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2" d="100"/>
          <a:sy n="42" d="100"/>
        </p:scale>
        <p:origin x="-1507" y="-5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D207-098B-4D7F-8E35-D3F3E34C1447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E872-E76B-4CAC-A179-558B8A706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D207-098B-4D7F-8E35-D3F3E34C1447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E872-E76B-4CAC-A179-558B8A706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D207-098B-4D7F-8E35-D3F3E34C1447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E872-E76B-4CAC-A179-558B8A706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D207-098B-4D7F-8E35-D3F3E34C1447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E872-E76B-4CAC-A179-558B8A706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D207-098B-4D7F-8E35-D3F3E34C1447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E872-E76B-4CAC-A179-558B8A706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D207-098B-4D7F-8E35-D3F3E34C1447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E872-E76B-4CAC-A179-558B8A706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D207-098B-4D7F-8E35-D3F3E34C1447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E872-E76B-4CAC-A179-558B8A706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D207-098B-4D7F-8E35-D3F3E34C1447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E872-E76B-4CAC-A179-558B8A706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D207-098B-4D7F-8E35-D3F3E34C1447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E872-E76B-4CAC-A179-558B8A706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D207-098B-4D7F-8E35-D3F3E34C1447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E872-E76B-4CAC-A179-558B8A706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D207-098B-4D7F-8E35-D3F3E34C1447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E872-E76B-4CAC-A179-558B8A706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5D207-098B-4D7F-8E35-D3F3E34C1447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3E872-E76B-4CAC-A179-558B8A706B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SQL ASSIGNMENTS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 have done this  SQL assignment b connecting local server to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2 -3</a:t>
            </a:r>
            <a:endParaRPr lang="en-US" dirty="0"/>
          </a:p>
        </p:txBody>
      </p:sp>
      <p:pic>
        <p:nvPicPr>
          <p:cNvPr id="3" name="Picture 2" descr="3 que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230"/>
            <a:ext cx="8634209" cy="1280271"/>
          </a:xfrm>
          <a:prstGeom prst="rect">
            <a:avLst/>
          </a:prstGeom>
        </p:spPr>
      </p:pic>
      <p:pic>
        <p:nvPicPr>
          <p:cNvPr id="4" name="Picture 3" descr="3 resul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52600"/>
            <a:ext cx="69342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3 -1</a:t>
            </a:r>
            <a:endParaRPr lang="en-US" dirty="0"/>
          </a:p>
        </p:txBody>
      </p:sp>
      <p:pic>
        <p:nvPicPr>
          <p:cNvPr id="3" name="Picture 2" descr="1.quer.PNG"/>
          <p:cNvPicPr>
            <a:picLocks noChangeAspect="1"/>
          </p:cNvPicPr>
          <p:nvPr/>
        </p:nvPicPr>
        <p:blipFill>
          <a:blip r:embed="rId2"/>
          <a:srcRect r="34674" b="3623"/>
          <a:stretch>
            <a:fillRect/>
          </a:stretch>
        </p:blipFill>
        <p:spPr>
          <a:xfrm>
            <a:off x="152400" y="457200"/>
            <a:ext cx="7620000" cy="1143000"/>
          </a:xfrm>
          <a:prstGeom prst="rect">
            <a:avLst/>
          </a:prstGeom>
        </p:spPr>
      </p:pic>
      <p:pic>
        <p:nvPicPr>
          <p:cNvPr id="4" name="Picture 3" descr="1.rsults.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905000"/>
            <a:ext cx="2971800" cy="4419600"/>
          </a:xfrm>
          <a:prstGeom prst="rect">
            <a:avLst/>
          </a:prstGeom>
        </p:spPr>
      </p:pic>
      <p:pic>
        <p:nvPicPr>
          <p:cNvPr id="5" name="Picture 4" descr="1.rsult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752600"/>
            <a:ext cx="281940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quer.PNG"/>
          <p:cNvPicPr>
            <a:picLocks noChangeAspect="1"/>
          </p:cNvPicPr>
          <p:nvPr/>
        </p:nvPicPr>
        <p:blipFill>
          <a:blip r:embed="rId2"/>
          <a:srcRect r="33603" b="2182"/>
          <a:stretch>
            <a:fillRect/>
          </a:stretch>
        </p:blipFill>
        <p:spPr>
          <a:xfrm>
            <a:off x="304800" y="838200"/>
            <a:ext cx="6858000" cy="1524000"/>
          </a:xfrm>
          <a:prstGeom prst="rect">
            <a:avLst/>
          </a:prstGeom>
        </p:spPr>
      </p:pic>
      <p:pic>
        <p:nvPicPr>
          <p:cNvPr id="3" name="Picture 2" descr="2.resul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19400"/>
            <a:ext cx="2743200" cy="3124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3 -2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3 -3</a:t>
            </a:r>
            <a:endParaRPr lang="en-US" dirty="0"/>
          </a:p>
        </p:txBody>
      </p:sp>
      <p:pic>
        <p:nvPicPr>
          <p:cNvPr id="3" name="Picture 2" descr="3.quer &amp; results.PNG"/>
          <p:cNvPicPr>
            <a:picLocks noChangeAspect="1"/>
          </p:cNvPicPr>
          <p:nvPr/>
        </p:nvPicPr>
        <p:blipFill>
          <a:blip r:embed="rId2"/>
          <a:srcRect r="18194"/>
          <a:stretch>
            <a:fillRect/>
          </a:stretch>
        </p:blipFill>
        <p:spPr>
          <a:xfrm>
            <a:off x="304800" y="1219200"/>
            <a:ext cx="838200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 4-1</a:t>
            </a:r>
            <a:endParaRPr lang="en-US" dirty="0"/>
          </a:p>
        </p:txBody>
      </p:sp>
      <p:pic>
        <p:nvPicPr>
          <p:cNvPr id="3" name="Picture 2" descr="1. query.PNG"/>
          <p:cNvPicPr>
            <a:picLocks noChangeAspect="1"/>
          </p:cNvPicPr>
          <p:nvPr/>
        </p:nvPicPr>
        <p:blipFill>
          <a:blip r:embed="rId2"/>
          <a:srcRect r="32479"/>
          <a:stretch>
            <a:fillRect/>
          </a:stretch>
        </p:blipFill>
        <p:spPr>
          <a:xfrm>
            <a:off x="304800" y="457200"/>
            <a:ext cx="7467600" cy="838200"/>
          </a:xfrm>
          <a:prstGeom prst="rect">
            <a:avLst/>
          </a:prstGeom>
        </p:spPr>
      </p:pic>
      <p:pic>
        <p:nvPicPr>
          <p:cNvPr id="4" name="Picture 3" descr="1. results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600200"/>
            <a:ext cx="3581400" cy="4800600"/>
          </a:xfrm>
          <a:prstGeom prst="rect">
            <a:avLst/>
          </a:prstGeom>
        </p:spPr>
      </p:pic>
      <p:pic>
        <p:nvPicPr>
          <p:cNvPr id="5" name="Picture 4" descr="1. results 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676400"/>
            <a:ext cx="34290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 que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7719729" cy="731583"/>
          </a:xfrm>
          <a:prstGeom prst="rect">
            <a:avLst/>
          </a:prstGeom>
        </p:spPr>
      </p:pic>
      <p:pic>
        <p:nvPicPr>
          <p:cNvPr id="3" name="Picture 2" descr="2. results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9144000" cy="510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 4-2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 results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4582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 4-2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 4-3</a:t>
            </a:r>
          </a:p>
        </p:txBody>
      </p:sp>
      <p:pic>
        <p:nvPicPr>
          <p:cNvPr id="3" name="Picture 2" descr="3. q &amp; ans.PNG"/>
          <p:cNvPicPr>
            <a:picLocks noChangeAspect="1"/>
          </p:cNvPicPr>
          <p:nvPr/>
        </p:nvPicPr>
        <p:blipFill>
          <a:blip r:embed="rId2"/>
          <a:srcRect r="20513"/>
          <a:stretch>
            <a:fillRect/>
          </a:stretch>
        </p:blipFill>
        <p:spPr>
          <a:xfrm>
            <a:off x="228600" y="762000"/>
            <a:ext cx="8229600" cy="4620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 5-1</a:t>
            </a:r>
          </a:p>
        </p:txBody>
      </p:sp>
      <p:pic>
        <p:nvPicPr>
          <p:cNvPr id="3" name="Picture 2" descr="1 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1828800"/>
          </a:xfrm>
          <a:prstGeom prst="rect">
            <a:avLst/>
          </a:prstGeom>
        </p:spPr>
      </p:pic>
      <p:pic>
        <p:nvPicPr>
          <p:cNvPr id="6" name="Picture 5" descr="1 result befo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4600"/>
            <a:ext cx="7772400" cy="2057400"/>
          </a:xfrm>
          <a:prstGeom prst="rect">
            <a:avLst/>
          </a:prstGeom>
        </p:spPr>
      </p:pic>
      <p:pic>
        <p:nvPicPr>
          <p:cNvPr id="7" name="Picture 6" descr="1 result aft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29200"/>
            <a:ext cx="7924800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2133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BEFORE THE QUERY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495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AFTER THE QUERY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 5-2</a:t>
            </a:r>
          </a:p>
        </p:txBody>
      </p:sp>
      <p:pic>
        <p:nvPicPr>
          <p:cNvPr id="3" name="Picture 2" descr="2 ns q &amp;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815340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Connecting to </a:t>
            </a:r>
            <a:r>
              <a:rPr lang="en-US" sz="3200" dirty="0" err="1" smtClean="0"/>
              <a:t>jupyter</a:t>
            </a:r>
            <a:r>
              <a:rPr lang="en-US" sz="3200" dirty="0" smtClean="0"/>
              <a:t> notebook to local server</a:t>
            </a:r>
            <a:endParaRPr lang="en-US" sz="3200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1431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 6-1</a:t>
            </a:r>
          </a:p>
        </p:txBody>
      </p:sp>
      <p:pic>
        <p:nvPicPr>
          <p:cNvPr id="3" name="Picture 2" descr="1 query.PNG"/>
          <p:cNvPicPr>
            <a:picLocks noChangeAspect="1"/>
          </p:cNvPicPr>
          <p:nvPr/>
        </p:nvPicPr>
        <p:blipFill>
          <a:blip r:embed="rId2"/>
          <a:srcRect r="34255"/>
          <a:stretch>
            <a:fillRect/>
          </a:stretch>
        </p:blipFill>
        <p:spPr>
          <a:xfrm>
            <a:off x="0" y="762000"/>
            <a:ext cx="6553200" cy="838200"/>
          </a:xfrm>
          <a:prstGeom prst="rect">
            <a:avLst/>
          </a:prstGeom>
        </p:spPr>
      </p:pic>
      <p:pic>
        <p:nvPicPr>
          <p:cNvPr id="4" name="Picture 3" descr="1 resul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2600"/>
            <a:ext cx="78486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 nd q and a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7658764" cy="3284505"/>
          </a:xfrm>
          <a:prstGeom prst="rect">
            <a:avLst/>
          </a:prstGeom>
        </p:spPr>
      </p:pic>
      <p:pic>
        <p:nvPicPr>
          <p:cNvPr id="3" name="Picture 2" descr="3 q and a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8200"/>
            <a:ext cx="7651144" cy="16994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 6-2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038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 6-3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q and a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7772400" cy="4800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7-1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 q and a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8610600" cy="3657600"/>
          </a:xfrm>
          <a:prstGeom prst="rect">
            <a:avLst/>
          </a:prstGeom>
        </p:spPr>
      </p:pic>
      <p:pic>
        <p:nvPicPr>
          <p:cNvPr id="3" name="Picture 2" descr="2 q and a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625219"/>
            <a:ext cx="7010400" cy="22327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9-1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4267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9-2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 q and a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5380187" cy="15622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10-1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362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10-2</a:t>
            </a:r>
            <a:endParaRPr lang="en-US" dirty="0"/>
          </a:p>
        </p:txBody>
      </p:sp>
      <p:pic>
        <p:nvPicPr>
          <p:cNvPr id="5" name="Picture 4" descr="for 2nd before tab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000"/>
            <a:ext cx="2834886" cy="1516512"/>
          </a:xfrm>
          <a:prstGeom prst="rect">
            <a:avLst/>
          </a:prstGeom>
        </p:spPr>
      </p:pic>
      <p:pic>
        <p:nvPicPr>
          <p:cNvPr id="6" name="Picture 5" descr="for 2nd q and resul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2000"/>
            <a:ext cx="7651144" cy="1996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created</a:t>
            </a:r>
            <a:endParaRPr lang="en-US" dirty="0"/>
          </a:p>
        </p:txBody>
      </p:sp>
      <p:pic>
        <p:nvPicPr>
          <p:cNvPr id="5" name="Picture 4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658"/>
            <a:ext cx="9067800" cy="1466993"/>
          </a:xfrm>
          <a:prstGeom prst="rect">
            <a:avLst/>
          </a:prstGeom>
        </p:spPr>
      </p:pic>
      <p:pic>
        <p:nvPicPr>
          <p:cNvPr id="6" name="Picture 5" descr="3. table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00"/>
            <a:ext cx="9144000" cy="4389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.table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915400" cy="525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457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contd: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TASK1 -1</a:t>
            </a:r>
            <a:endParaRPr lang="en-US" dirty="0"/>
          </a:p>
        </p:txBody>
      </p:sp>
      <p:pic>
        <p:nvPicPr>
          <p:cNvPr id="3" name="Picture 2" descr="1 que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804612"/>
          </a:xfrm>
          <a:prstGeom prst="rect">
            <a:avLst/>
          </a:prstGeom>
        </p:spPr>
      </p:pic>
      <p:pic>
        <p:nvPicPr>
          <p:cNvPr id="4" name="Picture 3" descr="1. resul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19200"/>
            <a:ext cx="2971800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 que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9144000" cy="938623"/>
          </a:xfrm>
          <a:prstGeom prst="rect">
            <a:avLst/>
          </a:prstGeom>
        </p:spPr>
      </p:pic>
      <p:pic>
        <p:nvPicPr>
          <p:cNvPr id="3" name="Picture 2" descr="2.RESUL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52600"/>
            <a:ext cx="2606266" cy="4359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TASK1 -2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query and resul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411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TASK1 -3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 resul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4572000" cy="4800600"/>
          </a:xfrm>
          <a:prstGeom prst="rect">
            <a:avLst/>
          </a:prstGeom>
        </p:spPr>
      </p:pic>
      <p:pic>
        <p:nvPicPr>
          <p:cNvPr id="3" name="Picture 2" descr="1 resul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905000"/>
            <a:ext cx="4648200" cy="4648200"/>
          </a:xfrm>
          <a:prstGeom prst="rect">
            <a:avLst/>
          </a:prstGeom>
        </p:spPr>
      </p:pic>
      <p:pic>
        <p:nvPicPr>
          <p:cNvPr id="4" name="Picture 3" descr="1quer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1000"/>
            <a:ext cx="9144000" cy="1209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2 -1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 result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3886200" cy="4800600"/>
          </a:xfrm>
          <a:prstGeom prst="rect">
            <a:avLst/>
          </a:prstGeom>
        </p:spPr>
      </p:pic>
      <p:pic>
        <p:nvPicPr>
          <p:cNvPr id="3" name="Picture 2" descr="2 result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752600"/>
            <a:ext cx="4191000" cy="4800600"/>
          </a:xfrm>
          <a:prstGeom prst="rect">
            <a:avLst/>
          </a:prstGeom>
        </p:spPr>
      </p:pic>
      <p:pic>
        <p:nvPicPr>
          <p:cNvPr id="4" name="Picture 3" descr="2qu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62000"/>
            <a:ext cx="8466554" cy="815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2 -2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97</Words>
  <Application>Microsoft Office PowerPoint</Application>
  <PresentationFormat>On-screen Show (4:3)</PresentationFormat>
  <Paragraphs>30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SQL ASSIGNMENTS</vt:lpstr>
      <vt:lpstr>Connecting to jupyter notebook to local server</vt:lpstr>
      <vt:lpstr>Table created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ASSIGNMENTS</dc:title>
  <dc:creator>rajasekhar.palukuri@gmail.com</dc:creator>
  <cp:lastModifiedBy>rajasekhar.palukuri@gmail.com</cp:lastModifiedBy>
  <cp:revision>5</cp:revision>
  <dcterms:created xsi:type="dcterms:W3CDTF">2022-09-12T04:56:36Z</dcterms:created>
  <dcterms:modified xsi:type="dcterms:W3CDTF">2022-09-12T05:34:31Z</dcterms:modified>
</cp:coreProperties>
</file>