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rmorant Garamond Bold Italics" charset="1" panose="00000800000000000000"/>
      <p:regular r:id="rId14"/>
    </p:embeddedFont>
    <p:embeddedFont>
      <p:font typeface="Quicksand" charset="1" panose="00000000000000000000"/>
      <p:regular r:id="rId15"/>
    </p:embeddedFont>
    <p:embeddedFont>
      <p:font typeface="Quicksan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1758255"/>
            <a:ext cx="16229942" cy="135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72"/>
              </a:lnSpc>
              <a:spcBef>
                <a:spcPct val="0"/>
              </a:spcBef>
            </a:pPr>
            <a:r>
              <a:rPr lang="en-US" b="true" sz="79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AI Powered FD Rate Comparision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5842" y="4754426"/>
            <a:ext cx="15139507" cy="643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3"/>
              </a:lnSpc>
            </a:pPr>
            <a:r>
              <a:rPr lang="en-US" sz="44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</a:p>
          <a:p>
            <a:pPr algn="ctr">
              <a:lnSpc>
                <a:spcPts val="6243"/>
              </a:lnSpc>
            </a:pPr>
            <a:r>
              <a:rPr lang="en-US" sz="44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Smriti Verma</a:t>
            </a:r>
          </a:p>
          <a:p>
            <a:pPr algn="ctr">
              <a:lnSpc>
                <a:spcPts val="6243"/>
              </a:lnSpc>
            </a:pPr>
            <a:r>
              <a:rPr lang="en-US" sz="44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Vridhi Rajput  </a:t>
            </a:r>
          </a:p>
          <a:p>
            <a:pPr algn="ctr">
              <a:lnSpc>
                <a:spcPts val="6243"/>
              </a:lnSpc>
            </a:pPr>
            <a:r>
              <a:rPr lang="en-US" sz="44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B Sri Soumya</a:t>
            </a:r>
          </a:p>
          <a:p>
            <a:pPr algn="ctr">
              <a:lnSpc>
                <a:spcPts val="6243"/>
              </a:lnSpc>
            </a:pPr>
            <a:r>
              <a:rPr lang="en-US" sz="44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sayantani guha</a:t>
            </a:r>
          </a:p>
          <a:p>
            <a:pPr algn="ctr">
              <a:lnSpc>
                <a:spcPts val="6663"/>
              </a:lnSpc>
            </a:pPr>
          </a:p>
          <a:p>
            <a:pPr algn="ctr">
              <a:lnSpc>
                <a:spcPts val="6663"/>
              </a:lnSpc>
            </a:pPr>
            <a:r>
              <a:rPr lang="en-US" sz="47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</a:t>
            </a:r>
          </a:p>
          <a:p>
            <a:pPr algn="ctr" marL="0" indent="0" lvl="0">
              <a:lnSpc>
                <a:spcPts val="6663"/>
              </a:lnSpc>
              <a:spcBef>
                <a:spcPct val="0"/>
              </a:spcBef>
            </a:pPr>
            <a:r>
              <a:rPr lang="en-US" sz="47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258142"/>
            <a:chOff x="0" y="0"/>
            <a:chExt cx="4816593" cy="594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94737"/>
            </a:xfrm>
            <a:custGeom>
              <a:avLst/>
              <a:gdLst/>
              <a:ahLst/>
              <a:cxnLst/>
              <a:rect r="r" b="b" t="t" l="l"/>
              <a:pathLst>
                <a:path h="5947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4737"/>
                  </a:lnTo>
                  <a:lnTo>
                    <a:pt x="0" y="594737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42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362" y="2426007"/>
            <a:ext cx="17549275" cy="461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  <a:r>
              <a:rPr lang="en-US" sz="363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Our Model is an AI-driven assistant designed to help senior citizens compare Fixed Deposit (FD) rates with ease. it provides real time data, multilingual support and intelligent query handling</a:t>
            </a:r>
          </a:p>
          <a:p>
            <a:pPr algn="l">
              <a:lnSpc>
                <a:spcPts val="6180"/>
              </a:lnSpc>
            </a:pPr>
          </a:p>
          <a:p>
            <a:pPr algn="l">
              <a:lnSpc>
                <a:spcPts val="6180"/>
              </a:lnSpc>
            </a:pPr>
          </a:p>
          <a:p>
            <a:pPr algn="l" marL="0" indent="0" lvl="0">
              <a:lnSpc>
                <a:spcPts val="61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8547" y="428942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85677" y="2082734"/>
            <a:ext cx="14904789" cy="71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4194107" cy="10271151"/>
            <a:chOff x="0" y="0"/>
            <a:chExt cx="1104621" cy="2705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85677" y="1918814"/>
            <a:ext cx="12885034" cy="55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FD Rate Comparison: Fetches real-time FD rates from Google Sheets</a:t>
            </a:r>
          </a:p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Multilingual Support: Accepts queries in multiple Indian languages</a:t>
            </a:r>
          </a:p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Google Gemini AI: Answers general queries intelligently</a:t>
            </a:r>
          </a:p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 Real-Time Data: Keeps FD rates up-to-date</a:t>
            </a:r>
          </a:p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•User-Friendly Interface: Provides a simple and intuitive experience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4689" y="229481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Technologies Used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689" y="1632150"/>
            <a:ext cx="14904789" cy="461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  <a:r>
              <a:rPr lang="en-US" b="true" sz="363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Frontend: HTML, CSS, JavaScript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b="true" sz="363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Backend: Python (Flask)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b="true" sz="363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AI Model: Google Gemini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b="true" sz="363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Database: Google Sheets (via gspread)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b="true" sz="363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Translation: Deep Translator for multilingual queries</a:t>
            </a:r>
          </a:p>
          <a:p>
            <a:pPr algn="l">
              <a:lnSpc>
                <a:spcPts val="61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4689" y="229481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Working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689" y="1506504"/>
            <a:ext cx="14904789" cy="539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enters an FD-related query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Agno AI detects if it's an FD-related question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 yes, it fetches rates from Google Sheets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 no, it uses Gemini AI to provide relevant answers</a:t>
            </a:r>
          </a:p>
          <a:p>
            <a:pPr algn="l" marL="784888" indent="-392444" lvl="1">
              <a:lnSpc>
                <a:spcPts val="6180"/>
              </a:lnSpc>
              <a:buFont typeface="Arial"/>
              <a:buChar char="•"/>
            </a:pPr>
            <a:r>
              <a:rPr lang="en-US" sz="36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Supports multiple languages with translation support</a:t>
            </a:r>
          </a:p>
          <a:p>
            <a:pPr algn="l">
              <a:lnSpc>
                <a:spcPts val="61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258142"/>
            <a:chOff x="0" y="0"/>
            <a:chExt cx="4816593" cy="594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94737"/>
            </a:xfrm>
            <a:custGeom>
              <a:avLst/>
              <a:gdLst/>
              <a:ahLst/>
              <a:cxnLst/>
              <a:rect r="r" b="b" t="t" l="l"/>
              <a:pathLst>
                <a:path h="5947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4737"/>
                  </a:lnTo>
                  <a:lnTo>
                    <a:pt x="0" y="594737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42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Example Queries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61454"/>
            <a:ext cx="15292724" cy="350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8270" indent="-439135" lvl="1">
              <a:lnSpc>
                <a:spcPts val="6915"/>
              </a:lnSpc>
              <a:buFont typeface="Arial"/>
              <a:buChar char="•"/>
            </a:pPr>
            <a:r>
              <a:rPr lang="en-US" sz="406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lang="en-US" b="true" sz="406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'What is the best senior citizen FD rate for 1-2 years?'</a:t>
            </a:r>
          </a:p>
          <a:p>
            <a:pPr algn="l" marL="878270" indent="-439135" lvl="1">
              <a:lnSpc>
                <a:spcPts val="6915"/>
              </a:lnSpc>
              <a:buFont typeface="Arial"/>
              <a:buChar char="•"/>
            </a:pPr>
            <a:r>
              <a:rPr lang="en-US" b="true" sz="406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'1-2 saal ke liye sabse achha FD rate kya hai?' (Hindi)</a:t>
            </a:r>
          </a:p>
          <a:p>
            <a:pPr algn="l" marL="878270" indent="-439135" lvl="1">
              <a:lnSpc>
                <a:spcPts val="6915"/>
              </a:lnSpc>
              <a:buFont typeface="Arial"/>
              <a:buChar char="•"/>
            </a:pPr>
            <a:r>
              <a:rPr lang="en-US" b="true" sz="406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'1-2 વર્ષ માટે શ્રેષ્ઠ FD દર શું છે?' (Gujarati)</a:t>
            </a:r>
          </a:p>
          <a:p>
            <a:pPr algn="l">
              <a:lnSpc>
                <a:spcPts val="742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258142"/>
            <a:chOff x="0" y="0"/>
            <a:chExt cx="4816593" cy="594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94737"/>
            </a:xfrm>
            <a:custGeom>
              <a:avLst/>
              <a:gdLst/>
              <a:ahLst/>
              <a:cxnLst/>
              <a:rect r="r" b="b" t="t" l="l"/>
              <a:pathLst>
                <a:path h="5947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4737"/>
                  </a:lnTo>
                  <a:lnTo>
                    <a:pt x="0" y="594737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42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Enhanacements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42404"/>
            <a:ext cx="15292724" cy="88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31839"/>
            <a:ext cx="15292724" cy="273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0821" indent="-535411" lvl="1">
              <a:lnSpc>
                <a:spcPts val="6943"/>
              </a:lnSpc>
              <a:buFont typeface="Arial"/>
              <a:buChar char="•"/>
            </a:pPr>
            <a:r>
              <a:rPr lang="en-US" sz="49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Voice Query Support for hands-free interaction</a:t>
            </a:r>
          </a:p>
          <a:p>
            <a:pPr algn="ctr" marL="1114000" indent="-557000" lvl="1">
              <a:lnSpc>
                <a:spcPts val="7223"/>
              </a:lnSpc>
              <a:buFont typeface="Arial"/>
              <a:buChar char="•"/>
            </a:pPr>
            <a:r>
              <a:rPr lang="en-US" sz="51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Mobile App Integration for better accessibility</a:t>
            </a:r>
          </a:p>
          <a:p>
            <a:pPr algn="ctr" marL="1200358" indent="-600179" lvl="1">
              <a:lnSpc>
                <a:spcPts val="7783"/>
              </a:lnSpc>
              <a:buFont typeface="Arial"/>
              <a:buChar char="•"/>
            </a:pPr>
            <a:r>
              <a:rPr lang="en-US" sz="555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Additional Investment Options beyond FDs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DAGbIP_vKZs</dc:identifier>
  <dcterms:modified xsi:type="dcterms:W3CDTF">2011-08-01T06:04:30Z</dcterms:modified>
  <cp:revision>1</cp:revision>
  <dc:title>AI Powered FD Rate Comparision</dc:title>
</cp:coreProperties>
</file>