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C8CB7A-01F8-4664-8D2D-9C81D493A892}" type="slidenum">
              <a:rPr lang="en-GB" smtClean="0"/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2B389B-4076-47FB-A41C-EA3CEDD96293}" type="datetimeFigureOut">
              <a:rPr lang="en-GB" smtClean="0"/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C8CB7A-01F8-4664-8D2D-9C81D493A892}" type="slidenum">
              <a:rPr lang="en-GB" smtClean="0"/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pencv.org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088" y="3573016"/>
            <a:ext cx="3600400" cy="2592288"/>
          </a:xfrm>
        </p:spPr>
        <p:txBody>
          <a:bodyPr/>
          <a:lstStyle/>
          <a:p>
            <a:pPr algn="l"/>
            <a:r>
              <a:rPr lang="en-GB" dirty="0" smtClean="0"/>
              <a:t>  </a:t>
            </a:r>
            <a:endParaRPr lang="en-GB" dirty="0" smtClean="0"/>
          </a:p>
          <a:p>
            <a:r>
              <a:rPr lang="en-GB" dirty="0" err="1" smtClean="0"/>
              <a:t>B.Swaroopa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160101120073</a:t>
            </a:r>
            <a:endParaRPr lang="en-GB" dirty="0" smtClean="0"/>
          </a:p>
          <a:p>
            <a:r>
              <a:rPr lang="en-GB" dirty="0" smtClean="0"/>
              <a:t>Sri </a:t>
            </a:r>
            <a:r>
              <a:rPr lang="en-GB" dirty="0" err="1" smtClean="0"/>
              <a:t>Harsha.J</a:t>
            </a:r>
            <a:endParaRPr lang="en-GB" dirty="0" smtClean="0"/>
          </a:p>
          <a:p>
            <a:r>
              <a:rPr lang="en-GB" dirty="0" smtClean="0"/>
              <a:t>160101120024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82809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F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ace Recognition &amp; Retrieval System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348880"/>
            <a:ext cx="4248472" cy="1512168"/>
          </a:xfrm>
        </p:spPr>
        <p:txBody>
          <a:bodyPr>
            <a:normAutofit/>
          </a:bodyPr>
          <a:lstStyle/>
          <a:p>
            <a:r>
              <a:rPr lang="en-GB" dirty="0" smtClean="0"/>
              <a:t>    Thank You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4664"/>
            <a:ext cx="6126832" cy="1224136"/>
          </a:xfrm>
        </p:spPr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4864"/>
            <a:ext cx="8748464" cy="439248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sz="2800" dirty="0" smtClean="0"/>
              <a:t> Functional Requirements.</a:t>
            </a:r>
            <a:endParaRPr lang="en-GB" sz="2800" dirty="0" smtClean="0"/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800" dirty="0" smtClean="0"/>
              <a:t>Non-Functional Requirements.</a:t>
            </a:r>
            <a:endParaRPr lang="en-GB" sz="2800" dirty="0" smtClean="0"/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800" dirty="0" smtClean="0"/>
              <a:t>Hardware Requirements.</a:t>
            </a:r>
            <a:endParaRPr lang="en-GB" sz="2800" dirty="0" smtClean="0"/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800" dirty="0" smtClean="0"/>
              <a:t>Software Requirements.         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48680"/>
            <a:ext cx="7851648" cy="1296144"/>
          </a:xfrm>
        </p:spPr>
        <p:txBody>
          <a:bodyPr/>
          <a:lstStyle/>
          <a:p>
            <a:r>
              <a:rPr lang="en-GB" dirty="0" smtClean="0"/>
              <a:t>Functional Requirements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20888"/>
            <a:ext cx="7854696" cy="338437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GB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OS-Windows 10</a:t>
            </a:r>
            <a:endParaRPr lang="en-GB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GB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Database-</a:t>
            </a:r>
            <a:r>
              <a:rPr lang="en-GB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sqlite</a:t>
            </a:r>
            <a:endParaRPr lang="en-GB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GB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Stored User Data.</a:t>
            </a:r>
            <a:endParaRPr lang="en-GB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endParaRPr lang="en-GB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0648"/>
            <a:ext cx="8287072" cy="864096"/>
          </a:xfrm>
        </p:spPr>
        <p:txBody>
          <a:bodyPr/>
          <a:lstStyle/>
          <a:p>
            <a:r>
              <a:rPr lang="en-GB" sz="5000" dirty="0" smtClean="0"/>
              <a:t>Non-Functional</a:t>
            </a:r>
            <a:r>
              <a:rPr lang="en-GB" dirty="0" smtClean="0"/>
              <a:t> </a:t>
            </a:r>
            <a:r>
              <a:rPr lang="en-GB" sz="5000" dirty="0" smtClean="0"/>
              <a:t>Requirements</a:t>
            </a:r>
            <a:endParaRPr lang="en-GB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68760"/>
            <a:ext cx="7854696" cy="5589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000" dirty="0" smtClean="0"/>
              <a:t>Usability:-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pPr algn="just"/>
            <a:r>
              <a:rPr lang="en-GB" sz="1600" dirty="0" smtClean="0"/>
              <a:t>                   In this project users face can easily identifies and it calculate time to capture one image and pc cam will automatically generated.</a:t>
            </a:r>
            <a:endParaRPr lang="en-GB" sz="1600" dirty="0" smtClean="0"/>
          </a:p>
          <a:p>
            <a:pPr algn="just"/>
            <a:endParaRPr lang="en-GB" sz="1600" dirty="0" smtClean="0"/>
          </a:p>
          <a:p>
            <a:pPr algn="just"/>
            <a:r>
              <a:rPr lang="en-GB" sz="2000" dirty="0" smtClean="0"/>
              <a:t>Reliability:-</a:t>
            </a:r>
            <a:endParaRPr lang="en-GB" sz="2000" dirty="0" smtClean="0"/>
          </a:p>
          <a:p>
            <a:pPr algn="just"/>
            <a:r>
              <a:rPr lang="en-GB" sz="2000" dirty="0" smtClean="0"/>
              <a:t>               </a:t>
            </a:r>
            <a:r>
              <a:rPr lang="en-GB" sz="1600" dirty="0" smtClean="0"/>
              <a:t>This System will be reliable because It will give perfect information for users and we are adding the new feature with this project.</a:t>
            </a:r>
            <a:endParaRPr lang="en-GB" sz="1600" dirty="0" smtClean="0"/>
          </a:p>
          <a:p>
            <a:pPr algn="just"/>
            <a:endParaRPr lang="en-GB" sz="1800" dirty="0" smtClean="0"/>
          </a:p>
          <a:p>
            <a:pPr algn="just"/>
            <a:r>
              <a:rPr lang="en-GB" sz="1800" dirty="0" smtClean="0"/>
              <a:t>Supportability:-</a:t>
            </a:r>
            <a:endParaRPr lang="en-GB" sz="1800" dirty="0" smtClean="0"/>
          </a:p>
          <a:p>
            <a:pPr algn="just"/>
            <a:r>
              <a:rPr lang="en-GB" sz="1800" dirty="0" smtClean="0"/>
              <a:t>                     The System should be supported for all pc’s and this project completely, based on python platform.</a:t>
            </a:r>
            <a:endParaRPr lang="en-GB" sz="1800" dirty="0" smtClean="0"/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Implementation:-</a:t>
            </a:r>
            <a:endParaRPr lang="en-GB" sz="2000" dirty="0" smtClean="0"/>
          </a:p>
          <a:p>
            <a:pPr algn="just"/>
            <a:r>
              <a:rPr lang="en-GB" sz="1600" dirty="0" smtClean="0"/>
              <a:t>                       We are using python platform for this project and  we are adding new software called open </a:t>
            </a:r>
            <a:r>
              <a:rPr lang="en-GB" sz="1600" dirty="0" err="1" smtClean="0"/>
              <a:t>cv</a:t>
            </a:r>
            <a:r>
              <a:rPr lang="en-GB" sz="1600" dirty="0" smtClean="0"/>
              <a:t>  , import  packages  like </a:t>
            </a:r>
            <a:r>
              <a:rPr lang="en-GB" sz="1600" dirty="0" err="1" smtClean="0"/>
              <a:t>numpy</a:t>
            </a:r>
            <a:r>
              <a:rPr lang="en-GB" sz="1600" dirty="0" smtClean="0"/>
              <a:t>, </a:t>
            </a:r>
            <a:r>
              <a:rPr lang="en-GB" sz="1600" dirty="0" err="1" smtClean="0"/>
              <a:t>matplotlib</a:t>
            </a:r>
            <a:r>
              <a:rPr lang="en-GB" sz="1600" dirty="0" smtClean="0"/>
              <a:t>, pip and pillow .</a:t>
            </a:r>
            <a:endParaRPr lang="en-GB" sz="1600" dirty="0" smtClean="0"/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Interface:- </a:t>
            </a:r>
            <a:endParaRPr lang="en-GB" sz="2000" dirty="0" smtClean="0"/>
          </a:p>
          <a:p>
            <a:pPr algn="just"/>
            <a:r>
              <a:rPr lang="en-GB" sz="1800" dirty="0" smtClean="0"/>
              <a:t>                 The user  interface  will completely based on camera  this project is completely dynamic. Depends on users expression this project will work.</a:t>
            </a:r>
            <a:endParaRPr lang="en-GB" sz="1800" dirty="0" smtClean="0"/>
          </a:p>
          <a:p>
            <a:pPr algn="just"/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0648"/>
            <a:ext cx="7134944" cy="1008112"/>
          </a:xfrm>
        </p:spPr>
        <p:txBody>
          <a:bodyPr>
            <a:normAutofit/>
          </a:bodyPr>
          <a:lstStyle/>
          <a:p>
            <a:r>
              <a:rPr lang="en-GB" sz="4500" dirty="0" smtClean="0"/>
              <a:t>Hardware Requirements</a:t>
            </a:r>
            <a:endParaRPr lang="en-GB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848544" cy="511256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dirty="0" smtClean="0"/>
              <a:t>Processor- </a:t>
            </a:r>
            <a:r>
              <a:rPr lang="en-GB" sz="2200" dirty="0" smtClean="0"/>
              <a:t>Inter CORE i5.</a:t>
            </a:r>
            <a:endParaRPr lang="en-GB" sz="22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200" dirty="0" smtClean="0"/>
              <a:t>Hard Disc- 1 TB.</a:t>
            </a:r>
            <a:endParaRPr lang="en-GB" sz="22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200" dirty="0" smtClean="0"/>
              <a:t>RAM-8 GB.</a:t>
            </a:r>
            <a:endParaRPr lang="en-GB" sz="2200" dirty="0"/>
          </a:p>
        </p:txBody>
      </p:sp>
      <p:sp>
        <p:nvSpPr>
          <p:cNvPr id="4" name="Rectangle 3"/>
          <p:cNvSpPr/>
          <p:nvPr/>
        </p:nvSpPr>
        <p:spPr>
          <a:xfrm>
            <a:off x="1043608" y="2708920"/>
            <a:ext cx="708137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 Requirements</a:t>
            </a:r>
            <a:endParaRPr lang="en-US" sz="45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933056"/>
            <a:ext cx="381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Operating System-Windows 10.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Coding Language- Python.</a:t>
            </a:r>
            <a:endParaRPr lang="en-GB" dirty="0" smtClean="0"/>
          </a:p>
          <a:p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Data Base –</a:t>
            </a:r>
            <a:r>
              <a:rPr lang="en-GB" dirty="0" err="1" smtClean="0"/>
              <a:t>Sqlite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1296144"/>
          </a:xfrm>
        </p:spPr>
        <p:txBody>
          <a:bodyPr/>
          <a:lstStyle/>
          <a:p>
            <a:r>
              <a:rPr lang="en-GB" dirty="0" smtClean="0"/>
              <a:t>Algorithm/Technique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76872"/>
            <a:ext cx="7854696" cy="3384376"/>
          </a:xfrm>
        </p:spPr>
        <p:txBody>
          <a:bodyPr/>
          <a:lstStyle/>
          <a:p>
            <a:pPr algn="just"/>
            <a:r>
              <a:rPr lang="en-GB" dirty="0" smtClean="0"/>
              <a:t>                  LBP is proposed in 1990. This algorithm improves the detection performance considerably on some datasets .In this project we are using LBP algorithms . LBP means (Local Binary Patterns) In this technique it will scan the users face and it will convert in to patterns in interior part it will calculate into x-axis and y-axis (graph) we will perform one logic using LBP algorithm then finally this project will run.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RIHARSHA\Downloads\wall papers\face1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5696" y="44624"/>
            <a:ext cx="5688632" cy="3384376"/>
          </a:xfrm>
          <a:prstGeom prst="rect">
            <a:avLst/>
          </a:prstGeom>
          <a:noFill/>
        </p:spPr>
      </p:pic>
      <p:pic>
        <p:nvPicPr>
          <p:cNvPr id="3076" name="Picture 4" descr="C:\Users\SRIHARSHA\Downloads\wall papers\fac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429000"/>
            <a:ext cx="4896544" cy="3429000"/>
          </a:xfrm>
          <a:prstGeom prst="rect">
            <a:avLst/>
          </a:prstGeom>
          <a:noFill/>
        </p:spPr>
      </p:pic>
      <p:pic>
        <p:nvPicPr>
          <p:cNvPr id="3077" name="Picture 5" descr="C:\Users\SRIHARSHA\Downloads\wall papers\face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573016"/>
            <a:ext cx="3722197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GB" b="1" dirty="0" smtClean="0"/>
              <a:t>Step-by-Step</a:t>
            </a:r>
            <a:endParaRPr lang="en-GB" b="1" dirty="0" smtClean="0"/>
          </a:p>
          <a:p>
            <a:r>
              <a:rPr lang="en-GB" dirty="0" smtClean="0"/>
              <a:t>1.</a:t>
            </a:r>
            <a:r>
              <a:rPr lang="en-GB" b="1" dirty="0" smtClean="0"/>
              <a:t> </a:t>
            </a:r>
            <a:r>
              <a:rPr lang="en-GB" sz="1800" b="1" dirty="0" smtClean="0"/>
              <a:t>Parameters</a:t>
            </a:r>
            <a:r>
              <a:rPr lang="en-GB" sz="1800" dirty="0" smtClean="0"/>
              <a:t>: the LBPH uses 4 parameters:</a:t>
            </a:r>
            <a:endParaRPr lang="en-GB" sz="1800" dirty="0" smtClean="0"/>
          </a:p>
          <a:p>
            <a:r>
              <a:rPr lang="en-GB" sz="1800" b="1" dirty="0" smtClean="0"/>
              <a:t>Radius</a:t>
            </a:r>
            <a:r>
              <a:rPr lang="en-GB" sz="1800" dirty="0" smtClean="0"/>
              <a:t>: the radius is used to build the circular local binary pattern and represents the radius around the central pixel. It is usually set to 1.</a:t>
            </a:r>
            <a:endParaRPr lang="en-GB" sz="1800" dirty="0" smtClean="0"/>
          </a:p>
          <a:p>
            <a:r>
              <a:rPr lang="en-GB" sz="1800" b="1" dirty="0" smtClean="0"/>
              <a:t>Grid X</a:t>
            </a:r>
            <a:r>
              <a:rPr lang="en-GB" sz="1800" dirty="0" smtClean="0"/>
              <a:t>: the number of cells in the horizontal direction. The more cells, the finer the grid, the higher the dimensionality of the resulting feature vector. It is usually set to 8.</a:t>
            </a:r>
            <a:endParaRPr lang="en-GB" sz="1800" dirty="0" smtClean="0"/>
          </a:p>
          <a:p>
            <a:r>
              <a:rPr lang="en-GB" sz="1800" b="1" dirty="0" smtClean="0"/>
              <a:t>Grid Y</a:t>
            </a:r>
            <a:r>
              <a:rPr lang="en-GB" sz="1800" dirty="0" smtClean="0"/>
              <a:t>: the number of cells in the vertical direction. The more cells, the finer the grid, the higher the dimensionality of the resulting feature vector. It is usually set to 8.</a:t>
            </a:r>
            <a:endParaRPr lang="en-GB" sz="1800" dirty="0" smtClean="0"/>
          </a:p>
          <a:p>
            <a:r>
              <a:rPr lang="en-GB" sz="1800" dirty="0" smtClean="0"/>
              <a:t>Don’t worry about the parameters right now, you will understand them after reading the next steps.</a:t>
            </a:r>
            <a:endParaRPr lang="en-GB" sz="1800" dirty="0" smtClean="0"/>
          </a:p>
          <a:p>
            <a:r>
              <a:rPr lang="en-GB" dirty="0" smtClean="0"/>
              <a:t>2</a:t>
            </a:r>
            <a:r>
              <a:rPr lang="en-GB" sz="1900" dirty="0" smtClean="0"/>
              <a:t>.</a:t>
            </a:r>
            <a:r>
              <a:rPr lang="en-GB" sz="1900" b="1" dirty="0" smtClean="0"/>
              <a:t> Applying the LBP operation</a:t>
            </a:r>
            <a:r>
              <a:rPr lang="en-GB" sz="1900" dirty="0" smtClean="0"/>
              <a:t>: The first computational step of the LBPH is to create an intermediate image that describes the original image in a better way, by highlighting the facial characteristics. To do so, the algorithm uses a concept of a sliding window, based on the parameters </a:t>
            </a:r>
            <a:r>
              <a:rPr lang="en-GB" sz="1900" b="1" dirty="0" smtClean="0"/>
              <a:t>radius</a:t>
            </a:r>
            <a:r>
              <a:rPr lang="en-GB" sz="1900" dirty="0" smtClean="0"/>
              <a:t> and </a:t>
            </a:r>
            <a:r>
              <a:rPr lang="en-GB" sz="1900" b="1" dirty="0" err="1" smtClean="0"/>
              <a:t>neighbors</a:t>
            </a:r>
            <a:r>
              <a:rPr lang="en-GB" sz="1900" dirty="0" smtClean="0"/>
              <a:t>.</a:t>
            </a:r>
            <a:endParaRPr lang="en-GB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RIHARSHA\Downloads\wall papers\lbp process.pn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1" y="188640"/>
            <a:ext cx="5688632" cy="158633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27584" y="1997838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Conclusions</a:t>
            </a:r>
            <a:endParaRPr lang="en-GB" b="1" dirty="0" smtClean="0"/>
          </a:p>
          <a:p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LBPH is one of the easiest face recognition algorithms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</a:t>
            </a:r>
            <a:r>
              <a:rPr lang="en-GB" dirty="0"/>
              <a:t>can represent local features in the images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 is possible to get great results (mainly in a controlled environment</a:t>
            </a:r>
            <a:r>
              <a:rPr lang="en-GB" dirty="0" smtClean="0"/>
              <a:t>).</a:t>
            </a:r>
            <a:endParaRPr lang="en-GB" dirty="0" smtClean="0"/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 is robust against monotonic gray scale transformations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 is provided by the </a:t>
            </a:r>
            <a:r>
              <a:rPr lang="en-GB" dirty="0" err="1">
                <a:hlinkClick r:id="rId2"/>
              </a:rPr>
              <a:t>OpenCV</a:t>
            </a:r>
            <a:r>
              <a:rPr lang="en-GB" dirty="0"/>
              <a:t> library (Open Source Computer Vision Library).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3026</Words>
  <Application>WPS Presentation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Constantia</vt:lpstr>
      <vt:lpstr>Microsoft YaHei</vt:lpstr>
      <vt:lpstr>Arial Unicode MS</vt:lpstr>
      <vt:lpstr>Calibri</vt:lpstr>
      <vt:lpstr>Flow</vt:lpstr>
      <vt:lpstr>PowerPoint 演示文稿</vt:lpstr>
      <vt:lpstr>Requirements</vt:lpstr>
      <vt:lpstr>Functional Requirements</vt:lpstr>
      <vt:lpstr>Non-Functional Requirements</vt:lpstr>
      <vt:lpstr>Hardware Requirements</vt:lpstr>
      <vt:lpstr>Algorithm/Technique</vt:lpstr>
      <vt:lpstr>PowerPoint 演示文稿</vt:lpstr>
      <vt:lpstr>PowerPoint 演示文稿</vt:lpstr>
      <vt:lpstr>PowerPoint 演示文稿</vt:lpstr>
      <vt:lpstr>    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SRIHARSHA</dc:creator>
  <cp:lastModifiedBy>SRIHARSHA</cp:lastModifiedBy>
  <cp:revision>24</cp:revision>
  <dcterms:created xsi:type="dcterms:W3CDTF">2018-08-31T06:22:00Z</dcterms:created>
  <dcterms:modified xsi:type="dcterms:W3CDTF">2018-11-04T13:56:18Z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