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58" r:id="rId4"/>
    <p:sldId id="264" r:id="rId5"/>
    <p:sldId id="267"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60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7" name="Freeform 6"/>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467D5B2-EC68-497E-9229-6D58169523E3}" type="datetimeFigureOut">
              <a:rPr lang="en-GB" smtClean="0"/>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A63FD32D-1EF9-4506-96D4-FC4BA6B7A1CC}" type="slidenum">
              <a:rPr lang="en-GB" smtClean="0"/>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7D5B2-EC68-497E-9229-6D58169523E3}"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3FD32D-1EF9-4506-96D4-FC4BA6B7A1CC}"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7D5B2-EC68-497E-9229-6D58169523E3}"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3FD32D-1EF9-4506-96D4-FC4BA6B7A1CC}"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7D5B2-EC68-497E-9229-6D58169523E3}"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3FD32D-1EF9-4506-96D4-FC4BA6B7A1CC}"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7" name="Freeform 6"/>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8467D5B2-EC68-497E-9229-6D58169523E3}"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3FD32D-1EF9-4506-96D4-FC4BA6B7A1CC}" type="slidenum">
              <a:rPr lang="en-GB" smtClean="0"/>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67D5B2-EC68-497E-9229-6D58169523E3}"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63FD32D-1EF9-4506-96D4-FC4BA6B7A1CC}"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467D5B2-EC68-497E-9229-6D58169523E3}"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63FD32D-1EF9-4506-96D4-FC4BA6B7A1CC}"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467D5B2-EC68-497E-9229-6D58169523E3}" type="datetimeFigureOut">
              <a:rPr lang="en-GB" smtClean="0"/>
            </a:fld>
            <a:endParaRPr lang="en-GB"/>
          </a:p>
        </p:txBody>
      </p:sp>
      <p:sp>
        <p:nvSpPr>
          <p:cNvPr id="8" name="Slide Number Placeholder 7"/>
          <p:cNvSpPr>
            <a:spLocks noGrp="1"/>
          </p:cNvSpPr>
          <p:nvPr>
            <p:ph type="sldNum" sz="quarter" idx="11"/>
          </p:nvPr>
        </p:nvSpPr>
        <p:spPr/>
        <p:txBody>
          <a:bodyPr/>
          <a:lstStyle/>
          <a:p>
            <a:fld id="{A63FD32D-1EF9-4506-96D4-FC4BA6B7A1CC}" type="slidenum">
              <a:rPr lang="en-GB" smtClean="0"/>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7D5B2-EC68-497E-9229-6D58169523E3}"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63FD32D-1EF9-4506-96D4-FC4BA6B7A1CC}"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67D5B2-EC68-497E-9229-6D58169523E3}"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156448" y="6422064"/>
            <a:ext cx="762000" cy="365125"/>
          </a:xfrm>
        </p:spPr>
        <p:txBody>
          <a:bodyPr/>
          <a:lstStyle/>
          <a:p>
            <a:fld id="{A63FD32D-1EF9-4506-96D4-FC4BA6B7A1CC}"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a:xfrm>
            <a:off x="457200" y="6422064"/>
            <a:ext cx="2133600" cy="365125"/>
          </a:xfrm>
        </p:spPr>
        <p:txBody>
          <a:bodyPr/>
          <a:lstStyle/>
          <a:p>
            <a:fld id="{8467D5B2-EC68-497E-9229-6D58169523E3}"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63FD32D-1EF9-4506-96D4-FC4BA6B7A1CC}"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467D5B2-EC68-497E-9229-6D58169523E3}" type="datetimeFigureOut">
              <a:rPr lang="en-GB" smtClean="0"/>
            </a:fld>
            <a:endParaRPr lang="en-GB"/>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GB"/>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A63FD32D-1EF9-4506-96D4-FC4BA6B7A1CC}" type="slidenum">
              <a:rPr lang="en-GB" smtClean="0"/>
            </a:fld>
            <a:endParaRPr lang="en-GB"/>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370" indent="-384175" algn="l" rtl="0" eaLnBrk="1" latinLnBrk="0" hangingPunct="1">
        <a:spcBef>
          <a:spcPct val="20000"/>
        </a:spcBef>
        <a:buClr>
          <a:schemeClr val="accent1"/>
        </a:buClr>
        <a:buSzPct val="80000"/>
        <a:buFont typeface="Wingdings 2" panose="05020102010507070707"/>
        <a:buChar char=""/>
        <a:defRPr kumimoji="0" sz="3000" kern="1200">
          <a:solidFill>
            <a:schemeClr val="tx1"/>
          </a:solidFill>
          <a:latin typeface="+mn-lt"/>
          <a:ea typeface="+mn-ea"/>
          <a:cs typeface="+mn-cs"/>
        </a:defRPr>
      </a:lvl1pPr>
      <a:lvl2pPr marL="722630" indent="-274320" algn="l" rtl="0" eaLnBrk="1" latinLnBrk="0" hangingPunct="1">
        <a:spcBef>
          <a:spcPct val="20000"/>
        </a:spcBef>
        <a:buClr>
          <a:schemeClr val="accent1"/>
        </a:buClr>
        <a:buSzPct val="90000"/>
        <a:buFont typeface="Wingdings 2" panose="05020102010507070707"/>
        <a:buChar char=""/>
        <a:defRPr kumimoji="0" sz="2600" kern="1200">
          <a:solidFill>
            <a:schemeClr val="tx1"/>
          </a:solidFill>
          <a:latin typeface="+mn-lt"/>
          <a:ea typeface="+mn-ea"/>
          <a:cs typeface="+mn-cs"/>
        </a:defRPr>
      </a:lvl2pPr>
      <a:lvl3pPr marL="1005840" indent="-255905" algn="l" rtl="0" eaLnBrk="1" latinLnBrk="0" hangingPunct="1">
        <a:spcBef>
          <a:spcPct val="20000"/>
        </a:spcBef>
        <a:buClr>
          <a:schemeClr val="accent2"/>
        </a:buClr>
        <a:buSzPct val="85000"/>
        <a:buFont typeface="Arial" panose="020B0604020202020204"/>
        <a:buChar char="○"/>
        <a:defRPr kumimoji="0" sz="2400" kern="1200">
          <a:solidFill>
            <a:schemeClr val="tx1"/>
          </a:solidFill>
          <a:latin typeface="+mn-lt"/>
          <a:ea typeface="+mn-ea"/>
          <a:cs typeface="+mn-cs"/>
        </a:defRPr>
      </a:lvl3pPr>
      <a:lvl4pPr marL="1280160" indent="-237490" algn="l" rtl="0" eaLnBrk="1" latinLnBrk="0" hangingPunct="1">
        <a:spcBef>
          <a:spcPct val="20000"/>
        </a:spcBef>
        <a:buClr>
          <a:schemeClr val="accent3"/>
        </a:buClr>
        <a:buSzPct val="90000"/>
        <a:buFont typeface="Wingdings 2" panose="05020102010507070707"/>
        <a:buChar char=""/>
        <a:defRPr kumimoji="0" sz="2000" kern="1200">
          <a:solidFill>
            <a:schemeClr val="tx1"/>
          </a:solidFill>
          <a:latin typeface="+mn-lt"/>
          <a:ea typeface="+mn-ea"/>
          <a:cs typeface="+mn-cs"/>
        </a:defRPr>
      </a:lvl4pPr>
      <a:lvl5pPr marL="1490345" indent="-182880" algn="l" rtl="0" eaLnBrk="1" latinLnBrk="0" hangingPunct="1">
        <a:spcBef>
          <a:spcPct val="20000"/>
        </a:spcBef>
        <a:buClr>
          <a:schemeClr val="accent4"/>
        </a:buClr>
        <a:buSzPct val="100000"/>
        <a:buFont typeface="Arial" panose="020B0604020202020204"/>
        <a:buChar char="-"/>
        <a:defRPr kumimoji="0"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6486872" cy="1828800"/>
          </a:xfrm>
        </p:spPr>
        <p:txBody>
          <a:bodyPr/>
          <a:lstStyle/>
          <a:p>
            <a:r>
              <a:rPr lang="en-GB" dirty="0" smtClean="0"/>
              <a:t>Face Detection &amp; Retrieval System</a:t>
            </a:r>
            <a:endParaRPr lang="en-GB" dirty="0"/>
          </a:p>
        </p:txBody>
      </p:sp>
      <p:sp>
        <p:nvSpPr>
          <p:cNvPr id="3" name="Subtitle 2"/>
          <p:cNvSpPr>
            <a:spLocks noGrp="1"/>
          </p:cNvSpPr>
          <p:nvPr>
            <p:ph type="subTitle" idx="1"/>
          </p:nvPr>
        </p:nvSpPr>
        <p:spPr>
          <a:xfrm>
            <a:off x="4499992" y="2564904"/>
            <a:ext cx="3888104" cy="3456384"/>
          </a:xfrm>
        </p:spPr>
        <p:txBody>
          <a:bodyPr>
            <a:normAutofit/>
          </a:bodyPr>
          <a:lstStyle/>
          <a:p>
            <a:r>
              <a:rPr lang="en-GB" dirty="0" smtClean="0"/>
              <a:t>Presented By :</a:t>
            </a:r>
            <a:endParaRPr lang="en-GB" dirty="0" smtClean="0"/>
          </a:p>
          <a:p>
            <a:r>
              <a:rPr lang="en-GB" dirty="0" err="1" smtClean="0"/>
              <a:t>Swaroopa.B</a:t>
            </a:r>
            <a:endParaRPr lang="en-GB" dirty="0" smtClean="0"/>
          </a:p>
          <a:p>
            <a:r>
              <a:rPr lang="en-GB" dirty="0" smtClean="0"/>
              <a:t>160101120073</a:t>
            </a:r>
            <a:endParaRPr lang="en-GB" dirty="0" smtClean="0"/>
          </a:p>
          <a:p>
            <a:r>
              <a:rPr lang="en-GB" dirty="0" smtClean="0"/>
              <a:t>Sri </a:t>
            </a:r>
            <a:r>
              <a:rPr lang="en-GB" dirty="0" err="1" smtClean="0"/>
              <a:t>Harsha.J</a:t>
            </a:r>
            <a:endParaRPr lang="en-GB" dirty="0" smtClean="0"/>
          </a:p>
          <a:p>
            <a:r>
              <a:rPr lang="en-GB" dirty="0" smtClean="0"/>
              <a:t>160101120024</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835696" y="980728"/>
            <a:ext cx="3888432" cy="792088"/>
          </a:xfrm>
        </p:spPr>
        <p:txBody>
          <a:bodyPr>
            <a:normAutofit/>
          </a:bodyPr>
          <a:lstStyle/>
          <a:p>
            <a:r>
              <a:rPr lang="en-GB" sz="3500" dirty="0" smtClean="0"/>
              <a:t>About Project </a:t>
            </a:r>
            <a:r>
              <a:rPr lang="en-GB" sz="2500" dirty="0" smtClean="0"/>
              <a:t> </a:t>
            </a:r>
            <a:endParaRPr lang="en-GB" sz="2500" dirty="0"/>
          </a:p>
        </p:txBody>
      </p:sp>
      <p:sp>
        <p:nvSpPr>
          <p:cNvPr id="3" name="Subtitle 2"/>
          <p:cNvSpPr>
            <a:spLocks noGrp="1"/>
          </p:cNvSpPr>
          <p:nvPr>
            <p:ph type="subTitle" idx="1"/>
          </p:nvPr>
        </p:nvSpPr>
        <p:spPr>
          <a:xfrm>
            <a:off x="323528" y="2348880"/>
            <a:ext cx="8280920" cy="3744416"/>
          </a:xfrm>
        </p:spPr>
        <p:txBody>
          <a:bodyPr>
            <a:normAutofit fontScale="92500" lnSpcReduction="20000"/>
          </a:bodyPr>
          <a:lstStyle/>
          <a:p>
            <a:r>
              <a:rPr lang="en-GB" sz="2200" dirty="0" smtClean="0">
                <a:latin typeface="Times New Roman" panose="02020603050405020304" pitchFamily="18" charset="0"/>
                <a:cs typeface="Times New Roman" panose="02020603050405020304" pitchFamily="18" charset="0"/>
              </a:rPr>
              <a:t>                       This is face recognition and retrieval system. We have  5 phases</a:t>
            </a:r>
            <a:endParaRPr lang="en-GB" sz="2200" dirty="0" smtClean="0">
              <a:latin typeface="Times New Roman" panose="02020603050405020304" pitchFamily="18" charset="0"/>
              <a:cs typeface="Times New Roman" panose="02020603050405020304" pitchFamily="18" charset="0"/>
            </a:endParaRPr>
          </a:p>
          <a:p>
            <a:pPr algn="l"/>
            <a:r>
              <a:rPr lang="en-GB" sz="2200" dirty="0" smtClean="0">
                <a:latin typeface="Times New Roman" panose="02020603050405020304" pitchFamily="18" charset="0"/>
                <a:cs typeface="Times New Roman" panose="02020603050405020304" pitchFamily="18" charset="0"/>
              </a:rPr>
              <a:t>involved in this concerned project. In the first phase, the PC camera will open automatically and capture user’s image temporary in python platform. In the second phase, while capturing the photo from camera in pc we will show how many </a:t>
            </a:r>
            <a:r>
              <a:rPr lang="en-GB" sz="2200" dirty="0" err="1" smtClean="0">
                <a:latin typeface="Times New Roman" panose="02020603050405020304" pitchFamily="18" charset="0"/>
                <a:cs typeface="Times New Roman" panose="02020603050405020304" pitchFamily="18" charset="0"/>
              </a:rPr>
              <a:t>mili</a:t>
            </a:r>
            <a:r>
              <a:rPr lang="en-GB" sz="2200" dirty="0" smtClean="0">
                <a:latin typeface="Times New Roman" panose="02020603050405020304" pitchFamily="18" charset="0"/>
                <a:cs typeface="Times New Roman" panose="02020603050405020304" pitchFamily="18" charset="0"/>
              </a:rPr>
              <a:t> seconds it takes to capture and we will record the video using python platform. In the third phase, in pc when camera mode is ‘on’ then in LIVE the camera will detect the user’s face and identify the name of the user and will display it in the user interface.. In this project we will use LBP Algorithm. LBP stands for Local Binary Patterns. LBP implementation is used for Motion Detection and as well as Face Detection. The original LBP algorithm has been optimised and gives better results. We will use uniform LBP. We are using python platform for this project In 4 th phase  any video first frame will convert into gray colour and last phase in pc cam this will recognise the position of your eyes.</a:t>
            </a:r>
            <a:endParaRPr lang="en-GB" sz="2200" dirty="0" smtClean="0"/>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1340768"/>
            <a:ext cx="5616624" cy="936104"/>
          </a:xfrm>
        </p:spPr>
        <p:txBody>
          <a:bodyPr/>
          <a:lstStyle/>
          <a:p>
            <a:r>
              <a:rPr lang="en-GB" sz="3500" dirty="0" smtClean="0"/>
              <a:t>Status of this project  </a:t>
            </a:r>
            <a:endParaRPr lang="en-GB" dirty="0"/>
          </a:p>
        </p:txBody>
      </p:sp>
      <p:sp>
        <p:nvSpPr>
          <p:cNvPr id="3" name="Subtitle 2"/>
          <p:cNvSpPr>
            <a:spLocks noGrp="1"/>
          </p:cNvSpPr>
          <p:nvPr>
            <p:ph type="subTitle" idx="1"/>
          </p:nvPr>
        </p:nvSpPr>
        <p:spPr>
          <a:xfrm>
            <a:off x="533400" y="2348880"/>
            <a:ext cx="7854696" cy="3744416"/>
          </a:xfrm>
        </p:spPr>
        <p:txBody>
          <a:bodyPr>
            <a:normAutofit/>
          </a:bodyPr>
          <a:lstStyle/>
          <a:p>
            <a:pPr algn="l"/>
            <a:r>
              <a:rPr lang="en-GB" sz="2200" dirty="0" smtClean="0"/>
              <a:t>In this Project We did 5 phases.</a:t>
            </a:r>
            <a:endParaRPr lang="en-GB" sz="2200" dirty="0" smtClean="0"/>
          </a:p>
          <a:p>
            <a:pPr algn="l"/>
            <a:r>
              <a:rPr lang="en-GB" sz="2200" dirty="0" smtClean="0"/>
              <a:t>Phase 1: we generated pc camera by using python </a:t>
            </a:r>
            <a:r>
              <a:rPr lang="en-GB" sz="2200" dirty="0" err="1" smtClean="0"/>
              <a:t>plaform</a:t>
            </a:r>
            <a:r>
              <a:rPr lang="en-GB" sz="2200" dirty="0" smtClean="0"/>
              <a:t> This technique will  be done by destroy all windows() Function and with the help  of cv2 software and by installing </a:t>
            </a:r>
            <a:r>
              <a:rPr lang="en-GB" sz="2200" dirty="0" err="1" smtClean="0"/>
              <a:t>numpy</a:t>
            </a:r>
            <a:r>
              <a:rPr lang="en-GB" sz="2200" dirty="0" smtClean="0"/>
              <a:t> , </a:t>
            </a:r>
            <a:r>
              <a:rPr lang="en-GB" sz="2200" dirty="0" err="1" smtClean="0"/>
              <a:t>matplotlib</a:t>
            </a:r>
            <a:r>
              <a:rPr lang="en-GB" sz="2200" dirty="0" smtClean="0"/>
              <a:t>, pip modules.</a:t>
            </a:r>
            <a:endParaRPr lang="en-GB" sz="2200" dirty="0" smtClean="0"/>
          </a:p>
          <a:p>
            <a:pPr algn="l"/>
            <a:r>
              <a:rPr lang="en-GB" sz="2200" dirty="0" smtClean="0"/>
              <a:t>Phase 2: In this phase we generated camera recording using python platform. In this phase we can’t stop the camera  by click on close option until unless program runs. This will be done by cv2 software and some modules which was mentioned in above phase.  </a:t>
            </a:r>
            <a:endParaRPr lang="en-GB"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1340768"/>
            <a:ext cx="5616624" cy="936104"/>
          </a:xfrm>
        </p:spPr>
        <p:txBody>
          <a:bodyPr/>
          <a:lstStyle/>
          <a:p>
            <a:r>
              <a:rPr lang="en-GB" sz="3500" dirty="0" smtClean="0"/>
              <a:t>  </a:t>
            </a:r>
            <a:endParaRPr lang="en-GB" dirty="0"/>
          </a:p>
        </p:txBody>
      </p:sp>
      <p:sp>
        <p:nvSpPr>
          <p:cNvPr id="3" name="Subtitle 2"/>
          <p:cNvSpPr>
            <a:spLocks noGrp="1"/>
          </p:cNvSpPr>
          <p:nvPr>
            <p:ph type="subTitle" idx="1"/>
          </p:nvPr>
        </p:nvSpPr>
        <p:spPr>
          <a:xfrm>
            <a:off x="533400" y="1189990"/>
            <a:ext cx="7854950" cy="4212590"/>
          </a:xfrm>
        </p:spPr>
        <p:txBody>
          <a:bodyPr>
            <a:normAutofit/>
          </a:bodyPr>
          <a:lstStyle/>
          <a:p>
            <a:pPr algn="l"/>
            <a:endParaRPr lang="en-GB" sz="2200" dirty="0" smtClean="0"/>
          </a:p>
          <a:p>
            <a:pPr algn="l"/>
            <a:r>
              <a:rPr lang="en-GB" sz="2200" dirty="0" smtClean="0"/>
              <a:t>Phase 3: In this phase we will show the exact position of user's eyes dynamically. </a:t>
            </a:r>
            <a:endParaRPr lang="en-GB" sz="2200" dirty="0" smtClean="0"/>
          </a:p>
          <a:p>
            <a:pPr algn="l"/>
            <a:endParaRPr lang="en-GB" sz="2200" dirty="0" smtClean="0"/>
          </a:p>
          <a:p>
            <a:pPr algn="l"/>
            <a:r>
              <a:rPr lang="en-GB" sz="2200" dirty="0" smtClean="0"/>
              <a:t>Phase 4: we will convert any video first frame into gray colour by using gray function in python.</a:t>
            </a:r>
            <a:endParaRPr lang="en-GB" sz="2200" dirty="0" smtClean="0"/>
          </a:p>
          <a:p>
            <a:pPr algn="l"/>
            <a:endParaRPr lang="en-GB" sz="2200" dirty="0" smtClean="0"/>
          </a:p>
          <a:p>
            <a:pPr algn="l"/>
            <a:r>
              <a:rPr lang="en-GB" sz="2200" dirty="0"/>
              <a:t>Phase 5:In this phase pc camera will identify the name of user's by seeing users face.</a:t>
            </a:r>
            <a:endParaRPr lang="en-GB"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9792" y="3356992"/>
            <a:ext cx="3240360" cy="936104"/>
          </a:xfrm>
        </p:spPr>
        <p:txBody>
          <a:bodyPr/>
          <a:lstStyle/>
          <a:p>
            <a:r>
              <a:rPr lang="en-GB" dirty="0" smtClean="0"/>
              <a:t>Thank You</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0</TotalTime>
  <Words>1932</Words>
  <Application>WPS Presentation</Application>
  <PresentationFormat>On-screen Show (4:3)</PresentationFormat>
  <Paragraphs>30</Paragraphs>
  <Slides>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SimSun</vt:lpstr>
      <vt:lpstr>Wingdings</vt:lpstr>
      <vt:lpstr>Wingdings 2</vt:lpstr>
      <vt:lpstr>Arial</vt:lpstr>
      <vt:lpstr>Times New Roman</vt:lpstr>
      <vt:lpstr>Franklin Gothic Book</vt:lpstr>
      <vt:lpstr>Microsoft YaHei</vt:lpstr>
      <vt:lpstr>Arial Unicode MS</vt:lpstr>
      <vt:lpstr>Calibri</vt:lpstr>
      <vt:lpstr>Technic</vt:lpstr>
      <vt:lpstr>Face Detection &amp; Retrieval System</vt:lpstr>
      <vt:lpstr>About Project  </vt:lpstr>
      <vt:lpstr>Status of this project  </vt:lpstr>
      <vt:lpstr>Status of this project  </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&amp; Retrieval System</dc:title>
  <dc:creator>SRIHARSHA</dc:creator>
  <cp:lastModifiedBy>SRIHARSHA</cp:lastModifiedBy>
  <cp:revision>12</cp:revision>
  <dcterms:created xsi:type="dcterms:W3CDTF">2018-08-25T09:10:00Z</dcterms:created>
  <dcterms:modified xsi:type="dcterms:W3CDTF">2018-11-04T14:11:02Z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1033-10.2.0.7516</vt:lpwstr>
  </property>
</Properties>
</file>