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BCD0-A2BB-409B-B88B-0D6EE1FD3DB8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C4BF-8422-4205-97D0-4534FB3114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ACC12E-1A4E-4F08-BC24-EB37BB8B7F04}" type="datetimeFigureOut">
              <a:rPr lang="en-GB" smtClean="0"/>
              <a:pPr/>
              <a:t>03/08/2018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37A4B5-565A-4A80-9124-D309F54D724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064896" cy="1944216"/>
          </a:xfrm>
        </p:spPr>
        <p:txBody>
          <a:bodyPr>
            <a:normAutofit/>
          </a:bodyPr>
          <a:lstStyle/>
          <a:p>
            <a:r>
              <a:rPr lang="en-GB" sz="4800" dirty="0" smtClean="0"/>
              <a:t>Face detection &amp; Retrieval System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37112"/>
            <a:ext cx="8431088" cy="1440160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J.Sri</a:t>
            </a:r>
            <a:r>
              <a:rPr lang="en-GB" sz="2400" dirty="0" smtClean="0"/>
              <a:t> Harsha-160101120024</a:t>
            </a:r>
          </a:p>
          <a:p>
            <a:r>
              <a:rPr lang="en-GB" sz="2400" dirty="0" smtClean="0"/>
              <a:t>B.Swaroopa-160101120073</a:t>
            </a:r>
          </a:p>
          <a:p>
            <a:r>
              <a:rPr lang="en-GB" dirty="0" smtClean="0"/>
              <a:t>  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1840" y="3573016"/>
            <a:ext cx="26853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by:</a:t>
            </a:r>
            <a:endParaRPr lang="en-US" sz="36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4744"/>
            <a:ext cx="5478760" cy="1368152"/>
          </a:xfrm>
        </p:spPr>
        <p:txBody>
          <a:bodyPr>
            <a:normAutofit/>
          </a:bodyPr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3750568" cy="1856648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GB" dirty="0" smtClean="0"/>
              <a:t>Abstract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Literature   Survey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Existing System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Problem Statement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Proposed Statement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5190728" cy="761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348880"/>
            <a:ext cx="7344816" cy="4032448"/>
          </a:xfrm>
        </p:spPr>
        <p:txBody>
          <a:bodyPr>
            <a:normAutofit fontScale="92500"/>
          </a:bodyPr>
          <a:lstStyle/>
          <a:p>
            <a:pPr algn="l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This is face recognition and retrieval system.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phases involved in this concerned project. In the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phase,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he PC camera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open automatically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and capture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user’s image temporary in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platform. In the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econd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hase, while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capturing the photo from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camera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 pc we will show how many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seconds it takes to capture. In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third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hase,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pc when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camera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is ‘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n’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then in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LIVE the camera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will detect the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user’s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face and identify the name of the user and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.. In this project we will use LBP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Algorithm.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LBP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stands for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Local Binary Patterns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 LBP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implementation is used for Motion Detection and as well as Face Detection. The original LBP algorithm has been optimised and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better results. We will use uniform LBP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 We are using python platform for this project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80728"/>
            <a:ext cx="6774904" cy="1224136"/>
          </a:xfrm>
        </p:spPr>
        <p:txBody>
          <a:bodyPr>
            <a:normAutofit/>
          </a:bodyPr>
          <a:lstStyle/>
          <a:p>
            <a:r>
              <a:rPr lang="en-GB" dirty="0" smtClean="0"/>
              <a:t>Literature Survey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80928"/>
            <a:ext cx="7854696" cy="3008776"/>
          </a:xfrm>
        </p:spPr>
        <p:txBody>
          <a:bodyPr/>
          <a:lstStyle/>
          <a:p>
            <a:pPr algn="l"/>
            <a:r>
              <a:rPr lang="en-GB" dirty="0" smtClean="0"/>
              <a:t>                                     I have seen many camera technologies.  After thinking about it </a:t>
            </a:r>
            <a:r>
              <a:rPr lang="en-GB" dirty="0" smtClean="0"/>
              <a:t>I</a:t>
            </a:r>
            <a:r>
              <a:rPr lang="en-GB" dirty="0" smtClean="0"/>
              <a:t> have decided to do 3 phases with pc camera .To measure exact time to capture one photo  automatically, to generate camera directl</a:t>
            </a:r>
            <a:r>
              <a:rPr lang="en-GB" dirty="0" smtClean="0"/>
              <a:t>y and identifying user’s name  by capturing user’s face.</a:t>
            </a:r>
            <a:endParaRPr lang="en-GB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80728"/>
            <a:ext cx="6630888" cy="1152128"/>
          </a:xfrm>
        </p:spPr>
        <p:txBody>
          <a:bodyPr/>
          <a:lstStyle/>
          <a:p>
            <a:r>
              <a:rPr lang="en-GB" dirty="0" smtClean="0"/>
              <a:t>Existing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880" y="2492896"/>
            <a:ext cx="7920552" cy="331236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                             In pc </a:t>
            </a:r>
            <a:r>
              <a:rPr lang="en-GB" dirty="0" smtClean="0"/>
              <a:t>camera we will use </a:t>
            </a:r>
            <a:r>
              <a:rPr lang="en-GB" dirty="0" smtClean="0"/>
              <a:t>to capture </a:t>
            </a:r>
            <a:r>
              <a:rPr lang="en-GB" dirty="0" smtClean="0"/>
              <a:t>pictures. camera </a:t>
            </a:r>
            <a:r>
              <a:rPr lang="en-GB" dirty="0" smtClean="0"/>
              <a:t>will not show how many seconds it takes to capture for one photo so these </a:t>
            </a:r>
            <a:r>
              <a:rPr lang="en-GB" dirty="0" smtClean="0"/>
              <a:t>type of   </a:t>
            </a:r>
            <a:r>
              <a:rPr lang="en-GB" dirty="0" smtClean="0"/>
              <a:t>features are not available in present market and by capturing user’s face </a:t>
            </a:r>
            <a:r>
              <a:rPr lang="en-GB" dirty="0" smtClean="0"/>
              <a:t>camera </a:t>
            </a:r>
            <a:r>
              <a:rPr lang="en-GB" dirty="0" smtClean="0"/>
              <a:t>will recognise, identifies and unlock </a:t>
            </a:r>
            <a:r>
              <a:rPr lang="en-GB" smtClean="0"/>
              <a:t>the </a:t>
            </a:r>
            <a:r>
              <a:rPr lang="en-GB" smtClean="0"/>
              <a:t>lock.</a:t>
            </a:r>
            <a:endParaRPr lang="en-GB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52736"/>
            <a:ext cx="7134944" cy="1440160"/>
          </a:xfrm>
        </p:spPr>
        <p:txBody>
          <a:bodyPr/>
          <a:lstStyle/>
          <a:p>
            <a:r>
              <a:rPr lang="en-GB" dirty="0" smtClean="0"/>
              <a:t>Problem Statement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68816"/>
          </a:xfrm>
        </p:spPr>
        <p:txBody>
          <a:bodyPr/>
          <a:lstStyle/>
          <a:p>
            <a:pPr algn="just"/>
            <a:r>
              <a:rPr lang="en-GB" dirty="0" smtClean="0"/>
              <a:t>                              Pc Cam will not show how many </a:t>
            </a:r>
            <a:r>
              <a:rPr lang="en-GB" dirty="0" err="1" smtClean="0"/>
              <a:t>milli</a:t>
            </a:r>
            <a:r>
              <a:rPr lang="en-GB" dirty="0" smtClean="0"/>
              <a:t>-seconds it takes to capture for one photo and cam will not show user’s name by capturing user’s face.</a:t>
            </a:r>
            <a:endParaRPr lang="en-GB" dirty="0"/>
          </a:p>
        </p:txBody>
      </p:sp>
    </p:spTree>
  </p:cSld>
  <p:clrMapOvr>
    <a:masterClrMapping/>
  </p:clrMapOvr>
  <p:transition spd="med"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48680"/>
            <a:ext cx="7134944" cy="1656184"/>
          </a:xfrm>
        </p:spPr>
        <p:txBody>
          <a:bodyPr/>
          <a:lstStyle/>
          <a:p>
            <a:r>
              <a:rPr lang="en-GB" dirty="0" smtClean="0"/>
              <a:t>Proposed Statement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36912"/>
            <a:ext cx="7854696" cy="3600400"/>
          </a:xfrm>
        </p:spPr>
        <p:txBody>
          <a:bodyPr/>
          <a:lstStyle/>
          <a:p>
            <a:pPr algn="just"/>
            <a:r>
              <a:rPr lang="en-GB" dirty="0" smtClean="0"/>
              <a:t>                     We will generate cam automatically and capture photo temporary  by using python platform and we calculate how many </a:t>
            </a:r>
            <a:r>
              <a:rPr lang="en-GB" dirty="0" err="1" smtClean="0"/>
              <a:t>milli</a:t>
            </a:r>
            <a:r>
              <a:rPr lang="en-GB" dirty="0" smtClean="0"/>
              <a:t>-seconds it takes to capture one photo.</a:t>
            </a:r>
          </a:p>
          <a:p>
            <a:pPr algn="just"/>
            <a:r>
              <a:rPr lang="en-GB" dirty="0" smtClean="0"/>
              <a:t>We will do face recognition for identifying  user’s name. These 3 phases we will do.. 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48680"/>
            <a:ext cx="5622776" cy="1512168"/>
          </a:xfrm>
        </p:spPr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48880"/>
            <a:ext cx="7854696" cy="295232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Attendance system will be done by using this  technology.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User’s can easily identify with name.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We can know how much time it takes to capture each photo. </a:t>
            </a:r>
            <a:endParaRPr lang="en-GB" dirty="0"/>
          </a:p>
        </p:txBody>
      </p:sp>
    </p:spTree>
  </p:cSld>
  <p:clrMapOvr>
    <a:masterClrMapping/>
  </p:clrMapOvr>
  <p:transition spd="med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6054824" cy="2417440"/>
          </a:xfrm>
        </p:spPr>
        <p:txBody>
          <a:bodyPr>
            <a:normAutofit/>
          </a:bodyPr>
          <a:lstStyle/>
          <a:p>
            <a:r>
              <a:rPr lang="en-GB" sz="8000" dirty="0" smtClean="0"/>
              <a:t>Thank You</a:t>
            </a:r>
            <a:endParaRPr lang="en-GB" sz="8000" dirty="0"/>
          </a:p>
        </p:txBody>
      </p:sp>
    </p:spTree>
  </p:cSld>
  <p:clrMapOvr>
    <a:masterClrMapping/>
  </p:clrMapOvr>
  <p:transition spd="slow">
    <p:cover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394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Face detection &amp; Retrieval System</vt:lpstr>
      <vt:lpstr>Objectives</vt:lpstr>
      <vt:lpstr>Abstract</vt:lpstr>
      <vt:lpstr>Literature Survey</vt:lpstr>
      <vt:lpstr>Existing System</vt:lpstr>
      <vt:lpstr>Problem Statement </vt:lpstr>
      <vt:lpstr>Proposed Statement </vt:lpstr>
      <vt:lpstr>Advantages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&amp; Retrieval System</dc:title>
  <dc:creator>SRIHARSHA</dc:creator>
  <cp:lastModifiedBy>SRIHARSHA</cp:lastModifiedBy>
  <cp:revision>26</cp:revision>
  <dcterms:created xsi:type="dcterms:W3CDTF">2018-08-02T14:33:44Z</dcterms:created>
  <dcterms:modified xsi:type="dcterms:W3CDTF">2018-08-03T09:01:05Z</dcterms:modified>
</cp:coreProperties>
</file>