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0A"/>
    <a:srgbClr val="4C5189"/>
    <a:srgbClr val="035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0437-6393-451C-B15A-82630D9C2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CFA97-63F9-4A4E-BE5E-72FF2EFD3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DD8F-8A76-4F57-BA52-B733BBDF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EFF6-31A4-438E-B484-2E7853E5283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184E-745F-4B4F-AB02-0D1937F3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A3161-9B94-4750-8308-9C988727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A8C-C37D-43B8-91F1-479D5DB26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938F-0AD7-48A1-86BA-A4D6D9BA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AEA88-FCB2-4740-9789-43F1BCB9F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12B0-B80A-4A19-98B7-FB7B32E3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EFF6-31A4-438E-B484-2E7853E5283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1898-30C6-46C9-B682-4AEE8FD5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FB374-9A37-410E-ABAB-93D67C37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A8C-C37D-43B8-91F1-479D5DB26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1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7FADE-773D-410F-8E33-80D5FBE70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180AF-1C00-434B-95F6-97A81E4DB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526E-47BE-4952-ACF5-7E4ED608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EFF6-31A4-438E-B484-2E7853E5283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080C-0D98-4E99-B567-E8B92556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7BAB-7465-4E90-B261-BA109BB8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A8C-C37D-43B8-91F1-479D5DB26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68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E001-523D-4FE4-83E2-9A757C3F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8A1C-9249-4C79-811C-920F61E5F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6E9EA-2FF9-4EE9-A51F-F74CB55A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EFF6-31A4-438E-B484-2E7853E5283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5CF28-E2BE-4A06-80A0-4D4B1C75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FFA1-E0A7-4580-89C8-F75845C6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A8C-C37D-43B8-91F1-479D5DB26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46BA-B94C-4F8F-A06E-ACEF9662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A34-64B2-4639-B13B-AC132D4F4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FF62A-13AF-47BE-99F5-EEE32D2B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EFF6-31A4-438E-B484-2E7853E5283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301C9-23E4-4ED0-86F1-49D6C922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04BA6-77E7-49ED-893A-750F847A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A8C-C37D-43B8-91F1-479D5DB26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1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68A5-4B67-4732-B63C-A5793027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3DA1-39E3-45A4-954B-D9FA87419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46C4F-1A7F-4150-97AF-177AF3642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FF8EF-24FB-463A-816E-4B90A951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EFF6-31A4-438E-B484-2E7853E5283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C31AF-9D61-47C4-B43B-224FCF99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267AB-F6B8-403E-8A4C-9213798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A8C-C37D-43B8-91F1-479D5DB26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0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7690-7704-453A-B1C5-917E5FB9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F519-4D7E-4102-8A37-7870B623D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11D8C-3DD0-49D1-B88A-3D85186E2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5758A-F7A6-4BB4-80D8-C175F10EB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E5385-F0E1-4520-B3D8-72E9763FC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EE2C3-41B9-445D-A3AB-63A4C47E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EFF6-31A4-438E-B484-2E7853E5283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7A130-D542-45AE-A940-E93232BD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8CDB0-97A5-493F-88A6-859EF509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A8C-C37D-43B8-91F1-479D5DB26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9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728-00A9-429D-967C-07CAB8DD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392F6-D366-4208-81B6-2331CCB4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EFF6-31A4-438E-B484-2E7853E5283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CDF08-4006-4B1F-BE9F-8C3C4EF1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804F6-E5D8-413B-810B-5C8BA48E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A8C-C37D-43B8-91F1-479D5DB26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4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95824-515E-4A9D-BB6E-D669CDAF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EFF6-31A4-438E-B484-2E7853E5283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1C7CB-8416-45DD-AE3E-C1EB983B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A2912-65EB-451D-8FFE-0CA93CE5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A8C-C37D-43B8-91F1-479D5DB26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4B13-DA22-41C7-BADA-E78D4209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5CE6-C70C-4A0A-B668-9CEBE76DE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6A93E-483A-423A-B5BA-AD221128C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572D0-14A2-4980-805E-121F24F4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EFF6-31A4-438E-B484-2E7853E5283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8B0FC-DC4E-4411-B9E8-9B3EA416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3B12B-64EE-4B6D-AA03-CD10E8E9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A8C-C37D-43B8-91F1-479D5DB26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41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97DB-443D-4355-AB21-C5C34502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F89DF-9E73-47F2-B276-5DC36D3C1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29588-47B9-4A98-A04A-499EE5AD0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8A519-C5C7-43FF-9AE6-93307104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EFF6-31A4-438E-B484-2E7853E5283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AB9CE-DF99-4EA3-8953-E3CAC5C2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5360-5799-4887-83F8-38CD476F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EA8C-C37D-43B8-91F1-479D5DB26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92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DDF76-822D-48C6-92B6-D6D29474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32E31-E10F-4215-B26E-4C3840FC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3C199-3012-41DA-ADD0-AB62D7180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EFF6-31A4-438E-B484-2E7853E5283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ABA7-0DFD-4CDF-BFBD-232410420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C186-2FFE-4E4F-B3F5-073EC04D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EA8C-C37D-43B8-91F1-479D5DB26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8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dia architecture landmarks skyline Royalty Free Vector">
            <a:extLst>
              <a:ext uri="{FF2B5EF4-FFF2-40B4-BE49-F238E27FC236}">
                <a16:creationId xmlns:a16="http://schemas.microsoft.com/office/drawing/2014/main" id="{206A43A2-9782-4EF9-B59C-4F1410EAD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61"/>
          <a:stretch/>
        </p:blipFill>
        <p:spPr bwMode="auto">
          <a:xfrm>
            <a:off x="1460516" y="310719"/>
            <a:ext cx="87915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55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3C67813-FF39-4FFD-8307-9E778DF732A6}"/>
              </a:ext>
            </a:extLst>
          </p:cNvPr>
          <p:cNvGrpSpPr/>
          <p:nvPr/>
        </p:nvGrpSpPr>
        <p:grpSpPr>
          <a:xfrm>
            <a:off x="0" y="0"/>
            <a:ext cx="8217661" cy="4166886"/>
            <a:chOff x="0" y="0"/>
            <a:chExt cx="10853879" cy="5464209"/>
          </a:xfrm>
        </p:grpSpPr>
        <p:pic>
          <p:nvPicPr>
            <p:cNvPr id="1026" name="Picture 2" descr="royal blue | Tapiz, Disenos de unas, Papel tapiz">
              <a:extLst>
                <a:ext uri="{FF2B5EF4-FFF2-40B4-BE49-F238E27FC236}">
                  <a16:creationId xmlns:a16="http://schemas.microsoft.com/office/drawing/2014/main" id="{F2F4AE30-8266-4DD0-ABE8-6D4D6D1AEE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718505" cy="2725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royal blue | Tapiz, Disenos de unas, Papel tapiz">
              <a:extLst>
                <a:ext uri="{FF2B5EF4-FFF2-40B4-BE49-F238E27FC236}">
                  <a16:creationId xmlns:a16="http://schemas.microsoft.com/office/drawing/2014/main" id="{D8E278D2-6B25-490B-B82A-9FF079B0F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627" y="10358"/>
              <a:ext cx="2718505" cy="2725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royal blue | Tapiz, Disenos de unas, Papel tapiz">
              <a:extLst>
                <a:ext uri="{FF2B5EF4-FFF2-40B4-BE49-F238E27FC236}">
                  <a16:creationId xmlns:a16="http://schemas.microsoft.com/office/drawing/2014/main" id="{978C285A-3D44-480A-95F5-F19FEF74F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" y="2718048"/>
              <a:ext cx="2718505" cy="2725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oyal blue | Tapiz, Disenos de unas, Papel tapiz">
              <a:extLst>
                <a:ext uri="{FF2B5EF4-FFF2-40B4-BE49-F238E27FC236}">
                  <a16:creationId xmlns:a16="http://schemas.microsoft.com/office/drawing/2014/main" id="{AA8336BE-AF1E-4BDA-9395-CC3421CC7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824" y="2728406"/>
              <a:ext cx="2718505" cy="2725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oyal blue | Tapiz, Disenos de unas, Papel tapiz">
              <a:extLst>
                <a:ext uri="{FF2B5EF4-FFF2-40B4-BE49-F238E27FC236}">
                  <a16:creationId xmlns:a16="http://schemas.microsoft.com/office/drawing/2014/main" id="{2EC1B914-CDC7-4F36-B5F9-5D08F08D5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5747" y="10358"/>
              <a:ext cx="2718505" cy="2725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oyal blue | Tapiz, Disenos de unas, Papel tapiz">
              <a:extLst>
                <a:ext uri="{FF2B5EF4-FFF2-40B4-BE49-F238E27FC236}">
                  <a16:creationId xmlns:a16="http://schemas.microsoft.com/office/drawing/2014/main" id="{A8E5E93E-18E7-4283-9B6D-AEBF727A78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5374" y="20716"/>
              <a:ext cx="2718505" cy="2725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royal blue | Tapiz, Disenos de unas, Papel tapiz">
              <a:extLst>
                <a:ext uri="{FF2B5EF4-FFF2-40B4-BE49-F238E27FC236}">
                  <a16:creationId xmlns:a16="http://schemas.microsoft.com/office/drawing/2014/main" id="{9C1A3507-70DE-44E2-8DC7-32B8E71EC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784" y="2728406"/>
              <a:ext cx="2718505" cy="2725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royal blue | Tapiz, Disenos de unas, Papel tapiz">
              <a:extLst>
                <a:ext uri="{FF2B5EF4-FFF2-40B4-BE49-F238E27FC236}">
                  <a16:creationId xmlns:a16="http://schemas.microsoft.com/office/drawing/2014/main" id="{6647496D-875D-4FEC-BBCD-7B5FB0597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5150" y="2738764"/>
              <a:ext cx="2718505" cy="2725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 descr="User Account Management - Logo User Icon Png - 600x600 PNG Download - PNGkit">
            <a:extLst>
              <a:ext uri="{FF2B5EF4-FFF2-40B4-BE49-F238E27FC236}">
                <a16:creationId xmlns:a16="http://schemas.microsoft.com/office/drawing/2014/main" id="{A163BEF4-4C83-4DE9-A2C5-F59859F83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88" b="96724" l="16463" r="81951">
                        <a14:foregroundMark x1="55732" y1="71451" x2="44756" y2="37598"/>
                        <a14:foregroundMark x1="44756" y1="37598" x2="51585" y2="40250"/>
                        <a14:foregroundMark x1="51585" y1="40250" x2="47439" y2="32293"/>
                        <a14:foregroundMark x1="58902" y1="44930" x2="55244" y2="35569"/>
                        <a14:foregroundMark x1="55244" y1="35569" x2="47927" y2="44306"/>
                        <a14:foregroundMark x1="47927" y1="44306" x2="52561" y2="35569"/>
                        <a14:foregroundMark x1="52561" y1="35569" x2="44878" y2="32917"/>
                        <a14:foregroundMark x1="44878" y1="32917" x2="44878" y2="32917"/>
                        <a14:foregroundMark x1="44878" y1="32917" x2="43293" y2="48830"/>
                        <a14:foregroundMark x1="43293" y1="48830" x2="45366" y2="30889"/>
                        <a14:foregroundMark x1="45366" y1="30889" x2="45366" y2="30889"/>
                        <a14:foregroundMark x1="64024" y1="79407" x2="34390" y2="74727"/>
                        <a14:foregroundMark x1="34390" y1="74727" x2="62439" y2="71295"/>
                        <a14:foregroundMark x1="62439" y1="71295" x2="33537" y2="78627"/>
                        <a14:foregroundMark x1="33537" y1="78627" x2="59390" y2="74727"/>
                        <a14:foregroundMark x1="58902" y1="89392" x2="41707" y2="89392"/>
                        <a14:foregroundMark x1="57805" y1="68175" x2="53659" y2="76131"/>
                        <a14:foregroundMark x1="47439" y1="69423" x2="33415" y2="27613"/>
                        <a14:foregroundMark x1="33415" y1="27613" x2="43902" y2="64587"/>
                        <a14:foregroundMark x1="43902" y1="64587" x2="17073" y2="43526"/>
                        <a14:foregroundMark x1="17073" y1="43526" x2="28171" y2="37598"/>
                        <a14:foregroundMark x1="69756" y1="50234" x2="60411" y2="89441"/>
                        <a14:foregroundMark x1="60869" y1="89340" x2="69390" y2="59906"/>
                        <a14:foregroundMark x1="69390" y1="59906" x2="43537" y2="76911"/>
                        <a14:foregroundMark x1="43537" y1="76911" x2="60488" y2="46646"/>
                        <a14:foregroundMark x1="60488" y1="46646" x2="36585" y2="83463"/>
                        <a14:foregroundMark x1="36585" y1="83463" x2="74878" y2="26209"/>
                        <a14:foregroundMark x1="74878" y1="26209" x2="34520" y2="87139"/>
                        <a14:foregroundMark x1="80610" y1="42278" x2="82195" y2="58190"/>
                        <a14:foregroundMark x1="54634" y1="7644" x2="46400" y2="7644"/>
                        <a14:foregroundMark x1="16463" y1="43994" x2="17927" y2="55382"/>
                        <a14:backgroundMark x1="31829" y1="91420" x2="30854" y2="96724"/>
                        <a14:backgroundMark x1="26707" y1="96724" x2="37073" y2="96724"/>
                        <a14:backgroundMark x1="28780" y1="85335" x2="37073" y2="94072"/>
                        <a14:backgroundMark x1="46951" y1="95944" x2="62439" y2="95944"/>
                        <a14:backgroundMark x1="60366" y1="93292" x2="60366" y2="93292"/>
                        <a14:backgroundMark x1="60366" y1="93292" x2="60366" y2="93292"/>
                        <a14:backgroundMark x1="59756" y1="92668" x2="60122" y2="93760"/>
                        <a14:backgroundMark x1="45000" y1="5460" x2="36341" y2="9516"/>
                        <a14:backgroundMark x1="63780" y1="91732" x2="59512" y2="926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56" r="12171"/>
          <a:stretch/>
        </p:blipFill>
        <p:spPr bwMode="auto">
          <a:xfrm>
            <a:off x="4961301" y="2295103"/>
            <a:ext cx="1296140" cy="133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E0920E-E3FF-45F1-A41A-DAD296A26A72}"/>
              </a:ext>
            </a:extLst>
          </p:cNvPr>
          <p:cNvSpPr/>
          <p:nvPr/>
        </p:nvSpPr>
        <p:spPr>
          <a:xfrm>
            <a:off x="7640132" y="4615452"/>
            <a:ext cx="1440491" cy="432537"/>
          </a:xfrm>
          <a:prstGeom prst="rect">
            <a:avLst/>
          </a:prstGeom>
          <a:solidFill>
            <a:srgbClr val="4C51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rgbClr val="FFD50A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94EA7-7825-4894-9EBC-84C38E572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371" y="517881"/>
            <a:ext cx="28765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2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12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275E46-D508-42EC-BDAE-2CDC4E2F900B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Venkatesan</dc:creator>
  <cp:lastModifiedBy>Surya Venkatesan</cp:lastModifiedBy>
  <cp:revision>6</cp:revision>
  <dcterms:created xsi:type="dcterms:W3CDTF">2020-11-03T10:23:55Z</dcterms:created>
  <dcterms:modified xsi:type="dcterms:W3CDTF">2020-11-03T16:44:57Z</dcterms:modified>
</cp:coreProperties>
</file>