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7" r:id="rId2"/>
    <p:sldId id="258" r:id="rId3"/>
    <p:sldId id="259" r:id="rId4"/>
    <p:sldId id="261" r:id="rId5"/>
    <p:sldId id="289" r:id="rId6"/>
    <p:sldId id="290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0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litharani Puritipati" initials="LP" lastIdx="1" clrIdx="0">
    <p:extLst>
      <p:ext uri="{19B8F6BF-5375-455C-9EA6-DF929625EA0E}">
        <p15:presenceInfo xmlns:p15="http://schemas.microsoft.com/office/powerpoint/2012/main" userId="c8dbcb9dddce487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6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litharani Puritipati" userId="c8dbcb9dddce487e" providerId="LiveId" clId="{8B600C34-0604-4469-9D12-B6CB471E364B}"/>
    <pc:docChg chg="undo custSel addSld delSld modSld sldOrd">
      <pc:chgData name="Lalitharani Puritipati" userId="c8dbcb9dddce487e" providerId="LiveId" clId="{8B600C34-0604-4469-9D12-B6CB471E364B}" dt="2023-12-21T08:41:01.154" v="6457" actId="1076"/>
      <pc:docMkLst>
        <pc:docMk/>
      </pc:docMkLst>
      <pc:sldChg chg="modSp mod">
        <pc:chgData name="Lalitharani Puritipati" userId="c8dbcb9dddce487e" providerId="LiveId" clId="{8B600C34-0604-4469-9D12-B6CB471E364B}" dt="2023-12-21T08:33:43.074" v="6418" actId="255"/>
        <pc:sldMkLst>
          <pc:docMk/>
          <pc:sldMk cId="3136024852" sldId="257"/>
        </pc:sldMkLst>
        <pc:spChg chg="mod">
          <ac:chgData name="Lalitharani Puritipati" userId="c8dbcb9dddce487e" providerId="LiveId" clId="{8B600C34-0604-4469-9D12-B6CB471E364B}" dt="2023-12-21T08:33:27.826" v="6416" actId="255"/>
          <ac:spMkLst>
            <pc:docMk/>
            <pc:sldMk cId="3136024852" sldId="257"/>
            <ac:spMk id="2" creationId="{09F57D3A-4F1E-81B1-64F5-1282EF04A6B5}"/>
          </ac:spMkLst>
        </pc:spChg>
        <pc:spChg chg="mod">
          <ac:chgData name="Lalitharani Puritipati" userId="c8dbcb9dddce487e" providerId="LiveId" clId="{8B600C34-0604-4469-9D12-B6CB471E364B}" dt="2023-12-21T08:33:43.074" v="6418" actId="255"/>
          <ac:spMkLst>
            <pc:docMk/>
            <pc:sldMk cId="3136024852" sldId="257"/>
            <ac:spMk id="3" creationId="{ECB5493A-A526-1D3B-E47F-77C30C3920F0}"/>
          </ac:spMkLst>
        </pc:spChg>
      </pc:sldChg>
      <pc:sldChg chg="modSp mod">
        <pc:chgData name="Lalitharani Puritipati" userId="c8dbcb9dddce487e" providerId="LiveId" clId="{8B600C34-0604-4469-9D12-B6CB471E364B}" dt="2023-12-21T08:34:29.305" v="6421" actId="12"/>
        <pc:sldMkLst>
          <pc:docMk/>
          <pc:sldMk cId="1545566925" sldId="258"/>
        </pc:sldMkLst>
        <pc:spChg chg="mod">
          <ac:chgData name="Lalitharani Puritipati" userId="c8dbcb9dddce487e" providerId="LiveId" clId="{8B600C34-0604-4469-9D12-B6CB471E364B}" dt="2023-12-21T08:34:12.146" v="6419" actId="1076"/>
          <ac:spMkLst>
            <pc:docMk/>
            <pc:sldMk cId="1545566925" sldId="258"/>
            <ac:spMk id="2" creationId="{9C6F8A1C-25E4-315B-5F1D-827DC9722478}"/>
          </ac:spMkLst>
        </pc:spChg>
        <pc:spChg chg="mod">
          <ac:chgData name="Lalitharani Puritipati" userId="c8dbcb9dddce487e" providerId="LiveId" clId="{8B600C34-0604-4469-9D12-B6CB471E364B}" dt="2023-12-21T08:34:29.305" v="6421" actId="12"/>
          <ac:spMkLst>
            <pc:docMk/>
            <pc:sldMk cId="1545566925" sldId="258"/>
            <ac:spMk id="3" creationId="{970F4DCD-4687-10B8-E98E-E0492601B933}"/>
          </ac:spMkLst>
        </pc:spChg>
      </pc:sldChg>
      <pc:sldChg chg="addSp modSp new mod">
        <pc:chgData name="Lalitharani Puritipati" userId="c8dbcb9dddce487e" providerId="LiveId" clId="{8B600C34-0604-4469-9D12-B6CB471E364B}" dt="2023-12-21T08:35:24.186" v="6425" actId="1076"/>
        <pc:sldMkLst>
          <pc:docMk/>
          <pc:sldMk cId="2486631030" sldId="259"/>
        </pc:sldMkLst>
        <pc:spChg chg="mod">
          <ac:chgData name="Lalitharani Puritipati" userId="c8dbcb9dddce487e" providerId="LiveId" clId="{8B600C34-0604-4469-9D12-B6CB471E364B}" dt="2023-12-21T08:35:11.449" v="6424" actId="1076"/>
          <ac:spMkLst>
            <pc:docMk/>
            <pc:sldMk cId="2486631030" sldId="259"/>
            <ac:spMk id="2" creationId="{F3A880E4-E918-6958-B917-8877279B0455}"/>
          </ac:spMkLst>
        </pc:spChg>
        <pc:spChg chg="mod">
          <ac:chgData name="Lalitharani Puritipati" userId="c8dbcb9dddce487e" providerId="LiveId" clId="{8B600C34-0604-4469-9D12-B6CB471E364B}" dt="2023-12-21T08:35:24.186" v="6425" actId="1076"/>
          <ac:spMkLst>
            <pc:docMk/>
            <pc:sldMk cId="2486631030" sldId="259"/>
            <ac:spMk id="3" creationId="{C27DE25A-810E-E922-C7D3-72A58AC19390}"/>
          </ac:spMkLst>
        </pc:spChg>
        <pc:picChg chg="add mod">
          <ac:chgData name="Lalitharani Puritipati" userId="c8dbcb9dddce487e" providerId="LiveId" clId="{8B600C34-0604-4469-9D12-B6CB471E364B}" dt="2023-12-18T11:49:29.444" v="1374" actId="1076"/>
          <ac:picMkLst>
            <pc:docMk/>
            <pc:sldMk cId="2486631030" sldId="259"/>
            <ac:picMk id="4" creationId="{CF4F1ADA-6E1C-C73E-84CD-5251B40D2170}"/>
          </ac:picMkLst>
        </pc:picChg>
      </pc:sldChg>
      <pc:sldChg chg="modSp new mod">
        <pc:chgData name="Lalitharani Puritipati" userId="c8dbcb9dddce487e" providerId="LiveId" clId="{8B600C34-0604-4469-9D12-B6CB471E364B}" dt="2023-12-21T08:35:56.033" v="6427" actId="1076"/>
        <pc:sldMkLst>
          <pc:docMk/>
          <pc:sldMk cId="3032325624" sldId="260"/>
        </pc:sldMkLst>
        <pc:spChg chg="mod">
          <ac:chgData name="Lalitharani Puritipati" userId="c8dbcb9dddce487e" providerId="LiveId" clId="{8B600C34-0604-4469-9D12-B6CB471E364B}" dt="2023-12-21T08:35:56.033" v="6427" actId="1076"/>
          <ac:spMkLst>
            <pc:docMk/>
            <pc:sldMk cId="3032325624" sldId="260"/>
            <ac:spMk id="2" creationId="{8EA20A01-7383-E50B-4CEA-D1A523A9F978}"/>
          </ac:spMkLst>
        </pc:spChg>
        <pc:spChg chg="mod">
          <ac:chgData name="Lalitharani Puritipati" userId="c8dbcb9dddce487e" providerId="LiveId" clId="{8B600C34-0604-4469-9D12-B6CB471E364B}" dt="2023-12-19T17:35:25.077" v="6391"/>
          <ac:spMkLst>
            <pc:docMk/>
            <pc:sldMk cId="3032325624" sldId="260"/>
            <ac:spMk id="3" creationId="{46E21D65-7D06-A0B1-7066-0121B4D62638}"/>
          </ac:spMkLst>
        </pc:spChg>
        <pc:spChg chg="mod">
          <ac:chgData name="Lalitharani Puritipati" userId="c8dbcb9dddce487e" providerId="LiveId" clId="{8B600C34-0604-4469-9D12-B6CB471E364B}" dt="2023-12-19T17:35:25.399" v="6395" actId="27636"/>
          <ac:spMkLst>
            <pc:docMk/>
            <pc:sldMk cId="3032325624" sldId="260"/>
            <ac:spMk id="4" creationId="{D6F4A843-407D-4F10-6F14-11F4D6C5D258}"/>
          </ac:spMkLst>
        </pc:spChg>
        <pc:spChg chg="mod">
          <ac:chgData name="Lalitharani Puritipati" userId="c8dbcb9dddce487e" providerId="LiveId" clId="{8B600C34-0604-4469-9D12-B6CB471E364B}" dt="2023-12-19T17:35:25.077" v="6391"/>
          <ac:spMkLst>
            <pc:docMk/>
            <pc:sldMk cId="3032325624" sldId="260"/>
            <ac:spMk id="5" creationId="{A7522EE7-49E6-0379-383A-C8A34BCC34D5}"/>
          </ac:spMkLst>
        </pc:spChg>
        <pc:spChg chg="mod">
          <ac:chgData name="Lalitharani Puritipati" userId="c8dbcb9dddce487e" providerId="LiveId" clId="{8B600C34-0604-4469-9D12-B6CB471E364B}" dt="2023-12-19T17:35:25.395" v="6394" actId="27636"/>
          <ac:spMkLst>
            <pc:docMk/>
            <pc:sldMk cId="3032325624" sldId="260"/>
            <ac:spMk id="6" creationId="{3B3956C3-2F4F-D5D8-540A-B5D7823401AF}"/>
          </ac:spMkLst>
        </pc:spChg>
      </pc:sldChg>
      <pc:sldChg chg="addSp delSp modSp new mod">
        <pc:chgData name="Lalitharani Puritipati" userId="c8dbcb9dddce487e" providerId="LiveId" clId="{8B600C34-0604-4469-9D12-B6CB471E364B}" dt="2023-12-21T08:35:39.275" v="6426" actId="1076"/>
        <pc:sldMkLst>
          <pc:docMk/>
          <pc:sldMk cId="3507458994" sldId="261"/>
        </pc:sldMkLst>
        <pc:spChg chg="mod">
          <ac:chgData name="Lalitharani Puritipati" userId="c8dbcb9dddce487e" providerId="LiveId" clId="{8B600C34-0604-4469-9D12-B6CB471E364B}" dt="2023-12-21T08:35:39.275" v="6426" actId="1076"/>
          <ac:spMkLst>
            <pc:docMk/>
            <pc:sldMk cId="3507458994" sldId="261"/>
            <ac:spMk id="2" creationId="{79075AE4-66E5-C3A6-6571-F566B4A3F17D}"/>
          </ac:spMkLst>
        </pc:spChg>
        <pc:spChg chg="mod">
          <ac:chgData name="Lalitharani Puritipati" userId="c8dbcb9dddce487e" providerId="LiveId" clId="{8B600C34-0604-4469-9D12-B6CB471E364B}" dt="2023-12-18T10:37:22.525" v="1096" actId="14100"/>
          <ac:spMkLst>
            <pc:docMk/>
            <pc:sldMk cId="3507458994" sldId="261"/>
            <ac:spMk id="3" creationId="{0FE64CCA-0790-7088-CA2A-CFF54A2F0971}"/>
          </ac:spMkLst>
        </pc:spChg>
        <pc:picChg chg="add del mod">
          <ac:chgData name="Lalitharani Puritipati" userId="c8dbcb9dddce487e" providerId="LiveId" clId="{8B600C34-0604-4469-9D12-B6CB471E364B}" dt="2023-12-18T10:33:58.099" v="1087" actId="478"/>
          <ac:picMkLst>
            <pc:docMk/>
            <pc:sldMk cId="3507458994" sldId="261"/>
            <ac:picMk id="1026" creationId="{B35FD1D8-BA96-EAFB-EAAF-A6A4B349776C}"/>
          </ac:picMkLst>
        </pc:picChg>
        <pc:picChg chg="add mod">
          <ac:chgData name="Lalitharani Puritipati" userId="c8dbcb9dddce487e" providerId="LiveId" clId="{8B600C34-0604-4469-9D12-B6CB471E364B}" dt="2023-12-18T10:37:47.954" v="1100" actId="14100"/>
          <ac:picMkLst>
            <pc:docMk/>
            <pc:sldMk cId="3507458994" sldId="261"/>
            <ac:picMk id="1028" creationId="{4B77D61C-E9AB-4CB6-4887-057A98CFBCDB}"/>
          </ac:picMkLst>
        </pc:picChg>
      </pc:sldChg>
      <pc:sldChg chg="addSp delSp modSp new mod modClrScheme chgLayout">
        <pc:chgData name="Lalitharani Puritipati" userId="c8dbcb9dddce487e" providerId="LiveId" clId="{8B600C34-0604-4469-9D12-B6CB471E364B}" dt="2023-12-21T08:36:07.479" v="6428" actId="1076"/>
        <pc:sldMkLst>
          <pc:docMk/>
          <pc:sldMk cId="2620264915" sldId="262"/>
        </pc:sldMkLst>
        <pc:spChg chg="mod ord">
          <ac:chgData name="Lalitharani Puritipati" userId="c8dbcb9dddce487e" providerId="LiveId" clId="{8B600C34-0604-4469-9D12-B6CB471E364B}" dt="2023-12-21T08:36:07.479" v="6428" actId="1076"/>
          <ac:spMkLst>
            <pc:docMk/>
            <pc:sldMk cId="2620264915" sldId="262"/>
            <ac:spMk id="2" creationId="{811D5FC7-7DE3-C1E9-C5DA-2426B3284E2C}"/>
          </ac:spMkLst>
        </pc:spChg>
        <pc:spChg chg="del mod">
          <ac:chgData name="Lalitharani Puritipati" userId="c8dbcb9dddce487e" providerId="LiveId" clId="{8B600C34-0604-4469-9D12-B6CB471E364B}" dt="2023-12-18T11:23:21.522" v="1201" actId="478"/>
          <ac:spMkLst>
            <pc:docMk/>
            <pc:sldMk cId="2620264915" sldId="262"/>
            <ac:spMk id="3" creationId="{F16EB78B-CA1A-56F3-4268-214A84958E42}"/>
          </ac:spMkLst>
        </pc:spChg>
        <pc:spChg chg="add del mod">
          <ac:chgData name="Lalitharani Puritipati" userId="c8dbcb9dddce487e" providerId="LiveId" clId="{8B600C34-0604-4469-9D12-B6CB471E364B}" dt="2023-12-18T11:25:55.942" v="1313" actId="478"/>
          <ac:spMkLst>
            <pc:docMk/>
            <pc:sldMk cId="2620264915" sldId="262"/>
            <ac:spMk id="4" creationId="{8B98E5E5-238B-D078-4676-B1DF408AB14C}"/>
          </ac:spMkLst>
        </pc:spChg>
        <pc:spChg chg="add del mod">
          <ac:chgData name="Lalitharani Puritipati" userId="c8dbcb9dddce487e" providerId="LiveId" clId="{8B600C34-0604-4469-9D12-B6CB471E364B}" dt="2023-12-18T11:27:21.554" v="1314"/>
          <ac:spMkLst>
            <pc:docMk/>
            <pc:sldMk cId="2620264915" sldId="262"/>
            <ac:spMk id="5" creationId="{E19BB905-78CF-B518-6EEE-CA41FDB91927}"/>
          </ac:spMkLst>
        </pc:spChg>
        <pc:spChg chg="add mod ord">
          <ac:chgData name="Lalitharani Puritipati" userId="c8dbcb9dddce487e" providerId="LiveId" clId="{8B600C34-0604-4469-9D12-B6CB471E364B}" dt="2023-12-19T17:35:25.077" v="6391"/>
          <ac:spMkLst>
            <pc:docMk/>
            <pc:sldMk cId="2620264915" sldId="262"/>
            <ac:spMk id="9" creationId="{E05FE530-0E52-544D-C6AF-0FB8542B5E61}"/>
          </ac:spMkLst>
        </pc:spChg>
        <pc:spChg chg="add mod ord">
          <ac:chgData name="Lalitharani Puritipati" userId="c8dbcb9dddce487e" providerId="LiveId" clId="{8B600C34-0604-4469-9D12-B6CB471E364B}" dt="2023-12-19T17:35:25.077" v="6391"/>
          <ac:spMkLst>
            <pc:docMk/>
            <pc:sldMk cId="2620264915" sldId="262"/>
            <ac:spMk id="12" creationId="{4686BAB8-D58A-1BAB-2E70-D58895197E9C}"/>
          </ac:spMkLst>
        </pc:spChg>
        <pc:picChg chg="add del mod">
          <ac:chgData name="Lalitharani Puritipati" userId="c8dbcb9dddce487e" providerId="LiveId" clId="{8B600C34-0604-4469-9D12-B6CB471E364B}" dt="2023-12-18T11:27:47.126" v="1318" actId="478"/>
          <ac:picMkLst>
            <pc:docMk/>
            <pc:sldMk cId="2620264915" sldId="262"/>
            <ac:picMk id="7" creationId="{33E78C46-921A-623D-0E8D-06029C2D3DBB}"/>
          </ac:picMkLst>
        </pc:picChg>
        <pc:picChg chg="add mod">
          <ac:chgData name="Lalitharani Puritipati" userId="c8dbcb9dddce487e" providerId="LiveId" clId="{8B600C34-0604-4469-9D12-B6CB471E364B}" dt="2023-12-18T11:47:52.911" v="1369" actId="14100"/>
          <ac:picMkLst>
            <pc:docMk/>
            <pc:sldMk cId="2620264915" sldId="262"/>
            <ac:picMk id="11" creationId="{CC99687C-AA5E-946B-8963-150B5A08A9F5}"/>
          </ac:picMkLst>
        </pc:picChg>
        <pc:picChg chg="add del mod">
          <ac:chgData name="Lalitharani Puritipati" userId="c8dbcb9dddce487e" providerId="LiveId" clId="{8B600C34-0604-4469-9D12-B6CB471E364B}" dt="2023-12-18T11:23:21.522" v="1201" actId="478"/>
          <ac:picMkLst>
            <pc:docMk/>
            <pc:sldMk cId="2620264915" sldId="262"/>
            <ac:picMk id="3074" creationId="{AD94FD15-D0D5-FA95-179F-FF420408A0C4}"/>
          </ac:picMkLst>
        </pc:picChg>
        <pc:picChg chg="add del mod">
          <ac:chgData name="Lalitharani Puritipati" userId="c8dbcb9dddce487e" providerId="LiveId" clId="{8B600C34-0604-4469-9D12-B6CB471E364B}" dt="2023-12-18T11:25:55.942" v="1313" actId="478"/>
          <ac:picMkLst>
            <pc:docMk/>
            <pc:sldMk cId="2620264915" sldId="262"/>
            <ac:picMk id="3076" creationId="{F491B362-CB1B-9D8F-A7B7-AE79E5919C0A}"/>
          </ac:picMkLst>
        </pc:picChg>
      </pc:sldChg>
      <pc:sldChg chg="new del">
        <pc:chgData name="Lalitharani Puritipati" userId="c8dbcb9dddce487e" providerId="LiveId" clId="{8B600C34-0604-4469-9D12-B6CB471E364B}" dt="2023-12-18T11:39:29.125" v="1351" actId="2696"/>
        <pc:sldMkLst>
          <pc:docMk/>
          <pc:sldMk cId="105094938" sldId="263"/>
        </pc:sldMkLst>
      </pc:sldChg>
      <pc:sldChg chg="addSp modSp new mod">
        <pc:chgData name="Lalitharani Puritipati" userId="c8dbcb9dddce487e" providerId="LiveId" clId="{8B600C34-0604-4469-9D12-B6CB471E364B}" dt="2023-12-18T11:39:45.972" v="1354" actId="1076"/>
        <pc:sldMkLst>
          <pc:docMk/>
          <pc:sldMk cId="4191145127" sldId="263"/>
        </pc:sldMkLst>
        <pc:spChg chg="add mod">
          <ac:chgData name="Lalitharani Puritipati" userId="c8dbcb9dddce487e" providerId="LiveId" clId="{8B600C34-0604-4469-9D12-B6CB471E364B}" dt="2023-12-18T11:39:45.972" v="1354" actId="1076"/>
          <ac:spMkLst>
            <pc:docMk/>
            <pc:sldMk cId="4191145127" sldId="263"/>
            <ac:spMk id="2" creationId="{306E0A34-7058-54A6-BCFA-EBBFE984FCBA}"/>
          </ac:spMkLst>
        </pc:spChg>
        <pc:spChg chg="add mod">
          <ac:chgData name="Lalitharani Puritipati" userId="c8dbcb9dddce487e" providerId="LiveId" clId="{8B600C34-0604-4469-9D12-B6CB471E364B}" dt="2023-12-18T11:39:45.972" v="1354" actId="1076"/>
          <ac:spMkLst>
            <pc:docMk/>
            <pc:sldMk cId="4191145127" sldId="263"/>
            <ac:spMk id="3" creationId="{FFAC4210-F5AD-92D2-BCA3-1F14B1278051}"/>
          </ac:spMkLst>
        </pc:spChg>
        <pc:spChg chg="add mod">
          <ac:chgData name="Lalitharani Puritipati" userId="c8dbcb9dddce487e" providerId="LiveId" clId="{8B600C34-0604-4469-9D12-B6CB471E364B}" dt="2023-12-18T11:39:45.972" v="1354" actId="1076"/>
          <ac:spMkLst>
            <pc:docMk/>
            <pc:sldMk cId="4191145127" sldId="263"/>
            <ac:spMk id="4" creationId="{432C0148-5562-6030-053F-4548FAF52F7A}"/>
          </ac:spMkLst>
        </pc:spChg>
        <pc:spChg chg="add mod">
          <ac:chgData name="Lalitharani Puritipati" userId="c8dbcb9dddce487e" providerId="LiveId" clId="{8B600C34-0604-4469-9D12-B6CB471E364B}" dt="2023-12-18T11:39:45.972" v="1354" actId="1076"/>
          <ac:spMkLst>
            <pc:docMk/>
            <pc:sldMk cId="4191145127" sldId="263"/>
            <ac:spMk id="5" creationId="{09CF0A23-C0B8-D29F-8659-1D4D4FDCED78}"/>
          </ac:spMkLst>
        </pc:spChg>
        <pc:spChg chg="add mod">
          <ac:chgData name="Lalitharani Puritipati" userId="c8dbcb9dddce487e" providerId="LiveId" clId="{8B600C34-0604-4469-9D12-B6CB471E364B}" dt="2023-12-18T11:39:45.972" v="1354" actId="1076"/>
          <ac:spMkLst>
            <pc:docMk/>
            <pc:sldMk cId="4191145127" sldId="263"/>
            <ac:spMk id="6" creationId="{BA84C9DF-6CE1-1346-DD3C-EFC2681E4166}"/>
          </ac:spMkLst>
        </pc:spChg>
        <pc:spChg chg="add mod">
          <ac:chgData name="Lalitharani Puritipati" userId="c8dbcb9dddce487e" providerId="LiveId" clId="{8B600C34-0604-4469-9D12-B6CB471E364B}" dt="2023-12-18T11:39:45.972" v="1354" actId="1076"/>
          <ac:spMkLst>
            <pc:docMk/>
            <pc:sldMk cId="4191145127" sldId="263"/>
            <ac:spMk id="7" creationId="{B6158FCB-D721-FB92-90D8-5158CDAC057C}"/>
          </ac:spMkLst>
        </pc:spChg>
        <pc:spChg chg="add mod">
          <ac:chgData name="Lalitharani Puritipati" userId="c8dbcb9dddce487e" providerId="LiveId" clId="{8B600C34-0604-4469-9D12-B6CB471E364B}" dt="2023-12-18T11:39:45.972" v="1354" actId="1076"/>
          <ac:spMkLst>
            <pc:docMk/>
            <pc:sldMk cId="4191145127" sldId="263"/>
            <ac:spMk id="8" creationId="{87B91006-BEE9-38AB-B6EF-2AE44E3A4608}"/>
          </ac:spMkLst>
        </pc:spChg>
        <pc:spChg chg="add mod">
          <ac:chgData name="Lalitharani Puritipati" userId="c8dbcb9dddce487e" providerId="LiveId" clId="{8B600C34-0604-4469-9D12-B6CB471E364B}" dt="2023-12-18T11:39:45.972" v="1354" actId="1076"/>
          <ac:spMkLst>
            <pc:docMk/>
            <pc:sldMk cId="4191145127" sldId="263"/>
            <ac:spMk id="9" creationId="{04ED53B3-285B-893D-F43D-133B22036961}"/>
          </ac:spMkLst>
        </pc:spChg>
        <pc:spChg chg="add mod">
          <ac:chgData name="Lalitharani Puritipati" userId="c8dbcb9dddce487e" providerId="LiveId" clId="{8B600C34-0604-4469-9D12-B6CB471E364B}" dt="2023-12-18T11:39:45.972" v="1354" actId="1076"/>
          <ac:spMkLst>
            <pc:docMk/>
            <pc:sldMk cId="4191145127" sldId="263"/>
            <ac:spMk id="10" creationId="{EC4D620C-760B-60C2-8582-D1461B13F762}"/>
          </ac:spMkLst>
        </pc:spChg>
        <pc:spChg chg="add mod">
          <ac:chgData name="Lalitharani Puritipati" userId="c8dbcb9dddce487e" providerId="LiveId" clId="{8B600C34-0604-4469-9D12-B6CB471E364B}" dt="2023-12-18T11:39:45.972" v="1354" actId="1076"/>
          <ac:spMkLst>
            <pc:docMk/>
            <pc:sldMk cId="4191145127" sldId="263"/>
            <ac:spMk id="11" creationId="{8FA87CA5-A661-2FD2-7CCA-A548A52E78D6}"/>
          </ac:spMkLst>
        </pc:spChg>
        <pc:spChg chg="add mod">
          <ac:chgData name="Lalitharani Puritipati" userId="c8dbcb9dddce487e" providerId="LiveId" clId="{8B600C34-0604-4469-9D12-B6CB471E364B}" dt="2023-12-18T11:39:45.972" v="1354" actId="1076"/>
          <ac:spMkLst>
            <pc:docMk/>
            <pc:sldMk cId="4191145127" sldId="263"/>
            <ac:spMk id="12" creationId="{E87D6EEE-8005-2B7F-D48E-50454861A9D4}"/>
          </ac:spMkLst>
        </pc:spChg>
        <pc:cxnChg chg="add mod">
          <ac:chgData name="Lalitharani Puritipati" userId="c8dbcb9dddce487e" providerId="LiveId" clId="{8B600C34-0604-4469-9D12-B6CB471E364B}" dt="2023-12-18T11:39:45.972" v="1354" actId="1076"/>
          <ac:cxnSpMkLst>
            <pc:docMk/>
            <pc:sldMk cId="4191145127" sldId="263"/>
            <ac:cxnSpMk id="13" creationId="{B243C808-FA47-536E-5F18-536520AF3A53}"/>
          </ac:cxnSpMkLst>
        </pc:cxnChg>
        <pc:cxnChg chg="add mod">
          <ac:chgData name="Lalitharani Puritipati" userId="c8dbcb9dddce487e" providerId="LiveId" clId="{8B600C34-0604-4469-9D12-B6CB471E364B}" dt="2023-12-18T11:39:45.972" v="1354" actId="1076"/>
          <ac:cxnSpMkLst>
            <pc:docMk/>
            <pc:sldMk cId="4191145127" sldId="263"/>
            <ac:cxnSpMk id="14" creationId="{758ED330-CEE2-9FD8-BB74-5A23E4395430}"/>
          </ac:cxnSpMkLst>
        </pc:cxnChg>
        <pc:cxnChg chg="add mod">
          <ac:chgData name="Lalitharani Puritipati" userId="c8dbcb9dddce487e" providerId="LiveId" clId="{8B600C34-0604-4469-9D12-B6CB471E364B}" dt="2023-12-18T11:39:45.972" v="1354" actId="1076"/>
          <ac:cxnSpMkLst>
            <pc:docMk/>
            <pc:sldMk cId="4191145127" sldId="263"/>
            <ac:cxnSpMk id="15" creationId="{4750EB90-CD9C-95CF-3A92-03147C5618B6}"/>
          </ac:cxnSpMkLst>
        </pc:cxnChg>
        <pc:cxnChg chg="add mod">
          <ac:chgData name="Lalitharani Puritipati" userId="c8dbcb9dddce487e" providerId="LiveId" clId="{8B600C34-0604-4469-9D12-B6CB471E364B}" dt="2023-12-18T11:39:45.972" v="1354" actId="1076"/>
          <ac:cxnSpMkLst>
            <pc:docMk/>
            <pc:sldMk cId="4191145127" sldId="263"/>
            <ac:cxnSpMk id="16" creationId="{2004A6E8-A5BA-7E26-4760-C85DE0240E1E}"/>
          </ac:cxnSpMkLst>
        </pc:cxnChg>
        <pc:cxnChg chg="add mod">
          <ac:chgData name="Lalitharani Puritipati" userId="c8dbcb9dddce487e" providerId="LiveId" clId="{8B600C34-0604-4469-9D12-B6CB471E364B}" dt="2023-12-18T11:39:45.972" v="1354" actId="1076"/>
          <ac:cxnSpMkLst>
            <pc:docMk/>
            <pc:sldMk cId="4191145127" sldId="263"/>
            <ac:cxnSpMk id="17" creationId="{0DC7B045-A2BA-146A-369A-9EA1DF8EEF9B}"/>
          </ac:cxnSpMkLst>
        </pc:cxnChg>
        <pc:cxnChg chg="add mod">
          <ac:chgData name="Lalitharani Puritipati" userId="c8dbcb9dddce487e" providerId="LiveId" clId="{8B600C34-0604-4469-9D12-B6CB471E364B}" dt="2023-12-18T11:39:45.972" v="1354" actId="1076"/>
          <ac:cxnSpMkLst>
            <pc:docMk/>
            <pc:sldMk cId="4191145127" sldId="263"/>
            <ac:cxnSpMk id="18" creationId="{EB459779-09F2-CA3D-4B13-54838A27A742}"/>
          </ac:cxnSpMkLst>
        </pc:cxnChg>
        <pc:cxnChg chg="add mod">
          <ac:chgData name="Lalitharani Puritipati" userId="c8dbcb9dddce487e" providerId="LiveId" clId="{8B600C34-0604-4469-9D12-B6CB471E364B}" dt="2023-12-18T11:39:45.972" v="1354" actId="1076"/>
          <ac:cxnSpMkLst>
            <pc:docMk/>
            <pc:sldMk cId="4191145127" sldId="263"/>
            <ac:cxnSpMk id="19" creationId="{43A7FE1C-B54C-BE6E-8530-471EAE372B63}"/>
          </ac:cxnSpMkLst>
        </pc:cxnChg>
        <pc:cxnChg chg="add mod">
          <ac:chgData name="Lalitharani Puritipati" userId="c8dbcb9dddce487e" providerId="LiveId" clId="{8B600C34-0604-4469-9D12-B6CB471E364B}" dt="2023-12-18T11:39:45.972" v="1354" actId="1076"/>
          <ac:cxnSpMkLst>
            <pc:docMk/>
            <pc:sldMk cId="4191145127" sldId="263"/>
            <ac:cxnSpMk id="20" creationId="{DDD510B6-2A94-A749-CA23-CE8334193B04}"/>
          </ac:cxnSpMkLst>
        </pc:cxnChg>
        <pc:cxnChg chg="add mod">
          <ac:chgData name="Lalitharani Puritipati" userId="c8dbcb9dddce487e" providerId="LiveId" clId="{8B600C34-0604-4469-9D12-B6CB471E364B}" dt="2023-12-18T11:39:45.972" v="1354" actId="1076"/>
          <ac:cxnSpMkLst>
            <pc:docMk/>
            <pc:sldMk cId="4191145127" sldId="263"/>
            <ac:cxnSpMk id="21" creationId="{8E41AF44-0B83-B35C-5193-A5EB9EB5AEFA}"/>
          </ac:cxnSpMkLst>
        </pc:cxnChg>
        <pc:cxnChg chg="add mod">
          <ac:chgData name="Lalitharani Puritipati" userId="c8dbcb9dddce487e" providerId="LiveId" clId="{8B600C34-0604-4469-9D12-B6CB471E364B}" dt="2023-12-18T11:39:45.972" v="1354" actId="1076"/>
          <ac:cxnSpMkLst>
            <pc:docMk/>
            <pc:sldMk cId="4191145127" sldId="263"/>
            <ac:cxnSpMk id="22" creationId="{BB85D122-5DDA-0F78-8E21-22A628800D36}"/>
          </ac:cxnSpMkLst>
        </pc:cxnChg>
      </pc:sldChg>
      <pc:sldChg chg="new del">
        <pc:chgData name="Lalitharani Puritipati" userId="c8dbcb9dddce487e" providerId="LiveId" clId="{8B600C34-0604-4469-9D12-B6CB471E364B}" dt="2023-12-18T11:46:50.235" v="1358" actId="2696"/>
        <pc:sldMkLst>
          <pc:docMk/>
          <pc:sldMk cId="1045921006" sldId="264"/>
        </pc:sldMkLst>
      </pc:sldChg>
      <pc:sldChg chg="addSp modSp new mod modClrScheme chgLayout">
        <pc:chgData name="Lalitharani Puritipati" userId="c8dbcb9dddce487e" providerId="LiveId" clId="{8B600C34-0604-4469-9D12-B6CB471E364B}" dt="2023-12-18T11:55:43.400" v="1406" actId="207"/>
        <pc:sldMkLst>
          <pc:docMk/>
          <pc:sldMk cId="3191449214" sldId="264"/>
        </pc:sldMkLst>
        <pc:spChg chg="add mod">
          <ac:chgData name="Lalitharani Puritipati" userId="c8dbcb9dddce487e" providerId="LiveId" clId="{8B600C34-0604-4469-9D12-B6CB471E364B}" dt="2023-12-18T11:55:43.400" v="1406" actId="207"/>
          <ac:spMkLst>
            <pc:docMk/>
            <pc:sldMk cId="3191449214" sldId="264"/>
            <ac:spMk id="2" creationId="{78C4BC83-8144-19BB-C74A-97F8B5A2E9A3}"/>
          </ac:spMkLst>
        </pc:spChg>
      </pc:sldChg>
      <pc:sldChg chg="addSp delSp modSp new mod modClrScheme chgLayout">
        <pc:chgData name="Lalitharani Puritipati" userId="c8dbcb9dddce487e" providerId="LiveId" clId="{8B600C34-0604-4469-9D12-B6CB471E364B}" dt="2023-12-21T08:36:34.186" v="6430" actId="1076"/>
        <pc:sldMkLst>
          <pc:docMk/>
          <pc:sldMk cId="2046495265" sldId="265"/>
        </pc:sldMkLst>
        <pc:spChg chg="del mod ord">
          <ac:chgData name="Lalitharani Puritipati" userId="c8dbcb9dddce487e" providerId="LiveId" clId="{8B600C34-0604-4469-9D12-B6CB471E364B}" dt="2023-12-18T11:56:37.184" v="1408" actId="700"/>
          <ac:spMkLst>
            <pc:docMk/>
            <pc:sldMk cId="2046495265" sldId="265"/>
            <ac:spMk id="2" creationId="{7FCE1312-0B62-FBA8-F30C-262A35E8D4EA}"/>
          </ac:spMkLst>
        </pc:spChg>
        <pc:spChg chg="del mod ord">
          <ac:chgData name="Lalitharani Puritipati" userId="c8dbcb9dddce487e" providerId="LiveId" clId="{8B600C34-0604-4469-9D12-B6CB471E364B}" dt="2023-12-18T11:56:37.184" v="1408" actId="700"/>
          <ac:spMkLst>
            <pc:docMk/>
            <pc:sldMk cId="2046495265" sldId="265"/>
            <ac:spMk id="3" creationId="{7253106C-A8F6-9FC9-717F-230AF233890A}"/>
          </ac:spMkLst>
        </pc:spChg>
        <pc:spChg chg="del">
          <ac:chgData name="Lalitharani Puritipati" userId="c8dbcb9dddce487e" providerId="LiveId" clId="{8B600C34-0604-4469-9D12-B6CB471E364B}" dt="2023-12-18T11:56:37.184" v="1408" actId="700"/>
          <ac:spMkLst>
            <pc:docMk/>
            <pc:sldMk cId="2046495265" sldId="265"/>
            <ac:spMk id="4" creationId="{9088E0BD-83B7-B62A-9473-69F803D46A6E}"/>
          </ac:spMkLst>
        </pc:spChg>
        <pc:spChg chg="add del mod ord">
          <ac:chgData name="Lalitharani Puritipati" userId="c8dbcb9dddce487e" providerId="LiveId" clId="{8B600C34-0604-4469-9D12-B6CB471E364B}" dt="2023-12-18T11:56:58.845" v="1410" actId="700"/>
          <ac:spMkLst>
            <pc:docMk/>
            <pc:sldMk cId="2046495265" sldId="265"/>
            <ac:spMk id="5" creationId="{264E2EBF-90CE-07E9-1077-00EF9357C0AF}"/>
          </ac:spMkLst>
        </pc:spChg>
        <pc:spChg chg="add del mod ord">
          <ac:chgData name="Lalitharani Puritipati" userId="c8dbcb9dddce487e" providerId="LiveId" clId="{8B600C34-0604-4469-9D12-B6CB471E364B}" dt="2023-12-18T11:56:58.845" v="1410" actId="700"/>
          <ac:spMkLst>
            <pc:docMk/>
            <pc:sldMk cId="2046495265" sldId="265"/>
            <ac:spMk id="6" creationId="{8FC28F1D-57BC-9952-2793-C3B2373CD700}"/>
          </ac:spMkLst>
        </pc:spChg>
        <pc:spChg chg="add mod ord">
          <ac:chgData name="Lalitharani Puritipati" userId="c8dbcb9dddce487e" providerId="LiveId" clId="{8B600C34-0604-4469-9D12-B6CB471E364B}" dt="2023-12-21T08:36:25.806" v="6429" actId="1076"/>
          <ac:spMkLst>
            <pc:docMk/>
            <pc:sldMk cId="2046495265" sldId="265"/>
            <ac:spMk id="7" creationId="{3A55821D-9A16-6930-64EC-879D0F6D314D}"/>
          </ac:spMkLst>
        </pc:spChg>
        <pc:spChg chg="add mod ord">
          <ac:chgData name="Lalitharani Puritipati" userId="c8dbcb9dddce487e" providerId="LiveId" clId="{8B600C34-0604-4469-9D12-B6CB471E364B}" dt="2023-12-21T08:36:34.186" v="6430" actId="1076"/>
          <ac:spMkLst>
            <pc:docMk/>
            <pc:sldMk cId="2046495265" sldId="265"/>
            <ac:spMk id="8" creationId="{5E4084D7-17FF-0295-B13C-929EF9A4D5AE}"/>
          </ac:spMkLst>
        </pc:spChg>
      </pc:sldChg>
      <pc:sldChg chg="addSp delSp modSp new mod modClrScheme addCm modCm chgLayout">
        <pc:chgData name="Lalitharani Puritipati" userId="c8dbcb9dddce487e" providerId="LiveId" clId="{8B600C34-0604-4469-9D12-B6CB471E364B}" dt="2023-12-19T17:35:25.077" v="6391"/>
        <pc:sldMkLst>
          <pc:docMk/>
          <pc:sldMk cId="1879535360" sldId="266"/>
        </pc:sldMkLst>
        <pc:spChg chg="mod ord">
          <ac:chgData name="Lalitharani Puritipati" userId="c8dbcb9dddce487e" providerId="LiveId" clId="{8B600C34-0604-4469-9D12-B6CB471E364B}" dt="2023-12-19T17:35:25.077" v="6391"/>
          <ac:spMkLst>
            <pc:docMk/>
            <pc:sldMk cId="1879535360" sldId="266"/>
            <ac:spMk id="2" creationId="{60CAD807-0002-FFD4-0AE7-12501213342B}"/>
          </ac:spMkLst>
        </pc:spChg>
        <pc:spChg chg="del mod">
          <ac:chgData name="Lalitharani Puritipati" userId="c8dbcb9dddce487e" providerId="LiveId" clId="{8B600C34-0604-4469-9D12-B6CB471E364B}" dt="2023-12-18T12:59:53.372" v="1910" actId="700"/>
          <ac:spMkLst>
            <pc:docMk/>
            <pc:sldMk cId="1879535360" sldId="266"/>
            <ac:spMk id="3" creationId="{01F8F60C-732D-A50A-D867-4C5E5E985E0C}"/>
          </ac:spMkLst>
        </pc:spChg>
        <pc:spChg chg="add mod ord">
          <ac:chgData name="Lalitharani Puritipati" userId="c8dbcb9dddce487e" providerId="LiveId" clId="{8B600C34-0604-4469-9D12-B6CB471E364B}" dt="2023-12-18T13:20:47.240" v="2053" actId="20577"/>
          <ac:spMkLst>
            <pc:docMk/>
            <pc:sldMk cId="1879535360" sldId="266"/>
            <ac:spMk id="4" creationId="{35B4DDAD-95B4-0E91-0A81-78F37468B20D}"/>
          </ac:spMkLst>
        </pc:spChg>
        <pc:picChg chg="add del mod">
          <ac:chgData name="Lalitharani Puritipati" userId="c8dbcb9dddce487e" providerId="LiveId" clId="{8B600C34-0604-4469-9D12-B6CB471E364B}" dt="2023-12-18T13:15:29.597" v="2025" actId="478"/>
          <ac:picMkLst>
            <pc:docMk/>
            <pc:sldMk cId="1879535360" sldId="266"/>
            <ac:picMk id="6" creationId="{0817ED5D-8055-7C6D-2B75-1BC07F336BB3}"/>
          </ac:picMkLst>
        </pc:picChg>
        <pc:picChg chg="add mod">
          <ac:chgData name="Lalitharani Puritipati" userId="c8dbcb9dddce487e" providerId="LiveId" clId="{8B600C34-0604-4469-9D12-B6CB471E364B}" dt="2023-12-18T13:16:09.397" v="2047" actId="1076"/>
          <ac:picMkLst>
            <pc:docMk/>
            <pc:sldMk cId="1879535360" sldId="266"/>
            <ac:picMk id="7" creationId="{C86D22F1-B59E-CCC3-EBF9-BF27EDE4B239}"/>
          </ac:picMkLst>
        </pc:picChg>
        <pc:picChg chg="add mod">
          <ac:chgData name="Lalitharani Puritipati" userId="c8dbcb9dddce487e" providerId="LiveId" clId="{8B600C34-0604-4469-9D12-B6CB471E364B}" dt="2023-12-18T13:21:29.612" v="2061" actId="14100"/>
          <ac:picMkLst>
            <pc:docMk/>
            <pc:sldMk cId="1879535360" sldId="266"/>
            <ac:picMk id="9" creationId="{5A2921AC-A62E-DC64-649B-C3CE4303586E}"/>
          </ac:picMkLst>
        </pc:picChg>
      </pc:sldChg>
      <pc:sldChg chg="addSp modSp new mod">
        <pc:chgData name="Lalitharani Puritipati" userId="c8dbcb9dddce487e" providerId="LiveId" clId="{8B600C34-0604-4469-9D12-B6CB471E364B}" dt="2023-12-18T13:26:39.748" v="2130" actId="1076"/>
        <pc:sldMkLst>
          <pc:docMk/>
          <pc:sldMk cId="936090174" sldId="267"/>
        </pc:sldMkLst>
        <pc:spChg chg="mod">
          <ac:chgData name="Lalitharani Puritipati" userId="c8dbcb9dddce487e" providerId="LiveId" clId="{8B600C34-0604-4469-9D12-B6CB471E364B}" dt="2023-12-18T13:23:28.985" v="2084" actId="207"/>
          <ac:spMkLst>
            <pc:docMk/>
            <pc:sldMk cId="936090174" sldId="267"/>
            <ac:spMk id="2" creationId="{A08EC381-5094-6131-BBC4-4F542BBC8055}"/>
          </ac:spMkLst>
        </pc:spChg>
        <pc:spChg chg="mod">
          <ac:chgData name="Lalitharani Puritipati" userId="c8dbcb9dddce487e" providerId="LiveId" clId="{8B600C34-0604-4469-9D12-B6CB471E364B}" dt="2023-12-18T13:24:24.675" v="2122" actId="5793"/>
          <ac:spMkLst>
            <pc:docMk/>
            <pc:sldMk cId="936090174" sldId="267"/>
            <ac:spMk id="3" creationId="{E2723D1E-FCD6-92BF-6A6E-E7DD9C8C54EB}"/>
          </ac:spMkLst>
        </pc:spChg>
        <pc:picChg chg="add mod">
          <ac:chgData name="Lalitharani Puritipati" userId="c8dbcb9dddce487e" providerId="LiveId" clId="{8B600C34-0604-4469-9D12-B6CB471E364B}" dt="2023-12-18T13:26:39.748" v="2130" actId="1076"/>
          <ac:picMkLst>
            <pc:docMk/>
            <pc:sldMk cId="936090174" sldId="267"/>
            <ac:picMk id="5" creationId="{1E8D876E-F83E-529A-BADE-5307F81DA914}"/>
          </ac:picMkLst>
        </pc:picChg>
      </pc:sldChg>
      <pc:sldChg chg="addSp delSp modSp new mod">
        <pc:chgData name="Lalitharani Puritipati" userId="c8dbcb9dddce487e" providerId="LiveId" clId="{8B600C34-0604-4469-9D12-B6CB471E364B}" dt="2023-12-19T17:35:25.077" v="6391"/>
        <pc:sldMkLst>
          <pc:docMk/>
          <pc:sldMk cId="229958588" sldId="268"/>
        </pc:sldMkLst>
        <pc:spChg chg="mod">
          <ac:chgData name="Lalitharani Puritipati" userId="c8dbcb9dddce487e" providerId="LiveId" clId="{8B600C34-0604-4469-9D12-B6CB471E364B}" dt="2023-12-19T17:35:25.077" v="6391"/>
          <ac:spMkLst>
            <pc:docMk/>
            <pc:sldMk cId="229958588" sldId="268"/>
            <ac:spMk id="2" creationId="{03BE44B1-40A5-8115-7A2C-8F0EE316F84B}"/>
          </ac:spMkLst>
        </pc:spChg>
        <pc:spChg chg="del">
          <ac:chgData name="Lalitharani Puritipati" userId="c8dbcb9dddce487e" providerId="LiveId" clId="{8B600C34-0604-4469-9D12-B6CB471E364B}" dt="2023-12-18T16:16:46.140" v="2177"/>
          <ac:spMkLst>
            <pc:docMk/>
            <pc:sldMk cId="229958588" sldId="268"/>
            <ac:spMk id="3" creationId="{4F4D0CFB-A9BC-8122-5766-20B74FF38287}"/>
          </ac:spMkLst>
        </pc:spChg>
        <pc:spChg chg="add del mod">
          <ac:chgData name="Lalitharani Puritipati" userId="c8dbcb9dddce487e" providerId="LiveId" clId="{8B600C34-0604-4469-9D12-B6CB471E364B}" dt="2023-12-18T16:17:10.344" v="2180" actId="478"/>
          <ac:spMkLst>
            <pc:docMk/>
            <pc:sldMk cId="229958588" sldId="268"/>
            <ac:spMk id="4" creationId="{9BDA5CC4-EECE-79F4-25E2-F54302382F37}"/>
          </ac:spMkLst>
        </pc:spChg>
        <pc:spChg chg="add mod">
          <ac:chgData name="Lalitharani Puritipati" userId="c8dbcb9dddce487e" providerId="LiveId" clId="{8B600C34-0604-4469-9D12-B6CB471E364B}" dt="2023-12-18T16:19:39.586" v="2185" actId="12"/>
          <ac:spMkLst>
            <pc:docMk/>
            <pc:sldMk cId="229958588" sldId="268"/>
            <ac:spMk id="5" creationId="{0C615373-61BA-F2C0-F6B7-A897DD7E4B3C}"/>
          </ac:spMkLst>
        </pc:spChg>
        <pc:picChg chg="add mod">
          <ac:chgData name="Lalitharani Puritipati" userId="c8dbcb9dddce487e" providerId="LiveId" clId="{8B600C34-0604-4469-9D12-B6CB471E364B}" dt="2023-12-18T16:19:21.983" v="2184" actId="1076"/>
          <ac:picMkLst>
            <pc:docMk/>
            <pc:sldMk cId="229958588" sldId="268"/>
            <ac:picMk id="7" creationId="{93BFB93C-895B-4102-5059-FE62CC119D00}"/>
          </ac:picMkLst>
        </pc:picChg>
      </pc:sldChg>
      <pc:sldChg chg="addSp delSp modSp new mod">
        <pc:chgData name="Lalitharani Puritipati" userId="c8dbcb9dddce487e" providerId="LiveId" clId="{8B600C34-0604-4469-9D12-B6CB471E364B}" dt="2023-12-21T08:37:28.621" v="6432" actId="1076"/>
        <pc:sldMkLst>
          <pc:docMk/>
          <pc:sldMk cId="3166682699" sldId="269"/>
        </pc:sldMkLst>
        <pc:spChg chg="mod">
          <ac:chgData name="Lalitharani Puritipati" userId="c8dbcb9dddce487e" providerId="LiveId" clId="{8B600C34-0604-4469-9D12-B6CB471E364B}" dt="2023-12-18T16:24:29.119" v="2221" actId="1076"/>
          <ac:spMkLst>
            <pc:docMk/>
            <pc:sldMk cId="3166682699" sldId="269"/>
            <ac:spMk id="2" creationId="{13FB03FD-BB04-6D47-E823-A41A99651EFC}"/>
          </ac:spMkLst>
        </pc:spChg>
        <pc:spChg chg="del mod">
          <ac:chgData name="Lalitharani Puritipati" userId="c8dbcb9dddce487e" providerId="LiveId" clId="{8B600C34-0604-4469-9D12-B6CB471E364B}" dt="2023-12-18T16:25:12.531" v="2224"/>
          <ac:spMkLst>
            <pc:docMk/>
            <pc:sldMk cId="3166682699" sldId="269"/>
            <ac:spMk id="3" creationId="{C438AA0B-5FD3-ACA2-FE83-98031565C22E}"/>
          </ac:spMkLst>
        </pc:spChg>
        <pc:spChg chg="add del mod">
          <ac:chgData name="Lalitharani Puritipati" userId="c8dbcb9dddce487e" providerId="LiveId" clId="{8B600C34-0604-4469-9D12-B6CB471E364B}" dt="2023-12-18T16:25:30.721" v="2233" actId="478"/>
          <ac:spMkLst>
            <pc:docMk/>
            <pc:sldMk cId="3166682699" sldId="269"/>
            <ac:spMk id="4" creationId="{0CD24B47-3D69-246B-0A8E-079F8C8899B7}"/>
          </ac:spMkLst>
        </pc:spChg>
        <pc:spChg chg="add mod">
          <ac:chgData name="Lalitharani Puritipati" userId="c8dbcb9dddce487e" providerId="LiveId" clId="{8B600C34-0604-4469-9D12-B6CB471E364B}" dt="2023-12-21T08:37:28.621" v="6432" actId="1076"/>
          <ac:spMkLst>
            <pc:docMk/>
            <pc:sldMk cId="3166682699" sldId="269"/>
            <ac:spMk id="5" creationId="{63361BF0-06C7-5A53-E816-48271A2E9D5C}"/>
          </ac:spMkLst>
        </pc:spChg>
        <pc:spChg chg="add del">
          <ac:chgData name="Lalitharani Puritipati" userId="c8dbcb9dddce487e" providerId="LiveId" clId="{8B600C34-0604-4469-9D12-B6CB471E364B}" dt="2023-12-18T16:26:47.141" v="2246"/>
          <ac:spMkLst>
            <pc:docMk/>
            <pc:sldMk cId="3166682699" sldId="269"/>
            <ac:spMk id="6" creationId="{A05EA0A3-6285-0BA1-AB04-1C09E7BB63D4}"/>
          </ac:spMkLst>
        </pc:spChg>
        <pc:spChg chg="add del mod">
          <ac:chgData name="Lalitharani Puritipati" userId="c8dbcb9dddce487e" providerId="LiveId" clId="{8B600C34-0604-4469-9D12-B6CB471E364B}" dt="2023-12-18T16:26:42.282" v="2244"/>
          <ac:spMkLst>
            <pc:docMk/>
            <pc:sldMk cId="3166682699" sldId="269"/>
            <ac:spMk id="7" creationId="{87AFF36C-77D7-6F85-EEBE-6D490F344FC0}"/>
          </ac:spMkLst>
        </pc:spChg>
        <pc:spChg chg="add del mod">
          <ac:chgData name="Lalitharani Puritipati" userId="c8dbcb9dddce487e" providerId="LiveId" clId="{8B600C34-0604-4469-9D12-B6CB471E364B}" dt="2023-12-18T16:26:41.739" v="2243"/>
          <ac:spMkLst>
            <pc:docMk/>
            <pc:sldMk cId="3166682699" sldId="269"/>
            <ac:spMk id="8" creationId="{9A4CB31A-854A-D642-8DFD-35D46E0AAE96}"/>
          </ac:spMkLst>
        </pc:spChg>
        <pc:spChg chg="add del mod">
          <ac:chgData name="Lalitharani Puritipati" userId="c8dbcb9dddce487e" providerId="LiveId" clId="{8B600C34-0604-4469-9D12-B6CB471E364B}" dt="2023-12-18T16:26:41.211" v="2242"/>
          <ac:spMkLst>
            <pc:docMk/>
            <pc:sldMk cId="3166682699" sldId="269"/>
            <ac:spMk id="9" creationId="{2D8958BE-3DE9-392E-4DC2-DE80CE1062F2}"/>
          </ac:spMkLst>
        </pc:spChg>
        <pc:spChg chg="add del mod">
          <ac:chgData name="Lalitharani Puritipati" userId="c8dbcb9dddce487e" providerId="LiveId" clId="{8B600C34-0604-4469-9D12-B6CB471E364B}" dt="2023-12-18T16:27:22.302" v="2270"/>
          <ac:spMkLst>
            <pc:docMk/>
            <pc:sldMk cId="3166682699" sldId="269"/>
            <ac:spMk id="10" creationId="{405314F5-504B-9E63-BD23-ECDD4BB910C0}"/>
          </ac:spMkLst>
        </pc:spChg>
        <pc:picChg chg="add del mod">
          <ac:chgData name="Lalitharani Puritipati" userId="c8dbcb9dddce487e" providerId="LiveId" clId="{8B600C34-0604-4469-9D12-B6CB471E364B}" dt="2023-12-18T16:37:38.417" v="2368" actId="478"/>
          <ac:picMkLst>
            <pc:docMk/>
            <pc:sldMk cId="3166682699" sldId="269"/>
            <ac:picMk id="12" creationId="{E31FC44B-9EBF-80BA-DB45-6804AACA391A}"/>
          </ac:picMkLst>
        </pc:picChg>
        <pc:picChg chg="add mod">
          <ac:chgData name="Lalitharani Puritipati" userId="c8dbcb9dddce487e" providerId="LiveId" clId="{8B600C34-0604-4469-9D12-B6CB471E364B}" dt="2023-12-18T16:39:23.510" v="2433" actId="1076"/>
          <ac:picMkLst>
            <pc:docMk/>
            <pc:sldMk cId="3166682699" sldId="269"/>
            <ac:picMk id="14" creationId="{529230D2-57BC-E92C-313A-BB9D3E5D3AFC}"/>
          </ac:picMkLst>
        </pc:picChg>
        <pc:picChg chg="add mod">
          <ac:chgData name="Lalitharani Puritipati" userId="c8dbcb9dddce487e" providerId="LiveId" clId="{8B600C34-0604-4469-9D12-B6CB471E364B}" dt="2023-12-18T16:40:15.056" v="2447" actId="14100"/>
          <ac:picMkLst>
            <pc:docMk/>
            <pc:sldMk cId="3166682699" sldId="269"/>
            <ac:picMk id="16" creationId="{259F26EC-FEE7-F077-A1AD-4B58F5D177C1}"/>
          </ac:picMkLst>
        </pc:picChg>
      </pc:sldChg>
      <pc:sldChg chg="addSp delSp modSp new mod">
        <pc:chgData name="Lalitharani Puritipati" userId="c8dbcb9dddce487e" providerId="LiveId" clId="{8B600C34-0604-4469-9D12-B6CB471E364B}" dt="2023-12-21T08:37:41.944" v="6433" actId="1076"/>
        <pc:sldMkLst>
          <pc:docMk/>
          <pc:sldMk cId="438242108" sldId="270"/>
        </pc:sldMkLst>
        <pc:spChg chg="mod">
          <ac:chgData name="Lalitharani Puritipati" userId="c8dbcb9dddce487e" providerId="LiveId" clId="{8B600C34-0604-4469-9D12-B6CB471E364B}" dt="2023-12-21T08:37:41.944" v="6433" actId="1076"/>
          <ac:spMkLst>
            <pc:docMk/>
            <pc:sldMk cId="438242108" sldId="270"/>
            <ac:spMk id="2" creationId="{FCE251DF-C4B5-2977-DB48-AA169281F16A}"/>
          </ac:spMkLst>
        </pc:spChg>
        <pc:spChg chg="del mod">
          <ac:chgData name="Lalitharani Puritipati" userId="c8dbcb9dddce487e" providerId="LiveId" clId="{8B600C34-0604-4469-9D12-B6CB471E364B}" dt="2023-12-18T16:57:06.113" v="2528" actId="478"/>
          <ac:spMkLst>
            <pc:docMk/>
            <pc:sldMk cId="438242108" sldId="270"/>
            <ac:spMk id="3" creationId="{32430F3C-48ED-0097-D252-C0EADA1CFBB8}"/>
          </ac:spMkLst>
        </pc:spChg>
        <pc:spChg chg="add del">
          <ac:chgData name="Lalitharani Puritipati" userId="c8dbcb9dddce487e" providerId="LiveId" clId="{8B600C34-0604-4469-9D12-B6CB471E364B}" dt="2023-12-18T16:56:50.587" v="2524"/>
          <ac:spMkLst>
            <pc:docMk/>
            <pc:sldMk cId="438242108" sldId="270"/>
            <ac:spMk id="4" creationId="{F363F651-ADD6-AEF5-C9CE-93BA52861493}"/>
          </ac:spMkLst>
        </pc:spChg>
        <pc:spChg chg="add del mod">
          <ac:chgData name="Lalitharani Puritipati" userId="c8dbcb9dddce487e" providerId="LiveId" clId="{8B600C34-0604-4469-9D12-B6CB471E364B}" dt="2023-12-18T16:57:06.113" v="2528" actId="478"/>
          <ac:spMkLst>
            <pc:docMk/>
            <pc:sldMk cId="438242108" sldId="270"/>
            <ac:spMk id="5" creationId="{9EA472D4-628A-C89D-381C-FF68CC10652E}"/>
          </ac:spMkLst>
        </pc:spChg>
        <pc:spChg chg="add del mod">
          <ac:chgData name="Lalitharani Puritipati" userId="c8dbcb9dddce487e" providerId="LiveId" clId="{8B600C34-0604-4469-9D12-B6CB471E364B}" dt="2023-12-18T16:57:08.880" v="2529"/>
          <ac:spMkLst>
            <pc:docMk/>
            <pc:sldMk cId="438242108" sldId="270"/>
            <ac:spMk id="6" creationId="{259A7443-5F1D-8D53-2EE0-C1420A2F3B4C}"/>
          </ac:spMkLst>
        </pc:spChg>
        <pc:spChg chg="add del mod">
          <ac:chgData name="Lalitharani Puritipati" userId="c8dbcb9dddce487e" providerId="LiveId" clId="{8B600C34-0604-4469-9D12-B6CB471E364B}" dt="2023-12-18T16:57:24.780" v="2533" actId="478"/>
          <ac:spMkLst>
            <pc:docMk/>
            <pc:sldMk cId="438242108" sldId="270"/>
            <ac:spMk id="7" creationId="{F9EF2A08-8F94-0AE6-D59C-4BF4024B2708}"/>
          </ac:spMkLst>
        </pc:spChg>
        <pc:spChg chg="add del mod">
          <ac:chgData name="Lalitharani Puritipati" userId="c8dbcb9dddce487e" providerId="LiveId" clId="{8B600C34-0604-4469-9D12-B6CB471E364B}" dt="2023-12-18T16:57:27.463" v="2534"/>
          <ac:spMkLst>
            <pc:docMk/>
            <pc:sldMk cId="438242108" sldId="270"/>
            <ac:spMk id="8" creationId="{F9A5BF04-FDE8-3ED5-70FA-8EDD8DEFAFD1}"/>
          </ac:spMkLst>
        </pc:spChg>
        <pc:spChg chg="add del mod">
          <ac:chgData name="Lalitharani Puritipati" userId="c8dbcb9dddce487e" providerId="LiveId" clId="{8B600C34-0604-4469-9D12-B6CB471E364B}" dt="2023-12-18T16:57:39.127" v="2536" actId="478"/>
          <ac:spMkLst>
            <pc:docMk/>
            <pc:sldMk cId="438242108" sldId="270"/>
            <ac:spMk id="9" creationId="{B2E69E50-5E77-E3C3-D07F-755C33DFA335}"/>
          </ac:spMkLst>
        </pc:spChg>
        <pc:spChg chg="add del mod">
          <ac:chgData name="Lalitharani Puritipati" userId="c8dbcb9dddce487e" providerId="LiveId" clId="{8B600C34-0604-4469-9D12-B6CB471E364B}" dt="2023-12-18T16:57:46.060" v="2538"/>
          <ac:spMkLst>
            <pc:docMk/>
            <pc:sldMk cId="438242108" sldId="270"/>
            <ac:spMk id="10" creationId="{3ED836C3-2ED2-5D14-C687-1B09D0C1DF41}"/>
          </ac:spMkLst>
        </pc:spChg>
        <pc:spChg chg="add del mod">
          <ac:chgData name="Lalitharani Puritipati" userId="c8dbcb9dddce487e" providerId="LiveId" clId="{8B600C34-0604-4469-9D12-B6CB471E364B}" dt="2023-12-18T16:58:09.186" v="2541" actId="478"/>
          <ac:spMkLst>
            <pc:docMk/>
            <pc:sldMk cId="438242108" sldId="270"/>
            <ac:spMk id="11" creationId="{D3174E73-F6E7-5597-863C-11264004E24C}"/>
          </ac:spMkLst>
        </pc:spChg>
        <pc:spChg chg="add del mod">
          <ac:chgData name="Lalitharani Puritipati" userId="c8dbcb9dddce487e" providerId="LiveId" clId="{8B600C34-0604-4469-9D12-B6CB471E364B}" dt="2023-12-18T16:58:11.635" v="2542"/>
          <ac:spMkLst>
            <pc:docMk/>
            <pc:sldMk cId="438242108" sldId="270"/>
            <ac:spMk id="12" creationId="{A8D29262-6676-A5F9-BE2A-7BF3C5ABF207}"/>
          </ac:spMkLst>
        </pc:spChg>
        <pc:spChg chg="add del mod">
          <ac:chgData name="Lalitharani Puritipati" userId="c8dbcb9dddce487e" providerId="LiveId" clId="{8B600C34-0604-4469-9D12-B6CB471E364B}" dt="2023-12-18T16:58:32.524" v="2547" actId="478"/>
          <ac:spMkLst>
            <pc:docMk/>
            <pc:sldMk cId="438242108" sldId="270"/>
            <ac:spMk id="13" creationId="{44C8BFC8-4494-A3DF-A252-741706849712}"/>
          </ac:spMkLst>
        </pc:spChg>
        <pc:spChg chg="add mod">
          <ac:chgData name="Lalitharani Puritipati" userId="c8dbcb9dddce487e" providerId="LiveId" clId="{8B600C34-0604-4469-9D12-B6CB471E364B}" dt="2023-12-18T16:58:48.308" v="2550" actId="12"/>
          <ac:spMkLst>
            <pc:docMk/>
            <pc:sldMk cId="438242108" sldId="270"/>
            <ac:spMk id="14" creationId="{6E10DBD0-C58B-9832-52BF-5CC4924697A7}"/>
          </ac:spMkLst>
        </pc:spChg>
        <pc:picChg chg="add mod">
          <ac:chgData name="Lalitharani Puritipati" userId="c8dbcb9dddce487e" providerId="LiveId" clId="{8B600C34-0604-4469-9D12-B6CB471E364B}" dt="2023-12-18T17:00:08.485" v="2574" actId="14100"/>
          <ac:picMkLst>
            <pc:docMk/>
            <pc:sldMk cId="438242108" sldId="270"/>
            <ac:picMk id="16" creationId="{9DE9AFBB-B4BB-5AAA-9E6F-7B5D2C5A758F}"/>
          </ac:picMkLst>
        </pc:picChg>
      </pc:sldChg>
      <pc:sldChg chg="addSp modSp new mod ord">
        <pc:chgData name="Lalitharani Puritipati" userId="c8dbcb9dddce487e" providerId="LiveId" clId="{8B600C34-0604-4469-9D12-B6CB471E364B}" dt="2023-12-21T08:37:50.740" v="6434" actId="1076"/>
        <pc:sldMkLst>
          <pc:docMk/>
          <pc:sldMk cId="2112191540" sldId="271"/>
        </pc:sldMkLst>
        <pc:spChg chg="mod">
          <ac:chgData name="Lalitharani Puritipati" userId="c8dbcb9dddce487e" providerId="LiveId" clId="{8B600C34-0604-4469-9D12-B6CB471E364B}" dt="2023-12-21T08:37:50.740" v="6434" actId="1076"/>
          <ac:spMkLst>
            <pc:docMk/>
            <pc:sldMk cId="2112191540" sldId="271"/>
            <ac:spMk id="2" creationId="{523DE4CF-9452-505F-EE26-883F76A61960}"/>
          </ac:spMkLst>
        </pc:spChg>
        <pc:spChg chg="mod">
          <ac:chgData name="Lalitharani Puritipati" userId="c8dbcb9dddce487e" providerId="LiveId" clId="{8B600C34-0604-4469-9D12-B6CB471E364B}" dt="2023-12-19T12:28:07.087" v="5111" actId="207"/>
          <ac:spMkLst>
            <pc:docMk/>
            <pc:sldMk cId="2112191540" sldId="271"/>
            <ac:spMk id="3" creationId="{F88F8DA6-E644-CDD5-37A5-B4DB4464B141}"/>
          </ac:spMkLst>
        </pc:spChg>
        <pc:picChg chg="add mod">
          <ac:chgData name="Lalitharani Puritipati" userId="c8dbcb9dddce487e" providerId="LiveId" clId="{8B600C34-0604-4469-9D12-B6CB471E364B}" dt="2023-12-18T17:23:00.387" v="2954" actId="1076"/>
          <ac:picMkLst>
            <pc:docMk/>
            <pc:sldMk cId="2112191540" sldId="271"/>
            <ac:picMk id="5" creationId="{CAAD71B0-D4F3-208F-46C0-9A05EECE2263}"/>
          </ac:picMkLst>
        </pc:picChg>
      </pc:sldChg>
      <pc:sldChg chg="modSp new del mod">
        <pc:chgData name="Lalitharani Puritipati" userId="c8dbcb9dddce487e" providerId="LiveId" clId="{8B600C34-0604-4469-9D12-B6CB471E364B}" dt="2023-12-19T08:23:17.816" v="3009" actId="2696"/>
        <pc:sldMkLst>
          <pc:docMk/>
          <pc:sldMk cId="762503212" sldId="272"/>
        </pc:sldMkLst>
        <pc:spChg chg="mod">
          <ac:chgData name="Lalitharani Puritipati" userId="c8dbcb9dddce487e" providerId="LiveId" clId="{8B600C34-0604-4469-9D12-B6CB471E364B}" dt="2023-12-19T08:22:57.943" v="3004" actId="27636"/>
          <ac:spMkLst>
            <pc:docMk/>
            <pc:sldMk cId="762503212" sldId="272"/>
            <ac:spMk id="2" creationId="{A76D0A87-017B-D723-2368-D6BCED57854F}"/>
          </ac:spMkLst>
        </pc:spChg>
        <pc:spChg chg="mod">
          <ac:chgData name="Lalitharani Puritipati" userId="c8dbcb9dddce487e" providerId="LiveId" clId="{8B600C34-0604-4469-9D12-B6CB471E364B}" dt="2023-12-19T08:23:11.115" v="3008" actId="20577"/>
          <ac:spMkLst>
            <pc:docMk/>
            <pc:sldMk cId="762503212" sldId="272"/>
            <ac:spMk id="3" creationId="{1C8F8FBD-8B54-9DB4-7AB7-4D3DD6D6AFA5}"/>
          </ac:spMkLst>
        </pc:spChg>
      </pc:sldChg>
      <pc:sldChg chg="addSp delSp modSp new mod">
        <pc:chgData name="Lalitharani Puritipati" userId="c8dbcb9dddce487e" providerId="LiveId" clId="{8B600C34-0604-4469-9D12-B6CB471E364B}" dt="2023-12-19T08:27:30.657" v="3142" actId="1076"/>
        <pc:sldMkLst>
          <pc:docMk/>
          <pc:sldMk cId="3941048437" sldId="272"/>
        </pc:sldMkLst>
        <pc:spChg chg="mod">
          <ac:chgData name="Lalitharani Puritipati" userId="c8dbcb9dddce487e" providerId="LiveId" clId="{8B600C34-0604-4469-9D12-B6CB471E364B}" dt="2023-12-19T08:27:30.657" v="3142" actId="1076"/>
          <ac:spMkLst>
            <pc:docMk/>
            <pc:sldMk cId="3941048437" sldId="272"/>
            <ac:spMk id="2" creationId="{25DE4DF3-6B03-E4DB-B340-D71BB4CF70B6}"/>
          </ac:spMkLst>
        </pc:spChg>
        <pc:spChg chg="add del mod">
          <ac:chgData name="Lalitharani Puritipati" userId="c8dbcb9dddce487e" providerId="LiveId" clId="{8B600C34-0604-4469-9D12-B6CB471E364B}" dt="2023-12-19T08:27:18.008" v="3141" actId="478"/>
          <ac:spMkLst>
            <pc:docMk/>
            <pc:sldMk cId="3941048437" sldId="272"/>
            <ac:spMk id="3" creationId="{A57E0E1B-C09D-FE8E-5B59-A8788D23573F}"/>
          </ac:spMkLst>
        </pc:spChg>
      </pc:sldChg>
      <pc:sldChg chg="addSp delSp modSp new mod">
        <pc:chgData name="Lalitharani Puritipati" userId="c8dbcb9dddce487e" providerId="LiveId" clId="{8B600C34-0604-4469-9D12-B6CB471E364B}" dt="2023-12-21T08:38:07.363" v="6435" actId="1076"/>
        <pc:sldMkLst>
          <pc:docMk/>
          <pc:sldMk cId="101176834" sldId="273"/>
        </pc:sldMkLst>
        <pc:spChg chg="mod">
          <ac:chgData name="Lalitharani Puritipati" userId="c8dbcb9dddce487e" providerId="LiveId" clId="{8B600C34-0604-4469-9D12-B6CB471E364B}" dt="2023-12-21T08:38:07.363" v="6435" actId="1076"/>
          <ac:spMkLst>
            <pc:docMk/>
            <pc:sldMk cId="101176834" sldId="273"/>
            <ac:spMk id="2" creationId="{2F81BEB5-8065-A9C6-42C1-4E8838C42C03}"/>
          </ac:spMkLst>
        </pc:spChg>
        <pc:spChg chg="mod">
          <ac:chgData name="Lalitharani Puritipati" userId="c8dbcb9dddce487e" providerId="LiveId" clId="{8B600C34-0604-4469-9D12-B6CB471E364B}" dt="2023-12-19T12:28:29.559" v="5114" actId="207"/>
          <ac:spMkLst>
            <pc:docMk/>
            <pc:sldMk cId="101176834" sldId="273"/>
            <ac:spMk id="3" creationId="{18CD878D-962A-5CA5-4B74-B3EE68CCB786}"/>
          </ac:spMkLst>
        </pc:spChg>
        <pc:spChg chg="add del">
          <ac:chgData name="Lalitharani Puritipati" userId="c8dbcb9dddce487e" providerId="LiveId" clId="{8B600C34-0604-4469-9D12-B6CB471E364B}" dt="2023-12-19T08:33:29.945" v="3309"/>
          <ac:spMkLst>
            <pc:docMk/>
            <pc:sldMk cId="101176834" sldId="273"/>
            <ac:spMk id="4" creationId="{39A5BFEF-4A43-D6C8-97B7-F41A2BEC42B3}"/>
          </ac:spMkLst>
        </pc:spChg>
        <pc:picChg chg="add mod">
          <ac:chgData name="Lalitharani Puritipati" userId="c8dbcb9dddce487e" providerId="LiveId" clId="{8B600C34-0604-4469-9D12-B6CB471E364B}" dt="2023-12-19T08:46:52.065" v="3491" actId="1076"/>
          <ac:picMkLst>
            <pc:docMk/>
            <pc:sldMk cId="101176834" sldId="273"/>
            <ac:picMk id="6" creationId="{F15982A6-133D-7BE3-9B1D-64EB24E2C9CB}"/>
          </ac:picMkLst>
        </pc:picChg>
        <pc:picChg chg="add mod">
          <ac:chgData name="Lalitharani Puritipati" userId="c8dbcb9dddce487e" providerId="LiveId" clId="{8B600C34-0604-4469-9D12-B6CB471E364B}" dt="2023-12-19T09:07:01.497" v="3499" actId="14100"/>
          <ac:picMkLst>
            <pc:docMk/>
            <pc:sldMk cId="101176834" sldId="273"/>
            <ac:picMk id="8" creationId="{67036130-56D0-8E0E-4A13-852CFD8C8FB1}"/>
          </ac:picMkLst>
        </pc:picChg>
      </pc:sldChg>
      <pc:sldChg chg="addSp modSp new mod">
        <pc:chgData name="Lalitharani Puritipati" userId="c8dbcb9dddce487e" providerId="LiveId" clId="{8B600C34-0604-4469-9D12-B6CB471E364B}" dt="2023-12-21T08:38:26.486" v="6436" actId="1076"/>
        <pc:sldMkLst>
          <pc:docMk/>
          <pc:sldMk cId="4038211670" sldId="274"/>
        </pc:sldMkLst>
        <pc:spChg chg="mod">
          <ac:chgData name="Lalitharani Puritipati" userId="c8dbcb9dddce487e" providerId="LiveId" clId="{8B600C34-0604-4469-9D12-B6CB471E364B}" dt="2023-12-21T08:38:26.486" v="6436" actId="1076"/>
          <ac:spMkLst>
            <pc:docMk/>
            <pc:sldMk cId="4038211670" sldId="274"/>
            <ac:spMk id="2" creationId="{11E8C6F5-B184-F4C0-8ED3-FCD01E5FF796}"/>
          </ac:spMkLst>
        </pc:spChg>
        <pc:spChg chg="mod">
          <ac:chgData name="Lalitharani Puritipati" userId="c8dbcb9dddce487e" providerId="LiveId" clId="{8B600C34-0604-4469-9D12-B6CB471E364B}" dt="2023-12-19T12:28:45.408" v="5117" actId="207"/>
          <ac:spMkLst>
            <pc:docMk/>
            <pc:sldMk cId="4038211670" sldId="274"/>
            <ac:spMk id="3" creationId="{E69DF784-8661-2FFA-B9DA-66E0E5987692}"/>
          </ac:spMkLst>
        </pc:spChg>
        <pc:picChg chg="add mod">
          <ac:chgData name="Lalitharani Puritipati" userId="c8dbcb9dddce487e" providerId="LiveId" clId="{8B600C34-0604-4469-9D12-B6CB471E364B}" dt="2023-12-19T09:27:00.686" v="3907" actId="1076"/>
          <ac:picMkLst>
            <pc:docMk/>
            <pc:sldMk cId="4038211670" sldId="274"/>
            <ac:picMk id="5" creationId="{F532D404-4655-3C1B-9468-09AA4EB9BC68}"/>
          </ac:picMkLst>
        </pc:picChg>
        <pc:picChg chg="add mod">
          <ac:chgData name="Lalitharani Puritipati" userId="c8dbcb9dddce487e" providerId="LiveId" clId="{8B600C34-0604-4469-9D12-B6CB471E364B}" dt="2023-12-19T09:27:56.879" v="3928" actId="14100"/>
          <ac:picMkLst>
            <pc:docMk/>
            <pc:sldMk cId="4038211670" sldId="274"/>
            <ac:picMk id="7" creationId="{0DD712AF-2D5E-8370-47E8-A4D93B03FA39}"/>
          </ac:picMkLst>
        </pc:picChg>
        <pc:picChg chg="add mod">
          <ac:chgData name="Lalitharani Puritipati" userId="c8dbcb9dddce487e" providerId="LiveId" clId="{8B600C34-0604-4469-9D12-B6CB471E364B}" dt="2023-12-19T09:30:05.631" v="3940" actId="14100"/>
          <ac:picMkLst>
            <pc:docMk/>
            <pc:sldMk cId="4038211670" sldId="274"/>
            <ac:picMk id="9" creationId="{E10BD588-1272-DDA1-4E6B-ADC6D4565110}"/>
          </ac:picMkLst>
        </pc:picChg>
      </pc:sldChg>
      <pc:sldChg chg="addSp delSp modSp new mod">
        <pc:chgData name="Lalitharani Puritipati" userId="c8dbcb9dddce487e" providerId="LiveId" clId="{8B600C34-0604-4469-9D12-B6CB471E364B}" dt="2023-12-21T08:38:40.761" v="6437" actId="1076"/>
        <pc:sldMkLst>
          <pc:docMk/>
          <pc:sldMk cId="617277231" sldId="275"/>
        </pc:sldMkLst>
        <pc:spChg chg="mod">
          <ac:chgData name="Lalitharani Puritipati" userId="c8dbcb9dddce487e" providerId="LiveId" clId="{8B600C34-0604-4469-9D12-B6CB471E364B}" dt="2023-12-21T08:38:40.761" v="6437" actId="1076"/>
          <ac:spMkLst>
            <pc:docMk/>
            <pc:sldMk cId="617277231" sldId="275"/>
            <ac:spMk id="2" creationId="{1953982A-1B7A-C372-A234-332ED651B1C1}"/>
          </ac:spMkLst>
        </pc:spChg>
        <pc:spChg chg="mod">
          <ac:chgData name="Lalitharani Puritipati" userId="c8dbcb9dddce487e" providerId="LiveId" clId="{8B600C34-0604-4469-9D12-B6CB471E364B}" dt="2023-12-19T12:29:02.395" v="5119" actId="207"/>
          <ac:spMkLst>
            <pc:docMk/>
            <pc:sldMk cId="617277231" sldId="275"/>
            <ac:spMk id="3" creationId="{BC6CF12A-8C7F-C83C-3A04-0413FBCDB199}"/>
          </ac:spMkLst>
        </pc:spChg>
        <pc:spChg chg="add del mod">
          <ac:chgData name="Lalitharani Puritipati" userId="c8dbcb9dddce487e" providerId="LiveId" clId="{8B600C34-0604-4469-9D12-B6CB471E364B}" dt="2023-12-19T09:43:58.428" v="4060"/>
          <ac:spMkLst>
            <pc:docMk/>
            <pc:sldMk cId="617277231" sldId="275"/>
            <ac:spMk id="4" creationId="{5E932AD7-15D1-B473-113E-EF3E263880AC}"/>
          </ac:spMkLst>
        </pc:spChg>
        <pc:spChg chg="add del mod">
          <ac:chgData name="Lalitharani Puritipati" userId="c8dbcb9dddce487e" providerId="LiveId" clId="{8B600C34-0604-4469-9D12-B6CB471E364B}" dt="2023-12-19T09:43:58.430" v="4062"/>
          <ac:spMkLst>
            <pc:docMk/>
            <pc:sldMk cId="617277231" sldId="275"/>
            <ac:spMk id="5" creationId="{13031BA3-8407-126B-BE3F-FD605B1196A5}"/>
          </ac:spMkLst>
        </pc:spChg>
        <pc:picChg chg="add mod">
          <ac:chgData name="Lalitharani Puritipati" userId="c8dbcb9dddce487e" providerId="LiveId" clId="{8B600C34-0604-4469-9D12-B6CB471E364B}" dt="2023-12-19T09:43:21.365" v="4054" actId="14100"/>
          <ac:picMkLst>
            <pc:docMk/>
            <pc:sldMk cId="617277231" sldId="275"/>
            <ac:picMk id="7" creationId="{6FA799A0-0EC3-18F4-096B-B4A5385C9334}"/>
          </ac:picMkLst>
        </pc:picChg>
        <pc:picChg chg="add mod">
          <ac:chgData name="Lalitharani Puritipati" userId="c8dbcb9dddce487e" providerId="LiveId" clId="{8B600C34-0604-4469-9D12-B6CB471E364B}" dt="2023-12-19T09:44:27.550" v="4067" actId="14100"/>
          <ac:picMkLst>
            <pc:docMk/>
            <pc:sldMk cId="617277231" sldId="275"/>
            <ac:picMk id="9" creationId="{26481626-DB88-0738-739F-17C721919FF9}"/>
          </ac:picMkLst>
        </pc:picChg>
      </pc:sldChg>
      <pc:sldChg chg="addSp delSp modSp new mod">
        <pc:chgData name="Lalitharani Puritipati" userId="c8dbcb9dddce487e" providerId="LiveId" clId="{8B600C34-0604-4469-9D12-B6CB471E364B}" dt="2023-12-21T08:38:54.112" v="6438" actId="1076"/>
        <pc:sldMkLst>
          <pc:docMk/>
          <pc:sldMk cId="508558258" sldId="276"/>
        </pc:sldMkLst>
        <pc:spChg chg="mod">
          <ac:chgData name="Lalitharani Puritipati" userId="c8dbcb9dddce487e" providerId="LiveId" clId="{8B600C34-0604-4469-9D12-B6CB471E364B}" dt="2023-12-21T08:38:54.112" v="6438" actId="1076"/>
          <ac:spMkLst>
            <pc:docMk/>
            <pc:sldMk cId="508558258" sldId="276"/>
            <ac:spMk id="2" creationId="{585A7A2A-3637-21AF-2237-42B0107C0CEF}"/>
          </ac:spMkLst>
        </pc:spChg>
        <pc:spChg chg="mod">
          <ac:chgData name="Lalitharani Puritipati" userId="c8dbcb9dddce487e" providerId="LiveId" clId="{8B600C34-0604-4469-9D12-B6CB471E364B}" dt="2023-12-19T12:29:15.152" v="5121" actId="207"/>
          <ac:spMkLst>
            <pc:docMk/>
            <pc:sldMk cId="508558258" sldId="276"/>
            <ac:spMk id="3" creationId="{939F2ED2-6A16-60AB-FF9C-DB57A02F3EA2}"/>
          </ac:spMkLst>
        </pc:spChg>
        <pc:spChg chg="add del mod">
          <ac:chgData name="Lalitharani Puritipati" userId="c8dbcb9dddce487e" providerId="LiveId" clId="{8B600C34-0604-4469-9D12-B6CB471E364B}" dt="2023-12-19T09:55:57.958" v="4173"/>
          <ac:spMkLst>
            <pc:docMk/>
            <pc:sldMk cId="508558258" sldId="276"/>
            <ac:spMk id="4" creationId="{7C16EE05-2F67-372F-2AB1-0378EA8DDDEC}"/>
          </ac:spMkLst>
        </pc:spChg>
        <pc:spChg chg="add del mod">
          <ac:chgData name="Lalitharani Puritipati" userId="c8dbcb9dddce487e" providerId="LiveId" clId="{8B600C34-0604-4469-9D12-B6CB471E364B}" dt="2023-12-19T09:55:57.973" v="4175"/>
          <ac:spMkLst>
            <pc:docMk/>
            <pc:sldMk cId="508558258" sldId="276"/>
            <ac:spMk id="5" creationId="{6DC6424B-4440-6EDE-CF99-E0F7B12C11B7}"/>
          </ac:spMkLst>
        </pc:spChg>
        <pc:picChg chg="add del mod">
          <ac:chgData name="Lalitharani Puritipati" userId="c8dbcb9dddce487e" providerId="LiveId" clId="{8B600C34-0604-4469-9D12-B6CB471E364B}" dt="2023-12-19T09:55:57.956" v="4171" actId="478"/>
          <ac:picMkLst>
            <pc:docMk/>
            <pc:sldMk cId="508558258" sldId="276"/>
            <ac:picMk id="7" creationId="{4DE413DB-BF6F-6279-7D4E-F72FFBD2722B}"/>
          </ac:picMkLst>
        </pc:picChg>
        <pc:picChg chg="add mod">
          <ac:chgData name="Lalitharani Puritipati" userId="c8dbcb9dddce487e" providerId="LiveId" clId="{8B600C34-0604-4469-9D12-B6CB471E364B}" dt="2023-12-19T09:59:58.355" v="4181" actId="14100"/>
          <ac:picMkLst>
            <pc:docMk/>
            <pc:sldMk cId="508558258" sldId="276"/>
            <ac:picMk id="9" creationId="{713C540C-FFF4-C9B4-8D92-933D03556AC2}"/>
          </ac:picMkLst>
        </pc:picChg>
        <pc:picChg chg="add mod">
          <ac:chgData name="Lalitharani Puritipati" userId="c8dbcb9dddce487e" providerId="LiveId" clId="{8B600C34-0604-4469-9D12-B6CB471E364B}" dt="2023-12-19T10:01:41.939" v="4191" actId="14100"/>
          <ac:picMkLst>
            <pc:docMk/>
            <pc:sldMk cId="508558258" sldId="276"/>
            <ac:picMk id="11" creationId="{9F4BB121-9CA3-89AF-8463-7E27657A6B82}"/>
          </ac:picMkLst>
        </pc:picChg>
      </pc:sldChg>
      <pc:sldChg chg="addSp delSp modSp new del mod">
        <pc:chgData name="Lalitharani Puritipati" userId="c8dbcb9dddce487e" providerId="LiveId" clId="{8B600C34-0604-4469-9D12-B6CB471E364B}" dt="2023-12-19T10:33:35.805" v="4549" actId="2696"/>
        <pc:sldMkLst>
          <pc:docMk/>
          <pc:sldMk cId="1847488261" sldId="277"/>
        </pc:sldMkLst>
        <pc:spChg chg="mod">
          <ac:chgData name="Lalitharani Puritipati" userId="c8dbcb9dddce487e" providerId="LiveId" clId="{8B600C34-0604-4469-9D12-B6CB471E364B}" dt="2023-12-19T10:33:13.139" v="4546" actId="27636"/>
          <ac:spMkLst>
            <pc:docMk/>
            <pc:sldMk cId="1847488261" sldId="277"/>
            <ac:spMk id="2" creationId="{C4AAB950-7CD5-2DD8-6B89-D744CAC38A01}"/>
          </ac:spMkLst>
        </pc:spChg>
        <pc:spChg chg="add del mod">
          <ac:chgData name="Lalitharani Puritipati" userId="c8dbcb9dddce487e" providerId="LiveId" clId="{8B600C34-0604-4469-9D12-B6CB471E364B}" dt="2023-12-19T10:04:26.767" v="4224" actId="478"/>
          <ac:spMkLst>
            <pc:docMk/>
            <pc:sldMk cId="1847488261" sldId="277"/>
            <ac:spMk id="3" creationId="{922B5419-AFCB-2A63-A4AA-BE1AEF720350}"/>
          </ac:spMkLst>
        </pc:spChg>
        <pc:inkChg chg="add del">
          <ac:chgData name="Lalitharani Puritipati" userId="c8dbcb9dddce487e" providerId="LiveId" clId="{8B600C34-0604-4469-9D12-B6CB471E364B}" dt="2023-12-19T10:04:55.756" v="4232" actId="9405"/>
          <ac:inkMkLst>
            <pc:docMk/>
            <pc:sldMk cId="1847488261" sldId="277"/>
            <ac:inkMk id="4" creationId="{6CFB4318-1A52-EE4E-010F-18382F757B54}"/>
          </ac:inkMkLst>
        </pc:inkChg>
        <pc:inkChg chg="add del">
          <ac:chgData name="Lalitharani Puritipati" userId="c8dbcb9dddce487e" providerId="LiveId" clId="{8B600C34-0604-4469-9D12-B6CB471E364B}" dt="2023-12-19T10:04:55.330" v="4231" actId="9405"/>
          <ac:inkMkLst>
            <pc:docMk/>
            <pc:sldMk cId="1847488261" sldId="277"/>
            <ac:inkMk id="5" creationId="{E0C6B5D7-1EC6-9A17-908D-5D849D7EC209}"/>
          </ac:inkMkLst>
        </pc:inkChg>
        <pc:inkChg chg="add del">
          <ac:chgData name="Lalitharani Puritipati" userId="c8dbcb9dddce487e" providerId="LiveId" clId="{8B600C34-0604-4469-9D12-B6CB471E364B}" dt="2023-12-19T10:04:55.093" v="4230" actId="9405"/>
          <ac:inkMkLst>
            <pc:docMk/>
            <pc:sldMk cId="1847488261" sldId="277"/>
            <ac:inkMk id="6" creationId="{5E536038-3A38-9399-F278-17D1975AEDE3}"/>
          </ac:inkMkLst>
        </pc:inkChg>
        <pc:inkChg chg="add del">
          <ac:chgData name="Lalitharani Puritipati" userId="c8dbcb9dddce487e" providerId="LiveId" clId="{8B600C34-0604-4469-9D12-B6CB471E364B}" dt="2023-12-19T10:04:54.650" v="4229" actId="9405"/>
          <ac:inkMkLst>
            <pc:docMk/>
            <pc:sldMk cId="1847488261" sldId="277"/>
            <ac:inkMk id="7" creationId="{E3D19C3B-532F-9AFE-11A6-DC3BC61A1C98}"/>
          </ac:inkMkLst>
        </pc:inkChg>
        <pc:inkChg chg="add del">
          <ac:chgData name="Lalitharani Puritipati" userId="c8dbcb9dddce487e" providerId="LiveId" clId="{8B600C34-0604-4469-9D12-B6CB471E364B}" dt="2023-12-19T10:06:15.495" v="4240" actId="9405"/>
          <ac:inkMkLst>
            <pc:docMk/>
            <pc:sldMk cId="1847488261" sldId="277"/>
            <ac:inkMk id="8" creationId="{3805D3D5-11C8-FA95-492D-A2D40EE75B45}"/>
          </ac:inkMkLst>
        </pc:inkChg>
        <pc:inkChg chg="add del">
          <ac:chgData name="Lalitharani Puritipati" userId="c8dbcb9dddce487e" providerId="LiveId" clId="{8B600C34-0604-4469-9D12-B6CB471E364B}" dt="2023-12-19T10:06:15.067" v="4239" actId="9405"/>
          <ac:inkMkLst>
            <pc:docMk/>
            <pc:sldMk cId="1847488261" sldId="277"/>
            <ac:inkMk id="9" creationId="{FBABAC50-6199-224C-A20E-FFB45355DA28}"/>
          </ac:inkMkLst>
        </pc:inkChg>
      </pc:sldChg>
      <pc:sldChg chg="addSp delSp modSp new mod modClrScheme chgLayout">
        <pc:chgData name="Lalitharani Puritipati" userId="c8dbcb9dddce487e" providerId="LiveId" clId="{8B600C34-0604-4469-9D12-B6CB471E364B}" dt="2023-12-19T10:33:17.002" v="4547" actId="1076"/>
        <pc:sldMkLst>
          <pc:docMk/>
          <pc:sldMk cId="20642966" sldId="278"/>
        </pc:sldMkLst>
        <pc:spChg chg="del">
          <ac:chgData name="Lalitharani Puritipati" userId="c8dbcb9dddce487e" providerId="LiveId" clId="{8B600C34-0604-4469-9D12-B6CB471E364B}" dt="2023-12-19T10:23:17.965" v="4329" actId="700"/>
          <ac:spMkLst>
            <pc:docMk/>
            <pc:sldMk cId="20642966" sldId="278"/>
            <ac:spMk id="2" creationId="{0EBD9674-D7CC-26C3-FAA2-3F31A577C8CA}"/>
          </ac:spMkLst>
        </pc:spChg>
        <pc:spChg chg="mod ord">
          <ac:chgData name="Lalitharani Puritipati" userId="c8dbcb9dddce487e" providerId="LiveId" clId="{8B600C34-0604-4469-9D12-B6CB471E364B}" dt="2023-12-19T10:29:34.225" v="4533" actId="20577"/>
          <ac:spMkLst>
            <pc:docMk/>
            <pc:sldMk cId="20642966" sldId="278"/>
            <ac:spMk id="3" creationId="{DBB6D3B0-ACC1-72F5-FE9A-C036A1AAF1CC}"/>
          </ac:spMkLst>
        </pc:spChg>
        <pc:spChg chg="del mod">
          <ac:chgData name="Lalitharani Puritipati" userId="c8dbcb9dddce487e" providerId="LiveId" clId="{8B600C34-0604-4469-9D12-B6CB471E364B}" dt="2023-12-19T10:20:58.357" v="4274"/>
          <ac:spMkLst>
            <pc:docMk/>
            <pc:sldMk cId="20642966" sldId="278"/>
            <ac:spMk id="4" creationId="{A0178817-D952-900D-6C5B-830C1D081123}"/>
          </ac:spMkLst>
        </pc:spChg>
        <pc:spChg chg="add mod ord">
          <ac:chgData name="Lalitharani Puritipati" userId="c8dbcb9dddce487e" providerId="LiveId" clId="{8B600C34-0604-4469-9D12-B6CB471E364B}" dt="2023-12-19T10:28:01.440" v="4457" actId="1076"/>
          <ac:spMkLst>
            <pc:docMk/>
            <pc:sldMk cId="20642966" sldId="278"/>
            <ac:spMk id="11" creationId="{727DA3D9-FB3C-EB2D-5BC4-3F0786B03E6F}"/>
          </ac:spMkLst>
        </pc:spChg>
        <pc:picChg chg="add mod ord">
          <ac:chgData name="Lalitharani Puritipati" userId="c8dbcb9dddce487e" providerId="LiveId" clId="{8B600C34-0604-4469-9D12-B6CB471E364B}" dt="2023-12-19T10:33:17.002" v="4547" actId="1076"/>
          <ac:picMkLst>
            <pc:docMk/>
            <pc:sldMk cId="20642966" sldId="278"/>
            <ac:picMk id="6" creationId="{D24FEB7A-0E71-1AB1-D9FD-32ED76E95948}"/>
          </ac:picMkLst>
        </pc:picChg>
        <pc:picChg chg="add mod">
          <ac:chgData name="Lalitharani Puritipati" userId="c8dbcb9dddce487e" providerId="LiveId" clId="{8B600C34-0604-4469-9D12-B6CB471E364B}" dt="2023-12-19T10:28:32.633" v="4483" actId="1076"/>
          <ac:picMkLst>
            <pc:docMk/>
            <pc:sldMk cId="20642966" sldId="278"/>
            <ac:picMk id="8" creationId="{8271FC20-CF8F-3559-5070-FE31B1ABD869}"/>
          </ac:picMkLst>
        </pc:picChg>
        <pc:picChg chg="add mod">
          <ac:chgData name="Lalitharani Puritipati" userId="c8dbcb9dddce487e" providerId="LiveId" clId="{8B600C34-0604-4469-9D12-B6CB471E364B}" dt="2023-12-19T10:29:38.298" v="4534" actId="1076"/>
          <ac:picMkLst>
            <pc:docMk/>
            <pc:sldMk cId="20642966" sldId="278"/>
            <ac:picMk id="10" creationId="{5A343B1C-8794-804A-FDDB-B0D53B8B6316}"/>
          </ac:picMkLst>
        </pc:picChg>
      </pc:sldChg>
      <pc:sldChg chg="addSp delSp modSp new add del mod">
        <pc:chgData name="Lalitharani Puritipati" userId="c8dbcb9dddce487e" providerId="LiveId" clId="{8B600C34-0604-4469-9D12-B6CB471E364B}" dt="2023-12-19T10:33:28.972" v="4548" actId="2696"/>
        <pc:sldMkLst>
          <pc:docMk/>
          <pc:sldMk cId="448148326" sldId="278"/>
        </pc:sldMkLst>
        <pc:spChg chg="mod">
          <ac:chgData name="Lalitharani Puritipati" userId="c8dbcb9dddce487e" providerId="LiveId" clId="{8B600C34-0604-4469-9D12-B6CB471E364B}" dt="2023-12-19T10:07:42.558" v="4242" actId="1076"/>
          <ac:spMkLst>
            <pc:docMk/>
            <pc:sldMk cId="448148326" sldId="278"/>
            <ac:spMk id="2" creationId="{4EA757F0-73CA-56F7-2EC4-5781671347EC}"/>
          </ac:spMkLst>
        </pc:spChg>
        <pc:spChg chg="mod">
          <ac:chgData name="Lalitharani Puritipati" userId="c8dbcb9dddce487e" providerId="LiveId" clId="{8B600C34-0604-4469-9D12-B6CB471E364B}" dt="2023-12-19T10:07:50.179" v="4243" actId="1076"/>
          <ac:spMkLst>
            <pc:docMk/>
            <pc:sldMk cId="448148326" sldId="278"/>
            <ac:spMk id="3" creationId="{829A5D5B-D7FD-F284-BD6F-70B23875C00E}"/>
          </ac:spMkLst>
        </pc:spChg>
        <pc:inkChg chg="add del">
          <ac:chgData name="Lalitharani Puritipati" userId="c8dbcb9dddce487e" providerId="LiveId" clId="{8B600C34-0604-4469-9D12-B6CB471E364B}" dt="2023-12-19T10:05:38.574" v="4235" actId="9405"/>
          <ac:inkMkLst>
            <pc:docMk/>
            <pc:sldMk cId="448148326" sldId="278"/>
            <ac:inkMk id="4" creationId="{0D73E0A9-F7E7-6E83-AEE4-4F123201C79F}"/>
          </ac:inkMkLst>
        </pc:inkChg>
      </pc:sldChg>
      <pc:sldChg chg="addSp modSp new mod">
        <pc:chgData name="Lalitharani Puritipati" userId="c8dbcb9dddce487e" providerId="LiveId" clId="{8B600C34-0604-4469-9D12-B6CB471E364B}" dt="2023-12-21T08:39:36.750" v="6439" actId="1076"/>
        <pc:sldMkLst>
          <pc:docMk/>
          <pc:sldMk cId="1412542587" sldId="279"/>
        </pc:sldMkLst>
        <pc:spChg chg="mod">
          <ac:chgData name="Lalitharani Puritipati" userId="c8dbcb9dddce487e" providerId="LiveId" clId="{8B600C34-0604-4469-9D12-B6CB471E364B}" dt="2023-12-21T08:39:36.750" v="6439" actId="1076"/>
          <ac:spMkLst>
            <pc:docMk/>
            <pc:sldMk cId="1412542587" sldId="279"/>
            <ac:spMk id="2" creationId="{AD4044FB-FE6D-854F-7E9C-D86BF6FACE3B}"/>
          </ac:spMkLst>
        </pc:spChg>
        <pc:spChg chg="mod">
          <ac:chgData name="Lalitharani Puritipati" userId="c8dbcb9dddce487e" providerId="LiveId" clId="{8B600C34-0604-4469-9D12-B6CB471E364B}" dt="2023-12-19T12:26:56.840" v="5101" actId="207"/>
          <ac:spMkLst>
            <pc:docMk/>
            <pc:sldMk cId="1412542587" sldId="279"/>
            <ac:spMk id="3" creationId="{321B1AF4-F41E-4002-F201-F96C88F9D357}"/>
          </ac:spMkLst>
        </pc:spChg>
        <pc:picChg chg="add mod">
          <ac:chgData name="Lalitharani Puritipati" userId="c8dbcb9dddce487e" providerId="LiveId" clId="{8B600C34-0604-4469-9D12-B6CB471E364B}" dt="2023-12-19T11:05:00.894" v="4688" actId="1076"/>
          <ac:picMkLst>
            <pc:docMk/>
            <pc:sldMk cId="1412542587" sldId="279"/>
            <ac:picMk id="5" creationId="{59014114-7F8B-8D4D-01A2-3347B9ADF6C9}"/>
          </ac:picMkLst>
        </pc:picChg>
        <pc:picChg chg="add mod">
          <ac:chgData name="Lalitharani Puritipati" userId="c8dbcb9dddce487e" providerId="LiveId" clId="{8B600C34-0604-4469-9D12-B6CB471E364B}" dt="2023-12-19T12:11:59.852" v="5023" actId="1076"/>
          <ac:picMkLst>
            <pc:docMk/>
            <pc:sldMk cId="1412542587" sldId="279"/>
            <ac:picMk id="7" creationId="{18CD429E-EEB9-5724-57A4-CC03A7C7CF52}"/>
          </ac:picMkLst>
        </pc:picChg>
      </pc:sldChg>
      <pc:sldChg chg="new del">
        <pc:chgData name="Lalitharani Puritipati" userId="c8dbcb9dddce487e" providerId="LiveId" clId="{8B600C34-0604-4469-9D12-B6CB471E364B}" dt="2023-12-19T10:08:15.872" v="4246" actId="2696"/>
        <pc:sldMkLst>
          <pc:docMk/>
          <pc:sldMk cId="3292297149" sldId="279"/>
        </pc:sldMkLst>
      </pc:sldChg>
      <pc:sldChg chg="modSp mod">
        <pc:chgData name="Lalitharani Puritipati" userId="c8dbcb9dddce487e" providerId="LiveId" clId="{8B600C34-0604-4469-9D12-B6CB471E364B}" dt="2023-12-19T17:37:26.516" v="6397" actId="1076"/>
        <pc:sldMkLst>
          <pc:docMk/>
          <pc:sldMk cId="20642966" sldId="280"/>
        </pc:sldMkLst>
        <pc:spChg chg="mod">
          <ac:chgData name="Lalitharani Puritipati" userId="c8dbcb9dddce487e" providerId="LiveId" clId="{8B600C34-0604-4469-9D12-B6CB471E364B}" dt="2023-12-19T12:27:12.191" v="5104" actId="207"/>
          <ac:spMkLst>
            <pc:docMk/>
            <pc:sldMk cId="20642966" sldId="280"/>
            <ac:spMk id="3" creationId="{DBB6D3B0-ACC1-72F5-FE9A-C036A1AAF1CC}"/>
          </ac:spMkLst>
        </pc:spChg>
        <pc:picChg chg="mod">
          <ac:chgData name="Lalitharani Puritipati" userId="c8dbcb9dddce487e" providerId="LiveId" clId="{8B600C34-0604-4469-9D12-B6CB471E364B}" dt="2023-12-19T17:37:26.516" v="6397" actId="1076"/>
          <ac:picMkLst>
            <pc:docMk/>
            <pc:sldMk cId="20642966" sldId="280"/>
            <ac:picMk id="6" creationId="{D24FEB7A-0E71-1AB1-D9FD-32ED76E95948}"/>
          </ac:picMkLst>
        </pc:picChg>
      </pc:sldChg>
      <pc:sldChg chg="addSp delSp modSp new mod">
        <pc:chgData name="Lalitharani Puritipati" userId="c8dbcb9dddce487e" providerId="LiveId" clId="{8B600C34-0604-4469-9D12-B6CB471E364B}" dt="2023-12-19T12:26:42.055" v="5099" actId="207"/>
        <pc:sldMkLst>
          <pc:docMk/>
          <pc:sldMk cId="1258751984" sldId="281"/>
        </pc:sldMkLst>
        <pc:spChg chg="mod">
          <ac:chgData name="Lalitharani Puritipati" userId="c8dbcb9dddce487e" providerId="LiveId" clId="{8B600C34-0604-4469-9D12-B6CB471E364B}" dt="2023-12-19T11:51:39.510" v="4756" actId="14100"/>
          <ac:spMkLst>
            <pc:docMk/>
            <pc:sldMk cId="1258751984" sldId="281"/>
            <ac:spMk id="2" creationId="{E5975128-043F-31A7-FFF3-50F1278F40A0}"/>
          </ac:spMkLst>
        </pc:spChg>
        <pc:spChg chg="mod">
          <ac:chgData name="Lalitharani Puritipati" userId="c8dbcb9dddce487e" providerId="LiveId" clId="{8B600C34-0604-4469-9D12-B6CB471E364B}" dt="2023-12-19T12:26:42.055" v="5099" actId="207"/>
          <ac:spMkLst>
            <pc:docMk/>
            <pc:sldMk cId="1258751984" sldId="281"/>
            <ac:spMk id="3" creationId="{BBEA2FF5-91A4-3A26-2E3D-57E5F75B73AD}"/>
          </ac:spMkLst>
        </pc:spChg>
        <pc:picChg chg="add del mod">
          <ac:chgData name="Lalitharani Puritipati" userId="c8dbcb9dddce487e" providerId="LiveId" clId="{8B600C34-0604-4469-9D12-B6CB471E364B}" dt="2023-12-19T12:22:04.518" v="5046" actId="478"/>
          <ac:picMkLst>
            <pc:docMk/>
            <pc:sldMk cId="1258751984" sldId="281"/>
            <ac:picMk id="5" creationId="{7BE7D0BD-6094-BDEF-C6EF-C015D7BD8AE1}"/>
          </ac:picMkLst>
        </pc:picChg>
        <pc:picChg chg="add mod">
          <ac:chgData name="Lalitharani Puritipati" userId="c8dbcb9dddce487e" providerId="LiveId" clId="{8B600C34-0604-4469-9D12-B6CB471E364B}" dt="2023-12-19T12:25:01.546" v="5080" actId="14100"/>
          <ac:picMkLst>
            <pc:docMk/>
            <pc:sldMk cId="1258751984" sldId="281"/>
            <ac:picMk id="7" creationId="{C81A76A6-1F59-2BE2-4704-D743A0D5991F}"/>
          </ac:picMkLst>
        </pc:picChg>
        <pc:picChg chg="add mod">
          <ac:chgData name="Lalitharani Puritipati" userId="c8dbcb9dddce487e" providerId="LiveId" clId="{8B600C34-0604-4469-9D12-B6CB471E364B}" dt="2023-12-19T12:24:56.259" v="5079" actId="14100"/>
          <ac:picMkLst>
            <pc:docMk/>
            <pc:sldMk cId="1258751984" sldId="281"/>
            <ac:picMk id="9" creationId="{D0C56981-6E6F-78B4-0AC9-0FDD637810BA}"/>
          </ac:picMkLst>
        </pc:picChg>
        <pc:picChg chg="add mod">
          <ac:chgData name="Lalitharani Puritipati" userId="c8dbcb9dddce487e" providerId="LiveId" clId="{8B600C34-0604-4469-9D12-B6CB471E364B}" dt="2023-12-19T12:24:50.445" v="5078" actId="14100"/>
          <ac:picMkLst>
            <pc:docMk/>
            <pc:sldMk cId="1258751984" sldId="281"/>
            <ac:picMk id="11" creationId="{FE3E67B0-0E0A-E6AA-2B7B-0CAE0493F12D}"/>
          </ac:picMkLst>
        </pc:picChg>
      </pc:sldChg>
      <pc:sldChg chg="addSp modSp new del mod">
        <pc:chgData name="Lalitharani Puritipati" userId="c8dbcb9dddce487e" providerId="LiveId" clId="{8B600C34-0604-4469-9D12-B6CB471E364B}" dt="2023-12-19T11:49:59.729" v="4710" actId="2696"/>
        <pc:sldMkLst>
          <pc:docMk/>
          <pc:sldMk cId="3240825132" sldId="281"/>
        </pc:sldMkLst>
        <pc:graphicFrameChg chg="add mod modGraphic">
          <ac:chgData name="Lalitharani Puritipati" userId="c8dbcb9dddce487e" providerId="LiveId" clId="{8B600C34-0604-4469-9D12-B6CB471E364B}" dt="2023-12-19T11:49:53.947" v="4709" actId="14100"/>
          <ac:graphicFrameMkLst>
            <pc:docMk/>
            <pc:sldMk cId="3240825132" sldId="281"/>
            <ac:graphicFrameMk id="2" creationId="{2413DBF0-6A8E-A213-CBFB-7A5ED8A1C8E2}"/>
          </ac:graphicFrameMkLst>
        </pc:graphicFrameChg>
      </pc:sldChg>
      <pc:sldChg chg="addSp modSp new mod">
        <pc:chgData name="Lalitharani Puritipati" userId="c8dbcb9dddce487e" providerId="LiveId" clId="{8B600C34-0604-4469-9D12-B6CB471E364B}" dt="2023-12-21T08:39:53.037" v="6440" actId="1076"/>
        <pc:sldMkLst>
          <pc:docMk/>
          <pc:sldMk cId="590133459" sldId="282"/>
        </pc:sldMkLst>
        <pc:spChg chg="mod">
          <ac:chgData name="Lalitharani Puritipati" userId="c8dbcb9dddce487e" providerId="LiveId" clId="{8B600C34-0604-4469-9D12-B6CB471E364B}" dt="2023-12-21T08:39:53.037" v="6440" actId="1076"/>
          <ac:spMkLst>
            <pc:docMk/>
            <pc:sldMk cId="590133459" sldId="282"/>
            <ac:spMk id="2" creationId="{C6467616-782E-76ED-B443-41F2D0E4ADB1}"/>
          </ac:spMkLst>
        </pc:spChg>
        <pc:spChg chg="mod">
          <ac:chgData name="Lalitharani Puritipati" userId="c8dbcb9dddce487e" providerId="LiveId" clId="{8B600C34-0604-4469-9D12-B6CB471E364B}" dt="2023-12-19T12:53:55.428" v="5339" actId="20577"/>
          <ac:spMkLst>
            <pc:docMk/>
            <pc:sldMk cId="590133459" sldId="282"/>
            <ac:spMk id="3" creationId="{48312DAD-9F57-AEE9-C48E-AEC6EFB31C4A}"/>
          </ac:spMkLst>
        </pc:spChg>
        <pc:picChg chg="add mod">
          <ac:chgData name="Lalitharani Puritipati" userId="c8dbcb9dddce487e" providerId="LiveId" clId="{8B600C34-0604-4469-9D12-B6CB471E364B}" dt="2023-12-19T12:53:59.024" v="5340" actId="1076"/>
          <ac:picMkLst>
            <pc:docMk/>
            <pc:sldMk cId="590133459" sldId="282"/>
            <ac:picMk id="5" creationId="{ACE55D48-49BA-A384-E2F4-228B7BCEB5D6}"/>
          </ac:picMkLst>
        </pc:picChg>
        <pc:picChg chg="add mod">
          <ac:chgData name="Lalitharani Puritipati" userId="c8dbcb9dddce487e" providerId="LiveId" clId="{8B600C34-0604-4469-9D12-B6CB471E364B}" dt="2023-12-19T12:54:21.775" v="5344" actId="1076"/>
          <ac:picMkLst>
            <pc:docMk/>
            <pc:sldMk cId="590133459" sldId="282"/>
            <ac:picMk id="7" creationId="{3E865CFF-8076-AF8E-373D-A0268939AEF4}"/>
          </ac:picMkLst>
        </pc:picChg>
      </pc:sldChg>
      <pc:sldChg chg="addSp modSp new mod">
        <pc:chgData name="Lalitharani Puritipati" userId="c8dbcb9dddce487e" providerId="LiveId" clId="{8B600C34-0604-4469-9D12-B6CB471E364B}" dt="2023-12-21T08:40:05.835" v="6441" actId="1076"/>
        <pc:sldMkLst>
          <pc:docMk/>
          <pc:sldMk cId="3978345661" sldId="283"/>
        </pc:sldMkLst>
        <pc:spChg chg="mod">
          <ac:chgData name="Lalitharani Puritipati" userId="c8dbcb9dddce487e" providerId="LiveId" clId="{8B600C34-0604-4469-9D12-B6CB471E364B}" dt="2023-12-21T08:40:05.835" v="6441" actId="1076"/>
          <ac:spMkLst>
            <pc:docMk/>
            <pc:sldMk cId="3978345661" sldId="283"/>
            <ac:spMk id="2" creationId="{5A758E6A-2468-D3C4-017F-9612B49972D1}"/>
          </ac:spMkLst>
        </pc:spChg>
        <pc:spChg chg="mod">
          <ac:chgData name="Lalitharani Puritipati" userId="c8dbcb9dddce487e" providerId="LiveId" clId="{8B600C34-0604-4469-9D12-B6CB471E364B}" dt="2023-12-19T13:09:14.834" v="5521" actId="20577"/>
          <ac:spMkLst>
            <pc:docMk/>
            <pc:sldMk cId="3978345661" sldId="283"/>
            <ac:spMk id="3" creationId="{A6F3AD13-E081-B447-65CC-6BCC96F6806F}"/>
          </ac:spMkLst>
        </pc:spChg>
        <pc:spChg chg="add mod">
          <ac:chgData name="Lalitharani Puritipati" userId="c8dbcb9dddce487e" providerId="LiveId" clId="{8B600C34-0604-4469-9D12-B6CB471E364B}" dt="2023-12-19T13:07:59.914" v="5489" actId="20577"/>
          <ac:spMkLst>
            <pc:docMk/>
            <pc:sldMk cId="3978345661" sldId="283"/>
            <ac:spMk id="4" creationId="{9530953A-4864-BEF6-BF6F-97E351620766}"/>
          </ac:spMkLst>
        </pc:spChg>
        <pc:picChg chg="add mod">
          <ac:chgData name="Lalitharani Puritipati" userId="c8dbcb9dddce487e" providerId="LiveId" clId="{8B600C34-0604-4469-9D12-B6CB471E364B}" dt="2023-12-19T16:29:34.836" v="5525" actId="14100"/>
          <ac:picMkLst>
            <pc:docMk/>
            <pc:sldMk cId="3978345661" sldId="283"/>
            <ac:picMk id="6" creationId="{D117BF39-975D-AC73-9F6C-7ADEFBD79043}"/>
          </ac:picMkLst>
        </pc:picChg>
        <pc:picChg chg="add mod">
          <ac:chgData name="Lalitharani Puritipati" userId="c8dbcb9dddce487e" providerId="LiveId" clId="{8B600C34-0604-4469-9D12-B6CB471E364B}" dt="2023-12-19T16:30:23.301" v="5532" actId="14100"/>
          <ac:picMkLst>
            <pc:docMk/>
            <pc:sldMk cId="3978345661" sldId="283"/>
            <ac:picMk id="8" creationId="{2B1F8379-2106-1CD5-FA31-8B7FB00489DD}"/>
          </ac:picMkLst>
        </pc:picChg>
      </pc:sldChg>
      <pc:sldChg chg="addSp modSp new mod">
        <pc:chgData name="Lalitharani Puritipati" userId="c8dbcb9dddce487e" providerId="LiveId" clId="{8B600C34-0604-4469-9D12-B6CB471E364B}" dt="2023-12-21T08:40:34.758" v="6444" actId="1076"/>
        <pc:sldMkLst>
          <pc:docMk/>
          <pc:sldMk cId="4258229011" sldId="284"/>
        </pc:sldMkLst>
        <pc:spChg chg="mod">
          <ac:chgData name="Lalitharani Puritipati" userId="c8dbcb9dddce487e" providerId="LiveId" clId="{8B600C34-0604-4469-9D12-B6CB471E364B}" dt="2023-12-21T08:40:26.662" v="6443" actId="1076"/>
          <ac:spMkLst>
            <pc:docMk/>
            <pc:sldMk cId="4258229011" sldId="284"/>
            <ac:spMk id="2" creationId="{9256E22A-2B8B-36F2-D9C4-CDA2DD983B1C}"/>
          </ac:spMkLst>
        </pc:spChg>
        <pc:spChg chg="mod">
          <ac:chgData name="Lalitharani Puritipati" userId="c8dbcb9dddce487e" providerId="LiveId" clId="{8B600C34-0604-4469-9D12-B6CB471E364B}" dt="2023-12-21T08:40:22.745" v="6442" actId="1076"/>
          <ac:spMkLst>
            <pc:docMk/>
            <pc:sldMk cId="4258229011" sldId="284"/>
            <ac:spMk id="3" creationId="{6B3C5E03-04F0-EC3A-AAE4-56C6FAA38174}"/>
          </ac:spMkLst>
        </pc:spChg>
        <pc:picChg chg="add mod">
          <ac:chgData name="Lalitharani Puritipati" userId="c8dbcb9dddce487e" providerId="LiveId" clId="{8B600C34-0604-4469-9D12-B6CB471E364B}" dt="2023-12-21T08:40:34.758" v="6444" actId="1076"/>
          <ac:picMkLst>
            <pc:docMk/>
            <pc:sldMk cId="4258229011" sldId="284"/>
            <ac:picMk id="5" creationId="{075CB0E4-096F-B643-BDDA-0DC739D7C746}"/>
          </ac:picMkLst>
        </pc:picChg>
      </pc:sldChg>
      <pc:sldChg chg="modSp new mod">
        <pc:chgData name="Lalitharani Puritipati" userId="c8dbcb9dddce487e" providerId="LiveId" clId="{8B600C34-0604-4469-9D12-B6CB471E364B}" dt="2023-12-19T17:35:25.594" v="6396" actId="27636"/>
        <pc:sldMkLst>
          <pc:docMk/>
          <pc:sldMk cId="1647244855" sldId="285"/>
        </pc:sldMkLst>
        <pc:spChg chg="mod">
          <ac:chgData name="Lalitharani Puritipati" userId="c8dbcb9dddce487e" providerId="LiveId" clId="{8B600C34-0604-4469-9D12-B6CB471E364B}" dt="2023-12-19T16:52:24.004" v="6088" actId="1076"/>
          <ac:spMkLst>
            <pc:docMk/>
            <pc:sldMk cId="1647244855" sldId="285"/>
            <ac:spMk id="2" creationId="{FD6393DD-03A0-5218-D771-11C220C65AB8}"/>
          </ac:spMkLst>
        </pc:spChg>
        <pc:spChg chg="mod">
          <ac:chgData name="Lalitharani Puritipati" userId="c8dbcb9dddce487e" providerId="LiveId" clId="{8B600C34-0604-4469-9D12-B6CB471E364B}" dt="2023-12-19T17:35:25.594" v="6396" actId="27636"/>
          <ac:spMkLst>
            <pc:docMk/>
            <pc:sldMk cId="1647244855" sldId="285"/>
            <ac:spMk id="3" creationId="{B418655B-6CA4-CA92-8230-12E0709C6423}"/>
          </ac:spMkLst>
        </pc:spChg>
      </pc:sldChg>
      <pc:sldChg chg="addSp modSp new mod">
        <pc:chgData name="Lalitharani Puritipati" userId="c8dbcb9dddce487e" providerId="LiveId" clId="{8B600C34-0604-4469-9D12-B6CB471E364B}" dt="2023-12-21T08:40:48.019" v="6456" actId="1036"/>
        <pc:sldMkLst>
          <pc:docMk/>
          <pc:sldMk cId="3595440063" sldId="286"/>
        </pc:sldMkLst>
        <pc:spChg chg="mod">
          <ac:chgData name="Lalitharani Puritipati" userId="c8dbcb9dddce487e" providerId="LiveId" clId="{8B600C34-0604-4469-9D12-B6CB471E364B}" dt="2023-12-21T08:40:48.019" v="6456" actId="1036"/>
          <ac:spMkLst>
            <pc:docMk/>
            <pc:sldMk cId="3595440063" sldId="286"/>
            <ac:spMk id="2" creationId="{23C543D8-1A5C-48EB-0076-65E5D9233336}"/>
          </ac:spMkLst>
        </pc:spChg>
        <pc:spChg chg="mod">
          <ac:chgData name="Lalitharani Puritipati" userId="c8dbcb9dddce487e" providerId="LiveId" clId="{8B600C34-0604-4469-9D12-B6CB471E364B}" dt="2023-12-19T16:56:18.933" v="6228" actId="113"/>
          <ac:spMkLst>
            <pc:docMk/>
            <pc:sldMk cId="3595440063" sldId="286"/>
            <ac:spMk id="3" creationId="{3ACB4F0C-222D-2D6A-1385-9A5F7E05FAB2}"/>
          </ac:spMkLst>
        </pc:spChg>
        <pc:picChg chg="add mod">
          <ac:chgData name="Lalitharani Puritipati" userId="c8dbcb9dddce487e" providerId="LiveId" clId="{8B600C34-0604-4469-9D12-B6CB471E364B}" dt="2023-12-19T17:30:52.762" v="6356" actId="1076"/>
          <ac:picMkLst>
            <pc:docMk/>
            <pc:sldMk cId="3595440063" sldId="286"/>
            <ac:picMk id="5" creationId="{4C3D2343-8A2B-11FC-4F30-91F5C3A3E9C9}"/>
          </ac:picMkLst>
        </pc:picChg>
      </pc:sldChg>
      <pc:sldChg chg="addSp modSp new mod">
        <pc:chgData name="Lalitharani Puritipati" userId="c8dbcb9dddce487e" providerId="LiveId" clId="{8B600C34-0604-4469-9D12-B6CB471E364B}" dt="2023-12-21T08:41:01.154" v="6457" actId="1076"/>
        <pc:sldMkLst>
          <pc:docMk/>
          <pc:sldMk cId="1696186252" sldId="287"/>
        </pc:sldMkLst>
        <pc:spChg chg="mod">
          <ac:chgData name="Lalitharani Puritipati" userId="c8dbcb9dddce487e" providerId="LiveId" clId="{8B600C34-0604-4469-9D12-B6CB471E364B}" dt="2023-12-21T08:41:01.154" v="6457" actId="1076"/>
          <ac:spMkLst>
            <pc:docMk/>
            <pc:sldMk cId="1696186252" sldId="287"/>
            <ac:spMk id="2" creationId="{8A53CA66-4066-E3B1-8D7C-63C58F2158E0}"/>
          </ac:spMkLst>
        </pc:spChg>
        <pc:spChg chg="mod">
          <ac:chgData name="Lalitharani Puritipati" userId="c8dbcb9dddce487e" providerId="LiveId" clId="{8B600C34-0604-4469-9D12-B6CB471E364B}" dt="2023-12-19T16:58:33.997" v="6337" actId="14100"/>
          <ac:spMkLst>
            <pc:docMk/>
            <pc:sldMk cId="1696186252" sldId="287"/>
            <ac:spMk id="3" creationId="{3EC79E52-5D07-3223-A9F1-C24FB9E33186}"/>
          </ac:spMkLst>
        </pc:spChg>
        <pc:picChg chg="add mod">
          <ac:chgData name="Lalitharani Puritipati" userId="c8dbcb9dddce487e" providerId="LiveId" clId="{8B600C34-0604-4469-9D12-B6CB471E364B}" dt="2023-12-19T17:30:21.048" v="6348" actId="1076"/>
          <ac:picMkLst>
            <pc:docMk/>
            <pc:sldMk cId="1696186252" sldId="287"/>
            <ac:picMk id="5" creationId="{94A7D0BF-9DBA-C64A-E565-63344CF88CBD}"/>
          </ac:picMkLst>
        </pc:picChg>
      </pc:sldChg>
      <pc:sldChg chg="modSp new mod">
        <pc:chgData name="Lalitharani Puritipati" userId="c8dbcb9dddce487e" providerId="LiveId" clId="{8B600C34-0604-4469-9D12-B6CB471E364B}" dt="2023-12-19T17:31:42.784" v="6384" actId="1076"/>
        <pc:sldMkLst>
          <pc:docMk/>
          <pc:sldMk cId="4069738090" sldId="288"/>
        </pc:sldMkLst>
        <pc:spChg chg="mod">
          <ac:chgData name="Lalitharani Puritipati" userId="c8dbcb9dddce487e" providerId="LiveId" clId="{8B600C34-0604-4469-9D12-B6CB471E364B}" dt="2023-12-19T17:31:42.784" v="6384" actId="1076"/>
          <ac:spMkLst>
            <pc:docMk/>
            <pc:sldMk cId="4069738090" sldId="288"/>
            <ac:spMk id="2" creationId="{8D325F94-E9C6-679E-AFBE-9E401F8BFA28}"/>
          </ac:spMkLst>
        </pc:spChg>
      </pc:sldChg>
      <pc:sldChg chg="modSp new mod">
        <pc:chgData name="Lalitharani Puritipati" userId="c8dbcb9dddce487e" providerId="LiveId" clId="{8B600C34-0604-4469-9D12-B6CB471E364B}" dt="2023-12-21T08:31:35.290" v="6407" actId="1076"/>
        <pc:sldMkLst>
          <pc:docMk/>
          <pc:sldMk cId="3515492648" sldId="289"/>
        </pc:sldMkLst>
        <pc:spChg chg="mod">
          <ac:chgData name="Lalitharani Puritipati" userId="c8dbcb9dddce487e" providerId="LiveId" clId="{8B600C34-0604-4469-9D12-B6CB471E364B}" dt="2023-12-21T08:31:35.290" v="6407" actId="1076"/>
          <ac:spMkLst>
            <pc:docMk/>
            <pc:sldMk cId="3515492648" sldId="289"/>
            <ac:spMk id="2" creationId="{534C62C3-8246-DF8A-9067-253FADE4AC7A}"/>
          </ac:spMkLst>
        </pc:spChg>
        <pc:spChg chg="mod">
          <ac:chgData name="Lalitharani Puritipati" userId="c8dbcb9dddce487e" providerId="LiveId" clId="{8B600C34-0604-4469-9D12-B6CB471E364B}" dt="2023-12-21T08:31:18.832" v="6406" actId="12"/>
          <ac:spMkLst>
            <pc:docMk/>
            <pc:sldMk cId="3515492648" sldId="289"/>
            <ac:spMk id="3" creationId="{05A339B4-25E2-DEBF-1051-8F35F891AE69}"/>
          </ac:spMkLst>
        </pc:spChg>
      </pc:sldChg>
      <pc:sldChg chg="modSp new mod">
        <pc:chgData name="Lalitharani Puritipati" userId="c8dbcb9dddce487e" providerId="LiveId" clId="{8B600C34-0604-4469-9D12-B6CB471E364B}" dt="2023-12-21T08:33:00.107" v="6415" actId="12"/>
        <pc:sldMkLst>
          <pc:docMk/>
          <pc:sldMk cId="1388293123" sldId="290"/>
        </pc:sldMkLst>
        <pc:spChg chg="mod">
          <ac:chgData name="Lalitharani Puritipati" userId="c8dbcb9dddce487e" providerId="LiveId" clId="{8B600C34-0604-4469-9D12-B6CB471E364B}" dt="2023-12-21T08:32:51.346" v="6414" actId="1076"/>
          <ac:spMkLst>
            <pc:docMk/>
            <pc:sldMk cId="1388293123" sldId="290"/>
            <ac:spMk id="2" creationId="{E9E6DE0D-A19F-2778-DAB9-1F5E94CDFCC1}"/>
          </ac:spMkLst>
        </pc:spChg>
        <pc:spChg chg="mod">
          <ac:chgData name="Lalitharani Puritipati" userId="c8dbcb9dddce487e" providerId="LiveId" clId="{8B600C34-0604-4469-9D12-B6CB471E364B}" dt="2023-12-21T08:33:00.107" v="6415" actId="12"/>
          <ac:spMkLst>
            <pc:docMk/>
            <pc:sldMk cId="1388293123" sldId="290"/>
            <ac:spMk id="3" creationId="{C5B98A5C-A00C-0912-5D08-74730FE8186F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18T18:44:25.211" idx="1">
    <p:pos x="10" y="10"/>
    <p:text>ghghjjjjjf</p:text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6792-036F-4AA0-8918-60E0B8A2ABA9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B78A73C-9BB5-4721-B114-A4E9C9334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24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6792-036F-4AA0-8918-60E0B8A2ABA9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78A73C-9BB5-4721-B114-A4E9C9334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07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6792-036F-4AA0-8918-60E0B8A2ABA9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78A73C-9BB5-4721-B114-A4E9C933418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0293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6792-036F-4AA0-8918-60E0B8A2ABA9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78A73C-9BB5-4721-B114-A4E9C9334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016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6792-036F-4AA0-8918-60E0B8A2ABA9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78A73C-9BB5-4721-B114-A4E9C933418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6661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6792-036F-4AA0-8918-60E0B8A2ABA9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78A73C-9BB5-4721-B114-A4E9C9334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859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6792-036F-4AA0-8918-60E0B8A2ABA9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8A73C-9BB5-4721-B114-A4E9C9334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256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6792-036F-4AA0-8918-60E0B8A2ABA9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8A73C-9BB5-4721-B114-A4E9C9334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3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6792-036F-4AA0-8918-60E0B8A2ABA9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8A73C-9BB5-4721-B114-A4E9C9334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26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6792-036F-4AA0-8918-60E0B8A2ABA9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78A73C-9BB5-4721-B114-A4E9C9334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38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6792-036F-4AA0-8918-60E0B8A2ABA9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78A73C-9BB5-4721-B114-A4E9C9334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99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6792-036F-4AA0-8918-60E0B8A2ABA9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78A73C-9BB5-4721-B114-A4E9C9334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13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6792-036F-4AA0-8918-60E0B8A2ABA9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8A73C-9BB5-4721-B114-A4E9C9334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97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6792-036F-4AA0-8918-60E0B8A2ABA9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8A73C-9BB5-4721-B114-A4E9C9334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36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6792-036F-4AA0-8918-60E0B8A2ABA9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8A73C-9BB5-4721-B114-A4E9C9334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97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6792-036F-4AA0-8918-60E0B8A2ABA9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78A73C-9BB5-4721-B114-A4E9C9334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34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06792-036F-4AA0-8918-60E0B8A2ABA9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B78A73C-9BB5-4721-B114-A4E9C9334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65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7D3A-4F1E-81B1-64F5-1282EF04A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222" y="229908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800" b="1" i="1" dirty="0">
                <a:solidFill>
                  <a:srgbClr val="0070C0"/>
                </a:solidFill>
              </a:rPr>
              <a:t>MY SQL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5493A-A526-1D3B-E47F-77C30C392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07856"/>
            <a:ext cx="10515600" cy="189241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IN" sz="2400" b="1" i="1" dirty="0">
                <a:solidFill>
                  <a:srgbClr val="0070C0"/>
                </a:solidFill>
              </a:rPr>
              <a:t>SUBMITTED BY  </a:t>
            </a:r>
          </a:p>
          <a:p>
            <a:pPr marL="0" indent="0" algn="r">
              <a:buNone/>
            </a:pPr>
            <a:r>
              <a:rPr lang="en-IN" sz="2400" b="1" i="1" dirty="0">
                <a:solidFill>
                  <a:srgbClr val="0070C0"/>
                </a:solidFill>
              </a:rPr>
              <a:t>SRI LAKSHMI BAHVANI</a:t>
            </a:r>
          </a:p>
          <a:p>
            <a:pPr marL="0" indent="0" algn="r">
              <a:buNone/>
            </a:pPr>
            <a:r>
              <a:rPr lang="en-IN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136024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BC83-8144-19BB-C74A-97F8B5A2E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6534" y="2826620"/>
            <a:ext cx="8911687" cy="1991869"/>
          </a:xfrm>
        </p:spPr>
        <p:txBody>
          <a:bodyPr/>
          <a:lstStyle/>
          <a:p>
            <a:r>
              <a:rPr lang="en-IN" b="1" i="1" dirty="0">
                <a:solidFill>
                  <a:srgbClr val="0070C0"/>
                </a:solidFill>
              </a:rPr>
              <a:t>MY SQL MAIN COMMANDS</a:t>
            </a:r>
          </a:p>
        </p:txBody>
      </p:sp>
    </p:spTree>
    <p:extLst>
      <p:ext uri="{BB962C8B-B14F-4D97-AF65-F5344CB8AC3E}">
        <p14:creationId xmlns:p14="http://schemas.microsoft.com/office/powerpoint/2010/main" val="3191449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A55821D-9A16-6930-64EC-879D0F6D3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875" y="724905"/>
            <a:ext cx="10744863" cy="624245"/>
          </a:xfrm>
        </p:spPr>
        <p:txBody>
          <a:bodyPr>
            <a:normAutofit/>
          </a:bodyPr>
          <a:lstStyle/>
          <a:p>
            <a:r>
              <a:rPr lang="en-IN" sz="2300" b="1" i="1" dirty="0">
                <a:solidFill>
                  <a:srgbClr val="0070C0"/>
                </a:solidFill>
              </a:rPr>
              <a:t>CREATING DATABASE,SHOW DATABASE,USE DATABASE&amp;DROP DATABASE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4084D7-17FF-0295-B13C-929EF9A4D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701" y="1606163"/>
            <a:ext cx="10304890" cy="5136542"/>
          </a:xfrm>
        </p:spPr>
        <p:txBody>
          <a:bodyPr>
            <a:normAutofit/>
          </a:bodyPr>
          <a:lstStyle/>
          <a:p>
            <a:endParaRPr lang="en-IN" sz="2000" dirty="0"/>
          </a:p>
          <a:p>
            <a:pPr marL="0" indent="0">
              <a:buNone/>
            </a:pPr>
            <a:r>
              <a:rPr lang="en-IN" sz="2000" b="1" i="1" dirty="0"/>
              <a:t>Create database </a:t>
            </a:r>
            <a:r>
              <a:rPr lang="en-IN" sz="2000" dirty="0"/>
              <a:t>:-To create database</a:t>
            </a:r>
          </a:p>
          <a:p>
            <a:pPr marL="0" indent="0">
              <a:buNone/>
            </a:pPr>
            <a:r>
              <a:rPr lang="en-IN" sz="2000" dirty="0"/>
              <a:t>              Create database rani20;</a:t>
            </a:r>
          </a:p>
          <a:p>
            <a:pPr marL="0" indent="0">
              <a:buNone/>
            </a:pPr>
            <a:r>
              <a:rPr lang="en-IN" sz="2000" dirty="0"/>
              <a:t>                 Use rani20;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b="1" i="1" dirty="0"/>
              <a:t>Show database </a:t>
            </a:r>
            <a:r>
              <a:rPr lang="en-IN" sz="2000" dirty="0"/>
              <a:t>:- shows all created databases</a:t>
            </a:r>
          </a:p>
          <a:p>
            <a:pPr marL="0" indent="0">
              <a:buNone/>
            </a:pPr>
            <a:r>
              <a:rPr lang="en-IN" sz="2000" dirty="0"/>
              <a:t>               Show databases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b="1" i="1" dirty="0"/>
              <a:t>Drop database</a:t>
            </a:r>
            <a:r>
              <a:rPr lang="en-IN" sz="2000" dirty="0"/>
              <a:t>:- to drop the database</a:t>
            </a:r>
          </a:p>
          <a:p>
            <a:pPr marL="0" indent="0">
              <a:buNone/>
            </a:pPr>
            <a:r>
              <a:rPr lang="en-IN" sz="2000" dirty="0"/>
              <a:t>              Drop database rani20</a:t>
            </a:r>
          </a:p>
        </p:txBody>
      </p:sp>
    </p:spTree>
    <p:extLst>
      <p:ext uri="{BB962C8B-B14F-4D97-AF65-F5344CB8AC3E}">
        <p14:creationId xmlns:p14="http://schemas.microsoft.com/office/powerpoint/2010/main" val="2046495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D807-0002-FFD4-0AE7-12501213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solidFill>
                  <a:srgbClr val="0070C0"/>
                </a:solidFill>
              </a:rPr>
              <a:t>CREATING TABLE &amp; SHOW TABLES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4DDAD-95B4-0E91-0A81-78F37468B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695" y="1756611"/>
            <a:ext cx="9507370" cy="4130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i="1" dirty="0"/>
              <a:t>Create table</a:t>
            </a:r>
          </a:p>
          <a:p>
            <a:pPr marL="0" indent="0">
              <a:buNone/>
            </a:pPr>
            <a:endParaRPr lang="en-IN" sz="2400" b="1" i="1" dirty="0"/>
          </a:p>
          <a:p>
            <a:endParaRPr lang="en-IN" sz="2400" b="1" i="1" dirty="0"/>
          </a:p>
          <a:p>
            <a:pPr marL="0" indent="0">
              <a:buNone/>
            </a:pPr>
            <a:r>
              <a:rPr lang="en-IN" sz="2400" b="1" i="1" dirty="0"/>
              <a:t>Show table</a:t>
            </a:r>
          </a:p>
          <a:p>
            <a:pPr marL="0" indent="0">
              <a:buNone/>
            </a:pPr>
            <a:endParaRPr lang="en-IN" sz="2400" b="1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6D22F1-B59E-CCC3-EBF9-BF27EDE4B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403" y="2318467"/>
            <a:ext cx="7824685" cy="7936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2921AC-A62E-DC64-649B-C3CE43035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673" y="3745920"/>
            <a:ext cx="3104762" cy="220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35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C381-5094-6131-BBC4-4F542BBC8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632" y="592305"/>
            <a:ext cx="9357760" cy="1280890"/>
          </a:xfrm>
        </p:spPr>
        <p:txBody>
          <a:bodyPr/>
          <a:lstStyle/>
          <a:p>
            <a:r>
              <a:rPr lang="en-IN" b="1" i="1" dirty="0">
                <a:solidFill>
                  <a:srgbClr val="0070C0"/>
                </a:solidFill>
              </a:rPr>
              <a:t>INSERT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b="1" i="1" dirty="0">
                <a:solidFill>
                  <a:srgbClr val="0070C0"/>
                </a:solidFill>
              </a:rPr>
              <a:t>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23D1E-FCD6-92BF-6A6E-E7DD9C8C5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6751" y="1550504"/>
            <a:ext cx="9540641" cy="4360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i="1" dirty="0"/>
              <a:t>Inserting values into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D876E-F83E-529A-BADE-5307F81DA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529" y="2277413"/>
            <a:ext cx="9667863" cy="378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90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E44B1-40A5-8115-7A2C-8F0EE316F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solidFill>
                  <a:srgbClr val="0070C0"/>
                </a:solidFill>
              </a:rPr>
              <a:t>SQL SELECT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615373-61BA-F2C0-F6B7-A897DD7E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2419" y="19050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 is used to select data from a database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BFB93C-895B-4102-5059-FE62CC119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625" y="2681495"/>
            <a:ext cx="5057143" cy="3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8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03FD-BB04-6D47-E823-A41A99651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453" y="417376"/>
            <a:ext cx="8911687" cy="1280890"/>
          </a:xfrm>
        </p:spPr>
        <p:txBody>
          <a:bodyPr/>
          <a:lstStyle/>
          <a:p>
            <a:r>
              <a:rPr lang="en-IN" b="1" i="1" dirty="0">
                <a:solidFill>
                  <a:srgbClr val="0070C0"/>
                </a:solidFill>
              </a:rPr>
              <a:t>SQL ALTER TABLE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361BF0-06C7-5A53-E816-48271A2E9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8045" y="1057821"/>
            <a:ext cx="8915400" cy="52511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ALTER TABLE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 is used to add, delete, modify, drop 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&amp; rename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columns in an existing table.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en-US" altLang="en-US" b="1" i="1" dirty="0">
                <a:solidFill>
                  <a:schemeClr val="tx1"/>
                </a:solidFill>
              </a:rPr>
              <a:t>    </a:t>
            </a:r>
            <a:r>
              <a:rPr lang="en-US" altLang="en-US" b="1" i="1" dirty="0">
                <a:solidFill>
                  <a:schemeClr val="accent1">
                    <a:lumMod val="75000"/>
                  </a:schemeClr>
                </a:solidFill>
              </a:rPr>
              <a:t>ADD</a:t>
            </a:r>
          </a:p>
          <a:p>
            <a:pPr marL="0" indent="0">
              <a:buNone/>
            </a:pPr>
            <a:endParaRPr lang="en-US" altLang="en-US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b="1" i="1" dirty="0">
                <a:solidFill>
                  <a:schemeClr val="tx1"/>
                </a:solidFill>
              </a:rPr>
              <a:t>                 </a:t>
            </a:r>
          </a:p>
          <a:p>
            <a:pPr marL="0" indent="0">
              <a:buNone/>
            </a:pPr>
            <a:endParaRPr lang="en-US" altLang="en-US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US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US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US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b="1" i="1" dirty="0">
                <a:solidFill>
                  <a:schemeClr val="tx1"/>
                </a:solidFill>
              </a:rPr>
              <a:t>  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Modify</a:t>
            </a:r>
          </a:p>
          <a:p>
            <a:pPr>
              <a:buFont typeface="Wingdings" panose="05000000000000000000" pitchFamily="2" charset="2"/>
              <a:buChar char="Ø"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en-US" sz="11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en-US" sz="11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en-US" sz="11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en-US" sz="11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9230D2-57BC-E92C-313A-BB9D3E5D3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453" y="2035534"/>
            <a:ext cx="7152381" cy="26058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9F26EC-FEE7-F077-A1AD-4B58F5D17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01" y="4866198"/>
            <a:ext cx="7219740" cy="169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82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51DF-C4B5-2977-DB48-AA169281F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878" y="642923"/>
            <a:ext cx="8911687" cy="1280890"/>
          </a:xfrm>
        </p:spPr>
        <p:txBody>
          <a:bodyPr/>
          <a:lstStyle/>
          <a:p>
            <a:r>
              <a:rPr lang="en-IN" b="1" i="1" dirty="0">
                <a:solidFill>
                  <a:srgbClr val="0070C0"/>
                </a:solidFill>
              </a:rPr>
              <a:t>Update statement</a:t>
            </a:r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E10DBD0-C58B-9832-52BF-5CC492469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907" y="1283368"/>
            <a:ext cx="8915400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 is used to modify the existing records in a table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DE9AFBB-B4BB-5AAA-9E6F-7B5D2C5A7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156" y="1967095"/>
            <a:ext cx="9165668" cy="336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42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DE4CF-9452-505F-EE26-883F76A6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2913" y="562852"/>
            <a:ext cx="9938205" cy="1280890"/>
          </a:xfrm>
        </p:spPr>
        <p:txBody>
          <a:bodyPr/>
          <a:lstStyle/>
          <a:p>
            <a:r>
              <a:rPr lang="en-IN" b="1" i="1" dirty="0">
                <a:solidFill>
                  <a:srgbClr val="0070C0"/>
                </a:solidFill>
              </a:rPr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F8DA6-E644-CDD5-37A5-B4DB4464B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906" y="1203297"/>
            <a:ext cx="8915400" cy="530087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i="1" dirty="0">
                <a:solidFill>
                  <a:schemeClr val="accent1">
                    <a:lumMod val="75000"/>
                  </a:schemeClr>
                </a:solidFill>
              </a:rPr>
              <a:t>NOT NULL </a:t>
            </a:r>
            <a:r>
              <a:rPr lang="en-IN" dirty="0"/>
              <a:t>:-Ensures that A Column cannot have a null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i="1" dirty="0">
                <a:solidFill>
                  <a:schemeClr val="accent1">
                    <a:lumMod val="75000"/>
                  </a:schemeClr>
                </a:solidFill>
              </a:rPr>
              <a:t>Auto increment</a:t>
            </a:r>
            <a:r>
              <a:rPr lang="en-IN" dirty="0"/>
              <a:t>:- it allows a unique number to be generated automatically when a new record is inserted into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i="1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IN" dirty="0"/>
              <a:t>-Sets a default value for column if no value is specified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i="1" dirty="0">
                <a:solidFill>
                  <a:schemeClr val="accent1">
                    <a:lumMod val="75000"/>
                  </a:schemeClr>
                </a:solidFill>
              </a:rPr>
              <a:t>Primary key</a:t>
            </a:r>
            <a:r>
              <a:rPr lang="en-IN" dirty="0"/>
              <a:t>:-Uniquely identifies each row in a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D71B0-D4F3-208F-46C0-9A05EECE2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936" y="3133313"/>
            <a:ext cx="10111182" cy="343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91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4DF3-6B03-E4DB-B340-D71BB4CF7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313" y="2866379"/>
            <a:ext cx="8911687" cy="1280890"/>
          </a:xfrm>
        </p:spPr>
        <p:txBody>
          <a:bodyPr/>
          <a:lstStyle/>
          <a:p>
            <a:r>
              <a:rPr lang="en-IN" b="1" i="1" dirty="0">
                <a:solidFill>
                  <a:srgbClr val="0070C0"/>
                </a:solidFill>
              </a:rPr>
              <a:t>GENERAL FUNCTIONS</a:t>
            </a:r>
          </a:p>
        </p:txBody>
      </p:sp>
    </p:spTree>
    <p:extLst>
      <p:ext uri="{BB962C8B-B14F-4D97-AF65-F5344CB8AC3E}">
        <p14:creationId xmlns:p14="http://schemas.microsoft.com/office/powerpoint/2010/main" val="3941048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BEB5-8065-A9C6-42C1-4E8838C4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790" y="597293"/>
            <a:ext cx="8911687" cy="862784"/>
          </a:xfrm>
        </p:spPr>
        <p:txBody>
          <a:bodyPr/>
          <a:lstStyle/>
          <a:p>
            <a:r>
              <a:rPr lang="en-IN" b="1" i="1" dirty="0">
                <a:solidFill>
                  <a:srgbClr val="0070C0"/>
                </a:solidFill>
              </a:rPr>
              <a:t>WHERE , OR , 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D878D-962A-5CA5-4B74-B3EE68CCB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2317" y="1110818"/>
            <a:ext cx="8915400" cy="57471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i="1" dirty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IN" dirty="0"/>
              <a:t>- The  </a:t>
            </a:r>
            <a:r>
              <a:rPr lang="en-IN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WHERE </a:t>
            </a:r>
            <a:r>
              <a:rPr lang="en-IN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clause is used to filter record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Or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:-The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OR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Operator displays a record if any of the condition separated by Or is true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And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:-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The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AND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Operator displays a record if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allthe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condition separated by AND are true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5982A6-133D-7BE3-9B1D-64EB24E2C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699" y="2204481"/>
            <a:ext cx="8238214" cy="16678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036130-56D0-8E0E-4A13-852CFD8C8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86" y="4913279"/>
            <a:ext cx="8423745" cy="181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8A1C-25E4-315B-5F1D-827DC9722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701" y="731687"/>
            <a:ext cx="8911687" cy="1280890"/>
          </a:xfrm>
        </p:spPr>
        <p:txBody>
          <a:bodyPr/>
          <a:lstStyle/>
          <a:p>
            <a:r>
              <a:rPr lang="en-IN" b="1" i="1" dirty="0">
                <a:solidFill>
                  <a:srgbClr val="0070C0"/>
                </a:solidFill>
              </a:rPr>
              <a:t>What Is MY SQL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F4DCD-4687-10B8-E98E-E0492601B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4412" y="2097741"/>
            <a:ext cx="8915400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SQL Stands for structured query language(SQL) is fundamentally a programming language designed for accessing, modifying and extracting information from relational databases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Helps you to access and manipulate databases.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An official SQL standard was adopted by the American National standards institute(ANSI) in 1986 ,with the International  Organization for standardization(ISO) adopting the standard in 1987. </a:t>
            </a:r>
          </a:p>
        </p:txBody>
      </p:sp>
    </p:spTree>
    <p:extLst>
      <p:ext uri="{BB962C8B-B14F-4D97-AF65-F5344CB8AC3E}">
        <p14:creationId xmlns:p14="http://schemas.microsoft.com/office/powerpoint/2010/main" val="1545566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8C6F5-B184-F4C0-8ED3-FCD01E5FF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705976"/>
            <a:ext cx="8911687" cy="1280890"/>
          </a:xfrm>
        </p:spPr>
        <p:txBody>
          <a:bodyPr/>
          <a:lstStyle/>
          <a:p>
            <a:r>
              <a:rPr lang="en-IN" b="1" i="1" dirty="0">
                <a:solidFill>
                  <a:srgbClr val="0070C0"/>
                </a:solidFill>
              </a:rPr>
              <a:t>COUNT, DISTINCT ,ORDER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DF784-8661-2FFA-B9DA-66E0E5987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955" y="1346421"/>
            <a:ext cx="10554294" cy="52052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i="1" dirty="0">
                <a:solidFill>
                  <a:schemeClr val="accent1">
                    <a:lumMod val="75000"/>
                  </a:schemeClr>
                </a:solidFill>
              </a:rPr>
              <a:t>Count</a:t>
            </a:r>
            <a:r>
              <a:rPr lang="en-IN" dirty="0"/>
              <a:t>:-The </a:t>
            </a:r>
            <a:r>
              <a:rPr lang="en-IN" dirty="0">
                <a:solidFill>
                  <a:srgbClr val="FF0000"/>
                </a:solidFill>
              </a:rPr>
              <a:t>Count() </a:t>
            </a:r>
            <a:r>
              <a:rPr lang="en-IN" dirty="0"/>
              <a:t>function returns the number of rows that matches a specifies criterion.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i="1" dirty="0">
                <a:solidFill>
                  <a:schemeClr val="accent1">
                    <a:lumMod val="75000"/>
                  </a:schemeClr>
                </a:solidFill>
              </a:rPr>
              <a:t>Distinct: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select distinct </a:t>
            </a:r>
            <a:r>
              <a:rPr lang="en-IN" dirty="0"/>
              <a:t>statement is used to return only different values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b="1" i="1" dirty="0">
                <a:solidFill>
                  <a:schemeClr val="accent1">
                    <a:lumMod val="75000"/>
                  </a:schemeClr>
                </a:solidFill>
              </a:rPr>
              <a:t>ORDER BY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:- </a:t>
            </a:r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ORDER BY </a:t>
            </a:r>
            <a:r>
              <a:rPr lang="en-IN" dirty="0"/>
              <a:t>keyword id used to sort the result-set in ascending or descending      order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2D404-4655-3C1B-9468-09AA4EB9B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82" y="2208802"/>
            <a:ext cx="8444285" cy="14885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D712AF-2D5E-8370-47E8-A4D93B03F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82" y="4432309"/>
            <a:ext cx="4378518" cy="20002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0BD588-1272-DDA1-4E6B-ADC6D4565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434" y="4514835"/>
            <a:ext cx="4378518" cy="191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11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982A-1B7A-C372-A234-332ED651B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868" y="626335"/>
            <a:ext cx="8911687" cy="1280890"/>
          </a:xfrm>
        </p:spPr>
        <p:txBody>
          <a:bodyPr/>
          <a:lstStyle/>
          <a:p>
            <a:r>
              <a:rPr lang="en-IN" b="1" i="1" dirty="0">
                <a:solidFill>
                  <a:srgbClr val="0070C0"/>
                </a:solidFill>
              </a:rPr>
              <a:t>GROUP BY, LIMIT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CF12A-8C7F-C83C-3A04-0413FBCDB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445" y="1338469"/>
            <a:ext cx="9711456" cy="52131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i="1" dirty="0">
                <a:solidFill>
                  <a:schemeClr val="accent1">
                    <a:lumMod val="75000"/>
                  </a:schemeClr>
                </a:solidFill>
              </a:rPr>
              <a:t>GROUP BY:-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GROUP BY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statement groups rows that have the same values into summary rows, like "find the number of customers in each country".</a:t>
            </a:r>
          </a:p>
          <a:p>
            <a:endParaRPr lang="en-US" altLang="en-US" dirty="0">
              <a:latin typeface="Verdana" panose="020B0604030504040204" pitchFamily="34" charset="0"/>
            </a:endParaRP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endParaRPr lang="en-US" altLang="en-US" dirty="0">
              <a:latin typeface="Verdana" panose="020B0604030504040204" pitchFamily="34" charset="0"/>
            </a:endParaRP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endParaRPr lang="en-US" altLang="en-US" dirty="0">
              <a:latin typeface="Verdana" panose="020B0604030504040204" pitchFamily="34" charset="0"/>
            </a:endParaRP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b="1" i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</a:rPr>
              <a:t>Limit:</a:t>
            </a:r>
            <a:r>
              <a:rPr lang="en-US" altLang="en-US" sz="1100" b="1" i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</a:rPr>
              <a:t>-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LIMIT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clause is used to specify the number of records to 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A799A0-0EC3-18F4-096B-B4A5385C9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341" y="2068356"/>
            <a:ext cx="7238095" cy="21935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481626-DB88-0738-739F-17C721919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342" y="4826442"/>
            <a:ext cx="7238094" cy="203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77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7A2A-3637-21AF-2237-42B0107C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379" y="640081"/>
            <a:ext cx="8911687" cy="1280890"/>
          </a:xfrm>
        </p:spPr>
        <p:txBody>
          <a:bodyPr/>
          <a:lstStyle/>
          <a:p>
            <a:r>
              <a:rPr lang="en-IN" b="1" i="1" dirty="0">
                <a:solidFill>
                  <a:srgbClr val="0070C0"/>
                </a:solidFill>
              </a:rPr>
              <a:t>LIKE, BETWEEN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F2ED2-6A16-60AB-FF9C-DB57A02F3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1688" y="1459726"/>
            <a:ext cx="8915400" cy="47581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i="1" dirty="0">
                <a:solidFill>
                  <a:schemeClr val="accent1">
                    <a:lumMod val="75000"/>
                  </a:schemeClr>
                </a:solidFill>
              </a:rPr>
              <a:t>Like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:-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</a:rPr>
              <a:t> operator is used in a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</a:rPr>
              <a:t> clause to search for a specified pattern in a column.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IN" b="1" i="1" dirty="0">
                <a:solidFill>
                  <a:schemeClr val="accent1">
                    <a:lumMod val="75000"/>
                  </a:schemeClr>
                </a:solidFill>
              </a:rPr>
              <a:t>Between:-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BETWEEN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</a:rPr>
              <a:t> operator selects values within a given range. The values can be numbers, text, or dates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3C540C-FFF4-C9B4-8D92-933D03556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2138901"/>
            <a:ext cx="7636701" cy="18447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4BB121-9CA3-89AF-8463-7E27657A6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4664200"/>
            <a:ext cx="7636701" cy="197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58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27DA3D9-FB3C-EB2D-5BC4-3F0786B03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294" y="34956"/>
            <a:ext cx="8911687" cy="1280890"/>
          </a:xfrm>
        </p:spPr>
        <p:txBody>
          <a:bodyPr/>
          <a:lstStyle/>
          <a:p>
            <a:r>
              <a:rPr lang="en-IN" b="1" i="1" dirty="0">
                <a:solidFill>
                  <a:srgbClr val="0070C0"/>
                </a:solidFill>
              </a:rPr>
              <a:t>CALCULATTION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6D3B0-ACC1-72F5-FE9A-C036A1AAF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276" y="847205"/>
            <a:ext cx="8915400" cy="5892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b="1" i="1" dirty="0">
                <a:solidFill>
                  <a:schemeClr val="accent1">
                    <a:lumMod val="75000"/>
                  </a:schemeClr>
                </a:solidFill>
              </a:rPr>
              <a:t>SUM AVERAGE</a:t>
            </a:r>
          </a:p>
          <a:p>
            <a:pPr marL="0" indent="0">
              <a:buNone/>
            </a:pPr>
            <a:endParaRPr lang="en-IN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b="1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b="1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b="1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b="1" i="1" dirty="0">
                <a:solidFill>
                  <a:schemeClr val="accent1">
                    <a:lumMod val="75000"/>
                  </a:schemeClr>
                </a:solidFill>
              </a:rPr>
              <a:t>  MINIMUM</a:t>
            </a:r>
          </a:p>
          <a:p>
            <a:pPr marL="0" indent="0">
              <a:buNone/>
            </a:pPr>
            <a:endParaRPr lang="en-IN" b="1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b="1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b="1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b="1" i="1" dirty="0">
                <a:solidFill>
                  <a:srgbClr val="0070C0"/>
                </a:solidFill>
              </a:rPr>
              <a:t>                </a:t>
            </a:r>
          </a:p>
          <a:p>
            <a:pPr marL="0" indent="0">
              <a:buNone/>
            </a:pPr>
            <a:r>
              <a:rPr lang="en-IN" b="1" i="1" dirty="0">
                <a:solidFill>
                  <a:schemeClr val="accent1">
                    <a:lumMod val="75000"/>
                  </a:schemeClr>
                </a:solidFill>
              </a:rPr>
              <a:t> MAXIMUM</a:t>
            </a:r>
          </a:p>
          <a:p>
            <a:pPr marL="0" indent="0">
              <a:buNone/>
            </a:pPr>
            <a:endParaRPr lang="en-IN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b="1" i="1" dirty="0">
              <a:solidFill>
                <a:srgbClr val="FF00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4FEB7A-0E71-1AB1-D9FD-32ED76E95948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3429000"/>
            <a:ext cx="5289550" cy="14097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71FC20-CF8F-3559-5070-FE31B1ABD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899" y="1190817"/>
            <a:ext cx="5289551" cy="15333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343B1C-8794-804A-FDDB-B0D53B8B6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899" y="5272739"/>
            <a:ext cx="5289551" cy="1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044FB-FE6D-854F-7E9C-D86BF6FA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916" y="367553"/>
            <a:ext cx="8911687" cy="1501588"/>
          </a:xfrm>
        </p:spPr>
        <p:txBody>
          <a:bodyPr/>
          <a:lstStyle/>
          <a:p>
            <a:r>
              <a:rPr lang="en-IN" b="1" i="1" dirty="0">
                <a:solidFill>
                  <a:srgbClr val="0070C0"/>
                </a:solidFill>
              </a:rPr>
              <a:t>LOGICAL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B1AF4-F41E-4002-F201-F96C88F9D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760" y="1030941"/>
            <a:ext cx="8915400" cy="56836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i="1" dirty="0">
                <a:solidFill>
                  <a:schemeClr val="accent1">
                    <a:lumMod val="75000"/>
                  </a:schemeClr>
                </a:solidFill>
              </a:rPr>
              <a:t>If with and condition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b="1" i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b="1" i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b="1" i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i="1" dirty="0">
                <a:solidFill>
                  <a:schemeClr val="accent1">
                    <a:lumMod val="75000"/>
                  </a:schemeClr>
                </a:solidFill>
              </a:rPr>
              <a:t>If with or condition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b="1" i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b="1" i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14114-7F8B-8D4D-01A2-3347B9ADF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917" y="1501588"/>
            <a:ext cx="8573153" cy="2513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CD429E-EEB9-5724-57A4-CC03A7C7C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916" y="4688541"/>
            <a:ext cx="8573153" cy="18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42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5128-043F-31A7-FFF3-50F1278F4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859" y="101854"/>
            <a:ext cx="9666847" cy="1054593"/>
          </a:xfrm>
        </p:spPr>
        <p:txBody>
          <a:bodyPr/>
          <a:lstStyle/>
          <a:p>
            <a:r>
              <a:rPr lang="en-IN" b="1" i="1" dirty="0">
                <a:solidFill>
                  <a:srgbClr val="0070C0"/>
                </a:solidFill>
              </a:rPr>
              <a:t>STRING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A2FF5-91A4-3A26-2E3D-57E5F75B7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9859" y="941294"/>
            <a:ext cx="8915400" cy="64814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i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IN" b="1" i="1" dirty="0"/>
              <a:t>:-</a:t>
            </a:r>
            <a:r>
              <a:rPr lang="en-IN" dirty="0"/>
              <a:t>Add two strings together.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b="1" i="1" dirty="0">
                <a:solidFill>
                  <a:schemeClr val="accent1">
                    <a:lumMod val="75000"/>
                  </a:schemeClr>
                </a:solidFill>
              </a:rPr>
              <a:t>Length:</a:t>
            </a:r>
            <a:r>
              <a:rPr lang="en-IN" b="1" i="1" dirty="0"/>
              <a:t>-</a:t>
            </a:r>
            <a:r>
              <a:rPr lang="en-IN" dirty="0"/>
              <a:t>Return the length of the string.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b="1" i="1" dirty="0">
                <a:solidFill>
                  <a:schemeClr val="accent1">
                    <a:lumMod val="75000"/>
                  </a:schemeClr>
                </a:solidFill>
              </a:rPr>
              <a:t>Mid</a:t>
            </a:r>
            <a:r>
              <a:rPr lang="en-IN" b="1" i="1" dirty="0"/>
              <a:t> :-</a:t>
            </a:r>
            <a:r>
              <a:rPr lang="en-IN" dirty="0"/>
              <a:t>Extract a substring from a string (start at Position 5, extract 3 characters)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1A76A6-1F59-2BE2-4704-D743A0D59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07" y="1275079"/>
            <a:ext cx="7675469" cy="13605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C56981-6E6F-78B4-0AC9-0FDD63781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07" y="2971250"/>
            <a:ext cx="7675469" cy="16743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3E67B0-0E0A-E6AA-2B7B-0CAE0493F1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07" y="5284720"/>
            <a:ext cx="7675469" cy="149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51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7616-782E-76ED-B443-41F2D0E4A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725" y="560826"/>
            <a:ext cx="8911687" cy="1280890"/>
          </a:xfrm>
        </p:spPr>
        <p:txBody>
          <a:bodyPr/>
          <a:lstStyle/>
          <a:p>
            <a:r>
              <a:rPr lang="en-IN" b="1" i="1" dirty="0">
                <a:solidFill>
                  <a:srgbClr val="0070C0"/>
                </a:solidFill>
              </a:rPr>
              <a:t>DATE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12DAD-9F57-AEE9-C48E-AEC6EFB31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658" y="1201271"/>
            <a:ext cx="9593823" cy="55705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i="1" dirty="0">
                <a:solidFill>
                  <a:schemeClr val="accent1">
                    <a:lumMod val="75000"/>
                  </a:schemeClr>
                </a:solidFill>
              </a:rPr>
              <a:t>Date Add():- </a:t>
            </a:r>
            <a:r>
              <a:rPr lang="en-IN" dirty="0"/>
              <a:t>Add year or month or days to a date, then return the date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b="1" i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i="1" dirty="0">
                <a:solidFill>
                  <a:schemeClr val="accent1">
                    <a:lumMod val="75000"/>
                  </a:schemeClr>
                </a:solidFill>
              </a:rPr>
              <a:t>Date Format():-</a:t>
            </a:r>
            <a:r>
              <a:rPr lang="en-IN" dirty="0"/>
              <a:t>The Date Format() function formats a date as specified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E55D48-49BA-A384-E2F4-228B7BCEB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61" y="1615466"/>
            <a:ext cx="7485714" cy="2228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865CFF-8076-AF8E-373D-A0268939A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61" y="4519183"/>
            <a:ext cx="7588715" cy="2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33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8E6A-2468-D3C4-017F-9612B4997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971" y="534464"/>
            <a:ext cx="8911687" cy="1280890"/>
          </a:xfrm>
        </p:spPr>
        <p:txBody>
          <a:bodyPr/>
          <a:lstStyle/>
          <a:p>
            <a:r>
              <a:rPr lang="en-IN" b="1" i="1" dirty="0">
                <a:solidFill>
                  <a:srgbClr val="0070C0"/>
                </a:solidFill>
              </a:rPr>
              <a:t>JOIN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3AD13-E081-B447-65CC-6BCC96F68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342" y="1084728"/>
            <a:ext cx="9656576" cy="557604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i="1" dirty="0">
                <a:solidFill>
                  <a:schemeClr val="accent1">
                    <a:lumMod val="75000"/>
                  </a:schemeClr>
                </a:solidFill>
              </a:rPr>
              <a:t>Inner join</a:t>
            </a:r>
            <a:r>
              <a:rPr lang="en-IN" b="1" i="1" dirty="0"/>
              <a:t>:-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Inner Join keyword selects records that have matching values in both tables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i="1" dirty="0">
                <a:solidFill>
                  <a:schemeClr val="accent1">
                    <a:lumMod val="75000"/>
                  </a:schemeClr>
                </a:solidFill>
              </a:rPr>
              <a:t> Union:-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</a:rPr>
              <a:t> operator is used to combine the result-set of two or more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</a:rPr>
              <a:t> statements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30953A-4864-BEF6-BF6F-97E351620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0805"/>
            <a:ext cx="2648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17BF39-975D-AC73-9F6C-7ADEFBD79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535" y="1676003"/>
            <a:ext cx="8136830" cy="20981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1F8379-2106-1CD5-FA31-8B7FB0048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535" y="4452271"/>
            <a:ext cx="8136830" cy="220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345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E22A-2B8B-36F2-D9C4-CDA2DD983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13" y="579286"/>
            <a:ext cx="8911687" cy="1280890"/>
          </a:xfrm>
        </p:spPr>
        <p:txBody>
          <a:bodyPr/>
          <a:lstStyle/>
          <a:p>
            <a:r>
              <a:rPr lang="en-IN" b="1" i="1" dirty="0">
                <a:solidFill>
                  <a:srgbClr val="0070C0"/>
                </a:solidFill>
              </a:rPr>
              <a:t>STORED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C5E03-04F0-EC3A-AAE4-56C6FAA38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2487" y="1337520"/>
            <a:ext cx="8915400" cy="5749795"/>
          </a:xfrm>
        </p:spPr>
        <p:txBody>
          <a:bodyPr/>
          <a:lstStyle/>
          <a:p>
            <a:r>
              <a:rPr lang="en-IN" b="1" i="1" dirty="0">
                <a:solidFill>
                  <a:schemeClr val="accent1">
                    <a:lumMod val="75000"/>
                  </a:schemeClr>
                </a:solidFill>
              </a:rPr>
              <a:t>Stored Procedure:-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stored procedure is a prepared SQL code that you can save, so the code can be reused over and over again.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CB0E4-096F-B643-BDDA-0DC739D7C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605" y="2231575"/>
            <a:ext cx="9732007" cy="448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29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393DD-03A0-5218-D771-11C220C65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012" y="615145"/>
            <a:ext cx="8911687" cy="1280890"/>
          </a:xfrm>
        </p:spPr>
        <p:txBody>
          <a:bodyPr/>
          <a:lstStyle/>
          <a:p>
            <a:r>
              <a:rPr lang="en-IN" b="1" i="1" dirty="0">
                <a:solidFill>
                  <a:srgbClr val="0070C0"/>
                </a:solidFill>
              </a:rPr>
              <a:t>TRIGGER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8655B-6CA4-CA92-8230-12E0709C6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299" y="1537446"/>
            <a:ext cx="8915400" cy="5638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i="1" dirty="0">
                <a:solidFill>
                  <a:schemeClr val="accent1">
                    <a:lumMod val="75000"/>
                  </a:schemeClr>
                </a:solidFill>
              </a:rPr>
              <a:t>Trigger:- </a:t>
            </a:r>
            <a:r>
              <a:rPr lang="en-IN" dirty="0"/>
              <a:t>A database trigger is stored program which is automatically fired or executed when some events occur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i="1" dirty="0">
                <a:solidFill>
                  <a:schemeClr val="accent1">
                    <a:lumMod val="75000"/>
                  </a:schemeClr>
                </a:solidFill>
              </a:rPr>
              <a:t>Types of trigger:-  * </a:t>
            </a:r>
            <a:r>
              <a:rPr lang="en-IN" dirty="0">
                <a:solidFill>
                  <a:schemeClr val="tx1"/>
                </a:solidFill>
              </a:rPr>
              <a:t>Row level trigger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                          </a:t>
            </a:r>
            <a:r>
              <a:rPr lang="en-IN" b="1" i="1" dirty="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en-IN" dirty="0">
                <a:solidFill>
                  <a:schemeClr val="tx1"/>
                </a:solidFill>
              </a:rPr>
              <a:t> Statement level trigger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</a:t>
            </a:r>
            <a:r>
              <a:rPr lang="en-IN" b="1" i="1" dirty="0">
                <a:solidFill>
                  <a:schemeClr val="accent1">
                    <a:lumMod val="75000"/>
                  </a:schemeClr>
                </a:solidFill>
              </a:rPr>
              <a:t>Trigger timings</a:t>
            </a:r>
            <a:r>
              <a:rPr lang="en-IN" dirty="0">
                <a:solidFill>
                  <a:schemeClr val="tx1"/>
                </a:solidFill>
              </a:rPr>
              <a:t>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Before insert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After insert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Before update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After update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Before delete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After delete</a:t>
            </a:r>
          </a:p>
        </p:txBody>
      </p:sp>
    </p:spTree>
    <p:extLst>
      <p:ext uri="{BB962C8B-B14F-4D97-AF65-F5344CB8AC3E}">
        <p14:creationId xmlns:p14="http://schemas.microsoft.com/office/powerpoint/2010/main" val="1647244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80E4-E918-6958-B917-8877279B0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267" y="740650"/>
            <a:ext cx="8911687" cy="1280890"/>
          </a:xfrm>
        </p:spPr>
        <p:txBody>
          <a:bodyPr/>
          <a:lstStyle/>
          <a:p>
            <a:r>
              <a:rPr lang="en-IN" b="1" i="1" dirty="0">
                <a:solidFill>
                  <a:srgbClr val="0070C0"/>
                </a:solidFill>
              </a:rPr>
              <a:t>What is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DE25A-810E-E922-C7D3-72A58AC1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267" y="2106706"/>
            <a:ext cx="8915400" cy="377762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definition, a database is merely a structured collection of data.</a:t>
            </a:r>
          </a:p>
          <a:p>
            <a:pPr marL="0" indent="0"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(or)</a:t>
            </a:r>
          </a:p>
          <a:p>
            <a:pPr marL="0" indent="0">
              <a:buNone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database is an organized collection of structured information, or data, typically stored electronically in a computer system. A database is usually controlled by a database management system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</a:p>
          <a:p>
            <a:pPr marL="0" indent="0"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</a:p>
        </p:txBody>
      </p:sp>
      <p:pic>
        <p:nvPicPr>
          <p:cNvPr id="4" name="Picture 3" descr="database.png">
            <a:extLst>
              <a:ext uri="{FF2B5EF4-FFF2-40B4-BE49-F238E27FC236}">
                <a16:creationId xmlns:a16="http://schemas.microsoft.com/office/drawing/2014/main" id="{CF4F1ADA-6E1C-C73E-84CD-5251B40D2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421" y="4891847"/>
            <a:ext cx="1714500" cy="157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631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543D8-1A5C-48EB-0076-65E5D923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608" y="758582"/>
            <a:ext cx="8911687" cy="1280890"/>
          </a:xfrm>
        </p:spPr>
        <p:txBody>
          <a:bodyPr/>
          <a:lstStyle/>
          <a:p>
            <a:r>
              <a:rPr lang="en-IN" b="1" i="1" dirty="0">
                <a:solidFill>
                  <a:srgbClr val="0070C0"/>
                </a:solidFill>
              </a:rPr>
              <a:t>ROW LEVEL TRIGGER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B4F0C-222D-2D6A-1385-9A5F7E05F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1608" y="1488141"/>
            <a:ext cx="8915400" cy="4270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An event is triggered at row level for each row updated, inserted or deleted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D2343-8A2B-11FC-4F30-91F5C3A3E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894" y="2339789"/>
            <a:ext cx="9090212" cy="439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40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3CA66-4066-E3B1-8D7C-63C58F21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981" y="606181"/>
            <a:ext cx="8911687" cy="1280890"/>
          </a:xfrm>
        </p:spPr>
        <p:txBody>
          <a:bodyPr/>
          <a:lstStyle/>
          <a:p>
            <a:r>
              <a:rPr lang="en-IN" b="1" i="1" dirty="0">
                <a:solidFill>
                  <a:srgbClr val="0070C0"/>
                </a:solidFill>
              </a:rPr>
              <a:t>STATEMENT LEVEL TRIGGER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79E52-5D07-3223-A9F1-C24FB9E33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8981" y="1540189"/>
            <a:ext cx="8915400" cy="4711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An event is triggered  at table level for each SQL statement executed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A7D0BF-9DBA-C64A-E565-63344CF88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835" y="2537012"/>
            <a:ext cx="9314330" cy="424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86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25F94-E9C6-679E-AFBE-9E401F8B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606" y="2937004"/>
            <a:ext cx="8911687" cy="1280890"/>
          </a:xfrm>
        </p:spPr>
        <p:txBody>
          <a:bodyPr>
            <a:normAutofit/>
          </a:bodyPr>
          <a:lstStyle/>
          <a:p>
            <a:r>
              <a:rPr lang="en-IN" sz="4000" b="1" i="1" dirty="0">
                <a:solidFill>
                  <a:srgbClr val="0070C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973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75AE4-66E5-C3A6-6571-F566B4A3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313" y="722722"/>
            <a:ext cx="8911687" cy="1280890"/>
          </a:xfrm>
        </p:spPr>
        <p:txBody>
          <a:bodyPr/>
          <a:lstStyle/>
          <a:p>
            <a:r>
              <a:rPr lang="en-IN" b="1" i="1" dirty="0">
                <a:solidFill>
                  <a:srgbClr val="0070C0"/>
                </a:solidFill>
              </a:rPr>
              <a:t>Types of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64CCA-0790-7088-CA2A-CFF54A2F0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908" y="3630694"/>
            <a:ext cx="5945887" cy="1780365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           </a:t>
            </a:r>
          </a:p>
        </p:txBody>
      </p:sp>
      <p:pic>
        <p:nvPicPr>
          <p:cNvPr id="1028" name="Picture 4" descr="Databases Types">
            <a:extLst>
              <a:ext uri="{FF2B5EF4-FFF2-40B4-BE49-F238E27FC236}">
                <a16:creationId xmlns:a16="http://schemas.microsoft.com/office/drawing/2014/main" id="{4B77D61C-E9AB-4CB6-4887-057A98CFB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125" y="1932167"/>
            <a:ext cx="6893782" cy="396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45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62C3-8246-DF8A-9067-253FADE4A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19" y="713757"/>
            <a:ext cx="8911687" cy="1280890"/>
          </a:xfrm>
        </p:spPr>
        <p:txBody>
          <a:bodyPr/>
          <a:lstStyle/>
          <a:p>
            <a:r>
              <a:rPr lang="en-US" b="1" i="1" dirty="0">
                <a:solidFill>
                  <a:srgbClr val="0070C0"/>
                </a:solidFill>
              </a:rPr>
              <a:t>Numeric Data Type</a:t>
            </a:r>
            <a:endParaRPr lang="en-IN" i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339B4-25E2-DEBF-1051-8F35F891A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306" y="1837765"/>
            <a:ext cx="8915400" cy="377762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i="1" dirty="0"/>
              <a:t>INT</a:t>
            </a:r>
            <a:r>
              <a:rPr lang="en-US" dirty="0"/>
              <a:t> :Integer data type for storing whole numbers.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/>
              <a:t>BIGINT</a:t>
            </a:r>
            <a:r>
              <a:rPr lang="en-US" i="1" dirty="0"/>
              <a:t> </a:t>
            </a:r>
            <a:r>
              <a:rPr lang="en-US" dirty="0"/>
              <a:t>:Large integer data type for very large whole numbers.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/>
              <a:t>SMALLINT</a:t>
            </a:r>
            <a:r>
              <a:rPr lang="en-US" dirty="0"/>
              <a:t> :Small integer data type for small whole numbers.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/>
              <a:t>DECIMAL/NUMERIC </a:t>
            </a:r>
            <a:r>
              <a:rPr lang="en-US" dirty="0"/>
              <a:t>:Fixed-point numeric data type that stores exact numeric values with a specified precision and scale.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/>
              <a:t>FLOAT/REAL </a:t>
            </a:r>
            <a:r>
              <a:rPr lang="en-US" dirty="0"/>
              <a:t>: Floating-point numeric data type for approximate numeric values with a specified precision.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549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DE0D-A19F-2778-DAB9-1F5E94CD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377" y="767545"/>
            <a:ext cx="8911687" cy="1280890"/>
          </a:xfrm>
        </p:spPr>
        <p:txBody>
          <a:bodyPr/>
          <a:lstStyle/>
          <a:p>
            <a:r>
              <a:rPr lang="en-US" b="1" i="1" dirty="0">
                <a:solidFill>
                  <a:srgbClr val="0070C0"/>
                </a:solidFill>
              </a:rPr>
              <a:t>Date And Time</a:t>
            </a:r>
            <a:endParaRPr lang="en-IN" i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98A5C-A00C-0912-5D08-74730FE81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3377" y="1905000"/>
            <a:ext cx="8915400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i="1" dirty="0"/>
              <a:t>DATE :</a:t>
            </a:r>
            <a:r>
              <a:rPr lang="en-US" dirty="0"/>
              <a:t>Date data type for storing dates (</a:t>
            </a:r>
            <a:r>
              <a:rPr lang="en-US" dirty="0" err="1"/>
              <a:t>Year,month,day</a:t>
            </a:r>
            <a:r>
              <a:rPr lang="en-US" dirty="0"/>
              <a:t>).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/>
              <a:t>TIME :</a:t>
            </a:r>
            <a:r>
              <a:rPr lang="en-US" dirty="0"/>
              <a:t> Time date type for storing time of day.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b="1" i="1" dirty="0"/>
              <a:t>DATETIME/TIMESTAMP :</a:t>
            </a:r>
            <a:r>
              <a:rPr lang="en-IN" dirty="0"/>
              <a:t>Date and time data type for storing both date and time information.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b="1" i="1" dirty="0"/>
              <a:t>INTERVAL : </a:t>
            </a:r>
            <a:r>
              <a:rPr lang="en-IN" dirty="0"/>
              <a:t>Represents a period of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8293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0A01-7383-E50B-4CEA-D1A523A9F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261" y="767545"/>
            <a:ext cx="8911687" cy="1280890"/>
          </a:xfrm>
        </p:spPr>
        <p:txBody>
          <a:bodyPr/>
          <a:lstStyle/>
          <a:p>
            <a:r>
              <a:rPr lang="en-IN" b="1" i="1" dirty="0">
                <a:solidFill>
                  <a:srgbClr val="0070C0"/>
                </a:solidFill>
              </a:rPr>
              <a:t>Difference of DBMS AND RDBMS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21D65-7D06-A0B1-7066-0121B4D626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i="1" dirty="0"/>
              <a:t>                          DBMS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4A843-407D-4F10-6F14-11F4D6C5D2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Database Management Systems (DBMS) are software systems </a:t>
            </a: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it used to store, retrieve, and run queries on data.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A DBMS serves as an interface between an end-user and a database, allowing users to create, read, update, and delete data in the database</a:t>
            </a:r>
            <a:endParaRPr lang="en-IN" sz="2400" dirty="0"/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522EE7-49E6-0379-383A-C8A34BCC3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                              </a:t>
            </a:r>
            <a:r>
              <a:rPr lang="en-IN" i="1" dirty="0"/>
              <a:t>RDBMS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956C3-2F4F-D5D8-540A-B5D7823401A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RDBMS stands for Relational Database Management System.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RDBMS is a program used to maintain a relational database.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RDBMS is the basis for all modern database systems such as MySQL, Microsoft SQL Server, Oracle, and Microsoft Access</a:t>
            </a:r>
            <a:r>
              <a:rPr lang="en-IN" sz="2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/>
              <a:t>RDBMS uses SQL queries to access the data in the database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232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D5FC7-7DE3-C1E9-C5DA-2426B328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718111"/>
            <a:ext cx="8911687" cy="1280890"/>
          </a:xfrm>
        </p:spPr>
        <p:txBody>
          <a:bodyPr/>
          <a:lstStyle/>
          <a:p>
            <a:r>
              <a:rPr lang="en-IN" b="1" i="1" dirty="0">
                <a:solidFill>
                  <a:srgbClr val="0070C0"/>
                </a:solidFill>
              </a:rPr>
              <a:t>Datatypes of SQL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05FE530-0E52-544D-C6AF-0FB8542B5E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Data type is used to define the values that a column can contain.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column is required to have a name and data type in the database table.</a:t>
            </a:r>
          </a:p>
          <a:p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686BAB8-D58A-1BAB-2E70-D58895197E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99687C-AA5E-946B-8963-150B5A08A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076" y="1415332"/>
            <a:ext cx="4744659" cy="461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26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06E0A34-7058-54A6-BCFA-EBBFE984FCBA}"/>
              </a:ext>
            </a:extLst>
          </p:cNvPr>
          <p:cNvSpPr/>
          <p:nvPr/>
        </p:nvSpPr>
        <p:spPr>
          <a:xfrm>
            <a:off x="1550009" y="1857375"/>
            <a:ext cx="2143125" cy="15001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n>
                  <a:solidFill>
                    <a:srgbClr val="FFFF00"/>
                  </a:solidFill>
                </a:ln>
                <a:latin typeface="Times New Roman" pitchFamily="18" charset="0"/>
                <a:cs typeface="Times New Roman" pitchFamily="18" charset="0"/>
                <a:hlinkClick r:id="" action="ppaction://noaction"/>
              </a:rPr>
              <a:t>My SQL Main Commands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FAC4210-F5AD-92D2-BCA3-1F14B1278051}"/>
              </a:ext>
            </a:extLst>
          </p:cNvPr>
          <p:cNvSpPr/>
          <p:nvPr/>
        </p:nvSpPr>
        <p:spPr>
          <a:xfrm>
            <a:off x="1550009" y="3571875"/>
            <a:ext cx="2214563" cy="135731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n>
                  <a:solidFill>
                    <a:srgbClr val="FFFF00"/>
                  </a:solidFill>
                </a:ln>
                <a:latin typeface="Times New Roman" pitchFamily="18" charset="0"/>
                <a:cs typeface="Times New Roman" pitchFamily="18" charset="0"/>
                <a:hlinkClick r:id="" action="ppaction://noaction"/>
              </a:rPr>
              <a:t>My SQL String Functions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32C0148-5562-6030-053F-4548FAF52F7A}"/>
              </a:ext>
            </a:extLst>
          </p:cNvPr>
          <p:cNvSpPr/>
          <p:nvPr/>
        </p:nvSpPr>
        <p:spPr>
          <a:xfrm>
            <a:off x="4907572" y="285750"/>
            <a:ext cx="2071687" cy="1500188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n>
                  <a:solidFill>
                    <a:srgbClr val="FFFF00"/>
                  </a:solidFill>
                </a:ln>
                <a:latin typeface="Times New Roman" pitchFamily="18" charset="0"/>
                <a:cs typeface="Times New Roman" pitchFamily="18" charset="0"/>
                <a:hlinkClick r:id="" action="ppaction://noaction"/>
              </a:rPr>
              <a:t>My SQL Date Functions</a:t>
            </a:r>
            <a:endParaRPr lang="en-US" dirty="0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CF0A23-C0B8-D29F-8659-1D4D4FDCED78}"/>
              </a:ext>
            </a:extLst>
          </p:cNvPr>
          <p:cNvSpPr/>
          <p:nvPr/>
        </p:nvSpPr>
        <p:spPr>
          <a:xfrm>
            <a:off x="7407884" y="357188"/>
            <a:ext cx="2071688" cy="1214437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n>
                  <a:solidFill>
                    <a:srgbClr val="FFFF00"/>
                  </a:solidFill>
                </a:ln>
                <a:latin typeface="Times New Roman" pitchFamily="18" charset="0"/>
                <a:cs typeface="Times New Roman" pitchFamily="18" charset="0"/>
                <a:hlinkClick r:id="" action="ppaction://noaction"/>
              </a:rPr>
              <a:t>Logical Functions</a:t>
            </a:r>
            <a:br>
              <a:rPr lang="en-US" dirty="0">
                <a:ln>
                  <a:solidFill>
                    <a:srgbClr val="FFFF00"/>
                  </a:solidFill>
                </a:ln>
                <a:latin typeface="Times New Roman" pitchFamily="18" charset="0"/>
                <a:cs typeface="Times New Roman" pitchFamily="18" charset="0"/>
                <a:hlinkClick r:id="" action="ppaction://noaction"/>
              </a:rPr>
            </a:br>
            <a:endParaRPr lang="en-US" dirty="0">
              <a:ln>
                <a:solidFill>
                  <a:srgbClr val="FFFF00"/>
                </a:solidFill>
              </a:ln>
              <a:latin typeface="Times New Roman" pitchFamily="18" charset="0"/>
              <a:cs typeface="Times New Roman" pitchFamily="18" charset="0"/>
              <a:hlinkClick r:id="" action="ppaction://noaction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84C9DF-6CE1-1346-DD3C-EFC2681E4166}"/>
              </a:ext>
            </a:extLst>
          </p:cNvPr>
          <p:cNvSpPr/>
          <p:nvPr/>
        </p:nvSpPr>
        <p:spPr>
          <a:xfrm>
            <a:off x="8265134" y="3714750"/>
            <a:ext cx="1785938" cy="1143000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n>
                  <a:solidFill>
                    <a:srgbClr val="FFFF00"/>
                  </a:solidFill>
                </a:ln>
                <a:latin typeface="Times New Roman" pitchFamily="18" charset="0"/>
                <a:cs typeface="Times New Roman" pitchFamily="18" charset="0"/>
                <a:hlinkClick r:id="" action="ppaction://noaction"/>
              </a:rPr>
              <a:t>RDBMS Systems</a:t>
            </a:r>
            <a:br>
              <a:rPr lang="en-US" dirty="0">
                <a:ln>
                  <a:solidFill>
                    <a:srgbClr val="FFFF00"/>
                  </a:solidFill>
                </a:ln>
                <a:latin typeface="Times New Roman" pitchFamily="18" charset="0"/>
                <a:cs typeface="Times New Roman" pitchFamily="18" charset="0"/>
                <a:hlinkClick r:id="" action="ppaction://noaction"/>
              </a:rPr>
            </a:br>
            <a:endParaRPr lang="en-US" dirty="0">
              <a:ln>
                <a:solidFill>
                  <a:srgbClr val="FFFF00"/>
                </a:solidFill>
              </a:ln>
              <a:latin typeface="Times New Roman" pitchFamily="18" charset="0"/>
              <a:cs typeface="Times New Roman" pitchFamily="18" charset="0"/>
              <a:hlinkClick r:id="" action="ppaction://noaction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158FCB-D721-FB92-90D8-5158CDAC057C}"/>
              </a:ext>
            </a:extLst>
          </p:cNvPr>
          <p:cNvSpPr/>
          <p:nvPr/>
        </p:nvSpPr>
        <p:spPr>
          <a:xfrm>
            <a:off x="4907572" y="5214938"/>
            <a:ext cx="2143125" cy="164306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n>
                  <a:solidFill>
                    <a:srgbClr val="FFFF00"/>
                  </a:solidFill>
                </a:ln>
                <a:latin typeface="Times New Roman" pitchFamily="18" charset="0"/>
                <a:cs typeface="Times New Roman" pitchFamily="18" charset="0"/>
                <a:hlinkClick r:id="" action="ppaction://noaction"/>
              </a:rPr>
              <a:t>My SQL General Functions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B91006-BEE9-38AB-B6EF-2AE44E3A4608}"/>
              </a:ext>
            </a:extLst>
          </p:cNvPr>
          <p:cNvSpPr/>
          <p:nvPr/>
        </p:nvSpPr>
        <p:spPr>
          <a:xfrm>
            <a:off x="8050822" y="1643063"/>
            <a:ext cx="2214562" cy="164306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r>
              <a:rPr lang="en-US" dirty="0">
                <a:ln>
                  <a:solidFill>
                    <a:srgbClr val="FFFF00"/>
                  </a:solidFill>
                </a:ln>
                <a:latin typeface="Times New Roman" pitchFamily="18" charset="0"/>
                <a:cs typeface="Times New Roman" pitchFamily="18" charset="0"/>
                <a:hlinkClick r:id="" action="ppaction://noaction"/>
              </a:rPr>
              <a:t>My SQL Calculate Functions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ED53B3-285B-893D-F43D-133B22036961}"/>
              </a:ext>
            </a:extLst>
          </p:cNvPr>
          <p:cNvSpPr/>
          <p:nvPr/>
        </p:nvSpPr>
        <p:spPr>
          <a:xfrm>
            <a:off x="2595899" y="357188"/>
            <a:ext cx="1811610" cy="1500187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r>
              <a:rPr lang="en-US" dirty="0">
                <a:ln>
                  <a:solidFill>
                    <a:srgbClr val="FFFF00"/>
                  </a:solidFill>
                </a:ln>
                <a:latin typeface="Times New Roman" pitchFamily="18" charset="0"/>
                <a:cs typeface="Times New Roman" pitchFamily="18" charset="0"/>
                <a:hlinkClick r:id="" action="ppaction://noaction"/>
              </a:rPr>
              <a:t>Join Queries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4D620C-760B-60C2-8582-D1461B13F762}"/>
              </a:ext>
            </a:extLst>
          </p:cNvPr>
          <p:cNvSpPr/>
          <p:nvPr/>
        </p:nvSpPr>
        <p:spPr>
          <a:xfrm>
            <a:off x="2335822" y="5214938"/>
            <a:ext cx="2143125" cy="1428750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n>
                  <a:solidFill>
                    <a:srgbClr val="FFFF00"/>
                  </a:solidFill>
                </a:ln>
                <a:latin typeface="Times New Roman" pitchFamily="18" charset="0"/>
                <a:cs typeface="Times New Roman" pitchFamily="18" charset="0"/>
                <a:hlinkClick r:id="" action="ppaction://noaction"/>
              </a:rPr>
              <a:t>Procedures concepts (SQL Automation)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A87CA5-A661-2FD2-7CCA-A548A52E78D6}"/>
              </a:ext>
            </a:extLst>
          </p:cNvPr>
          <p:cNvSpPr/>
          <p:nvPr/>
        </p:nvSpPr>
        <p:spPr>
          <a:xfrm>
            <a:off x="7265009" y="5000625"/>
            <a:ext cx="2571750" cy="164306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r>
              <a:rPr lang="en-US" dirty="0">
                <a:ln>
                  <a:solidFill>
                    <a:srgbClr val="FFFF00"/>
                  </a:solidFill>
                </a:ln>
                <a:latin typeface="Times New Roman" pitchFamily="18" charset="0"/>
                <a:cs typeface="Times New Roman" pitchFamily="18" charset="0"/>
                <a:hlinkClick r:id="" action="ppaction://noaction"/>
              </a:rPr>
              <a:t>Triggers (SQL Automation)</a:t>
            </a:r>
          </a:p>
        </p:txBody>
      </p:sp>
      <p:sp>
        <p:nvSpPr>
          <p:cNvPr id="12" name="5-Point Star 25">
            <a:extLst>
              <a:ext uri="{FF2B5EF4-FFF2-40B4-BE49-F238E27FC236}">
                <a16:creationId xmlns:a16="http://schemas.microsoft.com/office/drawing/2014/main" id="{E87D6EEE-8005-2B7F-D48E-50454861A9D4}"/>
              </a:ext>
            </a:extLst>
          </p:cNvPr>
          <p:cNvSpPr/>
          <p:nvPr/>
        </p:nvSpPr>
        <p:spPr>
          <a:xfrm>
            <a:off x="3836009" y="1785938"/>
            <a:ext cx="4214813" cy="3429000"/>
          </a:xfrm>
          <a:prstGeom prst="star5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SQL</a:t>
            </a:r>
          </a:p>
          <a:p>
            <a:pPr algn="ctr">
              <a:defRPr/>
            </a:pPr>
            <a:r>
              <a:rPr lang="en-IN" sz="2400" b="1" i="1" dirty="0">
                <a:latin typeface="Times New Roman" pitchFamily="18" charset="0"/>
                <a:cs typeface="Times New Roman" pitchFamily="18" charset="0"/>
              </a:rPr>
              <a:t>concepts</a:t>
            </a:r>
            <a:endParaRPr lang="en-US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43C808-FA47-536E-5F18-536520AF3A53}"/>
              </a:ext>
            </a:extLst>
          </p:cNvPr>
          <p:cNvCxnSpPr>
            <a:cxnSpLocks/>
            <a:endCxn id="9" idx="5"/>
          </p:cNvCxnSpPr>
          <p:nvPr/>
        </p:nvCxnSpPr>
        <p:spPr>
          <a:xfrm flipH="1" flipV="1">
            <a:off x="4142205" y="1637678"/>
            <a:ext cx="1265430" cy="14341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8ED330-CEE2-9FD8-BB74-5A23E4395430}"/>
              </a:ext>
            </a:extLst>
          </p:cNvPr>
          <p:cNvCxnSpPr/>
          <p:nvPr/>
        </p:nvCxnSpPr>
        <p:spPr>
          <a:xfrm rot="5400000" flipH="1" flipV="1">
            <a:off x="4764696" y="2357438"/>
            <a:ext cx="1357313" cy="71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50EB90-CD9C-95CF-3A92-03147C5618B6}"/>
              </a:ext>
            </a:extLst>
          </p:cNvPr>
          <p:cNvCxnSpPr/>
          <p:nvPr/>
        </p:nvCxnSpPr>
        <p:spPr>
          <a:xfrm rot="10800000">
            <a:off x="3693134" y="2786063"/>
            <a:ext cx="1714500" cy="2857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04A6E8-A5BA-7E26-4760-C85DE0240E1E}"/>
              </a:ext>
            </a:extLst>
          </p:cNvPr>
          <p:cNvCxnSpPr/>
          <p:nvPr/>
        </p:nvCxnSpPr>
        <p:spPr>
          <a:xfrm rot="5400000" flipH="1" flipV="1">
            <a:off x="6377596" y="1587501"/>
            <a:ext cx="1585913" cy="13827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C7B045-A2BA-146A-369A-9EA1DF8EEF9B}"/>
              </a:ext>
            </a:extLst>
          </p:cNvPr>
          <p:cNvCxnSpPr>
            <a:endCxn id="8" idx="2"/>
          </p:cNvCxnSpPr>
          <p:nvPr/>
        </p:nvCxnSpPr>
        <p:spPr>
          <a:xfrm flipV="1">
            <a:off x="6479197" y="2463800"/>
            <a:ext cx="1571625" cy="6080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459779-09F2-CA3D-4B13-54838A27A742}"/>
              </a:ext>
            </a:extLst>
          </p:cNvPr>
          <p:cNvCxnSpPr>
            <a:endCxn id="6" idx="1"/>
          </p:cNvCxnSpPr>
          <p:nvPr/>
        </p:nvCxnSpPr>
        <p:spPr>
          <a:xfrm flipV="1">
            <a:off x="6764947" y="3881438"/>
            <a:ext cx="1762125" cy="476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A7FE1C-B54C-BE6E-8530-471EAE372B63}"/>
              </a:ext>
            </a:extLst>
          </p:cNvPr>
          <p:cNvCxnSpPr>
            <a:endCxn id="11" idx="1"/>
          </p:cNvCxnSpPr>
          <p:nvPr/>
        </p:nvCxnSpPr>
        <p:spPr>
          <a:xfrm rot="16200000" flipH="1">
            <a:off x="6546666" y="4147344"/>
            <a:ext cx="1312862" cy="876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D510B6-2A94-A749-CA23-CE8334193B04}"/>
              </a:ext>
            </a:extLst>
          </p:cNvPr>
          <p:cNvCxnSpPr>
            <a:endCxn id="7" idx="0"/>
          </p:cNvCxnSpPr>
          <p:nvPr/>
        </p:nvCxnSpPr>
        <p:spPr>
          <a:xfrm rot="5400000">
            <a:off x="5587022" y="4822825"/>
            <a:ext cx="78581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41AF44-0B83-B35C-5193-A5EB9EB5AEFA}"/>
              </a:ext>
            </a:extLst>
          </p:cNvPr>
          <p:cNvCxnSpPr/>
          <p:nvPr/>
        </p:nvCxnSpPr>
        <p:spPr>
          <a:xfrm rot="10800000" flipV="1">
            <a:off x="3764572" y="3929063"/>
            <a:ext cx="1357312" cy="2698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85D122-5DDA-0F78-8E21-22A628800D36}"/>
              </a:ext>
            </a:extLst>
          </p:cNvPr>
          <p:cNvCxnSpPr/>
          <p:nvPr/>
        </p:nvCxnSpPr>
        <p:spPr>
          <a:xfrm rot="5400000">
            <a:off x="3871728" y="4036219"/>
            <a:ext cx="1357312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14512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955</TotalTime>
  <Words>1074</Words>
  <Application>Microsoft Office PowerPoint</Application>
  <PresentationFormat>Widescreen</PresentationFormat>
  <Paragraphs>224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Century Gothic</vt:lpstr>
      <vt:lpstr>Consolas</vt:lpstr>
      <vt:lpstr>Times New Roman</vt:lpstr>
      <vt:lpstr>Verdana</vt:lpstr>
      <vt:lpstr>Wingdings</vt:lpstr>
      <vt:lpstr>Wingdings 3</vt:lpstr>
      <vt:lpstr>Wisp</vt:lpstr>
      <vt:lpstr>MY SQL PROJECT</vt:lpstr>
      <vt:lpstr>What Is MY SQL ?</vt:lpstr>
      <vt:lpstr>What is Database?</vt:lpstr>
      <vt:lpstr>Types of Database</vt:lpstr>
      <vt:lpstr>Numeric Data Type</vt:lpstr>
      <vt:lpstr>Date And Time</vt:lpstr>
      <vt:lpstr>Difference of DBMS AND RDBMS</vt:lpstr>
      <vt:lpstr>Datatypes of SQL</vt:lpstr>
      <vt:lpstr>PowerPoint Presentation</vt:lpstr>
      <vt:lpstr>MY SQL MAIN COMMANDS</vt:lpstr>
      <vt:lpstr>CREATING DATABASE,SHOW DATABASE,USE DATABASE&amp;DROP DATABASE</vt:lpstr>
      <vt:lpstr>CREATING TABLE &amp; SHOW TABLES</vt:lpstr>
      <vt:lpstr>INSERT VALUES</vt:lpstr>
      <vt:lpstr>SQL SELECT STATEMENT</vt:lpstr>
      <vt:lpstr>SQL ALTER TABLE STATEMENT</vt:lpstr>
      <vt:lpstr>Update statement</vt:lpstr>
      <vt:lpstr>CONSTRAINTS</vt:lpstr>
      <vt:lpstr>GENERAL FUNCTIONS</vt:lpstr>
      <vt:lpstr>WHERE , OR , AND</vt:lpstr>
      <vt:lpstr>COUNT, DISTINCT ,ORDER BY</vt:lpstr>
      <vt:lpstr>GROUP BY, LIMIT</vt:lpstr>
      <vt:lpstr>LIKE, BETWEEN</vt:lpstr>
      <vt:lpstr>CALCULATTION FUNCTIONS</vt:lpstr>
      <vt:lpstr>LOGICAL FUNCTIONS</vt:lpstr>
      <vt:lpstr>STRING FUNCTIONS</vt:lpstr>
      <vt:lpstr>DATE FUNCTIONS</vt:lpstr>
      <vt:lpstr>JOIN QUERIES</vt:lpstr>
      <vt:lpstr>STORED PROCEDURES</vt:lpstr>
      <vt:lpstr>TRIGGER</vt:lpstr>
      <vt:lpstr>ROW LEVEL TRIGGER</vt:lpstr>
      <vt:lpstr>STATEMENT LEVEL TRIGGER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SQL PROJECT</dc:title>
  <dc:creator>Lalitha Rani Puritipati</dc:creator>
  <cp:lastModifiedBy>Lalitharani Puritipati</cp:lastModifiedBy>
  <cp:revision>2</cp:revision>
  <dcterms:created xsi:type="dcterms:W3CDTF">2023-12-18T09:24:23Z</dcterms:created>
  <dcterms:modified xsi:type="dcterms:W3CDTF">2023-12-21T08:41:56Z</dcterms:modified>
</cp:coreProperties>
</file>