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 Bold" charset="1" panose="00000800000000000000"/>
      <p:regular r:id="rId10"/>
    </p:embeddedFont>
    <p:embeddedFont>
      <p:font typeface="Josefin Sans Bold Italics" charset="1" panose="00000800000000000000"/>
      <p:regular r:id="rId11"/>
    </p:embeddedFont>
    <p:embeddedFont>
      <p:font typeface="Josefin Sans Regular" charset="1" panose="00000500000000000000"/>
      <p:regular r:id="rId12"/>
    </p:embeddedFont>
    <p:embeddedFont>
      <p:font typeface="Josefin Sans Regular Bold" charset="1" panose="00000700000000000000"/>
      <p:regular r:id="rId13"/>
    </p:embeddedFont>
    <p:embeddedFont>
      <p:font typeface="Josefin Sans Regular Italics" charset="1" panose="00000500000000000000"/>
      <p:regular r:id="rId14"/>
    </p:embeddedFont>
    <p:embeddedFont>
      <p:font typeface="Josefin Sans Regular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45921" y="9044921"/>
            <a:ext cx="426758" cy="42675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498D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45921" y="815321"/>
            <a:ext cx="426758" cy="42675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1A7B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15321" y="815321"/>
            <a:ext cx="426758" cy="42675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6F6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5321" y="9044921"/>
            <a:ext cx="426758" cy="42675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974F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53630" y="815321"/>
            <a:ext cx="5110672" cy="319417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923728" y="4434376"/>
            <a:ext cx="14946347" cy="5268685"/>
            <a:chOff x="0" y="0"/>
            <a:chExt cx="19928462" cy="702491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8100"/>
              <a:ext cx="19928462" cy="1181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2F2F2"/>
                  </a:solidFill>
                  <a:latin typeface="Josefin Sans Bold"/>
                </a:rPr>
                <a:t>MEDIPRICE ASSISTANT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27389"/>
              <a:ext cx="19928462" cy="559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59"/>
                </a:lnSpc>
              </a:pPr>
              <a:r>
                <a:rPr lang="en-US" sz="3299">
                  <a:solidFill>
                    <a:srgbClr val="F2F2F2"/>
                  </a:solidFill>
                  <a:latin typeface="Josefin Sans Regular"/>
                </a:rPr>
                <a:t>Guided By : Prof Shailesh Sahu Sir</a:t>
              </a:r>
            </a:p>
            <a:p>
              <a:pPr algn="ctr">
                <a:lnSpc>
                  <a:spcPts val="3959"/>
                </a:lnSpc>
              </a:pP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2F2F2"/>
                  </a:solidFill>
                  <a:latin typeface="Josefin Sans Regular"/>
                </a:rPr>
                <a:t>Group Number : 6</a:t>
              </a:r>
            </a:p>
            <a:p>
              <a:pPr algn="ctr">
                <a:lnSpc>
                  <a:spcPts val="3600"/>
                </a:lnSpc>
              </a:pP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6F69"/>
                  </a:solidFill>
                  <a:latin typeface="Josefin Sans Regular"/>
                </a:rPr>
                <a:t>Group Members :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6F69"/>
                  </a:solidFill>
                  <a:latin typeface="Josefin Sans Regular"/>
                </a:rPr>
                <a:t>Amruta Kashikar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6F69"/>
                  </a:solidFill>
                  <a:latin typeface="Josefin Sans Regular"/>
                </a:rPr>
                <a:t>Srimoyee Dutta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6F69"/>
                  </a:solidFill>
                  <a:latin typeface="Josefin Sans Regular"/>
                </a:rPr>
                <a:t>Vaishali Pathania</a:t>
              </a:r>
            </a:p>
            <a:p>
              <a:pPr algn="ctr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6F69"/>
                  </a:solidFill>
                  <a:latin typeface="Josefin Sans Regular"/>
                </a:rPr>
                <a:t>Aditi Bhardwaj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4818" y="4363276"/>
            <a:ext cx="8598365" cy="102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22"/>
              </a:lnSpc>
              <a:spcBef>
                <a:spcPct val="0"/>
              </a:spcBef>
            </a:pPr>
            <a:r>
              <a:rPr lang="en-US" sz="7111">
                <a:solidFill>
                  <a:srgbClr val="FF974F"/>
                </a:solidFill>
                <a:latin typeface="Josefin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8225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044136" y="2730296"/>
            <a:ext cx="12231112" cy="417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An app-based solution that provides details of all the medical facilities and their prices provided by hospitals.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 The app will contain the following users :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Users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Hospitals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Admin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4136" y="1000125"/>
            <a:ext cx="805469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2F2F2"/>
                </a:solidFill>
                <a:latin typeface="Josefin Sans Bold"/>
              </a:rPr>
              <a:t>IDEA DETAILS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8225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417397" y="2022355"/>
            <a:ext cx="13707184" cy="650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5992" indent="-312996" lvl="1">
              <a:lnSpc>
                <a:spcPts val="5798"/>
              </a:lnSpc>
              <a:buFont typeface="Arial"/>
              <a:buChar char="•"/>
            </a:pPr>
            <a:r>
              <a:rPr lang="en-US" sz="2899">
                <a:solidFill>
                  <a:srgbClr val="F2F2F2"/>
                </a:solidFill>
                <a:latin typeface="Josefin Sans Regular"/>
              </a:rPr>
              <a:t>The homepage will consist of a list of types of hospitals and the user can select a type of private hospital (i.e Multispeciality hospitals, Super-speciality hospitals)</a:t>
            </a:r>
          </a:p>
          <a:p>
            <a:pPr algn="just" marL="625992" indent="-312996" lvl="1">
              <a:lnSpc>
                <a:spcPts val="5798"/>
              </a:lnSpc>
              <a:buFont typeface="Arial"/>
              <a:buChar char="•"/>
            </a:pPr>
            <a:r>
              <a:rPr lang="en-US" sz="2899">
                <a:solidFill>
                  <a:srgbClr val="F2F2F2"/>
                </a:solidFill>
                <a:latin typeface="Josefin Sans Regular"/>
              </a:rPr>
              <a:t>If any hospital charges more amount for any medical facility that it provides to the patient then the users can raise a complaint about this to the admin</a:t>
            </a:r>
          </a:p>
          <a:p>
            <a:pPr algn="just" marL="625992" indent="-312996" lvl="1">
              <a:lnSpc>
                <a:spcPts val="5798"/>
              </a:lnSpc>
              <a:buFont typeface="Arial"/>
              <a:buChar char="•"/>
            </a:pPr>
            <a:r>
              <a:rPr lang="en-US" sz="2899">
                <a:solidFill>
                  <a:srgbClr val="F2F2F2"/>
                </a:solidFill>
                <a:latin typeface="Josefin Sans Regular"/>
              </a:rPr>
              <a:t>For viewing the medical facilities or prices of medical facilities the user doesn't have to login into the app.</a:t>
            </a:r>
          </a:p>
          <a:p>
            <a:pPr algn="just" marL="625992" indent="-312996" lvl="1">
              <a:lnSpc>
                <a:spcPts val="5798"/>
              </a:lnSpc>
              <a:buFont typeface="Arial"/>
              <a:buChar char="•"/>
            </a:pPr>
            <a:r>
              <a:rPr lang="en-US" sz="2899">
                <a:solidFill>
                  <a:srgbClr val="F2F2F2"/>
                </a:solidFill>
                <a:latin typeface="Josefin Sans Regular"/>
              </a:rPr>
              <a:t>If any user wants to raise a complaint then the user has to login first into the app then the user can proceed with raising a complaint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4136" y="1000125"/>
            <a:ext cx="805469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2F2F2"/>
                </a:solidFill>
                <a:latin typeface="Josefin Sans Bold"/>
              </a:rPr>
              <a:t>USERS INTERFACE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8225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528820" y="1712405"/>
            <a:ext cx="11583164" cy="795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493" indent="-286247" lvl="1">
              <a:lnSpc>
                <a:spcPts val="5303"/>
              </a:lnSpc>
              <a:buFont typeface="Arial"/>
              <a:buChar char="•"/>
            </a:pPr>
            <a:r>
              <a:rPr lang="en-US" sz="2651">
                <a:solidFill>
                  <a:srgbClr val="F2F2F2"/>
                </a:solidFill>
                <a:latin typeface="Josefin Sans Regular"/>
              </a:rPr>
              <a:t>To avoid any malpractices whenever an account of any hospital is created then the admin first verifies the details of the hospital.</a:t>
            </a:r>
          </a:p>
          <a:p>
            <a:pPr algn="just" marL="572493" indent="-286247" lvl="1">
              <a:lnSpc>
                <a:spcPts val="5303"/>
              </a:lnSpc>
              <a:buFont typeface="Arial"/>
              <a:buChar char="•"/>
            </a:pPr>
            <a:r>
              <a:rPr lang="en-US" sz="2651">
                <a:solidFill>
                  <a:srgbClr val="F2F2F2"/>
                </a:solidFill>
                <a:latin typeface="Josefin Sans Regular"/>
              </a:rPr>
              <a:t>After verification, the hospital can add the medical facilities that are provided there and the prices of the medical facilities.</a:t>
            </a:r>
          </a:p>
          <a:p>
            <a:pPr algn="just" marL="572493" indent="-286247" lvl="1">
              <a:lnSpc>
                <a:spcPts val="5303"/>
              </a:lnSpc>
              <a:buFont typeface="Arial"/>
              <a:buChar char="•"/>
            </a:pPr>
            <a:r>
              <a:rPr lang="en-US" sz="2651">
                <a:solidFill>
                  <a:srgbClr val="F2F2F2"/>
                </a:solidFill>
                <a:latin typeface="Josefin Sans Regular"/>
              </a:rPr>
              <a:t>As the hospital completes entering all the details they will get a pop over to confirm whether the details are correct and then the section of the modification of prices will get locked.</a:t>
            </a:r>
          </a:p>
          <a:p>
            <a:pPr algn="just" marL="572493" indent="-286247" lvl="1">
              <a:lnSpc>
                <a:spcPts val="5303"/>
              </a:lnSpc>
              <a:buFont typeface="Arial"/>
              <a:buChar char="•"/>
            </a:pPr>
            <a:r>
              <a:rPr lang="en-US" sz="2651">
                <a:solidFill>
                  <a:srgbClr val="F2F2F2"/>
                </a:solidFill>
                <a:latin typeface="Josefin Sans Regular"/>
              </a:rPr>
              <a:t>If the hospital wants to do any changes to the pricing it has to send a request to the admin to allow it to make changes.</a:t>
            </a:r>
          </a:p>
          <a:p>
            <a:pPr algn="just" marL="572493" indent="-286247" lvl="1">
              <a:lnSpc>
                <a:spcPts val="5303"/>
              </a:lnSpc>
              <a:buFont typeface="Arial"/>
              <a:buChar char="•"/>
            </a:pPr>
            <a:r>
              <a:rPr lang="en-US" sz="2651">
                <a:solidFill>
                  <a:srgbClr val="F2F2F2"/>
                </a:solidFill>
                <a:latin typeface="Josefin Sans Regular"/>
              </a:rPr>
              <a:t> There will be another section ie. the complaints resolving section where the hospital will be able to see the messages the admin sends to resolve any complaints about that hospital.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4136" y="1000125"/>
            <a:ext cx="805469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2F2F2"/>
                </a:solidFill>
                <a:latin typeface="Josefin Sans Bold"/>
              </a:rPr>
              <a:t>HOSPITALS INTERFACE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8225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479671" y="2265679"/>
            <a:ext cx="12231112" cy="699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The homepage will consist of 3 options :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 a) Verification of account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 b) Enabling prices modification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 c) Complaint management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In the account verification admin has to verify hospital details before approving the hospital to create an account in the app.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Next is enabling the modification of the price by hospitals after hospital requests to enable modification.</a:t>
            </a:r>
          </a:p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After that, the admin will have a complaint management section where the admin can view all the complaints logged by users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4136" y="1000125"/>
            <a:ext cx="805469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2F2F2"/>
                </a:solidFill>
                <a:latin typeface="Josefin Sans Bold"/>
              </a:rPr>
              <a:t>ADMIN INTERFACE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6728" y="4497566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1046728" y="5191125"/>
            <a:ext cx="7738147" cy="68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283"/>
              </a:lnSpc>
              <a:spcBef>
                <a:spcPct val="0"/>
              </a:spcBef>
            </a:pPr>
            <a:r>
              <a:rPr lang="en-US" sz="4803">
                <a:solidFill>
                  <a:srgbClr val="F2F2F2"/>
                </a:solidFill>
                <a:latin typeface="Josefin Sans Bold"/>
              </a:rPr>
              <a:t>USE CASE DIAGRAM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73807" y="600833"/>
            <a:ext cx="7943970" cy="9472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8225"/>
            <a:ext cx="467972" cy="467972"/>
            <a:chOff x="0" y="0"/>
            <a:chExt cx="623962" cy="6239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68908" y="368908"/>
              <a:ext cx="255054" cy="25505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498DB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8908" y="0"/>
              <a:ext cx="255054" cy="25505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1A7B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55054" cy="25505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69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68908"/>
              <a:ext cx="255054" cy="25505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74F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044136" y="1000125"/>
            <a:ext cx="805469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F2F2F2"/>
                </a:solidFill>
                <a:latin typeface="Josefin Sans Bold"/>
              </a:rPr>
              <a:t>TECHONOLOGY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4835" y="3002082"/>
            <a:ext cx="8053368" cy="64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Language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44136" y="3915803"/>
            <a:ext cx="14836059" cy="6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F2F2F2"/>
                </a:solidFill>
                <a:latin typeface="Josefin Sans Regular"/>
              </a:rPr>
              <a:t>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4835" y="4914900"/>
            <a:ext cx="8053368" cy="64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Framework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44136" y="5830571"/>
            <a:ext cx="14836059" cy="6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F2F2F2"/>
                </a:solidFill>
                <a:latin typeface="Josefin Sans Regular"/>
              </a:rPr>
              <a:t>Native Android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4835" y="7008365"/>
            <a:ext cx="8053368" cy="64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2F2F2"/>
                </a:solidFill>
                <a:latin typeface="Josefin Sans Regular"/>
              </a:rPr>
              <a:t>Database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0173" y="7862336"/>
            <a:ext cx="14836059" cy="6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F2F2F2"/>
                </a:solidFill>
                <a:latin typeface="Josefin Sans Regular"/>
              </a:rPr>
              <a:t>Firebase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36249" y="1028700"/>
            <a:ext cx="3964802" cy="88400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541694" y="1028700"/>
            <a:ext cx="3961443" cy="8840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44136" y="1728928"/>
            <a:ext cx="4808800" cy="83534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385" r="0" b="1385"/>
          <a:stretch>
            <a:fillRect/>
          </a:stretch>
        </p:blipFill>
        <p:spPr>
          <a:xfrm flipH="false" flipV="false" rot="0">
            <a:off x="10098835" y="1720850"/>
            <a:ext cx="4683704" cy="8361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DAFhsbeXSBw</dc:identifier>
  <dcterms:modified xsi:type="dcterms:W3CDTF">2011-08-01T06:04:30Z</dcterms:modified>
  <cp:revision>1</cp:revision>
  <dc:title>Copy of Mega Project</dc:title>
</cp:coreProperties>
</file>