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486025" y="1939163"/>
            <a:ext cx="13363575" cy="7477125"/>
            <a:chOff x="0" y="0"/>
            <a:chExt cx="3420621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420621" cy="1913890"/>
            </a:xfrm>
            <a:custGeom>
              <a:avLst/>
              <a:gdLst/>
              <a:ahLst/>
              <a:cxnLst/>
              <a:rect r="r" b="b" t="t" l="l"/>
              <a:pathLst>
                <a:path h="1913890" w="3420621">
                  <a:moveTo>
                    <a:pt x="0" y="0"/>
                  </a:moveTo>
                  <a:lnTo>
                    <a:pt x="3420621" y="0"/>
                  </a:lnTo>
                  <a:lnTo>
                    <a:pt x="34206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08025" y="656615"/>
            <a:ext cx="13671950" cy="897377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36163">
            <a:off x="1580301" y="5195494"/>
            <a:ext cx="1811447" cy="334327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978500" y="2274888"/>
            <a:ext cx="2498822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0"/>
              </a:lnSpc>
            </a:pPr>
            <a:r>
              <a:rPr lang="en-US" sz="5000">
                <a:solidFill>
                  <a:srgbClr val="004AAD"/>
                </a:solidFill>
                <a:latin typeface="Garet"/>
              </a:rPr>
              <a:t>TEAM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5923" y="2274570"/>
            <a:ext cx="4012035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</a:rPr>
              <a:t>THE GIRLS SQUAD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7508" y="1325118"/>
            <a:ext cx="6171158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SMART INDIA HACKATHON 2022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913784" y="3246917"/>
            <a:ext cx="12734117" cy="5893006"/>
            <a:chOff x="0" y="0"/>
            <a:chExt cx="16978823" cy="785734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16312551" cy="1273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MINISTRY/ORGANIZATION NAME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: Defence Research and Development Organisation (DRDO), Ministry of Defence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72450"/>
              <a:ext cx="16312551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PS CODE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: NR1168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042580"/>
              <a:ext cx="16312551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THEME NAME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: MedTech / BioTech / HealthTech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81881"/>
              <a:ext cx="16312551" cy="1933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PROBLEM STATEMENT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 : Develop Application to regulate Private health care sector in India from exploiting people during medical emergencies and pandemic situations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601924" y="5007928"/>
              <a:ext cx="8772129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TEAM LEADER NAME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:  Amruta Kashikar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01924" y="5797617"/>
              <a:ext cx="6430080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"/>
                </a:rPr>
                <a:t>I</a:t>
              </a: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NSTITUTE CODE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:  C-18376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01924" y="6583744"/>
              <a:ext cx="16376899" cy="1273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Quicksand Bold"/>
                </a:rPr>
                <a:t>INSTITUTE NAME</a:t>
              </a:r>
              <a:r>
                <a:rPr lang="en-US" sz="2800">
                  <a:solidFill>
                    <a:srgbClr val="000000"/>
                  </a:solidFill>
                  <a:latin typeface="Quicksand"/>
                </a:rPr>
                <a:t>: Cummins College of Engineering For Women , Mauja,Nagpur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229267" cy="11965028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5236073" y="4546715"/>
            <a:ext cx="7815853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000000"/>
                </a:solidFill>
                <a:latin typeface="Garet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229267" cy="11965028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4079910" y="2568658"/>
            <a:ext cx="10654910" cy="4781550"/>
            <a:chOff x="0" y="0"/>
            <a:chExt cx="14206547" cy="63754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50975"/>
              <a:ext cx="14206547" cy="492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Quicksand"/>
                </a:rPr>
                <a:t>An app-based solution that provides details of all the medical facilities and their prices provided by hospitals.</a:t>
              </a:r>
            </a:p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Quicksand"/>
                </a:rPr>
                <a:t>This can be expanded to all States and UTs in the future.</a:t>
              </a:r>
            </a:p>
            <a:p>
              <a:pPr>
                <a:lnSpc>
                  <a:spcPts val="3240"/>
                </a:lnSpc>
              </a:pPr>
            </a:p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Quicksand"/>
                </a:rPr>
                <a:t> The app will contain the following users :</a:t>
              </a:r>
            </a:p>
            <a:p>
              <a:pPr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Quicksand"/>
                </a:rPr>
                <a:t>Users</a:t>
              </a:r>
            </a:p>
            <a:p>
              <a:pPr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Quicksand"/>
                </a:rPr>
                <a:t>Hospitals</a:t>
              </a:r>
            </a:p>
            <a:p>
              <a:pPr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Quicksand"/>
                </a:rPr>
                <a:t>Admin</a:t>
              </a:r>
            </a:p>
            <a:p>
              <a:pPr marL="0" indent="0" lvl="0">
                <a:lnSpc>
                  <a:spcPts val="324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4206547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4AAD"/>
                  </a:solidFill>
                  <a:latin typeface="Garet Bold"/>
                </a:rPr>
                <a:t>Idea / Approach Details 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54490" y="7060584"/>
            <a:ext cx="3152435" cy="197170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994640"/>
            <a:ext cx="3004575" cy="203764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true" flipV="false" rot="1129248">
            <a:off x="15300608" y="2307984"/>
            <a:ext cx="1442095" cy="266158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392306" y="1319258"/>
            <a:ext cx="4030117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229267" cy="11965028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78138" y="6925041"/>
            <a:ext cx="2522789" cy="207786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133236" y="2865997"/>
            <a:ext cx="8212135" cy="526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There will be 3 interfaces in the application one for the users another for the hospitals and the last one for the admin.</a:t>
            </a:r>
          </a:p>
          <a:p>
            <a:pPr>
              <a:lnSpc>
                <a:spcPts val="4059"/>
              </a:lnSpc>
            </a:pPr>
            <a:r>
              <a:rPr lang="en-US" u="sng" sz="2899">
                <a:solidFill>
                  <a:srgbClr val="004AAD"/>
                </a:solidFill>
                <a:latin typeface="Quicksand Bold"/>
              </a:rPr>
              <a:t>Users Interface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The user can search for any facility and list of hospitals providing that facility is shown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 Bold"/>
              </a:rPr>
              <a:t>Raise complaint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feature for having a check if any hospital charges more amount than mentioned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Users have to upload an Aadhar card to raise a complaint and describe their issue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28942" y="1319798"/>
            <a:ext cx="4030117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229267" cy="11965028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78138" y="6925041"/>
            <a:ext cx="2522789" cy="207786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180406" y="2622487"/>
            <a:ext cx="7927187" cy="526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u="sng" sz="2899">
                <a:solidFill>
                  <a:srgbClr val="004AAD"/>
                </a:solidFill>
                <a:latin typeface="Quicksand Bold"/>
              </a:rPr>
              <a:t>Hospitals Interface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The </a:t>
            </a:r>
            <a:r>
              <a:rPr lang="en-US" sz="2699">
                <a:solidFill>
                  <a:srgbClr val="000000"/>
                </a:solidFill>
                <a:latin typeface="Quicksand Bold"/>
              </a:rPr>
              <a:t>verified mark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is given by the admin to avoid malpractice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When the hospital enters all details of facilities provided then the section will </a:t>
            </a:r>
            <a:r>
              <a:rPr lang="en-US" sz="2699">
                <a:solidFill>
                  <a:srgbClr val="000000"/>
                </a:solidFill>
                <a:latin typeface="Quicksand Bold"/>
              </a:rPr>
              <a:t>get locked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To make any modification in facilities/prices request to admin must be sent for enabling it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The last section here will be the</a:t>
            </a:r>
            <a:r>
              <a:rPr lang="en-US" sz="2699">
                <a:solidFill>
                  <a:srgbClr val="000000"/>
                </a:solidFill>
                <a:latin typeface="Quicksand Bold"/>
              </a:rPr>
              <a:t> complaints resolving section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where the hospital has to resolve messages sent by the admin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28942" y="1319798"/>
            <a:ext cx="4030117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229267" cy="11965028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78138" y="6925041"/>
            <a:ext cx="2522789" cy="207786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437234" y="2779598"/>
            <a:ext cx="7927187" cy="5677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u="sng" sz="2899">
                <a:solidFill>
                  <a:srgbClr val="004AAD"/>
                </a:solidFill>
                <a:latin typeface="Quicksand Bold"/>
              </a:rPr>
              <a:t>Admin Interface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The homepage will consist of 3 parts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In the </a:t>
            </a:r>
            <a:r>
              <a:rPr lang="en-US" u="sng" sz="2699">
                <a:solidFill>
                  <a:srgbClr val="000000"/>
                </a:solidFill>
                <a:latin typeface="Quicksand"/>
              </a:rPr>
              <a:t>account verification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admin has to</a:t>
            </a:r>
            <a:r>
              <a:rPr lang="en-US" sz="2699">
                <a:solidFill>
                  <a:srgbClr val="000000"/>
                </a:solidFill>
                <a:latin typeface="Quicksand Bold"/>
              </a:rPr>
              <a:t> verify hospital details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before approving the hospital to create an account in the app.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Next is </a:t>
            </a:r>
            <a:r>
              <a:rPr lang="en-US" u="sng" sz="2699">
                <a:solidFill>
                  <a:srgbClr val="000000"/>
                </a:solidFill>
                <a:latin typeface="Quicksand"/>
              </a:rPr>
              <a:t>enabling the modification of the price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by hospitals after hospital requests to enable modification.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After that, the admin will have a</a:t>
            </a:r>
            <a:r>
              <a:rPr lang="en-US" u="sng" sz="2699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u="sng" sz="2699">
                <a:solidFill>
                  <a:srgbClr val="000000"/>
                </a:solidFill>
                <a:latin typeface="Quicksand"/>
              </a:rPr>
              <a:t>complaint</a:t>
            </a:r>
            <a:r>
              <a:rPr lang="en-US" u="sng" sz="2699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u="sng" sz="2699">
                <a:solidFill>
                  <a:srgbClr val="000000"/>
                </a:solidFill>
                <a:latin typeface="Quicksand"/>
              </a:rPr>
              <a:t>management section</a:t>
            </a:r>
            <a:r>
              <a:rPr lang="en-US" sz="2699">
                <a:solidFill>
                  <a:srgbClr val="000000"/>
                </a:solidFill>
                <a:latin typeface="Quicksand"/>
              </a:rPr>
              <a:t> where the admin can view all the complaints lodged by users</a:t>
            </a:r>
          </a:p>
          <a:p>
            <a:pPr algn="l">
              <a:lnSpc>
                <a:spcPts val="325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128942" y="1319798"/>
            <a:ext cx="4030117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093824" y="7246558"/>
            <a:ext cx="10137996" cy="0"/>
          </a:xfrm>
          <a:prstGeom prst="line">
            <a:avLst/>
          </a:prstGeom>
          <a:ln cap="rnd" w="47625">
            <a:solidFill>
              <a:srgbClr val="38B6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931899" y="7084633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901112" y="7084633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070961" y="1069345"/>
            <a:ext cx="11984152" cy="5185869"/>
            <a:chOff x="0" y="0"/>
            <a:chExt cx="15978869" cy="691449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124220" y="1970252"/>
              <a:ext cx="15743379" cy="4743648"/>
              <a:chOff x="0" y="0"/>
              <a:chExt cx="1844847" cy="555872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r="r" b="b" t="t" l="l"/>
                <a:pathLst>
                  <a:path h="555872" w="1844847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5978869" cy="6914493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0063" y="2555419"/>
            <a:ext cx="1674749" cy="309097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00918" y="2568123"/>
            <a:ext cx="2032663" cy="34895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894255" y="3681329"/>
            <a:ext cx="10337565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004AAD"/>
                </a:solidFill>
                <a:latin typeface="Garet Bold"/>
              </a:rPr>
              <a:t>Technology stack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070961" y="7879523"/>
            <a:ext cx="2043136" cy="1053653"/>
            <a:chOff x="0" y="0"/>
            <a:chExt cx="2724181" cy="140487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2724181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4AAD"/>
                  </a:solidFill>
                  <a:latin typeface="Quicksand Bold"/>
                </a:rPr>
                <a:t>Language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72622"/>
              <a:ext cx="2724181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4AAD"/>
                  </a:solidFill>
                  <a:latin typeface="Quicksand"/>
                </a:rPr>
                <a:t>Java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72287" y="7908098"/>
            <a:ext cx="2781501" cy="1025078"/>
            <a:chOff x="0" y="0"/>
            <a:chExt cx="3708668" cy="136677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3708668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4AAD"/>
                  </a:solidFill>
                  <a:latin typeface="Quicksand Bold"/>
                </a:rPr>
                <a:t>Framework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34522"/>
              <a:ext cx="3708668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4AAD"/>
                  </a:solidFill>
                  <a:latin typeface="Quicksand"/>
                </a:rPr>
                <a:t>Native Android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907970" y="7084633"/>
            <a:ext cx="323850" cy="32385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856105" y="7908098"/>
            <a:ext cx="2427579" cy="1053653"/>
            <a:chOff x="0" y="0"/>
            <a:chExt cx="3236772" cy="140487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3236772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4AAD"/>
                  </a:solidFill>
                  <a:latin typeface="Quicksand Bold"/>
                </a:rPr>
                <a:t>Database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772622"/>
              <a:ext cx="3236772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4AAD"/>
                  </a:solidFill>
                  <a:latin typeface="Quicksand"/>
                </a:rPr>
                <a:t>Firebase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968134" y="1859985"/>
            <a:ext cx="4030117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555595" y="250009"/>
            <a:ext cx="8268942" cy="986036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84880" y="2881120"/>
            <a:ext cx="8519017" cy="3686411"/>
            <a:chOff x="0" y="0"/>
            <a:chExt cx="11358690" cy="491521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88303" y="1400568"/>
              <a:ext cx="11191289" cy="3372055"/>
              <a:chOff x="0" y="0"/>
              <a:chExt cx="1844847" cy="555872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r="r" b="b" t="t" l="l"/>
                <a:pathLst>
                  <a:path h="555872" w="1844847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358690" cy="491521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561080" y="3956165"/>
            <a:ext cx="8519017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004AAD"/>
                </a:solidFill>
                <a:latin typeface="Garet Bold"/>
              </a:rPr>
              <a:t>Use Case 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8537" y="3432096"/>
            <a:ext cx="314875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006735" y="-4006735"/>
            <a:ext cx="10274531" cy="1828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420621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8229267" cy="11965028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3432623" y="2634118"/>
            <a:ext cx="500424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4AAD"/>
                </a:solidFill>
                <a:latin typeface="Garet Bold"/>
              </a:rPr>
              <a:t>Dependencies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32623" y="5645406"/>
            <a:ext cx="528187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4AAD"/>
                </a:solidFill>
                <a:latin typeface="Garet Bold"/>
              </a:rPr>
              <a:t>Show Stoppers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2533" y="3472279"/>
            <a:ext cx="5344422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Users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Hospitals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Cloud Service by Firebase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62533" y="6449366"/>
            <a:ext cx="5344422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Lack of Users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Quicksand"/>
              </a:rPr>
              <a:t>Lack of Hospitals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205142" y="1311195"/>
            <a:ext cx="4030117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Quicksand Bold"/>
              </a:rPr>
              <a:t>MEDIPRICE TRACKER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EC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978591"/>
          <a:ext cx="16230600" cy="6660709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8621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4AAD"/>
                          </a:solidFill>
                          <a:latin typeface="Quicksand Bold"/>
                        </a:rPr>
                        <a:t>Name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4AAD"/>
                          </a:solidFill>
                          <a:latin typeface="Quicksand Bold"/>
                        </a:rPr>
                        <a:t>Branch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4AAD"/>
                          </a:solidFill>
                          <a:latin typeface="Quicksand Bold"/>
                        </a:rPr>
                        <a:t>Stream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4AAD"/>
                          </a:solidFill>
                          <a:latin typeface="Quicksand Bold"/>
                        </a:rPr>
                        <a:t>Year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</a:tr>
              <a:tr h="1216634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Team Leader :</a:t>
                      </a:r>
                    </a:p>
                    <a:p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Amruta Kashikar</a:t>
                      </a:r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BE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CE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III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7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Vaishali Pathania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BE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CE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III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7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Srimoyee Dutta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BE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CE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III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7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Aditi Bhardwaj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BE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CE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III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7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Harshal Jodangade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BE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CE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III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7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Divya Wandhare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BE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CE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Open Sauce"/>
                        </a:rPr>
                        <a:t>III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397122"/>
            <a:ext cx="1153442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79"/>
              </a:lnSpc>
              <a:spcBef>
                <a:spcPct val="0"/>
              </a:spcBef>
            </a:pPr>
            <a:r>
              <a:rPr lang="en-US" sz="7399">
                <a:solidFill>
                  <a:srgbClr val="004AAD"/>
                </a:solidFill>
                <a:latin typeface="Garet Bold"/>
              </a:rPr>
              <a:t>Team Member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