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4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30361" y="4624320"/>
            <a:ext cx="5855058" cy="585505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647831" y="-183793"/>
            <a:ext cx="2828523" cy="28285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916299" y="2932760"/>
            <a:ext cx="3383120" cy="338312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111277" y="3271770"/>
            <a:ext cx="10910023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75E6DA"/>
                </a:solidFill>
                <a:latin typeface="Raleway Bold"/>
              </a:rPr>
              <a:t>SMART INDIA HACKATHON 2022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4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21" r="0" b="121"/>
          <a:stretch>
            <a:fillRect/>
          </a:stretch>
        </p:blipFill>
        <p:spPr>
          <a:xfrm flipH="false" flipV="false" rot="-5400000">
            <a:off x="-611361" y="6607554"/>
            <a:ext cx="4252824" cy="42528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21" r="0" b="121"/>
          <a:stretch>
            <a:fillRect/>
          </a:stretch>
        </p:blipFill>
        <p:spPr>
          <a:xfrm flipH="false" flipV="false" rot="5400000">
            <a:off x="15837995" y="-345572"/>
            <a:ext cx="2823558" cy="282355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28750" y="769743"/>
            <a:ext cx="781088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MINISTRY / ORGANIZATION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8750" y="1453526"/>
            <a:ext cx="1512272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Defence Research and Development Organisation (DRDO), Ministry of Defence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8275" y="2163661"/>
            <a:ext cx="275143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PS CODE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19381" y="2211286"/>
            <a:ext cx="142353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NR1168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5997" y="2910067"/>
            <a:ext cx="801259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PROBLEM STATEMENT TITLE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5522" y="3511412"/>
            <a:ext cx="1512272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Develop Application to regulate Private health care sector in India from exploiting people during medical emergencies and pandemic situations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5997" y="4638675"/>
            <a:ext cx="3593726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TEAM NAME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5997" y="5477706"/>
            <a:ext cx="5873168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TEAM LEADER NAME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8750" y="6293229"/>
            <a:ext cx="487477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INSTITUTE CODE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8750" y="7189246"/>
            <a:ext cx="487477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INSTITUTE NAME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8275" y="8114841"/>
            <a:ext cx="394354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pc="199" sz="4000">
                <a:solidFill>
                  <a:srgbClr val="EBFDFF"/>
                </a:solidFill>
                <a:latin typeface="Raleway Bold"/>
              </a:rPr>
              <a:t>THEME NAME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16633" y="5525331"/>
            <a:ext cx="323703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Amruta Kashikar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63306" y="7236871"/>
            <a:ext cx="1024959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Cummins College of Engineering For Women , Nagpur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71990" y="8162466"/>
            <a:ext cx="650833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MedTech / BioTech / HealthTech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4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8976" y="656289"/>
            <a:ext cx="1556458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75E6DA"/>
                </a:solidFill>
                <a:latin typeface="Raleway Bold"/>
              </a:rPr>
              <a:t>Idea / Solution Prototype</a:t>
            </a:r>
            <a:r>
              <a:rPr lang="en-US" sz="7000">
                <a:solidFill>
                  <a:srgbClr val="75E6DA"/>
                </a:solidFill>
                <a:latin typeface="Arimo Bold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9526" y="2151380"/>
            <a:ext cx="14105864" cy="594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pc="83" sz="2799">
                <a:solidFill>
                  <a:srgbClr val="EBFDFF"/>
                </a:solidFill>
                <a:latin typeface="Raleway"/>
              </a:rPr>
              <a:t>Providing </a:t>
            </a:r>
            <a:r>
              <a:rPr lang="en-US" spc="36" sz="2799">
                <a:solidFill>
                  <a:srgbClr val="EBFDFF"/>
                </a:solidFill>
                <a:latin typeface="Arimo Bold"/>
              </a:rPr>
              <a:t>Login Page </a:t>
            </a:r>
            <a:r>
              <a:rPr lang="en-US" spc="36" sz="2799">
                <a:solidFill>
                  <a:srgbClr val="EBFDFF"/>
                </a:solidFill>
                <a:latin typeface="Arimo"/>
              </a:rPr>
              <a:t>for Hospitals / Admin and </a:t>
            </a:r>
            <a:r>
              <a:rPr lang="en-US" spc="36" sz="2799">
                <a:solidFill>
                  <a:srgbClr val="EBFDFF"/>
                </a:solidFill>
                <a:latin typeface="Arimo Bold"/>
              </a:rPr>
              <a:t>Registration Page </a:t>
            </a:r>
            <a:r>
              <a:rPr lang="en-US" spc="36" sz="2799">
                <a:solidFill>
                  <a:srgbClr val="EBFDFF"/>
                </a:solidFill>
                <a:latin typeface="Arimo"/>
              </a:rPr>
              <a:t>for Hospitals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pc="36" sz="2799">
                <a:solidFill>
                  <a:srgbClr val="EBFDFF"/>
                </a:solidFill>
                <a:latin typeface="Arimo"/>
              </a:rPr>
              <a:t>Registration of hospital using their username and password.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pc="36" sz="2799">
                <a:solidFill>
                  <a:srgbClr val="EBFDFF"/>
                </a:solidFill>
                <a:latin typeface="Arimo"/>
              </a:rPr>
              <a:t>Admin panel to verify the hospital and then activate their account.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pc="36" sz="2799">
                <a:solidFill>
                  <a:srgbClr val="EBFDFF"/>
                </a:solidFill>
                <a:latin typeface="Arimo"/>
              </a:rPr>
              <a:t>Users can view medical facilities provided by the respective hospitals as well as the prices of medical facilities.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pc="36" sz="2799">
                <a:solidFill>
                  <a:srgbClr val="EBFDFF"/>
                </a:solidFill>
                <a:latin typeface="Arimo"/>
              </a:rPr>
              <a:t>Hospitals can add a list of medical facilities that are provided and their prices.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pc="36" sz="2799">
                <a:solidFill>
                  <a:srgbClr val="EBFDFF"/>
                </a:solidFill>
                <a:latin typeface="Arimo"/>
              </a:rPr>
              <a:t>Users can also raise a complaint if the hospital charges more amount than mentioned in the application.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pc="36" sz="2799">
                <a:solidFill>
                  <a:srgbClr val="EBFDFF"/>
                </a:solidFill>
                <a:latin typeface="Arimo"/>
              </a:rPr>
              <a:t>Admin will be able to see the list of complaints that the users have made regarding a particular hospital.</a:t>
            </a:r>
          </a:p>
          <a:p>
            <a:pPr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4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90171" y="9529934"/>
            <a:ext cx="5156915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pc="144" sz="2400">
                <a:solidFill>
                  <a:srgbClr val="05445E"/>
                </a:solidFill>
                <a:latin typeface="Raleway"/>
              </a:rPr>
              <a:t>footer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02821" y="-223100"/>
            <a:ext cx="5090375" cy="5090375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771525" y="3830603"/>
            <a:ext cx="3943350" cy="3490632"/>
          </a:xfrm>
          <a:prstGeom prst="rect">
            <a:avLst/>
          </a:prstGeom>
          <a:solidFill>
            <a:srgbClr val="75E6DA"/>
          </a:solidFill>
        </p:spPr>
      </p:sp>
      <p:sp>
        <p:nvSpPr>
          <p:cNvPr name="AutoShape 5" id="5"/>
          <p:cNvSpPr/>
          <p:nvPr/>
        </p:nvSpPr>
        <p:spPr>
          <a:xfrm rot="0">
            <a:off x="5038725" y="3830603"/>
            <a:ext cx="3943350" cy="3490632"/>
          </a:xfrm>
          <a:prstGeom prst="rect">
            <a:avLst/>
          </a:prstGeom>
          <a:solidFill>
            <a:srgbClr val="75E6DA"/>
          </a:solidFill>
        </p:spPr>
      </p:sp>
      <p:sp>
        <p:nvSpPr>
          <p:cNvPr name="AutoShape 6" id="6"/>
          <p:cNvSpPr/>
          <p:nvPr/>
        </p:nvSpPr>
        <p:spPr>
          <a:xfrm rot="0">
            <a:off x="9305925" y="3830603"/>
            <a:ext cx="3943350" cy="3490632"/>
          </a:xfrm>
          <a:prstGeom prst="rect">
            <a:avLst/>
          </a:prstGeom>
          <a:solidFill>
            <a:srgbClr val="75E6DA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69441" y="4735478"/>
            <a:ext cx="3347518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pc="270" sz="3000">
                <a:solidFill>
                  <a:srgbClr val="05445E"/>
                </a:solidFill>
                <a:latin typeface="Raleway"/>
              </a:rPr>
              <a:t>ANDROID EMULATOR / DEVICE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6641" y="4735478"/>
            <a:ext cx="3347518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pc="270" sz="3000">
                <a:solidFill>
                  <a:srgbClr val="05445E"/>
                </a:solidFill>
                <a:latin typeface="Raleway"/>
              </a:rPr>
              <a:t>ANDROID 5.0 LOLIPOP AND</a:t>
            </a:r>
            <a:r>
              <a:rPr lang="en-US" spc="108" sz="3000">
                <a:solidFill>
                  <a:srgbClr val="05445E"/>
                </a:solidFill>
                <a:latin typeface="Arimo"/>
              </a:rPr>
              <a:t> Above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03841" y="5230778"/>
            <a:ext cx="334751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pc="270" sz="3000">
                <a:solidFill>
                  <a:srgbClr val="05445E"/>
                </a:solidFill>
                <a:latin typeface="Raleway"/>
              </a:rPr>
              <a:t>FIREBASE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3573125" y="3830603"/>
            <a:ext cx="3943350" cy="3490632"/>
          </a:xfrm>
          <a:prstGeom prst="rect">
            <a:avLst/>
          </a:prstGeom>
          <a:solidFill>
            <a:srgbClr val="75E6DA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13911782" y="5230778"/>
            <a:ext cx="334751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pc="270" sz="3000">
                <a:solidFill>
                  <a:srgbClr val="05445E"/>
                </a:solidFill>
                <a:latin typeface="Raleway"/>
              </a:rPr>
              <a:t>JAVA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06747" y="1425893"/>
            <a:ext cx="11874507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5"/>
              </a:lnSpc>
            </a:pPr>
            <a:r>
              <a:rPr lang="en-US" spc="219" sz="5500">
                <a:solidFill>
                  <a:srgbClr val="EBFDFF"/>
                </a:solidFill>
                <a:latin typeface="Raleway Bold"/>
              </a:rPr>
              <a:t>TECHNOLOGY STACK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4562" y="7822826"/>
            <a:ext cx="1512272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As most of the Indians use android devices we have decided to create an android application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4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26105" y="1019175"/>
            <a:ext cx="568886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75E6DA"/>
                </a:solidFill>
                <a:latin typeface="Raleway Bold"/>
              </a:rPr>
              <a:t>Dependencies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42867" y="2071833"/>
            <a:ext cx="4710182" cy="164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pc="50" sz="2500">
                <a:solidFill>
                  <a:srgbClr val="EBFDFF"/>
                </a:solidFill>
                <a:latin typeface="Raleway"/>
              </a:rPr>
              <a:t>User</a:t>
            </a:r>
          </a:p>
          <a:p>
            <a:pPr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pc="50" sz="2500">
                <a:solidFill>
                  <a:srgbClr val="EBFDFF"/>
                </a:solidFill>
                <a:latin typeface="Raleway"/>
              </a:rPr>
              <a:t>Hospital</a:t>
            </a:r>
          </a:p>
          <a:p>
            <a:pPr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pc="50" sz="2500">
                <a:solidFill>
                  <a:srgbClr val="EBFDFF"/>
                </a:solidFill>
                <a:latin typeface="Raleway"/>
              </a:rPr>
              <a:t>Cloud Service by Firebase</a:t>
            </a:r>
          </a:p>
          <a:p>
            <a:pPr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pc="50" sz="2500">
                <a:solidFill>
                  <a:srgbClr val="EBFDFF"/>
                </a:solidFill>
                <a:latin typeface="Raleway"/>
              </a:rPr>
              <a:t>Android Users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0" y="8575483"/>
            <a:ext cx="1711517" cy="171151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6576483" y="0"/>
            <a:ext cx="1711517" cy="171151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926105" y="4219575"/>
            <a:ext cx="568886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75E6DA"/>
                </a:solidFill>
                <a:latin typeface="Raleway Bold"/>
              </a:rPr>
              <a:t>Show Stoppers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2867" y="5556863"/>
            <a:ext cx="4710182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pc="50" sz="2500">
                <a:solidFill>
                  <a:srgbClr val="EBFDFF"/>
                </a:solidFill>
                <a:latin typeface="Raleway"/>
              </a:rPr>
              <a:t>Lack of Users</a:t>
            </a:r>
          </a:p>
          <a:p>
            <a:pPr marL="539751" indent="-269876" lvl="1">
              <a:lnSpc>
                <a:spcPts val="3250"/>
              </a:lnSpc>
              <a:buFont typeface="Arial"/>
              <a:buChar char="•"/>
            </a:pPr>
            <a:r>
              <a:rPr lang="en-US" spc="50" sz="2500">
                <a:solidFill>
                  <a:srgbClr val="EBFDFF"/>
                </a:solidFill>
                <a:latin typeface="Raleway"/>
              </a:rPr>
              <a:t>Lack of Hospitals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4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91" r="0" b="791"/>
          <a:stretch>
            <a:fillRect/>
          </a:stretch>
        </p:blipFill>
        <p:spPr>
          <a:xfrm flipH="false" flipV="false" rot="0">
            <a:off x="4778740" y="1028700"/>
            <a:ext cx="8496417" cy="90830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95582" y="-47625"/>
            <a:ext cx="792826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75E6DA"/>
                </a:solidFill>
                <a:latin typeface="Raleway Bold"/>
              </a:rPr>
              <a:t>Use Case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544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0147" y="2342450"/>
            <a:ext cx="426781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75E6DA"/>
                </a:solidFill>
                <a:latin typeface="Raleway Bold"/>
              </a:rPr>
              <a:t>Team members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2637" y="3203329"/>
            <a:ext cx="15122726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Srimoyee Dutta</a:t>
            </a:r>
          </a:p>
          <a:p>
            <a:pPr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V</a:t>
            </a:r>
            <a:r>
              <a:rPr lang="en-US" spc="36" sz="3000">
                <a:solidFill>
                  <a:srgbClr val="75E6DA"/>
                </a:solidFill>
                <a:latin typeface="Arimo"/>
              </a:rPr>
              <a:t>aishali Pathania</a:t>
            </a:r>
          </a:p>
          <a:p>
            <a:pPr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A</a:t>
            </a:r>
            <a:r>
              <a:rPr lang="en-US" spc="89" sz="3000">
                <a:solidFill>
                  <a:srgbClr val="75E6DA"/>
                </a:solidFill>
                <a:latin typeface="Raleway"/>
              </a:rPr>
              <a:t>mruta Kashikar</a:t>
            </a:r>
          </a:p>
          <a:p>
            <a:pPr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A</a:t>
            </a:r>
            <a:r>
              <a:rPr lang="en-US" spc="89" sz="3000">
                <a:solidFill>
                  <a:srgbClr val="75E6DA"/>
                </a:solidFill>
                <a:latin typeface="Raleway"/>
              </a:rPr>
              <a:t>diti Bhardwaj</a:t>
            </a:r>
          </a:p>
          <a:p>
            <a:pPr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H</a:t>
            </a:r>
            <a:r>
              <a:rPr lang="en-US" spc="89" sz="3000">
                <a:solidFill>
                  <a:srgbClr val="75E6DA"/>
                </a:solidFill>
                <a:latin typeface="Raleway"/>
              </a:rPr>
              <a:t>arshal Jodangade</a:t>
            </a:r>
          </a:p>
          <a:p>
            <a:pPr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pc="89" sz="3000">
                <a:solidFill>
                  <a:srgbClr val="75E6DA"/>
                </a:solidFill>
                <a:latin typeface="Raleway"/>
              </a:rPr>
              <a:t>D</a:t>
            </a:r>
            <a:r>
              <a:rPr lang="en-US" spc="89" sz="3000">
                <a:solidFill>
                  <a:srgbClr val="75E6DA"/>
                </a:solidFill>
                <a:latin typeface="Raleway"/>
              </a:rPr>
              <a:t>ivya Wandhare</a:t>
            </a:r>
          </a:p>
          <a:p>
            <a:pPr algn="l">
              <a:lnSpc>
                <a:spcPts val="3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910147" y="659106"/>
            <a:ext cx="792826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EBFDFF"/>
                </a:solidFill>
                <a:latin typeface="Raleway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