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3c5d2e9-7ffe-44a7-878d-e6603e4b8a13&amp;serviceInstanceID=d28cc84f-1c3c-4d79-818d-a6b722c461f2"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t>Team members</a:t>
            </a:r>
          </a:p>
        </p:txBody>
      </p:sp>
      <p:sp>
        <p:nvSpPr>
          <p:cNvPr id="4" name="TextBox 3">
            <a:extLst>
              <a:ext uri="{FF2B5EF4-FFF2-40B4-BE49-F238E27FC236}">
                <a16:creationId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a:t>DATA PIRATES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b="0" i="0" u="none" strike="noStrike" dirty="0">
                <a:solidFill>
                  <a:srgbClr val="0F62FE"/>
                </a:solidFill>
                <a:effectLst/>
                <a:latin typeface="IBM Plex Sans"/>
                <a:hlinkClick r:id="rId2"/>
              </a:rPr>
              <a:t>https://web-chat.global.assistant.watson.cloud.ibm.com/preview.html?region=eu-gb&amp;integrationID=b3c5d2e9-7ffe-44a7-878d-e6603e4b8a13&amp;serviceInstanceID=d28cc84f-1c3c-4d79-818d-a6b722c461f2</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62</TotalTime>
  <Words>211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Baskerville Old Face</vt:lpstr>
      <vt:lpstr>IBM Plex Sans</vt:lpstr>
      <vt:lpstr>Tw Cen MT</vt: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Sampath Kumar</cp:lastModifiedBy>
  <cp:revision>11</cp:revision>
  <dcterms:created xsi:type="dcterms:W3CDTF">2020-07-06T08:29:38Z</dcterms:created>
  <dcterms:modified xsi:type="dcterms:W3CDTF">2020-07-06T12:23:50Z</dcterms:modified>
</cp:coreProperties>
</file>