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82"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xmlns=""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xmlns=""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xmlns=""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xmlns=""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425705-6533-4638-A55B-DCEC01A48FE3}"/>
              </a:ext>
            </a:extLst>
          </p:cNvPr>
          <p:cNvSpPr>
            <a:spLocks noGrp="1"/>
          </p:cNvSpPr>
          <p:nvPr>
            <p:ph sz="quarter" idx="13"/>
          </p:nvPr>
        </p:nvSpPr>
        <p:spPr>
          <a:xfrm>
            <a:off x="4967785" y="2206487"/>
            <a:ext cx="6541826" cy="3424107"/>
          </a:xfrm>
        </p:spPr>
        <p:txBody>
          <a:bodyPr>
            <a:normAutofit/>
          </a:bodyPr>
          <a:lstStyle/>
          <a:p>
            <a:pPr marL="0" indent="0">
              <a:buNone/>
            </a:pPr>
            <a:r>
              <a:rPr lang="en-IN" sz="4000" dirty="0"/>
              <a:t>Team </a:t>
            </a:r>
            <a:r>
              <a:rPr lang="en-IN" sz="4000" dirty="0" smtClean="0"/>
              <a:t>members: </a:t>
            </a:r>
            <a:r>
              <a:rPr lang="en-IN" sz="4000" dirty="0" err="1" smtClean="0"/>
              <a:t>l.v.sriramya</a:t>
            </a:r>
            <a:endParaRPr lang="en-IN" sz="4000" dirty="0" smtClean="0"/>
          </a:p>
          <a:p>
            <a:pPr marL="0" indent="0">
              <a:buNone/>
            </a:pPr>
            <a:r>
              <a:rPr lang="en-IN" sz="4000" dirty="0" err="1" smtClean="0"/>
              <a:t>d.ramya,krishna</a:t>
            </a:r>
            <a:r>
              <a:rPr lang="en-IN" sz="4000" dirty="0" smtClean="0"/>
              <a:t> </a:t>
            </a:r>
            <a:r>
              <a:rPr lang="en-IN" sz="4000" dirty="0" err="1" smtClean="0"/>
              <a:t>murthy.v</a:t>
            </a:r>
            <a:endParaRPr lang="en-IN" sz="4000" dirty="0"/>
          </a:p>
        </p:txBody>
      </p:sp>
      <p:sp>
        <p:nvSpPr>
          <p:cNvPr id="4" name="TextBox 3">
            <a:extLst>
              <a:ext uri="{FF2B5EF4-FFF2-40B4-BE49-F238E27FC236}">
                <a16:creationId xmlns:a16="http://schemas.microsoft.com/office/drawing/2014/main" xmlns=""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dirty="0"/>
              <a:t>DATA PIRATES TEAM</a:t>
            </a:r>
          </a:p>
        </p:txBody>
      </p:sp>
      <p:sp>
        <p:nvSpPr>
          <p:cNvPr id="6" name="TextBox 5">
            <a:extLst>
              <a:ext uri="{FF2B5EF4-FFF2-40B4-BE49-F238E27FC236}">
                <a16:creationId xmlns:a16="http://schemas.microsoft.com/office/drawing/2014/main" xmlns=""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xmlns=""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xmlns=""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xmlns=""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xmlns=""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xmlns=""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xmlns=""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xmlns=""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xmlns=""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xmlns=""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xmlns="" id="{FD946AB0-3E0A-470A-A418-DE0F460A9362}"/>
              </a:ext>
            </a:extLst>
          </p:cNvPr>
          <p:cNvSpPr txBox="1"/>
          <p:nvPr/>
        </p:nvSpPr>
        <p:spPr>
          <a:xfrm>
            <a:off x="913775" y="2796208"/>
            <a:ext cx="9528313" cy="923330"/>
          </a:xfrm>
          <a:prstGeom prst="rect">
            <a:avLst/>
          </a:prstGeom>
          <a:noFill/>
        </p:spPr>
        <p:txBody>
          <a:bodyPr wrap="square" rtlCol="0">
            <a:spAutoFit/>
          </a:bodyPr>
          <a:lstStyle/>
          <a:p>
            <a:r>
              <a:rPr lang="en-IN" dirty="0" smtClean="0"/>
              <a:t>https://web-chat.global.assistant.watson.cloud.ibm.com/preview.html?region=au-syd&amp;integrationID=b7ee774e-47d3-4a85-b341-cfbc3a9c816c&amp;serviceInstanceID=2f471eba-c1f1-4e4f-bf00-773373c3e234</a:t>
            </a:r>
            <a:endParaRPr lang="en-IN" dirty="0"/>
          </a:p>
        </p:txBody>
      </p:sp>
    </p:spTree>
    <p:extLst>
      <p:ext uri="{BB962C8B-B14F-4D97-AF65-F5344CB8AC3E}">
        <p14:creationId xmlns:p14="http://schemas.microsoft.com/office/powerpoint/2010/main" xmlns=""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306</TotalTime>
  <Words>187</Words>
  <Application>Microsoft Office PowerPoint</Application>
  <PresentationFormat>Custom</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 ASSISTANT HELP</vt:lpstr>
      <vt:lpstr>Slide 2</vt:lpstr>
      <vt:lpstr>CHATBOT ARCHITECTURE</vt:lpstr>
      <vt:lpstr>CHARTBOT ASSISTANT AWareness</vt:lpstr>
      <vt:lpstr>Slide 5</vt:lpstr>
      <vt:lpstr>Slide 6</vt:lpstr>
      <vt:lpstr>SOURCE CODE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Teja</cp:lastModifiedBy>
  <cp:revision>14</cp:revision>
  <dcterms:created xsi:type="dcterms:W3CDTF">2020-07-06T08:29:38Z</dcterms:created>
  <dcterms:modified xsi:type="dcterms:W3CDTF">2020-07-06T16:33:51Z</dcterms:modified>
</cp:coreProperties>
</file>