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6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80" d="100"/>
          <a:sy n="80" d="100"/>
        </p:scale>
        <p:origin x="691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B47B5-B1C8-4149-BF95-585F797C7CE7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F453F-5F3C-45EB-AA28-A5B7910A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62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3A45-ED25-0DC1-9D6B-21ADC99AF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46266-4F86-20E0-0FEA-67B2BA782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5C717-9F78-D8C3-C4C4-BBF01DAA4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735B-932E-63FF-C33B-1855ACD1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BF2F-BD24-1423-66C0-F0F6DCB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036E3-9D16-D3F2-1DF7-FD13323B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4AA53-1B5D-E544-0059-966D376F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F186-6D0F-F070-4B6D-A3EE738A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C0123-228C-8642-BAC3-7851B129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1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AFBE4-5DC5-5637-4F7B-C137F0575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7B0E-D301-15AE-CEB4-3D95377E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9C7A-2887-05E8-2E56-402BCDC8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31E2C-BAE3-6F0D-BC6C-1121F0B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1C11-9B90-CC66-9E04-6232E548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08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8FE4-F3C4-7E35-E5C6-827F5AD9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217C-AEE8-4220-E422-D7DB1178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F01D8-FA08-37BD-DEC8-D5D5E3EA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334F1-1DE9-698C-A2A0-C58655C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94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E9F-234E-5B34-5B3C-912F2E5B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3040F-98A3-31C1-9E8E-81BFDBE03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8A0-3284-FD02-146D-B56ECB0B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FFFA-9EDD-20A0-F2AC-A875B17B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218CE-F7A9-0D60-B66B-C0FAEBB7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CE77D-329C-4E0F-B9E5-6D0D49C5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1605D-0696-0677-BCB6-02C8F5B8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A634-85E1-B129-C801-5BB80968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8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3FA8-540B-875A-C05D-27D8F9A7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4C96F-871A-4E57-C68F-5F841743F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4D2DB-9494-DD79-2CEA-07EA42C5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F0FE67-607A-F344-A5E1-EC5507931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6414C-7044-5BF2-D3CA-9794C7706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C80C6-FBAA-6EE8-DC02-C3DC84744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6B91C-B5EA-FB7B-9ED8-4A4F8ABC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CD12E-0B5A-E448-A5DC-1A501019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E56-B4D3-02BA-3F6C-F2945380F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9093D-DE34-AB53-BAC4-6A7267EB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8FE4C-BEF4-AE5D-A543-A0D7993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78117-600F-F8E6-D2D5-07D6A7E39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5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041940-81EF-43B0-2C37-619B9A1C6B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956" t="11459" r="1707" b="25292"/>
          <a:stretch/>
        </p:blipFill>
        <p:spPr>
          <a:xfrm>
            <a:off x="66843" y="55417"/>
            <a:ext cx="1227696" cy="453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B7FDC9-BB3E-6FF1-368C-A499D898D7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3" y="6213453"/>
            <a:ext cx="609600" cy="650918"/>
          </a:xfrm>
          <a:prstGeom prst="rect">
            <a:avLst/>
          </a:prstGeom>
        </p:spPr>
      </p:pic>
      <p:pic>
        <p:nvPicPr>
          <p:cNvPr id="8" name="Picture 7" descr="A logo with green and white letters&#10;&#10;Description automatically generated">
            <a:extLst>
              <a:ext uri="{FF2B5EF4-FFF2-40B4-BE49-F238E27FC236}">
                <a16:creationId xmlns:a16="http://schemas.microsoft.com/office/drawing/2014/main" id="{7878AB90-1ACE-5E03-01BF-E185A34CFC8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799" y="70497"/>
            <a:ext cx="771357" cy="53761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22F92-058D-5DC9-8E15-D3BBF783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9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0367-F970-AC3D-795A-A2C44F5A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485D-C349-C356-BA0E-CA0011BB2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C88BD-7F67-1B6A-DFF8-18279470E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73662-C108-A0C6-C05C-E530F4FD9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A1322-6F0E-96B7-4BD3-9B523249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0782-C6DC-B02A-75E5-61C89865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39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D235-A44C-0900-EEFB-5287F6D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46087-76E4-50A7-DD7A-07DDCBEF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667F-46E5-8014-D65F-ACEF3C080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99D51-1603-0C69-81DC-42916810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CCF2D-B31E-6D72-101E-515B2F65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58D79-ABAF-7791-E42B-81C7C7F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A302C3-1B21-4F98-BE77-E3EC89A39D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C622E-EC30-C996-278F-7A11AE428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3655-BF5C-ECE7-EDE9-58D44723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CD0B5-9DF4-58DC-E40B-6441D6918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2FF37-2284-44EF-98CB-98262E5BCAF4}" type="datetimeFigureOut">
              <a:rPr lang="en-IN" smtClean="0"/>
              <a:t>24-04-2025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5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8BD8582-A0D2-83B8-3806-90CEE91804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4" y="6150360"/>
            <a:ext cx="662722" cy="7076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8A8FA-D92D-9087-B14F-8E8E2FC88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604" y="83105"/>
            <a:ext cx="1256372" cy="87962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4AC2E23-D1C2-A828-290C-7706DF243123}"/>
              </a:ext>
            </a:extLst>
          </p:cNvPr>
          <p:cNvGrpSpPr/>
          <p:nvPr/>
        </p:nvGrpSpPr>
        <p:grpSpPr>
          <a:xfrm>
            <a:off x="143898" y="2814024"/>
            <a:ext cx="10003402" cy="1214563"/>
            <a:chOff x="512198" y="2487547"/>
            <a:chExt cx="10003402" cy="12145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EEBFDB-56E0-C147-9F71-765322CCF80C}"/>
                </a:ext>
              </a:extLst>
            </p:cNvPr>
            <p:cNvSpPr txBox="1"/>
            <p:nvPr/>
          </p:nvSpPr>
          <p:spPr>
            <a:xfrm>
              <a:off x="3078132" y="2487547"/>
              <a:ext cx="7119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800" b="1" dirty="0" err="1">
                  <a:solidFill>
                    <a:schemeClr val="accent2"/>
                  </a:solidFill>
                </a:rPr>
                <a:t>VisionAI</a:t>
              </a:r>
              <a:r>
                <a:rPr lang="en-IN" sz="4800" b="1" dirty="0">
                  <a:solidFill>
                    <a:schemeClr val="accent2"/>
                  </a:solidFill>
                </a:rPr>
                <a:t> Describer </a:t>
              </a:r>
              <a:r>
                <a:rPr lang="en-IN" sz="3200" b="1" dirty="0">
                  <a:solidFill>
                    <a:schemeClr val="bg1">
                      <a:lumMod val="65000"/>
                    </a:schemeClr>
                  </a:solidFill>
                </a:rPr>
                <a:t>2024 - 2025</a:t>
              </a:r>
              <a:endParaRPr lang="en-IN" sz="3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594FF7B-D102-05BB-4A42-CE4935844952}"/>
                </a:ext>
              </a:extLst>
            </p:cNvPr>
            <p:cNvSpPr txBox="1"/>
            <p:nvPr/>
          </p:nvSpPr>
          <p:spPr>
            <a:xfrm>
              <a:off x="512198" y="3302000"/>
              <a:ext cx="81180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AI-Powered Image Insights from Drive</a:t>
              </a:r>
              <a:endParaRPr lang="en-IN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A7C002-6C83-B4FD-EA96-B4C1CCB373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5880" y="3302000"/>
              <a:ext cx="80397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BB73B81-4F46-988D-3565-799E3CF166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6" t="11459" r="1707" b="25292"/>
          <a:stretch/>
        </p:blipFill>
        <p:spPr>
          <a:xfrm>
            <a:off x="143898" y="141399"/>
            <a:ext cx="1227696" cy="45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79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1D038B7-170C-D765-7954-ADA61CFBCB58}"/>
              </a:ext>
            </a:extLst>
          </p:cNvPr>
          <p:cNvGrpSpPr/>
          <p:nvPr/>
        </p:nvGrpSpPr>
        <p:grpSpPr>
          <a:xfrm>
            <a:off x="1075105" y="1599571"/>
            <a:ext cx="2670048" cy="1030998"/>
            <a:chOff x="621392" y="1885849"/>
            <a:chExt cx="2670048" cy="103099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2AA822-61EE-F52F-0E29-184570F48FF0}"/>
                </a:ext>
              </a:extLst>
            </p:cNvPr>
            <p:cNvSpPr txBox="1"/>
            <p:nvPr/>
          </p:nvSpPr>
          <p:spPr>
            <a:xfrm>
              <a:off x="993944" y="1885849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Sri Abirami. N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0C2101-3F9C-CF7A-39DA-3C1D412B4B54}"/>
                </a:ext>
              </a:extLst>
            </p:cNvPr>
            <p:cNvSpPr txBox="1"/>
            <p:nvPr/>
          </p:nvSpPr>
          <p:spPr>
            <a:xfrm>
              <a:off x="621392" y="2270516"/>
              <a:ext cx="26700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III - BE, Biomedical Engineering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CB8AC1-BF0B-7DA0-813F-BC78A371AC94}"/>
              </a:ext>
            </a:extLst>
          </p:cNvPr>
          <p:cNvCxnSpPr>
            <a:cxnSpLocks/>
          </p:cNvCxnSpPr>
          <p:nvPr/>
        </p:nvCxnSpPr>
        <p:spPr>
          <a:xfrm>
            <a:off x="913453" y="3612994"/>
            <a:ext cx="10365094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8C36D8E-BDF9-3428-C7FE-CD2B080D550E}"/>
              </a:ext>
            </a:extLst>
          </p:cNvPr>
          <p:cNvGrpSpPr/>
          <p:nvPr/>
        </p:nvGrpSpPr>
        <p:grpSpPr>
          <a:xfrm>
            <a:off x="5840986" y="4303032"/>
            <a:ext cx="1728440" cy="584776"/>
            <a:chOff x="913453" y="2486668"/>
            <a:chExt cx="1728440" cy="58477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34854CC-85F4-B154-5E36-41CE1707C7AD}"/>
                </a:ext>
              </a:extLst>
            </p:cNvPr>
            <p:cNvSpPr txBox="1"/>
            <p:nvPr/>
          </p:nvSpPr>
          <p:spPr>
            <a:xfrm>
              <a:off x="913453" y="2486668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Bhuvaneshwari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9BB9EB9-11B7-BF43-D046-7003E96A0023}"/>
                </a:ext>
              </a:extLst>
            </p:cNvPr>
            <p:cNvSpPr txBox="1"/>
            <p:nvPr/>
          </p:nvSpPr>
          <p:spPr>
            <a:xfrm>
              <a:off x="913453" y="2794445"/>
              <a:ext cx="172844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DT Mentor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F96-162E-8CC1-91D1-BC4F67A48366}"/>
              </a:ext>
            </a:extLst>
          </p:cNvPr>
          <p:cNvSpPr/>
          <p:nvPr/>
        </p:nvSpPr>
        <p:spPr>
          <a:xfrm rot="16200000">
            <a:off x="-439163" y="2024072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36D6-B041-DB7D-2994-03A1C5D5D230}"/>
              </a:ext>
            </a:extLst>
          </p:cNvPr>
          <p:cNvSpPr/>
          <p:nvPr/>
        </p:nvSpPr>
        <p:spPr>
          <a:xfrm rot="16200000">
            <a:off x="4056988" y="4994615"/>
            <a:ext cx="2269273" cy="362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Faculty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C21397-563D-71DD-1E64-C1588B58F562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447657" y="50809"/>
            <a:chExt cx="10048283" cy="7510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80BD8EB-6075-274A-30AB-8CE0054EC9FF}"/>
                </a:ext>
              </a:extLst>
            </p:cNvPr>
            <p:cNvGrpSpPr/>
            <p:nvPr/>
          </p:nvGrpSpPr>
          <p:grpSpPr>
            <a:xfrm>
              <a:off x="1447657" y="50809"/>
              <a:ext cx="10048283" cy="751003"/>
              <a:chOff x="1068516" y="145594"/>
              <a:chExt cx="10048283" cy="75100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5C1423A-04C3-36AC-32F2-582333C7507D}"/>
                  </a:ext>
                </a:extLst>
              </p:cNvPr>
              <p:cNvSpPr txBox="1"/>
              <p:nvPr/>
            </p:nvSpPr>
            <p:spPr>
              <a:xfrm>
                <a:off x="8735009" y="588820"/>
                <a:ext cx="23817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en-IN" sz="1400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EA65DFC-89A3-26C3-AA7B-45C0A9F39584}"/>
                  </a:ext>
                </a:extLst>
              </p:cNvPr>
              <p:cNvGrpSpPr/>
              <p:nvPr/>
            </p:nvGrpSpPr>
            <p:grpSpPr>
              <a:xfrm>
                <a:off x="1068516" y="145594"/>
                <a:ext cx="9737016" cy="461665"/>
                <a:chOff x="1228424" y="180100"/>
                <a:chExt cx="9737016" cy="461665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1428B39-7AFB-1402-0752-E24E4DF397D0}"/>
                    </a:ext>
                  </a:extLst>
                </p:cNvPr>
                <p:cNvSpPr txBox="1"/>
                <p:nvPr/>
              </p:nvSpPr>
              <p:spPr>
                <a:xfrm>
                  <a:off x="7753889" y="205394"/>
                  <a:ext cx="321155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IN" b="1" i="0" u="none" strike="noStrike" baseline="0" dirty="0">
                      <a:solidFill>
                        <a:schemeClr val="accent2">
                          <a:lumMod val="75000"/>
                        </a:schemeClr>
                      </a:solidFill>
                      <a:latin typeface="Bahnschrift" panose="020B0502040204020203" pitchFamily="34" charset="0"/>
                    </a:rPr>
                    <a:t>Team Information</a:t>
                  </a:r>
                  <a:endParaRPr lang="en-IN" sz="1400" b="1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375E1441-F6CB-5A96-2738-686EBCF3C46D}"/>
                    </a:ext>
                  </a:extLst>
                </p:cNvPr>
                <p:cNvGrpSpPr/>
                <p:nvPr/>
              </p:nvGrpSpPr>
              <p:grpSpPr>
                <a:xfrm>
                  <a:off x="1228424" y="180100"/>
                  <a:ext cx="9737016" cy="461665"/>
                  <a:chOff x="1050144" y="0"/>
                  <a:chExt cx="9737016" cy="461665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154497A-76A3-0CA6-1628-C83A7E36B540}"/>
                      </a:ext>
                    </a:extLst>
                  </p:cNvPr>
                  <p:cNvSpPr txBox="1"/>
                  <p:nvPr/>
                </p:nvSpPr>
                <p:spPr>
                  <a:xfrm>
                    <a:off x="1050144" y="0"/>
                    <a:ext cx="287901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sz="2400" b="1" dirty="0">
                        <a:solidFill>
                          <a:schemeClr val="accent2"/>
                        </a:solidFill>
                      </a:rPr>
                      <a:t>Project Name</a:t>
                    </a:r>
                    <a:endParaRPr lang="en-IN" sz="1600" b="1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BB4F628-1950-A85C-9E74-3C8A714B05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52768" y="438982"/>
                    <a:ext cx="9634392" cy="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69DB97-FBF9-B872-A388-C6A987A813C1}"/>
                </a:ext>
              </a:extLst>
            </p:cNvPr>
            <p:cNvSpPr txBox="1"/>
            <p:nvPr/>
          </p:nvSpPr>
          <p:spPr>
            <a:xfrm>
              <a:off x="4187339" y="143711"/>
              <a:ext cx="34345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i="0" u="none" strike="noStrike" baseline="0" dirty="0">
                  <a:solidFill>
                    <a:srgbClr val="0070C0"/>
                  </a:solidFill>
                  <a:latin typeface="Bahnschrift" panose="020B0502040204020203" pitchFamily="34" charset="0"/>
                </a:rPr>
                <a:t>GenAI Boot Camp April / May 2025</a:t>
              </a:r>
              <a:endParaRPr lang="en-IN" sz="14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3910F1-CADB-FD86-08F7-DF1A647F29EA}"/>
              </a:ext>
            </a:extLst>
          </p:cNvPr>
          <p:cNvGrpSpPr/>
          <p:nvPr/>
        </p:nvGrpSpPr>
        <p:grpSpPr>
          <a:xfrm>
            <a:off x="3662606" y="1597447"/>
            <a:ext cx="2670048" cy="1059132"/>
            <a:chOff x="427397" y="1885849"/>
            <a:chExt cx="2670048" cy="10591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B97FD8-858E-742D-5AC6-658BEDBDD260}"/>
                </a:ext>
              </a:extLst>
            </p:cNvPr>
            <p:cNvSpPr txBox="1"/>
            <p:nvPr/>
          </p:nvSpPr>
          <p:spPr>
            <a:xfrm>
              <a:off x="910988" y="1885849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Kavitha. P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A7809B7-62B7-2552-E570-EE3A3603BA20}"/>
                </a:ext>
              </a:extLst>
            </p:cNvPr>
            <p:cNvSpPr txBox="1"/>
            <p:nvPr/>
          </p:nvSpPr>
          <p:spPr>
            <a:xfrm>
              <a:off x="427397" y="2298650"/>
              <a:ext cx="26700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III - BE, Biomedical Engineering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B0DB4B-98A0-06C7-BCE8-6C2E2E5CE3E3}"/>
              </a:ext>
            </a:extLst>
          </p:cNvPr>
          <p:cNvGrpSpPr/>
          <p:nvPr/>
        </p:nvGrpSpPr>
        <p:grpSpPr>
          <a:xfrm>
            <a:off x="6332654" y="1597447"/>
            <a:ext cx="2670048" cy="1030998"/>
            <a:chOff x="621392" y="1885849"/>
            <a:chExt cx="2670048" cy="103099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3C762D-6E72-034C-AE00-49D9BA927949}"/>
                </a:ext>
              </a:extLst>
            </p:cNvPr>
            <p:cNvSpPr txBox="1"/>
            <p:nvPr/>
          </p:nvSpPr>
          <p:spPr>
            <a:xfrm>
              <a:off x="993944" y="1885849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Aruna. KK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CA4131-6CEB-8B09-354A-1B62C80CFEBB}"/>
                </a:ext>
              </a:extLst>
            </p:cNvPr>
            <p:cNvSpPr txBox="1"/>
            <p:nvPr/>
          </p:nvSpPr>
          <p:spPr>
            <a:xfrm>
              <a:off x="621392" y="2270516"/>
              <a:ext cx="26700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III - BE, Computer science &amp; Engineering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14880D5-76E7-7558-57CA-BE446A5DDC5E}"/>
              </a:ext>
            </a:extLst>
          </p:cNvPr>
          <p:cNvGrpSpPr/>
          <p:nvPr/>
        </p:nvGrpSpPr>
        <p:grpSpPr>
          <a:xfrm>
            <a:off x="9114150" y="1599571"/>
            <a:ext cx="2670048" cy="1030998"/>
            <a:chOff x="621392" y="1885849"/>
            <a:chExt cx="2670048" cy="1030998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75067F9-E9F2-CA3F-FE39-E64377144190}"/>
                </a:ext>
              </a:extLst>
            </p:cNvPr>
            <p:cNvSpPr txBox="1"/>
            <p:nvPr/>
          </p:nvSpPr>
          <p:spPr>
            <a:xfrm>
              <a:off x="993944" y="1885849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Bharathkumar. R 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3F9F693-318D-DE40-1B49-77246330C674}"/>
                </a:ext>
              </a:extLst>
            </p:cNvPr>
            <p:cNvSpPr txBox="1"/>
            <p:nvPr/>
          </p:nvSpPr>
          <p:spPr>
            <a:xfrm>
              <a:off x="621392" y="2270516"/>
              <a:ext cx="26700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III - BE, Computer science &amp; Engineering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3A3D2D-9AEF-866F-E5F0-F20ED985A8DB}"/>
              </a:ext>
            </a:extLst>
          </p:cNvPr>
          <p:cNvGrpSpPr/>
          <p:nvPr/>
        </p:nvGrpSpPr>
        <p:grpSpPr>
          <a:xfrm>
            <a:off x="1447657" y="4203031"/>
            <a:ext cx="2670048" cy="1030998"/>
            <a:chOff x="621392" y="1885849"/>
            <a:chExt cx="2670048" cy="103099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A28E60-2CD2-BAE4-6726-0BA2B0C24FAA}"/>
                </a:ext>
              </a:extLst>
            </p:cNvPr>
            <p:cNvSpPr txBox="1"/>
            <p:nvPr/>
          </p:nvSpPr>
          <p:spPr>
            <a:xfrm>
              <a:off x="993944" y="1885849"/>
              <a:ext cx="17284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1" dirty="0" err="1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Gurumoorthi</a:t>
              </a:r>
              <a:r>
                <a:rPr lang="en-IN" sz="1400" b="1" dirty="0">
                  <a:solidFill>
                    <a:schemeClr val="bg1">
                      <a:lumMod val="50000"/>
                    </a:schemeClr>
                  </a:solidFill>
                  <a:latin typeface="Bahnschrift" panose="020B0502040204020203" pitchFamily="34" charset="0"/>
                </a:rPr>
                <a:t>. S</a:t>
              </a:r>
              <a:endParaRPr lang="en-IN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C470F57-A29E-7FA5-526C-6FA7B4AE68F2}"/>
                </a:ext>
              </a:extLst>
            </p:cNvPr>
            <p:cNvSpPr txBox="1"/>
            <p:nvPr/>
          </p:nvSpPr>
          <p:spPr>
            <a:xfrm>
              <a:off x="621392" y="2270516"/>
              <a:ext cx="267004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III - BE, Computer science &amp; Engineering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SNS College of Technology</a:t>
              </a:r>
            </a:p>
            <a:p>
              <a:pPr algn="ctr"/>
              <a:r>
                <a:rPr lang="en-IN" sz="1200" dirty="0">
                  <a:solidFill>
                    <a:schemeClr val="bg1">
                      <a:lumMod val="50000"/>
                    </a:schemeClr>
                  </a:solidFill>
                  <a:latin typeface="Ginto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13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D49C98CB-BC16-D92F-5A08-10BB67B9B652}"/>
              </a:ext>
            </a:extLst>
          </p:cNvPr>
          <p:cNvGrpSpPr/>
          <p:nvPr/>
        </p:nvGrpSpPr>
        <p:grpSpPr>
          <a:xfrm>
            <a:off x="615031" y="864775"/>
            <a:ext cx="11090698" cy="5807034"/>
            <a:chOff x="615031" y="864775"/>
            <a:chExt cx="11090698" cy="58070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899C69D-36C2-1773-2B91-D0AFBCBD36C4}"/>
                </a:ext>
              </a:extLst>
            </p:cNvPr>
            <p:cNvGrpSpPr/>
            <p:nvPr/>
          </p:nvGrpSpPr>
          <p:grpSpPr>
            <a:xfrm>
              <a:off x="696060" y="864775"/>
              <a:ext cx="10877412" cy="904887"/>
              <a:chOff x="657294" y="801812"/>
              <a:chExt cx="10877412" cy="90488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C585C88-EDF0-BA48-BE11-39FE8D642704}"/>
                  </a:ext>
                </a:extLst>
              </p:cNvPr>
              <p:cNvSpPr txBox="1"/>
              <p:nvPr/>
            </p:nvSpPr>
            <p:spPr>
              <a:xfrm>
                <a:off x="657294" y="801812"/>
                <a:ext cx="2201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Problem statement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2C8D98A-1CFF-DAE0-665E-EEC0273A0CD1}"/>
                  </a:ext>
                </a:extLst>
              </p:cNvPr>
              <p:cNvSpPr txBox="1"/>
              <p:nvPr/>
            </p:nvSpPr>
            <p:spPr>
              <a:xfrm>
                <a:off x="657294" y="1183479"/>
                <a:ext cx="108774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People often store images on Google Drive but lack tools to instantly understand the content or context of those images. Manual review is time-consuming, especially for users with visual impairments, educational use cases, or data tagging needs.</a:t>
                </a:r>
                <a:endParaRPr lang="en-IN" sz="14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9A0E9A7-DC7C-6BC2-7AFD-383A9EA7363C}"/>
                </a:ext>
              </a:extLst>
            </p:cNvPr>
            <p:cNvGrpSpPr/>
            <p:nvPr/>
          </p:nvGrpSpPr>
          <p:grpSpPr>
            <a:xfrm>
              <a:off x="640749" y="3331227"/>
              <a:ext cx="10932723" cy="1495261"/>
              <a:chOff x="601983" y="2670785"/>
              <a:chExt cx="10932723" cy="149526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7BFDD9-6AD5-0C52-897F-A070F2FFF470}"/>
                  </a:ext>
                </a:extLst>
              </p:cNvPr>
              <p:cNvGrpSpPr/>
              <p:nvPr/>
            </p:nvGrpSpPr>
            <p:grpSpPr>
              <a:xfrm>
                <a:off x="601983" y="2734631"/>
                <a:ext cx="7371847" cy="1431415"/>
                <a:chOff x="601983" y="2684493"/>
                <a:chExt cx="7371847" cy="1431415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F81E4CE-58C8-A09E-EBE5-1C70B1D0EE46}"/>
                    </a:ext>
                  </a:extLst>
                </p:cNvPr>
                <p:cNvSpPr txBox="1"/>
                <p:nvPr/>
              </p:nvSpPr>
              <p:spPr>
                <a:xfrm>
                  <a:off x="657294" y="2684493"/>
                  <a:ext cx="8451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Scope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FD23B7B-F03F-C04F-8358-7A76084890D9}"/>
                    </a:ext>
                  </a:extLst>
                </p:cNvPr>
                <p:cNvSpPr txBox="1"/>
                <p:nvPr/>
              </p:nvSpPr>
              <p:spPr>
                <a:xfrm>
                  <a:off x="601983" y="2946357"/>
                  <a:ext cx="7371847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400" dirty="0"/>
                    <a:t>1.The workflow is built using n8n, connecting a Google Drive node, an agentic AI model for image captioning, and a chatbot output module. </a:t>
                  </a:r>
                </a:p>
                <a:p>
                  <a:pPr algn="just"/>
                  <a:r>
                    <a:rPr lang="en-US" sz="1400" dirty="0"/>
                    <a:t>2.The system supports real-time file input from Drive, auto-download, analysis, and conversational delivery of insights. The project emphasizes seamless integration and user-friendly output.</a:t>
                  </a:r>
                  <a:endParaRPr lang="en-IN" sz="1400" dirty="0"/>
                </a:p>
              </p:txBody>
            </p: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84265BC-3E35-448A-6300-2BE5B8E01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25DED2F-4B3C-BB64-88DE-5353E362EC0E}"/>
                </a:ext>
              </a:extLst>
            </p:cNvPr>
            <p:cNvGrpSpPr/>
            <p:nvPr/>
          </p:nvGrpSpPr>
          <p:grpSpPr>
            <a:xfrm>
              <a:off x="615031" y="3507204"/>
              <a:ext cx="11090698" cy="3164605"/>
              <a:chOff x="576265" y="3257286"/>
              <a:chExt cx="11090698" cy="316460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3C020EF-B5F3-8A49-03ED-5A2BBE6E06E5}"/>
                  </a:ext>
                </a:extLst>
              </p:cNvPr>
              <p:cNvGrpSpPr/>
              <p:nvPr/>
            </p:nvGrpSpPr>
            <p:grpSpPr>
              <a:xfrm>
                <a:off x="576265" y="3257286"/>
                <a:ext cx="11090698" cy="3164605"/>
                <a:chOff x="620870" y="3257286"/>
                <a:chExt cx="11090698" cy="3164605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84904A5-6DC8-CD1F-E304-2A60AE80E17A}"/>
                    </a:ext>
                  </a:extLst>
                </p:cNvPr>
                <p:cNvSpPr txBox="1"/>
                <p:nvPr/>
              </p:nvSpPr>
              <p:spPr>
                <a:xfrm>
                  <a:off x="701899" y="4663790"/>
                  <a:ext cx="2474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Key factors &amp; features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6311F9D-FB7D-F22A-5F2C-4B23F1321DEE}"/>
                    </a:ext>
                  </a:extLst>
                </p:cNvPr>
                <p:cNvSpPr txBox="1"/>
                <p:nvPr/>
              </p:nvSpPr>
              <p:spPr>
                <a:xfrm>
                  <a:off x="620870" y="5051051"/>
                  <a:ext cx="4472006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Automatically fetches images from Google Drive, Describes content in natural language, Offline/local agentic AI support, Extensible for accessibility tools and image tagging, Can be adapted for bulk image processing.</a:t>
                  </a:r>
                  <a:endParaRPr lang="en-IN" sz="1400" dirty="0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29152C8-BDE8-EB13-CE08-0A0A921B46C7}"/>
                    </a:ext>
                  </a:extLst>
                </p:cNvPr>
                <p:cNvSpPr txBox="1"/>
                <p:nvPr/>
              </p:nvSpPr>
              <p:spPr>
                <a:xfrm>
                  <a:off x="5173906" y="4665978"/>
                  <a:ext cx="28223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/>
                    <a:t>Target Audience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8BF3573-8410-8751-3C40-BFB211CB212D}"/>
                    </a:ext>
                  </a:extLst>
                </p:cNvPr>
                <p:cNvSpPr txBox="1"/>
                <p:nvPr/>
              </p:nvSpPr>
              <p:spPr>
                <a:xfrm>
                  <a:off x="9158494" y="4681719"/>
                  <a:ext cx="25396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Ideal Customer Profile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283AD80-BE97-AB16-64F3-F4355CC2B1A2}"/>
                    </a:ext>
                  </a:extLst>
                </p:cNvPr>
                <p:cNvSpPr txBox="1"/>
                <p:nvPr/>
              </p:nvSpPr>
              <p:spPr>
                <a:xfrm>
                  <a:off x="5173905" y="5036896"/>
                  <a:ext cx="3984589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Students and educators, Visually impaired users, Social media managers, Digital archivists and photo collectors, Developers working on smart assistants.</a:t>
                  </a:r>
                  <a:endParaRPr lang="en-IN" sz="14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C1FF8-CAC9-3CB0-8315-9BE14DB021C8}"/>
                    </a:ext>
                  </a:extLst>
                </p:cNvPr>
                <p:cNvSpPr txBox="1"/>
                <p:nvPr/>
              </p:nvSpPr>
              <p:spPr>
                <a:xfrm>
                  <a:off x="9158494" y="5036896"/>
                  <a:ext cx="249235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Schools and EdTech platforms, NGOs working in accessibility tech, Research labs and content tagging teams, Photo management startups.</a:t>
                  </a:r>
                  <a:endParaRPr lang="en-IN" sz="1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DF917-28C2-45C4-2E73-C514C24DC287}"/>
                    </a:ext>
                  </a:extLst>
                </p:cNvPr>
                <p:cNvSpPr txBox="1"/>
                <p:nvPr/>
              </p:nvSpPr>
              <p:spPr>
                <a:xfrm>
                  <a:off x="8964953" y="3257286"/>
                  <a:ext cx="2066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b="1" dirty="0"/>
                    <a:t>GenAI | Agentic AI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7A49C9F-D844-8BAF-BB72-93065857271A}"/>
                    </a:ext>
                  </a:extLst>
                </p:cNvPr>
                <p:cNvSpPr txBox="1"/>
                <p:nvPr/>
              </p:nvSpPr>
              <p:spPr>
                <a:xfrm>
                  <a:off x="8285012" y="3540717"/>
                  <a:ext cx="3426556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1400" dirty="0"/>
                    <a:t>1. n8n.io , Google Drive Node, Image Captioning Agent, Google Gemini Chat Model, Trigger Node </a:t>
                  </a: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2AF2164-5CB4-E13E-59EA-D2EF0B093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4494052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7E31837-8F6A-E8C6-6C95-655C93CE1952}"/>
                </a:ext>
              </a:extLst>
            </p:cNvPr>
            <p:cNvGrpSpPr/>
            <p:nvPr/>
          </p:nvGrpSpPr>
          <p:grpSpPr>
            <a:xfrm>
              <a:off x="696060" y="1912307"/>
              <a:ext cx="10877412" cy="4431343"/>
              <a:chOff x="657294" y="2670785"/>
              <a:chExt cx="10877412" cy="443134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6409BC0-0002-8609-BBC7-59DB68342ED2}"/>
                  </a:ext>
                </a:extLst>
              </p:cNvPr>
              <p:cNvGrpSpPr/>
              <p:nvPr/>
            </p:nvGrpSpPr>
            <p:grpSpPr>
              <a:xfrm>
                <a:off x="657294" y="2840523"/>
                <a:ext cx="10877412" cy="1321980"/>
                <a:chOff x="657294" y="2790385"/>
                <a:chExt cx="10877412" cy="1321980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B32B7C-411B-FF0B-72E7-3D64915C23F7}"/>
                    </a:ext>
                  </a:extLst>
                </p:cNvPr>
                <p:cNvSpPr txBox="1"/>
                <p:nvPr/>
              </p:nvSpPr>
              <p:spPr>
                <a:xfrm>
                  <a:off x="657294" y="2790385"/>
                  <a:ext cx="1414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Description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736EFB-A4EF-2FCB-2D44-073938EFB9B7}"/>
                    </a:ext>
                  </a:extLst>
                </p:cNvPr>
                <p:cNvSpPr txBox="1"/>
                <p:nvPr/>
              </p:nvSpPr>
              <p:spPr>
                <a:xfrm>
                  <a:off x="657294" y="3158258"/>
                  <a:ext cx="10877412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This project uses a chatbot integrated with agentic AI to automatically retrieve an image from Google Drive and generate a description. The system enhances accessibility and productivity by giving instant image context. It can support education, content curation, and digital asset management.</a:t>
                  </a:r>
                  <a:endParaRPr lang="en-IN" sz="1400" dirty="0"/>
                </a:p>
                <a:p>
                  <a:endParaRPr lang="en-IN" sz="1400" dirty="0"/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6E024F3-2A77-01F6-0C1B-404F18F26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294" y="2670785"/>
                <a:ext cx="10877412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AF43C5A-60A4-6494-1ACA-B45F3053CB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7241" y="5811769"/>
                <a:ext cx="0" cy="1290359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6D48C5E-6255-2F94-6782-3B3730CE5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71473" y="5821735"/>
                <a:ext cx="3911" cy="1280393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D2B66D4-0BE1-D03D-07E1-8B5821265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4006" y="4486349"/>
                <a:ext cx="0" cy="70061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1B1BB54-D5E9-7633-9A9E-8C64BF9934BB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9E75DE-AFA2-6043-7735-1C995ED42F2B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CE5739-DE18-79E5-3803-86EF1793832D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F578AD-0D23-3F2B-9E51-FA4548625E2C}"/>
                  </a:ext>
                </a:extLst>
              </p:cNvPr>
              <p:cNvSpPr txBox="1"/>
              <p:nvPr/>
            </p:nvSpPr>
            <p:spPr>
              <a:xfrm>
                <a:off x="7274388" y="191031"/>
                <a:ext cx="36910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IN" b="1" dirty="0">
                    <a:solidFill>
                      <a:schemeClr val="accent2">
                        <a:lumMod val="75000"/>
                      </a:schemeClr>
                    </a:solidFill>
                    <a:latin typeface="Bahnschrift" panose="020B0502040204020203" pitchFamily="34" charset="0"/>
                  </a:rPr>
                  <a:t>Project Overview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B3B49EC-D778-11FB-A400-D4EB5EC09AF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17ED9-38FE-6D36-4E25-F1988B12864A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chemeClr val="accent2"/>
                      </a:solidFill>
                    </a:rPr>
                    <a:t>Project Name</a:t>
                  </a:r>
                  <a:endParaRPr lang="en-IN" sz="16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98E617-ECD4-A130-4C80-DC23A16EB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BDCDB88-9133-8632-3705-8AA9C99F3D36}"/>
              </a:ext>
            </a:extLst>
          </p:cNvPr>
          <p:cNvSpPr txBox="1"/>
          <p:nvPr/>
        </p:nvSpPr>
        <p:spPr>
          <a:xfrm>
            <a:off x="4444779" y="148411"/>
            <a:ext cx="3434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i="0" u="none" strike="noStrike" baseline="0" dirty="0">
                <a:solidFill>
                  <a:srgbClr val="0070C0"/>
                </a:solidFill>
                <a:latin typeface="Bahnschrift" panose="020B0502040204020203" pitchFamily="34" charset="0"/>
              </a:rPr>
              <a:t>GenAI Boot Camp April / May 2025</a:t>
            </a:r>
            <a:endParaRPr lang="en-IN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2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718B37E-C29C-7904-6A55-2D5E4079E8FC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12C96A-F9B3-0241-6C20-803EE733607C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8B51E12-9E64-DFD8-A33B-EBAD2C0E69D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9A658F-C5ED-AA67-3E68-CC9E5BE87885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IN" b="1" dirty="0">
                    <a:solidFill>
                      <a:schemeClr val="accent2">
                        <a:lumMod val="75000"/>
                      </a:schemeClr>
                    </a:solidFill>
                    <a:latin typeface="Bahnschrift" panose="020B0502040204020203" pitchFamily="34" charset="0"/>
                  </a:rPr>
                  <a:t>Application Screenshots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DC77C8B-6B2C-8BA8-9746-A7130B829EC9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523FB00-2696-117F-7BFD-8B00C09843B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chemeClr val="accent2"/>
                      </a:solidFill>
                    </a:rPr>
                    <a:t>Project Name</a:t>
                  </a:r>
                  <a:endParaRPr lang="en-IN" sz="16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DABBB08-DFBD-B187-D2F3-088D3E6F2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7A2694-5C54-06E8-7EA6-1BCAC4D2C56C}"/>
              </a:ext>
            </a:extLst>
          </p:cNvPr>
          <p:cNvGrpSpPr/>
          <p:nvPr/>
        </p:nvGrpSpPr>
        <p:grpSpPr>
          <a:xfrm>
            <a:off x="796251" y="797785"/>
            <a:ext cx="10511086" cy="689444"/>
            <a:chOff x="657294" y="801812"/>
            <a:chExt cx="3970199" cy="68944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AA4D4F-FBAE-EC38-F787-48F4AAC75776}"/>
                </a:ext>
              </a:extLst>
            </p:cNvPr>
            <p:cNvSpPr txBox="1"/>
            <p:nvPr/>
          </p:nvSpPr>
          <p:spPr>
            <a:xfrm>
              <a:off x="657294" y="801812"/>
              <a:ext cx="1040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Application Screenshots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8BBBDC1-8AA5-A179-296A-BF1C50C4E4BC}"/>
                </a:ext>
              </a:extLst>
            </p:cNvPr>
            <p:cNvSpPr txBox="1"/>
            <p:nvPr/>
          </p:nvSpPr>
          <p:spPr>
            <a:xfrm>
              <a:off x="657294" y="1183479"/>
              <a:ext cx="3970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0D8322-8218-638C-B4C9-A9DC83FC1A78}"/>
              </a:ext>
            </a:extLst>
          </p:cNvPr>
          <p:cNvSpPr txBox="1"/>
          <p:nvPr/>
        </p:nvSpPr>
        <p:spPr>
          <a:xfrm>
            <a:off x="4444779" y="148411"/>
            <a:ext cx="3434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i="0" u="none" strike="noStrike" baseline="0" dirty="0">
                <a:solidFill>
                  <a:srgbClr val="0070C0"/>
                </a:solidFill>
                <a:latin typeface="Bahnschrift" panose="020B0502040204020203" pitchFamily="34" charset="0"/>
              </a:rPr>
              <a:t>GenAI Boot Camp April / May 2025</a:t>
            </a:r>
            <a:endParaRPr lang="en-IN" sz="14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EA2AA-F6CF-A795-2C9F-B6997128C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295400"/>
            <a:ext cx="10141831" cy="506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0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A711DE-64B4-B1B6-8606-DBC36E5F9FF5}"/>
              </a:ext>
            </a:extLst>
          </p:cNvPr>
          <p:cNvGrpSpPr/>
          <p:nvPr/>
        </p:nvGrpSpPr>
        <p:grpSpPr>
          <a:xfrm>
            <a:off x="1447657" y="50809"/>
            <a:ext cx="10048283" cy="751003"/>
            <a:chOff x="1068516" y="145594"/>
            <a:chExt cx="10048283" cy="7510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6EE9B-79CC-4812-3110-173888B39F0F}"/>
                </a:ext>
              </a:extLst>
            </p:cNvPr>
            <p:cNvSpPr txBox="1"/>
            <p:nvPr/>
          </p:nvSpPr>
          <p:spPr>
            <a:xfrm>
              <a:off x="8735009" y="588820"/>
              <a:ext cx="23817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IN" sz="1400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1C0D8C-4992-76DE-16E4-4FE7BCB92507}"/>
                </a:ext>
              </a:extLst>
            </p:cNvPr>
            <p:cNvGrpSpPr/>
            <p:nvPr/>
          </p:nvGrpSpPr>
          <p:grpSpPr>
            <a:xfrm>
              <a:off x="1068516" y="145594"/>
              <a:ext cx="9737016" cy="461665"/>
              <a:chOff x="1228424" y="180100"/>
              <a:chExt cx="9737016" cy="46166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414905-B40A-B1CD-6968-C69EA90FF1B0}"/>
                  </a:ext>
                </a:extLst>
              </p:cNvPr>
              <p:cNvSpPr txBox="1"/>
              <p:nvPr/>
            </p:nvSpPr>
            <p:spPr>
              <a:xfrm>
                <a:off x="7753889" y="214925"/>
                <a:ext cx="3211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IN" b="1" dirty="0">
                    <a:solidFill>
                      <a:schemeClr val="accent2">
                        <a:lumMod val="75000"/>
                      </a:schemeClr>
                    </a:solidFill>
                    <a:latin typeface="Bahnschrift" panose="020B0502040204020203" pitchFamily="34" charset="0"/>
                  </a:rPr>
                  <a:t>Thanks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9709343-EB26-6445-22B7-05DD14C0EFA8}"/>
                  </a:ext>
                </a:extLst>
              </p:cNvPr>
              <p:cNvGrpSpPr/>
              <p:nvPr/>
            </p:nvGrpSpPr>
            <p:grpSpPr>
              <a:xfrm>
                <a:off x="1228424" y="180100"/>
                <a:ext cx="9737016" cy="461665"/>
                <a:chOff x="1050144" y="0"/>
                <a:chExt cx="9737016" cy="46166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81235EC-4094-7D16-30A8-0D39CE5E9C59}"/>
                    </a:ext>
                  </a:extLst>
                </p:cNvPr>
                <p:cNvSpPr txBox="1"/>
                <p:nvPr/>
              </p:nvSpPr>
              <p:spPr>
                <a:xfrm>
                  <a:off x="1050144" y="0"/>
                  <a:ext cx="287901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b="1" dirty="0">
                      <a:solidFill>
                        <a:schemeClr val="accent2"/>
                      </a:solidFill>
                    </a:rPr>
                    <a:t>Project Name</a:t>
                  </a:r>
                  <a:endParaRPr lang="en-IN" sz="16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9AECF8CF-5884-EF62-5733-6173B828D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52768" y="438982"/>
                  <a:ext cx="963439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F121DE1-81A9-C152-84AC-6B24C8C74A39}"/>
              </a:ext>
            </a:extLst>
          </p:cNvPr>
          <p:cNvSpPr txBox="1"/>
          <p:nvPr/>
        </p:nvSpPr>
        <p:spPr>
          <a:xfrm>
            <a:off x="4490224" y="2735908"/>
            <a:ext cx="32115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Thanks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CFB3D0-4475-7CD1-7ACF-5611E961AB36}"/>
              </a:ext>
            </a:extLst>
          </p:cNvPr>
          <p:cNvSpPr txBox="1"/>
          <p:nvPr/>
        </p:nvSpPr>
        <p:spPr>
          <a:xfrm>
            <a:off x="4444779" y="148411"/>
            <a:ext cx="3434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i="0" u="none" strike="noStrike" baseline="0" dirty="0">
                <a:solidFill>
                  <a:srgbClr val="0070C0"/>
                </a:solidFill>
                <a:latin typeface="Bahnschrift" panose="020B0502040204020203" pitchFamily="34" charset="0"/>
              </a:rPr>
              <a:t>GenAI Boot Camp April / May 2025</a:t>
            </a:r>
            <a:endParaRPr lang="en-IN" sz="1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1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</TotalTime>
  <Words>407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Bahnschrift</vt:lpstr>
      <vt:lpstr>Calibri</vt:lpstr>
      <vt:lpstr>Ginto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Ramakrishnan T CIO</dc:creator>
  <cp:lastModifiedBy>Sri Abirami</cp:lastModifiedBy>
  <cp:revision>53</cp:revision>
  <dcterms:created xsi:type="dcterms:W3CDTF">2024-10-28T03:56:58Z</dcterms:created>
  <dcterms:modified xsi:type="dcterms:W3CDTF">2025-04-24T17:09:18Z</dcterms:modified>
</cp:coreProperties>
</file>