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8437-AFA5-AD81-91F2-4890356C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7A6A-9616-333F-6185-17B26B30A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BFF8-8F5F-E6FD-9C9F-DE6E69A9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834D-9B8A-EA87-E302-DE8FB77A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6284-A9B6-73A4-5254-03C6AF4B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8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303D-05D1-C3BC-A4D4-38D48066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3E7C4-ED8B-E3A4-602A-29F851F0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2CD3-8228-1CEB-FC85-22171180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38F5-7C24-70DB-30B8-FDEC85FF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EAD2-43EB-1CA7-F473-A60F3371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1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4FAC6-99BC-9368-BC29-07E73173E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29094-ED6C-3EDF-0968-7AD6F05AB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A8C1-E236-A215-9722-F0CB33E7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7B48-8C1A-C5F4-ED98-D542A9A0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E809-7ECF-7DDF-8A93-B88A75EA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4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974E-A17B-E652-E026-9426F2B3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CDAC-7280-DDC0-8C31-EE954B98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C0AF-50E3-1E42-03E0-A8E12CFD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74FB-BBF8-0CC7-348E-74AB88B2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2CB9-F187-E911-D202-2C47CAD9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BF4E-6FC2-3937-D0BE-FC4B61E7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0B213-B11F-6A88-5848-5F6C23FE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B634-D416-F643-7019-D762F097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DE30-1811-3C3F-2EA6-51EED3E2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21A8-7173-F267-DCE6-7B0D1072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5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9F13-821C-2B56-2C2C-0855836E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6B35-A65A-6587-FBF7-D03E9C73D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CBD86-FF22-D225-95D3-6BF805D3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2E80-F206-5C7F-6101-3A803B3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CBE0-661B-E8E3-4C89-5DFC6458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FDE4B-B2B5-EFEB-F386-BADFBE59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2CFB-FDDF-202A-4A1A-69A75C51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FF70F-2494-E7E8-1AE9-035402C4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FFDA0-A2A9-C543-17CA-25EFDBE09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B900A-FE86-9A56-0C89-5F5845FED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7D5-6391-5061-30EF-D86A7A39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E54B5-6900-A95B-052C-E2D59685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020CC-5DF4-0222-B119-2CFDD714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FD607-3697-77BF-CA19-16C0F45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F44F-2677-5520-AB48-3F55C469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72749-31E4-76A6-4D8E-6741047F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E2982-E998-B449-8A3B-54A607A7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C6CD7-6B1B-1386-9BAD-D4D7937F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6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A872D-FC49-4DC4-23B9-59E5145E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1F06C-EB9C-EF95-3F81-188677C6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81CC5-508A-A76C-5C71-96978057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1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5FB2-4240-C93C-65D8-16FFBD41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099F-CED6-F10F-8517-AF983A9B6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1220E-7EAA-F5C8-5F72-8F309474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24811-B5BC-9ADF-1339-018C8EB3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3630-6AC3-5222-0283-9721781D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20CE-A45D-1D09-FF86-4E672C50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191D-6F4A-4F84-B6D0-2990ED4C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D30AA-89CB-2B59-A7B7-2EA9220B2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DECE3-62F4-C244-1208-1508F6EFB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B48A1-D81B-2C46-740D-F33FFA56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71CCF-4D5F-A789-FCED-8151C14F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FB67-7730-19A3-366C-A7042D3B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9C54-05FD-D6CE-3BE1-367223EC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916B-93F0-CED7-BAAF-183F03DD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3569-BC28-1F81-D391-B9FC42943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08D7-0956-4594-B8C9-C14B7D98F55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BD5D-EBA8-CC0B-5032-17E1F3AC6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B8AD-4589-EB18-6FC4-F80F67B5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9DCE-6CDE-4F27-A99E-860356820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4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F559-37E1-61D0-72A6-FE31A6B91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IoT-Based Pulse Oximeter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FB1F-8555-163C-A55D-0DF0E16F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N. Sri Abirami</a:t>
            </a:r>
            <a:br>
              <a:rPr lang="en-US" sz="2800" dirty="0"/>
            </a:br>
            <a:r>
              <a:rPr lang="en-US" sz="2800" dirty="0"/>
              <a:t> Biomedical Engineering</a:t>
            </a:r>
          </a:p>
          <a:p>
            <a:r>
              <a:rPr lang="en-US" sz="2800" dirty="0"/>
              <a:t>SNS College of Technology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240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9B02-A0BE-3B4C-20B3-B24D26774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ADFC1-59AD-8636-1653-A21CE7907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337" y="2354763"/>
            <a:ext cx="9144000" cy="338087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Continuous monitoring of blood oxygen levels (SpO2) is critical for patients suffering from respiratory or cardiac conditions. Traditional oximeters require manual supervision and do not store or transmit real-time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78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4BC-7E56-5D4D-29DD-5AE4EF2D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1589-C643-F037-7AA7-0E974127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sz="3200" dirty="0"/>
              <a:t>To design a smart IoT-based pulse oximeter system that can:</a:t>
            </a:r>
          </a:p>
          <a:p>
            <a:r>
              <a:rPr lang="en-US" sz="3200" dirty="0"/>
              <a:t>Measure SpO2 and pulse rate using a sensor</a:t>
            </a:r>
          </a:p>
          <a:p>
            <a:r>
              <a:rPr lang="en-US" sz="3200" dirty="0"/>
              <a:t>Display the values in real-time</a:t>
            </a:r>
          </a:p>
          <a:p>
            <a:r>
              <a:rPr lang="en-US" sz="3200" dirty="0"/>
              <a:t>Send data wirelessly to cloud or a monitoring station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876B-7ADE-BDD6-01C9-F2F28595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9041-7E17-C095-B677-EC5DD17C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MAX30100 Sensor – Measures SpO2 and pulse rate</a:t>
            </a:r>
          </a:p>
          <a:p>
            <a:r>
              <a:rPr lang="en-IN" sz="3200" dirty="0"/>
              <a:t>Arduino UNO – Controls logic and processing</a:t>
            </a:r>
          </a:p>
          <a:p>
            <a:r>
              <a:rPr lang="en-IN" sz="3200" dirty="0" err="1"/>
              <a:t>NodeMCU</a:t>
            </a:r>
            <a:r>
              <a:rPr lang="en-IN" sz="3200" dirty="0"/>
              <a:t> (ESP8266) – Sends data over </a:t>
            </a:r>
            <a:r>
              <a:rPr lang="en-IN" sz="3200" dirty="0" err="1"/>
              <a:t>WiFi</a:t>
            </a:r>
            <a:r>
              <a:rPr lang="en-IN" sz="3200" dirty="0"/>
              <a:t> </a:t>
            </a:r>
          </a:p>
          <a:p>
            <a:r>
              <a:rPr lang="en-IN" sz="3200" dirty="0"/>
              <a:t>OLED Display (0.96") – Shows readings</a:t>
            </a:r>
          </a:p>
          <a:p>
            <a:r>
              <a:rPr lang="en-IN" sz="3200" dirty="0" err="1"/>
              <a:t>Thingspeak</a:t>
            </a:r>
            <a:r>
              <a:rPr lang="en-IN" sz="3200" dirty="0"/>
              <a:t> or Blynk App – For cloud dashboard</a:t>
            </a:r>
          </a:p>
        </p:txBody>
      </p:sp>
    </p:spTree>
    <p:extLst>
      <p:ext uri="{BB962C8B-B14F-4D97-AF65-F5344CB8AC3E}">
        <p14:creationId xmlns:p14="http://schemas.microsoft.com/office/powerpoint/2010/main" val="256690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F01A-5103-432A-9AEE-8003A18B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Block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05DD4-5122-A576-20C8-77593ADF4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1267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F16F-1546-21ED-0475-6814C7CF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90C9-AAD1-FEB7-2C28-FE544F11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Real-time remote monitoring of patient oxygen levels</a:t>
            </a:r>
          </a:p>
          <a:p>
            <a:r>
              <a:rPr lang="en-US" sz="3200" dirty="0"/>
              <a:t>Reduces hospital visits for routine checks</a:t>
            </a:r>
          </a:p>
          <a:p>
            <a:r>
              <a:rPr lang="en-US" sz="3200" dirty="0"/>
              <a:t>Useful in telemedicine, ICUs, home care, and post-COVID monitoring</a:t>
            </a:r>
          </a:p>
          <a:p>
            <a:r>
              <a:rPr lang="en-US" sz="3200" dirty="0"/>
              <a:t>Data can be stored and analyzed over time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119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8E63-030B-C74E-1977-D319F746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DF51-F2D3-263B-15EA-9867E8AE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device bridges biomedical sensing and IoT technology to offer an accessible health monitoring tool.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1" dirty="0"/>
              <a:t>Future Scope:</a:t>
            </a:r>
            <a:endParaRPr lang="en-US" sz="3200" dirty="0"/>
          </a:p>
          <a:p>
            <a:r>
              <a:rPr lang="en-US" sz="3200" dirty="0"/>
              <a:t>SMS/Call alerts to doctor on abnormal readings</a:t>
            </a:r>
          </a:p>
          <a:p>
            <a:r>
              <a:rPr lang="en-US" sz="3200" dirty="0"/>
              <a:t>Integration with mobile app or AWS IoT dashboard</a:t>
            </a:r>
          </a:p>
          <a:p>
            <a:r>
              <a:rPr lang="en-US" sz="3200" dirty="0"/>
              <a:t>Battery-powered wearable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80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IoT-Based Pulse Oximeter</vt:lpstr>
      <vt:lpstr>Problem Statement</vt:lpstr>
      <vt:lpstr>Objective:</vt:lpstr>
      <vt:lpstr>Components Used:</vt:lpstr>
      <vt:lpstr>Working Block Diagram:</vt:lpstr>
      <vt:lpstr>Benefits:</vt:lpstr>
      <vt:lpstr>Conclusion &amp; Future Scope: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Abirami</dc:creator>
  <cp:lastModifiedBy>Sri Abirami</cp:lastModifiedBy>
  <cp:revision>1</cp:revision>
  <dcterms:created xsi:type="dcterms:W3CDTF">2025-06-20T17:10:26Z</dcterms:created>
  <dcterms:modified xsi:type="dcterms:W3CDTF">2025-06-20T17:10:30Z</dcterms:modified>
</cp:coreProperties>
</file>