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163A-93C7-1848-00E1-6798393B22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CD2553-278B-5405-A315-52A1A9ADF3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265F8E-318F-CBEC-4537-0C26B4A2DCB9}"/>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5" name="Footer Placeholder 4">
            <a:extLst>
              <a:ext uri="{FF2B5EF4-FFF2-40B4-BE49-F238E27FC236}">
                <a16:creationId xmlns:a16="http://schemas.microsoft.com/office/drawing/2014/main" id="{A69917C8-4816-10ED-1728-A81938AF6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24D2E-8143-E66A-3103-29B5AC547762}"/>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120939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5A54-00C1-DDDF-AEC1-77B1B1C7C6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CC4B55-AA02-C1FA-E2CF-12651243C2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29B646-D342-D72D-E969-CA1DBC97BCF2}"/>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5" name="Footer Placeholder 4">
            <a:extLst>
              <a:ext uri="{FF2B5EF4-FFF2-40B4-BE49-F238E27FC236}">
                <a16:creationId xmlns:a16="http://schemas.microsoft.com/office/drawing/2014/main" id="{CD5B615E-C8C7-F7D6-8840-297B8907E2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BBAFE-43D3-4187-8E82-5D3A2C28D201}"/>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424292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1EC97-43D6-1461-1369-63E57992EE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1EA3CE-37D8-43D8-7E31-C5A918615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633C7-F21B-EE5D-D08C-468195BAED87}"/>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5" name="Footer Placeholder 4">
            <a:extLst>
              <a:ext uri="{FF2B5EF4-FFF2-40B4-BE49-F238E27FC236}">
                <a16:creationId xmlns:a16="http://schemas.microsoft.com/office/drawing/2014/main" id="{6CD64402-118A-50C6-B8AA-532482A23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881FD-C6F8-134A-E5A6-CC0BC41234C9}"/>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425269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026BA-E637-435B-5BEB-BFD9F9BC95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81D95F-599B-F025-C8E6-C5C5236BDA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8BA89-AC60-9559-0685-F4E598FA2A71}"/>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5" name="Footer Placeholder 4">
            <a:extLst>
              <a:ext uri="{FF2B5EF4-FFF2-40B4-BE49-F238E27FC236}">
                <a16:creationId xmlns:a16="http://schemas.microsoft.com/office/drawing/2014/main" id="{D8DD6723-B0FE-CC58-23C7-1E284C08FA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31840-F86C-645B-1BFF-73C9335136C2}"/>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174171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1A2E-93E6-9F58-CFEC-F9FF51E81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4A6E7C-6FE2-2D8E-5F05-DA31EB8264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5DF1A-5353-A8DE-5A13-F3BCEE4996B2}"/>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5" name="Footer Placeholder 4">
            <a:extLst>
              <a:ext uri="{FF2B5EF4-FFF2-40B4-BE49-F238E27FC236}">
                <a16:creationId xmlns:a16="http://schemas.microsoft.com/office/drawing/2014/main" id="{7C33B8D9-C181-3D3D-F049-7C4350273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C1976-EC7A-70E7-3268-95F945071255}"/>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17267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CBB3-75CC-05C9-13D2-2105D8B930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6A8CE8-21D3-BF25-7611-BCFF8E6F1F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56E22F-E724-E371-079A-8AA99AE6AA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FE0725-FF01-5C71-744A-A56160C32F40}"/>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6" name="Footer Placeholder 5">
            <a:extLst>
              <a:ext uri="{FF2B5EF4-FFF2-40B4-BE49-F238E27FC236}">
                <a16:creationId xmlns:a16="http://schemas.microsoft.com/office/drawing/2014/main" id="{E6D443EF-32AF-A523-6B3C-CF38405DE8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8FB21E-7585-3AF2-8648-4397CB747E3C}"/>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154904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038D-AA94-8627-73F3-CA3368F511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B37D9-AFF9-AF30-5EAF-FDCEFC6A1D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ADA100-B34C-5337-2BED-7102B28AE9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E31DE3-CF3B-9A02-96A9-A6F1EF1F1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A931E-F57F-CC9E-89A3-11E48234F7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6107D4-CD2B-830D-4946-95A283A2B10C}"/>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8" name="Footer Placeholder 7">
            <a:extLst>
              <a:ext uri="{FF2B5EF4-FFF2-40B4-BE49-F238E27FC236}">
                <a16:creationId xmlns:a16="http://schemas.microsoft.com/office/drawing/2014/main" id="{FB49555F-852D-FC94-B124-67A27B01FB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6FB1B3-F7AD-D7A7-2ACC-BCDBE87A9B79}"/>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27796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7D48-83B9-E26A-0049-A824B50013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1C372F-595B-8842-4418-680011865C55}"/>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4" name="Footer Placeholder 3">
            <a:extLst>
              <a:ext uri="{FF2B5EF4-FFF2-40B4-BE49-F238E27FC236}">
                <a16:creationId xmlns:a16="http://schemas.microsoft.com/office/drawing/2014/main" id="{EB7B19FE-7ED6-BE22-097B-C001A0028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7E7059-CD97-F37B-41BF-752D173ACCA4}"/>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1156723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9A5B94-DC56-B065-2E3F-49A1C194B274}"/>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3" name="Footer Placeholder 2">
            <a:extLst>
              <a:ext uri="{FF2B5EF4-FFF2-40B4-BE49-F238E27FC236}">
                <a16:creationId xmlns:a16="http://schemas.microsoft.com/office/drawing/2014/main" id="{071451A0-EDFD-CCE1-998F-B5A2A55C19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3901A0-2E3E-266D-5484-872B481AFF07}"/>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273915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8D13-78C7-6EFA-C1EF-46AADF5AB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8CA05B-FAD9-1C73-B9FE-AFA46E03C4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895185-686D-6C4C-2E5F-0625C310D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BCAE2D-1A73-5569-BC42-CE127FBF3CD8}"/>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6" name="Footer Placeholder 5">
            <a:extLst>
              <a:ext uri="{FF2B5EF4-FFF2-40B4-BE49-F238E27FC236}">
                <a16:creationId xmlns:a16="http://schemas.microsoft.com/office/drawing/2014/main" id="{7A560DBF-111E-56A4-D03E-F54233A7F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5AB566-DC62-DDC2-86B2-6DA8F99F9E32}"/>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3274491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BC0C5-D97F-015D-1C75-70C693E21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98C55D-B632-A91C-3D47-DDF6C64AD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D4023F-4C18-953C-BCDA-F231197D7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27BC7-9B24-7F91-8524-24F73AA07BCC}"/>
              </a:ext>
            </a:extLst>
          </p:cNvPr>
          <p:cNvSpPr>
            <a:spLocks noGrp="1"/>
          </p:cNvSpPr>
          <p:nvPr>
            <p:ph type="dt" sz="half" idx="10"/>
          </p:nvPr>
        </p:nvSpPr>
        <p:spPr/>
        <p:txBody>
          <a:bodyPr/>
          <a:lstStyle/>
          <a:p>
            <a:fld id="{DD36917C-F357-44E1-85A9-80E723CA3255}" type="datetimeFigureOut">
              <a:rPr lang="en-IN" smtClean="0"/>
              <a:t>20-06-2025</a:t>
            </a:fld>
            <a:endParaRPr lang="en-IN"/>
          </a:p>
        </p:txBody>
      </p:sp>
      <p:sp>
        <p:nvSpPr>
          <p:cNvPr id="6" name="Footer Placeholder 5">
            <a:extLst>
              <a:ext uri="{FF2B5EF4-FFF2-40B4-BE49-F238E27FC236}">
                <a16:creationId xmlns:a16="http://schemas.microsoft.com/office/drawing/2014/main" id="{56E37648-684B-EDF2-A6D6-0FF94BFE71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4BFD5F-B80A-A9F2-2632-ED7CF27CD209}"/>
              </a:ext>
            </a:extLst>
          </p:cNvPr>
          <p:cNvSpPr>
            <a:spLocks noGrp="1"/>
          </p:cNvSpPr>
          <p:nvPr>
            <p:ph type="sldNum" sz="quarter" idx="12"/>
          </p:nvPr>
        </p:nvSpPr>
        <p:spPr/>
        <p:txBody>
          <a:bodyPr/>
          <a:lstStyle/>
          <a:p>
            <a:fld id="{4AEC1D3F-D05C-486B-A11F-DB2BCDA95FA4}" type="slidenum">
              <a:rPr lang="en-IN" smtClean="0"/>
              <a:t>‹#›</a:t>
            </a:fld>
            <a:endParaRPr lang="en-IN"/>
          </a:p>
        </p:txBody>
      </p:sp>
    </p:spTree>
    <p:extLst>
      <p:ext uri="{BB962C8B-B14F-4D97-AF65-F5344CB8AC3E}">
        <p14:creationId xmlns:p14="http://schemas.microsoft.com/office/powerpoint/2010/main" val="3500723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E61692-83CC-8B64-74D2-0EB13387BE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D16B12-993E-F7FA-F525-25B0A2ED7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6A839-F759-6737-A217-D748D872D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36917C-F357-44E1-85A9-80E723CA3255}" type="datetimeFigureOut">
              <a:rPr lang="en-IN" smtClean="0"/>
              <a:t>20-06-2025</a:t>
            </a:fld>
            <a:endParaRPr lang="en-IN"/>
          </a:p>
        </p:txBody>
      </p:sp>
      <p:sp>
        <p:nvSpPr>
          <p:cNvPr id="5" name="Footer Placeholder 4">
            <a:extLst>
              <a:ext uri="{FF2B5EF4-FFF2-40B4-BE49-F238E27FC236}">
                <a16:creationId xmlns:a16="http://schemas.microsoft.com/office/drawing/2014/main" id="{8A664480-A2B6-E404-C1D6-05A2B2313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2865AA-4ABB-6E8C-0B0B-6FC0BD665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C1D3F-D05C-486B-A11F-DB2BCDA95FA4}" type="slidenum">
              <a:rPr lang="en-IN" smtClean="0"/>
              <a:t>‹#›</a:t>
            </a:fld>
            <a:endParaRPr lang="en-IN"/>
          </a:p>
        </p:txBody>
      </p:sp>
    </p:spTree>
    <p:extLst>
      <p:ext uri="{BB962C8B-B14F-4D97-AF65-F5344CB8AC3E}">
        <p14:creationId xmlns:p14="http://schemas.microsoft.com/office/powerpoint/2010/main" val="93728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5E0A-1133-8A37-3D50-1EADFDF7A869}"/>
              </a:ext>
            </a:extLst>
          </p:cNvPr>
          <p:cNvSpPr>
            <a:spLocks noGrp="1"/>
          </p:cNvSpPr>
          <p:nvPr>
            <p:ph type="ctrTitle"/>
          </p:nvPr>
        </p:nvSpPr>
        <p:spPr/>
        <p:txBody>
          <a:bodyPr/>
          <a:lstStyle/>
          <a:p>
            <a:r>
              <a:rPr lang="en-IN" b="1" dirty="0"/>
              <a:t>IoT- Based Virtual Doctor Robot</a:t>
            </a:r>
          </a:p>
        </p:txBody>
      </p:sp>
      <p:sp>
        <p:nvSpPr>
          <p:cNvPr id="3" name="Subtitle 2">
            <a:extLst>
              <a:ext uri="{FF2B5EF4-FFF2-40B4-BE49-F238E27FC236}">
                <a16:creationId xmlns:a16="http://schemas.microsoft.com/office/drawing/2014/main" id="{603AD1F9-230E-175E-BBE4-59E228418375}"/>
              </a:ext>
            </a:extLst>
          </p:cNvPr>
          <p:cNvSpPr>
            <a:spLocks noGrp="1"/>
          </p:cNvSpPr>
          <p:nvPr>
            <p:ph type="subTitle" idx="1"/>
          </p:nvPr>
        </p:nvSpPr>
        <p:spPr/>
        <p:txBody>
          <a:bodyPr>
            <a:normAutofit/>
          </a:bodyPr>
          <a:lstStyle/>
          <a:p>
            <a:r>
              <a:rPr lang="en-IN" sz="2800" dirty="0"/>
              <a:t>Sri Abirami N</a:t>
            </a:r>
          </a:p>
          <a:p>
            <a:r>
              <a:rPr lang="en-IN" sz="2800" dirty="0"/>
              <a:t>Biomedical Engineering</a:t>
            </a:r>
          </a:p>
          <a:p>
            <a:r>
              <a:rPr lang="en-IN" sz="2800" dirty="0"/>
              <a:t>SNS College of Technology</a:t>
            </a:r>
          </a:p>
        </p:txBody>
      </p:sp>
    </p:spTree>
    <p:extLst>
      <p:ext uri="{BB962C8B-B14F-4D97-AF65-F5344CB8AC3E}">
        <p14:creationId xmlns:p14="http://schemas.microsoft.com/office/powerpoint/2010/main" val="194754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7CBE0-05A7-DAEF-AD8B-1B59014BE70D}"/>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0D28F416-4B0F-1DF5-CFED-192467766E70}"/>
              </a:ext>
            </a:extLst>
          </p:cNvPr>
          <p:cNvSpPr>
            <a:spLocks noGrp="1"/>
          </p:cNvSpPr>
          <p:nvPr>
            <p:ph idx="1"/>
          </p:nvPr>
        </p:nvSpPr>
        <p:spPr>
          <a:xfrm>
            <a:off x="838200" y="2506662"/>
            <a:ext cx="10515600" cy="4351338"/>
          </a:xfrm>
        </p:spPr>
        <p:txBody>
          <a:bodyPr/>
          <a:lstStyle/>
          <a:p>
            <a:r>
              <a:rPr lang="en-US" sz="3200" dirty="0"/>
              <a:t>In times of infectious disease outbreaks or in remote healthcare settings, patient-doctor contact can pose a risk. Traditional monitoring also requires manual effort, which may not be efficient or scalable.</a:t>
            </a:r>
          </a:p>
          <a:p>
            <a:endParaRPr lang="en-IN" dirty="0"/>
          </a:p>
        </p:txBody>
      </p:sp>
    </p:spTree>
    <p:extLst>
      <p:ext uri="{BB962C8B-B14F-4D97-AF65-F5344CB8AC3E}">
        <p14:creationId xmlns:p14="http://schemas.microsoft.com/office/powerpoint/2010/main" val="250419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071F-1FDB-BBE3-054A-03EBC1171B97}"/>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E3DC696C-2F55-D4EA-54E7-F3532AF69718}"/>
              </a:ext>
            </a:extLst>
          </p:cNvPr>
          <p:cNvSpPr>
            <a:spLocks noGrp="1"/>
          </p:cNvSpPr>
          <p:nvPr>
            <p:ph idx="1"/>
          </p:nvPr>
        </p:nvSpPr>
        <p:spPr>
          <a:xfrm>
            <a:off x="838200" y="2506662"/>
            <a:ext cx="10515600" cy="4351338"/>
          </a:xfrm>
        </p:spPr>
        <p:txBody>
          <a:bodyPr>
            <a:normAutofit/>
          </a:bodyPr>
          <a:lstStyle/>
          <a:p>
            <a:r>
              <a:rPr lang="en-US" sz="3200" dirty="0"/>
              <a:t>To design a virtual doctor robot system using IoT that can monitor basic health parameters (like temperature), interact with patients, and transmit data to healthcare professionals in real time, reducing physical contact and improving efficiency.</a:t>
            </a:r>
            <a:endParaRPr lang="en-IN" sz="3200" dirty="0"/>
          </a:p>
        </p:txBody>
      </p:sp>
    </p:spTree>
    <p:extLst>
      <p:ext uri="{BB962C8B-B14F-4D97-AF65-F5344CB8AC3E}">
        <p14:creationId xmlns:p14="http://schemas.microsoft.com/office/powerpoint/2010/main" val="369160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3AB0A-9E5E-B305-5BE5-497EDDE1E6A3}"/>
              </a:ext>
            </a:extLst>
          </p:cNvPr>
          <p:cNvSpPr>
            <a:spLocks noGrp="1"/>
          </p:cNvSpPr>
          <p:nvPr>
            <p:ph type="title"/>
          </p:nvPr>
        </p:nvSpPr>
        <p:spPr/>
        <p:txBody>
          <a:bodyPr/>
          <a:lstStyle/>
          <a:p>
            <a:r>
              <a:rPr lang="en-IN" b="1" dirty="0"/>
              <a:t>Components Used:</a:t>
            </a:r>
          </a:p>
        </p:txBody>
      </p:sp>
      <p:sp>
        <p:nvSpPr>
          <p:cNvPr id="3" name="Content Placeholder 2">
            <a:extLst>
              <a:ext uri="{FF2B5EF4-FFF2-40B4-BE49-F238E27FC236}">
                <a16:creationId xmlns:a16="http://schemas.microsoft.com/office/drawing/2014/main" id="{3A53934D-AC03-E455-3DF6-9E9905D6DC0A}"/>
              </a:ext>
            </a:extLst>
          </p:cNvPr>
          <p:cNvSpPr>
            <a:spLocks noGrp="1"/>
          </p:cNvSpPr>
          <p:nvPr>
            <p:ph idx="1"/>
          </p:nvPr>
        </p:nvSpPr>
        <p:spPr/>
        <p:txBody>
          <a:bodyPr>
            <a:normAutofit/>
          </a:bodyPr>
          <a:lstStyle/>
          <a:p>
            <a:r>
              <a:rPr lang="en-IN" sz="3200" b="1" dirty="0"/>
              <a:t>Arduino UNO</a:t>
            </a:r>
            <a:r>
              <a:rPr lang="en-IN" sz="3200" dirty="0"/>
              <a:t> – Controls robot functions</a:t>
            </a:r>
          </a:p>
          <a:p>
            <a:r>
              <a:rPr lang="en-IN" sz="3200" b="1" dirty="0"/>
              <a:t>Temperature Sensor (DHT11)</a:t>
            </a:r>
            <a:r>
              <a:rPr lang="en-IN" sz="3200" dirty="0"/>
              <a:t> – Measures patient’s body temperature</a:t>
            </a:r>
          </a:p>
          <a:p>
            <a:r>
              <a:rPr lang="en-IN" sz="3200" b="1" dirty="0"/>
              <a:t>Wi-Fi Module (ESP8266)</a:t>
            </a:r>
            <a:r>
              <a:rPr lang="en-IN" sz="3200" dirty="0"/>
              <a:t> – Sends data to cloud or remote screen</a:t>
            </a:r>
          </a:p>
          <a:p>
            <a:r>
              <a:rPr lang="en-IN" sz="3200" b="1" dirty="0"/>
              <a:t>LCD Display</a:t>
            </a:r>
            <a:r>
              <a:rPr lang="en-IN" sz="3200" dirty="0"/>
              <a:t> – Shows real-time readings</a:t>
            </a:r>
          </a:p>
          <a:p>
            <a:r>
              <a:rPr lang="en-IN" sz="3200" b="1" dirty="0"/>
              <a:t>Motor Driver + Wheels</a:t>
            </a:r>
            <a:r>
              <a:rPr lang="en-IN" sz="3200" dirty="0"/>
              <a:t> – Moves robot toward patients</a:t>
            </a:r>
          </a:p>
          <a:p>
            <a:r>
              <a:rPr lang="en-IN" sz="3200" b="1" dirty="0"/>
              <a:t>Buzzer/Speaker</a:t>
            </a:r>
            <a:r>
              <a:rPr lang="en-IN" sz="3200" dirty="0"/>
              <a:t> – Enables voice alert/interaction</a:t>
            </a:r>
          </a:p>
        </p:txBody>
      </p:sp>
    </p:spTree>
    <p:extLst>
      <p:ext uri="{BB962C8B-B14F-4D97-AF65-F5344CB8AC3E}">
        <p14:creationId xmlns:p14="http://schemas.microsoft.com/office/powerpoint/2010/main" val="317710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BB1C-B9C8-6CB3-561D-7790B4B98986}"/>
              </a:ext>
            </a:extLst>
          </p:cNvPr>
          <p:cNvSpPr>
            <a:spLocks noGrp="1"/>
          </p:cNvSpPr>
          <p:nvPr>
            <p:ph type="title"/>
          </p:nvPr>
        </p:nvSpPr>
        <p:spPr/>
        <p:txBody>
          <a:bodyPr/>
          <a:lstStyle/>
          <a:p>
            <a:r>
              <a:rPr lang="en-IN" b="1" dirty="0"/>
              <a:t>Working Block Diagram:</a:t>
            </a:r>
          </a:p>
        </p:txBody>
      </p:sp>
      <p:pic>
        <p:nvPicPr>
          <p:cNvPr id="5" name="Content Placeholder 4">
            <a:extLst>
              <a:ext uri="{FF2B5EF4-FFF2-40B4-BE49-F238E27FC236}">
                <a16:creationId xmlns:a16="http://schemas.microsoft.com/office/drawing/2014/main" id="{25122607-58D2-3B12-E9CF-C82A757D5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2496" y="1825625"/>
            <a:ext cx="6527007" cy="4351338"/>
          </a:xfrm>
        </p:spPr>
      </p:pic>
    </p:spTree>
    <p:extLst>
      <p:ext uri="{BB962C8B-B14F-4D97-AF65-F5344CB8AC3E}">
        <p14:creationId xmlns:p14="http://schemas.microsoft.com/office/powerpoint/2010/main" val="92160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9DB4-AFCA-F2A5-7D77-E8C3041FC75B}"/>
              </a:ext>
            </a:extLst>
          </p:cNvPr>
          <p:cNvSpPr>
            <a:spLocks noGrp="1"/>
          </p:cNvSpPr>
          <p:nvPr>
            <p:ph type="title"/>
          </p:nvPr>
        </p:nvSpPr>
        <p:spPr/>
        <p:txBody>
          <a:bodyPr/>
          <a:lstStyle/>
          <a:p>
            <a:r>
              <a:rPr lang="en-IN" b="1" dirty="0"/>
              <a:t>Advantages:</a:t>
            </a:r>
          </a:p>
        </p:txBody>
      </p:sp>
      <p:sp>
        <p:nvSpPr>
          <p:cNvPr id="3" name="Content Placeholder 2">
            <a:extLst>
              <a:ext uri="{FF2B5EF4-FFF2-40B4-BE49-F238E27FC236}">
                <a16:creationId xmlns:a16="http://schemas.microsoft.com/office/drawing/2014/main" id="{01DA5A1F-9BC1-72E6-ED11-8641244EF0BE}"/>
              </a:ext>
            </a:extLst>
          </p:cNvPr>
          <p:cNvSpPr>
            <a:spLocks noGrp="1"/>
          </p:cNvSpPr>
          <p:nvPr>
            <p:ph idx="1"/>
          </p:nvPr>
        </p:nvSpPr>
        <p:spPr>
          <a:xfrm>
            <a:off x="838200" y="2141537"/>
            <a:ext cx="10515600" cy="4351338"/>
          </a:xfrm>
        </p:spPr>
        <p:txBody>
          <a:bodyPr/>
          <a:lstStyle/>
          <a:p>
            <a:r>
              <a:rPr lang="en-US" sz="3200" dirty="0"/>
              <a:t>Enables contactless basic health checkups</a:t>
            </a:r>
          </a:p>
          <a:p>
            <a:r>
              <a:rPr lang="en-US" sz="3200" dirty="0"/>
              <a:t>Real-time monitoring from remote locations</a:t>
            </a:r>
          </a:p>
          <a:p>
            <a:r>
              <a:rPr lang="en-US" sz="3200" dirty="0"/>
              <a:t>Can be expanded to include more sensors (pulse, SPO2)</a:t>
            </a:r>
          </a:p>
          <a:p>
            <a:r>
              <a:rPr lang="en-US" sz="3200" dirty="0"/>
              <a:t>Useful during pandemics or in quarantine zones</a:t>
            </a:r>
          </a:p>
          <a:p>
            <a:endParaRPr lang="en-IN" dirty="0"/>
          </a:p>
        </p:txBody>
      </p:sp>
    </p:spTree>
    <p:extLst>
      <p:ext uri="{BB962C8B-B14F-4D97-AF65-F5344CB8AC3E}">
        <p14:creationId xmlns:p14="http://schemas.microsoft.com/office/powerpoint/2010/main" val="1049731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35023-CE24-C025-AFE2-2EC73D391017}"/>
              </a:ext>
            </a:extLst>
          </p:cNvPr>
          <p:cNvSpPr>
            <a:spLocks noGrp="1"/>
          </p:cNvSpPr>
          <p:nvPr>
            <p:ph type="title"/>
          </p:nvPr>
        </p:nvSpPr>
        <p:spPr/>
        <p:txBody>
          <a:bodyPr/>
          <a:lstStyle/>
          <a:p>
            <a:r>
              <a:rPr lang="en-IN" b="1" dirty="0"/>
              <a:t>Conclusion &amp; Future Scope:</a:t>
            </a:r>
          </a:p>
        </p:txBody>
      </p:sp>
      <p:sp>
        <p:nvSpPr>
          <p:cNvPr id="3" name="Content Placeholder 2">
            <a:extLst>
              <a:ext uri="{FF2B5EF4-FFF2-40B4-BE49-F238E27FC236}">
                <a16:creationId xmlns:a16="http://schemas.microsoft.com/office/drawing/2014/main" id="{71EABC77-BE67-7389-E097-3F49B8B5692A}"/>
              </a:ext>
            </a:extLst>
          </p:cNvPr>
          <p:cNvSpPr>
            <a:spLocks noGrp="1"/>
          </p:cNvSpPr>
          <p:nvPr>
            <p:ph idx="1"/>
          </p:nvPr>
        </p:nvSpPr>
        <p:spPr/>
        <p:txBody>
          <a:bodyPr/>
          <a:lstStyle/>
          <a:p>
            <a:r>
              <a:rPr lang="en-US" sz="3200" dirty="0"/>
              <a:t>This robot proves how IoT and robotics can be applied in healthcare to assist doctors, reduce risk, and improve efficiency.</a:t>
            </a:r>
          </a:p>
          <a:p>
            <a:pPr marL="0" indent="0">
              <a:buNone/>
            </a:pPr>
            <a:br>
              <a:rPr lang="en-US" sz="3200" dirty="0"/>
            </a:br>
            <a:r>
              <a:rPr lang="en-US" sz="3200" b="1" dirty="0"/>
              <a:t>Future scope:</a:t>
            </a:r>
          </a:p>
          <a:p>
            <a:r>
              <a:rPr lang="en-US" sz="3200" dirty="0"/>
              <a:t>Adding AI-based voice interaction</a:t>
            </a:r>
          </a:p>
          <a:p>
            <a:r>
              <a:rPr lang="en-US" sz="3200" dirty="0"/>
              <a:t>Integrating telemedicine video interface</a:t>
            </a:r>
          </a:p>
          <a:p>
            <a:r>
              <a:rPr lang="en-US" sz="3200" dirty="0"/>
              <a:t>Connecting to AWS IoT or </a:t>
            </a:r>
            <a:r>
              <a:rPr lang="en-US" sz="3200" dirty="0" err="1"/>
              <a:t>Thingspeak</a:t>
            </a:r>
            <a:r>
              <a:rPr lang="en-US" sz="3200" dirty="0"/>
              <a:t> for cloud storage</a:t>
            </a:r>
          </a:p>
          <a:p>
            <a:endParaRPr lang="en-IN" dirty="0"/>
          </a:p>
        </p:txBody>
      </p:sp>
    </p:spTree>
    <p:extLst>
      <p:ext uri="{BB962C8B-B14F-4D97-AF65-F5344CB8AC3E}">
        <p14:creationId xmlns:p14="http://schemas.microsoft.com/office/powerpoint/2010/main" val="414476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5ACA-6F28-4B4E-399A-695F2D631046}"/>
              </a:ext>
            </a:extLst>
          </p:cNvPr>
          <p:cNvSpPr>
            <a:spLocks noGrp="1"/>
          </p:cNvSpPr>
          <p:nvPr>
            <p:ph type="title"/>
          </p:nvPr>
        </p:nvSpPr>
        <p:spPr>
          <a:xfrm>
            <a:off x="3978442" y="2290177"/>
            <a:ext cx="7375358" cy="1325563"/>
          </a:xfrm>
        </p:spPr>
        <p:txBody>
          <a:bodyPr>
            <a:normAutofit/>
          </a:bodyPr>
          <a:lstStyle/>
          <a:p>
            <a:r>
              <a:rPr lang="en-IN" sz="4800" b="1" dirty="0"/>
              <a:t>THANK YOU.</a:t>
            </a:r>
          </a:p>
        </p:txBody>
      </p:sp>
    </p:spTree>
    <p:extLst>
      <p:ext uri="{BB962C8B-B14F-4D97-AF65-F5344CB8AC3E}">
        <p14:creationId xmlns:p14="http://schemas.microsoft.com/office/powerpoint/2010/main" val="1332112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236</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IoT- Based Virtual Doctor Robot</vt:lpstr>
      <vt:lpstr>Problem Statement:</vt:lpstr>
      <vt:lpstr>Objective:</vt:lpstr>
      <vt:lpstr>Components Used:</vt:lpstr>
      <vt:lpstr>Working Block Diagram:</vt:lpstr>
      <vt:lpstr>Advantages:</vt:lpstr>
      <vt:lpstr>Conclusion &amp; 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Abirami</dc:creator>
  <cp:lastModifiedBy>Sri Abirami</cp:lastModifiedBy>
  <cp:revision>1</cp:revision>
  <dcterms:created xsi:type="dcterms:W3CDTF">2025-06-20T16:35:43Z</dcterms:created>
  <dcterms:modified xsi:type="dcterms:W3CDTF">2025-06-20T16:37:21Z</dcterms:modified>
</cp:coreProperties>
</file>