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58" r:id="rId7"/>
    <p:sldId id="269" r:id="rId8"/>
    <p:sldId id="260" r:id="rId9"/>
    <p:sldId id="270" r:id="rId10"/>
    <p:sldId id="262" r:id="rId11"/>
    <p:sldId id="271" r:id="rId12"/>
    <p:sldId id="272"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3" d="100"/>
          <a:sy n="63" d="100"/>
        </p:scale>
        <p:origin x="84" y="2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F16F7-07DD-42F4-8070-9026B1CE99A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5692877-C67C-465E-AAB2-68275BA1D266}">
      <dgm:prSet/>
      <dgm:spPr/>
      <dgm:t>
        <a:bodyPr/>
        <a:lstStyle/>
        <a:p>
          <a:r>
            <a:rPr lang="en-US" dirty="0"/>
            <a:t>Abstract</a:t>
          </a:r>
        </a:p>
      </dgm:t>
    </dgm:pt>
    <dgm:pt modelId="{FB8479F7-77A4-4B5D-A13D-23D98F7813A7}" type="parTrans" cxnId="{734892DF-A113-4966-BF7E-7E07BB4484A9}">
      <dgm:prSet/>
      <dgm:spPr/>
      <dgm:t>
        <a:bodyPr/>
        <a:lstStyle/>
        <a:p>
          <a:endParaRPr lang="en-US"/>
        </a:p>
      </dgm:t>
    </dgm:pt>
    <dgm:pt modelId="{44E4EC6F-8E5E-49D1-B3CD-C37DF4D16F9E}" type="sibTrans" cxnId="{734892DF-A113-4966-BF7E-7E07BB4484A9}">
      <dgm:prSet/>
      <dgm:spPr/>
      <dgm:t>
        <a:bodyPr/>
        <a:lstStyle/>
        <a:p>
          <a:endParaRPr lang="en-US"/>
        </a:p>
      </dgm:t>
    </dgm:pt>
    <dgm:pt modelId="{F2BB1E6E-BCB8-4625-8729-F87BE89D7503}">
      <dgm:prSet/>
      <dgm:spPr/>
      <dgm:t>
        <a:bodyPr/>
        <a:lstStyle/>
        <a:p>
          <a:r>
            <a:rPr lang="en-US"/>
            <a:t>Project Objective</a:t>
          </a:r>
        </a:p>
      </dgm:t>
    </dgm:pt>
    <dgm:pt modelId="{95BC7828-3940-4267-99CD-8B37D50AAE24}" type="parTrans" cxnId="{ADE319C6-DA27-4CC0-9506-427096E462BC}">
      <dgm:prSet/>
      <dgm:spPr/>
      <dgm:t>
        <a:bodyPr/>
        <a:lstStyle/>
        <a:p>
          <a:endParaRPr lang="en-US"/>
        </a:p>
      </dgm:t>
    </dgm:pt>
    <dgm:pt modelId="{6DD48C0A-97D9-45C0-960C-53B75D71D3E9}" type="sibTrans" cxnId="{ADE319C6-DA27-4CC0-9506-427096E462BC}">
      <dgm:prSet/>
      <dgm:spPr/>
      <dgm:t>
        <a:bodyPr/>
        <a:lstStyle/>
        <a:p>
          <a:endParaRPr lang="en-US"/>
        </a:p>
      </dgm:t>
    </dgm:pt>
    <dgm:pt modelId="{66E9C52A-9BD5-4963-920D-75420D077EDE}">
      <dgm:prSet/>
      <dgm:spPr/>
      <dgm:t>
        <a:bodyPr/>
        <a:lstStyle/>
        <a:p>
          <a:r>
            <a:rPr lang="en-US"/>
            <a:t>Project Implementation</a:t>
          </a:r>
        </a:p>
      </dgm:t>
    </dgm:pt>
    <dgm:pt modelId="{97914BC5-3AC5-4D3D-A26B-33EE91968EE2}" type="parTrans" cxnId="{A9D09AD3-00D2-45CD-AD8E-2F2F79DF049C}">
      <dgm:prSet/>
      <dgm:spPr/>
      <dgm:t>
        <a:bodyPr/>
        <a:lstStyle/>
        <a:p>
          <a:endParaRPr lang="en-US"/>
        </a:p>
      </dgm:t>
    </dgm:pt>
    <dgm:pt modelId="{21325185-0CCA-413C-B538-F0CDCA75402A}" type="sibTrans" cxnId="{A9D09AD3-00D2-45CD-AD8E-2F2F79DF049C}">
      <dgm:prSet/>
      <dgm:spPr/>
      <dgm:t>
        <a:bodyPr/>
        <a:lstStyle/>
        <a:p>
          <a:endParaRPr lang="en-US"/>
        </a:p>
      </dgm:t>
    </dgm:pt>
    <dgm:pt modelId="{4516A271-E549-4B1D-AB50-F5A5E4734406}">
      <dgm:prSet/>
      <dgm:spPr/>
      <dgm:t>
        <a:bodyPr/>
        <a:lstStyle/>
        <a:p>
          <a:r>
            <a:rPr lang="en-US"/>
            <a:t>Results</a:t>
          </a:r>
        </a:p>
      </dgm:t>
    </dgm:pt>
    <dgm:pt modelId="{2D0E34ED-8711-47D2-8A94-E1E542719934}" type="parTrans" cxnId="{A398DA4C-0FDD-49B3-AB21-748AD0BF2669}">
      <dgm:prSet/>
      <dgm:spPr/>
      <dgm:t>
        <a:bodyPr/>
        <a:lstStyle/>
        <a:p>
          <a:endParaRPr lang="en-US"/>
        </a:p>
      </dgm:t>
    </dgm:pt>
    <dgm:pt modelId="{F60D8373-942B-4BC9-8550-A2A7705EDC1C}" type="sibTrans" cxnId="{A398DA4C-0FDD-49B3-AB21-748AD0BF2669}">
      <dgm:prSet/>
      <dgm:spPr/>
      <dgm:t>
        <a:bodyPr/>
        <a:lstStyle/>
        <a:p>
          <a:endParaRPr lang="en-US"/>
        </a:p>
      </dgm:t>
    </dgm:pt>
    <dgm:pt modelId="{36EDD18A-63CF-47AD-806F-509DA0D61FC8}">
      <dgm:prSet/>
      <dgm:spPr/>
      <dgm:t>
        <a:bodyPr/>
        <a:lstStyle/>
        <a:p>
          <a:r>
            <a:rPr lang="en-US"/>
            <a:t>Conclusion</a:t>
          </a:r>
        </a:p>
      </dgm:t>
    </dgm:pt>
    <dgm:pt modelId="{7D36F188-177C-41F7-9B83-02A2D00C3A27}" type="parTrans" cxnId="{99ABB509-B147-4DD4-A775-3EFA4DE4420C}">
      <dgm:prSet/>
      <dgm:spPr/>
      <dgm:t>
        <a:bodyPr/>
        <a:lstStyle/>
        <a:p>
          <a:endParaRPr lang="en-US"/>
        </a:p>
      </dgm:t>
    </dgm:pt>
    <dgm:pt modelId="{422EF0B5-A585-49A5-A804-9A12EB6E2E1C}" type="sibTrans" cxnId="{99ABB509-B147-4DD4-A775-3EFA4DE4420C}">
      <dgm:prSet/>
      <dgm:spPr/>
      <dgm:t>
        <a:bodyPr/>
        <a:lstStyle/>
        <a:p>
          <a:endParaRPr lang="en-US"/>
        </a:p>
      </dgm:t>
    </dgm:pt>
    <dgm:pt modelId="{000B5793-F12B-4B95-8E6B-16FC12ECB05D}" type="pres">
      <dgm:prSet presAssocID="{FF1F16F7-07DD-42F4-8070-9026B1CE99A4}" presName="root" presStyleCnt="0">
        <dgm:presLayoutVars>
          <dgm:dir/>
          <dgm:resizeHandles val="exact"/>
        </dgm:presLayoutVars>
      </dgm:prSet>
      <dgm:spPr/>
    </dgm:pt>
    <dgm:pt modelId="{393BFBB6-FB69-454D-A224-BB2BE5377514}" type="pres">
      <dgm:prSet presAssocID="{45692877-C67C-465E-AAB2-68275BA1D266}" presName="compNode" presStyleCnt="0"/>
      <dgm:spPr/>
    </dgm:pt>
    <dgm:pt modelId="{1A0700F1-62D4-47DD-B46D-259E3018191F}" type="pres">
      <dgm:prSet presAssocID="{45692877-C67C-465E-AAB2-68275BA1D266}" presName="bgRect" presStyleLbl="bgShp" presStyleIdx="0" presStyleCnt="5"/>
      <dgm:spPr/>
    </dgm:pt>
    <dgm:pt modelId="{DBDD69A9-FBA6-4255-91C4-9AEDD12CA504}" type="pres">
      <dgm:prSet presAssocID="{45692877-C67C-465E-AAB2-68275BA1D26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C9F380A-C448-4304-BDAB-ADD67D515510}" type="pres">
      <dgm:prSet presAssocID="{45692877-C67C-465E-AAB2-68275BA1D266}" presName="spaceRect" presStyleCnt="0"/>
      <dgm:spPr/>
    </dgm:pt>
    <dgm:pt modelId="{50447F3E-AABB-44D2-9E4C-57C777D64CE6}" type="pres">
      <dgm:prSet presAssocID="{45692877-C67C-465E-AAB2-68275BA1D266}" presName="parTx" presStyleLbl="revTx" presStyleIdx="0" presStyleCnt="5">
        <dgm:presLayoutVars>
          <dgm:chMax val="0"/>
          <dgm:chPref val="0"/>
        </dgm:presLayoutVars>
      </dgm:prSet>
      <dgm:spPr/>
    </dgm:pt>
    <dgm:pt modelId="{B6A8DA00-50B1-4C93-B06A-7FB03A0B0B17}" type="pres">
      <dgm:prSet presAssocID="{44E4EC6F-8E5E-49D1-B3CD-C37DF4D16F9E}" presName="sibTrans" presStyleCnt="0"/>
      <dgm:spPr/>
    </dgm:pt>
    <dgm:pt modelId="{D0163FB9-B94A-4D44-8F5A-893DC92810EA}" type="pres">
      <dgm:prSet presAssocID="{F2BB1E6E-BCB8-4625-8729-F87BE89D7503}" presName="compNode" presStyleCnt="0"/>
      <dgm:spPr/>
    </dgm:pt>
    <dgm:pt modelId="{77E695DC-32EE-41CE-AD26-C3670778BF68}" type="pres">
      <dgm:prSet presAssocID="{F2BB1E6E-BCB8-4625-8729-F87BE89D7503}" presName="bgRect" presStyleLbl="bgShp" presStyleIdx="1" presStyleCnt="5"/>
      <dgm:spPr/>
    </dgm:pt>
    <dgm:pt modelId="{540A3CFE-8D7A-4CDE-B8F7-484284284281}" type="pres">
      <dgm:prSet presAssocID="{F2BB1E6E-BCB8-4625-8729-F87BE89D75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1D55C9E-A0B9-4535-8EAA-1896B939E98B}" type="pres">
      <dgm:prSet presAssocID="{F2BB1E6E-BCB8-4625-8729-F87BE89D7503}" presName="spaceRect" presStyleCnt="0"/>
      <dgm:spPr/>
    </dgm:pt>
    <dgm:pt modelId="{0C8350B4-07F6-42A2-A3AB-E5CE5536AEFE}" type="pres">
      <dgm:prSet presAssocID="{F2BB1E6E-BCB8-4625-8729-F87BE89D7503}" presName="parTx" presStyleLbl="revTx" presStyleIdx="1" presStyleCnt="5">
        <dgm:presLayoutVars>
          <dgm:chMax val="0"/>
          <dgm:chPref val="0"/>
        </dgm:presLayoutVars>
      </dgm:prSet>
      <dgm:spPr/>
    </dgm:pt>
    <dgm:pt modelId="{26E9B6EC-938B-4CC5-AB0E-CB02275AFDA5}" type="pres">
      <dgm:prSet presAssocID="{6DD48C0A-97D9-45C0-960C-53B75D71D3E9}" presName="sibTrans" presStyleCnt="0"/>
      <dgm:spPr/>
    </dgm:pt>
    <dgm:pt modelId="{FBFF10CA-10DB-4E44-A1FD-6AFB8A4A97ED}" type="pres">
      <dgm:prSet presAssocID="{66E9C52A-9BD5-4963-920D-75420D077EDE}" presName="compNode" presStyleCnt="0"/>
      <dgm:spPr/>
    </dgm:pt>
    <dgm:pt modelId="{1A8C2CBF-9BF3-4145-B05F-4DD1013DFAF2}" type="pres">
      <dgm:prSet presAssocID="{66E9C52A-9BD5-4963-920D-75420D077EDE}" presName="bgRect" presStyleLbl="bgShp" presStyleIdx="2" presStyleCnt="5"/>
      <dgm:spPr/>
    </dgm:pt>
    <dgm:pt modelId="{972B1D6B-67AD-4F5E-AE16-93B1040865A1}" type="pres">
      <dgm:prSet presAssocID="{66E9C52A-9BD5-4963-920D-75420D077ED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6323681-B05A-4C95-96DA-7F03CE750041}" type="pres">
      <dgm:prSet presAssocID="{66E9C52A-9BD5-4963-920D-75420D077EDE}" presName="spaceRect" presStyleCnt="0"/>
      <dgm:spPr/>
    </dgm:pt>
    <dgm:pt modelId="{AD65E3EC-70D3-47C7-964B-FB86EE453CB2}" type="pres">
      <dgm:prSet presAssocID="{66E9C52A-9BD5-4963-920D-75420D077EDE}" presName="parTx" presStyleLbl="revTx" presStyleIdx="2" presStyleCnt="5">
        <dgm:presLayoutVars>
          <dgm:chMax val="0"/>
          <dgm:chPref val="0"/>
        </dgm:presLayoutVars>
      </dgm:prSet>
      <dgm:spPr/>
    </dgm:pt>
    <dgm:pt modelId="{903E6573-0997-4550-AFEA-3714A4D26586}" type="pres">
      <dgm:prSet presAssocID="{21325185-0CCA-413C-B538-F0CDCA75402A}" presName="sibTrans" presStyleCnt="0"/>
      <dgm:spPr/>
    </dgm:pt>
    <dgm:pt modelId="{3A371911-D00D-49A8-B1AC-78C3E44EA461}" type="pres">
      <dgm:prSet presAssocID="{4516A271-E549-4B1D-AB50-F5A5E4734406}" presName="compNode" presStyleCnt="0"/>
      <dgm:spPr/>
    </dgm:pt>
    <dgm:pt modelId="{8C365C96-44CF-4EC4-A122-FE26ECB88B2A}" type="pres">
      <dgm:prSet presAssocID="{4516A271-E549-4B1D-AB50-F5A5E4734406}" presName="bgRect" presStyleLbl="bgShp" presStyleIdx="3" presStyleCnt="5"/>
      <dgm:spPr/>
    </dgm:pt>
    <dgm:pt modelId="{BB9D1213-F109-4EC7-9F60-CF6775FEE03F}" type="pres">
      <dgm:prSet presAssocID="{4516A271-E549-4B1D-AB50-F5A5E473440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156085A-5F69-4A06-93FD-5CF3CE7E5633}" type="pres">
      <dgm:prSet presAssocID="{4516A271-E549-4B1D-AB50-F5A5E4734406}" presName="spaceRect" presStyleCnt="0"/>
      <dgm:spPr/>
    </dgm:pt>
    <dgm:pt modelId="{124461F9-C937-432C-92E5-4D696A5AACA1}" type="pres">
      <dgm:prSet presAssocID="{4516A271-E549-4B1D-AB50-F5A5E4734406}" presName="parTx" presStyleLbl="revTx" presStyleIdx="3" presStyleCnt="5">
        <dgm:presLayoutVars>
          <dgm:chMax val="0"/>
          <dgm:chPref val="0"/>
        </dgm:presLayoutVars>
      </dgm:prSet>
      <dgm:spPr/>
    </dgm:pt>
    <dgm:pt modelId="{97C6144E-548F-4A05-9C03-269D0E497290}" type="pres">
      <dgm:prSet presAssocID="{F60D8373-942B-4BC9-8550-A2A7705EDC1C}" presName="sibTrans" presStyleCnt="0"/>
      <dgm:spPr/>
    </dgm:pt>
    <dgm:pt modelId="{6177116C-A239-462E-A427-A1150DE9F666}" type="pres">
      <dgm:prSet presAssocID="{36EDD18A-63CF-47AD-806F-509DA0D61FC8}" presName="compNode" presStyleCnt="0"/>
      <dgm:spPr/>
    </dgm:pt>
    <dgm:pt modelId="{69EB7279-BFA4-44C0-B3C5-08FDC491F658}" type="pres">
      <dgm:prSet presAssocID="{36EDD18A-63CF-47AD-806F-509DA0D61FC8}" presName="bgRect" presStyleLbl="bgShp" presStyleIdx="4" presStyleCnt="5"/>
      <dgm:spPr/>
    </dgm:pt>
    <dgm:pt modelId="{D8E84BF7-76D2-4967-B8FA-0891235F6F34}" type="pres">
      <dgm:prSet presAssocID="{36EDD18A-63CF-47AD-806F-509DA0D61F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vel"/>
        </a:ext>
      </dgm:extLst>
    </dgm:pt>
    <dgm:pt modelId="{585EC3D3-F1BF-40C6-9D2A-ABFDE11FCB6B}" type="pres">
      <dgm:prSet presAssocID="{36EDD18A-63CF-47AD-806F-509DA0D61FC8}" presName="spaceRect" presStyleCnt="0"/>
      <dgm:spPr/>
    </dgm:pt>
    <dgm:pt modelId="{71E54564-A7C3-4F84-BD82-73760AFEED36}" type="pres">
      <dgm:prSet presAssocID="{36EDD18A-63CF-47AD-806F-509DA0D61FC8}" presName="parTx" presStyleLbl="revTx" presStyleIdx="4" presStyleCnt="5">
        <dgm:presLayoutVars>
          <dgm:chMax val="0"/>
          <dgm:chPref val="0"/>
        </dgm:presLayoutVars>
      </dgm:prSet>
      <dgm:spPr/>
    </dgm:pt>
  </dgm:ptLst>
  <dgm:cxnLst>
    <dgm:cxn modelId="{15DFAA08-C242-434B-958E-9A8F4DDC7B0D}" type="presOf" srcId="{45692877-C67C-465E-AAB2-68275BA1D266}" destId="{50447F3E-AABB-44D2-9E4C-57C777D64CE6}" srcOrd="0" destOrd="0" presId="urn:microsoft.com/office/officeart/2018/2/layout/IconVerticalSolidList"/>
    <dgm:cxn modelId="{99ABB509-B147-4DD4-A775-3EFA4DE4420C}" srcId="{FF1F16F7-07DD-42F4-8070-9026B1CE99A4}" destId="{36EDD18A-63CF-47AD-806F-509DA0D61FC8}" srcOrd="4" destOrd="0" parTransId="{7D36F188-177C-41F7-9B83-02A2D00C3A27}" sibTransId="{422EF0B5-A585-49A5-A804-9A12EB6E2E1C}"/>
    <dgm:cxn modelId="{27944D44-3204-4E0B-A16D-CA0FAB88342F}" type="presOf" srcId="{66E9C52A-9BD5-4963-920D-75420D077EDE}" destId="{AD65E3EC-70D3-47C7-964B-FB86EE453CB2}" srcOrd="0" destOrd="0" presId="urn:microsoft.com/office/officeart/2018/2/layout/IconVerticalSolidList"/>
    <dgm:cxn modelId="{BB6DBF49-368A-4229-9FDE-8D3A001F28D0}" type="presOf" srcId="{4516A271-E549-4B1D-AB50-F5A5E4734406}" destId="{124461F9-C937-432C-92E5-4D696A5AACA1}" srcOrd="0" destOrd="0" presId="urn:microsoft.com/office/officeart/2018/2/layout/IconVerticalSolidList"/>
    <dgm:cxn modelId="{A398DA4C-0FDD-49B3-AB21-748AD0BF2669}" srcId="{FF1F16F7-07DD-42F4-8070-9026B1CE99A4}" destId="{4516A271-E549-4B1D-AB50-F5A5E4734406}" srcOrd="3" destOrd="0" parTransId="{2D0E34ED-8711-47D2-8A94-E1E542719934}" sibTransId="{F60D8373-942B-4BC9-8550-A2A7705EDC1C}"/>
    <dgm:cxn modelId="{FDF8506E-133C-4476-A5DF-03E134C7F49A}" type="presOf" srcId="{36EDD18A-63CF-47AD-806F-509DA0D61FC8}" destId="{71E54564-A7C3-4F84-BD82-73760AFEED36}" srcOrd="0" destOrd="0" presId="urn:microsoft.com/office/officeart/2018/2/layout/IconVerticalSolidList"/>
    <dgm:cxn modelId="{B2B893B5-D657-44D5-8C62-C0CB8DBDB159}" type="presOf" srcId="{FF1F16F7-07DD-42F4-8070-9026B1CE99A4}" destId="{000B5793-F12B-4B95-8E6B-16FC12ECB05D}" srcOrd="0" destOrd="0" presId="urn:microsoft.com/office/officeart/2018/2/layout/IconVerticalSolidList"/>
    <dgm:cxn modelId="{8A1B61B6-C4B5-4737-8AEE-09EF0ED40E86}" type="presOf" srcId="{F2BB1E6E-BCB8-4625-8729-F87BE89D7503}" destId="{0C8350B4-07F6-42A2-A3AB-E5CE5536AEFE}" srcOrd="0" destOrd="0" presId="urn:microsoft.com/office/officeart/2018/2/layout/IconVerticalSolidList"/>
    <dgm:cxn modelId="{ADE319C6-DA27-4CC0-9506-427096E462BC}" srcId="{FF1F16F7-07DD-42F4-8070-9026B1CE99A4}" destId="{F2BB1E6E-BCB8-4625-8729-F87BE89D7503}" srcOrd="1" destOrd="0" parTransId="{95BC7828-3940-4267-99CD-8B37D50AAE24}" sibTransId="{6DD48C0A-97D9-45C0-960C-53B75D71D3E9}"/>
    <dgm:cxn modelId="{A9D09AD3-00D2-45CD-AD8E-2F2F79DF049C}" srcId="{FF1F16F7-07DD-42F4-8070-9026B1CE99A4}" destId="{66E9C52A-9BD5-4963-920D-75420D077EDE}" srcOrd="2" destOrd="0" parTransId="{97914BC5-3AC5-4D3D-A26B-33EE91968EE2}" sibTransId="{21325185-0CCA-413C-B538-F0CDCA75402A}"/>
    <dgm:cxn modelId="{734892DF-A113-4966-BF7E-7E07BB4484A9}" srcId="{FF1F16F7-07DD-42F4-8070-9026B1CE99A4}" destId="{45692877-C67C-465E-AAB2-68275BA1D266}" srcOrd="0" destOrd="0" parTransId="{FB8479F7-77A4-4B5D-A13D-23D98F7813A7}" sibTransId="{44E4EC6F-8E5E-49D1-B3CD-C37DF4D16F9E}"/>
    <dgm:cxn modelId="{0C67FE3A-BFA8-4907-83C1-EA140746F546}" type="presParOf" srcId="{000B5793-F12B-4B95-8E6B-16FC12ECB05D}" destId="{393BFBB6-FB69-454D-A224-BB2BE5377514}" srcOrd="0" destOrd="0" presId="urn:microsoft.com/office/officeart/2018/2/layout/IconVerticalSolidList"/>
    <dgm:cxn modelId="{37F82BF8-EF26-4ED0-BFCB-2EB4E8576EC5}" type="presParOf" srcId="{393BFBB6-FB69-454D-A224-BB2BE5377514}" destId="{1A0700F1-62D4-47DD-B46D-259E3018191F}" srcOrd="0" destOrd="0" presId="urn:microsoft.com/office/officeart/2018/2/layout/IconVerticalSolidList"/>
    <dgm:cxn modelId="{A14B40C2-EABE-44F0-99E8-8CB5191F901B}" type="presParOf" srcId="{393BFBB6-FB69-454D-A224-BB2BE5377514}" destId="{DBDD69A9-FBA6-4255-91C4-9AEDD12CA504}" srcOrd="1" destOrd="0" presId="urn:microsoft.com/office/officeart/2018/2/layout/IconVerticalSolidList"/>
    <dgm:cxn modelId="{CCAC63FE-3489-484E-BE48-3E7555C6D7AC}" type="presParOf" srcId="{393BFBB6-FB69-454D-A224-BB2BE5377514}" destId="{EC9F380A-C448-4304-BDAB-ADD67D515510}" srcOrd="2" destOrd="0" presId="urn:microsoft.com/office/officeart/2018/2/layout/IconVerticalSolidList"/>
    <dgm:cxn modelId="{C60BABD6-AD93-4DB8-A896-CE8D6FAC77A9}" type="presParOf" srcId="{393BFBB6-FB69-454D-A224-BB2BE5377514}" destId="{50447F3E-AABB-44D2-9E4C-57C777D64CE6}" srcOrd="3" destOrd="0" presId="urn:microsoft.com/office/officeart/2018/2/layout/IconVerticalSolidList"/>
    <dgm:cxn modelId="{E1739265-20F9-44EB-A3FC-373BD97A8809}" type="presParOf" srcId="{000B5793-F12B-4B95-8E6B-16FC12ECB05D}" destId="{B6A8DA00-50B1-4C93-B06A-7FB03A0B0B17}" srcOrd="1" destOrd="0" presId="urn:microsoft.com/office/officeart/2018/2/layout/IconVerticalSolidList"/>
    <dgm:cxn modelId="{B379DD34-C0BD-45C3-BE9F-AAFAEADDC6FB}" type="presParOf" srcId="{000B5793-F12B-4B95-8E6B-16FC12ECB05D}" destId="{D0163FB9-B94A-4D44-8F5A-893DC92810EA}" srcOrd="2" destOrd="0" presId="urn:microsoft.com/office/officeart/2018/2/layout/IconVerticalSolidList"/>
    <dgm:cxn modelId="{51BF22DF-C83A-4839-BE90-B8CBE78B6B06}" type="presParOf" srcId="{D0163FB9-B94A-4D44-8F5A-893DC92810EA}" destId="{77E695DC-32EE-41CE-AD26-C3670778BF68}" srcOrd="0" destOrd="0" presId="urn:microsoft.com/office/officeart/2018/2/layout/IconVerticalSolidList"/>
    <dgm:cxn modelId="{619EA8CA-C48A-446E-8046-977454BB3533}" type="presParOf" srcId="{D0163FB9-B94A-4D44-8F5A-893DC92810EA}" destId="{540A3CFE-8D7A-4CDE-B8F7-484284284281}" srcOrd="1" destOrd="0" presId="urn:microsoft.com/office/officeart/2018/2/layout/IconVerticalSolidList"/>
    <dgm:cxn modelId="{DE92A51C-C5EF-4985-93E8-43026C981D63}" type="presParOf" srcId="{D0163FB9-B94A-4D44-8F5A-893DC92810EA}" destId="{31D55C9E-A0B9-4535-8EAA-1896B939E98B}" srcOrd="2" destOrd="0" presId="urn:microsoft.com/office/officeart/2018/2/layout/IconVerticalSolidList"/>
    <dgm:cxn modelId="{CB5FE8B6-ADE8-4A4D-A8C3-1418407EB60A}" type="presParOf" srcId="{D0163FB9-B94A-4D44-8F5A-893DC92810EA}" destId="{0C8350B4-07F6-42A2-A3AB-E5CE5536AEFE}" srcOrd="3" destOrd="0" presId="urn:microsoft.com/office/officeart/2018/2/layout/IconVerticalSolidList"/>
    <dgm:cxn modelId="{56AE8FA1-3896-40D1-914B-6F0388295B4A}" type="presParOf" srcId="{000B5793-F12B-4B95-8E6B-16FC12ECB05D}" destId="{26E9B6EC-938B-4CC5-AB0E-CB02275AFDA5}" srcOrd="3" destOrd="0" presId="urn:microsoft.com/office/officeart/2018/2/layout/IconVerticalSolidList"/>
    <dgm:cxn modelId="{9D7D393B-EE16-4E13-9F71-AC715EFC42DD}" type="presParOf" srcId="{000B5793-F12B-4B95-8E6B-16FC12ECB05D}" destId="{FBFF10CA-10DB-4E44-A1FD-6AFB8A4A97ED}" srcOrd="4" destOrd="0" presId="urn:microsoft.com/office/officeart/2018/2/layout/IconVerticalSolidList"/>
    <dgm:cxn modelId="{C4AC4ABE-FD80-4DC2-81D3-FA64B7873260}" type="presParOf" srcId="{FBFF10CA-10DB-4E44-A1FD-6AFB8A4A97ED}" destId="{1A8C2CBF-9BF3-4145-B05F-4DD1013DFAF2}" srcOrd="0" destOrd="0" presId="urn:microsoft.com/office/officeart/2018/2/layout/IconVerticalSolidList"/>
    <dgm:cxn modelId="{D7EEB47F-0CDD-4E52-AFA8-FA69DB1DB078}" type="presParOf" srcId="{FBFF10CA-10DB-4E44-A1FD-6AFB8A4A97ED}" destId="{972B1D6B-67AD-4F5E-AE16-93B1040865A1}" srcOrd="1" destOrd="0" presId="urn:microsoft.com/office/officeart/2018/2/layout/IconVerticalSolidList"/>
    <dgm:cxn modelId="{D697312B-7CC4-4991-9298-EE357075CE36}" type="presParOf" srcId="{FBFF10CA-10DB-4E44-A1FD-6AFB8A4A97ED}" destId="{66323681-B05A-4C95-96DA-7F03CE750041}" srcOrd="2" destOrd="0" presId="urn:microsoft.com/office/officeart/2018/2/layout/IconVerticalSolidList"/>
    <dgm:cxn modelId="{6058E521-260B-4542-A81F-A54989C616B7}" type="presParOf" srcId="{FBFF10CA-10DB-4E44-A1FD-6AFB8A4A97ED}" destId="{AD65E3EC-70D3-47C7-964B-FB86EE453CB2}" srcOrd="3" destOrd="0" presId="urn:microsoft.com/office/officeart/2018/2/layout/IconVerticalSolidList"/>
    <dgm:cxn modelId="{F6B83984-A4AA-4BF6-B2C1-F0EF9FA3FAFD}" type="presParOf" srcId="{000B5793-F12B-4B95-8E6B-16FC12ECB05D}" destId="{903E6573-0997-4550-AFEA-3714A4D26586}" srcOrd="5" destOrd="0" presId="urn:microsoft.com/office/officeart/2018/2/layout/IconVerticalSolidList"/>
    <dgm:cxn modelId="{C72719C9-C3E7-448C-971B-9EFDDFD35003}" type="presParOf" srcId="{000B5793-F12B-4B95-8E6B-16FC12ECB05D}" destId="{3A371911-D00D-49A8-B1AC-78C3E44EA461}" srcOrd="6" destOrd="0" presId="urn:microsoft.com/office/officeart/2018/2/layout/IconVerticalSolidList"/>
    <dgm:cxn modelId="{E6019162-DCF4-4A77-BAF9-0A10163E69A7}" type="presParOf" srcId="{3A371911-D00D-49A8-B1AC-78C3E44EA461}" destId="{8C365C96-44CF-4EC4-A122-FE26ECB88B2A}" srcOrd="0" destOrd="0" presId="urn:microsoft.com/office/officeart/2018/2/layout/IconVerticalSolidList"/>
    <dgm:cxn modelId="{B326F313-EB2B-43F2-9576-6FD2AD08D4FE}" type="presParOf" srcId="{3A371911-D00D-49A8-B1AC-78C3E44EA461}" destId="{BB9D1213-F109-4EC7-9F60-CF6775FEE03F}" srcOrd="1" destOrd="0" presId="urn:microsoft.com/office/officeart/2018/2/layout/IconVerticalSolidList"/>
    <dgm:cxn modelId="{64BDB99D-3A5C-4EC5-8AB9-74B84F633BAE}" type="presParOf" srcId="{3A371911-D00D-49A8-B1AC-78C3E44EA461}" destId="{7156085A-5F69-4A06-93FD-5CF3CE7E5633}" srcOrd="2" destOrd="0" presId="urn:microsoft.com/office/officeart/2018/2/layout/IconVerticalSolidList"/>
    <dgm:cxn modelId="{842BD9A2-9BF9-4210-85DB-C3ACF920712C}" type="presParOf" srcId="{3A371911-D00D-49A8-B1AC-78C3E44EA461}" destId="{124461F9-C937-432C-92E5-4D696A5AACA1}" srcOrd="3" destOrd="0" presId="urn:microsoft.com/office/officeart/2018/2/layout/IconVerticalSolidList"/>
    <dgm:cxn modelId="{575A52E8-DF9F-46B4-A726-047944EF9819}" type="presParOf" srcId="{000B5793-F12B-4B95-8E6B-16FC12ECB05D}" destId="{97C6144E-548F-4A05-9C03-269D0E497290}" srcOrd="7" destOrd="0" presId="urn:microsoft.com/office/officeart/2018/2/layout/IconVerticalSolidList"/>
    <dgm:cxn modelId="{F9537DD6-4EBC-4E00-AB1A-ED76CB6BAA32}" type="presParOf" srcId="{000B5793-F12B-4B95-8E6B-16FC12ECB05D}" destId="{6177116C-A239-462E-A427-A1150DE9F666}" srcOrd="8" destOrd="0" presId="urn:microsoft.com/office/officeart/2018/2/layout/IconVerticalSolidList"/>
    <dgm:cxn modelId="{07345B20-470D-4FCB-B330-165B4D22D95D}" type="presParOf" srcId="{6177116C-A239-462E-A427-A1150DE9F666}" destId="{69EB7279-BFA4-44C0-B3C5-08FDC491F658}" srcOrd="0" destOrd="0" presId="urn:microsoft.com/office/officeart/2018/2/layout/IconVerticalSolidList"/>
    <dgm:cxn modelId="{9216B152-2FC9-4D90-96DF-FDF53D404768}" type="presParOf" srcId="{6177116C-A239-462E-A427-A1150DE9F666}" destId="{D8E84BF7-76D2-4967-B8FA-0891235F6F34}" srcOrd="1" destOrd="0" presId="urn:microsoft.com/office/officeart/2018/2/layout/IconVerticalSolidList"/>
    <dgm:cxn modelId="{B03800A2-E8EB-4909-A3C0-5AF5F716C709}" type="presParOf" srcId="{6177116C-A239-462E-A427-A1150DE9F666}" destId="{585EC3D3-F1BF-40C6-9D2A-ABFDE11FCB6B}" srcOrd="2" destOrd="0" presId="urn:microsoft.com/office/officeart/2018/2/layout/IconVerticalSolidList"/>
    <dgm:cxn modelId="{491FB127-C13E-4AE2-A24B-F7A4E782944F}" type="presParOf" srcId="{6177116C-A239-462E-A427-A1150DE9F666}" destId="{71E54564-A7C3-4F84-BD82-73760AFEED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5F7A6-8970-4294-851E-090D9AE38596}"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B07CAD83-4FBB-435C-8E9B-7BC94495E516}">
      <dgm:prSet/>
      <dgm:spPr/>
      <dgm:t>
        <a:bodyPr/>
        <a:lstStyle/>
        <a:p>
          <a:pPr>
            <a:defRPr b="1"/>
          </a:pPr>
          <a:r>
            <a:rPr lang="en-US" b="1"/>
            <a:t>Summary</a:t>
          </a:r>
          <a:endParaRPr lang="en-US"/>
        </a:p>
      </dgm:t>
    </dgm:pt>
    <dgm:pt modelId="{236E7266-3D86-409E-BBB0-7B772040148A}" type="parTrans" cxnId="{4F505B36-F2B6-4602-B8A9-68E0C02F7A12}">
      <dgm:prSet/>
      <dgm:spPr/>
      <dgm:t>
        <a:bodyPr/>
        <a:lstStyle/>
        <a:p>
          <a:endParaRPr lang="en-US"/>
        </a:p>
      </dgm:t>
    </dgm:pt>
    <dgm:pt modelId="{9E9D7893-8116-4517-9424-140A36654D33}" type="sibTrans" cxnId="{4F505B36-F2B6-4602-B8A9-68E0C02F7A12}">
      <dgm:prSet/>
      <dgm:spPr/>
      <dgm:t>
        <a:bodyPr/>
        <a:lstStyle/>
        <a:p>
          <a:endParaRPr lang="en-US"/>
        </a:p>
      </dgm:t>
    </dgm:pt>
    <dgm:pt modelId="{B667B9C9-B537-469D-9D66-1897EB0F669B}">
      <dgm:prSet/>
      <dgm:spPr/>
      <dgm:t>
        <a:bodyPr/>
        <a:lstStyle/>
        <a:p>
          <a:r>
            <a:rPr lang="en-US"/>
            <a:t>The project mainly focuses on image-based 3D scene reconstruction, specifically focused developing a framework on endoscopic image 3D scene reconstruction using the deep learning methods.</a:t>
          </a:r>
        </a:p>
      </dgm:t>
    </dgm:pt>
    <dgm:pt modelId="{EE7BF271-9518-432A-87CD-BCE1A30CB11F}" type="parTrans" cxnId="{46379B7A-829A-4EC0-9F79-202F8A1DA5F4}">
      <dgm:prSet/>
      <dgm:spPr/>
      <dgm:t>
        <a:bodyPr/>
        <a:lstStyle/>
        <a:p>
          <a:endParaRPr lang="en-US"/>
        </a:p>
      </dgm:t>
    </dgm:pt>
    <dgm:pt modelId="{35038FDF-6230-4E14-A435-EBBD2ACFB1EF}" type="sibTrans" cxnId="{46379B7A-829A-4EC0-9F79-202F8A1DA5F4}">
      <dgm:prSet/>
      <dgm:spPr/>
      <dgm:t>
        <a:bodyPr/>
        <a:lstStyle/>
        <a:p>
          <a:endParaRPr lang="en-US"/>
        </a:p>
      </dgm:t>
    </dgm:pt>
    <dgm:pt modelId="{F2EC45CD-E65E-42BE-8F76-D412826BD8A9}">
      <dgm:prSet/>
      <dgm:spPr/>
      <dgm:t>
        <a:bodyPr/>
        <a:lstStyle/>
        <a:p>
          <a:r>
            <a:rPr lang="en-US"/>
            <a:t>This project aims to address the limitations of using existing supervised learning approaches which basically rely on ground truth depth maps.</a:t>
          </a:r>
        </a:p>
      </dgm:t>
    </dgm:pt>
    <dgm:pt modelId="{568AFEC2-4D43-43E4-B29F-742CECCBFF24}" type="parTrans" cxnId="{1ABC9E2A-0957-4D67-B6CA-EB28DC48A47A}">
      <dgm:prSet/>
      <dgm:spPr/>
      <dgm:t>
        <a:bodyPr/>
        <a:lstStyle/>
        <a:p>
          <a:endParaRPr lang="en-US"/>
        </a:p>
      </dgm:t>
    </dgm:pt>
    <dgm:pt modelId="{6C2E2295-E3FB-471C-8C1E-ACDEDD2B3867}" type="sibTrans" cxnId="{1ABC9E2A-0957-4D67-B6CA-EB28DC48A47A}">
      <dgm:prSet/>
      <dgm:spPr/>
      <dgm:t>
        <a:bodyPr/>
        <a:lstStyle/>
        <a:p>
          <a:endParaRPr lang="en-US"/>
        </a:p>
      </dgm:t>
    </dgm:pt>
    <dgm:pt modelId="{F9245752-089B-468C-A134-B64946ECF37E}">
      <dgm:prSet/>
      <dgm:spPr/>
      <dgm:t>
        <a:bodyPr/>
        <a:lstStyle/>
        <a:p>
          <a:pPr>
            <a:defRPr b="1"/>
          </a:pPr>
          <a:r>
            <a:rPr lang="en-US" b="1"/>
            <a:t>Impact</a:t>
          </a:r>
          <a:endParaRPr lang="en-US"/>
        </a:p>
      </dgm:t>
    </dgm:pt>
    <dgm:pt modelId="{D6107962-BD43-42F4-B98A-EE171D5E9988}" type="parTrans" cxnId="{BAEC2C71-4A4F-4AF4-BD63-FEF1AEA2BD9F}">
      <dgm:prSet/>
      <dgm:spPr/>
      <dgm:t>
        <a:bodyPr/>
        <a:lstStyle/>
        <a:p>
          <a:endParaRPr lang="en-US"/>
        </a:p>
      </dgm:t>
    </dgm:pt>
    <dgm:pt modelId="{E9FB33E9-192E-4967-A6E6-0FB7D791DE56}" type="sibTrans" cxnId="{BAEC2C71-4A4F-4AF4-BD63-FEF1AEA2BD9F}">
      <dgm:prSet/>
      <dgm:spPr/>
      <dgm:t>
        <a:bodyPr/>
        <a:lstStyle/>
        <a:p>
          <a:endParaRPr lang="en-US"/>
        </a:p>
      </dgm:t>
    </dgm:pt>
    <dgm:pt modelId="{9C9A8070-99D3-494C-9CAC-3A9A77BC4EC0}">
      <dgm:prSet/>
      <dgm:spPr/>
      <dgm:t>
        <a:bodyPr/>
        <a:lstStyle/>
        <a:p>
          <a:r>
            <a:rPr lang="en-US"/>
            <a:t>Improved diagnostic accuracy</a:t>
          </a:r>
        </a:p>
      </dgm:t>
    </dgm:pt>
    <dgm:pt modelId="{3F3A2C3E-8040-4689-9076-0AB550A9A509}" type="parTrans" cxnId="{CE6FC3D0-05DF-4239-8EAB-C607A5966B2F}">
      <dgm:prSet/>
      <dgm:spPr/>
      <dgm:t>
        <a:bodyPr/>
        <a:lstStyle/>
        <a:p>
          <a:endParaRPr lang="en-US"/>
        </a:p>
      </dgm:t>
    </dgm:pt>
    <dgm:pt modelId="{97B44C10-770F-4594-8386-B9979F5FD201}" type="sibTrans" cxnId="{CE6FC3D0-05DF-4239-8EAB-C607A5966B2F}">
      <dgm:prSet/>
      <dgm:spPr/>
      <dgm:t>
        <a:bodyPr/>
        <a:lstStyle/>
        <a:p>
          <a:endParaRPr lang="en-US"/>
        </a:p>
      </dgm:t>
    </dgm:pt>
    <dgm:pt modelId="{950E9ABE-0141-4B0B-B94B-BD9879BE3138}">
      <dgm:prSet/>
      <dgm:spPr/>
      <dgm:t>
        <a:bodyPr/>
        <a:lstStyle/>
        <a:p>
          <a:r>
            <a:rPr lang="en-US"/>
            <a:t>Surgical navigation and simulation</a:t>
          </a:r>
        </a:p>
      </dgm:t>
    </dgm:pt>
    <dgm:pt modelId="{A3FBFE42-0491-4A7C-BF5B-713003299868}" type="parTrans" cxnId="{B6A61C66-B583-4C1E-9145-265AAFAA8EAE}">
      <dgm:prSet/>
      <dgm:spPr/>
      <dgm:t>
        <a:bodyPr/>
        <a:lstStyle/>
        <a:p>
          <a:endParaRPr lang="en-US"/>
        </a:p>
      </dgm:t>
    </dgm:pt>
    <dgm:pt modelId="{5901BBAB-7D60-4D40-ADD8-7D3694669FAA}" type="sibTrans" cxnId="{B6A61C66-B583-4C1E-9145-265AAFAA8EAE}">
      <dgm:prSet/>
      <dgm:spPr/>
      <dgm:t>
        <a:bodyPr/>
        <a:lstStyle/>
        <a:p>
          <a:endParaRPr lang="en-US"/>
        </a:p>
      </dgm:t>
    </dgm:pt>
    <dgm:pt modelId="{72A9943C-C4F8-4AD8-87F0-E1B313EA4B37}">
      <dgm:prSet/>
      <dgm:spPr/>
      <dgm:t>
        <a:bodyPr/>
        <a:lstStyle/>
        <a:p>
          <a:pPr>
            <a:defRPr b="1"/>
          </a:pPr>
          <a:r>
            <a:rPr lang="en-US" b="1"/>
            <a:t>Limitations</a:t>
          </a:r>
          <a:endParaRPr lang="en-US"/>
        </a:p>
      </dgm:t>
    </dgm:pt>
    <dgm:pt modelId="{887B078A-CCC0-4DF8-A6B3-B433F5FCB5CA}" type="parTrans" cxnId="{E1A87668-EEE3-41A9-8A5A-42E38CDA52A8}">
      <dgm:prSet/>
      <dgm:spPr/>
      <dgm:t>
        <a:bodyPr/>
        <a:lstStyle/>
        <a:p>
          <a:endParaRPr lang="en-US"/>
        </a:p>
      </dgm:t>
    </dgm:pt>
    <dgm:pt modelId="{1AA5274E-DFB8-4F53-B653-147E5E7D247C}" type="sibTrans" cxnId="{E1A87668-EEE3-41A9-8A5A-42E38CDA52A8}">
      <dgm:prSet/>
      <dgm:spPr/>
      <dgm:t>
        <a:bodyPr/>
        <a:lstStyle/>
        <a:p>
          <a:endParaRPr lang="en-US"/>
        </a:p>
      </dgm:t>
    </dgm:pt>
    <dgm:pt modelId="{2D43BAEB-8141-4AF0-8B23-F001557830B1}">
      <dgm:prSet/>
      <dgm:spPr/>
      <dgm:t>
        <a:bodyPr/>
        <a:lstStyle/>
        <a:p>
          <a:r>
            <a:rPr lang="en-US" b="1"/>
            <a:t>Computional Complexity</a:t>
          </a:r>
          <a:endParaRPr lang="en-US"/>
        </a:p>
      </dgm:t>
    </dgm:pt>
    <dgm:pt modelId="{6A72E857-00FD-446F-A270-ACC09E630725}" type="parTrans" cxnId="{9AC3BAEC-376B-4528-818B-2BA78DE635C7}">
      <dgm:prSet/>
      <dgm:spPr/>
      <dgm:t>
        <a:bodyPr/>
        <a:lstStyle/>
        <a:p>
          <a:endParaRPr lang="en-US"/>
        </a:p>
      </dgm:t>
    </dgm:pt>
    <dgm:pt modelId="{3911D053-20EA-4A5A-96B0-A3C54F180E90}" type="sibTrans" cxnId="{9AC3BAEC-376B-4528-818B-2BA78DE635C7}">
      <dgm:prSet/>
      <dgm:spPr/>
      <dgm:t>
        <a:bodyPr/>
        <a:lstStyle/>
        <a:p>
          <a:endParaRPr lang="en-US"/>
        </a:p>
      </dgm:t>
    </dgm:pt>
    <dgm:pt modelId="{CD550E3D-B8AD-4B21-AC85-F70CEF0340E9}">
      <dgm:prSet/>
      <dgm:spPr/>
      <dgm:t>
        <a:bodyPr/>
        <a:lstStyle/>
        <a:p>
          <a:r>
            <a:rPr lang="en-US" b="1"/>
            <a:t>Data availability and Quality</a:t>
          </a:r>
          <a:endParaRPr lang="en-US"/>
        </a:p>
      </dgm:t>
    </dgm:pt>
    <dgm:pt modelId="{50975BE5-8F9F-4ABE-8C6B-D1BAED3046FB}" type="parTrans" cxnId="{61B44A47-6F6C-467C-9BA9-ED046B937ED2}">
      <dgm:prSet/>
      <dgm:spPr/>
      <dgm:t>
        <a:bodyPr/>
        <a:lstStyle/>
        <a:p>
          <a:endParaRPr lang="en-US"/>
        </a:p>
      </dgm:t>
    </dgm:pt>
    <dgm:pt modelId="{B523D20F-90E6-40A4-8FAE-D47A6F9E42BA}" type="sibTrans" cxnId="{61B44A47-6F6C-467C-9BA9-ED046B937ED2}">
      <dgm:prSet/>
      <dgm:spPr/>
      <dgm:t>
        <a:bodyPr/>
        <a:lstStyle/>
        <a:p>
          <a:endParaRPr lang="en-US"/>
        </a:p>
      </dgm:t>
    </dgm:pt>
    <dgm:pt modelId="{96C0906E-1640-4CA3-A7E8-4C7B2E3A8262}">
      <dgm:prSet/>
      <dgm:spPr/>
      <dgm:t>
        <a:bodyPr/>
        <a:lstStyle/>
        <a:p>
          <a:r>
            <a:rPr lang="en-US" b="1"/>
            <a:t>Occlusions</a:t>
          </a:r>
          <a:endParaRPr lang="en-US"/>
        </a:p>
      </dgm:t>
    </dgm:pt>
    <dgm:pt modelId="{7769D549-4A19-457B-895D-BCA79E6CCD43}" type="parTrans" cxnId="{35E682D1-1397-4BA7-9E22-2622C57004C6}">
      <dgm:prSet/>
      <dgm:spPr/>
      <dgm:t>
        <a:bodyPr/>
        <a:lstStyle/>
        <a:p>
          <a:endParaRPr lang="en-US"/>
        </a:p>
      </dgm:t>
    </dgm:pt>
    <dgm:pt modelId="{18EF9BDC-D553-423A-8D9D-B79451C48157}" type="sibTrans" cxnId="{35E682D1-1397-4BA7-9E22-2622C57004C6}">
      <dgm:prSet/>
      <dgm:spPr/>
      <dgm:t>
        <a:bodyPr/>
        <a:lstStyle/>
        <a:p>
          <a:endParaRPr lang="en-US"/>
        </a:p>
      </dgm:t>
    </dgm:pt>
    <dgm:pt modelId="{63FF035A-0C12-445F-B18F-387BE96BE969}" type="pres">
      <dgm:prSet presAssocID="{96D5F7A6-8970-4294-851E-090D9AE38596}" presName="root" presStyleCnt="0">
        <dgm:presLayoutVars>
          <dgm:dir/>
          <dgm:resizeHandles val="exact"/>
        </dgm:presLayoutVars>
      </dgm:prSet>
      <dgm:spPr/>
    </dgm:pt>
    <dgm:pt modelId="{3BBE1048-2975-4BC6-B1E4-A82FB9C7404E}" type="pres">
      <dgm:prSet presAssocID="{B07CAD83-4FBB-435C-8E9B-7BC94495E516}" presName="compNode" presStyleCnt="0"/>
      <dgm:spPr/>
    </dgm:pt>
    <dgm:pt modelId="{6FA4BC88-78AD-408D-8B37-89C8FA8FF002}" type="pres">
      <dgm:prSet presAssocID="{B07CAD83-4FBB-435C-8E9B-7BC94495E5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11C5396-0AD4-4202-BFF0-49FFB7E6E3D8}" type="pres">
      <dgm:prSet presAssocID="{B07CAD83-4FBB-435C-8E9B-7BC94495E516}" presName="iconSpace" presStyleCnt="0"/>
      <dgm:spPr/>
    </dgm:pt>
    <dgm:pt modelId="{7CCF23AC-3D4B-42CE-B20D-B7CDE4482DD6}" type="pres">
      <dgm:prSet presAssocID="{B07CAD83-4FBB-435C-8E9B-7BC94495E516}" presName="parTx" presStyleLbl="revTx" presStyleIdx="0" presStyleCnt="6">
        <dgm:presLayoutVars>
          <dgm:chMax val="0"/>
          <dgm:chPref val="0"/>
        </dgm:presLayoutVars>
      </dgm:prSet>
      <dgm:spPr/>
    </dgm:pt>
    <dgm:pt modelId="{0B136B61-C4D5-470B-8BFF-6B6536BE03B1}" type="pres">
      <dgm:prSet presAssocID="{B07CAD83-4FBB-435C-8E9B-7BC94495E516}" presName="txSpace" presStyleCnt="0"/>
      <dgm:spPr/>
    </dgm:pt>
    <dgm:pt modelId="{4591072A-3A41-425D-A2AF-0E64BE5D2B68}" type="pres">
      <dgm:prSet presAssocID="{B07CAD83-4FBB-435C-8E9B-7BC94495E516}" presName="desTx" presStyleLbl="revTx" presStyleIdx="1" presStyleCnt="6">
        <dgm:presLayoutVars/>
      </dgm:prSet>
      <dgm:spPr/>
    </dgm:pt>
    <dgm:pt modelId="{08FD0305-CA6E-4B28-A1E9-FFA7AC7915AC}" type="pres">
      <dgm:prSet presAssocID="{9E9D7893-8116-4517-9424-140A36654D33}" presName="sibTrans" presStyleCnt="0"/>
      <dgm:spPr/>
    </dgm:pt>
    <dgm:pt modelId="{5F837C53-C9DB-4C4A-A724-25A84BC5F23D}" type="pres">
      <dgm:prSet presAssocID="{F9245752-089B-468C-A134-B64946ECF37E}" presName="compNode" presStyleCnt="0"/>
      <dgm:spPr/>
    </dgm:pt>
    <dgm:pt modelId="{0B3C7155-73F8-49CE-940E-B82661344213}" type="pres">
      <dgm:prSet presAssocID="{F9245752-089B-468C-A134-B64946ECF3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5B5CD57-7CCC-4D52-9B0B-33E6A28C13EE}" type="pres">
      <dgm:prSet presAssocID="{F9245752-089B-468C-A134-B64946ECF37E}" presName="iconSpace" presStyleCnt="0"/>
      <dgm:spPr/>
    </dgm:pt>
    <dgm:pt modelId="{263C87D2-1261-4742-B54F-115354DB6DA1}" type="pres">
      <dgm:prSet presAssocID="{F9245752-089B-468C-A134-B64946ECF37E}" presName="parTx" presStyleLbl="revTx" presStyleIdx="2" presStyleCnt="6">
        <dgm:presLayoutVars>
          <dgm:chMax val="0"/>
          <dgm:chPref val="0"/>
        </dgm:presLayoutVars>
      </dgm:prSet>
      <dgm:spPr/>
    </dgm:pt>
    <dgm:pt modelId="{D8349221-0C1B-4F06-9463-F5DE808A3A34}" type="pres">
      <dgm:prSet presAssocID="{F9245752-089B-468C-A134-B64946ECF37E}" presName="txSpace" presStyleCnt="0"/>
      <dgm:spPr/>
    </dgm:pt>
    <dgm:pt modelId="{8534AEFC-C9A0-4212-9C5A-78DAB48FEFFE}" type="pres">
      <dgm:prSet presAssocID="{F9245752-089B-468C-A134-B64946ECF37E}" presName="desTx" presStyleLbl="revTx" presStyleIdx="3" presStyleCnt="6">
        <dgm:presLayoutVars/>
      </dgm:prSet>
      <dgm:spPr/>
    </dgm:pt>
    <dgm:pt modelId="{D8C5FFC0-EFE8-478A-B976-3C8FB31BC4C9}" type="pres">
      <dgm:prSet presAssocID="{E9FB33E9-192E-4967-A6E6-0FB7D791DE56}" presName="sibTrans" presStyleCnt="0"/>
      <dgm:spPr/>
    </dgm:pt>
    <dgm:pt modelId="{729EBB7A-996E-4708-AE4E-F25762FCE969}" type="pres">
      <dgm:prSet presAssocID="{72A9943C-C4F8-4AD8-87F0-E1B313EA4B37}" presName="compNode" presStyleCnt="0"/>
      <dgm:spPr/>
    </dgm:pt>
    <dgm:pt modelId="{3E75417C-B63A-4433-9AA2-E1948FCC1357}" type="pres">
      <dgm:prSet presAssocID="{72A9943C-C4F8-4AD8-87F0-E1B313EA4B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4A86A65F-FE86-415A-B766-16D25A15F569}" type="pres">
      <dgm:prSet presAssocID="{72A9943C-C4F8-4AD8-87F0-E1B313EA4B37}" presName="iconSpace" presStyleCnt="0"/>
      <dgm:spPr/>
    </dgm:pt>
    <dgm:pt modelId="{ED1891ED-71C1-4DFF-8CD6-E74516C6C393}" type="pres">
      <dgm:prSet presAssocID="{72A9943C-C4F8-4AD8-87F0-E1B313EA4B37}" presName="parTx" presStyleLbl="revTx" presStyleIdx="4" presStyleCnt="6">
        <dgm:presLayoutVars>
          <dgm:chMax val="0"/>
          <dgm:chPref val="0"/>
        </dgm:presLayoutVars>
      </dgm:prSet>
      <dgm:spPr/>
    </dgm:pt>
    <dgm:pt modelId="{FF1227CD-91CF-48AC-BB1D-C672A34E3817}" type="pres">
      <dgm:prSet presAssocID="{72A9943C-C4F8-4AD8-87F0-E1B313EA4B37}" presName="txSpace" presStyleCnt="0"/>
      <dgm:spPr/>
    </dgm:pt>
    <dgm:pt modelId="{7E20A312-265E-4F6F-8E14-33FEF852F130}" type="pres">
      <dgm:prSet presAssocID="{72A9943C-C4F8-4AD8-87F0-E1B313EA4B37}" presName="desTx" presStyleLbl="revTx" presStyleIdx="5" presStyleCnt="6">
        <dgm:presLayoutVars/>
      </dgm:prSet>
      <dgm:spPr/>
    </dgm:pt>
  </dgm:ptLst>
  <dgm:cxnLst>
    <dgm:cxn modelId="{D4234516-E38B-4737-B114-32B1EF19669D}" type="presOf" srcId="{96D5F7A6-8970-4294-851E-090D9AE38596}" destId="{63FF035A-0C12-445F-B18F-387BE96BE969}" srcOrd="0" destOrd="0" presId="urn:microsoft.com/office/officeart/2018/2/layout/IconLabelDescriptionList"/>
    <dgm:cxn modelId="{41FA121E-DBD9-4785-AC6E-7FCA80D7684F}" type="presOf" srcId="{96C0906E-1640-4CA3-A7E8-4C7B2E3A8262}" destId="{7E20A312-265E-4F6F-8E14-33FEF852F130}" srcOrd="0" destOrd="2" presId="urn:microsoft.com/office/officeart/2018/2/layout/IconLabelDescriptionList"/>
    <dgm:cxn modelId="{1ABC9E2A-0957-4D67-B6CA-EB28DC48A47A}" srcId="{B07CAD83-4FBB-435C-8E9B-7BC94495E516}" destId="{F2EC45CD-E65E-42BE-8F76-D412826BD8A9}" srcOrd="1" destOrd="0" parTransId="{568AFEC2-4D43-43E4-B29F-742CECCBFF24}" sibTransId="{6C2E2295-E3FB-471C-8C1E-ACDEDD2B3867}"/>
    <dgm:cxn modelId="{F378962B-A2DB-4192-BFA2-12416C124FDC}" type="presOf" srcId="{2D43BAEB-8141-4AF0-8B23-F001557830B1}" destId="{7E20A312-265E-4F6F-8E14-33FEF852F130}" srcOrd="0" destOrd="0" presId="urn:microsoft.com/office/officeart/2018/2/layout/IconLabelDescriptionList"/>
    <dgm:cxn modelId="{4F505B36-F2B6-4602-B8A9-68E0C02F7A12}" srcId="{96D5F7A6-8970-4294-851E-090D9AE38596}" destId="{B07CAD83-4FBB-435C-8E9B-7BC94495E516}" srcOrd="0" destOrd="0" parTransId="{236E7266-3D86-409E-BBB0-7B772040148A}" sibTransId="{9E9D7893-8116-4517-9424-140A36654D33}"/>
    <dgm:cxn modelId="{40DB7A65-1E0A-4777-84F3-91C87762D916}" type="presOf" srcId="{72A9943C-C4F8-4AD8-87F0-E1B313EA4B37}" destId="{ED1891ED-71C1-4DFF-8CD6-E74516C6C393}" srcOrd="0" destOrd="0" presId="urn:microsoft.com/office/officeart/2018/2/layout/IconLabelDescriptionList"/>
    <dgm:cxn modelId="{B6A61C66-B583-4C1E-9145-265AAFAA8EAE}" srcId="{F9245752-089B-468C-A134-B64946ECF37E}" destId="{950E9ABE-0141-4B0B-B94B-BD9879BE3138}" srcOrd="1" destOrd="0" parTransId="{A3FBFE42-0491-4A7C-BF5B-713003299868}" sibTransId="{5901BBAB-7D60-4D40-ADD8-7D3694669FAA}"/>
    <dgm:cxn modelId="{61B44A47-6F6C-467C-9BA9-ED046B937ED2}" srcId="{72A9943C-C4F8-4AD8-87F0-E1B313EA4B37}" destId="{CD550E3D-B8AD-4B21-AC85-F70CEF0340E9}" srcOrd="1" destOrd="0" parTransId="{50975BE5-8F9F-4ABE-8C6B-D1BAED3046FB}" sibTransId="{B523D20F-90E6-40A4-8FAE-D47A6F9E42BA}"/>
    <dgm:cxn modelId="{E1A87668-EEE3-41A9-8A5A-42E38CDA52A8}" srcId="{96D5F7A6-8970-4294-851E-090D9AE38596}" destId="{72A9943C-C4F8-4AD8-87F0-E1B313EA4B37}" srcOrd="2" destOrd="0" parTransId="{887B078A-CCC0-4DF8-A6B3-B433F5FCB5CA}" sibTransId="{1AA5274E-DFB8-4F53-B653-147E5E7D247C}"/>
    <dgm:cxn modelId="{824E0869-3014-47F9-A5B8-F9B174C93BE7}" type="presOf" srcId="{B667B9C9-B537-469D-9D66-1897EB0F669B}" destId="{4591072A-3A41-425D-A2AF-0E64BE5D2B68}" srcOrd="0" destOrd="0" presId="urn:microsoft.com/office/officeart/2018/2/layout/IconLabelDescriptionList"/>
    <dgm:cxn modelId="{BAEC2C71-4A4F-4AF4-BD63-FEF1AEA2BD9F}" srcId="{96D5F7A6-8970-4294-851E-090D9AE38596}" destId="{F9245752-089B-468C-A134-B64946ECF37E}" srcOrd="1" destOrd="0" parTransId="{D6107962-BD43-42F4-B98A-EE171D5E9988}" sibTransId="{E9FB33E9-192E-4967-A6E6-0FB7D791DE56}"/>
    <dgm:cxn modelId="{46379B7A-829A-4EC0-9F79-202F8A1DA5F4}" srcId="{B07CAD83-4FBB-435C-8E9B-7BC94495E516}" destId="{B667B9C9-B537-469D-9D66-1897EB0F669B}" srcOrd="0" destOrd="0" parTransId="{EE7BF271-9518-432A-87CD-BCE1A30CB11F}" sibTransId="{35038FDF-6230-4E14-A435-EBBD2ACFB1EF}"/>
    <dgm:cxn modelId="{06BE49B0-1DC5-4443-BCC9-CDF2742B204A}" type="presOf" srcId="{CD550E3D-B8AD-4B21-AC85-F70CEF0340E9}" destId="{7E20A312-265E-4F6F-8E14-33FEF852F130}" srcOrd="0" destOrd="1" presId="urn:microsoft.com/office/officeart/2018/2/layout/IconLabelDescriptionList"/>
    <dgm:cxn modelId="{1DAAC4B6-C79B-429D-81F2-F8D69D277FF8}" type="presOf" srcId="{B07CAD83-4FBB-435C-8E9B-7BC94495E516}" destId="{7CCF23AC-3D4B-42CE-B20D-B7CDE4482DD6}" srcOrd="0" destOrd="0" presId="urn:microsoft.com/office/officeart/2018/2/layout/IconLabelDescriptionList"/>
    <dgm:cxn modelId="{CE6FC3D0-05DF-4239-8EAB-C607A5966B2F}" srcId="{F9245752-089B-468C-A134-B64946ECF37E}" destId="{9C9A8070-99D3-494C-9CAC-3A9A77BC4EC0}" srcOrd="0" destOrd="0" parTransId="{3F3A2C3E-8040-4689-9076-0AB550A9A509}" sibTransId="{97B44C10-770F-4594-8386-B9979F5FD201}"/>
    <dgm:cxn modelId="{35E682D1-1397-4BA7-9E22-2622C57004C6}" srcId="{72A9943C-C4F8-4AD8-87F0-E1B313EA4B37}" destId="{96C0906E-1640-4CA3-A7E8-4C7B2E3A8262}" srcOrd="2" destOrd="0" parTransId="{7769D549-4A19-457B-895D-BCA79E6CCD43}" sibTransId="{18EF9BDC-D553-423A-8D9D-B79451C48157}"/>
    <dgm:cxn modelId="{2A62ADDD-8022-415D-8A95-ECC70CDBB5F8}" type="presOf" srcId="{F2EC45CD-E65E-42BE-8F76-D412826BD8A9}" destId="{4591072A-3A41-425D-A2AF-0E64BE5D2B68}" srcOrd="0" destOrd="1" presId="urn:microsoft.com/office/officeart/2018/2/layout/IconLabelDescriptionList"/>
    <dgm:cxn modelId="{9AC3BAEC-376B-4528-818B-2BA78DE635C7}" srcId="{72A9943C-C4F8-4AD8-87F0-E1B313EA4B37}" destId="{2D43BAEB-8141-4AF0-8B23-F001557830B1}" srcOrd="0" destOrd="0" parTransId="{6A72E857-00FD-446F-A270-ACC09E630725}" sibTransId="{3911D053-20EA-4A5A-96B0-A3C54F180E90}"/>
    <dgm:cxn modelId="{FFB402EF-E4E6-40CB-9007-31BE080FE06A}" type="presOf" srcId="{950E9ABE-0141-4B0B-B94B-BD9879BE3138}" destId="{8534AEFC-C9A0-4212-9C5A-78DAB48FEFFE}" srcOrd="0" destOrd="1" presId="urn:microsoft.com/office/officeart/2018/2/layout/IconLabelDescriptionList"/>
    <dgm:cxn modelId="{05853FF5-FE86-4B50-84AC-2A10E15F3DD7}" type="presOf" srcId="{9C9A8070-99D3-494C-9CAC-3A9A77BC4EC0}" destId="{8534AEFC-C9A0-4212-9C5A-78DAB48FEFFE}" srcOrd="0" destOrd="0" presId="urn:microsoft.com/office/officeart/2018/2/layout/IconLabelDescriptionList"/>
    <dgm:cxn modelId="{56502BFB-61F0-4998-B080-ACAEE06F34F2}" type="presOf" srcId="{F9245752-089B-468C-A134-B64946ECF37E}" destId="{263C87D2-1261-4742-B54F-115354DB6DA1}" srcOrd="0" destOrd="0" presId="urn:microsoft.com/office/officeart/2018/2/layout/IconLabelDescriptionList"/>
    <dgm:cxn modelId="{DB7BFF69-D189-4517-841E-A108803A309A}" type="presParOf" srcId="{63FF035A-0C12-445F-B18F-387BE96BE969}" destId="{3BBE1048-2975-4BC6-B1E4-A82FB9C7404E}" srcOrd="0" destOrd="0" presId="urn:microsoft.com/office/officeart/2018/2/layout/IconLabelDescriptionList"/>
    <dgm:cxn modelId="{42861FD7-85C3-493C-ADF3-4792445246F6}" type="presParOf" srcId="{3BBE1048-2975-4BC6-B1E4-A82FB9C7404E}" destId="{6FA4BC88-78AD-408D-8B37-89C8FA8FF002}" srcOrd="0" destOrd="0" presId="urn:microsoft.com/office/officeart/2018/2/layout/IconLabelDescriptionList"/>
    <dgm:cxn modelId="{8A2355BD-A811-401A-92C8-BAD091CC5F44}" type="presParOf" srcId="{3BBE1048-2975-4BC6-B1E4-A82FB9C7404E}" destId="{F11C5396-0AD4-4202-BFF0-49FFB7E6E3D8}" srcOrd="1" destOrd="0" presId="urn:microsoft.com/office/officeart/2018/2/layout/IconLabelDescriptionList"/>
    <dgm:cxn modelId="{13FFC73F-49C0-4F2D-BEB2-AC95E23431A9}" type="presParOf" srcId="{3BBE1048-2975-4BC6-B1E4-A82FB9C7404E}" destId="{7CCF23AC-3D4B-42CE-B20D-B7CDE4482DD6}" srcOrd="2" destOrd="0" presId="urn:microsoft.com/office/officeart/2018/2/layout/IconLabelDescriptionList"/>
    <dgm:cxn modelId="{7C2DB9DB-5640-4B89-BD22-06DC8B5CD589}" type="presParOf" srcId="{3BBE1048-2975-4BC6-B1E4-A82FB9C7404E}" destId="{0B136B61-C4D5-470B-8BFF-6B6536BE03B1}" srcOrd="3" destOrd="0" presId="urn:microsoft.com/office/officeart/2018/2/layout/IconLabelDescriptionList"/>
    <dgm:cxn modelId="{C060B62F-7DA9-4BC8-B7B2-F5B4593F1AB9}" type="presParOf" srcId="{3BBE1048-2975-4BC6-B1E4-A82FB9C7404E}" destId="{4591072A-3A41-425D-A2AF-0E64BE5D2B68}" srcOrd="4" destOrd="0" presId="urn:microsoft.com/office/officeart/2018/2/layout/IconLabelDescriptionList"/>
    <dgm:cxn modelId="{72CD7632-7DB9-4E19-994A-AC68995543C2}" type="presParOf" srcId="{63FF035A-0C12-445F-B18F-387BE96BE969}" destId="{08FD0305-CA6E-4B28-A1E9-FFA7AC7915AC}" srcOrd="1" destOrd="0" presId="urn:microsoft.com/office/officeart/2018/2/layout/IconLabelDescriptionList"/>
    <dgm:cxn modelId="{8510B82B-567E-42C0-8CA4-A2A68840F8B9}" type="presParOf" srcId="{63FF035A-0C12-445F-B18F-387BE96BE969}" destId="{5F837C53-C9DB-4C4A-A724-25A84BC5F23D}" srcOrd="2" destOrd="0" presId="urn:microsoft.com/office/officeart/2018/2/layout/IconLabelDescriptionList"/>
    <dgm:cxn modelId="{7F7E484E-6634-424E-B50C-64C79D0B3E2E}" type="presParOf" srcId="{5F837C53-C9DB-4C4A-A724-25A84BC5F23D}" destId="{0B3C7155-73F8-49CE-940E-B82661344213}" srcOrd="0" destOrd="0" presId="urn:microsoft.com/office/officeart/2018/2/layout/IconLabelDescriptionList"/>
    <dgm:cxn modelId="{95ADD020-AA28-4096-9EA6-06B116B19AD9}" type="presParOf" srcId="{5F837C53-C9DB-4C4A-A724-25A84BC5F23D}" destId="{A5B5CD57-7CCC-4D52-9B0B-33E6A28C13EE}" srcOrd="1" destOrd="0" presId="urn:microsoft.com/office/officeart/2018/2/layout/IconLabelDescriptionList"/>
    <dgm:cxn modelId="{FE7EE000-B8AC-49BF-A755-EED594F210E8}" type="presParOf" srcId="{5F837C53-C9DB-4C4A-A724-25A84BC5F23D}" destId="{263C87D2-1261-4742-B54F-115354DB6DA1}" srcOrd="2" destOrd="0" presId="urn:microsoft.com/office/officeart/2018/2/layout/IconLabelDescriptionList"/>
    <dgm:cxn modelId="{1DB1D2CC-A07A-42E4-A164-C90B87167B6A}" type="presParOf" srcId="{5F837C53-C9DB-4C4A-A724-25A84BC5F23D}" destId="{D8349221-0C1B-4F06-9463-F5DE808A3A34}" srcOrd="3" destOrd="0" presId="urn:microsoft.com/office/officeart/2018/2/layout/IconLabelDescriptionList"/>
    <dgm:cxn modelId="{9EB9AE0E-5364-4AD9-A4AA-497D563B0FC8}" type="presParOf" srcId="{5F837C53-C9DB-4C4A-A724-25A84BC5F23D}" destId="{8534AEFC-C9A0-4212-9C5A-78DAB48FEFFE}" srcOrd="4" destOrd="0" presId="urn:microsoft.com/office/officeart/2018/2/layout/IconLabelDescriptionList"/>
    <dgm:cxn modelId="{AC26A445-9510-47A5-BD6E-F93E826512A0}" type="presParOf" srcId="{63FF035A-0C12-445F-B18F-387BE96BE969}" destId="{D8C5FFC0-EFE8-478A-B976-3C8FB31BC4C9}" srcOrd="3" destOrd="0" presId="urn:microsoft.com/office/officeart/2018/2/layout/IconLabelDescriptionList"/>
    <dgm:cxn modelId="{DD6CBF9C-C444-4AB8-9FB2-610A6A0C3020}" type="presParOf" srcId="{63FF035A-0C12-445F-B18F-387BE96BE969}" destId="{729EBB7A-996E-4708-AE4E-F25762FCE969}" srcOrd="4" destOrd="0" presId="urn:microsoft.com/office/officeart/2018/2/layout/IconLabelDescriptionList"/>
    <dgm:cxn modelId="{CB4DDCAE-F059-4C44-9372-AD6973246B0C}" type="presParOf" srcId="{729EBB7A-996E-4708-AE4E-F25762FCE969}" destId="{3E75417C-B63A-4433-9AA2-E1948FCC1357}" srcOrd="0" destOrd="0" presId="urn:microsoft.com/office/officeart/2018/2/layout/IconLabelDescriptionList"/>
    <dgm:cxn modelId="{30CCA76B-BD7D-4E3B-B4FA-C03B3854BFDC}" type="presParOf" srcId="{729EBB7A-996E-4708-AE4E-F25762FCE969}" destId="{4A86A65F-FE86-415A-B766-16D25A15F569}" srcOrd="1" destOrd="0" presId="urn:microsoft.com/office/officeart/2018/2/layout/IconLabelDescriptionList"/>
    <dgm:cxn modelId="{BE211AFB-D262-47B5-A92C-FC478875D4B9}" type="presParOf" srcId="{729EBB7A-996E-4708-AE4E-F25762FCE969}" destId="{ED1891ED-71C1-4DFF-8CD6-E74516C6C393}" srcOrd="2" destOrd="0" presId="urn:microsoft.com/office/officeart/2018/2/layout/IconLabelDescriptionList"/>
    <dgm:cxn modelId="{2056CE9C-7E42-42AB-A420-3EE6D732CBFF}" type="presParOf" srcId="{729EBB7A-996E-4708-AE4E-F25762FCE969}" destId="{FF1227CD-91CF-48AC-BB1D-C672A34E3817}" srcOrd="3" destOrd="0" presId="urn:microsoft.com/office/officeart/2018/2/layout/IconLabelDescriptionList"/>
    <dgm:cxn modelId="{32B5B7AA-2299-415D-B556-0D3EB1FC463A}" type="presParOf" srcId="{729EBB7A-996E-4708-AE4E-F25762FCE969}" destId="{7E20A312-265E-4F6F-8E14-33FEF852F13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00F1-62D4-47DD-B46D-259E3018191F}">
      <dsp:nvSpPr>
        <dsp:cNvPr id="0" name=""/>
        <dsp:cNvSpPr/>
      </dsp:nvSpPr>
      <dsp:spPr>
        <a:xfrm>
          <a:off x="0" y="3571"/>
          <a:ext cx="9982200" cy="760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DD69A9-FBA6-4255-91C4-9AEDD12CA504}">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50447F3E-AABB-44D2-9E4C-57C777D64CE6}">
      <dsp:nvSpPr>
        <dsp:cNvPr id="0" name=""/>
        <dsp:cNvSpPr/>
      </dsp:nvSpPr>
      <dsp:spPr>
        <a:xfrm>
          <a:off x="878734" y="3571"/>
          <a:ext cx="910346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dirty="0"/>
            <a:t>Abstract</a:t>
          </a:r>
        </a:p>
      </dsp:txBody>
      <dsp:txXfrm>
        <a:off x="878734" y="3571"/>
        <a:ext cx="9103465" cy="760809"/>
      </dsp:txXfrm>
    </dsp:sp>
    <dsp:sp modelId="{77E695DC-32EE-41CE-AD26-C3670778BF68}">
      <dsp:nvSpPr>
        <dsp:cNvPr id="0" name=""/>
        <dsp:cNvSpPr/>
      </dsp:nvSpPr>
      <dsp:spPr>
        <a:xfrm>
          <a:off x="0" y="954583"/>
          <a:ext cx="9982200" cy="760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A3CFE-8D7A-4CDE-B8F7-484284284281}">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0C8350B4-07F6-42A2-A3AB-E5CE5536AEFE}">
      <dsp:nvSpPr>
        <dsp:cNvPr id="0" name=""/>
        <dsp:cNvSpPr/>
      </dsp:nvSpPr>
      <dsp:spPr>
        <a:xfrm>
          <a:off x="878734" y="954583"/>
          <a:ext cx="910346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Project Objective</a:t>
          </a:r>
        </a:p>
      </dsp:txBody>
      <dsp:txXfrm>
        <a:off x="878734" y="954583"/>
        <a:ext cx="9103465" cy="760809"/>
      </dsp:txXfrm>
    </dsp:sp>
    <dsp:sp modelId="{1A8C2CBF-9BF3-4145-B05F-4DD1013DFAF2}">
      <dsp:nvSpPr>
        <dsp:cNvPr id="0" name=""/>
        <dsp:cNvSpPr/>
      </dsp:nvSpPr>
      <dsp:spPr>
        <a:xfrm>
          <a:off x="0" y="1905595"/>
          <a:ext cx="9982200" cy="760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B1D6B-67AD-4F5E-AE16-93B1040865A1}">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AD65E3EC-70D3-47C7-964B-FB86EE453CB2}">
      <dsp:nvSpPr>
        <dsp:cNvPr id="0" name=""/>
        <dsp:cNvSpPr/>
      </dsp:nvSpPr>
      <dsp:spPr>
        <a:xfrm>
          <a:off x="878734" y="1905595"/>
          <a:ext cx="910346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Project Implementation</a:t>
          </a:r>
        </a:p>
      </dsp:txBody>
      <dsp:txXfrm>
        <a:off x="878734" y="1905595"/>
        <a:ext cx="9103465" cy="760809"/>
      </dsp:txXfrm>
    </dsp:sp>
    <dsp:sp modelId="{8C365C96-44CF-4EC4-A122-FE26ECB88B2A}">
      <dsp:nvSpPr>
        <dsp:cNvPr id="0" name=""/>
        <dsp:cNvSpPr/>
      </dsp:nvSpPr>
      <dsp:spPr>
        <a:xfrm>
          <a:off x="0" y="2856607"/>
          <a:ext cx="9982200" cy="760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D1213-F109-4EC7-9F60-CF6775FEE03F}">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124461F9-C937-432C-92E5-4D696A5AACA1}">
      <dsp:nvSpPr>
        <dsp:cNvPr id="0" name=""/>
        <dsp:cNvSpPr/>
      </dsp:nvSpPr>
      <dsp:spPr>
        <a:xfrm>
          <a:off x="878734" y="2856607"/>
          <a:ext cx="910346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Results</a:t>
          </a:r>
        </a:p>
      </dsp:txBody>
      <dsp:txXfrm>
        <a:off x="878734" y="2856607"/>
        <a:ext cx="9103465" cy="760809"/>
      </dsp:txXfrm>
    </dsp:sp>
    <dsp:sp modelId="{69EB7279-BFA4-44C0-B3C5-08FDC491F658}">
      <dsp:nvSpPr>
        <dsp:cNvPr id="0" name=""/>
        <dsp:cNvSpPr/>
      </dsp:nvSpPr>
      <dsp:spPr>
        <a:xfrm>
          <a:off x="0" y="3807618"/>
          <a:ext cx="9982200" cy="760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E84BF7-76D2-4967-B8FA-0891235F6F34}">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71E54564-A7C3-4F84-BD82-73760AFEED36}">
      <dsp:nvSpPr>
        <dsp:cNvPr id="0" name=""/>
        <dsp:cNvSpPr/>
      </dsp:nvSpPr>
      <dsp:spPr>
        <a:xfrm>
          <a:off x="878734" y="3807618"/>
          <a:ext cx="910346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878734" y="3807618"/>
        <a:ext cx="9103465" cy="760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4BC88-78AD-408D-8B37-89C8FA8FF002}">
      <dsp:nvSpPr>
        <dsp:cNvPr id="0" name=""/>
        <dsp:cNvSpPr/>
      </dsp:nvSpPr>
      <dsp:spPr>
        <a:xfrm>
          <a:off x="7089" y="0"/>
          <a:ext cx="1041435" cy="86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7CCF23AC-3D4B-42CE-B20D-B7CDE4482DD6}">
      <dsp:nvSpPr>
        <dsp:cNvPr id="0" name=""/>
        <dsp:cNvSpPr/>
      </dsp:nvSpPr>
      <dsp:spPr>
        <a:xfrm>
          <a:off x="7089" y="1022967"/>
          <a:ext cx="2975528" cy="368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Summary</a:t>
          </a:r>
          <a:endParaRPr lang="en-US" sz="2400" kern="1200"/>
        </a:p>
      </dsp:txBody>
      <dsp:txXfrm>
        <a:off x="7089" y="1022967"/>
        <a:ext cx="2975528" cy="368795"/>
      </dsp:txXfrm>
    </dsp:sp>
    <dsp:sp modelId="{4591072A-3A41-425D-A2AF-0E64BE5D2B68}">
      <dsp:nvSpPr>
        <dsp:cNvPr id="0" name=""/>
        <dsp:cNvSpPr/>
      </dsp:nvSpPr>
      <dsp:spPr>
        <a:xfrm>
          <a:off x="7089" y="1467318"/>
          <a:ext cx="2975528" cy="3104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project mainly focuses on image-based 3D scene reconstruction, specifically focused developing a framework on endoscopic image 3D scene reconstruction using the deep learning methods.</a:t>
          </a:r>
        </a:p>
        <a:p>
          <a:pPr marL="0" lvl="0" indent="0" algn="l" defTabSz="755650">
            <a:lnSpc>
              <a:spcPct val="90000"/>
            </a:lnSpc>
            <a:spcBef>
              <a:spcPct val="0"/>
            </a:spcBef>
            <a:spcAft>
              <a:spcPct val="35000"/>
            </a:spcAft>
            <a:buNone/>
          </a:pPr>
          <a:r>
            <a:rPr lang="en-US" sz="1700" kern="1200"/>
            <a:t>This project aims to address the limitations of using existing supervised learning approaches which basically rely on ground truth depth maps.</a:t>
          </a:r>
        </a:p>
      </dsp:txBody>
      <dsp:txXfrm>
        <a:off x="7089" y="1467318"/>
        <a:ext cx="2975528" cy="3104681"/>
      </dsp:txXfrm>
    </dsp:sp>
    <dsp:sp modelId="{0B3C7155-73F8-49CE-940E-B82661344213}">
      <dsp:nvSpPr>
        <dsp:cNvPr id="0" name=""/>
        <dsp:cNvSpPr/>
      </dsp:nvSpPr>
      <dsp:spPr>
        <a:xfrm>
          <a:off x="3503335" y="0"/>
          <a:ext cx="1041435" cy="86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263C87D2-1261-4742-B54F-115354DB6DA1}">
      <dsp:nvSpPr>
        <dsp:cNvPr id="0" name=""/>
        <dsp:cNvSpPr/>
      </dsp:nvSpPr>
      <dsp:spPr>
        <a:xfrm>
          <a:off x="3503335" y="1022967"/>
          <a:ext cx="2975528" cy="368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Impact</a:t>
          </a:r>
          <a:endParaRPr lang="en-US" sz="2400" kern="1200"/>
        </a:p>
      </dsp:txBody>
      <dsp:txXfrm>
        <a:off x="3503335" y="1022967"/>
        <a:ext cx="2975528" cy="368795"/>
      </dsp:txXfrm>
    </dsp:sp>
    <dsp:sp modelId="{8534AEFC-C9A0-4212-9C5A-78DAB48FEFFE}">
      <dsp:nvSpPr>
        <dsp:cNvPr id="0" name=""/>
        <dsp:cNvSpPr/>
      </dsp:nvSpPr>
      <dsp:spPr>
        <a:xfrm>
          <a:off x="3503335" y="1467318"/>
          <a:ext cx="2975528" cy="3104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Improved diagnostic accuracy</a:t>
          </a:r>
        </a:p>
        <a:p>
          <a:pPr marL="0" lvl="0" indent="0" algn="l" defTabSz="755650">
            <a:lnSpc>
              <a:spcPct val="90000"/>
            </a:lnSpc>
            <a:spcBef>
              <a:spcPct val="0"/>
            </a:spcBef>
            <a:spcAft>
              <a:spcPct val="35000"/>
            </a:spcAft>
            <a:buNone/>
          </a:pPr>
          <a:r>
            <a:rPr lang="en-US" sz="1700" kern="1200"/>
            <a:t>Surgical navigation and simulation</a:t>
          </a:r>
        </a:p>
      </dsp:txBody>
      <dsp:txXfrm>
        <a:off x="3503335" y="1467318"/>
        <a:ext cx="2975528" cy="3104681"/>
      </dsp:txXfrm>
    </dsp:sp>
    <dsp:sp modelId="{3E75417C-B63A-4433-9AA2-E1948FCC1357}">
      <dsp:nvSpPr>
        <dsp:cNvPr id="0" name=""/>
        <dsp:cNvSpPr/>
      </dsp:nvSpPr>
      <dsp:spPr>
        <a:xfrm>
          <a:off x="6999581" y="0"/>
          <a:ext cx="1041435" cy="860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48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ED1891ED-71C1-4DFF-8CD6-E74516C6C393}">
      <dsp:nvSpPr>
        <dsp:cNvPr id="0" name=""/>
        <dsp:cNvSpPr/>
      </dsp:nvSpPr>
      <dsp:spPr>
        <a:xfrm>
          <a:off x="6999581" y="1022967"/>
          <a:ext cx="2975528" cy="368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b="1" kern="1200"/>
            <a:t>Limitations</a:t>
          </a:r>
          <a:endParaRPr lang="en-US" sz="2400" kern="1200"/>
        </a:p>
      </dsp:txBody>
      <dsp:txXfrm>
        <a:off x="6999581" y="1022967"/>
        <a:ext cx="2975528" cy="368795"/>
      </dsp:txXfrm>
    </dsp:sp>
    <dsp:sp modelId="{7E20A312-265E-4F6F-8E14-33FEF852F130}">
      <dsp:nvSpPr>
        <dsp:cNvPr id="0" name=""/>
        <dsp:cNvSpPr/>
      </dsp:nvSpPr>
      <dsp:spPr>
        <a:xfrm>
          <a:off x="6999581" y="1467318"/>
          <a:ext cx="2975528" cy="3104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Computional Complexity</a:t>
          </a:r>
          <a:endParaRPr lang="en-US" sz="1700" kern="1200"/>
        </a:p>
        <a:p>
          <a:pPr marL="0" lvl="0" indent="0" algn="l" defTabSz="755650">
            <a:lnSpc>
              <a:spcPct val="90000"/>
            </a:lnSpc>
            <a:spcBef>
              <a:spcPct val="0"/>
            </a:spcBef>
            <a:spcAft>
              <a:spcPct val="35000"/>
            </a:spcAft>
            <a:buNone/>
          </a:pPr>
          <a:r>
            <a:rPr lang="en-US" sz="1700" b="1" kern="1200"/>
            <a:t>Data availability and Quality</a:t>
          </a:r>
          <a:endParaRPr lang="en-US" sz="1700" kern="1200"/>
        </a:p>
        <a:p>
          <a:pPr marL="0" lvl="0" indent="0" algn="l" defTabSz="755650">
            <a:lnSpc>
              <a:spcPct val="90000"/>
            </a:lnSpc>
            <a:spcBef>
              <a:spcPct val="0"/>
            </a:spcBef>
            <a:spcAft>
              <a:spcPct val="35000"/>
            </a:spcAft>
            <a:buNone/>
          </a:pPr>
          <a:r>
            <a:rPr lang="en-US" sz="1700" b="1" kern="1200"/>
            <a:t>Occlusions</a:t>
          </a:r>
          <a:endParaRPr lang="en-US" sz="1700" kern="1200"/>
        </a:p>
      </dsp:txBody>
      <dsp:txXfrm>
        <a:off x="6999581" y="1467318"/>
        <a:ext cx="2975528" cy="31046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4/25/2024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4/25/2024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4/25/2024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4/25/2024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4/25/2024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4/25/2024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4/25/2024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3D scene reconstruction</a:t>
            </a:r>
          </a:p>
        </p:txBody>
      </p:sp>
      <p:sp>
        <p:nvSpPr>
          <p:cNvPr id="7" name="Subtitle 6"/>
          <p:cNvSpPr>
            <a:spLocks noGrp="1"/>
          </p:cNvSpPr>
          <p:nvPr>
            <p:ph type="subTitle" idx="1"/>
          </p:nvPr>
        </p:nvSpPr>
        <p:spPr>
          <a:xfrm>
            <a:off x="1104900" y="4034002"/>
            <a:ext cx="5734050" cy="1417892"/>
          </a:xfrm>
        </p:spPr>
        <p:txBody>
          <a:bodyPr>
            <a:normAutofit/>
          </a:bodyPr>
          <a:lstStyle/>
          <a:p>
            <a:r>
              <a:rPr lang="en-US" sz="2400" dirty="0"/>
              <a:t>From 2D Endoscopic Images</a:t>
            </a:r>
          </a:p>
          <a:p>
            <a:endParaRPr lang="en-US" sz="1700" dirty="0"/>
          </a:p>
          <a:p>
            <a:endParaRPr lang="en-US" sz="1700" dirty="0"/>
          </a:p>
          <a:p>
            <a:r>
              <a:rPr lang="en-US" sz="1700" dirty="0"/>
              <a:t>By</a:t>
            </a:r>
          </a:p>
          <a:p>
            <a:r>
              <a:rPr lang="en-US" sz="1700" dirty="0"/>
              <a:t>Srihari Inukurthi</a:t>
            </a:r>
          </a:p>
        </p:txBody>
      </p:sp>
      <p:pic>
        <p:nvPicPr>
          <p:cNvPr id="3" name="Picture 2" descr="A blue glowing brain&#10;&#10;Description automatically generated">
            <a:extLst>
              <a:ext uri="{FF2B5EF4-FFF2-40B4-BE49-F238E27FC236}">
                <a16:creationId xmlns:a16="http://schemas.microsoft.com/office/drawing/2014/main" id="{6A784B5F-ACE2-A5E1-7DB9-839F2B263D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1155" y="2462151"/>
            <a:ext cx="1865376" cy="1243584"/>
          </a:xfrm>
          <a:prstGeom prst="rect">
            <a:avLst/>
          </a:prstGeom>
        </p:spPr>
      </p:pic>
      <p:pic>
        <p:nvPicPr>
          <p:cNvPr id="10" name="Picture Placeholder 9" descr="A blue glowing brain&#10;&#10;Description automatically generated">
            <a:extLst>
              <a:ext uri="{FF2B5EF4-FFF2-40B4-BE49-F238E27FC236}">
                <a16:creationId xmlns:a16="http://schemas.microsoft.com/office/drawing/2014/main" id="{7DAD9C7B-3BA5-33AD-EFBD-16A60CA3EE3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733" r="8733"/>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ED4A-7AA2-C74B-5578-4CB2D5D0B9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ACFCE83-FA37-6596-CCCD-9A22BF0B9AFE}"/>
              </a:ext>
            </a:extLst>
          </p:cNvPr>
          <p:cNvSpPr>
            <a:spLocks noGrp="1"/>
          </p:cNvSpPr>
          <p:nvPr>
            <p:ph idx="1"/>
          </p:nvPr>
        </p:nvSpPr>
        <p:spPr/>
        <p:txBody>
          <a:bodyPr>
            <a:normAutofit lnSpcReduction="10000"/>
          </a:bodyPr>
          <a:lstStyle/>
          <a:p>
            <a:r>
              <a:rPr lang="en-US" dirty="0"/>
              <a:t>D. </a:t>
            </a:r>
            <a:r>
              <a:rPr lang="en-US" dirty="0" err="1"/>
              <a:t>Recasens</a:t>
            </a:r>
            <a:r>
              <a:rPr lang="en-US" dirty="0"/>
              <a:t>, J. </a:t>
            </a:r>
            <a:r>
              <a:rPr lang="en-US" dirty="0" err="1"/>
              <a:t>Lamarca</a:t>
            </a:r>
            <a:r>
              <a:rPr lang="en-US" dirty="0"/>
              <a:t>, J. M. </a:t>
            </a:r>
            <a:r>
              <a:rPr lang="en-US" dirty="0" err="1"/>
              <a:t>Fácil</a:t>
            </a:r>
            <a:r>
              <a:rPr lang="en-US" dirty="0"/>
              <a:t>, J. M. M. Montiel, and J. </a:t>
            </a:r>
            <a:r>
              <a:rPr lang="en-US" dirty="0" err="1"/>
              <a:t>Civera</a:t>
            </a:r>
            <a:r>
              <a:rPr lang="en-US" dirty="0"/>
              <a:t>, “Endo-Depth-and-Motion: Reconstruction and Tracking in Endoscopic Videos using Depth Networks and Photometric Constraints,” Jul. 2021, arXiv:2103.16525 [cs]</a:t>
            </a:r>
          </a:p>
          <a:p>
            <a:r>
              <a:rPr lang="en-US" dirty="0"/>
              <a:t>K. B. </a:t>
            </a:r>
            <a:r>
              <a:rPr lang="en-US" dirty="0" err="1"/>
              <a:t>Ozyoruk</a:t>
            </a:r>
            <a:r>
              <a:rPr lang="en-US" dirty="0"/>
              <a:t>, G. I. </a:t>
            </a:r>
            <a:r>
              <a:rPr lang="en-US" dirty="0" err="1"/>
              <a:t>Gokceler</a:t>
            </a:r>
            <a:r>
              <a:rPr lang="en-US" dirty="0"/>
              <a:t>, T. L. </a:t>
            </a:r>
            <a:r>
              <a:rPr lang="en-US" dirty="0" err="1"/>
              <a:t>Bobrow</a:t>
            </a:r>
            <a:r>
              <a:rPr lang="en-US" dirty="0"/>
              <a:t>, G. Coskun, K. </a:t>
            </a:r>
            <a:r>
              <a:rPr lang="en-US" dirty="0" err="1"/>
              <a:t>Incetan</a:t>
            </a:r>
            <a:r>
              <a:rPr lang="en-US" dirty="0"/>
              <a:t>, Y. </a:t>
            </a:r>
            <a:r>
              <a:rPr lang="en-US" dirty="0" err="1"/>
              <a:t>Almalioglu</a:t>
            </a:r>
            <a:r>
              <a:rPr lang="en-US" dirty="0"/>
              <a:t>, F. Mahmood, E. </a:t>
            </a:r>
            <a:r>
              <a:rPr lang="en-US" dirty="0" err="1"/>
              <a:t>Curto</a:t>
            </a:r>
            <a:r>
              <a:rPr lang="en-US" dirty="0"/>
              <a:t>, L. </a:t>
            </a:r>
            <a:r>
              <a:rPr lang="en-US" dirty="0" err="1"/>
              <a:t>Perdigoto</a:t>
            </a:r>
            <a:r>
              <a:rPr lang="en-US" dirty="0"/>
              <a:t>, M. Oliveira, H. </a:t>
            </a:r>
            <a:r>
              <a:rPr lang="en-US" dirty="0" err="1"/>
              <a:t>Sahin</a:t>
            </a:r>
            <a:r>
              <a:rPr lang="en-US" dirty="0"/>
              <a:t>, H. Araujo, H. </a:t>
            </a:r>
            <a:r>
              <a:rPr lang="en-US" dirty="0" err="1"/>
              <a:t>Alexandrino</a:t>
            </a:r>
            <a:r>
              <a:rPr lang="en-US" dirty="0"/>
              <a:t>, N. J. </a:t>
            </a:r>
            <a:r>
              <a:rPr lang="en-US" dirty="0" err="1"/>
              <a:t>Durr</a:t>
            </a:r>
            <a:r>
              <a:rPr lang="en-US" dirty="0"/>
              <a:t>, H. B. Gilbert, and M. Turan, “</a:t>
            </a:r>
            <a:r>
              <a:rPr lang="en-US" dirty="0" err="1"/>
              <a:t>EndoSLAM</a:t>
            </a:r>
            <a:r>
              <a:rPr lang="en-US" dirty="0"/>
              <a:t> dataset and an unsupervised monocular visual odometry and depth estimation approach for endoscopic videos,” Medical Image Analysis, vol. 71, p. 102058, Jul. 2021.</a:t>
            </a:r>
          </a:p>
          <a:p>
            <a:r>
              <a:rPr lang="en-US" dirty="0"/>
              <a:t>R. </a:t>
            </a:r>
            <a:r>
              <a:rPr lang="en-US" dirty="0" err="1"/>
              <a:t>Groenendijk</a:t>
            </a:r>
            <a:r>
              <a:rPr lang="en-US" dirty="0"/>
              <a:t>, S. </a:t>
            </a:r>
            <a:r>
              <a:rPr lang="en-US" dirty="0" err="1"/>
              <a:t>Karaoglu</a:t>
            </a:r>
            <a:r>
              <a:rPr lang="en-US" dirty="0"/>
              <a:t>, T. </a:t>
            </a:r>
            <a:r>
              <a:rPr lang="en-US" dirty="0" err="1"/>
              <a:t>Gevers</a:t>
            </a:r>
            <a:r>
              <a:rPr lang="en-US" dirty="0"/>
              <a:t>, and T. Mensink, “On the Benefit of Adversarial Training for Monocular Depth Estimation,” Computer Vision and Image Understanding, vol. 190, p. 102848, Jan. 2020, arXiv:1910.13340 [cs, </a:t>
            </a:r>
            <a:r>
              <a:rPr lang="en-US" dirty="0" err="1"/>
              <a:t>eess</a:t>
            </a:r>
            <a:r>
              <a:rPr lang="en-US" dirty="0"/>
              <a:t>].</a:t>
            </a:r>
          </a:p>
          <a:p>
            <a:r>
              <a:rPr lang="en-US" dirty="0"/>
              <a:t>A. C. Kumar, S. M. Bhandarkar, and M. Prasad, “Monocular Depth Prediction Using Generative Adversarial Networks,” in 2018 IEEE/CVF Conference on Computer Vision and Pattern Recognition Workshops (CVPRW), Jun. 2018, pp. 413–4138, </a:t>
            </a:r>
            <a:r>
              <a:rPr lang="en-US" dirty="0" err="1"/>
              <a:t>iSSN</a:t>
            </a:r>
            <a:r>
              <a:rPr lang="en-US" dirty="0"/>
              <a:t>: 2160-7516.</a:t>
            </a:r>
          </a:p>
        </p:txBody>
      </p:sp>
    </p:spTree>
    <p:extLst>
      <p:ext uri="{BB962C8B-B14F-4D97-AF65-F5344CB8AC3E}">
        <p14:creationId xmlns:p14="http://schemas.microsoft.com/office/powerpoint/2010/main" val="297780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D617B-F332-64C6-9260-D0BB9A30EE29}"/>
              </a:ext>
            </a:extLst>
          </p:cNvPr>
          <p:cNvSpPr>
            <a:spLocks noGrp="1"/>
          </p:cNvSpPr>
          <p:nvPr>
            <p:ph type="ctrTitle"/>
          </p:nvPr>
        </p:nvSpPr>
        <p:spPr>
          <a:xfrm>
            <a:off x="1104900" y="2292094"/>
            <a:ext cx="10096500" cy="2219691"/>
          </a:xfrm>
        </p:spPr>
        <p:txBody>
          <a:bodyPr anchor="ctr">
            <a:normAutofit/>
          </a:bodyPr>
          <a:lstStyle/>
          <a:p>
            <a:pPr algn="ctr"/>
            <a:r>
              <a:rPr lang="en-US" dirty="0"/>
              <a:t>Thank you</a:t>
            </a:r>
          </a:p>
        </p:txBody>
      </p:sp>
    </p:spTree>
    <p:extLst>
      <p:ext uri="{BB962C8B-B14F-4D97-AF65-F5344CB8AC3E}">
        <p14:creationId xmlns:p14="http://schemas.microsoft.com/office/powerpoint/2010/main" val="71373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76200"/>
            <a:ext cx="9980682" cy="1096962"/>
          </a:xfrm>
        </p:spPr>
        <p:txBody>
          <a:bodyPr anchor="b">
            <a:normAutofit/>
          </a:bodyPr>
          <a:lstStyle/>
          <a:p>
            <a:r>
              <a:rPr lang="en-US" dirty="0"/>
              <a:t>Table Of Contents</a:t>
            </a:r>
          </a:p>
        </p:txBody>
      </p:sp>
      <p:graphicFrame>
        <p:nvGraphicFramePr>
          <p:cNvPr id="16" name="Content Placeholder 13">
            <a:extLst>
              <a:ext uri="{FF2B5EF4-FFF2-40B4-BE49-F238E27FC236}">
                <a16:creationId xmlns:a16="http://schemas.microsoft.com/office/drawing/2014/main" id="{5CAFD5E3-BC8C-84F2-7C50-0089F1FBACA5}"/>
              </a:ext>
            </a:extLst>
          </p:cNvPr>
          <p:cNvGraphicFramePr>
            <a:graphicFrameLocks noGrp="1"/>
          </p:cNvGraphicFramePr>
          <p:nvPr>
            <p:ph idx="1"/>
            <p:extLst>
              <p:ext uri="{D42A27DB-BD31-4B8C-83A1-F6EECF244321}">
                <p14:modId xmlns:p14="http://schemas.microsoft.com/office/powerpoint/2010/main" val="812660419"/>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Abstract</a:t>
            </a:r>
          </a:p>
        </p:txBody>
      </p:sp>
      <p:sp>
        <p:nvSpPr>
          <p:cNvPr id="4" name="Content Placeholder 3">
            <a:extLst>
              <a:ext uri="{FF2B5EF4-FFF2-40B4-BE49-F238E27FC236}">
                <a16:creationId xmlns:a16="http://schemas.microsoft.com/office/drawing/2014/main" id="{CCC3C949-AC07-ACD7-96E4-F9CFA6BA9D94}"/>
              </a:ext>
            </a:extLst>
          </p:cNvPr>
          <p:cNvSpPr>
            <a:spLocks noGrp="1"/>
          </p:cNvSpPr>
          <p:nvPr>
            <p:ph type="body" sz="half" idx="2"/>
          </p:nvPr>
        </p:nvSpPr>
        <p:spPr>
          <a:xfrm>
            <a:off x="1104900" y="1600200"/>
            <a:ext cx="3396996" cy="4572000"/>
          </a:xfrm>
        </p:spPr>
        <p:txBody>
          <a:bodyPr>
            <a:normAutofit/>
          </a:bodyPr>
          <a:lstStyle/>
          <a:p>
            <a:r>
              <a:rPr lang="en-US" sz="1700"/>
              <a:t>Medical endoscopy is a standard in the clinical process that enables doctors and medical practitioners to diagnose and analyze various things that happen in a human body. It still remains a challenging task to make better decisions just from the endoscopy images because of the sparsity of the features of the image and size constraints where the depth information is completely lost. For any 2D endoscopic image, there are a variety of 3D scenes that can explain the same 2D image. So, the 3D scene must be estimated with respect to the global context.</a:t>
            </a:r>
          </a:p>
          <a:p>
            <a:endParaRPr lang="en-US" sz="1700"/>
          </a:p>
        </p:txBody>
      </p:sp>
      <p:pic>
        <p:nvPicPr>
          <p:cNvPr id="1026" name="Picture 2" descr="Endoscopy - Prep, Risks and Endoscopy Procedure">
            <a:extLst>
              <a:ext uri="{FF2B5EF4-FFF2-40B4-BE49-F238E27FC236}">
                <a16:creationId xmlns:a16="http://schemas.microsoft.com/office/drawing/2014/main" id="{35643E3F-39BC-46BD-0292-0C6E17608E3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13" r="3113"/>
          <a:stretch>
            <a:fillRect/>
          </a:stretch>
        </p:blipFill>
        <p:spPr bwMode="auto">
          <a:xfrm>
            <a:off x="4654550" y="1600200"/>
            <a:ext cx="643096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4" name="Content Placeholder 3">
            <a:extLst>
              <a:ext uri="{FF2B5EF4-FFF2-40B4-BE49-F238E27FC236}">
                <a16:creationId xmlns:a16="http://schemas.microsoft.com/office/drawing/2014/main" id="{CCC3C949-AC07-ACD7-96E4-F9CFA6BA9D94}"/>
              </a:ext>
            </a:extLst>
          </p:cNvPr>
          <p:cNvSpPr>
            <a:spLocks noGrp="1"/>
          </p:cNvSpPr>
          <p:nvPr>
            <p:ph idx="1"/>
          </p:nvPr>
        </p:nvSpPr>
        <p:spPr/>
        <p:txBody>
          <a:bodyPr/>
          <a:lstStyle/>
          <a:p>
            <a:pPr marL="0" indent="0">
              <a:buNone/>
            </a:pPr>
            <a:r>
              <a:rPr lang="en-US"/>
              <a:t>The objective of the project is to develop a robust system that can effectively generate 3D point clouds to reconstruct the three-dimensional scene from a series of 2D endoscopic images. This helps in enhanced spatial understanding, improved diagnostic accuracy, and increased quality patient health care.</a:t>
            </a:r>
            <a:endParaRPr lang="en-US" dirty="0"/>
          </a:p>
        </p:txBody>
      </p:sp>
    </p:spTree>
    <p:extLst>
      <p:ext uri="{BB962C8B-B14F-4D97-AF65-F5344CB8AC3E}">
        <p14:creationId xmlns:p14="http://schemas.microsoft.com/office/powerpoint/2010/main" val="203268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Project Implementation</a:t>
            </a:r>
          </a:p>
        </p:txBody>
      </p:sp>
      <p:sp>
        <p:nvSpPr>
          <p:cNvPr id="5" name="Content Placeholder 4">
            <a:extLst>
              <a:ext uri="{FF2B5EF4-FFF2-40B4-BE49-F238E27FC236}">
                <a16:creationId xmlns:a16="http://schemas.microsoft.com/office/drawing/2014/main" id="{4670E574-BF8C-6781-CF4A-BBF231B4C9E3}"/>
              </a:ext>
            </a:extLst>
          </p:cNvPr>
          <p:cNvSpPr>
            <a:spLocks noGrp="1"/>
          </p:cNvSpPr>
          <p:nvPr>
            <p:ph type="body" sz="half" idx="2"/>
          </p:nvPr>
        </p:nvSpPr>
        <p:spPr>
          <a:xfrm>
            <a:off x="1104900" y="1610360"/>
            <a:ext cx="4384548" cy="4572000"/>
          </a:xfrm>
        </p:spPr>
        <p:txBody>
          <a:bodyPr>
            <a:normAutofit/>
          </a:bodyPr>
          <a:lstStyle/>
          <a:p>
            <a:r>
              <a:rPr lang="en-US" dirty="0"/>
              <a:t>Architecture</a:t>
            </a:r>
          </a:p>
          <a:p>
            <a:pPr marL="342900" indent="-342900">
              <a:buAutoNum type="arabicPeriod"/>
            </a:pPr>
            <a:r>
              <a:rPr lang="en-US" dirty="0"/>
              <a:t>Encoder:</a:t>
            </a:r>
          </a:p>
          <a:p>
            <a:pPr marL="800100" lvl="1" indent="-342900">
              <a:buAutoNum type="arabicPeriod"/>
            </a:pPr>
            <a:r>
              <a:rPr lang="en-US" dirty="0"/>
              <a:t>Convolutional layers with batch normalization and </a:t>
            </a:r>
            <a:r>
              <a:rPr lang="en-US" dirty="0" err="1"/>
              <a:t>ReLU</a:t>
            </a:r>
            <a:r>
              <a:rPr lang="en-US" dirty="0"/>
              <a:t> activation functions.</a:t>
            </a:r>
          </a:p>
          <a:p>
            <a:pPr marL="800100" lvl="1" indent="-342900">
              <a:buAutoNum type="arabicPeriod"/>
            </a:pPr>
            <a:r>
              <a:rPr lang="en-US" dirty="0" err="1"/>
              <a:t>Maxpooling</a:t>
            </a:r>
            <a:r>
              <a:rPr lang="en-US" dirty="0"/>
              <a:t> to </a:t>
            </a:r>
            <a:r>
              <a:rPr lang="en-US" dirty="0" err="1"/>
              <a:t>downsample</a:t>
            </a:r>
            <a:r>
              <a:rPr lang="en-US" dirty="0"/>
              <a:t> the input</a:t>
            </a:r>
          </a:p>
          <a:p>
            <a:pPr marL="800100" lvl="1" indent="-342900">
              <a:buAutoNum type="arabicPeriod"/>
            </a:pPr>
            <a:r>
              <a:rPr lang="en-US" dirty="0"/>
              <a:t>Four residual blocks with multiple convolutional layers.</a:t>
            </a:r>
          </a:p>
          <a:p>
            <a:pPr marL="342900" indent="-342900">
              <a:buAutoNum type="arabicPeriod"/>
            </a:pPr>
            <a:r>
              <a:rPr lang="en-US" dirty="0"/>
              <a:t>Decoder:</a:t>
            </a:r>
          </a:p>
          <a:p>
            <a:pPr marL="800100" lvl="1" indent="-342900">
              <a:buAutoNum type="arabicPeriod"/>
            </a:pPr>
            <a:r>
              <a:rPr lang="en-US" dirty="0"/>
              <a:t>Transpose convolutional layers to use the encoded feature maps</a:t>
            </a:r>
          </a:p>
          <a:p>
            <a:pPr marL="800100" lvl="1" indent="-342900">
              <a:buAutoNum type="arabicPeriod"/>
            </a:pPr>
            <a:r>
              <a:rPr lang="en-US" dirty="0"/>
              <a:t>Concatenate the feature maps from skip connections with </a:t>
            </a:r>
            <a:r>
              <a:rPr lang="en-US" dirty="0" err="1"/>
              <a:t>upconvolved</a:t>
            </a:r>
            <a:r>
              <a:rPr lang="en-US" dirty="0"/>
              <a:t> feature maps.</a:t>
            </a:r>
          </a:p>
          <a:p>
            <a:pPr marL="800100" lvl="1" indent="-342900">
              <a:buAutoNum type="arabicPeriod"/>
            </a:pPr>
            <a:r>
              <a:rPr lang="en-US" dirty="0"/>
              <a:t>Outputs disparity maps.</a:t>
            </a:r>
          </a:p>
        </p:txBody>
      </p:sp>
      <p:pic>
        <p:nvPicPr>
          <p:cNvPr id="4" name="Picture 3">
            <a:extLst>
              <a:ext uri="{FF2B5EF4-FFF2-40B4-BE49-F238E27FC236}">
                <a16:creationId xmlns:a16="http://schemas.microsoft.com/office/drawing/2014/main" id="{C066B4FF-96D0-2501-BEBF-5EE29F409B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1589" y="1600199"/>
            <a:ext cx="445770" cy="4572001"/>
          </a:xfrm>
          <a:prstGeom prst="rect">
            <a:avLst/>
          </a:prstGeom>
          <a:noFill/>
        </p:spPr>
      </p:pic>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Project Implementation</a:t>
            </a:r>
          </a:p>
        </p:txBody>
      </p:sp>
      <p:sp>
        <p:nvSpPr>
          <p:cNvPr id="5" name="Content Placeholder 4">
            <a:extLst>
              <a:ext uri="{FF2B5EF4-FFF2-40B4-BE49-F238E27FC236}">
                <a16:creationId xmlns:a16="http://schemas.microsoft.com/office/drawing/2014/main" id="{4670E574-BF8C-6781-CF4A-BBF231B4C9E3}"/>
              </a:ext>
            </a:extLst>
          </p:cNvPr>
          <p:cNvSpPr>
            <a:spLocks noGrp="1"/>
          </p:cNvSpPr>
          <p:nvPr>
            <p:ph sz="half" idx="1"/>
          </p:nvPr>
        </p:nvSpPr>
        <p:spPr>
          <a:xfrm>
            <a:off x="1104900" y="1600200"/>
            <a:ext cx="4914900" cy="4571999"/>
          </a:xfrm>
        </p:spPr>
        <p:txBody>
          <a:bodyPr>
            <a:normAutofit/>
          </a:bodyPr>
          <a:lstStyle/>
          <a:p>
            <a:r>
              <a:rPr lang="en-US" sz="1700" b="1"/>
              <a:t>Model approach</a:t>
            </a:r>
          </a:p>
          <a:p>
            <a:pPr lvl="1"/>
            <a:r>
              <a:rPr lang="en-US" sz="1700"/>
              <a:t>The main idea behind the model construction is the reconstruction based architecture from the left images where a left-right disparity map is generated </a:t>
            </a:r>
          </a:p>
          <a:p>
            <a:pPr lvl="1"/>
            <a:r>
              <a:rPr lang="en-US" sz="1700"/>
              <a:t>And using this disparity map and the left image, we try to reconstruct the right image. </a:t>
            </a:r>
          </a:p>
          <a:p>
            <a:pPr lvl="1"/>
            <a:r>
              <a:rPr lang="en-US" sz="1700"/>
              <a:t>The estimated right image is then compared against the right image that is already present and then the loss is calculated to fine tune the model.</a:t>
            </a:r>
          </a:p>
          <a:p>
            <a:r>
              <a:rPr lang="en-US" sz="1700" b="1"/>
              <a:t>Loss Functions</a:t>
            </a:r>
          </a:p>
          <a:p>
            <a:pPr lvl="1"/>
            <a:r>
              <a:rPr lang="en-US" sz="1700" b="1"/>
              <a:t>SSIM</a:t>
            </a:r>
          </a:p>
          <a:p>
            <a:pPr lvl="1"/>
            <a:r>
              <a:rPr lang="en-US" sz="1700" b="1"/>
              <a:t>Disparity Smoothness</a:t>
            </a:r>
          </a:p>
          <a:p>
            <a:pPr lvl="1"/>
            <a:r>
              <a:rPr lang="en-US" sz="1700" b="1"/>
              <a:t>L-R disparity consistency</a:t>
            </a:r>
          </a:p>
        </p:txBody>
      </p:sp>
      <p:pic>
        <p:nvPicPr>
          <p:cNvPr id="4" name="Picture 3" descr="A graph with blue and orange lines&#10;&#10;Description automatically generated">
            <a:extLst>
              <a:ext uri="{FF2B5EF4-FFF2-40B4-BE49-F238E27FC236}">
                <a16:creationId xmlns:a16="http://schemas.microsoft.com/office/drawing/2014/main" id="{60B87255-5B30-048A-8459-0070F1F22D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2227421"/>
            <a:ext cx="4914900" cy="3317557"/>
          </a:xfrm>
          <a:prstGeom prst="rect">
            <a:avLst/>
          </a:prstGeom>
          <a:noFill/>
        </p:spPr>
      </p:pic>
    </p:spTree>
    <p:extLst>
      <p:ext uri="{BB962C8B-B14F-4D97-AF65-F5344CB8AC3E}">
        <p14:creationId xmlns:p14="http://schemas.microsoft.com/office/powerpoint/2010/main" val="98410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vert="horz" lIns="0" tIns="45720" rIns="0" bIns="45720" rtlCol="0" anchor="b">
            <a:normAutofit/>
          </a:bodyPr>
          <a:lstStyle/>
          <a:p>
            <a:r>
              <a:rPr lang="en-US" dirty="0"/>
              <a:t>Results</a:t>
            </a:r>
          </a:p>
        </p:txBody>
      </p:sp>
      <p:sp>
        <p:nvSpPr>
          <p:cNvPr id="21" name="TextBox 20">
            <a:extLst>
              <a:ext uri="{FF2B5EF4-FFF2-40B4-BE49-F238E27FC236}">
                <a16:creationId xmlns:a16="http://schemas.microsoft.com/office/drawing/2014/main" id="{D8A123A1-CC34-E1B0-ABC6-6B071367A2EC}"/>
              </a:ext>
            </a:extLst>
          </p:cNvPr>
          <p:cNvSpPr txBox="1"/>
          <p:nvPr/>
        </p:nvSpPr>
        <p:spPr>
          <a:xfrm>
            <a:off x="1104900" y="1600200"/>
            <a:ext cx="4914900" cy="4571999"/>
          </a:xfrm>
          <a:prstGeom prst="rect">
            <a:avLst/>
          </a:prstGeom>
        </p:spPr>
        <p:txBody>
          <a:bodyPr vert="horz" lIns="0" tIns="45720" rIns="0" bIns="45720" rtlCol="0">
            <a:normAutofit/>
          </a:bodyPr>
          <a:lstStyle/>
          <a:p>
            <a:pPr marL="228600" indent="-228600">
              <a:lnSpc>
                <a:spcPct val="90000"/>
              </a:lnSpc>
              <a:spcBef>
                <a:spcPts val="1800"/>
              </a:spcBef>
              <a:buFont typeface="Wingdings" panose="05000000000000000000" pitchFamily="2" charset="2"/>
              <a:buChar char="§"/>
            </a:pPr>
            <a:r>
              <a:rPr lang="en-US" sz="2000"/>
              <a:t>The images that are presented below are the reference images and their corresponding depth maps that are generated from the model respectively. These images are not present in the training set</a:t>
            </a:r>
          </a:p>
        </p:txBody>
      </p:sp>
      <p:pic>
        <p:nvPicPr>
          <p:cNvPr id="8" name="Content Placeholder 7" descr="Close-up of a human body&#10;&#10;Description automatically generated">
            <a:extLst>
              <a:ext uri="{FF2B5EF4-FFF2-40B4-BE49-F238E27FC236}">
                <a16:creationId xmlns:a16="http://schemas.microsoft.com/office/drawing/2014/main" id="{B4D2562E-7AAD-758F-2FF3-8129A7D018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2784944"/>
            <a:ext cx="1383980" cy="1037985"/>
          </a:xfrm>
          <a:prstGeom prst="rect">
            <a:avLst/>
          </a:prstGeom>
        </p:spPr>
      </p:pic>
      <p:pic>
        <p:nvPicPr>
          <p:cNvPr id="10" name="Content Placeholder 9" descr="A purple and orange background&#10;&#10;Description automatically generated">
            <a:extLst>
              <a:ext uri="{FF2B5EF4-FFF2-40B4-BE49-F238E27FC236}">
                <a16:creationId xmlns:a16="http://schemas.microsoft.com/office/drawing/2014/main" id="{238ACA2E-E50F-D633-855F-96EDB1768D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3865073"/>
            <a:ext cx="1383980" cy="1127252"/>
          </a:xfrm>
          <a:prstGeom prst="rect">
            <a:avLst/>
          </a:prstGeom>
        </p:spPr>
      </p:pic>
      <p:pic>
        <p:nvPicPr>
          <p:cNvPr id="12" name="Picture 11" descr="A close-up of a purple and yellow background&#10;&#10;Description automatically generated">
            <a:extLst>
              <a:ext uri="{FF2B5EF4-FFF2-40B4-BE49-F238E27FC236}">
                <a16:creationId xmlns:a16="http://schemas.microsoft.com/office/drawing/2014/main" id="{2EF7E4F3-8EA8-E4DE-FFA8-D7BEA2515F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0297" y="3865073"/>
            <a:ext cx="1297481" cy="1127252"/>
          </a:xfrm>
          <a:prstGeom prst="rect">
            <a:avLst/>
          </a:prstGeom>
        </p:spPr>
      </p:pic>
      <p:pic>
        <p:nvPicPr>
          <p:cNvPr id="14" name="Picture 13" descr="Close-up of a human body&#10;&#10;Description automatically generated">
            <a:extLst>
              <a:ext uri="{FF2B5EF4-FFF2-40B4-BE49-F238E27FC236}">
                <a16:creationId xmlns:a16="http://schemas.microsoft.com/office/drawing/2014/main" id="{3666EA70-13A8-14D4-CBC4-DBD2256F02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97" y="2780073"/>
            <a:ext cx="1297481" cy="1037985"/>
          </a:xfrm>
          <a:prstGeom prst="rect">
            <a:avLst/>
          </a:prstGeom>
        </p:spPr>
      </p:pic>
      <p:pic>
        <p:nvPicPr>
          <p:cNvPr id="16" name="Picture 15" descr="Close-up of a human body&#10;&#10;Description automatically generated">
            <a:extLst>
              <a:ext uri="{FF2B5EF4-FFF2-40B4-BE49-F238E27FC236}">
                <a16:creationId xmlns:a16="http://schemas.microsoft.com/office/drawing/2014/main" id="{A3610770-9D04-CCC0-AA6D-35E8945CDB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21895" y="2780073"/>
            <a:ext cx="1241682" cy="993345"/>
          </a:xfrm>
          <a:prstGeom prst="rect">
            <a:avLst/>
          </a:prstGeom>
        </p:spPr>
      </p:pic>
      <p:pic>
        <p:nvPicPr>
          <p:cNvPr id="18" name="Picture 17" descr="A close-up of a purple and yellow background&#10;&#10;Description automatically generated">
            <a:extLst>
              <a:ext uri="{FF2B5EF4-FFF2-40B4-BE49-F238E27FC236}">
                <a16:creationId xmlns:a16="http://schemas.microsoft.com/office/drawing/2014/main" id="{9D91C563-207D-427F-AAB8-A712B48C0C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21895" y="3865072"/>
            <a:ext cx="1265205" cy="1127252"/>
          </a:xfrm>
          <a:prstGeom prst="rect">
            <a:avLst/>
          </a:prstGeom>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cloud generation</a:t>
            </a:r>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We use open3d geometry for generating the point clouds that are computed using the RGB image and the depth map. </a:t>
            </a:r>
          </a:p>
          <a:p>
            <a:pPr marL="285750" indent="-285750">
              <a:buFont typeface="Arial" panose="020B0604020202020204" pitchFamily="34" charset="0"/>
              <a:buChar char="•"/>
            </a:pPr>
            <a:r>
              <a:rPr lang="en-US" dirty="0"/>
              <a:t>To generate the point cloud, we first try to create a RGB-D image The RGB-D image is then used to generate the 3D structure.</a:t>
            </a:r>
          </a:p>
          <a:p>
            <a:pPr marL="285750" indent="-285750">
              <a:buFont typeface="Arial" panose="020B0604020202020204" pitchFamily="34" charset="0"/>
              <a:buChar char="•"/>
            </a:pPr>
            <a:r>
              <a:rPr lang="en-US" dirty="0"/>
              <a:t>z =d/</a:t>
            </a:r>
            <a:r>
              <a:rPr lang="en-US" dirty="0" err="1"/>
              <a:t>depthscale</a:t>
            </a:r>
            <a:r>
              <a:rPr lang="en-US" dirty="0"/>
              <a:t> </a:t>
            </a:r>
          </a:p>
          <a:p>
            <a:pPr marL="285750" indent="-285750">
              <a:buFont typeface="Arial" panose="020B0604020202020204" pitchFamily="34" charset="0"/>
              <a:buChar char="•"/>
            </a:pPr>
            <a:r>
              <a:rPr lang="en-US" dirty="0"/>
              <a:t>x =(u−cx)∗z/</a:t>
            </a:r>
            <a:r>
              <a:rPr lang="en-US" dirty="0" err="1"/>
              <a:t>fx</a:t>
            </a:r>
            <a:r>
              <a:rPr lang="en-US" dirty="0"/>
              <a:t> </a:t>
            </a:r>
          </a:p>
          <a:p>
            <a:pPr marL="285750" indent="-285750">
              <a:buFont typeface="Arial" panose="020B0604020202020204" pitchFamily="34" charset="0"/>
              <a:buChar char="•"/>
            </a:pPr>
            <a:r>
              <a:rPr lang="en-US" dirty="0"/>
              <a:t>y =(v−cy)∗z/</a:t>
            </a:r>
            <a:r>
              <a:rPr lang="en-US" dirty="0" err="1"/>
              <a:t>fy</a:t>
            </a:r>
            <a:endParaRPr lang="en-US" dirty="0"/>
          </a:p>
        </p:txBody>
      </p:sp>
      <p:pic>
        <p:nvPicPr>
          <p:cNvPr id="6" name="Picture 5" descr="A pillow with a red and black pillow&#10;&#10;Description automatically generated with medium confidence">
            <a:extLst>
              <a:ext uri="{FF2B5EF4-FFF2-40B4-BE49-F238E27FC236}">
                <a16:creationId xmlns:a16="http://schemas.microsoft.com/office/drawing/2014/main" id="{FE30B174-7557-3445-31EF-8A18C3F51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507" y="1490661"/>
            <a:ext cx="4791075" cy="4791075"/>
          </a:xfrm>
          <a:prstGeom prst="rect">
            <a:avLst/>
          </a:prstGeom>
        </p:spPr>
      </p:pic>
      <p:pic>
        <p:nvPicPr>
          <p:cNvPr id="10" name="Picture Placeholder 9" descr="A pillow with a red and black pillow&#10;&#10;Description automatically generated with medium confidence">
            <a:extLst>
              <a:ext uri="{FF2B5EF4-FFF2-40B4-BE49-F238E27FC236}">
                <a16:creationId xmlns:a16="http://schemas.microsoft.com/office/drawing/2014/main" id="{F7AB8D0A-63C5-4E75-82B3-85B4F948E61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4453" b="14453"/>
          <a:stretch>
            <a:fillRect/>
          </a:stretch>
        </p:blipFill>
        <p:spPr/>
      </p:pic>
    </p:spTree>
    <p:extLst>
      <p:ext uri="{BB962C8B-B14F-4D97-AF65-F5344CB8AC3E}">
        <p14:creationId xmlns:p14="http://schemas.microsoft.com/office/powerpoint/2010/main" val="379259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Conclusion</a:t>
            </a:r>
          </a:p>
        </p:txBody>
      </p:sp>
      <p:graphicFrame>
        <p:nvGraphicFramePr>
          <p:cNvPr id="7" name="Content Placeholder 4">
            <a:extLst>
              <a:ext uri="{FF2B5EF4-FFF2-40B4-BE49-F238E27FC236}">
                <a16:creationId xmlns:a16="http://schemas.microsoft.com/office/drawing/2014/main" id="{4DB559C5-43A9-25B2-47C5-C01318A09058}"/>
              </a:ext>
            </a:extLst>
          </p:cNvPr>
          <p:cNvGraphicFramePr>
            <a:graphicFrameLocks noGrp="1"/>
          </p:cNvGraphicFramePr>
          <p:nvPr>
            <p:ph idx="1"/>
            <p:extLst>
              <p:ext uri="{D42A27DB-BD31-4B8C-83A1-F6EECF244321}">
                <p14:modId xmlns:p14="http://schemas.microsoft.com/office/powerpoint/2010/main" val="2189254986"/>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41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8504</TotalTime>
  <Words>787</Words>
  <Application>Microsoft Office PowerPoint</Application>
  <PresentationFormat>Widescreen</PresentationFormat>
  <Paragraphs>63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Euphemia</vt:lpstr>
      <vt:lpstr>Plantagenet Cherokee</vt:lpstr>
      <vt:lpstr>Wingdings</vt:lpstr>
      <vt:lpstr>Academic Literature 16x9</vt:lpstr>
      <vt:lpstr>3D scene reconstruction</vt:lpstr>
      <vt:lpstr>Table Of Contents</vt:lpstr>
      <vt:lpstr>Abstract</vt:lpstr>
      <vt:lpstr>Project Objective</vt:lpstr>
      <vt:lpstr>Project Implementation</vt:lpstr>
      <vt:lpstr>Project Implementation</vt:lpstr>
      <vt:lpstr>Results</vt:lpstr>
      <vt:lpstr>Point cloud generation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scene reconstruction</dc:title>
  <dc:creator>Srihari Inukurthi</dc:creator>
  <cp:lastModifiedBy>Srihari Inukurthi</cp:lastModifiedBy>
  <cp:revision>3</cp:revision>
  <dcterms:created xsi:type="dcterms:W3CDTF">2024-04-22T22:17:58Z</dcterms:created>
  <dcterms:modified xsi:type="dcterms:W3CDTF">2024-04-29T04:45:49Z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