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63c213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63c213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63c213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63c213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63c213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63c213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63c213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63c213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363c213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363c213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63c2134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63c2134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363c2134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363c213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813ec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d813ec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363c213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a363c21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363c213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a363c213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363c213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363c213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63c213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363c213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63c213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63c213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63c213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63c213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63c213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363c213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63c213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63c213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2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983050" y="1003900"/>
            <a:ext cx="5056800" cy="2292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Health Expenses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89175" y="445025"/>
            <a:ext cx="84432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1816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Independence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the observations must be independent of each other.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Normality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the variables must follow a normal distribution.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275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R2 Score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generally used to determine the strength of correlation between the independent features and the target column.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Root Mean Squared Error(RMSE)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the square root of the mean of the differences between actual and the predicted values.</a:t>
            </a:r>
            <a:endParaRPr/>
          </a:p>
        </p:txBody>
      </p:sp>
      <p:cxnSp>
        <p:nvCxnSpPr>
          <p:cNvPr id="111" name="Google Shape;111;p18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2262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is an ensemble learning method for classification and regression by constructing multiple number of decision trees at training time.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it outputs the average prediction of the individual trees in case of regression and mode of the classes in case of classification.</a:t>
            </a:r>
            <a:endParaRPr/>
          </a:p>
        </p:txBody>
      </p:sp>
      <p:cxnSp>
        <p:nvCxnSpPr>
          <p:cNvPr id="118" name="Google Shape;118;p19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Model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2205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 works sequentially adding the previous predictors under fitted predictions to the ensemble.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of Gradient boosting, ensembling happens sequentially.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is built until and unless the errors are optimised in the best way.</a:t>
            </a:r>
            <a:endParaRPr/>
          </a:p>
        </p:txBody>
      </p:sp>
      <p:cxnSp>
        <p:nvCxnSpPr>
          <p:cNvPr id="125" name="Google Shape;125;p20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2580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is a resampling procedure which is used to evaluate the machine learning models on limited data samples.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cross validation is to test the model’s ability to predict new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single parameter called </a:t>
            </a:r>
            <a:r>
              <a:rPr b="1" lang="en"/>
              <a:t>k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 </a:t>
            </a:r>
            <a:r>
              <a:rPr lang="en"/>
              <a:t>indicates the number of groups the data would be split into.</a:t>
            </a:r>
            <a:r>
              <a:rPr b="1" lang="en"/>
              <a:t> </a:t>
            </a:r>
            <a:endParaRPr/>
          </a:p>
        </p:txBody>
      </p:sp>
      <p:cxnSp>
        <p:nvCxnSpPr>
          <p:cNvPr id="132" name="Google Shape;132;p21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89175" y="445025"/>
            <a:ext cx="84432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things to try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2969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give different labels to each Region. It might give better results.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4 and 5 number of children in our analysis instead of capping them and see how the results vary.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try some more predictive models and compare the results.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converting Expense column to a normal distribution using log or square root transformation.</a:t>
            </a: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17975" y="445025"/>
            <a:ext cx="8414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Takeaways from the project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38925"/>
            <a:ext cx="8520600" cy="246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importance of Data Analysis and Data Visualization for determining the association between features.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build intuition by building insights from Data Visualization.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deal with categorical variables.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Learnt about different Assumptions to be satisfied before using a Linear Regression Model.</a:t>
            </a:r>
            <a:endParaRPr/>
          </a:p>
        </p:txBody>
      </p:sp>
      <p:cxnSp>
        <p:nvCxnSpPr>
          <p:cNvPr id="146" name="Google Shape;146;p23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17975" y="445025"/>
            <a:ext cx="8414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Takeaways from the project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38925"/>
            <a:ext cx="8520600" cy="221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different predictive models such as Linear Regression, Random Forest and Gradient Boosting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how to ensemble different models.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importance of cross validation on the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the importance of comparing different predictive models.</a:t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Problem Statement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1700" y="1164850"/>
            <a:ext cx="8520600" cy="271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the future medical expenses of patients based on certain features.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affecting the medical expenses of the patients:-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Age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Gender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Body Mass Index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Region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Smoking Behaviour	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Implications of the Project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82025" y="1330650"/>
            <a:ext cx="5523600" cy="2482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is the center of everyone’s life.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part of our life relies on good health.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is the extent of an individual’s continuing physical, emotional, mental, and social ability to cope with the environment.</a:t>
            </a:r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3">
            <a:alphaModFix/>
          </a:blip>
          <a:srcRect b="0" l="21859" r="21348" t="0"/>
          <a:stretch/>
        </p:blipFill>
        <p:spPr>
          <a:xfrm>
            <a:off x="5936126" y="1330650"/>
            <a:ext cx="1863818" cy="199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10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03575" y="445025"/>
            <a:ext cx="84288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10850" y="1012325"/>
            <a:ext cx="8520600" cy="2580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involves only one variable.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used to understand the distribution of the variables present in the dataset and derive meaningful insights from them.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used to check the distribution of both Numerical as well as Categorical variables.</a:t>
            </a:r>
            <a:endParaRPr/>
          </a:p>
        </p:txBody>
      </p:sp>
      <p:cxnSp>
        <p:nvCxnSpPr>
          <p:cNvPr id="59" name="Google Shape;59;p11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32400" y="445025"/>
            <a:ext cx="84000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11700" y="1282650"/>
            <a:ext cx="8520600" cy="257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Bivariate Analysis is one of the simplest forms of quantitative analysis.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involves analysis of two variables for determining the empirical relationship between them.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helpful in testing simple hypothesis of association.</a:t>
            </a:r>
            <a:endParaRPr/>
          </a:p>
        </p:txBody>
      </p:sp>
      <p:cxnSp>
        <p:nvCxnSpPr>
          <p:cNvPr id="66" name="Google Shape;66;p12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374750" y="445025"/>
            <a:ext cx="8457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1152475"/>
            <a:ext cx="8520600" cy="2608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Scaling is used to normalize the range of independent variables or features of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Scaling is also known as Data Normalization.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helps to normalize the data within a particular range.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helps in speeding up the calculations in an algorithm.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17975" y="445025"/>
            <a:ext cx="8414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25250" y="1216125"/>
            <a:ext cx="3665100" cy="2367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is a linear approach of modelling the relationship between a dependent and one or more independent variables.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650" y="521775"/>
            <a:ext cx="5043751" cy="336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17975" y="445025"/>
            <a:ext cx="8414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5019300" cy="288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Linearity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relationship between the dependent and the independent variables must be linear.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Trend lines between two variables must be either in increasing or decreasing pattern.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3805" l="2513" r="2284" t="5794"/>
          <a:stretch/>
        </p:blipFill>
        <p:spPr>
          <a:xfrm>
            <a:off x="5647925" y="1297625"/>
            <a:ext cx="3265449" cy="19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of Linear Regression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205025"/>
            <a:ext cx="3376800" cy="2239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Homoscedasticity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statistical terms, the variance of all the variables must be same.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00" y="1175475"/>
            <a:ext cx="5192951" cy="279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>
            <a:off x="311700" y="450425"/>
            <a:ext cx="0" cy="5619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