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61" r:id="rId6"/>
    <p:sldId id="264" r:id="rId7"/>
    <p:sldId id="265" r:id="rId8"/>
    <p:sldId id="266" r:id="rId9"/>
    <p:sldId id="267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99976-581D-402E-897F-682BCCC4C900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E3A5-4A49-48FE-8355-8AAC31F3C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1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14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908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64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55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33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957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8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1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7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4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6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02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09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5645E-EC8C-4A53-8FDB-5ABF9F596313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767B-4C23-48A0-867C-E94807143B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33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A996-1963-36DC-FD0B-8C912798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69" y="526026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Finger Detection and counting</a:t>
            </a:r>
            <a:br>
              <a:rPr lang="en-GB" dirty="0"/>
            </a:br>
            <a:r>
              <a:rPr lang="en-GB" dirty="0"/>
              <a:t>Python project </a:t>
            </a:r>
            <a:br>
              <a:rPr lang="en-GB" dirty="0"/>
            </a:br>
            <a:r>
              <a:rPr lang="en-GB" dirty="0" err="1"/>
              <a:t>sem</a:t>
            </a:r>
            <a:r>
              <a:rPr lang="en-GB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D60D7-C052-7890-5FB1-3142A7A6B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9" y="3429000"/>
            <a:ext cx="8404137" cy="27299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AP23110011150 – O. Lokeshwar Reddy</a:t>
            </a:r>
          </a:p>
          <a:p>
            <a:r>
              <a:rPr lang="en-GB" dirty="0"/>
              <a:t>AP23110011163 – K. Sri Akshaya</a:t>
            </a:r>
          </a:p>
          <a:p>
            <a:r>
              <a:rPr lang="en-GB" dirty="0"/>
              <a:t>AP23110011212 – Mehrosh Sultana</a:t>
            </a:r>
          </a:p>
          <a:p>
            <a:r>
              <a:rPr lang="en-GB" dirty="0"/>
              <a:t>AP23110011213 – R. Phani Sree</a:t>
            </a:r>
          </a:p>
          <a:p>
            <a:r>
              <a:rPr lang="en-GB" dirty="0" err="1"/>
              <a:t>B.Tech</a:t>
            </a:r>
            <a:r>
              <a:rPr lang="en-GB" dirty="0"/>
              <a:t> CSE-Q </a:t>
            </a:r>
          </a:p>
        </p:txBody>
      </p:sp>
      <p:pic>
        <p:nvPicPr>
          <p:cNvPr id="1026" name="Picture 2" descr="Finger Counter using Hand Tracking | Computer Vision Project | Mediapipe |  OpenCV | Python">
            <a:extLst>
              <a:ext uri="{FF2B5EF4-FFF2-40B4-BE49-F238E27FC236}">
                <a16:creationId xmlns:a16="http://schemas.microsoft.com/office/drawing/2014/main" id="{7AACC927-2CAC-F205-1D2A-D785FE9C1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90"/>
          <a:stretch/>
        </p:blipFill>
        <p:spPr bwMode="auto">
          <a:xfrm>
            <a:off x="8720120" y="333478"/>
            <a:ext cx="3147416" cy="330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tificial Intelligence Virtual Mouse using Hand Gesture">
            <a:extLst>
              <a:ext uri="{FF2B5EF4-FFF2-40B4-BE49-F238E27FC236}">
                <a16:creationId xmlns:a16="http://schemas.microsoft.com/office/drawing/2014/main" id="{34DDE209-9384-AA6A-69F7-AD6856F2A9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3" t="11182" r="21326" b="30925"/>
          <a:stretch/>
        </p:blipFill>
        <p:spPr bwMode="auto">
          <a:xfrm>
            <a:off x="7760124" y="3661697"/>
            <a:ext cx="2625213" cy="27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4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516A-FA89-5915-F813-241E03BE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17" y="56542"/>
            <a:ext cx="10353761" cy="1326321"/>
          </a:xfrm>
        </p:spPr>
        <p:txBody>
          <a:bodyPr/>
          <a:lstStyle/>
          <a:p>
            <a:r>
              <a:rPr lang="en-GB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9549-8CBD-3D9C-4EF6-858259FB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86" y="1315014"/>
            <a:ext cx="5949121" cy="3695136"/>
          </a:xfrm>
        </p:spPr>
        <p:txBody>
          <a:bodyPr/>
          <a:lstStyle/>
          <a:p>
            <a:r>
              <a:rPr lang="en-GB" dirty="0"/>
              <a:t>SIGN LANGUAGE INTERPREATION</a:t>
            </a:r>
          </a:p>
          <a:p>
            <a:r>
              <a:rPr lang="en-GB" dirty="0"/>
              <a:t>TOUCHLESS USER INTERFACE</a:t>
            </a:r>
          </a:p>
          <a:p>
            <a:r>
              <a:rPr lang="en-GB" dirty="0"/>
              <a:t>BIOMETRIC AUTOMATION</a:t>
            </a:r>
          </a:p>
          <a:p>
            <a:r>
              <a:rPr lang="en-GB" dirty="0"/>
              <a:t>MEDICAL IMAGING</a:t>
            </a:r>
          </a:p>
          <a:p>
            <a:r>
              <a:rPr lang="en-GB" dirty="0"/>
              <a:t>ROBOTICS</a:t>
            </a:r>
          </a:p>
          <a:p>
            <a:r>
              <a:rPr lang="en-GB" dirty="0"/>
              <a:t>GESTURE CONTROLLED TECHNOLOGY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E4875-D0F1-BAE7-3772-398BD3AA88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11439" y="495858"/>
            <a:ext cx="2297466" cy="27332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7170" name="Picture 2" descr="Touchless Gesture-Based Exhibits, Part ...">
            <a:extLst>
              <a:ext uri="{FF2B5EF4-FFF2-40B4-BE49-F238E27FC236}">
                <a16:creationId xmlns:a16="http://schemas.microsoft.com/office/drawing/2014/main" id="{B1C9D9F4-C8C3-C7E1-C15D-EFCF1CFA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15" y="4566694"/>
            <a:ext cx="3350043" cy="179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utomating biometric authentication on ...">
            <a:extLst>
              <a:ext uri="{FF2B5EF4-FFF2-40B4-BE49-F238E27FC236}">
                <a16:creationId xmlns:a16="http://schemas.microsoft.com/office/drawing/2014/main" id="{284FF7AD-4F8C-D060-40AC-3DA180028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5"/>
          <a:stretch/>
        </p:blipFill>
        <p:spPr bwMode="auto">
          <a:xfrm>
            <a:off x="6473739" y="1646929"/>
            <a:ext cx="2138569" cy="255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ointGrab puts you in gesture control - ISRAEL21c">
            <a:extLst>
              <a:ext uri="{FF2B5EF4-FFF2-40B4-BE49-F238E27FC236}">
                <a16:creationId xmlns:a16="http://schemas.microsoft.com/office/drawing/2014/main" id="{CF4882D4-9430-DBB3-505B-D9C3A81D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77" y="4443884"/>
            <a:ext cx="3905320" cy="219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047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9A51-E6D6-0A4E-D783-666DC52F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62" y="110046"/>
            <a:ext cx="10353761" cy="1326321"/>
          </a:xfrm>
        </p:spPr>
        <p:txBody>
          <a:bodyPr/>
          <a:lstStyle/>
          <a:p>
            <a:r>
              <a:rPr lang="en-GB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6AEA-51A4-A9EC-EE5A-426B6D06E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0079"/>
            <a:ext cx="7474831" cy="5068956"/>
          </a:xfrm>
        </p:spPr>
        <p:txBody>
          <a:bodyPr>
            <a:normAutofit/>
          </a:bodyPr>
          <a:lstStyle/>
          <a:p>
            <a:r>
              <a:rPr lang="en-GB" sz="2400" dirty="0"/>
              <a:t>3D HAND MODELLING – to avoid finger positioning error(finger behind finger is not detected using this program)</a:t>
            </a:r>
          </a:p>
          <a:p>
            <a:r>
              <a:rPr lang="en-GB" sz="2400" dirty="0"/>
              <a:t>ERROR HANDLING &amp; ROBUSTNESS – to avoid background interference due to lighting</a:t>
            </a:r>
          </a:p>
          <a:p>
            <a:r>
              <a:rPr lang="en-GB" sz="2400" dirty="0"/>
              <a:t>HAND GESTURE RECOGNITION – capture hand movements to understand the gesture</a:t>
            </a:r>
          </a:p>
          <a:p>
            <a:r>
              <a:rPr lang="en-GB" sz="2400" dirty="0"/>
              <a:t>MULTI HAND TRACKING – this project gives error when detecting multiple hands</a:t>
            </a:r>
          </a:p>
        </p:txBody>
      </p:sp>
      <p:pic>
        <p:nvPicPr>
          <p:cNvPr id="8194" name="Picture 2" descr="Human-hand 3D models - Sketchfab">
            <a:extLst>
              <a:ext uri="{FF2B5EF4-FFF2-40B4-BE49-F238E27FC236}">
                <a16:creationId xmlns:a16="http://schemas.microsoft.com/office/drawing/2014/main" id="{F91E958C-2668-B84F-149A-9631AAE9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721" y="354509"/>
            <a:ext cx="3077817" cy="18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25D35-ADFA-95F2-980C-92B7CB791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68" y="2436208"/>
            <a:ext cx="3531846" cy="1986663"/>
          </a:xfrm>
          <a:prstGeom prst="rect">
            <a:avLst/>
          </a:prstGeom>
        </p:spPr>
      </p:pic>
      <p:pic>
        <p:nvPicPr>
          <p:cNvPr id="8198" name="Picture 6" descr="Multiple Hands Detection in p5.js - YouTube">
            <a:extLst>
              <a:ext uri="{FF2B5EF4-FFF2-40B4-BE49-F238E27FC236}">
                <a16:creationId xmlns:a16="http://schemas.microsoft.com/office/drawing/2014/main" id="{DB531159-DDBD-898E-373D-559F643E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82" y="4602733"/>
            <a:ext cx="3217818" cy="180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9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4C4B-D7F0-BE03-F7C9-5E991FF9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2292626"/>
          </a:xfrm>
        </p:spPr>
        <p:txBody>
          <a:bodyPr/>
          <a:lstStyle/>
          <a:p>
            <a:r>
              <a:rPr lang="en-GB" dirty="0">
                <a:sym typeface="Wingdings" panose="05000000000000000000" pitchFamily="2" charset="2"/>
              </a:rPr>
              <a:t>   </a:t>
            </a:r>
            <a:r>
              <a:rPr lang="en-GB" dirty="0"/>
              <a:t>THE End </a:t>
            </a:r>
            <a:r>
              <a:rPr lang="en-GB" dirty="0">
                <a:sym typeface="Wingdings" panose="05000000000000000000" pitchFamily="2" charset="2"/>
              </a:rPr>
              <a:t> </a:t>
            </a:r>
            <a:endParaRPr lang="en-GB" dirty="0"/>
          </a:p>
        </p:txBody>
      </p:sp>
      <p:pic>
        <p:nvPicPr>
          <p:cNvPr id="9218" name="Picture 2" descr="Hand landmarks detection guide | Google ...">
            <a:extLst>
              <a:ext uri="{FF2B5EF4-FFF2-40B4-BE49-F238E27FC236}">
                <a16:creationId xmlns:a16="http://schemas.microsoft.com/office/drawing/2014/main" id="{4D1811DB-EBEE-2CBA-07B9-E20BBC34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09" y="2698473"/>
            <a:ext cx="5688377" cy="31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and Gesture Recognition using ML Algorithms">
            <a:extLst>
              <a:ext uri="{FF2B5EF4-FFF2-40B4-BE49-F238E27FC236}">
                <a16:creationId xmlns:a16="http://schemas.microsoft.com/office/drawing/2014/main" id="{B71716E2-D602-D268-14B2-0C8604619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2" t="19672" r="26841"/>
          <a:stretch/>
        </p:blipFill>
        <p:spPr bwMode="auto">
          <a:xfrm>
            <a:off x="7007087" y="2434259"/>
            <a:ext cx="4164496" cy="370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31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9229-6DF9-31DF-8281-315660DE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8928" y="308389"/>
            <a:ext cx="10353761" cy="1326321"/>
          </a:xfrm>
        </p:spPr>
        <p:txBody>
          <a:bodyPr>
            <a:normAutofit/>
          </a:bodyPr>
          <a:lstStyle/>
          <a:p>
            <a:r>
              <a:rPr lang="en-GB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6FC5-A11B-53E6-9A87-F74E402F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78" y="1634710"/>
            <a:ext cx="7345302" cy="4152336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 AI to detect human hand movements implemented by Python language</a:t>
            </a:r>
          </a:p>
          <a:p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helpful for gesture recognizing and sign language interpreting(translating)</a:t>
            </a:r>
          </a:p>
          <a:p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 in touchless technology that works with gestures, and in making technology for differently abled people</a:t>
            </a:r>
            <a:endParaRPr lang="en-GB" sz="2400" dirty="0">
              <a:effectLst/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endParaRPr>
          </a:p>
          <a:p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real time video input through webcam,  processing the video frame, then displaying the count on the live video stream</a:t>
            </a:r>
            <a:endParaRPr lang="en-GB" sz="2800" dirty="0"/>
          </a:p>
        </p:txBody>
      </p:sp>
      <p:pic>
        <p:nvPicPr>
          <p:cNvPr id="2050" name="Picture 2" descr="Finger Counting with Python MediaPipe and OpenCV | by Muhammad Ardi | Python  in Plain English">
            <a:extLst>
              <a:ext uri="{FF2B5EF4-FFF2-40B4-BE49-F238E27FC236}">
                <a16:creationId xmlns:a16="http://schemas.microsoft.com/office/drawing/2014/main" id="{F8DF4FC6-2A66-F245-92FD-D421A31C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06"/>
          <a:stretch/>
        </p:blipFill>
        <p:spPr bwMode="auto">
          <a:xfrm>
            <a:off x="8027272" y="971550"/>
            <a:ext cx="4076238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nger Counting with Python MediaPipe and OpenCV | by Muhammad Ardi | Python  in Plain English">
            <a:extLst>
              <a:ext uri="{FF2B5EF4-FFF2-40B4-BE49-F238E27FC236}">
                <a16:creationId xmlns:a16="http://schemas.microsoft.com/office/drawing/2014/main" id="{8B934F10-BB01-5D80-92AF-583E3D49E3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44"/>
          <a:stretch/>
        </p:blipFill>
        <p:spPr bwMode="auto">
          <a:xfrm>
            <a:off x="8878529" y="3780057"/>
            <a:ext cx="2011466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29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F732-699A-BA4E-BE3D-1A6EE77E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5740" y="314633"/>
            <a:ext cx="10353761" cy="1326321"/>
          </a:xfrm>
        </p:spPr>
        <p:txBody>
          <a:bodyPr/>
          <a:lstStyle/>
          <a:p>
            <a:r>
              <a:rPr lang="en-GB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9CFF-7573-BBDC-E480-FC1019B3D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45" y="1498189"/>
            <a:ext cx="7643856" cy="4485167"/>
          </a:xfrm>
        </p:spPr>
        <p:txBody>
          <a:bodyPr>
            <a:normAutofit/>
          </a:bodyPr>
          <a:lstStyle/>
          <a:p>
            <a:r>
              <a:rPr lang="en-GB" sz="2400" dirty="0"/>
              <a:t>MEDIAPIPE –  in alpha stage from google</a:t>
            </a:r>
          </a:p>
          <a:p>
            <a:pPr lvl="4"/>
            <a:r>
              <a:rPr lang="en-GB" sz="2800" dirty="0"/>
              <a:t>For video processing</a:t>
            </a:r>
          </a:p>
          <a:p>
            <a:pPr lvl="4"/>
            <a:r>
              <a:rPr lang="en-GB" sz="2800" dirty="0"/>
              <a:t>detecting and counting the fingers</a:t>
            </a:r>
          </a:p>
          <a:p>
            <a:r>
              <a:rPr lang="en-GB" sz="2400" dirty="0"/>
              <a:t>CV2 – provided by opencv.org</a:t>
            </a:r>
          </a:p>
          <a:p>
            <a:pPr lvl="4"/>
            <a:r>
              <a:rPr lang="en-GB" sz="2800" dirty="0"/>
              <a:t>For webcam</a:t>
            </a:r>
          </a:p>
          <a:p>
            <a:pPr lvl="4"/>
            <a:r>
              <a:rPr lang="en-GB" sz="2800" dirty="0"/>
              <a:t>Capturing video </a:t>
            </a:r>
          </a:p>
        </p:txBody>
      </p:sp>
      <p:pic>
        <p:nvPicPr>
          <p:cNvPr id="3074" name="Picture 2" descr="ML Models with Google MediaPipe ...">
            <a:extLst>
              <a:ext uri="{FF2B5EF4-FFF2-40B4-BE49-F238E27FC236}">
                <a16:creationId xmlns:a16="http://schemas.microsoft.com/office/drawing/2014/main" id="{ABE1902A-3B14-99F7-7EFA-7066EDFB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541" y="1240093"/>
            <a:ext cx="3908763" cy="218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v2.VideoCapture() - Open CV Library ...">
            <a:extLst>
              <a:ext uri="{FF2B5EF4-FFF2-40B4-BE49-F238E27FC236}">
                <a16:creationId xmlns:a16="http://schemas.microsoft.com/office/drawing/2014/main" id="{53C0BF61-F587-2AEF-AA42-D26758F52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66" y="3956602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ython - How to change the opacity of boxes (cv2.rectangle)? - Stack  Overflow">
            <a:extLst>
              <a:ext uri="{FF2B5EF4-FFF2-40B4-BE49-F238E27FC236}">
                <a16:creationId xmlns:a16="http://schemas.microsoft.com/office/drawing/2014/main" id="{C545A2FE-DBE7-46F8-2648-A0178A868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646" y="4135506"/>
            <a:ext cx="3679658" cy="22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00DF-8ED4-0AE2-4A4F-533A0D2E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769" y="111772"/>
            <a:ext cx="10353761" cy="1326321"/>
          </a:xfrm>
        </p:spPr>
        <p:txBody>
          <a:bodyPr>
            <a:normAutofit/>
          </a:bodyPr>
          <a:lstStyle/>
          <a:p>
            <a:r>
              <a:rPr lang="en-GB" sz="6000" dirty="0"/>
              <a:t>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C8FB3D-88E2-A085-9AFC-EE6E295B0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t="17781" r="5687"/>
          <a:stretch/>
        </p:blipFill>
        <p:spPr>
          <a:xfrm>
            <a:off x="1083470" y="1322285"/>
            <a:ext cx="10353760" cy="5423943"/>
          </a:xfrm>
        </p:spPr>
      </p:pic>
    </p:spTree>
    <p:extLst>
      <p:ext uri="{BB962C8B-B14F-4D97-AF65-F5344CB8AC3E}">
        <p14:creationId xmlns:p14="http://schemas.microsoft.com/office/powerpoint/2010/main" val="24312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C40F-8C6F-D1EF-00DA-FB25B12B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21" y="237008"/>
            <a:ext cx="10353761" cy="1326321"/>
          </a:xfrm>
        </p:spPr>
        <p:txBody>
          <a:bodyPr/>
          <a:lstStyle/>
          <a:p>
            <a:r>
              <a:rPr lang="en-GB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27CE-6FA7-1573-5A11-F6A24622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6" y="1268361"/>
            <a:ext cx="6804528" cy="53526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Capture video frame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Process the frame (BGR to RBG)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Find the pixel position of hand then fingers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Mark finger landmarks with index 0-20 (21 marks)  -- palm is in centre with index 0 then fingertips are [4,8,12,16,20]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Detect the number of open thumbs – compare with x-axis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Detect number of open fingers – compare with y-axis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Display on top left of the video stream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6D5347-E39A-9049-073A-C2B8B1A0A4F4}"/>
              </a:ext>
            </a:extLst>
          </p:cNvPr>
          <p:cNvGrpSpPr/>
          <p:nvPr/>
        </p:nvGrpSpPr>
        <p:grpSpPr>
          <a:xfrm>
            <a:off x="8430246" y="237007"/>
            <a:ext cx="3009693" cy="2378631"/>
            <a:chOff x="8430246" y="237008"/>
            <a:chExt cx="2447925" cy="2210058"/>
          </a:xfrm>
        </p:grpSpPr>
        <p:pic>
          <p:nvPicPr>
            <p:cNvPr id="5126" name="Picture 6" descr="RGB vs BGR | Relationships between ...">
              <a:extLst>
                <a:ext uri="{FF2B5EF4-FFF2-40B4-BE49-F238E27FC236}">
                  <a16:creationId xmlns:a16="http://schemas.microsoft.com/office/drawing/2014/main" id="{4C67A739-A1C4-8C57-D890-5E3FC5CCE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0246" y="237008"/>
              <a:ext cx="2447925" cy="1866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7AE024-A7B2-7357-6E6D-C42CD41555F3}"/>
                </a:ext>
              </a:extLst>
            </p:cNvPr>
            <p:cNvSpPr txBox="1"/>
            <p:nvPr/>
          </p:nvSpPr>
          <p:spPr>
            <a:xfrm>
              <a:off x="8430246" y="2103908"/>
              <a:ext cx="2447925" cy="34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BGR </a:t>
              </a:r>
              <a:r>
                <a:rPr lang="en-GB" dirty="0">
                  <a:sym typeface="Wingdings" panose="05000000000000000000" pitchFamily="2" charset="2"/>
                </a:rPr>
                <a:t> </a:t>
              </a:r>
              <a:r>
                <a:rPr lang="en-GB" dirty="0"/>
                <a:t>RBG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A4CB8B-F319-5428-BF64-AF2397A01919}"/>
              </a:ext>
            </a:extLst>
          </p:cNvPr>
          <p:cNvGrpSpPr/>
          <p:nvPr/>
        </p:nvGrpSpPr>
        <p:grpSpPr>
          <a:xfrm>
            <a:off x="8672097" y="2652163"/>
            <a:ext cx="2767842" cy="4093508"/>
            <a:chOff x="8672097" y="2652163"/>
            <a:chExt cx="2767842" cy="40935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BA3821-7486-71EC-2BF7-9751A9ED6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5002" t="11937" r="25370" b="1709"/>
            <a:stretch/>
          </p:blipFill>
          <p:spPr>
            <a:xfrm>
              <a:off x="8672098" y="2652163"/>
              <a:ext cx="2767841" cy="345881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B69F7B-6099-3A65-925F-6275242863F5}"/>
                </a:ext>
              </a:extLst>
            </p:cNvPr>
            <p:cNvSpPr txBox="1"/>
            <p:nvPr/>
          </p:nvSpPr>
          <p:spPr>
            <a:xfrm>
              <a:off x="8672097" y="6099340"/>
              <a:ext cx="2767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Land marking indices on detected 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09F5-7D44-CE90-E0C1-4D181B20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Finger detection and landmarking</a:t>
            </a:r>
          </a:p>
        </p:txBody>
      </p:sp>
      <p:pic>
        <p:nvPicPr>
          <p:cNvPr id="4100" name="Picture 4" descr="Hand Tracking System using OpenCV | Build a Hand Tracking System">
            <a:extLst>
              <a:ext uri="{FF2B5EF4-FFF2-40B4-BE49-F238E27FC236}">
                <a16:creationId xmlns:a16="http://schemas.microsoft.com/office/drawing/2014/main" id="{B8526359-7C6E-4061-0B06-8B7A02C4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40" y="1935921"/>
            <a:ext cx="10437865" cy="375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8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16D5-5C34-73C9-C41F-069B1328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7" y="119021"/>
            <a:ext cx="10353761" cy="1326321"/>
          </a:xfrm>
        </p:spPr>
        <p:txBody>
          <a:bodyPr/>
          <a:lstStyle/>
          <a:p>
            <a:r>
              <a:rPr lang="en-GB" dirty="0"/>
              <a:t>Functions used – from cv2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1D38F-291D-9B89-6B58-47E55AE6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6" y="1445342"/>
            <a:ext cx="10785987" cy="50341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mp.solutions.hands.Hands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Initializes the hand tracking model with given configuration.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mp_hands.Hands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static_image_mode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max_num_hands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min_detection_confidence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min_tracking_confidence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hands.process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the input image and returns hand landmarks if detected.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hands.process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(image).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mp.solutions.drawing_utils.draw_landmarks</a:t>
            </a: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Draws the landmarks and connections on the hand.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mp_draw.draw_landmarks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(image,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hand_landmarks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connections).</a:t>
            </a:r>
            <a:endParaRPr lang="en-GB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0F2-0C71-5F80-4670-782702383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8478"/>
            <a:ext cx="10353761" cy="1321905"/>
          </a:xfrm>
        </p:spPr>
        <p:txBody>
          <a:bodyPr>
            <a:normAutofit/>
          </a:bodyPr>
          <a:lstStyle/>
          <a:p>
            <a:r>
              <a:rPr lang="en-GB" dirty="0"/>
              <a:t>From OpenCV (cv2):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0631-550A-D710-8EB2-EED7A2E7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4" y="954157"/>
            <a:ext cx="11807687" cy="590384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cv2.VideoCapture()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to capture video from the webcam.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cv2.VideoCapture(0) where 0 is the index of the camera.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cv2.cvtColor()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Converts an image from one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space to another. In your code, it converts the image from BGR (default OpenCV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space) to RGB (used by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MediaPipe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cv2.cvtColor(image, cv2.COLOR_BGR2RGB).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cv2.circle()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Draws a circle on an image. This is used to mark the landmarks on the detected hand.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cv2.circle(image, (cx, cy), radius,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thickness).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cv2.rectangle()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Draws a rectangle on an image. Used to display the box behind the finger count text.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cv2.rectangle(image, pt1, pt2,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thickness).</a:t>
            </a:r>
          </a:p>
          <a:p>
            <a:pPr marL="342900" lvl="0" indent="-342900">
              <a:lnSpc>
                <a:spcPct val="115000"/>
              </a:lnSpc>
              <a:spcBef>
                <a:spcPts val="6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cv2.putText()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Puts text on an image. </a:t>
            </a:r>
            <a:b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cv2.putText(image, text, position, font,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font_size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thickness).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9146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158E-6C79-CE12-6D63-DF696BE17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94" y="198783"/>
            <a:ext cx="11480301" cy="6460434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cv2.imshow()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an image in a window.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cv2.imshow(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window_name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image).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cv2.waitKey()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Waits for a key event for a specified time. It’s used to check if the 'q' key is pressed to quit the loop.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cv2.waitKey(1).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cv2.VideoCapture.release()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Releases the video capture object, freeing up the camera.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video_capture.release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</a:p>
          <a:p>
            <a:pPr marL="0" lvl="0" indent="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cv2.destroyAllWindows()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Closes all OpenCV windows.</a:t>
            </a:r>
            <a:b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</a:t>
            </a:r>
            <a:r>
              <a:rPr lang="en-GB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cv2.destroyAllWindows().</a:t>
            </a:r>
          </a:p>
          <a:p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116186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88</TotalTime>
  <Words>736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Bookman Old Style</vt:lpstr>
      <vt:lpstr>Calibri</vt:lpstr>
      <vt:lpstr>Cambria</vt:lpstr>
      <vt:lpstr>Rockwell</vt:lpstr>
      <vt:lpstr>Wingdings</vt:lpstr>
      <vt:lpstr>Damask</vt:lpstr>
      <vt:lpstr>Finger Detection and counting Python project  sem 4</vt:lpstr>
      <vt:lpstr>Introduction</vt:lpstr>
      <vt:lpstr>Libraries used</vt:lpstr>
      <vt:lpstr> workflow</vt:lpstr>
      <vt:lpstr>process</vt:lpstr>
      <vt:lpstr>Finger detection and landmarking</vt:lpstr>
      <vt:lpstr>Functions used – from cv2</vt:lpstr>
      <vt:lpstr>From OpenCV (cv2): </vt:lpstr>
      <vt:lpstr>PowerPoint Presentation</vt:lpstr>
      <vt:lpstr>APPLICATIONS</vt:lpstr>
      <vt:lpstr>FUTURE SCOPE</vt:lpstr>
      <vt:lpstr>   THE End 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Mehrosh Sultana</dc:creator>
  <cp:lastModifiedBy>Mehrosh Sultana</cp:lastModifiedBy>
  <cp:revision>2</cp:revision>
  <dcterms:created xsi:type="dcterms:W3CDTF">2025-04-07T10:09:07Z</dcterms:created>
  <dcterms:modified xsi:type="dcterms:W3CDTF">2025-04-07T11:37:59Z</dcterms:modified>
</cp:coreProperties>
</file>