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1" r:id="rId6"/>
    <p:sldId id="26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BLUE EYES TECHNOLOGY</a:t>
            </a:r>
            <a:endParaRPr lang="en-US" sz="3800" dirty="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390" y="3538220"/>
            <a:ext cx="7684770" cy="304101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>
                <a:solidFill>
                  <a:schemeClr val="tx1"/>
                </a:solidFill>
              </a:rPr>
              <a:t>Sivashalini.C,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>
                <a:solidFill>
                  <a:schemeClr val="tx1"/>
                </a:solidFill>
              </a:rPr>
              <a:t>20BCR045,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>
                <a:solidFill>
                  <a:schemeClr val="tx1"/>
                </a:solidFill>
              </a:rPr>
              <a:t>Bsc-Computer System and Design(CSD),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>
                <a:solidFill>
                  <a:schemeClr val="tx1"/>
                </a:solidFill>
              </a:rPr>
              <a:t>Kongu engineeringcollege,perundurai,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>
                <a:solidFill>
                  <a:schemeClr val="tx1"/>
                </a:solidFill>
              </a:rPr>
              <a:t>Erode,638060.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3675"/>
            <a:ext cx="3428365" cy="1325880"/>
          </a:xfrm>
        </p:spPr>
        <p:txBody>
          <a:bodyPr/>
          <a:p>
            <a:r>
              <a:rPr lang="en-US"/>
              <a:t>Abstract: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05" y="1604645"/>
            <a:ext cx="9399905" cy="4830445"/>
          </a:xfrm>
        </p:spPr>
        <p:txBody>
          <a:bodyPr/>
          <a:p>
            <a:r>
              <a:rPr lang="en-US" sz="2900">
                <a:solidFill>
                  <a:schemeClr val="accent4"/>
                </a:solidFill>
              </a:rPr>
              <a:t>The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world of science </a:t>
            </a:r>
            <a:r>
              <a:rPr lang="en-US" sz="2900">
                <a:solidFill>
                  <a:schemeClr val="accent4"/>
                </a:solidFill>
              </a:rPr>
              <a:t>cannot be measured in terms of development and progress.</a:t>
            </a:r>
            <a:endParaRPr lang="en-US" sz="2900">
              <a:solidFill>
                <a:schemeClr val="accent4"/>
              </a:solidFill>
            </a:endParaRPr>
          </a:p>
          <a:p>
            <a:r>
              <a:rPr lang="en-US" sz="2900">
                <a:solidFill>
                  <a:schemeClr val="accent4"/>
                </a:solidFill>
              </a:rPr>
              <a:t> It shows how far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mind</a:t>
            </a:r>
            <a:r>
              <a:rPr lang="en-US" sz="29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900">
                <a:solidFill>
                  <a:schemeClr val="accent4"/>
                </a:solidFill>
                <a:effectLst/>
              </a:rPr>
              <a:t>can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</a:t>
            </a:r>
            <a:r>
              <a:rPr lang="en-US" sz="29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900">
                <a:solidFill>
                  <a:schemeClr val="accent4"/>
                </a:solidFill>
              </a:rPr>
              <a:t>and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think.</a:t>
            </a:r>
            <a:endParaRPr lang="en-US" sz="2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900">
                <a:solidFill>
                  <a:schemeClr val="accent4"/>
                </a:solidFill>
                <a:effectLst/>
              </a:rPr>
              <a:t>It has now reached to the technology known as 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“Blue eyes technology”.</a:t>
            </a:r>
            <a:endParaRPr lang="en-US" sz="2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900">
                <a:solidFill>
                  <a:schemeClr val="accent4"/>
                </a:solidFill>
                <a:effectLst/>
              </a:rPr>
              <a:t>It can sense and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 human emotions</a:t>
            </a:r>
            <a:r>
              <a:rPr lang="en-US" sz="29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900">
                <a:solidFill>
                  <a:schemeClr val="accent4"/>
                </a:solidFill>
                <a:effectLst/>
              </a:rPr>
              <a:t>and feelings through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gadgets.</a:t>
            </a:r>
            <a:endParaRPr lang="en-US" sz="2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900">
              <a:solidFill>
                <a:schemeClr val="accent4"/>
              </a:solidFill>
              <a:effectLst/>
            </a:endParaRPr>
          </a:p>
          <a:p>
            <a:endParaRPr lang="en-US" sz="29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405255"/>
            <a:ext cx="6704330" cy="5151120"/>
          </a:xfrm>
        </p:spPr>
        <p:txBody>
          <a:bodyPr/>
          <a:p>
            <a:r>
              <a:rPr lang="en-US" sz="2900"/>
              <a:t>The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“Blue eyes technology”</a:t>
            </a:r>
            <a:r>
              <a:rPr lang="en-US" sz="2900"/>
              <a:t> works on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Artificial Intelligence</a:t>
            </a:r>
            <a:r>
              <a:rPr lang="en-US" sz="2900"/>
              <a:t>. </a:t>
            </a:r>
            <a:endParaRPr lang="en-US" sz="2900"/>
          </a:p>
          <a:p>
            <a:r>
              <a:rPr lang="en-US" sz="2900">
                <a:sym typeface="+mn-ea"/>
              </a:rPr>
              <a:t>It aims to give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human abilities</a:t>
            </a:r>
            <a:r>
              <a:rPr lang="en-US" sz="2900">
                <a:sym typeface="+mn-ea"/>
              </a:rPr>
              <a:t> to a computer.</a:t>
            </a:r>
            <a:endParaRPr lang="en-US" sz="2900"/>
          </a:p>
          <a:p>
            <a:r>
              <a:rPr lang="en-US" sz="2900"/>
              <a:t>The machine can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naturally</a:t>
            </a:r>
            <a:r>
              <a:rPr lang="en-US" sz="2900"/>
              <a:t> interact with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</a:t>
            </a:r>
            <a:r>
              <a:rPr lang="en-US" sz="2900"/>
              <a:t>beings as through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</a:t>
            </a:r>
            <a:r>
              <a:rPr lang="en-US" sz="2900"/>
              <a:t>,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facial expressions</a:t>
            </a:r>
            <a:r>
              <a:rPr lang="en-US" sz="2900"/>
              <a:t> and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touch</a:t>
            </a:r>
            <a:r>
              <a:rPr lang="en-US" sz="2900"/>
              <a:t>.</a:t>
            </a:r>
            <a:endParaRPr lang="en-US" sz="2900"/>
          </a:p>
          <a:p>
            <a:r>
              <a:rPr lang="en-US" sz="2900"/>
              <a:t>It is conducted by the research team of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</a:t>
            </a:r>
            <a:r>
              <a:rPr lang="en-US" sz="2900"/>
              <a:t> at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Almand Research Institute(ARC)</a:t>
            </a:r>
            <a:r>
              <a:rPr lang="en-US" sz="2900"/>
              <a:t>,California since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1997.</a:t>
            </a:r>
            <a:endParaRPr lang="en-US" sz="2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 descr="bs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46290" y="1842135"/>
            <a:ext cx="319786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Methodology: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2086610"/>
            <a:ext cx="6501130" cy="4041140"/>
          </a:xfrm>
        </p:spPr>
        <p:txBody>
          <a:bodyPr/>
          <a:p>
            <a:r>
              <a:rPr lang="en-US" sz="2900"/>
              <a:t>The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BLUE EYES technology</a:t>
            </a:r>
            <a:r>
              <a:rPr lang="en-US" sz="2900"/>
              <a:t> aims at making machine  that have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sensory activity </a:t>
            </a:r>
            <a:r>
              <a:rPr lang="en-US" sz="2900"/>
              <a:t>and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sensory ability</a:t>
            </a:r>
            <a:r>
              <a:rPr lang="en-US" sz="2900"/>
              <a:t> like those of people in general.</a:t>
            </a:r>
            <a:endParaRPr lang="en-US" sz="2900"/>
          </a:p>
          <a:p>
            <a:r>
              <a:rPr lang="en-US" sz="2900"/>
              <a:t>Also using hottest video cameras and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microphone </a:t>
            </a:r>
            <a:r>
              <a:rPr lang="en-US" sz="2900"/>
              <a:t>the employmenters actions.</a:t>
            </a:r>
            <a:endParaRPr lang="en-US" sz="2900"/>
          </a:p>
          <a:p>
            <a:endParaRPr lang="en-US" sz="2900"/>
          </a:p>
        </p:txBody>
      </p:sp>
      <p:pic>
        <p:nvPicPr>
          <p:cNvPr id="9" name="Content Placeholder 8" descr="agl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75550" y="1758315"/>
            <a:ext cx="2800985" cy="38982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89650" y="10013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415395" y="1430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27805" y="52965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91350" y="56832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               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38972" y="134938"/>
            <a:ext cx="5158316" cy="823912"/>
          </a:xfrm>
        </p:spPr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39395" y="1260475"/>
            <a:ext cx="5158105" cy="5598160"/>
          </a:xfrm>
        </p:spPr>
        <p:txBody>
          <a:bodyPr/>
          <a:p>
            <a:r>
              <a:rPr lang="en-US"/>
              <a:t>Detect the human feelings through a device.</a:t>
            </a:r>
            <a:endParaRPr lang="en-US"/>
          </a:p>
          <a:p>
            <a:r>
              <a:rPr lang="en-US"/>
              <a:t>It can understand our mood and feelings.</a:t>
            </a:r>
            <a:endParaRPr lang="en-US"/>
          </a:p>
          <a:p>
            <a:r>
              <a:rPr lang="en-US"/>
              <a:t>React to our commands given by the user.</a:t>
            </a:r>
            <a:endParaRPr lang="en-US"/>
          </a:p>
          <a:p>
            <a:r>
              <a:rPr lang="en-US"/>
              <a:t>Human can collaborated to systems.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2200" y="135255"/>
            <a:ext cx="5183505" cy="824230"/>
          </a:xfrm>
        </p:spPr>
        <p:txBody>
          <a:bodyPr/>
          <a:p>
            <a:r>
              <a:rPr lang="en-US"/>
              <a:t>Disavantages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172200" y="1260475"/>
            <a:ext cx="5183505" cy="5596890"/>
          </a:xfrm>
        </p:spPr>
        <p:txBody>
          <a:bodyPr/>
          <a:p>
            <a:r>
              <a:rPr lang="en-US">
                <a:sym typeface="+mn-ea"/>
              </a:rPr>
              <a:t>It is not 100 percent accurate.</a:t>
            </a:r>
            <a:endParaRPr lang="en-US"/>
          </a:p>
          <a:p>
            <a:r>
              <a:rPr lang="en-US">
                <a:sym typeface="+mn-ea"/>
              </a:rPr>
              <a:t>It is very expensive.</a:t>
            </a:r>
            <a:endParaRPr lang="en-US"/>
          </a:p>
          <a:p>
            <a:r>
              <a:rPr lang="en-US">
                <a:sym typeface="+mn-ea"/>
              </a:rPr>
              <a:t> Distraction while reading</a:t>
            </a:r>
            <a:endParaRPr lang="en-US"/>
          </a:p>
          <a:p>
            <a:r>
              <a:rPr lang="en-US">
                <a:sym typeface="+mn-ea"/>
              </a:rPr>
              <a:t>Reliability of the system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Result: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81685" y="1433195"/>
            <a:ext cx="6329045" cy="4908550"/>
          </a:xfrm>
        </p:spPr>
        <p:txBody>
          <a:bodyPr/>
          <a:p>
            <a:r>
              <a:rPr lang="en-US" sz="2900"/>
              <a:t>The “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Blue Eyes Technology”</a:t>
            </a:r>
            <a:r>
              <a:rPr lang="en-US" sz="2900"/>
              <a:t>can detect the human feelings through a device.</a:t>
            </a:r>
            <a:endParaRPr lang="en-US" sz="2900"/>
          </a:p>
          <a:p>
            <a:r>
              <a:rPr lang="en-US" sz="2900"/>
              <a:t> It can detect a feeling by eyes,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 recognition</a:t>
            </a:r>
            <a:r>
              <a:rPr lang="en-US" sz="2900"/>
              <a:t>, it can also understand our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mood </a:t>
            </a:r>
            <a:r>
              <a:rPr lang="en-US" sz="2900"/>
              <a:t>and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feelings.</a:t>
            </a:r>
            <a:endParaRPr lang="en-US" sz="29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900"/>
              <a:t>It can also react to our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commands given by the user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Content Placeholder 13" descr="bs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10730" y="2019935"/>
            <a:ext cx="3166110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Conclusion: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8035" y="874395"/>
            <a:ext cx="10200640" cy="1926590"/>
          </a:xfrm>
        </p:spPr>
        <p:txBody>
          <a:bodyPr/>
          <a:p>
            <a:r>
              <a:rPr lang="en-US" sz="2900"/>
              <a:t>In the future,ordinary “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hold devices”</a:t>
            </a:r>
            <a:r>
              <a:rPr lang="en-US" sz="2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900"/>
          </a:p>
          <a:p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</a:t>
            </a:r>
            <a:r>
              <a:rPr lang="en-US" sz="2900"/>
              <a:t> applications of Blue Eyes Technology are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limitless</a:t>
            </a:r>
            <a:r>
              <a:rPr lang="en-US" sz="2900"/>
              <a:t>.</a:t>
            </a:r>
            <a:endParaRPr lang="en-US" sz="2900"/>
          </a:p>
          <a:p>
            <a:r>
              <a:rPr lang="en-US" sz="2900"/>
              <a:t>Many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resereachers</a:t>
            </a:r>
            <a:r>
              <a:rPr lang="en-US" sz="2900"/>
              <a:t> are trying to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</a:t>
            </a:r>
            <a:r>
              <a:rPr lang="en-US" sz="2900"/>
              <a:t> this </a:t>
            </a:r>
            <a:r>
              <a:rPr lang="en-US" sz="29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7400" y="288226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References: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788035" y="3836035"/>
            <a:ext cx="9842500" cy="321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AutoNum type="arabicPeriod"/>
            </a:pPr>
            <a:r>
              <a:rPr lang="en-US" sz="2900"/>
              <a:t>International Journal of Advance Research In      Science And Engineering  IJARSE,  Vol.No.4,Special  Issue  (01), April 2015 .</a:t>
            </a:r>
            <a:endParaRPr lang="en-US" sz="2900"/>
          </a:p>
          <a:p>
            <a:pPr marL="514350" indent="-514350" algn="l">
              <a:buAutoNum type="arabicPeriod"/>
            </a:pPr>
            <a:r>
              <a:rPr lang="en-US" sz="2900"/>
              <a:t>www.wherisdoc.com.</a:t>
            </a:r>
            <a:endParaRPr lang="en-US" sz="2900"/>
          </a:p>
          <a:p>
            <a:pPr marL="514350" indent="-514350" algn="l">
              <a:buAutoNum type="arabicPeriod"/>
            </a:pPr>
            <a:r>
              <a:rPr lang="en-US" sz="2900"/>
              <a:t>S. Madhumitha, Slide Share, Blue Eyes Technology, Marcp013,</a:t>
            </a:r>
            <a:endParaRPr lang="en-US" sz="2900"/>
          </a:p>
          <a:p>
            <a:pPr indent="0" algn="l">
              <a:buNone/>
            </a:pPr>
            <a:endParaRPr lang="en-US"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Presentation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BLUE EYES TECHNOLOGY CONSUME NON-NATURAL INTELLECT</vt:lpstr>
      <vt:lpstr>Abstract:</vt:lpstr>
      <vt:lpstr>Introduction:</vt:lpstr>
      <vt:lpstr>Methodology:</vt:lpstr>
      <vt:lpstr>PowerPoint 演示文稿</vt:lpstr>
      <vt:lpstr>Result: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EYES TECHNOLOGY CONSUME NON-NATURAL INTELLECT</dc:title>
  <dc:creator>AGALYA-VIJAYA-SEKAR</dc:creator>
  <cp:lastModifiedBy>h</cp:lastModifiedBy>
  <cp:revision>7</cp:revision>
  <dcterms:created xsi:type="dcterms:W3CDTF">2022-04-22T18:13:00Z</dcterms:created>
  <dcterms:modified xsi:type="dcterms:W3CDTF">2022-04-26T13:14:55Z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35DB3995E2E9439B9DDE07F12E8750CA</vt:lpwstr>
  </property>
  <property fmtid="{D5CDD505-2E9C-101B-9397-08002B2CF9AE}" pid="3" name="KSOProductBuildVer">
    <vt:lpwstr>1033-11.2.0.11074</vt:lpwstr>
  </property>
</Properties>
</file>