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86" r:id="rId4"/>
    <p:sldId id="260" r:id="rId5"/>
    <p:sldId id="263" r:id="rId6"/>
    <p:sldId id="283" r:id="rId7"/>
    <p:sldId id="284" r:id="rId8"/>
    <p:sldId id="285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3E9F-19A3-4BAC-BA5C-DF740028B098}">
  <a:tblStyle styleId="{95E33E9F-19A3-4BAC-BA5C-DF740028B0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68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61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7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45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294667"/>
                </a:solidFill>
              </a:rPr>
              <a:t>“</a:t>
            </a:r>
            <a:endParaRPr sz="6000" b="1">
              <a:solidFill>
                <a:srgbClr val="294667"/>
              </a:solidFill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b="1">
                <a:solidFill>
                  <a:srgbClr val="FFFFFF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right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>
                <a:solidFill>
                  <a:srgbClr val="294667"/>
                </a:solidFill>
              </a:defRPr>
            </a:lvl1pPr>
            <a:lvl2pPr lvl="1" algn="ctr">
              <a:spcBef>
                <a:spcPts val="0"/>
              </a:spcBef>
              <a:buNone/>
              <a:defRPr>
                <a:solidFill>
                  <a:srgbClr val="294667"/>
                </a:solidFill>
              </a:defRPr>
            </a:lvl2pPr>
            <a:lvl3pPr lvl="2" algn="ctr">
              <a:spcBef>
                <a:spcPts val="0"/>
              </a:spcBef>
              <a:buNone/>
              <a:defRPr>
                <a:solidFill>
                  <a:srgbClr val="294667"/>
                </a:solidFill>
              </a:defRPr>
            </a:lvl3pPr>
            <a:lvl4pPr lvl="3" algn="ctr">
              <a:spcBef>
                <a:spcPts val="0"/>
              </a:spcBef>
              <a:buNone/>
              <a:defRPr>
                <a:solidFill>
                  <a:srgbClr val="294667"/>
                </a:solidFill>
              </a:defRPr>
            </a:lvl4pPr>
            <a:lvl5pPr lvl="4" algn="ctr">
              <a:spcBef>
                <a:spcPts val="0"/>
              </a:spcBef>
              <a:buNone/>
              <a:defRPr>
                <a:solidFill>
                  <a:srgbClr val="294667"/>
                </a:solidFill>
              </a:defRPr>
            </a:lvl5pPr>
            <a:lvl6pPr lvl="5" algn="ctr">
              <a:spcBef>
                <a:spcPts val="0"/>
              </a:spcBef>
              <a:buNone/>
              <a:defRPr>
                <a:solidFill>
                  <a:srgbClr val="294667"/>
                </a:solidFill>
              </a:defRPr>
            </a:lvl6pPr>
            <a:lvl7pPr lvl="6" algn="ctr">
              <a:spcBef>
                <a:spcPts val="0"/>
              </a:spcBef>
              <a:buNone/>
              <a:defRPr>
                <a:solidFill>
                  <a:srgbClr val="294667"/>
                </a:solidFill>
              </a:defRPr>
            </a:lvl7pPr>
            <a:lvl8pPr lvl="7" algn="ctr">
              <a:spcBef>
                <a:spcPts val="0"/>
              </a:spcBef>
              <a:buNone/>
              <a:defRPr>
                <a:solidFill>
                  <a:srgbClr val="294667"/>
                </a:solidFill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MasterBrewer</a:t>
            </a:r>
            <a:endParaRPr sz="4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97" y="2865687"/>
            <a:ext cx="1119884" cy="11198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1127749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A800"/>
                </a:solidFill>
              </a:rPr>
              <a:t>Integrantes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2069454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dirty="0" smtClean="0">
                <a:solidFill>
                  <a:srgbClr val="FFFFFF"/>
                </a:solidFill>
              </a:rPr>
              <a:t>Diogo Noda – 35132</a:t>
            </a:r>
          </a:p>
          <a:p>
            <a:pPr marL="0" indent="0" algn="ctr">
              <a:buNone/>
            </a:pPr>
            <a:r>
              <a:rPr lang="pt-BR" sz="1600" b="1" dirty="0">
                <a:solidFill>
                  <a:srgbClr val="FFFFFF"/>
                </a:solidFill>
              </a:rPr>
              <a:t>Gabriel Borba </a:t>
            </a:r>
            <a:r>
              <a:rPr lang="pt-BR" sz="1600" b="1" dirty="0" smtClean="0">
                <a:solidFill>
                  <a:srgbClr val="FFFFFF"/>
                </a:solidFill>
              </a:rPr>
              <a:t>– 39394</a:t>
            </a:r>
          </a:p>
          <a:p>
            <a:pPr marL="0" indent="0" algn="ctr">
              <a:buNone/>
            </a:pPr>
            <a:r>
              <a:rPr lang="pt-BR" sz="1600" b="1" dirty="0">
                <a:solidFill>
                  <a:srgbClr val="FFFFFF"/>
                </a:solidFill>
              </a:rPr>
              <a:t>Ismael Souza - 44591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dirty="0" smtClean="0">
                <a:solidFill>
                  <a:srgbClr val="FFFFFF"/>
                </a:solidFill>
              </a:rPr>
              <a:t>Silas Ianez - 31324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hape 132"/>
          <p:cNvSpPr txBox="1">
            <a:spLocks/>
          </p:cNvSpPr>
          <p:nvPr/>
        </p:nvSpPr>
        <p:spPr>
          <a:xfrm>
            <a:off x="4167748" y="1259174"/>
            <a:ext cx="3675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" sz="4000" dirty="0"/>
              <a:t>MasterBrewer</a:t>
            </a:r>
            <a:endParaRPr lang="pt-BR" sz="4000" dirty="0"/>
          </a:p>
        </p:txBody>
      </p:sp>
      <p:sp>
        <p:nvSpPr>
          <p:cNvPr id="6" name="Shape 133"/>
          <p:cNvSpPr txBox="1">
            <a:spLocks/>
          </p:cNvSpPr>
          <p:nvPr/>
        </p:nvSpPr>
        <p:spPr>
          <a:xfrm>
            <a:off x="3821983" y="2512992"/>
            <a:ext cx="5346125" cy="86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▪"/>
              <a:defRPr sz="14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Font typeface="Open Sans"/>
              <a:buChar char="▫"/>
              <a:defRPr sz="14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0"/>
              </a:spcBef>
              <a:buFont typeface="Open Sans"/>
              <a:buNone/>
            </a:pPr>
            <a:r>
              <a:rPr lang="pt-BR" sz="1800" b="1" dirty="0">
                <a:solidFill>
                  <a:schemeClr val="tx1"/>
                </a:solidFill>
              </a:rPr>
              <a:t>A</a:t>
            </a:r>
            <a:r>
              <a:rPr lang="pt-BR" sz="1800" b="1" dirty="0" smtClean="0">
                <a:solidFill>
                  <a:schemeClr val="tx1"/>
                </a:solidFill>
              </a:rPr>
              <a:t>plicação para guardar suas receitas.</a:t>
            </a:r>
            <a:endParaRPr lang="pt-BR" sz="1800" b="1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69" y="1265271"/>
            <a:ext cx="2649511" cy="250713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462391" y="1119883"/>
            <a:ext cx="883578" cy="719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9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Fiz uma boa cerveja enquanto bebia outra, esqueci a receita! E agora 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265275" y="4597202"/>
            <a:ext cx="86169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67824" y="1356189"/>
            <a:ext cx="919241" cy="258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02796" y="42935"/>
            <a:ext cx="5959012" cy="2916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 smtClean="0"/>
              <a:t>Bebeu enquanto produzia sua cerveja e esqueceu a receita?</a:t>
            </a:r>
            <a:br>
              <a:rPr lang="en" sz="2000" dirty="0" smtClean="0"/>
            </a:br>
            <a:r>
              <a:rPr lang="en" sz="2000" dirty="0" smtClean="0"/>
              <a:t>	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	Seu problema acabou!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	Nosso serviço cadastra suas receitas. 	Beba e produza suas cervejas sem 	preocupação.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	</a:t>
            </a:r>
            <a:r>
              <a:rPr lang="en" sz="2000" dirty="0" smtClean="0"/>
              <a:t>Sua receita estará salva!  </a:t>
            </a:r>
            <a:endParaRPr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17" y="2671275"/>
            <a:ext cx="3006102" cy="27155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hape 139"/>
          <p:cNvSpPr txBox="1">
            <a:spLocks noGrp="1"/>
          </p:cNvSpPr>
          <p:nvPr>
            <p:ph type="body" idx="1"/>
          </p:nvPr>
        </p:nvSpPr>
        <p:spPr>
          <a:xfrm>
            <a:off x="164387" y="2250040"/>
            <a:ext cx="2804845" cy="760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/>
              <a:t>Tecnologias</a:t>
            </a:r>
            <a:endParaRPr sz="3000" b="1" dirty="0"/>
          </a:p>
        </p:txBody>
      </p:sp>
      <p:sp>
        <p:nvSpPr>
          <p:cNvPr id="3" name="Retângulo 2"/>
          <p:cNvSpPr/>
          <p:nvPr/>
        </p:nvSpPr>
        <p:spPr>
          <a:xfrm>
            <a:off x="3467824" y="1387011"/>
            <a:ext cx="703484" cy="164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467824" y="803218"/>
            <a:ext cx="5219175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 smtClean="0"/>
              <a:t>Springboot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2000" dirty="0" smtClean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 smtClean="0"/>
              <a:t>MySql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2000" dirty="0" smtClean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 smtClean="0"/>
              <a:t>Heroku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2000" dirty="0" smtClean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 smtClean="0"/>
              <a:t>Bootstrap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" sz="2000" dirty="0" smtClean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2000" dirty="0" smtClean="0"/>
              <a:t>JSF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1950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92" y="164929"/>
            <a:ext cx="6000108" cy="485913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90472" y="1222625"/>
            <a:ext cx="801384" cy="472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hape 139"/>
          <p:cNvSpPr txBox="1">
            <a:spLocks noGrp="1"/>
          </p:cNvSpPr>
          <p:nvPr>
            <p:ph type="body" idx="1"/>
          </p:nvPr>
        </p:nvSpPr>
        <p:spPr>
          <a:xfrm>
            <a:off x="164387" y="2250040"/>
            <a:ext cx="2804845" cy="760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/>
              <a:t>Arquitetura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3291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75" y="833874"/>
            <a:ext cx="6074315" cy="3584014"/>
          </a:xfrm>
          <a:prstGeom prst="rect">
            <a:avLst/>
          </a:prstGeom>
        </p:spPr>
      </p:pic>
      <p:sp>
        <p:nvSpPr>
          <p:cNvPr id="7" name="Shape 139"/>
          <p:cNvSpPr txBox="1">
            <a:spLocks noGrp="1"/>
          </p:cNvSpPr>
          <p:nvPr>
            <p:ph type="body" idx="1"/>
          </p:nvPr>
        </p:nvSpPr>
        <p:spPr>
          <a:xfrm>
            <a:off x="164387" y="2250040"/>
            <a:ext cx="2804845" cy="760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/>
              <a:t>MER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2485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sp>
        <p:nvSpPr>
          <p:cNvPr id="320" name="Shape 320"/>
          <p:cNvSpPr txBox="1">
            <a:spLocks noGrp="1"/>
          </p:cNvSpPr>
          <p:nvPr>
            <p:ph type="ctrTitle" idx="4294967295"/>
          </p:nvPr>
        </p:nvSpPr>
        <p:spPr>
          <a:xfrm>
            <a:off x="1275150" y="1356349"/>
            <a:ext cx="6593700" cy="1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A800"/>
                </a:solidFill>
              </a:rPr>
              <a:t>Thanks!</a:t>
            </a:r>
            <a:endParaRPr sz="2400">
              <a:solidFill>
                <a:srgbClr val="FFA800"/>
              </a:solidFill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ubTitle" idx="4294967295"/>
          </p:nvPr>
        </p:nvSpPr>
        <p:spPr>
          <a:xfrm>
            <a:off x="1275150" y="2298054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Any questions?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</a:rPr>
              <a:t>Find me at </a:t>
            </a:r>
            <a:r>
              <a:rPr lang="en" sz="1600" b="1" dirty="0" smtClean="0">
                <a:solidFill>
                  <a:srgbClr val="FFFFFF"/>
                </a:solidFill>
              </a:rPr>
              <a:t>falacomalbert@fiap.com.br</a:t>
            </a:r>
            <a:endParaRPr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75</Words>
  <Application>Microsoft Office PowerPoint</Application>
  <PresentationFormat>Apresentação na tela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Merriweather</vt:lpstr>
      <vt:lpstr>Open Sans</vt:lpstr>
      <vt:lpstr>Emilia template</vt:lpstr>
      <vt:lpstr>MasterBrewer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BeerLab</dc:title>
  <dc:creator>logonrm</dc:creator>
  <cp:lastModifiedBy>Windows User</cp:lastModifiedBy>
  <cp:revision>17</cp:revision>
  <dcterms:modified xsi:type="dcterms:W3CDTF">2018-02-24T18:03:46Z</dcterms:modified>
</cp:coreProperties>
</file>