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93" r:id="rId3"/>
    <p:sldId id="291" r:id="rId4"/>
    <p:sldId id="292" r:id="rId5"/>
    <p:sldId id="257" r:id="rId6"/>
    <p:sldId id="289" r:id="rId7"/>
    <p:sldId id="294" r:id="rId8"/>
    <p:sldId id="290" r:id="rId9"/>
    <p:sldId id="283" r:id="rId10"/>
    <p:sldId id="300" r:id="rId11"/>
    <p:sldId id="298" r:id="rId12"/>
    <p:sldId id="299" r:id="rId13"/>
    <p:sldId id="295" r:id="rId14"/>
    <p:sldId id="296"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FFFF66"/>
    <a:srgbClr val="FFFFCC"/>
    <a:srgbClr val="E14C5D"/>
    <a:srgbClr val="DBDBDB"/>
    <a:srgbClr val="2A7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B1543-7CCE-4049-9CFD-186A132A733A}" v="73" dt="2024-10-13T13:41:07.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p:scale>
          <a:sx n="75" d="100"/>
          <a:sy n="75" d="100"/>
        </p:scale>
        <p:origin x="624" y="258"/>
      </p:cViewPr>
      <p:guideLst>
        <p:guide orient="horz" pos="1620"/>
        <p:guide pos="2880"/>
      </p:guideLst>
    </p:cSldViewPr>
  </p:slideViewPr>
  <p:notesTextViewPr>
    <p:cViewPr>
      <p:scale>
        <a:sx n="1" d="1"/>
        <a:sy n="1" d="1"/>
      </p:scale>
      <p:origin x="0" y="0"/>
    </p:cViewPr>
  </p:notesTextViewPr>
  <p:sorterViewPr>
    <p:cViewPr>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ónica Padrino" userId="936ac15cb5bd62e1" providerId="LiveId" clId="{A27B1543-7CCE-4049-9CFD-186A132A733A}"/>
    <pc:docChg chg="undo custSel addSld delSld modSld">
      <pc:chgData name="Verónica Padrino" userId="936ac15cb5bd62e1" providerId="LiveId" clId="{A27B1543-7CCE-4049-9CFD-186A132A733A}" dt="2024-10-13T13:41:07.524" v="597" actId="20577"/>
      <pc:docMkLst>
        <pc:docMk/>
      </pc:docMkLst>
      <pc:sldChg chg="modNotesTx">
        <pc:chgData name="Verónica Padrino" userId="936ac15cb5bd62e1" providerId="LiveId" clId="{A27B1543-7CCE-4049-9CFD-186A132A733A}" dt="2024-10-13T12:50:52.581" v="132" actId="313"/>
        <pc:sldMkLst>
          <pc:docMk/>
          <pc:sldMk cId="0" sldId="283"/>
        </pc:sldMkLst>
      </pc:sldChg>
      <pc:sldChg chg="modSp mod">
        <pc:chgData name="Verónica Padrino" userId="936ac15cb5bd62e1" providerId="LiveId" clId="{A27B1543-7CCE-4049-9CFD-186A132A733A}" dt="2024-10-13T12:42:04.482" v="7"/>
        <pc:sldMkLst>
          <pc:docMk/>
          <pc:sldMk cId="1445294755" sldId="291"/>
        </pc:sldMkLst>
        <pc:spChg chg="mod">
          <ac:chgData name="Verónica Padrino" userId="936ac15cb5bd62e1" providerId="LiveId" clId="{A27B1543-7CCE-4049-9CFD-186A132A733A}" dt="2024-10-13T12:42:04.482" v="7"/>
          <ac:spMkLst>
            <pc:docMk/>
            <pc:sldMk cId="1445294755" sldId="291"/>
            <ac:spMk id="6" creationId="{33185E6C-7470-DEF1-644A-B26205DF3F98}"/>
          </ac:spMkLst>
        </pc:spChg>
      </pc:sldChg>
      <pc:sldChg chg="modSp mod">
        <pc:chgData name="Verónica Padrino" userId="936ac15cb5bd62e1" providerId="LiveId" clId="{A27B1543-7CCE-4049-9CFD-186A132A733A}" dt="2024-10-13T00:56:22.020" v="0" actId="1076"/>
        <pc:sldMkLst>
          <pc:docMk/>
          <pc:sldMk cId="1794220150" sldId="293"/>
        </pc:sldMkLst>
        <pc:spChg chg="mod">
          <ac:chgData name="Verónica Padrino" userId="936ac15cb5bd62e1" providerId="LiveId" clId="{A27B1543-7CCE-4049-9CFD-186A132A733A}" dt="2024-10-13T00:56:22.020" v="0" actId="1076"/>
          <ac:spMkLst>
            <pc:docMk/>
            <pc:sldMk cId="1794220150" sldId="293"/>
            <ac:spMk id="15" creationId="{6657D36F-1EC4-30A8-1604-12DAC700E77F}"/>
          </ac:spMkLst>
        </pc:spChg>
      </pc:sldChg>
      <pc:sldChg chg="modSp mod">
        <pc:chgData name="Verónica Padrino" userId="936ac15cb5bd62e1" providerId="LiveId" clId="{A27B1543-7CCE-4049-9CFD-186A132A733A}" dt="2024-10-13T02:30:17.355" v="5"/>
        <pc:sldMkLst>
          <pc:docMk/>
          <pc:sldMk cId="577986689" sldId="295"/>
        </pc:sldMkLst>
        <pc:spChg chg="mod">
          <ac:chgData name="Verónica Padrino" userId="936ac15cb5bd62e1" providerId="LiveId" clId="{A27B1543-7CCE-4049-9CFD-186A132A733A}" dt="2024-10-13T02:30:17.355" v="5"/>
          <ac:spMkLst>
            <pc:docMk/>
            <pc:sldMk cId="577986689" sldId="295"/>
            <ac:spMk id="15" creationId="{7624975B-D56C-1442-FDB9-6E3E9F9C1E84}"/>
          </ac:spMkLst>
        </pc:spChg>
        <pc:spChg chg="mod">
          <ac:chgData name="Verónica Padrino" userId="936ac15cb5bd62e1" providerId="LiveId" clId="{A27B1543-7CCE-4049-9CFD-186A132A733A}" dt="2024-10-13T02:29:44.144" v="4"/>
          <ac:spMkLst>
            <pc:docMk/>
            <pc:sldMk cId="577986689" sldId="295"/>
            <ac:spMk id="18" creationId="{F1384E33-638A-39AA-302A-07E6B50F522F}"/>
          </ac:spMkLst>
        </pc:spChg>
      </pc:sldChg>
      <pc:sldChg chg="modSp new mod">
        <pc:chgData name="Verónica Padrino" userId="936ac15cb5bd62e1" providerId="LiveId" clId="{A27B1543-7CCE-4049-9CFD-186A132A733A}" dt="2024-10-13T12:43:18.159" v="47" actId="207"/>
        <pc:sldMkLst>
          <pc:docMk/>
          <pc:sldMk cId="2184664422" sldId="296"/>
        </pc:sldMkLst>
        <pc:spChg chg="mod">
          <ac:chgData name="Verónica Padrino" userId="936ac15cb5bd62e1" providerId="LiveId" clId="{A27B1543-7CCE-4049-9CFD-186A132A733A}" dt="2024-10-13T12:43:18.159" v="47" actId="207"/>
          <ac:spMkLst>
            <pc:docMk/>
            <pc:sldMk cId="2184664422" sldId="296"/>
            <ac:spMk id="2" creationId="{E3F46522-493F-EC8E-F5AA-F3B8D3B1103E}"/>
          </ac:spMkLst>
        </pc:spChg>
        <pc:spChg chg="mod">
          <ac:chgData name="Verónica Padrino" userId="936ac15cb5bd62e1" providerId="LiveId" clId="{A27B1543-7CCE-4049-9CFD-186A132A733A}" dt="2024-10-13T12:42:39.141" v="40" actId="403"/>
          <ac:spMkLst>
            <pc:docMk/>
            <pc:sldMk cId="2184664422" sldId="296"/>
            <ac:spMk id="3" creationId="{1943D808-EC0B-7CA7-9843-3ECA9AAC8414}"/>
          </ac:spMkLst>
        </pc:spChg>
      </pc:sldChg>
      <pc:sldChg chg="new del">
        <pc:chgData name="Verónica Padrino" userId="936ac15cb5bd62e1" providerId="LiveId" clId="{A27B1543-7CCE-4049-9CFD-186A132A733A}" dt="2024-10-13T12:59:55.260" v="134" actId="47"/>
        <pc:sldMkLst>
          <pc:docMk/>
          <pc:sldMk cId="3855276501" sldId="297"/>
        </pc:sldMkLst>
      </pc:sldChg>
      <pc:sldChg chg="addSp delSp modSp add mod modNotesTx">
        <pc:chgData name="Verónica Padrino" userId="936ac15cb5bd62e1" providerId="LiveId" clId="{A27B1543-7CCE-4049-9CFD-186A132A733A}" dt="2024-10-13T13:28:58.744" v="594" actId="113"/>
        <pc:sldMkLst>
          <pc:docMk/>
          <pc:sldMk cId="2537627194" sldId="298"/>
        </pc:sldMkLst>
        <pc:spChg chg="add mod">
          <ac:chgData name="Verónica Padrino" userId="936ac15cb5bd62e1" providerId="LiveId" clId="{A27B1543-7CCE-4049-9CFD-186A132A733A}" dt="2024-10-13T13:28:58.744" v="594" actId="113"/>
          <ac:spMkLst>
            <pc:docMk/>
            <pc:sldMk cId="2537627194" sldId="298"/>
            <ac:spMk id="3" creationId="{D43349D2-B9F9-EF03-E677-1046533694DD}"/>
          </ac:spMkLst>
        </pc:spChg>
        <pc:spChg chg="add mod">
          <ac:chgData name="Verónica Padrino" userId="936ac15cb5bd62e1" providerId="LiveId" clId="{A27B1543-7CCE-4049-9CFD-186A132A733A}" dt="2024-10-13T13:13:54.395" v="274" actId="1076"/>
          <ac:spMkLst>
            <pc:docMk/>
            <pc:sldMk cId="2537627194" sldId="298"/>
            <ac:spMk id="4" creationId="{68FCE0AA-A5D5-64FE-C3A2-DF0E65323371}"/>
          </ac:spMkLst>
        </pc:spChg>
        <pc:spChg chg="del">
          <ac:chgData name="Verónica Padrino" userId="936ac15cb5bd62e1" providerId="LiveId" clId="{A27B1543-7CCE-4049-9CFD-186A132A733A}" dt="2024-10-13T13:02:53.581" v="155" actId="478"/>
          <ac:spMkLst>
            <pc:docMk/>
            <pc:sldMk cId="2537627194" sldId="298"/>
            <ac:spMk id="21" creationId="{6E621C88-89C2-936F-F19F-1A4AB10C3C02}"/>
          </ac:spMkLst>
        </pc:spChg>
        <pc:spChg chg="del">
          <ac:chgData name="Verónica Padrino" userId="936ac15cb5bd62e1" providerId="LiveId" clId="{A27B1543-7CCE-4049-9CFD-186A132A733A}" dt="2024-10-13T13:02:51.619" v="154" actId="478"/>
          <ac:spMkLst>
            <pc:docMk/>
            <pc:sldMk cId="2537627194" sldId="298"/>
            <ac:spMk id="22" creationId="{DB480949-4008-4810-5F45-D2CCB86B47A0}"/>
          </ac:spMkLst>
        </pc:spChg>
        <pc:spChg chg="del">
          <ac:chgData name="Verónica Padrino" userId="936ac15cb5bd62e1" providerId="LiveId" clId="{A27B1543-7CCE-4049-9CFD-186A132A733A}" dt="2024-10-13T13:02:51.619" v="154" actId="478"/>
          <ac:spMkLst>
            <pc:docMk/>
            <pc:sldMk cId="2537627194" sldId="298"/>
            <ac:spMk id="38" creationId="{4F0BD0ED-2238-72F1-D992-63945ACB4AF0}"/>
          </ac:spMkLst>
        </pc:spChg>
        <pc:spChg chg="del">
          <ac:chgData name="Verónica Padrino" userId="936ac15cb5bd62e1" providerId="LiveId" clId="{A27B1543-7CCE-4049-9CFD-186A132A733A}" dt="2024-10-13T13:02:51.619" v="154" actId="478"/>
          <ac:spMkLst>
            <pc:docMk/>
            <pc:sldMk cId="2537627194" sldId="298"/>
            <ac:spMk id="39" creationId="{0F2DE40B-0107-D1A6-09BD-D9B9F683B1B9}"/>
          </ac:spMkLst>
        </pc:spChg>
        <pc:spChg chg="del">
          <ac:chgData name="Verónica Padrino" userId="936ac15cb5bd62e1" providerId="LiveId" clId="{A27B1543-7CCE-4049-9CFD-186A132A733A}" dt="2024-10-13T13:02:51.619" v="154" actId="478"/>
          <ac:spMkLst>
            <pc:docMk/>
            <pc:sldMk cId="2537627194" sldId="298"/>
            <ac:spMk id="3335" creationId="{00000000-0000-0000-0000-000000000000}"/>
          </ac:spMkLst>
        </pc:spChg>
        <pc:spChg chg="mod">
          <ac:chgData name="Verónica Padrino" userId="936ac15cb5bd62e1" providerId="LiveId" clId="{A27B1543-7CCE-4049-9CFD-186A132A733A}" dt="2024-10-13T13:13:30.718" v="269" actId="403"/>
          <ac:spMkLst>
            <pc:docMk/>
            <pc:sldMk cId="2537627194" sldId="298"/>
            <ac:spMk id="3336" creationId="{00000000-0000-0000-0000-000000000000}"/>
          </ac:spMkLst>
        </pc:spChg>
        <pc:spChg chg="del">
          <ac:chgData name="Verónica Padrino" userId="936ac15cb5bd62e1" providerId="LiveId" clId="{A27B1543-7CCE-4049-9CFD-186A132A733A}" dt="2024-10-13T13:02:51.619" v="154" actId="478"/>
          <ac:spMkLst>
            <pc:docMk/>
            <pc:sldMk cId="2537627194" sldId="298"/>
            <ac:spMk id="3337" creationId="{00000000-0000-0000-0000-000000000000}"/>
          </ac:spMkLst>
        </pc:spChg>
        <pc:spChg chg="del">
          <ac:chgData name="Verónica Padrino" userId="936ac15cb5bd62e1" providerId="LiveId" clId="{A27B1543-7CCE-4049-9CFD-186A132A733A}" dt="2024-10-13T13:02:51.619" v="154" actId="478"/>
          <ac:spMkLst>
            <pc:docMk/>
            <pc:sldMk cId="2537627194" sldId="298"/>
            <ac:spMk id="3366" creationId="{00000000-0000-0000-0000-000000000000}"/>
          </ac:spMkLst>
        </pc:spChg>
        <pc:spChg chg="del">
          <ac:chgData name="Verónica Padrino" userId="936ac15cb5bd62e1" providerId="LiveId" clId="{A27B1543-7CCE-4049-9CFD-186A132A733A}" dt="2024-10-13T13:02:51.619" v="154" actId="478"/>
          <ac:spMkLst>
            <pc:docMk/>
            <pc:sldMk cId="2537627194" sldId="298"/>
            <ac:spMk id="3386" creationId="{00000000-0000-0000-0000-000000000000}"/>
          </ac:spMkLst>
        </pc:spChg>
        <pc:spChg chg="mod">
          <ac:chgData name="Verónica Padrino" userId="936ac15cb5bd62e1" providerId="LiveId" clId="{A27B1543-7CCE-4049-9CFD-186A132A733A}" dt="2024-10-13T13:01:29.600" v="146" actId="2711"/>
          <ac:spMkLst>
            <pc:docMk/>
            <pc:sldMk cId="2537627194" sldId="298"/>
            <ac:spMk id="3428" creationId="{00000000-0000-0000-0000-000000000000}"/>
          </ac:spMkLst>
        </pc:spChg>
        <pc:spChg chg="mod">
          <ac:chgData name="Verónica Padrino" userId="936ac15cb5bd62e1" providerId="LiveId" clId="{A27B1543-7CCE-4049-9CFD-186A132A733A}" dt="2024-10-13T13:01:29.600" v="146" actId="2711"/>
          <ac:spMkLst>
            <pc:docMk/>
            <pc:sldMk cId="2537627194" sldId="298"/>
            <ac:spMk id="3429" creationId="{00000000-0000-0000-0000-000000000000}"/>
          </ac:spMkLst>
        </pc:spChg>
        <pc:grpChg chg="del">
          <ac:chgData name="Verónica Padrino" userId="936ac15cb5bd62e1" providerId="LiveId" clId="{A27B1543-7CCE-4049-9CFD-186A132A733A}" dt="2024-10-13T13:02:51.619" v="154" actId="478"/>
          <ac:grpSpMkLst>
            <pc:docMk/>
            <pc:sldMk cId="2537627194" sldId="298"/>
            <ac:grpSpMk id="23" creationId="{C6D0E33C-7161-7843-97E1-507D3E80B748}"/>
          </ac:grpSpMkLst>
        </pc:grpChg>
        <pc:grpChg chg="del">
          <ac:chgData name="Verónica Padrino" userId="936ac15cb5bd62e1" providerId="LiveId" clId="{A27B1543-7CCE-4049-9CFD-186A132A733A}" dt="2024-10-13T13:02:51.619" v="154" actId="478"/>
          <ac:grpSpMkLst>
            <pc:docMk/>
            <pc:sldMk cId="2537627194" sldId="298"/>
            <ac:grpSpMk id="26" creationId="{A0AAF374-3937-FC15-A497-6F0D4E5BEFD9}"/>
          </ac:grpSpMkLst>
        </pc:grpChg>
        <pc:grpChg chg="del">
          <ac:chgData name="Verónica Padrino" userId="936ac15cb5bd62e1" providerId="LiveId" clId="{A27B1543-7CCE-4049-9CFD-186A132A733A}" dt="2024-10-13T13:02:51.619" v="154" actId="478"/>
          <ac:grpSpMkLst>
            <pc:docMk/>
            <pc:sldMk cId="2537627194" sldId="298"/>
            <ac:grpSpMk id="29" creationId="{109B476B-6208-D85C-F837-EB651E4C9FD3}"/>
          </ac:grpSpMkLst>
        </pc:grpChg>
        <pc:grpChg chg="del">
          <ac:chgData name="Verónica Padrino" userId="936ac15cb5bd62e1" providerId="LiveId" clId="{A27B1543-7CCE-4049-9CFD-186A132A733A}" dt="2024-10-13T13:02:51.619" v="154" actId="478"/>
          <ac:grpSpMkLst>
            <pc:docMk/>
            <pc:sldMk cId="2537627194" sldId="298"/>
            <ac:grpSpMk id="32" creationId="{EA43F489-503C-0205-4F0D-47AE4C26F95B}"/>
          </ac:grpSpMkLst>
        </pc:grpChg>
        <pc:grpChg chg="del">
          <ac:chgData name="Verónica Padrino" userId="936ac15cb5bd62e1" providerId="LiveId" clId="{A27B1543-7CCE-4049-9CFD-186A132A733A}" dt="2024-10-13T13:02:51.619" v="154" actId="478"/>
          <ac:grpSpMkLst>
            <pc:docMk/>
            <pc:sldMk cId="2537627194" sldId="298"/>
            <ac:grpSpMk id="35" creationId="{D524D504-EACE-4CAB-A511-365CB4322077}"/>
          </ac:grpSpMkLst>
        </pc:grpChg>
        <pc:grpChg chg="del">
          <ac:chgData name="Verónica Padrino" userId="936ac15cb5bd62e1" providerId="LiveId" clId="{A27B1543-7CCE-4049-9CFD-186A132A733A}" dt="2024-10-13T13:02:51.619" v="154" actId="478"/>
          <ac:grpSpMkLst>
            <pc:docMk/>
            <pc:sldMk cId="2537627194" sldId="298"/>
            <ac:grpSpMk id="3383" creationId="{00000000-0000-0000-0000-000000000000}"/>
          </ac:grpSpMkLst>
        </pc:grpChg>
        <pc:grpChg chg="del">
          <ac:chgData name="Verónica Padrino" userId="936ac15cb5bd62e1" providerId="LiveId" clId="{A27B1543-7CCE-4049-9CFD-186A132A733A}" dt="2024-10-13T13:02:51.619" v="154" actId="478"/>
          <ac:grpSpMkLst>
            <pc:docMk/>
            <pc:sldMk cId="2537627194" sldId="298"/>
            <ac:grpSpMk id="3388" creationId="{00000000-0000-0000-0000-000000000000}"/>
          </ac:grpSpMkLst>
        </pc:grpChg>
        <pc:grpChg chg="del mod">
          <ac:chgData name="Verónica Padrino" userId="936ac15cb5bd62e1" providerId="LiveId" clId="{A27B1543-7CCE-4049-9CFD-186A132A733A}" dt="2024-10-13T13:01:34.645" v="148" actId="478"/>
          <ac:grpSpMkLst>
            <pc:docMk/>
            <pc:sldMk cId="2537627194" sldId="298"/>
            <ac:grpSpMk id="3427" creationId="{00000000-0000-0000-0000-000000000000}"/>
          </ac:grpSpMkLst>
        </pc:grpChg>
        <pc:picChg chg="add mod">
          <ac:chgData name="Verónica Padrino" userId="936ac15cb5bd62e1" providerId="LiveId" clId="{A27B1543-7CCE-4049-9CFD-186A132A733A}" dt="2024-10-13T13:13:59.193" v="276" actId="1076"/>
          <ac:picMkLst>
            <pc:docMk/>
            <pc:sldMk cId="2537627194" sldId="298"/>
            <ac:picMk id="1026" creationId="{6A1FF0D0-714E-1EF9-D585-D029356BAD34}"/>
          </ac:picMkLst>
        </pc:picChg>
        <pc:picChg chg="add del">
          <ac:chgData name="Verónica Padrino" userId="936ac15cb5bd62e1" providerId="LiveId" clId="{A27B1543-7CCE-4049-9CFD-186A132A733A}" dt="2024-10-13T13:06:52.790" v="214" actId="478"/>
          <ac:picMkLst>
            <pc:docMk/>
            <pc:sldMk cId="2537627194" sldId="298"/>
            <ac:picMk id="1028" creationId="{2050EEF0-03D7-F5C0-7144-3E37C97E87B9}"/>
          </ac:picMkLst>
        </pc:picChg>
        <pc:cxnChg chg="del">
          <ac:chgData name="Verónica Padrino" userId="936ac15cb5bd62e1" providerId="LiveId" clId="{A27B1543-7CCE-4049-9CFD-186A132A733A}" dt="2024-10-13T13:02:51.619" v="154" actId="478"/>
          <ac:cxnSpMkLst>
            <pc:docMk/>
            <pc:sldMk cId="2537627194" sldId="298"/>
            <ac:cxnSpMk id="3387" creationId="{00000000-0000-0000-0000-000000000000}"/>
          </ac:cxnSpMkLst>
        </pc:cxnChg>
      </pc:sldChg>
      <pc:sldChg chg="add del">
        <pc:chgData name="Verónica Padrino" userId="936ac15cb5bd62e1" providerId="LiveId" clId="{A27B1543-7CCE-4049-9CFD-186A132A733A}" dt="2024-10-13T13:00:05.730" v="137"/>
        <pc:sldMkLst>
          <pc:docMk/>
          <pc:sldMk cId="1035976855" sldId="299"/>
        </pc:sldMkLst>
      </pc:sldChg>
      <pc:sldChg chg="addSp delSp modSp add mod setBg">
        <pc:chgData name="Verónica Padrino" userId="936ac15cb5bd62e1" providerId="LiveId" clId="{A27B1543-7CCE-4049-9CFD-186A132A733A}" dt="2024-10-13T13:26:04.700" v="559" actId="20577"/>
        <pc:sldMkLst>
          <pc:docMk/>
          <pc:sldMk cId="3379893641" sldId="299"/>
        </pc:sldMkLst>
        <pc:spChg chg="del">
          <ac:chgData name="Verónica Padrino" userId="936ac15cb5bd62e1" providerId="LiveId" clId="{A27B1543-7CCE-4049-9CFD-186A132A733A}" dt="2024-10-13T13:17:08.548" v="279" actId="478"/>
          <ac:spMkLst>
            <pc:docMk/>
            <pc:sldMk cId="3379893641" sldId="299"/>
            <ac:spMk id="3" creationId="{D43349D2-B9F9-EF03-E677-1046533694DD}"/>
          </ac:spMkLst>
        </pc:spChg>
        <pc:spChg chg="add mod">
          <ac:chgData name="Verónica Padrino" userId="936ac15cb5bd62e1" providerId="LiveId" clId="{A27B1543-7CCE-4049-9CFD-186A132A733A}" dt="2024-10-13T13:20:01.397" v="467" actId="14100"/>
          <ac:spMkLst>
            <pc:docMk/>
            <pc:sldMk cId="3379893641" sldId="299"/>
            <ac:spMk id="5" creationId="{5A175FA3-C9F1-040D-491D-0D91491AF08F}"/>
          </ac:spMkLst>
        </pc:spChg>
        <pc:spChg chg="add mod">
          <ac:chgData name="Verónica Padrino" userId="936ac15cb5bd62e1" providerId="LiveId" clId="{A27B1543-7CCE-4049-9CFD-186A132A733A}" dt="2024-10-13T13:20:04.845" v="468" actId="1076"/>
          <ac:spMkLst>
            <pc:docMk/>
            <pc:sldMk cId="3379893641" sldId="299"/>
            <ac:spMk id="6" creationId="{77B95629-ED72-694B-FF58-86CBA46B8FAC}"/>
          </ac:spMkLst>
        </pc:spChg>
        <pc:spChg chg="add mod">
          <ac:chgData name="Verónica Padrino" userId="936ac15cb5bd62e1" providerId="LiveId" clId="{A27B1543-7CCE-4049-9CFD-186A132A733A}" dt="2024-10-13T13:21:44.891" v="488" actId="1076"/>
          <ac:spMkLst>
            <pc:docMk/>
            <pc:sldMk cId="3379893641" sldId="299"/>
            <ac:spMk id="7" creationId="{23096CF5-EFAA-D1F5-484E-8480CF5095C3}"/>
          </ac:spMkLst>
        </pc:spChg>
        <pc:spChg chg="add mod">
          <ac:chgData name="Verónica Padrino" userId="936ac15cb5bd62e1" providerId="LiveId" clId="{A27B1543-7CCE-4049-9CFD-186A132A733A}" dt="2024-10-13T13:21:42.381" v="487" actId="2085"/>
          <ac:spMkLst>
            <pc:docMk/>
            <pc:sldMk cId="3379893641" sldId="299"/>
            <ac:spMk id="8" creationId="{5D891C49-5332-4F7A-D74B-63EA19F9D7A3}"/>
          </ac:spMkLst>
        </pc:spChg>
        <pc:spChg chg="add mod">
          <ac:chgData name="Verónica Padrino" userId="936ac15cb5bd62e1" providerId="LiveId" clId="{A27B1543-7CCE-4049-9CFD-186A132A733A}" dt="2024-10-13T13:26:04.700" v="559" actId="20577"/>
          <ac:spMkLst>
            <pc:docMk/>
            <pc:sldMk cId="3379893641" sldId="299"/>
            <ac:spMk id="10" creationId="{7D453005-400A-46B4-92A4-915E73835090}"/>
          </ac:spMkLst>
        </pc:spChg>
        <pc:spChg chg="add del">
          <ac:chgData name="Verónica Padrino" userId="936ac15cb5bd62e1" providerId="LiveId" clId="{A27B1543-7CCE-4049-9CFD-186A132A733A}" dt="2024-10-13T13:23:28.396" v="509" actId="478"/>
          <ac:spMkLst>
            <pc:docMk/>
            <pc:sldMk cId="3379893641" sldId="299"/>
            <ac:spMk id="13" creationId="{F4FCCED2-1692-AC78-87CB-8A04F59C3C24}"/>
          </ac:spMkLst>
        </pc:spChg>
        <pc:spChg chg="add mod">
          <ac:chgData name="Verónica Padrino" userId="936ac15cb5bd62e1" providerId="LiveId" clId="{A27B1543-7CCE-4049-9CFD-186A132A733A}" dt="2024-10-13T13:24:31.210" v="546" actId="207"/>
          <ac:spMkLst>
            <pc:docMk/>
            <pc:sldMk cId="3379893641" sldId="299"/>
            <ac:spMk id="14" creationId="{0A92A62D-B01B-AFC7-C864-A66F0AD15485}"/>
          </ac:spMkLst>
        </pc:spChg>
        <pc:picChg chg="add mod">
          <ac:chgData name="Verónica Padrino" userId="936ac15cb5bd62e1" providerId="LiveId" clId="{A27B1543-7CCE-4049-9CFD-186A132A733A}" dt="2024-10-13T13:22:45.517" v="498" actId="1076"/>
          <ac:picMkLst>
            <pc:docMk/>
            <pc:sldMk cId="3379893641" sldId="299"/>
            <ac:picMk id="4" creationId="{0EB9086F-3994-4445-C1ED-16395DDAF569}"/>
          </ac:picMkLst>
        </pc:picChg>
        <pc:picChg chg="add mod">
          <ac:chgData name="Verónica Padrino" userId="936ac15cb5bd62e1" providerId="LiveId" clId="{A27B1543-7CCE-4049-9CFD-186A132A733A}" dt="2024-10-13T13:23:14.702" v="507" actId="688"/>
          <ac:picMkLst>
            <pc:docMk/>
            <pc:sldMk cId="3379893641" sldId="299"/>
            <ac:picMk id="12" creationId="{458A833E-FE82-6FF0-DD39-B02C66F874AF}"/>
          </ac:picMkLst>
        </pc:picChg>
        <pc:picChg chg="del">
          <ac:chgData name="Verónica Padrino" userId="936ac15cb5bd62e1" providerId="LiveId" clId="{A27B1543-7CCE-4049-9CFD-186A132A733A}" dt="2024-10-13T13:17:05.436" v="278" actId="478"/>
          <ac:picMkLst>
            <pc:docMk/>
            <pc:sldMk cId="3379893641" sldId="299"/>
            <ac:picMk id="1026" creationId="{6A1FF0D0-714E-1EF9-D585-D029356BAD34}"/>
          </ac:picMkLst>
        </pc:picChg>
      </pc:sldChg>
      <pc:sldChg chg="addSp delSp modSp add mod modNotesTx">
        <pc:chgData name="Verónica Padrino" userId="936ac15cb5bd62e1" providerId="LiveId" clId="{A27B1543-7CCE-4049-9CFD-186A132A733A}" dt="2024-10-13T13:41:07.524" v="597" actId="20577"/>
        <pc:sldMkLst>
          <pc:docMk/>
          <pc:sldMk cId="2367131916" sldId="300"/>
        </pc:sldMkLst>
        <pc:spChg chg="add del mod">
          <ac:chgData name="Verónica Padrino" userId="936ac15cb5bd62e1" providerId="LiveId" clId="{A27B1543-7CCE-4049-9CFD-186A132A733A}" dt="2024-10-13T13:09:49.780" v="219" actId="478"/>
          <ac:spMkLst>
            <pc:docMk/>
            <pc:sldMk cId="2367131916" sldId="300"/>
            <ac:spMk id="3" creationId="{F4789CF6-4EB0-E009-9AFD-9B1C7E64BC7A}"/>
          </ac:spMkLst>
        </pc:spChg>
        <pc:spChg chg="add mod">
          <ac:chgData name="Verónica Padrino" userId="936ac15cb5bd62e1" providerId="LiveId" clId="{A27B1543-7CCE-4049-9CFD-186A132A733A}" dt="2024-10-13T13:41:07.524" v="597" actId="20577"/>
          <ac:spMkLst>
            <pc:docMk/>
            <pc:sldMk cId="2367131916" sldId="300"/>
            <ac:spMk id="5" creationId="{7EF71744-7BD8-CDA9-ED86-9556639B478E}"/>
          </ac:spMkLst>
        </pc:spChg>
        <pc:spChg chg="add mod">
          <ac:chgData name="Verónica Padrino" userId="936ac15cb5bd62e1" providerId="LiveId" clId="{A27B1543-7CCE-4049-9CFD-186A132A733A}" dt="2024-10-13T13:29:18.779" v="595" actId="1076"/>
          <ac:spMkLst>
            <pc:docMk/>
            <pc:sldMk cId="2367131916" sldId="300"/>
            <ac:spMk id="7" creationId="{83C329CE-AD0A-AF9A-383F-F2F512A94E8E}"/>
          </ac:spMkLst>
        </pc:spChg>
        <pc:spChg chg="del">
          <ac:chgData name="Verónica Padrino" userId="936ac15cb5bd62e1" providerId="LiveId" clId="{A27B1543-7CCE-4049-9CFD-186A132A733A}" dt="2024-10-13T13:09:42.781" v="217" actId="478"/>
          <ac:spMkLst>
            <pc:docMk/>
            <pc:sldMk cId="2367131916" sldId="300"/>
            <ac:spMk id="21" creationId="{6E621C88-89C2-936F-F19F-1A4AB10C3C02}"/>
          </ac:spMkLst>
        </pc:spChg>
        <pc:spChg chg="del">
          <ac:chgData name="Verónica Padrino" userId="936ac15cb5bd62e1" providerId="LiveId" clId="{A27B1543-7CCE-4049-9CFD-186A132A733A}" dt="2024-10-13T13:09:42.781" v="217" actId="478"/>
          <ac:spMkLst>
            <pc:docMk/>
            <pc:sldMk cId="2367131916" sldId="300"/>
            <ac:spMk id="22" creationId="{DB480949-4008-4810-5F45-D2CCB86B47A0}"/>
          </ac:spMkLst>
        </pc:spChg>
        <pc:spChg chg="del">
          <ac:chgData name="Verónica Padrino" userId="936ac15cb5bd62e1" providerId="LiveId" clId="{A27B1543-7CCE-4049-9CFD-186A132A733A}" dt="2024-10-13T13:09:42.781" v="217" actId="478"/>
          <ac:spMkLst>
            <pc:docMk/>
            <pc:sldMk cId="2367131916" sldId="300"/>
            <ac:spMk id="38" creationId="{4F0BD0ED-2238-72F1-D992-63945ACB4AF0}"/>
          </ac:spMkLst>
        </pc:spChg>
        <pc:spChg chg="del">
          <ac:chgData name="Verónica Padrino" userId="936ac15cb5bd62e1" providerId="LiveId" clId="{A27B1543-7CCE-4049-9CFD-186A132A733A}" dt="2024-10-13T13:09:42.781" v="217" actId="478"/>
          <ac:spMkLst>
            <pc:docMk/>
            <pc:sldMk cId="2367131916" sldId="300"/>
            <ac:spMk id="39" creationId="{0F2DE40B-0107-D1A6-09BD-D9B9F683B1B9}"/>
          </ac:spMkLst>
        </pc:spChg>
        <pc:spChg chg="del">
          <ac:chgData name="Verónica Padrino" userId="936ac15cb5bd62e1" providerId="LiveId" clId="{A27B1543-7CCE-4049-9CFD-186A132A733A}" dt="2024-10-13T13:09:42.781" v="217" actId="478"/>
          <ac:spMkLst>
            <pc:docMk/>
            <pc:sldMk cId="2367131916" sldId="300"/>
            <ac:spMk id="3335" creationId="{00000000-0000-0000-0000-000000000000}"/>
          </ac:spMkLst>
        </pc:spChg>
        <pc:spChg chg="del">
          <ac:chgData name="Verónica Padrino" userId="936ac15cb5bd62e1" providerId="LiveId" clId="{A27B1543-7CCE-4049-9CFD-186A132A733A}" dt="2024-10-13T13:09:48.389" v="218" actId="478"/>
          <ac:spMkLst>
            <pc:docMk/>
            <pc:sldMk cId="2367131916" sldId="300"/>
            <ac:spMk id="3336" creationId="{00000000-0000-0000-0000-000000000000}"/>
          </ac:spMkLst>
        </pc:spChg>
        <pc:spChg chg="del">
          <ac:chgData name="Verónica Padrino" userId="936ac15cb5bd62e1" providerId="LiveId" clId="{A27B1543-7CCE-4049-9CFD-186A132A733A}" dt="2024-10-13T13:09:42.781" v="217" actId="478"/>
          <ac:spMkLst>
            <pc:docMk/>
            <pc:sldMk cId="2367131916" sldId="300"/>
            <ac:spMk id="3337" creationId="{00000000-0000-0000-0000-000000000000}"/>
          </ac:spMkLst>
        </pc:spChg>
        <pc:spChg chg="del">
          <ac:chgData name="Verónica Padrino" userId="936ac15cb5bd62e1" providerId="LiveId" clId="{A27B1543-7CCE-4049-9CFD-186A132A733A}" dt="2024-10-13T13:09:42.781" v="217" actId="478"/>
          <ac:spMkLst>
            <pc:docMk/>
            <pc:sldMk cId="2367131916" sldId="300"/>
            <ac:spMk id="3366" creationId="{00000000-0000-0000-0000-000000000000}"/>
          </ac:spMkLst>
        </pc:spChg>
        <pc:spChg chg="del">
          <ac:chgData name="Verónica Padrino" userId="936ac15cb5bd62e1" providerId="LiveId" clId="{A27B1543-7CCE-4049-9CFD-186A132A733A}" dt="2024-10-13T13:09:42.781" v="217" actId="478"/>
          <ac:spMkLst>
            <pc:docMk/>
            <pc:sldMk cId="2367131916" sldId="300"/>
            <ac:spMk id="3386" creationId="{00000000-0000-0000-0000-000000000000}"/>
          </ac:spMkLst>
        </pc:spChg>
        <pc:grpChg chg="del">
          <ac:chgData name="Verónica Padrino" userId="936ac15cb5bd62e1" providerId="LiveId" clId="{A27B1543-7CCE-4049-9CFD-186A132A733A}" dt="2024-10-13T13:09:42.781" v="217" actId="478"/>
          <ac:grpSpMkLst>
            <pc:docMk/>
            <pc:sldMk cId="2367131916" sldId="300"/>
            <ac:grpSpMk id="23" creationId="{C6D0E33C-7161-7843-97E1-507D3E80B748}"/>
          </ac:grpSpMkLst>
        </pc:grpChg>
        <pc:grpChg chg="del">
          <ac:chgData name="Verónica Padrino" userId="936ac15cb5bd62e1" providerId="LiveId" clId="{A27B1543-7CCE-4049-9CFD-186A132A733A}" dt="2024-10-13T13:09:42.781" v="217" actId="478"/>
          <ac:grpSpMkLst>
            <pc:docMk/>
            <pc:sldMk cId="2367131916" sldId="300"/>
            <ac:grpSpMk id="26" creationId="{A0AAF374-3937-FC15-A497-6F0D4E5BEFD9}"/>
          </ac:grpSpMkLst>
        </pc:grpChg>
        <pc:grpChg chg="del">
          <ac:chgData name="Verónica Padrino" userId="936ac15cb5bd62e1" providerId="LiveId" clId="{A27B1543-7CCE-4049-9CFD-186A132A733A}" dt="2024-10-13T13:09:42.781" v="217" actId="478"/>
          <ac:grpSpMkLst>
            <pc:docMk/>
            <pc:sldMk cId="2367131916" sldId="300"/>
            <ac:grpSpMk id="29" creationId="{109B476B-6208-D85C-F837-EB651E4C9FD3}"/>
          </ac:grpSpMkLst>
        </pc:grpChg>
        <pc:grpChg chg="del">
          <ac:chgData name="Verónica Padrino" userId="936ac15cb5bd62e1" providerId="LiveId" clId="{A27B1543-7CCE-4049-9CFD-186A132A733A}" dt="2024-10-13T13:09:42.781" v="217" actId="478"/>
          <ac:grpSpMkLst>
            <pc:docMk/>
            <pc:sldMk cId="2367131916" sldId="300"/>
            <ac:grpSpMk id="32" creationId="{EA43F489-503C-0205-4F0D-47AE4C26F95B}"/>
          </ac:grpSpMkLst>
        </pc:grpChg>
        <pc:grpChg chg="del">
          <ac:chgData name="Verónica Padrino" userId="936ac15cb5bd62e1" providerId="LiveId" clId="{A27B1543-7CCE-4049-9CFD-186A132A733A}" dt="2024-10-13T13:09:42.781" v="217" actId="478"/>
          <ac:grpSpMkLst>
            <pc:docMk/>
            <pc:sldMk cId="2367131916" sldId="300"/>
            <ac:grpSpMk id="35" creationId="{D524D504-EACE-4CAB-A511-365CB4322077}"/>
          </ac:grpSpMkLst>
        </pc:grpChg>
        <pc:grpChg chg="del">
          <ac:chgData name="Verónica Padrino" userId="936ac15cb5bd62e1" providerId="LiveId" clId="{A27B1543-7CCE-4049-9CFD-186A132A733A}" dt="2024-10-13T13:09:42.781" v="217" actId="478"/>
          <ac:grpSpMkLst>
            <pc:docMk/>
            <pc:sldMk cId="2367131916" sldId="300"/>
            <ac:grpSpMk id="3383" creationId="{00000000-0000-0000-0000-000000000000}"/>
          </ac:grpSpMkLst>
        </pc:grpChg>
        <pc:grpChg chg="del">
          <ac:chgData name="Verónica Padrino" userId="936ac15cb5bd62e1" providerId="LiveId" clId="{A27B1543-7CCE-4049-9CFD-186A132A733A}" dt="2024-10-13T13:09:42.781" v="217" actId="478"/>
          <ac:grpSpMkLst>
            <pc:docMk/>
            <pc:sldMk cId="2367131916" sldId="300"/>
            <ac:grpSpMk id="3388" creationId="{00000000-0000-0000-0000-000000000000}"/>
          </ac:grpSpMkLst>
        </pc:grpChg>
        <pc:grpChg chg="del">
          <ac:chgData name="Verónica Padrino" userId="936ac15cb5bd62e1" providerId="LiveId" clId="{A27B1543-7CCE-4049-9CFD-186A132A733A}" dt="2024-10-13T13:09:52.732" v="220" actId="478"/>
          <ac:grpSpMkLst>
            <pc:docMk/>
            <pc:sldMk cId="2367131916" sldId="300"/>
            <ac:grpSpMk id="3427" creationId="{00000000-0000-0000-0000-000000000000}"/>
          </ac:grpSpMkLst>
        </pc:grpChg>
        <pc:picChg chg="add del mod">
          <ac:chgData name="Verónica Padrino" userId="936ac15cb5bd62e1" providerId="LiveId" clId="{A27B1543-7CCE-4049-9CFD-186A132A733A}" dt="2024-10-13T13:10:36.259" v="228" actId="478"/>
          <ac:picMkLst>
            <pc:docMk/>
            <pc:sldMk cId="2367131916" sldId="300"/>
            <ac:picMk id="6" creationId="{6BC0A9BF-2481-B43A-A592-FDA97FFBC823}"/>
          </ac:picMkLst>
        </pc:picChg>
        <pc:picChg chg="add mod">
          <ac:chgData name="Verónica Padrino" userId="936ac15cb5bd62e1" providerId="LiveId" clId="{A27B1543-7CCE-4049-9CFD-186A132A733A}" dt="2024-10-13T13:29:18.779" v="595" actId="1076"/>
          <ac:picMkLst>
            <pc:docMk/>
            <pc:sldMk cId="2367131916" sldId="300"/>
            <ac:picMk id="9" creationId="{3876EC67-1B2C-38B9-D562-42ED975A8009}"/>
          </ac:picMkLst>
        </pc:picChg>
        <pc:cxnChg chg="del">
          <ac:chgData name="Verónica Padrino" userId="936ac15cb5bd62e1" providerId="LiveId" clId="{A27B1543-7CCE-4049-9CFD-186A132A733A}" dt="2024-10-13T13:09:42.781" v="217" actId="478"/>
          <ac:cxnSpMkLst>
            <pc:docMk/>
            <pc:sldMk cId="2367131916" sldId="300"/>
            <ac:cxnSpMk id="3387" creationId="{00000000-0000-0000-0000-000000000000}"/>
          </ac:cxnSpMkLst>
        </pc:cxnChg>
      </pc:sldChg>
      <pc:sldChg chg="add del">
        <pc:chgData name="Verónica Padrino" userId="936ac15cb5bd62e1" providerId="LiveId" clId="{A27B1543-7CCE-4049-9CFD-186A132A733A}" dt="2024-10-13T13:09:56.450" v="222"/>
        <pc:sldMkLst>
          <pc:docMk/>
          <pc:sldMk cId="4144631526"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 </a:t>
            </a:r>
            <a:r>
              <a:rPr lang="en-US" dirty="0" err="1"/>
              <a:t>TallyTracker</a:t>
            </a:r>
            <a:r>
              <a:rPr lang="en-US" dirty="0"/>
              <a:t> helps you keep an accurate grocery list, so you always know exactly what you need—no more overbuying or waste. Our app tracks your items in real time, helping you stay on budget while keeping your pantry stocked. With </a:t>
            </a:r>
            <a:r>
              <a:rPr lang="en-US" dirty="0" err="1"/>
              <a:t>TallyTracker</a:t>
            </a:r>
            <a:r>
              <a:rPr lang="en-US" dirty="0"/>
              <a:t>, you can manage your groceries smarter and save both money and time</a:t>
            </a:r>
            <a:endParaRPr dirty="0"/>
          </a:p>
        </p:txBody>
      </p:sp>
    </p:spTree>
    <p:extLst>
      <p:ext uri="{BB962C8B-B14F-4D97-AF65-F5344CB8AC3E}">
        <p14:creationId xmlns:p14="http://schemas.microsoft.com/office/powerpoint/2010/main" val="298812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TallyTracker</a:t>
            </a:r>
            <a:r>
              <a:rPr lang="en-US" dirty="0"/>
              <a:t> lets you create and manage multiple inventory lists for different categories, like groceries, school supplies, and more. Organize and track everything from one app, ensuring you stay in control of all your lists, budgets, and needs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8567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a:t>
            </a:r>
            <a:r>
              <a:rPr lang="en-US" dirty="0" err="1"/>
              <a:t>TallyTracker</a:t>
            </a:r>
            <a:r>
              <a:rPr lang="en-US" dirty="0"/>
              <a:t>, you can set personalized savings goals based on your financial needs, whether it's for a short-term goal like a new gadget or long-term savings like a vacation. The app tracks your progress in real-time, showing you how much you've saved and how close you are to reaching your target. It’s a simple way to stay motivated and improve your financial habits.</a:t>
            </a:r>
            <a:endParaRPr dirty="0"/>
          </a:p>
        </p:txBody>
      </p:sp>
    </p:spTree>
    <p:extLst>
      <p:ext uri="{BB962C8B-B14F-4D97-AF65-F5344CB8AC3E}">
        <p14:creationId xmlns:p14="http://schemas.microsoft.com/office/powerpoint/2010/main" val="106752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ac3853ba84_0_4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ac3853ba84_0_4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E14C5D"/>
                </a:solidFill>
              </a:rPr>
              <a:t>Remember to say that this is not implemented yet is more for the future </a:t>
            </a:r>
          </a:p>
          <a:p>
            <a:pPr marL="0" lvl="0" indent="0" algn="l" rtl="0">
              <a:spcBef>
                <a:spcPts val="0"/>
              </a:spcBef>
              <a:spcAft>
                <a:spcPts val="0"/>
              </a:spcAft>
              <a:buNone/>
            </a:pPr>
            <a:r>
              <a:rPr lang="en-US" dirty="0"/>
              <a:t>With </a:t>
            </a:r>
            <a:r>
              <a:rPr lang="en-US" dirty="0" err="1"/>
              <a:t>TallyTracker</a:t>
            </a:r>
            <a:r>
              <a:rPr lang="en-US" dirty="0"/>
              <a:t>, you can set personalized reminders for any item in your inventory. Whether it's a reminder to restock groceries or a low-stock alert for school supplies, you’ll always stay on top of your needs. The app makes it simple to ensure that you're never caught off guard, helping you keep everything from groceries to school supplies perfectly balanced and organized.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ac3853ba84_0_4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ac3853ba84_0_4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E14C5D"/>
                </a:solidFill>
              </a:rPr>
              <a:t>Remember to say that this is not implemented yet is more for the future </a:t>
            </a:r>
          </a:p>
        </p:txBody>
      </p:sp>
    </p:spTree>
    <p:extLst>
      <p:ext uri="{BB962C8B-B14F-4D97-AF65-F5344CB8AC3E}">
        <p14:creationId xmlns:p14="http://schemas.microsoft.com/office/powerpoint/2010/main" val="225906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ac3853ba84_0_4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ac3853ba84_0_4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E14C5D"/>
                </a:solidFill>
              </a:rPr>
              <a:t>Remember to say that this is not implemented yet is more for the future </a:t>
            </a:r>
          </a:p>
        </p:txBody>
      </p:sp>
    </p:spTree>
    <p:extLst>
      <p:ext uri="{BB962C8B-B14F-4D97-AF65-F5344CB8AC3E}">
        <p14:creationId xmlns:p14="http://schemas.microsoft.com/office/powerpoint/2010/main" val="404657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ac3853ba84_0_4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ac3853ba84_0_4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E14C5D"/>
                </a:solidFill>
              </a:rPr>
              <a:t>Remember to say that this is not implemented yet is more for the future </a:t>
            </a:r>
          </a:p>
          <a:p>
            <a:pPr marL="0" lvl="0" indent="0" algn="l" rtl="0">
              <a:spcBef>
                <a:spcPts val="0"/>
              </a:spcBef>
              <a:spcAft>
                <a:spcPts val="0"/>
              </a:spcAft>
              <a:buNone/>
            </a:pPr>
            <a:r>
              <a:rPr lang="en-US" dirty="0"/>
              <a:t>With </a:t>
            </a:r>
            <a:r>
              <a:rPr lang="en-US" dirty="0" err="1"/>
              <a:t>TallyTracker</a:t>
            </a:r>
            <a:r>
              <a:rPr lang="en-US" dirty="0"/>
              <a:t>, you can set personalized reminders for any item in your inventory. Whether it's a reminder to restock groceries or a low-stock alert for school supplies, you’ll always stay on top of your needs. The app makes it simple to ensure that you're never caught off guard, helping you keep everything from groceries to school supplies perfectly balanced and organized.</a:t>
            </a:r>
            <a:endParaRPr dirty="0"/>
          </a:p>
        </p:txBody>
      </p:sp>
    </p:spTree>
    <p:extLst>
      <p:ext uri="{BB962C8B-B14F-4D97-AF65-F5344CB8AC3E}">
        <p14:creationId xmlns:p14="http://schemas.microsoft.com/office/powerpoint/2010/main" val="42954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93700" y="1324625"/>
            <a:ext cx="36519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93725" y="3414175"/>
            <a:ext cx="3651900" cy="40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22425" y="1152475"/>
            <a:ext cx="76992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100"/>
              <a:buNone/>
              <a:defRPr/>
            </a:lvl1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328283"/>
            <a:ext cx="76992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22425" y="1152475"/>
            <a:ext cx="76992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00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file:///C:\Users\USER\Downloads\1624032351-anuncios-publicitarios-ejemplos-de-publicidad-persuasiva.jpg" TargetMode="Externa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hyperlink" Target="file:///C:\Users\USER\Downloads\PatriotHacks2024_.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899579" y="1198581"/>
            <a:ext cx="36519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gradFill>
                  <a:gsLst>
                    <a:gs pos="46000">
                      <a:srgbClr val="2A73DE"/>
                    </a:gs>
                    <a:gs pos="94000">
                      <a:srgbClr val="FFFFCC"/>
                    </a:gs>
                    <a:gs pos="60000">
                      <a:srgbClr val="00B0F0"/>
                    </a:gs>
                    <a:gs pos="78000">
                      <a:srgbClr val="FFFF66"/>
                    </a:gs>
                  </a:gsLst>
                  <a:lin ang="5400000" scaled="0"/>
                </a:gradFill>
              </a:rPr>
              <a:t>TallyTracker</a:t>
            </a:r>
            <a:endParaRPr dirty="0">
              <a:gradFill>
                <a:gsLst>
                  <a:gs pos="46000">
                    <a:srgbClr val="2A73DE"/>
                  </a:gs>
                  <a:gs pos="94000">
                    <a:srgbClr val="FFFFCC"/>
                  </a:gs>
                  <a:gs pos="60000">
                    <a:srgbClr val="00B0F0"/>
                  </a:gs>
                  <a:gs pos="78000">
                    <a:srgbClr val="FFFF66"/>
                  </a:gs>
                </a:gsLst>
                <a:lin ang="5400000" scaled="0"/>
              </a:gradFill>
            </a:endParaRPr>
          </a:p>
        </p:txBody>
      </p:sp>
      <p:grpSp>
        <p:nvGrpSpPr>
          <p:cNvPr id="48" name="Google Shape;48;p15"/>
          <p:cNvGrpSpPr/>
          <p:nvPr/>
        </p:nvGrpSpPr>
        <p:grpSpPr>
          <a:xfrm>
            <a:off x="493413" y="309256"/>
            <a:ext cx="3741490" cy="4524993"/>
            <a:chOff x="493413" y="310844"/>
            <a:chExt cx="3741490" cy="4524993"/>
          </a:xfrm>
        </p:grpSpPr>
        <p:sp>
          <p:nvSpPr>
            <p:cNvPr id="49" name="Google Shape;49;p15"/>
            <p:cNvSpPr/>
            <p:nvPr/>
          </p:nvSpPr>
          <p:spPr>
            <a:xfrm rot="-899928">
              <a:off x="610477" y="1377330"/>
              <a:ext cx="1695212" cy="3458507"/>
            </a:xfrm>
            <a:custGeom>
              <a:avLst/>
              <a:gdLst/>
              <a:ahLst/>
              <a:cxnLst/>
              <a:rect l="l" t="t" r="r" b="b"/>
              <a:pathLst>
                <a:path w="79876" h="162960" extrusionOk="0">
                  <a:moveTo>
                    <a:pt x="9173" y="1"/>
                  </a:moveTo>
                  <a:cubicBezTo>
                    <a:pt x="4111" y="1"/>
                    <a:pt x="0" y="4111"/>
                    <a:pt x="0" y="9174"/>
                  </a:cubicBezTo>
                  <a:lnTo>
                    <a:pt x="0" y="153786"/>
                  </a:lnTo>
                  <a:cubicBezTo>
                    <a:pt x="0" y="158849"/>
                    <a:pt x="4111"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899928">
              <a:off x="705680" y="1472552"/>
              <a:ext cx="1504799" cy="3268052"/>
            </a:xfrm>
            <a:custGeom>
              <a:avLst/>
              <a:gdLst/>
              <a:ahLst/>
              <a:cxnLst/>
              <a:rect l="l" t="t" r="r" b="b"/>
              <a:pathLst>
                <a:path w="70904" h="153986" extrusionOk="0">
                  <a:moveTo>
                    <a:pt x="54763" y="0"/>
                  </a:moveTo>
                  <a:cubicBezTo>
                    <a:pt x="53510" y="0"/>
                    <a:pt x="52382" y="727"/>
                    <a:pt x="51855" y="1830"/>
                  </a:cubicBezTo>
                  <a:lnTo>
                    <a:pt x="51855" y="1830"/>
                  </a:lnTo>
                  <a:cubicBezTo>
                    <a:pt x="51129" y="3434"/>
                    <a:pt x="49525"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rgbClr val="99CCFF"/>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15"/>
            <p:cNvSpPr/>
            <p:nvPr/>
          </p:nvSpPr>
          <p:spPr>
            <a:xfrm rot="-899928">
              <a:off x="888601" y="1552502"/>
              <a:ext cx="259600" cy="29797"/>
            </a:xfrm>
            <a:custGeom>
              <a:avLst/>
              <a:gdLst/>
              <a:ahLst/>
              <a:cxnLst/>
              <a:rect l="l" t="t" r="r" b="b"/>
              <a:pathLst>
                <a:path w="12232" h="1404" extrusionOk="0">
                  <a:moveTo>
                    <a:pt x="703" y="0"/>
                  </a:moveTo>
                  <a:cubicBezTo>
                    <a:pt x="302" y="0"/>
                    <a:pt x="1" y="326"/>
                    <a:pt x="1" y="702"/>
                  </a:cubicBezTo>
                  <a:cubicBezTo>
                    <a:pt x="1" y="1103"/>
                    <a:pt x="302" y="1404"/>
                    <a:pt x="703" y="1404"/>
                  </a:cubicBezTo>
                  <a:lnTo>
                    <a:pt x="11530" y="1404"/>
                  </a:lnTo>
                  <a:cubicBezTo>
                    <a:pt x="11906" y="1404"/>
                    <a:pt x="12232" y="1103"/>
                    <a:pt x="12232" y="702"/>
                  </a:cubicBezTo>
                  <a:cubicBezTo>
                    <a:pt x="12232" y="326"/>
                    <a:pt x="11906" y="0"/>
                    <a:pt x="1153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rot="-899928">
              <a:off x="1193603" y="1502232"/>
              <a:ext cx="28757" cy="28736"/>
            </a:xfrm>
            <a:custGeom>
              <a:avLst/>
              <a:gdLst/>
              <a:ahLst/>
              <a:cxnLst/>
              <a:rect l="l" t="t" r="r" b="b"/>
              <a:pathLst>
                <a:path w="1355" h="1354" extrusionOk="0">
                  <a:moveTo>
                    <a:pt x="677" y="0"/>
                  </a:moveTo>
                  <a:cubicBezTo>
                    <a:pt x="301" y="0"/>
                    <a:pt x="1" y="301"/>
                    <a:pt x="1" y="677"/>
                  </a:cubicBezTo>
                  <a:cubicBezTo>
                    <a:pt x="1" y="1053"/>
                    <a:pt x="301" y="1354"/>
                    <a:pt x="677" y="1354"/>
                  </a:cubicBezTo>
                  <a:cubicBezTo>
                    <a:pt x="1053" y="1354"/>
                    <a:pt x="1354" y="1053"/>
                    <a:pt x="1354" y="677"/>
                  </a:cubicBezTo>
                  <a:cubicBezTo>
                    <a:pt x="1354" y="301"/>
                    <a:pt x="1053" y="0"/>
                    <a:pt x="677"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rot="-899928">
              <a:off x="1525424" y="1670870"/>
              <a:ext cx="28205" cy="47370"/>
            </a:xfrm>
            <a:custGeom>
              <a:avLst/>
              <a:gdLst/>
              <a:ahLst/>
              <a:cxnLst/>
              <a:rect l="l" t="t" r="r" b="b"/>
              <a:pathLst>
                <a:path w="1329" h="2232" extrusionOk="0">
                  <a:moveTo>
                    <a:pt x="677" y="1"/>
                  </a:moveTo>
                  <a:cubicBezTo>
                    <a:pt x="276" y="1"/>
                    <a:pt x="0" y="251"/>
                    <a:pt x="0" y="677"/>
                  </a:cubicBezTo>
                  <a:lnTo>
                    <a:pt x="326" y="677"/>
                  </a:lnTo>
                  <a:cubicBezTo>
                    <a:pt x="326" y="452"/>
                    <a:pt x="451" y="352"/>
                    <a:pt x="652" y="352"/>
                  </a:cubicBezTo>
                  <a:cubicBezTo>
                    <a:pt x="827" y="352"/>
                    <a:pt x="952" y="427"/>
                    <a:pt x="952" y="602"/>
                  </a:cubicBezTo>
                  <a:cubicBezTo>
                    <a:pt x="952" y="978"/>
                    <a:pt x="501" y="978"/>
                    <a:pt x="501" y="1479"/>
                  </a:cubicBezTo>
                  <a:lnTo>
                    <a:pt x="827" y="1479"/>
                  </a:lnTo>
                  <a:cubicBezTo>
                    <a:pt x="827" y="1078"/>
                    <a:pt x="1328" y="1028"/>
                    <a:pt x="1328" y="527"/>
                  </a:cubicBezTo>
                  <a:cubicBezTo>
                    <a:pt x="1328" y="201"/>
                    <a:pt x="1053" y="1"/>
                    <a:pt x="677" y="1"/>
                  </a:cubicBezTo>
                  <a:close/>
                  <a:moveTo>
                    <a:pt x="652" y="1780"/>
                  </a:moveTo>
                  <a:cubicBezTo>
                    <a:pt x="526" y="1780"/>
                    <a:pt x="451" y="1880"/>
                    <a:pt x="451" y="2006"/>
                  </a:cubicBezTo>
                  <a:cubicBezTo>
                    <a:pt x="451" y="2156"/>
                    <a:pt x="526" y="2231"/>
                    <a:pt x="652" y="2231"/>
                  </a:cubicBezTo>
                  <a:cubicBezTo>
                    <a:pt x="777" y="2231"/>
                    <a:pt x="877" y="2156"/>
                    <a:pt x="877" y="2006"/>
                  </a:cubicBezTo>
                  <a:cubicBezTo>
                    <a:pt x="877" y="1880"/>
                    <a:pt x="777" y="1780"/>
                    <a:pt x="652" y="178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rot="-899928">
              <a:off x="1490599" y="1644103"/>
              <a:ext cx="98963" cy="98963"/>
            </a:xfrm>
            <a:custGeom>
              <a:avLst/>
              <a:gdLst/>
              <a:ahLst/>
              <a:cxnLst/>
              <a:rect l="l" t="t" r="r" b="b"/>
              <a:pathLst>
                <a:path w="4663" h="4663" extrusionOk="0">
                  <a:moveTo>
                    <a:pt x="2332" y="226"/>
                  </a:moveTo>
                  <a:cubicBezTo>
                    <a:pt x="3485" y="226"/>
                    <a:pt x="4437" y="1153"/>
                    <a:pt x="4437" y="2331"/>
                  </a:cubicBezTo>
                  <a:cubicBezTo>
                    <a:pt x="4437" y="3484"/>
                    <a:pt x="3485" y="4437"/>
                    <a:pt x="2332" y="4437"/>
                  </a:cubicBezTo>
                  <a:cubicBezTo>
                    <a:pt x="1179" y="4437"/>
                    <a:pt x="227" y="3484"/>
                    <a:pt x="227" y="2331"/>
                  </a:cubicBezTo>
                  <a:cubicBezTo>
                    <a:pt x="227" y="1153"/>
                    <a:pt x="1179" y="226"/>
                    <a:pt x="2332" y="226"/>
                  </a:cubicBezTo>
                  <a:close/>
                  <a:moveTo>
                    <a:pt x="2332" y="1"/>
                  </a:moveTo>
                  <a:cubicBezTo>
                    <a:pt x="1054" y="1"/>
                    <a:pt x="1" y="1028"/>
                    <a:pt x="1" y="2331"/>
                  </a:cubicBezTo>
                  <a:cubicBezTo>
                    <a:pt x="1" y="3610"/>
                    <a:pt x="1054" y="4662"/>
                    <a:pt x="2332" y="4662"/>
                  </a:cubicBezTo>
                  <a:cubicBezTo>
                    <a:pt x="3610" y="4662"/>
                    <a:pt x="4663" y="3610"/>
                    <a:pt x="4663" y="2331"/>
                  </a:cubicBezTo>
                  <a:cubicBezTo>
                    <a:pt x="4663" y="1028"/>
                    <a:pt x="3610"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rot="-899928">
              <a:off x="1640018" y="1604865"/>
              <a:ext cx="96820" cy="96841"/>
            </a:xfrm>
            <a:custGeom>
              <a:avLst/>
              <a:gdLst/>
              <a:ahLst/>
              <a:cxnLst/>
              <a:rect l="l" t="t" r="r" b="b"/>
              <a:pathLst>
                <a:path w="4562" h="4563" extrusionOk="0">
                  <a:moveTo>
                    <a:pt x="2281" y="226"/>
                  </a:moveTo>
                  <a:cubicBezTo>
                    <a:pt x="3409" y="226"/>
                    <a:pt x="4336" y="1128"/>
                    <a:pt x="4336" y="2281"/>
                  </a:cubicBezTo>
                  <a:cubicBezTo>
                    <a:pt x="4336" y="3409"/>
                    <a:pt x="3409" y="4337"/>
                    <a:pt x="2281" y="4337"/>
                  </a:cubicBezTo>
                  <a:cubicBezTo>
                    <a:pt x="1153" y="4337"/>
                    <a:pt x="226" y="3409"/>
                    <a:pt x="226" y="2281"/>
                  </a:cubicBezTo>
                  <a:cubicBezTo>
                    <a:pt x="226" y="1128"/>
                    <a:pt x="1153" y="226"/>
                    <a:pt x="2281" y="226"/>
                  </a:cubicBezTo>
                  <a:close/>
                  <a:moveTo>
                    <a:pt x="2281" y="1"/>
                  </a:moveTo>
                  <a:cubicBezTo>
                    <a:pt x="1028" y="1"/>
                    <a:pt x="0" y="1028"/>
                    <a:pt x="0" y="2281"/>
                  </a:cubicBezTo>
                  <a:cubicBezTo>
                    <a:pt x="0" y="3534"/>
                    <a:pt x="1028" y="4562"/>
                    <a:pt x="2281" y="4562"/>
                  </a:cubicBezTo>
                  <a:cubicBezTo>
                    <a:pt x="3534" y="4562"/>
                    <a:pt x="4562" y="3534"/>
                    <a:pt x="4562" y="2281"/>
                  </a:cubicBezTo>
                  <a:cubicBezTo>
                    <a:pt x="4562" y="1028"/>
                    <a:pt x="3534"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rot="-899928">
              <a:off x="1672032" y="1625381"/>
              <a:ext cx="42573" cy="38859"/>
            </a:xfrm>
            <a:custGeom>
              <a:avLst/>
              <a:gdLst/>
              <a:ahLst/>
              <a:cxnLst/>
              <a:rect l="l" t="t" r="r" b="b"/>
              <a:pathLst>
                <a:path w="2006" h="1831" extrusionOk="0">
                  <a:moveTo>
                    <a:pt x="993" y="251"/>
                  </a:moveTo>
                  <a:cubicBezTo>
                    <a:pt x="1166" y="251"/>
                    <a:pt x="1341" y="314"/>
                    <a:pt x="1479" y="439"/>
                  </a:cubicBezTo>
                  <a:cubicBezTo>
                    <a:pt x="1730" y="715"/>
                    <a:pt x="1730" y="1116"/>
                    <a:pt x="1479" y="1392"/>
                  </a:cubicBezTo>
                  <a:cubicBezTo>
                    <a:pt x="1341" y="1517"/>
                    <a:pt x="1166" y="1580"/>
                    <a:pt x="993" y="1580"/>
                  </a:cubicBezTo>
                  <a:cubicBezTo>
                    <a:pt x="821" y="1580"/>
                    <a:pt x="652" y="1517"/>
                    <a:pt x="527" y="1392"/>
                  </a:cubicBezTo>
                  <a:cubicBezTo>
                    <a:pt x="251" y="1116"/>
                    <a:pt x="251" y="715"/>
                    <a:pt x="527" y="439"/>
                  </a:cubicBezTo>
                  <a:cubicBezTo>
                    <a:pt x="652" y="314"/>
                    <a:pt x="821" y="251"/>
                    <a:pt x="993" y="251"/>
                  </a:cubicBezTo>
                  <a:close/>
                  <a:moveTo>
                    <a:pt x="993" y="1"/>
                  </a:moveTo>
                  <a:cubicBezTo>
                    <a:pt x="758" y="1"/>
                    <a:pt x="527" y="88"/>
                    <a:pt x="351" y="264"/>
                  </a:cubicBezTo>
                  <a:cubicBezTo>
                    <a:pt x="0" y="615"/>
                    <a:pt x="0" y="1216"/>
                    <a:pt x="351" y="1567"/>
                  </a:cubicBezTo>
                  <a:cubicBezTo>
                    <a:pt x="527" y="1743"/>
                    <a:pt x="758" y="1830"/>
                    <a:pt x="993" y="1830"/>
                  </a:cubicBezTo>
                  <a:cubicBezTo>
                    <a:pt x="1228" y="1830"/>
                    <a:pt x="1466" y="1743"/>
                    <a:pt x="1654" y="1567"/>
                  </a:cubicBezTo>
                  <a:cubicBezTo>
                    <a:pt x="2005" y="1216"/>
                    <a:pt x="2005" y="615"/>
                    <a:pt x="1654" y="264"/>
                  </a:cubicBezTo>
                  <a:cubicBezTo>
                    <a:pt x="1466" y="88"/>
                    <a:pt x="1228" y="1"/>
                    <a:pt x="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rot="-899928">
              <a:off x="1666106" y="1659814"/>
              <a:ext cx="23430" cy="22900"/>
            </a:xfrm>
            <a:custGeom>
              <a:avLst/>
              <a:gdLst/>
              <a:ahLst/>
              <a:cxnLst/>
              <a:rect l="l" t="t" r="r" b="b"/>
              <a:pathLst>
                <a:path w="1104" h="1079" extrusionOk="0">
                  <a:moveTo>
                    <a:pt x="928" y="1"/>
                  </a:moveTo>
                  <a:lnTo>
                    <a:pt x="1" y="903"/>
                  </a:lnTo>
                  <a:lnTo>
                    <a:pt x="176" y="1078"/>
                  </a:lnTo>
                  <a:lnTo>
                    <a:pt x="1104" y="176"/>
                  </a:lnTo>
                  <a:lnTo>
                    <a:pt x="9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899928">
              <a:off x="768669" y="1837690"/>
              <a:ext cx="73941" cy="10654"/>
            </a:xfrm>
            <a:custGeom>
              <a:avLst/>
              <a:gdLst/>
              <a:ahLst/>
              <a:cxnLst/>
              <a:rect l="l" t="t" r="r" b="b"/>
              <a:pathLst>
                <a:path w="3484" h="502" extrusionOk="0">
                  <a:moveTo>
                    <a:pt x="0" y="0"/>
                  </a:moveTo>
                  <a:lnTo>
                    <a:pt x="0" y="502"/>
                  </a:lnTo>
                  <a:lnTo>
                    <a:pt x="3484" y="502"/>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899928">
              <a:off x="774659" y="1860310"/>
              <a:ext cx="73941" cy="10123"/>
            </a:xfrm>
            <a:custGeom>
              <a:avLst/>
              <a:gdLst/>
              <a:ahLst/>
              <a:cxnLst/>
              <a:rect l="l" t="t" r="r" b="b"/>
              <a:pathLst>
                <a:path w="3484" h="477" extrusionOk="0">
                  <a:moveTo>
                    <a:pt x="0" y="0"/>
                  </a:moveTo>
                  <a:lnTo>
                    <a:pt x="0" y="476"/>
                  </a:lnTo>
                  <a:lnTo>
                    <a:pt x="3484" y="476"/>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rot="-899928">
              <a:off x="780714" y="1882899"/>
              <a:ext cx="73941" cy="10145"/>
            </a:xfrm>
            <a:custGeom>
              <a:avLst/>
              <a:gdLst/>
              <a:ahLst/>
              <a:cxnLst/>
              <a:rect l="l" t="t" r="r" b="b"/>
              <a:pathLst>
                <a:path w="3484" h="478" extrusionOk="0">
                  <a:moveTo>
                    <a:pt x="0" y="1"/>
                  </a:moveTo>
                  <a:lnTo>
                    <a:pt x="0" y="477"/>
                  </a:lnTo>
                  <a:lnTo>
                    <a:pt x="3484" y="477"/>
                  </a:lnTo>
                  <a:lnTo>
                    <a:pt x="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899928">
              <a:off x="493413" y="1797805"/>
              <a:ext cx="241497" cy="241518"/>
            </a:xfrm>
            <a:custGeom>
              <a:avLst/>
              <a:gdLst/>
              <a:ahLst/>
              <a:cxnLst/>
              <a:rect l="l" t="t" r="r" b="b"/>
              <a:pathLst>
                <a:path w="11379" h="11380" extrusionOk="0">
                  <a:moveTo>
                    <a:pt x="5689" y="1"/>
                  </a:moveTo>
                  <a:cubicBezTo>
                    <a:pt x="2531" y="1"/>
                    <a:pt x="0" y="2532"/>
                    <a:pt x="0" y="5690"/>
                  </a:cubicBezTo>
                  <a:cubicBezTo>
                    <a:pt x="0" y="7469"/>
                    <a:pt x="802" y="9073"/>
                    <a:pt x="2105" y="10101"/>
                  </a:cubicBezTo>
                  <a:cubicBezTo>
                    <a:pt x="3083" y="10903"/>
                    <a:pt x="4311" y="11379"/>
                    <a:pt x="5689" y="11379"/>
                  </a:cubicBezTo>
                  <a:cubicBezTo>
                    <a:pt x="7043" y="11379"/>
                    <a:pt x="8296" y="10903"/>
                    <a:pt x="9273" y="10101"/>
                  </a:cubicBezTo>
                  <a:cubicBezTo>
                    <a:pt x="10552" y="9073"/>
                    <a:pt x="11379" y="7469"/>
                    <a:pt x="11379" y="5690"/>
                  </a:cubicBezTo>
                  <a:cubicBezTo>
                    <a:pt x="11379" y="2532"/>
                    <a:pt x="8822" y="1"/>
                    <a:pt x="568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899928">
              <a:off x="547288" y="1832343"/>
              <a:ext cx="118637" cy="118106"/>
            </a:xfrm>
            <a:custGeom>
              <a:avLst/>
              <a:gdLst/>
              <a:ahLst/>
              <a:cxnLst/>
              <a:rect l="l" t="t" r="r" b="b"/>
              <a:pathLst>
                <a:path w="5590" h="5565" extrusionOk="0">
                  <a:moveTo>
                    <a:pt x="2807" y="0"/>
                  </a:moveTo>
                  <a:cubicBezTo>
                    <a:pt x="1253" y="0"/>
                    <a:pt x="0" y="1229"/>
                    <a:pt x="0" y="2782"/>
                  </a:cubicBezTo>
                  <a:cubicBezTo>
                    <a:pt x="0" y="4311"/>
                    <a:pt x="1253" y="5564"/>
                    <a:pt x="2807" y="5564"/>
                  </a:cubicBezTo>
                  <a:cubicBezTo>
                    <a:pt x="4336" y="5564"/>
                    <a:pt x="5589" y="4311"/>
                    <a:pt x="5589" y="2782"/>
                  </a:cubicBezTo>
                  <a:cubicBezTo>
                    <a:pt x="5589" y="1229"/>
                    <a:pt x="4336" y="0"/>
                    <a:pt x="2807"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899928">
              <a:off x="555017" y="1926410"/>
              <a:ext cx="152148" cy="110678"/>
            </a:xfrm>
            <a:custGeom>
              <a:avLst/>
              <a:gdLst/>
              <a:ahLst/>
              <a:cxnLst/>
              <a:rect l="l" t="t" r="r" b="b"/>
              <a:pathLst>
                <a:path w="7169" h="5215" extrusionOk="0">
                  <a:moveTo>
                    <a:pt x="3584" y="1"/>
                  </a:moveTo>
                  <a:cubicBezTo>
                    <a:pt x="2958" y="1"/>
                    <a:pt x="2406" y="151"/>
                    <a:pt x="1905" y="427"/>
                  </a:cubicBezTo>
                  <a:cubicBezTo>
                    <a:pt x="752" y="1029"/>
                    <a:pt x="0" y="2206"/>
                    <a:pt x="0" y="3585"/>
                  </a:cubicBezTo>
                  <a:lnTo>
                    <a:pt x="0" y="3936"/>
                  </a:lnTo>
                  <a:cubicBezTo>
                    <a:pt x="978" y="4738"/>
                    <a:pt x="2206" y="5214"/>
                    <a:pt x="3584" y="5214"/>
                  </a:cubicBezTo>
                  <a:cubicBezTo>
                    <a:pt x="4938" y="5214"/>
                    <a:pt x="6191" y="4738"/>
                    <a:pt x="7168" y="3936"/>
                  </a:cubicBezTo>
                  <a:lnTo>
                    <a:pt x="7168" y="3585"/>
                  </a:lnTo>
                  <a:cubicBezTo>
                    <a:pt x="7168" y="2608"/>
                    <a:pt x="6767" y="1705"/>
                    <a:pt x="6116" y="1054"/>
                  </a:cubicBezTo>
                  <a:cubicBezTo>
                    <a:pt x="5865" y="803"/>
                    <a:pt x="5564"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899928">
              <a:off x="1626213" y="1436240"/>
              <a:ext cx="63330" cy="31410"/>
            </a:xfrm>
            <a:custGeom>
              <a:avLst/>
              <a:gdLst/>
              <a:ahLst/>
              <a:cxnLst/>
              <a:rect l="l" t="t" r="r" b="b"/>
              <a:pathLst>
                <a:path w="2984" h="1480" extrusionOk="0">
                  <a:moveTo>
                    <a:pt x="2833" y="151"/>
                  </a:moveTo>
                  <a:lnTo>
                    <a:pt x="2833" y="1329"/>
                  </a:lnTo>
                  <a:lnTo>
                    <a:pt x="151" y="1329"/>
                  </a:lnTo>
                  <a:lnTo>
                    <a:pt x="151" y="151"/>
                  </a:lnTo>
                  <a:close/>
                  <a:moveTo>
                    <a:pt x="76" y="1"/>
                  </a:moveTo>
                  <a:cubicBezTo>
                    <a:pt x="26" y="1"/>
                    <a:pt x="1" y="51"/>
                    <a:pt x="1" y="76"/>
                  </a:cubicBezTo>
                  <a:lnTo>
                    <a:pt x="1" y="1404"/>
                  </a:lnTo>
                  <a:cubicBezTo>
                    <a:pt x="1" y="1454"/>
                    <a:pt x="26" y="1479"/>
                    <a:pt x="76" y="1479"/>
                  </a:cubicBezTo>
                  <a:lnTo>
                    <a:pt x="2908" y="1479"/>
                  </a:lnTo>
                  <a:cubicBezTo>
                    <a:pt x="2933" y="1479"/>
                    <a:pt x="2983" y="1454"/>
                    <a:pt x="2983" y="1404"/>
                  </a:cubicBezTo>
                  <a:lnTo>
                    <a:pt x="2983" y="76"/>
                  </a:lnTo>
                  <a:cubicBezTo>
                    <a:pt x="2983" y="51"/>
                    <a:pt x="2933"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899928">
              <a:off x="1631808" y="1443602"/>
              <a:ext cx="40982" cy="20226"/>
            </a:xfrm>
            <a:custGeom>
              <a:avLst/>
              <a:gdLst/>
              <a:ahLst/>
              <a:cxnLst/>
              <a:rect l="l" t="t" r="r" b="b"/>
              <a:pathLst>
                <a:path w="1931" h="953" extrusionOk="0">
                  <a:moveTo>
                    <a:pt x="1" y="0"/>
                  </a:moveTo>
                  <a:lnTo>
                    <a:pt x="1" y="953"/>
                  </a:lnTo>
                  <a:lnTo>
                    <a:pt x="1930" y="953"/>
                  </a:lnTo>
                  <a:lnTo>
                    <a:pt x="1930"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899928">
              <a:off x="1687352" y="1436882"/>
              <a:ext cx="3735" cy="13328"/>
            </a:xfrm>
            <a:custGeom>
              <a:avLst/>
              <a:gdLst/>
              <a:ahLst/>
              <a:cxnLst/>
              <a:rect l="l" t="t" r="r" b="b"/>
              <a:pathLst>
                <a:path w="176" h="628" extrusionOk="0">
                  <a:moveTo>
                    <a:pt x="0" y="1"/>
                  </a:moveTo>
                  <a:lnTo>
                    <a:pt x="0" y="627"/>
                  </a:lnTo>
                  <a:lnTo>
                    <a:pt x="176" y="627"/>
                  </a:lnTo>
                  <a:lnTo>
                    <a:pt x="176"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899928">
              <a:off x="1566049" y="1472032"/>
              <a:ext cx="17573" cy="18103"/>
            </a:xfrm>
            <a:custGeom>
              <a:avLst/>
              <a:gdLst/>
              <a:ahLst/>
              <a:cxnLst/>
              <a:rect l="l" t="t" r="r" b="b"/>
              <a:pathLst>
                <a:path w="828" h="853" extrusionOk="0">
                  <a:moveTo>
                    <a:pt x="401" y="0"/>
                  </a:moveTo>
                  <a:cubicBezTo>
                    <a:pt x="176" y="0"/>
                    <a:pt x="0" y="201"/>
                    <a:pt x="0" y="426"/>
                  </a:cubicBezTo>
                  <a:cubicBezTo>
                    <a:pt x="0" y="677"/>
                    <a:pt x="176" y="852"/>
                    <a:pt x="401" y="852"/>
                  </a:cubicBezTo>
                  <a:cubicBezTo>
                    <a:pt x="652" y="852"/>
                    <a:pt x="827" y="677"/>
                    <a:pt x="827" y="426"/>
                  </a:cubicBezTo>
                  <a:cubicBezTo>
                    <a:pt x="827" y="201"/>
                    <a:pt x="652" y="0"/>
                    <a:pt x="401"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899928">
              <a:off x="1556646" y="1462654"/>
              <a:ext cx="29267" cy="10399"/>
            </a:xfrm>
            <a:custGeom>
              <a:avLst/>
              <a:gdLst/>
              <a:ahLst/>
              <a:cxnLst/>
              <a:rect l="l" t="t" r="r" b="b"/>
              <a:pathLst>
                <a:path w="1379" h="490" extrusionOk="0">
                  <a:moveTo>
                    <a:pt x="690" y="1"/>
                  </a:moveTo>
                  <a:cubicBezTo>
                    <a:pt x="458" y="1"/>
                    <a:pt x="226" y="88"/>
                    <a:pt x="51" y="264"/>
                  </a:cubicBezTo>
                  <a:cubicBezTo>
                    <a:pt x="1" y="314"/>
                    <a:pt x="1" y="389"/>
                    <a:pt x="51" y="439"/>
                  </a:cubicBezTo>
                  <a:cubicBezTo>
                    <a:pt x="76" y="464"/>
                    <a:pt x="113" y="477"/>
                    <a:pt x="151" y="477"/>
                  </a:cubicBezTo>
                  <a:cubicBezTo>
                    <a:pt x="189" y="477"/>
                    <a:pt x="226" y="464"/>
                    <a:pt x="251" y="439"/>
                  </a:cubicBezTo>
                  <a:cubicBezTo>
                    <a:pt x="376" y="339"/>
                    <a:pt x="527" y="264"/>
                    <a:pt x="677" y="264"/>
                  </a:cubicBezTo>
                  <a:cubicBezTo>
                    <a:pt x="903" y="264"/>
                    <a:pt x="1053" y="364"/>
                    <a:pt x="1128" y="439"/>
                  </a:cubicBezTo>
                  <a:cubicBezTo>
                    <a:pt x="1153" y="464"/>
                    <a:pt x="1204" y="489"/>
                    <a:pt x="1229" y="489"/>
                  </a:cubicBezTo>
                  <a:cubicBezTo>
                    <a:pt x="1279" y="489"/>
                    <a:pt x="1304" y="464"/>
                    <a:pt x="1329" y="439"/>
                  </a:cubicBezTo>
                  <a:cubicBezTo>
                    <a:pt x="1379" y="389"/>
                    <a:pt x="1379" y="314"/>
                    <a:pt x="1329" y="264"/>
                  </a:cubicBezTo>
                  <a:cubicBezTo>
                    <a:pt x="1153" y="88"/>
                    <a:pt x="922" y="1"/>
                    <a:pt x="690"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899928">
              <a:off x="1547490" y="1452571"/>
              <a:ext cx="43104" cy="13859"/>
            </a:xfrm>
            <a:custGeom>
              <a:avLst/>
              <a:gdLst/>
              <a:ahLst/>
              <a:cxnLst/>
              <a:rect l="l" t="t" r="r" b="b"/>
              <a:pathLst>
                <a:path w="2031" h="653" extrusionOk="0">
                  <a:moveTo>
                    <a:pt x="1003" y="1"/>
                  </a:moveTo>
                  <a:cubicBezTo>
                    <a:pt x="652" y="1"/>
                    <a:pt x="301" y="151"/>
                    <a:pt x="51" y="402"/>
                  </a:cubicBezTo>
                  <a:cubicBezTo>
                    <a:pt x="1" y="477"/>
                    <a:pt x="1" y="552"/>
                    <a:pt x="51" y="602"/>
                  </a:cubicBezTo>
                  <a:cubicBezTo>
                    <a:pt x="76" y="627"/>
                    <a:pt x="107" y="640"/>
                    <a:pt x="142" y="640"/>
                  </a:cubicBezTo>
                  <a:cubicBezTo>
                    <a:pt x="176" y="640"/>
                    <a:pt x="214" y="627"/>
                    <a:pt x="251" y="602"/>
                  </a:cubicBezTo>
                  <a:cubicBezTo>
                    <a:pt x="452" y="402"/>
                    <a:pt x="728" y="276"/>
                    <a:pt x="1003" y="276"/>
                  </a:cubicBezTo>
                  <a:cubicBezTo>
                    <a:pt x="1304" y="276"/>
                    <a:pt x="1580" y="402"/>
                    <a:pt x="1780" y="602"/>
                  </a:cubicBezTo>
                  <a:cubicBezTo>
                    <a:pt x="1830" y="627"/>
                    <a:pt x="1855" y="652"/>
                    <a:pt x="1880" y="652"/>
                  </a:cubicBezTo>
                  <a:cubicBezTo>
                    <a:pt x="1931" y="652"/>
                    <a:pt x="1956" y="627"/>
                    <a:pt x="1981" y="602"/>
                  </a:cubicBezTo>
                  <a:cubicBezTo>
                    <a:pt x="2031" y="552"/>
                    <a:pt x="2031" y="477"/>
                    <a:pt x="1981" y="427"/>
                  </a:cubicBezTo>
                  <a:cubicBezTo>
                    <a:pt x="1730" y="151"/>
                    <a:pt x="1379" y="1"/>
                    <a:pt x="1003"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899928">
              <a:off x="1464917" y="1495827"/>
              <a:ext cx="13859" cy="21839"/>
            </a:xfrm>
            <a:custGeom>
              <a:avLst/>
              <a:gdLst/>
              <a:ahLst/>
              <a:cxnLst/>
              <a:rect l="l" t="t" r="r" b="b"/>
              <a:pathLst>
                <a:path w="653" h="1029" extrusionOk="0">
                  <a:moveTo>
                    <a:pt x="1" y="1"/>
                  </a:moveTo>
                  <a:lnTo>
                    <a:pt x="1" y="1028"/>
                  </a:lnTo>
                  <a:lnTo>
                    <a:pt x="653" y="1028"/>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899928">
              <a:off x="1480325" y="1483578"/>
              <a:ext cx="13859" cy="29818"/>
            </a:xfrm>
            <a:custGeom>
              <a:avLst/>
              <a:gdLst/>
              <a:ahLst/>
              <a:cxnLst/>
              <a:rect l="l" t="t" r="r" b="b"/>
              <a:pathLst>
                <a:path w="653" h="1405" extrusionOk="0">
                  <a:moveTo>
                    <a:pt x="1" y="1"/>
                  </a:moveTo>
                  <a:lnTo>
                    <a:pt x="1" y="1404"/>
                  </a:lnTo>
                  <a:lnTo>
                    <a:pt x="653" y="1404"/>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899928">
              <a:off x="1495801" y="1471851"/>
              <a:ext cx="13859" cy="37268"/>
            </a:xfrm>
            <a:custGeom>
              <a:avLst/>
              <a:gdLst/>
              <a:ahLst/>
              <a:cxnLst/>
              <a:rect l="l" t="t" r="r" b="b"/>
              <a:pathLst>
                <a:path w="653" h="1756" extrusionOk="0">
                  <a:moveTo>
                    <a:pt x="1" y="1"/>
                  </a:moveTo>
                  <a:lnTo>
                    <a:pt x="1" y="1755"/>
                  </a:lnTo>
                  <a:lnTo>
                    <a:pt x="653" y="1755"/>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899928">
              <a:off x="2426717" y="1510058"/>
              <a:ext cx="278743" cy="270764"/>
            </a:xfrm>
            <a:custGeom>
              <a:avLst/>
              <a:gdLst/>
              <a:ahLst/>
              <a:cxnLst/>
              <a:rect l="l" t="t" r="r" b="b"/>
              <a:pathLst>
                <a:path w="13134" h="12758" fill="none" extrusionOk="0">
                  <a:moveTo>
                    <a:pt x="1" y="1"/>
                  </a:moveTo>
                  <a:cubicBezTo>
                    <a:pt x="7144" y="1"/>
                    <a:pt x="12933" y="5690"/>
                    <a:pt x="13134" y="12758"/>
                  </a:cubicBezTo>
                </a:path>
              </a:pathLst>
            </a:custGeom>
            <a:noFill/>
            <a:ln w="68925" cap="flat" cmpd="sng">
              <a:solidFill>
                <a:srgbClr val="F4F4F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899928">
              <a:off x="2846019" y="1661186"/>
              <a:ext cx="45778" cy="46309"/>
            </a:xfrm>
            <a:custGeom>
              <a:avLst/>
              <a:gdLst/>
              <a:ahLst/>
              <a:cxnLst/>
              <a:rect l="l" t="t" r="r" b="b"/>
              <a:pathLst>
                <a:path w="2157" h="2182" extrusionOk="0">
                  <a:moveTo>
                    <a:pt x="1" y="427"/>
                  </a:moveTo>
                  <a:lnTo>
                    <a:pt x="427" y="1"/>
                  </a:lnTo>
                  <a:lnTo>
                    <a:pt x="2156" y="1755"/>
                  </a:lnTo>
                  <a:lnTo>
                    <a:pt x="1730" y="2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899928">
              <a:off x="2853245" y="1688418"/>
              <a:ext cx="45778" cy="45778"/>
            </a:xfrm>
            <a:custGeom>
              <a:avLst/>
              <a:gdLst/>
              <a:ahLst/>
              <a:cxnLst/>
              <a:rect l="l" t="t" r="r" b="b"/>
              <a:pathLst>
                <a:path w="2157" h="2157" extrusionOk="0">
                  <a:moveTo>
                    <a:pt x="1" y="1730"/>
                  </a:moveTo>
                  <a:lnTo>
                    <a:pt x="427" y="2156"/>
                  </a:lnTo>
                  <a:lnTo>
                    <a:pt x="2156" y="427"/>
                  </a:lnTo>
                  <a:lnTo>
                    <a:pt x="17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899928">
              <a:off x="807012" y="2151204"/>
              <a:ext cx="1068092" cy="1068092"/>
            </a:xfrm>
            <a:custGeom>
              <a:avLst/>
              <a:gdLst/>
              <a:ahLst/>
              <a:cxnLst/>
              <a:rect l="l" t="t" r="r" b="b"/>
              <a:pathLst>
                <a:path w="50327" h="50327" extrusionOk="0">
                  <a:moveTo>
                    <a:pt x="2231" y="0"/>
                  </a:moveTo>
                  <a:cubicBezTo>
                    <a:pt x="1003" y="0"/>
                    <a:pt x="1" y="1003"/>
                    <a:pt x="1" y="2231"/>
                  </a:cubicBezTo>
                  <a:lnTo>
                    <a:pt x="1" y="2231"/>
                  </a:lnTo>
                  <a:lnTo>
                    <a:pt x="1" y="48096"/>
                  </a:lnTo>
                  <a:cubicBezTo>
                    <a:pt x="1" y="49324"/>
                    <a:pt x="1003" y="50326"/>
                    <a:pt x="2231" y="50326"/>
                  </a:cubicBezTo>
                  <a:lnTo>
                    <a:pt x="2231"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899928">
              <a:off x="1046886" y="3131019"/>
              <a:ext cx="854801" cy="137780"/>
            </a:xfrm>
            <a:custGeom>
              <a:avLst/>
              <a:gdLst/>
              <a:ahLst/>
              <a:cxnLst/>
              <a:rect l="l" t="t" r="r" b="b"/>
              <a:pathLst>
                <a:path w="40277" h="6492" extrusionOk="0">
                  <a:moveTo>
                    <a:pt x="3234" y="0"/>
                  </a:moveTo>
                  <a:cubicBezTo>
                    <a:pt x="1454" y="0"/>
                    <a:pt x="1" y="1454"/>
                    <a:pt x="1" y="3233"/>
                  </a:cubicBezTo>
                  <a:cubicBezTo>
                    <a:pt x="1" y="5038"/>
                    <a:pt x="1454" y="6491"/>
                    <a:pt x="3234" y="6491"/>
                  </a:cubicBezTo>
                  <a:lnTo>
                    <a:pt x="37044" y="6491"/>
                  </a:lnTo>
                  <a:cubicBezTo>
                    <a:pt x="38848" y="6491"/>
                    <a:pt x="40277" y="5038"/>
                    <a:pt x="40277" y="3233"/>
                  </a:cubicBezTo>
                  <a:cubicBezTo>
                    <a:pt x="40277" y="1454"/>
                    <a:pt x="38848" y="0"/>
                    <a:pt x="37044"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899928">
              <a:off x="1707299" y="2521660"/>
              <a:ext cx="46309" cy="46309"/>
            </a:xfrm>
            <a:custGeom>
              <a:avLst/>
              <a:gdLst/>
              <a:ahLst/>
              <a:cxnLst/>
              <a:rect l="l" t="t" r="r" b="b"/>
              <a:pathLst>
                <a:path w="2182" h="2182" extrusionOk="0">
                  <a:moveTo>
                    <a:pt x="427" y="1"/>
                  </a:moveTo>
                  <a:lnTo>
                    <a:pt x="1" y="427"/>
                  </a:lnTo>
                  <a:lnTo>
                    <a:pt x="1755" y="2181"/>
                  </a:lnTo>
                  <a:lnTo>
                    <a:pt x="2181" y="1755"/>
                  </a:ln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899928">
              <a:off x="1714525" y="2548892"/>
              <a:ext cx="46309" cy="45778"/>
            </a:xfrm>
            <a:custGeom>
              <a:avLst/>
              <a:gdLst/>
              <a:ahLst/>
              <a:cxnLst/>
              <a:rect l="l" t="t" r="r" b="b"/>
              <a:pathLst>
                <a:path w="2182" h="2157" extrusionOk="0">
                  <a:moveTo>
                    <a:pt x="1755" y="1"/>
                  </a:moveTo>
                  <a:lnTo>
                    <a:pt x="1" y="1730"/>
                  </a:lnTo>
                  <a:lnTo>
                    <a:pt x="427" y="2156"/>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899928">
              <a:off x="892996" y="2739855"/>
              <a:ext cx="46287" cy="46309"/>
            </a:xfrm>
            <a:custGeom>
              <a:avLst/>
              <a:gdLst/>
              <a:ahLst/>
              <a:cxnLst/>
              <a:rect l="l" t="t" r="r" b="b"/>
              <a:pathLst>
                <a:path w="2181" h="2182" extrusionOk="0">
                  <a:moveTo>
                    <a:pt x="1755" y="1"/>
                  </a:moveTo>
                  <a:lnTo>
                    <a:pt x="0" y="1755"/>
                  </a:lnTo>
                  <a:lnTo>
                    <a:pt x="426" y="2181"/>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899928">
              <a:off x="900221" y="2767087"/>
              <a:ext cx="46287" cy="45778"/>
            </a:xfrm>
            <a:custGeom>
              <a:avLst/>
              <a:gdLst/>
              <a:ahLst/>
              <a:cxnLst/>
              <a:rect l="l" t="t" r="r" b="b"/>
              <a:pathLst>
                <a:path w="2181" h="2157" extrusionOk="0">
                  <a:moveTo>
                    <a:pt x="426" y="1"/>
                  </a:moveTo>
                  <a:lnTo>
                    <a:pt x="0" y="427"/>
                  </a:lnTo>
                  <a:lnTo>
                    <a:pt x="1755" y="2156"/>
                  </a:lnTo>
                  <a:lnTo>
                    <a:pt x="2181" y="1730"/>
                  </a:lnTo>
                  <a:lnTo>
                    <a:pt x="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20700072">
              <a:off x="1075949" y="3385012"/>
              <a:ext cx="1264893" cy="1068092"/>
            </a:xfrm>
            <a:custGeom>
              <a:avLst/>
              <a:gdLst/>
              <a:ahLst/>
              <a:cxnLst/>
              <a:rect l="l" t="t" r="r" b="b"/>
              <a:pathLst>
                <a:path w="59600" h="50327" extrusionOk="0">
                  <a:moveTo>
                    <a:pt x="2431" y="0"/>
                  </a:moveTo>
                  <a:cubicBezTo>
                    <a:pt x="1078" y="0"/>
                    <a:pt x="0" y="1103"/>
                    <a:pt x="0" y="2431"/>
                  </a:cubicBezTo>
                  <a:lnTo>
                    <a:pt x="0" y="2431"/>
                  </a:lnTo>
                  <a:lnTo>
                    <a:pt x="0" y="47920"/>
                  </a:lnTo>
                  <a:cubicBezTo>
                    <a:pt x="0" y="49248"/>
                    <a:pt x="1078" y="50326"/>
                    <a:pt x="2431" y="50326"/>
                  </a:cubicBezTo>
                  <a:lnTo>
                    <a:pt x="2431" y="50326"/>
                  </a:lnTo>
                  <a:lnTo>
                    <a:pt x="57193" y="50326"/>
                  </a:lnTo>
                  <a:cubicBezTo>
                    <a:pt x="58522" y="50326"/>
                    <a:pt x="59599" y="49248"/>
                    <a:pt x="59599" y="47920"/>
                  </a:cubicBezTo>
                  <a:lnTo>
                    <a:pt x="59599" y="47920"/>
                  </a:lnTo>
                  <a:lnTo>
                    <a:pt x="59599" y="2431"/>
                  </a:lnTo>
                  <a:cubicBezTo>
                    <a:pt x="59599" y="1103"/>
                    <a:pt x="58522" y="0"/>
                    <a:pt x="57193" y="0"/>
                  </a:cubicBezTo>
                  <a:lnTo>
                    <a:pt x="57193" y="0"/>
                  </a:lnTo>
                  <a:close/>
                </a:path>
              </a:pathLst>
            </a:custGeom>
            <a:solidFill>
              <a:srgbClr val="DBDBDB"/>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rot="20700072">
              <a:off x="1187152" y="3725801"/>
              <a:ext cx="1021826" cy="593630"/>
            </a:xfrm>
            <a:custGeom>
              <a:avLst/>
              <a:gdLst/>
              <a:ahLst/>
              <a:cxnLst/>
              <a:rect l="l" t="t" r="r" b="b"/>
              <a:pathLst>
                <a:path w="48147" h="27971" fill="none" extrusionOk="0">
                  <a:moveTo>
                    <a:pt x="1" y="1"/>
                  </a:moveTo>
                  <a:lnTo>
                    <a:pt x="1" y="27971"/>
                  </a:lnTo>
                  <a:lnTo>
                    <a:pt x="48146" y="27971"/>
                  </a:lnTo>
                </a:path>
              </a:pathLst>
            </a:custGeom>
            <a:ln>
              <a:headEnd type="none" w="sm" len="sm"/>
              <a:tailEnd type="none" w="sm" len="sm"/>
            </a:ln>
          </p:spPr>
          <p:style>
            <a:lnRef idx="1">
              <a:schemeClr val="accent5"/>
            </a:lnRef>
            <a:fillRef idx="0">
              <a:schemeClr val="accent5"/>
            </a:fillRef>
            <a:effectRef idx="0">
              <a:schemeClr val="accent5"/>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rot="-899928">
              <a:off x="1376787" y="4379793"/>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899928">
              <a:off x="1246276" y="4314997"/>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899928">
              <a:off x="1212962" y="4190671"/>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899928">
              <a:off x="1179649" y="4066344"/>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899928">
              <a:off x="1146199" y="3941505"/>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899928">
              <a:off x="1507284" y="4344826"/>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899928">
              <a:off x="1637781" y="430986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899928">
              <a:off x="1767765" y="427503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899928">
              <a:off x="1898262" y="4240064"/>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899928">
              <a:off x="2028759" y="4205097"/>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899928">
              <a:off x="2159256" y="4170131"/>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899928">
              <a:off x="1847243" y="4531903"/>
              <a:ext cx="56920" cy="56920"/>
            </a:xfrm>
            <a:custGeom>
              <a:avLst/>
              <a:gdLst/>
              <a:ahLst/>
              <a:cxnLst/>
              <a:rect l="l" t="t" r="r" b="b"/>
              <a:pathLst>
                <a:path w="2682" h="2682" extrusionOk="0">
                  <a:moveTo>
                    <a:pt x="2156" y="0"/>
                  </a:moveTo>
                  <a:lnTo>
                    <a:pt x="0" y="2156"/>
                  </a:lnTo>
                  <a:lnTo>
                    <a:pt x="526" y="2682"/>
                  </a:lnTo>
                  <a:lnTo>
                    <a:pt x="2682" y="527"/>
                  </a:lnTo>
                  <a:lnTo>
                    <a:pt x="2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899928">
              <a:off x="1813850" y="4540850"/>
              <a:ext cx="56920" cy="56920"/>
            </a:xfrm>
            <a:custGeom>
              <a:avLst/>
              <a:gdLst/>
              <a:ahLst/>
              <a:cxnLst/>
              <a:rect l="l" t="t" r="r" b="b"/>
              <a:pathLst>
                <a:path w="2682" h="2682" extrusionOk="0">
                  <a:moveTo>
                    <a:pt x="526" y="0"/>
                  </a:moveTo>
                  <a:lnTo>
                    <a:pt x="0" y="527"/>
                  </a:lnTo>
                  <a:lnTo>
                    <a:pt x="2155" y="2682"/>
                  </a:lnTo>
                  <a:lnTo>
                    <a:pt x="2682" y="2156"/>
                  </a:lnTo>
                  <a:lnTo>
                    <a:pt x="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899928">
              <a:off x="2517779" y="310844"/>
              <a:ext cx="1695212" cy="3458507"/>
            </a:xfrm>
            <a:custGeom>
              <a:avLst/>
              <a:gdLst/>
              <a:ahLst/>
              <a:cxnLst/>
              <a:rect l="l" t="t" r="r" b="b"/>
              <a:pathLst>
                <a:path w="79876" h="162960" extrusionOk="0">
                  <a:moveTo>
                    <a:pt x="9173" y="1"/>
                  </a:moveTo>
                  <a:cubicBezTo>
                    <a:pt x="4110" y="1"/>
                    <a:pt x="0" y="4111"/>
                    <a:pt x="0" y="9174"/>
                  </a:cubicBezTo>
                  <a:lnTo>
                    <a:pt x="0" y="153786"/>
                  </a:lnTo>
                  <a:cubicBezTo>
                    <a:pt x="0" y="158849"/>
                    <a:pt x="4110"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899928">
              <a:off x="2612982" y="406066"/>
              <a:ext cx="1504799" cy="3268052"/>
            </a:xfrm>
            <a:custGeom>
              <a:avLst/>
              <a:gdLst/>
              <a:ahLst/>
              <a:cxnLst/>
              <a:rect l="l" t="t" r="r" b="b"/>
              <a:pathLst>
                <a:path w="70904" h="153986" extrusionOk="0">
                  <a:moveTo>
                    <a:pt x="54763" y="0"/>
                  </a:moveTo>
                  <a:cubicBezTo>
                    <a:pt x="53509" y="0"/>
                    <a:pt x="52382" y="727"/>
                    <a:pt x="51855" y="1830"/>
                  </a:cubicBezTo>
                  <a:lnTo>
                    <a:pt x="51855" y="1830"/>
                  </a:lnTo>
                  <a:cubicBezTo>
                    <a:pt x="51129" y="3434"/>
                    <a:pt x="49524"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rgbClr val="99CCFF"/>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899928">
              <a:off x="2781533" y="489869"/>
              <a:ext cx="259579" cy="29797"/>
            </a:xfrm>
            <a:custGeom>
              <a:avLst/>
              <a:gdLst/>
              <a:ahLst/>
              <a:cxnLst/>
              <a:rect l="l" t="t" r="r" b="b"/>
              <a:pathLst>
                <a:path w="12231" h="1404" extrusionOk="0">
                  <a:moveTo>
                    <a:pt x="702" y="0"/>
                  </a:moveTo>
                  <a:cubicBezTo>
                    <a:pt x="301" y="0"/>
                    <a:pt x="0" y="326"/>
                    <a:pt x="0" y="702"/>
                  </a:cubicBezTo>
                  <a:cubicBezTo>
                    <a:pt x="0" y="1103"/>
                    <a:pt x="301" y="1404"/>
                    <a:pt x="702" y="1404"/>
                  </a:cubicBezTo>
                  <a:lnTo>
                    <a:pt x="11529" y="1404"/>
                  </a:lnTo>
                  <a:cubicBezTo>
                    <a:pt x="11905" y="1404"/>
                    <a:pt x="12231" y="1103"/>
                    <a:pt x="12231" y="702"/>
                  </a:cubicBezTo>
                  <a:cubicBezTo>
                    <a:pt x="12231" y="326"/>
                    <a:pt x="11905" y="0"/>
                    <a:pt x="115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899928">
              <a:off x="3086514" y="439602"/>
              <a:ext cx="28757" cy="28736"/>
            </a:xfrm>
            <a:custGeom>
              <a:avLst/>
              <a:gdLst/>
              <a:ahLst/>
              <a:cxnLst/>
              <a:rect l="l" t="t" r="r" b="b"/>
              <a:pathLst>
                <a:path w="1355" h="1354" extrusionOk="0">
                  <a:moveTo>
                    <a:pt x="678" y="0"/>
                  </a:moveTo>
                  <a:cubicBezTo>
                    <a:pt x="302" y="0"/>
                    <a:pt x="1" y="301"/>
                    <a:pt x="1" y="677"/>
                  </a:cubicBezTo>
                  <a:cubicBezTo>
                    <a:pt x="1" y="1053"/>
                    <a:pt x="302" y="1354"/>
                    <a:pt x="678" y="1354"/>
                  </a:cubicBezTo>
                  <a:cubicBezTo>
                    <a:pt x="1053" y="1354"/>
                    <a:pt x="1354" y="1053"/>
                    <a:pt x="1354" y="677"/>
                  </a:cubicBezTo>
                  <a:cubicBezTo>
                    <a:pt x="1354" y="301"/>
                    <a:pt x="1053" y="0"/>
                    <a:pt x="678"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899928">
              <a:off x="2660034" y="775403"/>
              <a:ext cx="74472" cy="10654"/>
            </a:xfrm>
            <a:custGeom>
              <a:avLst/>
              <a:gdLst/>
              <a:ahLst/>
              <a:cxnLst/>
              <a:rect l="l" t="t" r="r" b="b"/>
              <a:pathLst>
                <a:path w="3509" h="502" extrusionOk="0">
                  <a:moveTo>
                    <a:pt x="0" y="0"/>
                  </a:moveTo>
                  <a:lnTo>
                    <a:pt x="0" y="502"/>
                  </a:lnTo>
                  <a:lnTo>
                    <a:pt x="3509" y="502"/>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899928">
              <a:off x="2666024" y="798023"/>
              <a:ext cx="74472" cy="10123"/>
            </a:xfrm>
            <a:custGeom>
              <a:avLst/>
              <a:gdLst/>
              <a:ahLst/>
              <a:cxnLst/>
              <a:rect l="l" t="t" r="r" b="b"/>
              <a:pathLst>
                <a:path w="3509" h="477" extrusionOk="0">
                  <a:moveTo>
                    <a:pt x="0" y="0"/>
                  </a:moveTo>
                  <a:lnTo>
                    <a:pt x="0" y="476"/>
                  </a:lnTo>
                  <a:lnTo>
                    <a:pt x="3509" y="476"/>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899928">
              <a:off x="2672079" y="820613"/>
              <a:ext cx="74472" cy="10145"/>
            </a:xfrm>
            <a:custGeom>
              <a:avLst/>
              <a:gdLst/>
              <a:ahLst/>
              <a:cxnLst/>
              <a:rect l="l" t="t" r="r" b="b"/>
              <a:pathLst>
                <a:path w="3509" h="478" extrusionOk="0">
                  <a:moveTo>
                    <a:pt x="0" y="1"/>
                  </a:moveTo>
                  <a:lnTo>
                    <a:pt x="0" y="477"/>
                  </a:lnTo>
                  <a:lnTo>
                    <a:pt x="3509" y="477"/>
                  </a:lnTo>
                  <a:lnTo>
                    <a:pt x="35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899928">
              <a:off x="2384787" y="973617"/>
              <a:ext cx="241497" cy="241518"/>
            </a:xfrm>
            <a:custGeom>
              <a:avLst/>
              <a:gdLst/>
              <a:ahLst/>
              <a:cxnLst/>
              <a:rect l="l" t="t" r="r" b="b"/>
              <a:pathLst>
                <a:path w="11379" h="11380" extrusionOk="0">
                  <a:moveTo>
                    <a:pt x="5689" y="1"/>
                  </a:moveTo>
                  <a:cubicBezTo>
                    <a:pt x="2557" y="1"/>
                    <a:pt x="0" y="2532"/>
                    <a:pt x="0" y="5690"/>
                  </a:cubicBezTo>
                  <a:cubicBezTo>
                    <a:pt x="0" y="7469"/>
                    <a:pt x="827" y="9073"/>
                    <a:pt x="2105" y="10101"/>
                  </a:cubicBezTo>
                  <a:cubicBezTo>
                    <a:pt x="3083" y="10903"/>
                    <a:pt x="4336" y="11379"/>
                    <a:pt x="5689" y="11379"/>
                  </a:cubicBezTo>
                  <a:cubicBezTo>
                    <a:pt x="7043" y="11379"/>
                    <a:pt x="8296" y="10903"/>
                    <a:pt x="9273" y="10101"/>
                  </a:cubicBezTo>
                  <a:cubicBezTo>
                    <a:pt x="10577" y="9073"/>
                    <a:pt x="11379" y="7469"/>
                    <a:pt x="11379" y="5690"/>
                  </a:cubicBezTo>
                  <a:cubicBezTo>
                    <a:pt x="11379" y="2532"/>
                    <a:pt x="8847" y="1"/>
                    <a:pt x="568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899928">
              <a:off x="2438027" y="1007905"/>
              <a:ext cx="118637" cy="118106"/>
            </a:xfrm>
            <a:custGeom>
              <a:avLst/>
              <a:gdLst/>
              <a:ahLst/>
              <a:cxnLst/>
              <a:rect l="l" t="t" r="r" b="b"/>
              <a:pathLst>
                <a:path w="5590" h="5565" extrusionOk="0">
                  <a:moveTo>
                    <a:pt x="2782" y="0"/>
                  </a:moveTo>
                  <a:cubicBezTo>
                    <a:pt x="1254" y="0"/>
                    <a:pt x="0" y="1229"/>
                    <a:pt x="0" y="2782"/>
                  </a:cubicBezTo>
                  <a:cubicBezTo>
                    <a:pt x="0" y="4311"/>
                    <a:pt x="1254" y="5564"/>
                    <a:pt x="2782" y="5564"/>
                  </a:cubicBezTo>
                  <a:cubicBezTo>
                    <a:pt x="4336" y="5564"/>
                    <a:pt x="5589" y="4311"/>
                    <a:pt x="5589" y="2782"/>
                  </a:cubicBezTo>
                  <a:cubicBezTo>
                    <a:pt x="5589" y="1229"/>
                    <a:pt x="4336" y="0"/>
                    <a:pt x="2782"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899928">
              <a:off x="2445244" y="1102109"/>
              <a:ext cx="152148" cy="110678"/>
            </a:xfrm>
            <a:custGeom>
              <a:avLst/>
              <a:gdLst/>
              <a:ahLst/>
              <a:cxnLst/>
              <a:rect l="l" t="t" r="r" b="b"/>
              <a:pathLst>
                <a:path w="7169" h="5215" extrusionOk="0">
                  <a:moveTo>
                    <a:pt x="3584" y="1"/>
                  </a:moveTo>
                  <a:cubicBezTo>
                    <a:pt x="2983" y="1"/>
                    <a:pt x="2406" y="151"/>
                    <a:pt x="1905" y="427"/>
                  </a:cubicBezTo>
                  <a:cubicBezTo>
                    <a:pt x="777" y="1029"/>
                    <a:pt x="0" y="2206"/>
                    <a:pt x="0" y="3585"/>
                  </a:cubicBezTo>
                  <a:lnTo>
                    <a:pt x="0" y="3936"/>
                  </a:lnTo>
                  <a:cubicBezTo>
                    <a:pt x="978" y="4738"/>
                    <a:pt x="2231" y="5214"/>
                    <a:pt x="3584" y="5214"/>
                  </a:cubicBezTo>
                  <a:cubicBezTo>
                    <a:pt x="4938" y="5214"/>
                    <a:pt x="6191" y="4738"/>
                    <a:pt x="7168" y="3936"/>
                  </a:cubicBezTo>
                  <a:lnTo>
                    <a:pt x="7168" y="3585"/>
                  </a:lnTo>
                  <a:cubicBezTo>
                    <a:pt x="7168" y="2608"/>
                    <a:pt x="6767" y="1705"/>
                    <a:pt x="6116" y="1054"/>
                  </a:cubicBezTo>
                  <a:cubicBezTo>
                    <a:pt x="5865" y="803"/>
                    <a:pt x="5589"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899928">
              <a:off x="3429118" y="605351"/>
              <a:ext cx="28205" cy="47370"/>
            </a:xfrm>
            <a:custGeom>
              <a:avLst/>
              <a:gdLst/>
              <a:ahLst/>
              <a:cxnLst/>
              <a:rect l="l" t="t" r="r" b="b"/>
              <a:pathLst>
                <a:path w="1329" h="2232" extrusionOk="0">
                  <a:moveTo>
                    <a:pt x="677" y="1"/>
                  </a:moveTo>
                  <a:cubicBezTo>
                    <a:pt x="276" y="1"/>
                    <a:pt x="26" y="251"/>
                    <a:pt x="1" y="677"/>
                  </a:cubicBezTo>
                  <a:lnTo>
                    <a:pt x="326" y="677"/>
                  </a:lnTo>
                  <a:cubicBezTo>
                    <a:pt x="351" y="452"/>
                    <a:pt x="452" y="352"/>
                    <a:pt x="652" y="352"/>
                  </a:cubicBezTo>
                  <a:cubicBezTo>
                    <a:pt x="828" y="352"/>
                    <a:pt x="953" y="427"/>
                    <a:pt x="953" y="602"/>
                  </a:cubicBezTo>
                  <a:cubicBezTo>
                    <a:pt x="953" y="978"/>
                    <a:pt x="527" y="978"/>
                    <a:pt x="527" y="1479"/>
                  </a:cubicBezTo>
                  <a:lnTo>
                    <a:pt x="828" y="1479"/>
                  </a:lnTo>
                  <a:cubicBezTo>
                    <a:pt x="828" y="1078"/>
                    <a:pt x="1329" y="1028"/>
                    <a:pt x="1329" y="527"/>
                  </a:cubicBezTo>
                  <a:cubicBezTo>
                    <a:pt x="1329" y="201"/>
                    <a:pt x="1078" y="1"/>
                    <a:pt x="677" y="1"/>
                  </a:cubicBezTo>
                  <a:close/>
                  <a:moveTo>
                    <a:pt x="677" y="1780"/>
                  </a:moveTo>
                  <a:cubicBezTo>
                    <a:pt x="552" y="1780"/>
                    <a:pt x="452" y="1880"/>
                    <a:pt x="452" y="2006"/>
                  </a:cubicBezTo>
                  <a:cubicBezTo>
                    <a:pt x="452" y="2156"/>
                    <a:pt x="552" y="2231"/>
                    <a:pt x="677" y="2231"/>
                  </a:cubicBezTo>
                  <a:cubicBezTo>
                    <a:pt x="803" y="2231"/>
                    <a:pt x="903" y="2156"/>
                    <a:pt x="903" y="2006"/>
                  </a:cubicBezTo>
                  <a:cubicBezTo>
                    <a:pt x="903" y="1880"/>
                    <a:pt x="803" y="1780"/>
                    <a:pt x="677"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899928">
              <a:off x="3394304" y="578510"/>
              <a:ext cx="99494" cy="98963"/>
            </a:xfrm>
            <a:custGeom>
              <a:avLst/>
              <a:gdLst/>
              <a:ahLst/>
              <a:cxnLst/>
              <a:rect l="l" t="t" r="r" b="b"/>
              <a:pathLst>
                <a:path w="4688" h="4663" extrusionOk="0">
                  <a:moveTo>
                    <a:pt x="2331" y="226"/>
                  </a:moveTo>
                  <a:cubicBezTo>
                    <a:pt x="3509" y="226"/>
                    <a:pt x="4462" y="1153"/>
                    <a:pt x="4462" y="2331"/>
                  </a:cubicBezTo>
                  <a:cubicBezTo>
                    <a:pt x="4462" y="3484"/>
                    <a:pt x="3509" y="4437"/>
                    <a:pt x="2331" y="4437"/>
                  </a:cubicBezTo>
                  <a:cubicBezTo>
                    <a:pt x="1178" y="4437"/>
                    <a:pt x="226" y="3484"/>
                    <a:pt x="226" y="2331"/>
                  </a:cubicBezTo>
                  <a:cubicBezTo>
                    <a:pt x="226" y="1153"/>
                    <a:pt x="1178" y="226"/>
                    <a:pt x="2331" y="226"/>
                  </a:cubicBezTo>
                  <a:close/>
                  <a:moveTo>
                    <a:pt x="2331" y="1"/>
                  </a:moveTo>
                  <a:cubicBezTo>
                    <a:pt x="1053" y="1"/>
                    <a:pt x="0" y="1028"/>
                    <a:pt x="0" y="2331"/>
                  </a:cubicBezTo>
                  <a:cubicBezTo>
                    <a:pt x="0" y="3610"/>
                    <a:pt x="1053" y="4662"/>
                    <a:pt x="2331" y="4662"/>
                  </a:cubicBezTo>
                  <a:cubicBezTo>
                    <a:pt x="3635" y="4662"/>
                    <a:pt x="4687" y="3610"/>
                    <a:pt x="4687" y="2331"/>
                  </a:cubicBezTo>
                  <a:cubicBezTo>
                    <a:pt x="4687" y="1028"/>
                    <a:pt x="3635" y="1"/>
                    <a:pt x="2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899928">
              <a:off x="3543712" y="539343"/>
              <a:ext cx="96841" cy="96841"/>
            </a:xfrm>
            <a:custGeom>
              <a:avLst/>
              <a:gdLst/>
              <a:ahLst/>
              <a:cxnLst/>
              <a:rect l="l" t="t" r="r" b="b"/>
              <a:pathLst>
                <a:path w="4563" h="4563" extrusionOk="0">
                  <a:moveTo>
                    <a:pt x="2281" y="226"/>
                  </a:moveTo>
                  <a:cubicBezTo>
                    <a:pt x="3434" y="226"/>
                    <a:pt x="4337" y="1128"/>
                    <a:pt x="4337" y="2281"/>
                  </a:cubicBezTo>
                  <a:cubicBezTo>
                    <a:pt x="4337" y="3409"/>
                    <a:pt x="3434" y="4337"/>
                    <a:pt x="2281" y="4337"/>
                  </a:cubicBezTo>
                  <a:cubicBezTo>
                    <a:pt x="1154" y="4337"/>
                    <a:pt x="226" y="3409"/>
                    <a:pt x="226" y="2281"/>
                  </a:cubicBezTo>
                  <a:cubicBezTo>
                    <a:pt x="226" y="1128"/>
                    <a:pt x="1154" y="226"/>
                    <a:pt x="2281" y="226"/>
                  </a:cubicBezTo>
                  <a:close/>
                  <a:moveTo>
                    <a:pt x="2281" y="1"/>
                  </a:moveTo>
                  <a:cubicBezTo>
                    <a:pt x="1028" y="1"/>
                    <a:pt x="1" y="1028"/>
                    <a:pt x="1" y="2281"/>
                  </a:cubicBezTo>
                  <a:cubicBezTo>
                    <a:pt x="1" y="3534"/>
                    <a:pt x="1028" y="4562"/>
                    <a:pt x="2281" y="4562"/>
                  </a:cubicBezTo>
                  <a:cubicBezTo>
                    <a:pt x="3535" y="4562"/>
                    <a:pt x="4562" y="3534"/>
                    <a:pt x="4562" y="2281"/>
                  </a:cubicBezTo>
                  <a:cubicBezTo>
                    <a:pt x="4562" y="1028"/>
                    <a:pt x="3535"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899928">
              <a:off x="3575726" y="559862"/>
              <a:ext cx="42573" cy="38859"/>
            </a:xfrm>
            <a:custGeom>
              <a:avLst/>
              <a:gdLst/>
              <a:ahLst/>
              <a:cxnLst/>
              <a:rect l="l" t="t" r="r" b="b"/>
              <a:pathLst>
                <a:path w="2006" h="1831" extrusionOk="0">
                  <a:moveTo>
                    <a:pt x="1013" y="251"/>
                  </a:moveTo>
                  <a:cubicBezTo>
                    <a:pt x="1185" y="251"/>
                    <a:pt x="1354" y="314"/>
                    <a:pt x="1479" y="439"/>
                  </a:cubicBezTo>
                  <a:cubicBezTo>
                    <a:pt x="1730" y="715"/>
                    <a:pt x="1730" y="1116"/>
                    <a:pt x="1479" y="1392"/>
                  </a:cubicBezTo>
                  <a:cubicBezTo>
                    <a:pt x="1354" y="1517"/>
                    <a:pt x="1185" y="1580"/>
                    <a:pt x="1013" y="1580"/>
                  </a:cubicBezTo>
                  <a:cubicBezTo>
                    <a:pt x="840" y="1580"/>
                    <a:pt x="665" y="1517"/>
                    <a:pt x="527" y="1392"/>
                  </a:cubicBezTo>
                  <a:cubicBezTo>
                    <a:pt x="276" y="1116"/>
                    <a:pt x="276" y="715"/>
                    <a:pt x="527" y="439"/>
                  </a:cubicBezTo>
                  <a:cubicBezTo>
                    <a:pt x="665" y="314"/>
                    <a:pt x="840" y="251"/>
                    <a:pt x="1013" y="251"/>
                  </a:cubicBezTo>
                  <a:close/>
                  <a:moveTo>
                    <a:pt x="1013" y="1"/>
                  </a:moveTo>
                  <a:cubicBezTo>
                    <a:pt x="778" y="1"/>
                    <a:pt x="540" y="88"/>
                    <a:pt x="352" y="264"/>
                  </a:cubicBezTo>
                  <a:cubicBezTo>
                    <a:pt x="1" y="615"/>
                    <a:pt x="1" y="1216"/>
                    <a:pt x="352" y="1567"/>
                  </a:cubicBezTo>
                  <a:cubicBezTo>
                    <a:pt x="540" y="1743"/>
                    <a:pt x="778" y="1830"/>
                    <a:pt x="1013" y="1830"/>
                  </a:cubicBezTo>
                  <a:cubicBezTo>
                    <a:pt x="1248" y="1830"/>
                    <a:pt x="1479" y="1743"/>
                    <a:pt x="1655" y="1567"/>
                  </a:cubicBezTo>
                  <a:cubicBezTo>
                    <a:pt x="2006" y="1216"/>
                    <a:pt x="2006" y="615"/>
                    <a:pt x="1655" y="264"/>
                  </a:cubicBezTo>
                  <a:cubicBezTo>
                    <a:pt x="1479" y="88"/>
                    <a:pt x="1248"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899928">
              <a:off x="3570342" y="594220"/>
              <a:ext cx="22900" cy="22900"/>
            </a:xfrm>
            <a:custGeom>
              <a:avLst/>
              <a:gdLst/>
              <a:ahLst/>
              <a:cxnLst/>
              <a:rect l="l" t="t" r="r" b="b"/>
              <a:pathLst>
                <a:path w="1079" h="1079" extrusionOk="0">
                  <a:moveTo>
                    <a:pt x="903" y="1"/>
                  </a:moveTo>
                  <a:lnTo>
                    <a:pt x="0" y="903"/>
                  </a:lnTo>
                  <a:lnTo>
                    <a:pt x="176" y="1078"/>
                  </a:lnTo>
                  <a:lnTo>
                    <a:pt x="1078" y="176"/>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899928">
              <a:off x="3529928" y="370718"/>
              <a:ext cx="63308" cy="31410"/>
            </a:xfrm>
            <a:custGeom>
              <a:avLst/>
              <a:gdLst/>
              <a:ahLst/>
              <a:cxnLst/>
              <a:rect l="l" t="t" r="r" b="b"/>
              <a:pathLst>
                <a:path w="2983" h="1480" extrusionOk="0">
                  <a:moveTo>
                    <a:pt x="2832" y="151"/>
                  </a:moveTo>
                  <a:lnTo>
                    <a:pt x="2832" y="1329"/>
                  </a:lnTo>
                  <a:lnTo>
                    <a:pt x="151" y="1329"/>
                  </a:lnTo>
                  <a:lnTo>
                    <a:pt x="151" y="151"/>
                  </a:lnTo>
                  <a:close/>
                  <a:moveTo>
                    <a:pt x="76" y="1"/>
                  </a:moveTo>
                  <a:cubicBezTo>
                    <a:pt x="51" y="1"/>
                    <a:pt x="0" y="51"/>
                    <a:pt x="0" y="76"/>
                  </a:cubicBezTo>
                  <a:lnTo>
                    <a:pt x="0" y="1404"/>
                  </a:lnTo>
                  <a:cubicBezTo>
                    <a:pt x="0" y="1454"/>
                    <a:pt x="51" y="1479"/>
                    <a:pt x="76" y="1479"/>
                  </a:cubicBezTo>
                  <a:lnTo>
                    <a:pt x="2908" y="1479"/>
                  </a:lnTo>
                  <a:cubicBezTo>
                    <a:pt x="2958" y="1479"/>
                    <a:pt x="2983" y="1454"/>
                    <a:pt x="2983" y="1404"/>
                  </a:cubicBezTo>
                  <a:lnTo>
                    <a:pt x="2983" y="76"/>
                  </a:lnTo>
                  <a:cubicBezTo>
                    <a:pt x="2983" y="51"/>
                    <a:pt x="2958"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899928">
              <a:off x="3536044" y="378011"/>
              <a:ext cx="40430" cy="20226"/>
            </a:xfrm>
            <a:custGeom>
              <a:avLst/>
              <a:gdLst/>
              <a:ahLst/>
              <a:cxnLst/>
              <a:rect l="l" t="t" r="r" b="b"/>
              <a:pathLst>
                <a:path w="1905" h="953" extrusionOk="0">
                  <a:moveTo>
                    <a:pt x="0" y="0"/>
                  </a:moveTo>
                  <a:lnTo>
                    <a:pt x="0" y="953"/>
                  </a:lnTo>
                  <a:lnTo>
                    <a:pt x="1905" y="953"/>
                  </a:lnTo>
                  <a:lnTo>
                    <a:pt x="1905"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899928">
              <a:off x="3688959" y="371292"/>
              <a:ext cx="4287" cy="13328"/>
            </a:xfrm>
            <a:custGeom>
              <a:avLst/>
              <a:gdLst/>
              <a:ahLst/>
              <a:cxnLst/>
              <a:rect l="l" t="t" r="r" b="b"/>
              <a:pathLst>
                <a:path w="202" h="628" extrusionOk="0">
                  <a:moveTo>
                    <a:pt x="1" y="1"/>
                  </a:moveTo>
                  <a:lnTo>
                    <a:pt x="1" y="627"/>
                  </a:lnTo>
                  <a:lnTo>
                    <a:pt x="201" y="627"/>
                  </a:lnTo>
                  <a:lnTo>
                    <a:pt x="201"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899928">
              <a:off x="3469734" y="406444"/>
              <a:ext cx="18103" cy="18103"/>
            </a:xfrm>
            <a:custGeom>
              <a:avLst/>
              <a:gdLst/>
              <a:ahLst/>
              <a:cxnLst/>
              <a:rect l="l" t="t" r="r" b="b"/>
              <a:pathLst>
                <a:path w="853" h="853" extrusionOk="0">
                  <a:moveTo>
                    <a:pt x="427" y="0"/>
                  </a:moveTo>
                  <a:cubicBezTo>
                    <a:pt x="201" y="0"/>
                    <a:pt x="1" y="201"/>
                    <a:pt x="1" y="426"/>
                  </a:cubicBezTo>
                  <a:cubicBezTo>
                    <a:pt x="1" y="677"/>
                    <a:pt x="201" y="852"/>
                    <a:pt x="427" y="852"/>
                  </a:cubicBezTo>
                  <a:cubicBezTo>
                    <a:pt x="652" y="852"/>
                    <a:pt x="853" y="677"/>
                    <a:pt x="853" y="426"/>
                  </a:cubicBezTo>
                  <a:cubicBezTo>
                    <a:pt x="853" y="201"/>
                    <a:pt x="652" y="0"/>
                    <a:pt x="427"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899928">
              <a:off x="3460352" y="397061"/>
              <a:ext cx="29797" cy="10399"/>
            </a:xfrm>
            <a:custGeom>
              <a:avLst/>
              <a:gdLst/>
              <a:ahLst/>
              <a:cxnLst/>
              <a:rect l="l" t="t" r="r" b="b"/>
              <a:pathLst>
                <a:path w="1404" h="490" extrusionOk="0">
                  <a:moveTo>
                    <a:pt x="692" y="1"/>
                  </a:moveTo>
                  <a:cubicBezTo>
                    <a:pt x="464" y="1"/>
                    <a:pt x="238" y="88"/>
                    <a:pt x="75" y="264"/>
                  </a:cubicBezTo>
                  <a:cubicBezTo>
                    <a:pt x="0" y="314"/>
                    <a:pt x="0" y="389"/>
                    <a:pt x="50" y="439"/>
                  </a:cubicBezTo>
                  <a:cubicBezTo>
                    <a:pt x="88" y="464"/>
                    <a:pt x="125" y="477"/>
                    <a:pt x="160" y="477"/>
                  </a:cubicBezTo>
                  <a:cubicBezTo>
                    <a:pt x="194" y="477"/>
                    <a:pt x="226" y="464"/>
                    <a:pt x="251" y="439"/>
                  </a:cubicBezTo>
                  <a:cubicBezTo>
                    <a:pt x="376" y="339"/>
                    <a:pt x="526" y="264"/>
                    <a:pt x="702" y="264"/>
                  </a:cubicBezTo>
                  <a:cubicBezTo>
                    <a:pt x="902" y="264"/>
                    <a:pt x="1053" y="364"/>
                    <a:pt x="1153" y="439"/>
                  </a:cubicBezTo>
                  <a:cubicBezTo>
                    <a:pt x="1178" y="464"/>
                    <a:pt x="1203" y="489"/>
                    <a:pt x="1253" y="489"/>
                  </a:cubicBezTo>
                  <a:cubicBezTo>
                    <a:pt x="1278" y="489"/>
                    <a:pt x="1303" y="464"/>
                    <a:pt x="1353" y="439"/>
                  </a:cubicBezTo>
                  <a:cubicBezTo>
                    <a:pt x="1404" y="389"/>
                    <a:pt x="1404" y="314"/>
                    <a:pt x="1328" y="264"/>
                  </a:cubicBezTo>
                  <a:cubicBezTo>
                    <a:pt x="1153" y="88"/>
                    <a:pt x="921" y="1"/>
                    <a:pt x="692"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899928">
              <a:off x="3451195" y="386978"/>
              <a:ext cx="43635" cy="13859"/>
            </a:xfrm>
            <a:custGeom>
              <a:avLst/>
              <a:gdLst/>
              <a:ahLst/>
              <a:cxnLst/>
              <a:rect l="l" t="t" r="r" b="b"/>
              <a:pathLst>
                <a:path w="2056" h="653" extrusionOk="0">
                  <a:moveTo>
                    <a:pt x="1028" y="1"/>
                  </a:moveTo>
                  <a:cubicBezTo>
                    <a:pt x="652" y="1"/>
                    <a:pt x="326" y="151"/>
                    <a:pt x="50" y="402"/>
                  </a:cubicBezTo>
                  <a:cubicBezTo>
                    <a:pt x="0" y="477"/>
                    <a:pt x="0" y="552"/>
                    <a:pt x="50" y="602"/>
                  </a:cubicBezTo>
                  <a:cubicBezTo>
                    <a:pt x="75" y="627"/>
                    <a:pt x="113" y="640"/>
                    <a:pt x="151" y="640"/>
                  </a:cubicBezTo>
                  <a:cubicBezTo>
                    <a:pt x="188" y="640"/>
                    <a:pt x="226" y="627"/>
                    <a:pt x="251" y="602"/>
                  </a:cubicBezTo>
                  <a:cubicBezTo>
                    <a:pt x="451" y="402"/>
                    <a:pt x="727" y="276"/>
                    <a:pt x="1028" y="276"/>
                  </a:cubicBezTo>
                  <a:cubicBezTo>
                    <a:pt x="1329" y="276"/>
                    <a:pt x="1604" y="402"/>
                    <a:pt x="1805" y="602"/>
                  </a:cubicBezTo>
                  <a:cubicBezTo>
                    <a:pt x="1830" y="627"/>
                    <a:pt x="1855" y="652"/>
                    <a:pt x="1905" y="652"/>
                  </a:cubicBezTo>
                  <a:cubicBezTo>
                    <a:pt x="1930" y="652"/>
                    <a:pt x="1980" y="627"/>
                    <a:pt x="2005" y="602"/>
                  </a:cubicBezTo>
                  <a:cubicBezTo>
                    <a:pt x="2055" y="552"/>
                    <a:pt x="2055" y="477"/>
                    <a:pt x="2005" y="427"/>
                  </a:cubicBezTo>
                  <a:cubicBezTo>
                    <a:pt x="1730" y="151"/>
                    <a:pt x="1404" y="1"/>
                    <a:pt x="102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899928">
              <a:off x="3369153" y="430233"/>
              <a:ext cx="13328" cy="21839"/>
            </a:xfrm>
            <a:custGeom>
              <a:avLst/>
              <a:gdLst/>
              <a:ahLst/>
              <a:cxnLst/>
              <a:rect l="l" t="t" r="r" b="b"/>
              <a:pathLst>
                <a:path w="628" h="1029" extrusionOk="0">
                  <a:moveTo>
                    <a:pt x="0" y="1"/>
                  </a:moveTo>
                  <a:lnTo>
                    <a:pt x="0" y="1028"/>
                  </a:lnTo>
                  <a:lnTo>
                    <a:pt x="627" y="1028"/>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899928">
              <a:off x="3384561" y="417985"/>
              <a:ext cx="13328" cy="29818"/>
            </a:xfrm>
            <a:custGeom>
              <a:avLst/>
              <a:gdLst/>
              <a:ahLst/>
              <a:cxnLst/>
              <a:rect l="l" t="t" r="r" b="b"/>
              <a:pathLst>
                <a:path w="628" h="1405" extrusionOk="0">
                  <a:moveTo>
                    <a:pt x="1" y="1"/>
                  </a:moveTo>
                  <a:lnTo>
                    <a:pt x="1" y="1404"/>
                  </a:lnTo>
                  <a:lnTo>
                    <a:pt x="627" y="1404"/>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899928">
              <a:off x="3400037" y="406257"/>
              <a:ext cx="13328" cy="37268"/>
            </a:xfrm>
            <a:custGeom>
              <a:avLst/>
              <a:gdLst/>
              <a:ahLst/>
              <a:cxnLst/>
              <a:rect l="l" t="t" r="r" b="b"/>
              <a:pathLst>
                <a:path w="628" h="1756" extrusionOk="0">
                  <a:moveTo>
                    <a:pt x="1" y="1"/>
                  </a:moveTo>
                  <a:lnTo>
                    <a:pt x="1" y="1755"/>
                  </a:lnTo>
                  <a:lnTo>
                    <a:pt x="627" y="1755"/>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899928">
              <a:off x="2724072" y="1082104"/>
              <a:ext cx="1068092" cy="1068092"/>
            </a:xfrm>
            <a:custGeom>
              <a:avLst/>
              <a:gdLst/>
              <a:ahLst/>
              <a:cxnLst/>
              <a:rect l="l" t="t" r="r" b="b"/>
              <a:pathLst>
                <a:path w="50327" h="50327" extrusionOk="0">
                  <a:moveTo>
                    <a:pt x="2232" y="0"/>
                  </a:moveTo>
                  <a:cubicBezTo>
                    <a:pt x="1003" y="0"/>
                    <a:pt x="1" y="1003"/>
                    <a:pt x="1" y="2231"/>
                  </a:cubicBezTo>
                  <a:lnTo>
                    <a:pt x="1" y="2231"/>
                  </a:lnTo>
                  <a:lnTo>
                    <a:pt x="1" y="48096"/>
                  </a:lnTo>
                  <a:cubicBezTo>
                    <a:pt x="1" y="49324"/>
                    <a:pt x="1003" y="50326"/>
                    <a:pt x="2232" y="50326"/>
                  </a:cubicBezTo>
                  <a:lnTo>
                    <a:pt x="2232"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899928">
              <a:off x="2908380" y="1338758"/>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84" y="29248"/>
                    <a:pt x="4211" y="28321"/>
                    <a:pt x="4211" y="27143"/>
                  </a:cubicBezTo>
                  <a:lnTo>
                    <a:pt x="4211" y="2105"/>
                  </a:lnTo>
                  <a:cubicBezTo>
                    <a:pt x="4211" y="928"/>
                    <a:pt x="3284"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899928">
              <a:off x="2923662" y="1454826"/>
              <a:ext cx="89391" cy="502668"/>
            </a:xfrm>
            <a:custGeom>
              <a:avLst/>
              <a:gdLst/>
              <a:ahLst/>
              <a:cxnLst/>
              <a:rect l="l" t="t" r="r" b="b"/>
              <a:pathLst>
                <a:path w="4212" h="23685" extrusionOk="0">
                  <a:moveTo>
                    <a:pt x="2106" y="0"/>
                  </a:moveTo>
                  <a:cubicBezTo>
                    <a:pt x="953" y="0"/>
                    <a:pt x="1" y="953"/>
                    <a:pt x="1" y="2105"/>
                  </a:cubicBezTo>
                  <a:lnTo>
                    <a:pt x="1" y="21579"/>
                  </a:lnTo>
                  <a:cubicBezTo>
                    <a:pt x="1" y="22757"/>
                    <a:pt x="953" y="23684"/>
                    <a:pt x="2106" y="23684"/>
                  </a:cubicBezTo>
                  <a:cubicBezTo>
                    <a:pt x="3284" y="23684"/>
                    <a:pt x="4211" y="22757"/>
                    <a:pt x="4211" y="21579"/>
                  </a:cubicBezTo>
                  <a:lnTo>
                    <a:pt x="4211" y="2105"/>
                  </a:lnTo>
                  <a:cubicBezTo>
                    <a:pt x="4211" y="953"/>
                    <a:pt x="3284"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899928">
              <a:off x="3105151" y="1286034"/>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59" y="29248"/>
                    <a:pt x="4211" y="28321"/>
                    <a:pt x="4211" y="27143"/>
                  </a:cubicBezTo>
                  <a:lnTo>
                    <a:pt x="4211" y="2105"/>
                  </a:lnTo>
                  <a:cubicBezTo>
                    <a:pt x="4211"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899928">
              <a:off x="3150994" y="1634238"/>
              <a:ext cx="89391" cy="266498"/>
            </a:xfrm>
            <a:custGeom>
              <a:avLst/>
              <a:gdLst/>
              <a:ahLst/>
              <a:cxnLst/>
              <a:rect l="l" t="t" r="r" b="b"/>
              <a:pathLst>
                <a:path w="4212" h="12557" extrusionOk="0">
                  <a:moveTo>
                    <a:pt x="2106" y="0"/>
                  </a:moveTo>
                  <a:cubicBezTo>
                    <a:pt x="953" y="0"/>
                    <a:pt x="1" y="952"/>
                    <a:pt x="1" y="2105"/>
                  </a:cubicBezTo>
                  <a:lnTo>
                    <a:pt x="1" y="10451"/>
                  </a:lnTo>
                  <a:cubicBezTo>
                    <a:pt x="1" y="11629"/>
                    <a:pt x="953" y="12556"/>
                    <a:pt x="2106" y="12556"/>
                  </a:cubicBezTo>
                  <a:cubicBezTo>
                    <a:pt x="3259" y="12556"/>
                    <a:pt x="4211" y="11629"/>
                    <a:pt x="4211" y="10451"/>
                  </a:cubicBezTo>
                  <a:lnTo>
                    <a:pt x="4211" y="2105"/>
                  </a:lnTo>
                  <a:cubicBezTo>
                    <a:pt x="4211" y="952"/>
                    <a:pt x="3259"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899928">
              <a:off x="3301921" y="1233309"/>
              <a:ext cx="89391" cy="620753"/>
            </a:xfrm>
            <a:custGeom>
              <a:avLst/>
              <a:gdLst/>
              <a:ahLst/>
              <a:cxnLst/>
              <a:rect l="l" t="t" r="r" b="b"/>
              <a:pathLst>
                <a:path w="4212" h="29249" extrusionOk="0">
                  <a:moveTo>
                    <a:pt x="2106" y="0"/>
                  </a:moveTo>
                  <a:cubicBezTo>
                    <a:pt x="928" y="0"/>
                    <a:pt x="1" y="928"/>
                    <a:pt x="1" y="2105"/>
                  </a:cubicBezTo>
                  <a:lnTo>
                    <a:pt x="1" y="27143"/>
                  </a:lnTo>
                  <a:cubicBezTo>
                    <a:pt x="1" y="28321"/>
                    <a:pt x="928" y="29248"/>
                    <a:pt x="2106" y="29248"/>
                  </a:cubicBezTo>
                  <a:cubicBezTo>
                    <a:pt x="3259" y="29248"/>
                    <a:pt x="4212" y="28321"/>
                    <a:pt x="4212" y="27143"/>
                  </a:cubicBezTo>
                  <a:lnTo>
                    <a:pt x="4212" y="2105"/>
                  </a:lnTo>
                  <a:cubicBezTo>
                    <a:pt x="4212"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899928">
              <a:off x="3323947" y="1400611"/>
              <a:ext cx="89391" cy="450544"/>
            </a:xfrm>
            <a:custGeom>
              <a:avLst/>
              <a:gdLst/>
              <a:ahLst/>
              <a:cxnLst/>
              <a:rect l="l" t="t" r="r" b="b"/>
              <a:pathLst>
                <a:path w="4212" h="21229" extrusionOk="0">
                  <a:moveTo>
                    <a:pt x="2106" y="0"/>
                  </a:moveTo>
                  <a:cubicBezTo>
                    <a:pt x="928" y="0"/>
                    <a:pt x="1" y="953"/>
                    <a:pt x="1" y="2106"/>
                  </a:cubicBezTo>
                  <a:lnTo>
                    <a:pt x="1" y="19123"/>
                  </a:lnTo>
                  <a:cubicBezTo>
                    <a:pt x="1" y="20301"/>
                    <a:pt x="928" y="21228"/>
                    <a:pt x="2106" y="21228"/>
                  </a:cubicBezTo>
                  <a:cubicBezTo>
                    <a:pt x="3259" y="21228"/>
                    <a:pt x="4212" y="20301"/>
                    <a:pt x="4212" y="19123"/>
                  </a:cubicBezTo>
                  <a:lnTo>
                    <a:pt x="4212" y="2106"/>
                  </a:lnTo>
                  <a:cubicBezTo>
                    <a:pt x="4212" y="953"/>
                    <a:pt x="3259"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899928">
              <a:off x="3498712" y="1180582"/>
              <a:ext cx="89370" cy="620753"/>
            </a:xfrm>
            <a:custGeom>
              <a:avLst/>
              <a:gdLst/>
              <a:ahLst/>
              <a:cxnLst/>
              <a:rect l="l" t="t" r="r" b="b"/>
              <a:pathLst>
                <a:path w="4211" h="29249" extrusionOk="0">
                  <a:moveTo>
                    <a:pt x="2105" y="0"/>
                  </a:moveTo>
                  <a:cubicBezTo>
                    <a:pt x="927" y="0"/>
                    <a:pt x="0" y="928"/>
                    <a:pt x="0" y="2105"/>
                  </a:cubicBezTo>
                  <a:lnTo>
                    <a:pt x="0" y="27143"/>
                  </a:lnTo>
                  <a:cubicBezTo>
                    <a:pt x="0" y="28321"/>
                    <a:pt x="927" y="29248"/>
                    <a:pt x="2105" y="29248"/>
                  </a:cubicBezTo>
                  <a:cubicBezTo>
                    <a:pt x="3258" y="29248"/>
                    <a:pt x="4211" y="28321"/>
                    <a:pt x="4211" y="27143"/>
                  </a:cubicBezTo>
                  <a:lnTo>
                    <a:pt x="4211" y="2105"/>
                  </a:lnTo>
                  <a:cubicBezTo>
                    <a:pt x="4211" y="928"/>
                    <a:pt x="3258" y="0"/>
                    <a:pt x="2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899928">
              <a:off x="3516265" y="1313902"/>
              <a:ext cx="89370" cy="485116"/>
            </a:xfrm>
            <a:custGeom>
              <a:avLst/>
              <a:gdLst/>
              <a:ahLst/>
              <a:cxnLst/>
              <a:rect l="l" t="t" r="r" b="b"/>
              <a:pathLst>
                <a:path w="4211" h="22858" extrusionOk="0">
                  <a:moveTo>
                    <a:pt x="2105" y="0"/>
                  </a:moveTo>
                  <a:cubicBezTo>
                    <a:pt x="927" y="0"/>
                    <a:pt x="0" y="953"/>
                    <a:pt x="0" y="2106"/>
                  </a:cubicBezTo>
                  <a:lnTo>
                    <a:pt x="0" y="20752"/>
                  </a:lnTo>
                  <a:cubicBezTo>
                    <a:pt x="0" y="21930"/>
                    <a:pt x="927" y="22857"/>
                    <a:pt x="2105" y="22857"/>
                  </a:cubicBezTo>
                  <a:cubicBezTo>
                    <a:pt x="3258" y="22857"/>
                    <a:pt x="4211" y="21930"/>
                    <a:pt x="4211" y="20752"/>
                  </a:cubicBezTo>
                  <a:lnTo>
                    <a:pt x="4211" y="2106"/>
                  </a:lnTo>
                  <a:cubicBezTo>
                    <a:pt x="4211" y="953"/>
                    <a:pt x="3258" y="0"/>
                    <a:pt x="2105"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rot="-899928">
              <a:off x="2969798" y="2500101"/>
              <a:ext cx="1075541" cy="85656"/>
            </a:xfrm>
            <a:custGeom>
              <a:avLst/>
              <a:gdLst/>
              <a:ahLst/>
              <a:cxnLst/>
              <a:rect l="l" t="t" r="r" b="b"/>
              <a:pathLst>
                <a:path w="50678" h="4036" extrusionOk="0">
                  <a:moveTo>
                    <a:pt x="2031" y="1"/>
                  </a:moveTo>
                  <a:cubicBezTo>
                    <a:pt x="903" y="1"/>
                    <a:pt x="1" y="903"/>
                    <a:pt x="1" y="2031"/>
                  </a:cubicBezTo>
                  <a:cubicBezTo>
                    <a:pt x="1" y="3134"/>
                    <a:pt x="903" y="4036"/>
                    <a:pt x="2031" y="4036"/>
                  </a:cubicBezTo>
                  <a:lnTo>
                    <a:pt x="48647" y="4036"/>
                  </a:lnTo>
                  <a:cubicBezTo>
                    <a:pt x="49775" y="4036"/>
                    <a:pt x="50678" y="3134"/>
                    <a:pt x="50678" y="2031"/>
                  </a:cubicBezTo>
                  <a:cubicBezTo>
                    <a:pt x="50678" y="903"/>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899928">
              <a:off x="3136389" y="2544288"/>
              <a:ext cx="154292" cy="153740"/>
            </a:xfrm>
            <a:custGeom>
              <a:avLst/>
              <a:gdLst/>
              <a:ahLst/>
              <a:cxnLst/>
              <a:rect l="l" t="t" r="r" b="b"/>
              <a:pathLst>
                <a:path w="7270" h="7244" extrusionOk="0">
                  <a:moveTo>
                    <a:pt x="3635" y="1"/>
                  </a:moveTo>
                  <a:cubicBezTo>
                    <a:pt x="1630" y="1"/>
                    <a:pt x="1" y="1605"/>
                    <a:pt x="1" y="3610"/>
                  </a:cubicBezTo>
                  <a:cubicBezTo>
                    <a:pt x="1" y="5615"/>
                    <a:pt x="1630" y="7244"/>
                    <a:pt x="3635" y="7244"/>
                  </a:cubicBezTo>
                  <a:cubicBezTo>
                    <a:pt x="5640" y="7244"/>
                    <a:pt x="7269" y="5615"/>
                    <a:pt x="7269" y="3610"/>
                  </a:cubicBezTo>
                  <a:cubicBezTo>
                    <a:pt x="7269" y="1605"/>
                    <a:pt x="5640" y="1"/>
                    <a:pt x="3635"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899928">
              <a:off x="3064717" y="2854069"/>
              <a:ext cx="1075541" cy="86208"/>
            </a:xfrm>
            <a:custGeom>
              <a:avLst/>
              <a:gdLst/>
              <a:ahLst/>
              <a:cxnLst/>
              <a:rect l="l" t="t" r="r" b="b"/>
              <a:pathLst>
                <a:path w="50678" h="4062" extrusionOk="0">
                  <a:moveTo>
                    <a:pt x="2031" y="1"/>
                  </a:moveTo>
                  <a:cubicBezTo>
                    <a:pt x="903" y="1"/>
                    <a:pt x="1" y="928"/>
                    <a:pt x="1" y="2031"/>
                  </a:cubicBezTo>
                  <a:cubicBezTo>
                    <a:pt x="1" y="3134"/>
                    <a:pt x="903" y="4061"/>
                    <a:pt x="2031" y="4061"/>
                  </a:cubicBezTo>
                  <a:lnTo>
                    <a:pt x="48647" y="4061"/>
                  </a:lnTo>
                  <a:cubicBezTo>
                    <a:pt x="49775" y="4061"/>
                    <a:pt x="50678" y="3134"/>
                    <a:pt x="50678" y="2031"/>
                  </a:cubicBezTo>
                  <a:cubicBezTo>
                    <a:pt x="50678" y="928"/>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899928">
              <a:off x="3939123" y="2707343"/>
              <a:ext cx="153740" cy="154292"/>
            </a:xfrm>
            <a:custGeom>
              <a:avLst/>
              <a:gdLst/>
              <a:ahLst/>
              <a:cxnLst/>
              <a:rect l="l" t="t" r="r" b="b"/>
              <a:pathLst>
                <a:path w="7244" h="7270" extrusionOk="0">
                  <a:moveTo>
                    <a:pt x="3609" y="1"/>
                  </a:moveTo>
                  <a:cubicBezTo>
                    <a:pt x="1604" y="1"/>
                    <a:pt x="0" y="1630"/>
                    <a:pt x="0" y="3635"/>
                  </a:cubicBezTo>
                  <a:cubicBezTo>
                    <a:pt x="0" y="5640"/>
                    <a:pt x="1604" y="7269"/>
                    <a:pt x="3609" y="7269"/>
                  </a:cubicBezTo>
                  <a:cubicBezTo>
                    <a:pt x="5614" y="7269"/>
                    <a:pt x="7243" y="5640"/>
                    <a:pt x="7243" y="3635"/>
                  </a:cubicBezTo>
                  <a:cubicBezTo>
                    <a:pt x="7243" y="1630"/>
                    <a:pt x="5614" y="1"/>
                    <a:pt x="360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899928">
              <a:off x="3159362" y="3207564"/>
              <a:ext cx="1075541" cy="85656"/>
            </a:xfrm>
            <a:custGeom>
              <a:avLst/>
              <a:gdLst/>
              <a:ahLst/>
              <a:cxnLst/>
              <a:rect l="l" t="t" r="r" b="b"/>
              <a:pathLst>
                <a:path w="50678" h="4036" extrusionOk="0">
                  <a:moveTo>
                    <a:pt x="2031" y="0"/>
                  </a:moveTo>
                  <a:cubicBezTo>
                    <a:pt x="903" y="0"/>
                    <a:pt x="1" y="902"/>
                    <a:pt x="1" y="2030"/>
                  </a:cubicBezTo>
                  <a:cubicBezTo>
                    <a:pt x="1" y="3133"/>
                    <a:pt x="903" y="4035"/>
                    <a:pt x="2031" y="4035"/>
                  </a:cubicBezTo>
                  <a:lnTo>
                    <a:pt x="48647" y="4035"/>
                  </a:lnTo>
                  <a:cubicBezTo>
                    <a:pt x="49775" y="4035"/>
                    <a:pt x="50678" y="3133"/>
                    <a:pt x="50678" y="2030"/>
                  </a:cubicBezTo>
                  <a:cubicBezTo>
                    <a:pt x="50678" y="902"/>
                    <a:pt x="49775" y="0"/>
                    <a:pt x="48647" y="0"/>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899928">
              <a:off x="3414937" y="3227991"/>
              <a:ext cx="153740" cy="154270"/>
            </a:xfrm>
            <a:custGeom>
              <a:avLst/>
              <a:gdLst/>
              <a:ahLst/>
              <a:cxnLst/>
              <a:rect l="l" t="t" r="r" b="b"/>
              <a:pathLst>
                <a:path w="7244" h="7269" extrusionOk="0">
                  <a:moveTo>
                    <a:pt x="3635" y="0"/>
                  </a:moveTo>
                  <a:cubicBezTo>
                    <a:pt x="1630" y="0"/>
                    <a:pt x="0" y="1629"/>
                    <a:pt x="0" y="3634"/>
                  </a:cubicBezTo>
                  <a:cubicBezTo>
                    <a:pt x="0" y="5639"/>
                    <a:pt x="1630" y="7268"/>
                    <a:pt x="3635" y="7268"/>
                  </a:cubicBezTo>
                  <a:cubicBezTo>
                    <a:pt x="5640" y="7268"/>
                    <a:pt x="7244" y="5639"/>
                    <a:pt x="7244" y="3634"/>
                  </a:cubicBezTo>
                  <a:cubicBezTo>
                    <a:pt x="7244" y="1629"/>
                    <a:pt x="5640" y="0"/>
                    <a:pt x="3635"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99928">
              <a:off x="615864" y="2327406"/>
              <a:ext cx="135127" cy="1068092"/>
            </a:xfrm>
            <a:custGeom>
              <a:avLst/>
              <a:gdLst/>
              <a:ahLst/>
              <a:cxnLst/>
              <a:rect l="l" t="t" r="r" b="b"/>
              <a:pathLst>
                <a:path w="6367" h="50327" extrusionOk="0">
                  <a:moveTo>
                    <a:pt x="0" y="0"/>
                  </a:moveTo>
                  <a:lnTo>
                    <a:pt x="0" y="50326"/>
                  </a:lnTo>
                  <a:lnTo>
                    <a:pt x="4136" y="50326"/>
                  </a:lnTo>
                  <a:cubicBezTo>
                    <a:pt x="5364" y="50326"/>
                    <a:pt x="6366" y="49324"/>
                    <a:pt x="6366" y="48096"/>
                  </a:cubicBezTo>
                  <a:lnTo>
                    <a:pt x="6366" y="2231"/>
                  </a:lnTo>
                  <a:cubicBezTo>
                    <a:pt x="6366" y="1003"/>
                    <a:pt x="5364" y="0"/>
                    <a:pt x="4136" y="0"/>
                  </a:cubicBezTo>
                  <a:close/>
                </a:path>
              </a:pathLst>
            </a:custGeom>
            <a:gradFill>
              <a:gsLst>
                <a:gs pos="0">
                  <a:srgbClr val="2A73DE"/>
                </a:gs>
                <a:gs pos="100000">
                  <a:srgbClr val="DBDBDB"/>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899928">
              <a:off x="1927324" y="1974648"/>
              <a:ext cx="145229" cy="1068092"/>
            </a:xfrm>
            <a:custGeom>
              <a:avLst/>
              <a:gdLst/>
              <a:ahLst/>
              <a:cxnLst/>
              <a:rect l="l" t="t" r="r" b="b"/>
              <a:pathLst>
                <a:path w="6843" h="50327" extrusionOk="0">
                  <a:moveTo>
                    <a:pt x="2206" y="0"/>
                  </a:moveTo>
                  <a:cubicBezTo>
                    <a:pt x="978" y="0"/>
                    <a:pt x="1" y="1003"/>
                    <a:pt x="1" y="2231"/>
                  </a:cubicBezTo>
                  <a:lnTo>
                    <a:pt x="1" y="48096"/>
                  </a:lnTo>
                  <a:cubicBezTo>
                    <a:pt x="1" y="49324"/>
                    <a:pt x="978" y="50326"/>
                    <a:pt x="2206" y="50326"/>
                  </a:cubicBezTo>
                  <a:lnTo>
                    <a:pt x="6843" y="50326"/>
                  </a:lnTo>
                  <a:lnTo>
                    <a:pt x="6843" y="0"/>
                  </a:lnTo>
                  <a:close/>
                </a:path>
              </a:pathLst>
            </a:custGeom>
            <a:gradFill>
              <a:gsLst>
                <a:gs pos="0">
                  <a:srgbClr val="2A73DE"/>
                </a:gs>
                <a:gs pos="100000">
                  <a:srgbClr val="DBDBDB"/>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899921">
              <a:off x="921519" y="2250511"/>
              <a:ext cx="823039" cy="823039"/>
            </a:xfrm>
            <a:prstGeom prst="donut">
              <a:avLst>
                <a:gd name="adj" fmla="val 1944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899597">
              <a:off x="921250" y="2250444"/>
              <a:ext cx="823329" cy="823329"/>
            </a:xfrm>
            <a:prstGeom prst="blockArc">
              <a:avLst>
                <a:gd name="adj1" fmla="val 16197130"/>
                <a:gd name="adj2" fmla="val 6108350"/>
                <a:gd name="adj3" fmla="val 19372"/>
              </a:avLst>
            </a:prstGeom>
            <a:gradFill flip="none" rotWithShape="1">
              <a:gsLst>
                <a:gs pos="0">
                  <a:srgbClr val="FFFF66"/>
                </a:gs>
                <a:gs pos="46000">
                  <a:srgbClr val="FFFF66"/>
                </a:gs>
                <a:gs pos="100000">
                  <a:srgbClr val="FFC000"/>
                </a:gs>
              </a:gsLst>
              <a:path path="circle">
                <a:fillToRect l="50000" t="130000" r="50000" b="-3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p:cNvSpPr txBox="1"/>
            <p:nvPr/>
          </p:nvSpPr>
          <p:spPr>
            <a:xfrm rot="-900042">
              <a:off x="1074923" y="25476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52%</a:t>
              </a:r>
              <a:endParaRPr dirty="0">
                <a:latin typeface="Fira Sans Extra Condensed SemiBold"/>
                <a:ea typeface="Fira Sans Extra Condensed SemiBold"/>
                <a:cs typeface="Fira Sans Extra Condensed SemiBold"/>
                <a:sym typeface="Fira Sans Extra Condensed SemiBold"/>
              </a:endParaRPr>
            </a:p>
          </p:txBody>
        </p:sp>
        <p:sp>
          <p:nvSpPr>
            <p:cNvPr id="141" name="Google Shape;141;p15"/>
            <p:cNvSpPr/>
            <p:nvPr/>
          </p:nvSpPr>
          <p:spPr>
            <a:xfrm rot="-900243">
              <a:off x="1242114" y="3916611"/>
              <a:ext cx="938649" cy="334180"/>
            </a:xfrm>
            <a:custGeom>
              <a:avLst/>
              <a:gdLst/>
              <a:ahLst/>
              <a:cxnLst/>
              <a:rect l="l" t="t" r="r" b="b"/>
              <a:pathLst>
                <a:path w="41048" h="14614" extrusionOk="0">
                  <a:moveTo>
                    <a:pt x="0" y="14614"/>
                  </a:moveTo>
                  <a:cubicBezTo>
                    <a:pt x="2985" y="13241"/>
                    <a:pt x="12501" y="7582"/>
                    <a:pt x="17910" y="6376"/>
                  </a:cubicBezTo>
                  <a:cubicBezTo>
                    <a:pt x="23319" y="5170"/>
                    <a:pt x="28596" y="8442"/>
                    <a:pt x="32452" y="7379"/>
                  </a:cubicBezTo>
                  <a:cubicBezTo>
                    <a:pt x="36308" y="6316"/>
                    <a:pt x="39615" y="1230"/>
                    <a:pt x="41048" y="0"/>
                  </a:cubicBezTo>
                </a:path>
              </a:pathLst>
            </a:custGeom>
            <a:noFill/>
            <a:ln w="9525" cap="flat" cmpd="sng">
              <a:solidFill>
                <a:schemeClr val="lt1"/>
              </a:solidFill>
              <a:prstDash val="solid"/>
              <a:round/>
              <a:headEnd type="none" w="med" len="med"/>
              <a:tailEnd type="none" w="med" len="med"/>
            </a:ln>
          </p:spPr>
          <p:txBody>
            <a:bodyPr/>
            <a:lstStyle/>
            <a:p>
              <a:endParaRPr lang="en-US"/>
            </a:p>
          </p:txBody>
        </p:sp>
        <p:sp>
          <p:nvSpPr>
            <p:cNvPr id="142" name="Google Shape;142;p15"/>
            <p:cNvSpPr/>
            <p:nvPr/>
          </p:nvSpPr>
          <p:spPr>
            <a:xfrm rot="-900455">
              <a:off x="1574502" y="3499654"/>
              <a:ext cx="450672" cy="45067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p:nvPr/>
          </p:nvSpPr>
          <p:spPr>
            <a:xfrm rot="-900042">
              <a:off x="1536170" y="3611991"/>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+56%</a:t>
              </a:r>
              <a:endParaRPr sz="1100">
                <a:latin typeface="Roboto"/>
                <a:ea typeface="Roboto"/>
                <a:cs typeface="Roboto"/>
                <a:sym typeface="Roboto"/>
              </a:endParaRPr>
            </a:p>
          </p:txBody>
        </p:sp>
        <p:sp>
          <p:nvSpPr>
            <p:cNvPr id="144" name="Google Shape;144;p15"/>
            <p:cNvSpPr txBox="1"/>
            <p:nvPr/>
          </p:nvSpPr>
          <p:spPr>
            <a:xfrm rot="-898747">
              <a:off x="2930340" y="1971411"/>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5" name="Google Shape;145;p15"/>
            <p:cNvSpPr txBox="1"/>
            <p:nvPr/>
          </p:nvSpPr>
          <p:spPr>
            <a:xfrm rot="-898747">
              <a:off x="3127078" y="1918696"/>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a:t>
              </a:r>
              <a:endParaRPr sz="1100">
                <a:latin typeface="Roboto"/>
                <a:ea typeface="Roboto"/>
                <a:cs typeface="Roboto"/>
                <a:sym typeface="Roboto"/>
              </a:endParaRPr>
            </a:p>
          </p:txBody>
        </p:sp>
        <p:sp>
          <p:nvSpPr>
            <p:cNvPr id="146" name="Google Shape;146;p15"/>
            <p:cNvSpPr txBox="1"/>
            <p:nvPr/>
          </p:nvSpPr>
          <p:spPr>
            <a:xfrm rot="-898747">
              <a:off x="3323861" y="1865968"/>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4</a:t>
              </a:r>
              <a:endParaRPr sz="1100">
                <a:latin typeface="Roboto"/>
                <a:ea typeface="Roboto"/>
                <a:cs typeface="Roboto"/>
                <a:sym typeface="Roboto"/>
              </a:endParaRPr>
            </a:p>
          </p:txBody>
        </p:sp>
        <p:sp>
          <p:nvSpPr>
            <p:cNvPr id="147" name="Google Shape;147;p15"/>
            <p:cNvSpPr txBox="1"/>
            <p:nvPr/>
          </p:nvSpPr>
          <p:spPr>
            <a:xfrm rot="-898747">
              <a:off x="3520633" y="1813243"/>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8" name="Google Shape;148;p15"/>
            <p:cNvSpPr txBox="1"/>
            <p:nvPr/>
          </p:nvSpPr>
          <p:spPr>
            <a:xfrm rot="-900645">
              <a:off x="611229" y="1916732"/>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Groseries</a:t>
              </a:r>
              <a:endParaRPr sz="1200" dirty="0">
                <a:latin typeface="Fira Sans Extra Condensed Medium"/>
                <a:ea typeface="Fira Sans Extra Condensed Medium"/>
                <a:cs typeface="Fira Sans Extra Condensed Medium"/>
                <a:sym typeface="Fira Sans Extra Condensed Medium"/>
              </a:endParaRPr>
            </a:p>
          </p:txBody>
        </p:sp>
        <p:sp>
          <p:nvSpPr>
            <p:cNvPr id="149" name="Google Shape;149;p15"/>
            <p:cNvSpPr txBox="1"/>
            <p:nvPr/>
          </p:nvSpPr>
          <p:spPr>
            <a:xfrm rot="-900645">
              <a:off x="2518541" y="850244"/>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Inventory</a:t>
              </a:r>
              <a:endParaRPr sz="1200" dirty="0">
                <a:latin typeface="Fira Sans Extra Condensed Medium"/>
                <a:ea typeface="Fira Sans Extra Condensed Medium"/>
                <a:cs typeface="Fira Sans Extra Condensed Medium"/>
                <a:sym typeface="Fira Sans Extra Condensed Medium"/>
              </a:endParaRPr>
            </a:p>
          </p:txBody>
        </p:sp>
        <p:sp>
          <p:nvSpPr>
            <p:cNvPr id="150" name="Google Shape;150;p15"/>
            <p:cNvSpPr txBox="1"/>
            <p:nvPr/>
          </p:nvSpPr>
          <p:spPr>
            <a:xfrm rot="-900645">
              <a:off x="2877191" y="2188745"/>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Fruits</a:t>
              </a:r>
              <a:endParaRPr sz="1200" dirty="0">
                <a:latin typeface="Fira Sans Extra Condensed Medium"/>
                <a:ea typeface="Fira Sans Extra Condensed Medium"/>
                <a:cs typeface="Fira Sans Extra Condensed Medium"/>
                <a:sym typeface="Fira Sans Extra Condensed Medium"/>
              </a:endParaRPr>
            </a:p>
          </p:txBody>
        </p:sp>
        <p:sp>
          <p:nvSpPr>
            <p:cNvPr id="151" name="Google Shape;151;p15"/>
            <p:cNvSpPr txBox="1"/>
            <p:nvPr/>
          </p:nvSpPr>
          <p:spPr>
            <a:xfrm rot="-900042">
              <a:off x="3283439" y="2581383"/>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Roboto"/>
                  <a:ea typeface="Roboto"/>
                  <a:cs typeface="Roboto"/>
                  <a:sym typeface="Roboto"/>
                </a:rPr>
                <a:t>30</a:t>
              </a:r>
              <a:endParaRPr sz="1100" dirty="0">
                <a:latin typeface="Roboto"/>
                <a:ea typeface="Roboto"/>
                <a:cs typeface="Roboto"/>
                <a:sym typeface="Roboto"/>
              </a:endParaRPr>
            </a:p>
          </p:txBody>
        </p:sp>
        <p:sp>
          <p:nvSpPr>
            <p:cNvPr id="152" name="Google Shape;152;p15"/>
            <p:cNvSpPr txBox="1"/>
            <p:nvPr/>
          </p:nvSpPr>
          <p:spPr>
            <a:xfrm rot="-900042">
              <a:off x="3374092" y="2943296"/>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150</a:t>
              </a:r>
              <a:endParaRPr sz="1100">
                <a:latin typeface="Roboto"/>
                <a:ea typeface="Roboto"/>
                <a:cs typeface="Roboto"/>
                <a:sym typeface="Roboto"/>
              </a:endParaRPr>
            </a:p>
          </p:txBody>
        </p:sp>
        <p:sp>
          <p:nvSpPr>
            <p:cNvPr id="153" name="Google Shape;153;p15"/>
            <p:cNvSpPr txBox="1"/>
            <p:nvPr/>
          </p:nvSpPr>
          <p:spPr>
            <a:xfrm rot="-900042">
              <a:off x="3474845" y="32957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50</a:t>
              </a:r>
              <a:endParaRPr sz="1100">
                <a:latin typeface="Roboto"/>
                <a:ea typeface="Roboto"/>
                <a:cs typeface="Roboto"/>
                <a:sym typeface="Roboto"/>
              </a:endParaRPr>
            </a:p>
          </p:txBody>
        </p:sp>
      </p:grpSp>
      <p:sp>
        <p:nvSpPr>
          <p:cNvPr id="2" name="Rectangle: Rounded Corners 1">
            <a:extLst>
              <a:ext uri="{FF2B5EF4-FFF2-40B4-BE49-F238E27FC236}">
                <a16:creationId xmlns:a16="http://schemas.microsoft.com/office/drawing/2014/main" id="{48072F9E-A54B-3CA9-A5FD-7DE785B7503B}"/>
              </a:ext>
            </a:extLst>
          </p:cNvPr>
          <p:cNvSpPr/>
          <p:nvPr/>
        </p:nvSpPr>
        <p:spPr>
          <a:xfrm>
            <a:off x="6642100" y="24076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3" name="Picture 2" descr="A blue cartoon character pointing at something&#10;&#10;Description automatically generated">
            <a:extLst>
              <a:ext uri="{FF2B5EF4-FFF2-40B4-BE49-F238E27FC236}">
                <a16:creationId xmlns:a16="http://schemas.microsoft.com/office/drawing/2014/main" id="{A6BF5F90-2B57-4C72-52BD-2ACD6B80F2B4}"/>
              </a:ext>
            </a:extLst>
          </p:cNvPr>
          <p:cNvPicPr>
            <a:picLocks noChangeAspect="1"/>
          </p:cNvPicPr>
          <p:nvPr/>
        </p:nvPicPr>
        <p:blipFill>
          <a:blip r:embed="rId3"/>
          <a:stretch>
            <a:fillRect/>
          </a:stretch>
        </p:blipFill>
        <p:spPr>
          <a:xfrm>
            <a:off x="6515814" y="261598"/>
            <a:ext cx="921719" cy="683295"/>
          </a:xfrm>
          <a:prstGeom prst="rect">
            <a:avLst/>
          </a:prstGeom>
        </p:spPr>
      </p:pic>
      <p:sp>
        <p:nvSpPr>
          <p:cNvPr id="8" name="TextBox 7">
            <a:extLst>
              <a:ext uri="{FF2B5EF4-FFF2-40B4-BE49-F238E27FC236}">
                <a16:creationId xmlns:a16="http://schemas.microsoft.com/office/drawing/2014/main" id="{E166CE91-C537-4E8D-3097-0E72D16D3161}"/>
              </a:ext>
            </a:extLst>
          </p:cNvPr>
          <p:cNvSpPr txBox="1"/>
          <p:nvPr/>
        </p:nvSpPr>
        <p:spPr>
          <a:xfrm>
            <a:off x="7437533" y="42459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25BB04AA-418D-31B0-FEE2-9CDF97D8B721}"/>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46" name="TextBox 45">
            <a:extLst>
              <a:ext uri="{FF2B5EF4-FFF2-40B4-BE49-F238E27FC236}">
                <a16:creationId xmlns:a16="http://schemas.microsoft.com/office/drawing/2014/main" id="{7FF64C2C-E55A-8922-F6D2-8B5B1C23E2F4}"/>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47" name="Picture 46" descr="A blue cartoon character pointing at something&#10;&#10;Description automatically generated">
            <a:extLst>
              <a:ext uri="{FF2B5EF4-FFF2-40B4-BE49-F238E27FC236}">
                <a16:creationId xmlns:a16="http://schemas.microsoft.com/office/drawing/2014/main" id="{2392FB0E-124F-A536-4E40-3E7C35B34C39}"/>
              </a:ext>
            </a:extLst>
          </p:cNvPr>
          <p:cNvPicPr>
            <a:picLocks noChangeAspect="1"/>
          </p:cNvPicPr>
          <p:nvPr/>
        </p:nvPicPr>
        <p:blipFill>
          <a:blip r:embed="rId3"/>
          <a:stretch>
            <a:fillRect/>
          </a:stretch>
        </p:blipFill>
        <p:spPr>
          <a:xfrm>
            <a:off x="6871859" y="121488"/>
            <a:ext cx="921719" cy="683295"/>
          </a:xfrm>
          <a:prstGeom prst="rect">
            <a:avLst/>
          </a:prstGeom>
        </p:spPr>
      </p:pic>
      <p:sp>
        <p:nvSpPr>
          <p:cNvPr id="5" name="TextBox 4">
            <a:extLst>
              <a:ext uri="{FF2B5EF4-FFF2-40B4-BE49-F238E27FC236}">
                <a16:creationId xmlns:a16="http://schemas.microsoft.com/office/drawing/2014/main" id="{7EF71744-7BD8-CDA9-ED86-9556639B478E}"/>
              </a:ext>
            </a:extLst>
          </p:cNvPr>
          <p:cNvSpPr txBox="1"/>
          <p:nvPr/>
        </p:nvSpPr>
        <p:spPr>
          <a:xfrm>
            <a:off x="2921002" y="1986974"/>
            <a:ext cx="5829300" cy="1169551"/>
          </a:xfrm>
          <a:prstGeom prst="rect">
            <a:avLst/>
          </a:prstGeom>
          <a:noFill/>
        </p:spPr>
        <p:txBody>
          <a:bodyPr wrap="square">
            <a:spAutoFit/>
          </a:bodyPr>
          <a:lstStyle/>
          <a:p>
            <a:pPr algn="just"/>
            <a:r>
              <a:rPr lang="en-US" b="1" dirty="0" err="1"/>
              <a:t>TallyTracker</a:t>
            </a:r>
            <a:r>
              <a:rPr lang="en-US" dirty="0"/>
              <a:t> helps reduce food waste and fight food insecurity by tracking inventory in real time, making sure important items are always available </a:t>
            </a:r>
            <a:r>
              <a:rPr lang="en-US"/>
              <a:t>and avoiding </a:t>
            </a:r>
            <a:r>
              <a:rPr lang="en-US" dirty="0"/>
              <a:t>too many wasted donations. This system can be used in various food pantries, helping them stay organized, waste less food, and ensure people get the items they truly need.</a:t>
            </a:r>
          </a:p>
        </p:txBody>
      </p:sp>
      <p:sp>
        <p:nvSpPr>
          <p:cNvPr id="7" name="Flowchart: Connector 6">
            <a:extLst>
              <a:ext uri="{FF2B5EF4-FFF2-40B4-BE49-F238E27FC236}">
                <a16:creationId xmlns:a16="http://schemas.microsoft.com/office/drawing/2014/main" id="{83C329CE-AD0A-AF9A-383F-F2F512A94E8E}"/>
              </a:ext>
            </a:extLst>
          </p:cNvPr>
          <p:cNvSpPr/>
          <p:nvPr/>
        </p:nvSpPr>
        <p:spPr>
          <a:xfrm>
            <a:off x="530225" y="1339849"/>
            <a:ext cx="2324100" cy="2463800"/>
          </a:xfrm>
          <a:prstGeom prst="flowChartConnector">
            <a:avLst/>
          </a:prstGeom>
          <a:gradFill>
            <a:gsLst>
              <a:gs pos="0">
                <a:srgbClr val="FFFF00"/>
              </a:gs>
              <a:gs pos="100000">
                <a:srgbClr val="2A73DE"/>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Lunch Box outline">
            <a:extLst>
              <a:ext uri="{FF2B5EF4-FFF2-40B4-BE49-F238E27FC236}">
                <a16:creationId xmlns:a16="http://schemas.microsoft.com/office/drawing/2014/main" id="{3876EC67-1B2C-38B9-D562-42ED975A80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7575" y="1682749"/>
            <a:ext cx="1549400" cy="1549400"/>
          </a:xfrm>
          <a:prstGeom prst="rect">
            <a:avLst/>
          </a:prstGeom>
        </p:spPr>
      </p:pic>
    </p:spTree>
    <p:extLst>
      <p:ext uri="{BB962C8B-B14F-4D97-AF65-F5344CB8AC3E}">
        <p14:creationId xmlns:p14="http://schemas.microsoft.com/office/powerpoint/2010/main" val="2367131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6" name="Google Shape;3336;p42"/>
          <p:cNvSpPr txBox="1">
            <a:spLocks noGrp="1"/>
          </p:cNvSpPr>
          <p:nvPr>
            <p:ph type="title"/>
          </p:nvPr>
        </p:nvSpPr>
        <p:spPr>
          <a:xfrm>
            <a:off x="190745" y="152435"/>
            <a:ext cx="68958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gradFill>
                  <a:gsLst>
                    <a:gs pos="0">
                      <a:srgbClr val="FFFF00"/>
                    </a:gs>
                    <a:gs pos="100000">
                      <a:srgbClr val="2A73DE"/>
                    </a:gs>
                  </a:gsLst>
                  <a:lin ang="8099331" scaled="0"/>
                </a:gradFill>
              </a:rPr>
              <a:t>Our Vision </a:t>
            </a:r>
            <a:endParaRPr sz="5400" dirty="0">
              <a:gradFill>
                <a:gsLst>
                  <a:gs pos="0">
                    <a:srgbClr val="FFFF00"/>
                  </a:gs>
                  <a:gs pos="100000">
                    <a:srgbClr val="2A73DE"/>
                  </a:gs>
                </a:gsLst>
                <a:lin ang="8099331" scaled="0"/>
              </a:gradFill>
            </a:endParaRPr>
          </a:p>
        </p:txBody>
      </p:sp>
      <p:sp>
        <p:nvSpPr>
          <p:cNvPr id="45" name="Rectangle: Rounded Corners 44">
            <a:extLst>
              <a:ext uri="{FF2B5EF4-FFF2-40B4-BE49-F238E27FC236}">
                <a16:creationId xmlns:a16="http://schemas.microsoft.com/office/drawing/2014/main" id="{25BB04AA-418D-31B0-FEE2-9CDF97D8B721}"/>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46" name="TextBox 45">
            <a:extLst>
              <a:ext uri="{FF2B5EF4-FFF2-40B4-BE49-F238E27FC236}">
                <a16:creationId xmlns:a16="http://schemas.microsoft.com/office/drawing/2014/main" id="{7FF64C2C-E55A-8922-F6D2-8B5B1C23E2F4}"/>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47" name="Picture 46" descr="A blue cartoon character pointing at something&#10;&#10;Description automatically generated">
            <a:extLst>
              <a:ext uri="{FF2B5EF4-FFF2-40B4-BE49-F238E27FC236}">
                <a16:creationId xmlns:a16="http://schemas.microsoft.com/office/drawing/2014/main" id="{2392FB0E-124F-A536-4E40-3E7C35B34C39}"/>
              </a:ext>
            </a:extLst>
          </p:cNvPr>
          <p:cNvPicPr>
            <a:picLocks noChangeAspect="1"/>
          </p:cNvPicPr>
          <p:nvPr/>
        </p:nvPicPr>
        <p:blipFill>
          <a:blip r:embed="rId3"/>
          <a:stretch>
            <a:fillRect/>
          </a:stretch>
        </p:blipFill>
        <p:spPr>
          <a:xfrm>
            <a:off x="6871859" y="121488"/>
            <a:ext cx="921719" cy="683295"/>
          </a:xfrm>
          <a:prstGeom prst="rect">
            <a:avLst/>
          </a:prstGeom>
        </p:spPr>
      </p:pic>
      <p:sp>
        <p:nvSpPr>
          <p:cNvPr id="3" name="TextBox 2">
            <a:extLst>
              <a:ext uri="{FF2B5EF4-FFF2-40B4-BE49-F238E27FC236}">
                <a16:creationId xmlns:a16="http://schemas.microsoft.com/office/drawing/2014/main" id="{D43349D2-B9F9-EF03-E677-1046533694DD}"/>
              </a:ext>
            </a:extLst>
          </p:cNvPr>
          <p:cNvSpPr txBox="1"/>
          <p:nvPr/>
        </p:nvSpPr>
        <p:spPr>
          <a:xfrm>
            <a:off x="4278023" y="1896304"/>
            <a:ext cx="3980521" cy="2677656"/>
          </a:xfrm>
          <a:prstGeom prst="rect">
            <a:avLst/>
          </a:prstGeom>
          <a:noFill/>
        </p:spPr>
        <p:txBody>
          <a:bodyPr wrap="square">
            <a:spAutoFit/>
          </a:bodyPr>
          <a:lstStyle/>
          <a:p>
            <a:pPr algn="just"/>
            <a:r>
              <a:rPr lang="en-US" sz="1600" dirty="0"/>
              <a:t>The Mason Food Pantry may face challenges in managing its inventory, from tracking donations to organizing stock. Relying manual lists and Amazon </a:t>
            </a:r>
            <a:r>
              <a:rPr lang="en-US" sz="2000" i="0" dirty="0">
                <a:solidFill>
                  <a:srgbClr val="0F1111"/>
                </a:solidFill>
                <a:effectLst/>
                <a:latin typeface="Amazon Ember"/>
              </a:rPr>
              <a:t>Wish List</a:t>
            </a:r>
            <a:r>
              <a:rPr lang="en-US" sz="1600" dirty="0"/>
              <a:t>  but keeping track of high-demand items like personal care products and canned goods can be difficult. Essential supplies may run out before anyone notices, while other item donations pile up, unused.</a:t>
            </a:r>
          </a:p>
        </p:txBody>
      </p:sp>
      <p:pic>
        <p:nvPicPr>
          <p:cNvPr id="1026" name="Picture 2">
            <a:extLst>
              <a:ext uri="{FF2B5EF4-FFF2-40B4-BE49-F238E27FC236}">
                <a16:creationId xmlns:a16="http://schemas.microsoft.com/office/drawing/2014/main" id="{6A1FF0D0-714E-1EF9-D585-D029356BA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5" y="1223903"/>
            <a:ext cx="3543617" cy="3543617"/>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4" name="Google Shape;3336;p42">
            <a:extLst>
              <a:ext uri="{FF2B5EF4-FFF2-40B4-BE49-F238E27FC236}">
                <a16:creationId xmlns:a16="http://schemas.microsoft.com/office/drawing/2014/main" id="{68FCE0AA-A5D5-64FE-C3A2-DF0E65323371}"/>
              </a:ext>
            </a:extLst>
          </p:cNvPr>
          <p:cNvSpPr txBox="1">
            <a:spLocks/>
          </p:cNvSpPr>
          <p:nvPr/>
        </p:nvSpPr>
        <p:spPr>
          <a:xfrm>
            <a:off x="4278023" y="937553"/>
            <a:ext cx="4267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8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r>
              <a:rPr lang="en-US" dirty="0"/>
              <a:t>Bringing </a:t>
            </a:r>
            <a:r>
              <a:rPr lang="en-US" dirty="0" err="1"/>
              <a:t>TallyTracker</a:t>
            </a:r>
            <a:r>
              <a:rPr lang="en-US" dirty="0"/>
              <a:t> to the Mason Food Pantry</a:t>
            </a:r>
          </a:p>
        </p:txBody>
      </p:sp>
    </p:spTree>
    <p:extLst>
      <p:ext uri="{BB962C8B-B14F-4D97-AF65-F5344CB8AC3E}">
        <p14:creationId xmlns:p14="http://schemas.microsoft.com/office/powerpoint/2010/main" val="2537627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6" name="Google Shape;3336;p42"/>
          <p:cNvSpPr txBox="1">
            <a:spLocks noGrp="1"/>
          </p:cNvSpPr>
          <p:nvPr>
            <p:ph type="title"/>
          </p:nvPr>
        </p:nvSpPr>
        <p:spPr>
          <a:xfrm>
            <a:off x="190745" y="152435"/>
            <a:ext cx="68958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Bringing </a:t>
            </a:r>
            <a:r>
              <a:rPr lang="en-US" dirty="0" err="1"/>
              <a:t>TallyTracker</a:t>
            </a:r>
            <a:r>
              <a:rPr lang="en-US" dirty="0"/>
              <a:t> to the Mason Food Pantry</a:t>
            </a:r>
            <a:endParaRPr dirty="0"/>
          </a:p>
        </p:txBody>
      </p:sp>
      <p:sp>
        <p:nvSpPr>
          <p:cNvPr id="45" name="Rectangle: Rounded Corners 44">
            <a:extLst>
              <a:ext uri="{FF2B5EF4-FFF2-40B4-BE49-F238E27FC236}">
                <a16:creationId xmlns:a16="http://schemas.microsoft.com/office/drawing/2014/main" id="{25BB04AA-418D-31B0-FEE2-9CDF97D8B721}"/>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46" name="TextBox 45">
            <a:extLst>
              <a:ext uri="{FF2B5EF4-FFF2-40B4-BE49-F238E27FC236}">
                <a16:creationId xmlns:a16="http://schemas.microsoft.com/office/drawing/2014/main" id="{7FF64C2C-E55A-8922-F6D2-8B5B1C23E2F4}"/>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47" name="Picture 46" descr="A blue cartoon character pointing at something&#10;&#10;Description automatically generated">
            <a:extLst>
              <a:ext uri="{FF2B5EF4-FFF2-40B4-BE49-F238E27FC236}">
                <a16:creationId xmlns:a16="http://schemas.microsoft.com/office/drawing/2014/main" id="{2392FB0E-124F-A536-4E40-3E7C35B34C39}"/>
              </a:ext>
            </a:extLst>
          </p:cNvPr>
          <p:cNvPicPr>
            <a:picLocks noChangeAspect="1"/>
          </p:cNvPicPr>
          <p:nvPr/>
        </p:nvPicPr>
        <p:blipFill>
          <a:blip r:embed="rId3"/>
          <a:stretch>
            <a:fillRect/>
          </a:stretch>
        </p:blipFill>
        <p:spPr>
          <a:xfrm>
            <a:off x="6871859" y="121488"/>
            <a:ext cx="921719" cy="683295"/>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0EB9086F-3994-4445-C1ED-16395DDAF569}"/>
              </a:ext>
            </a:extLst>
          </p:cNvPr>
          <p:cNvPicPr>
            <a:picLocks noChangeAspect="1"/>
          </p:cNvPicPr>
          <p:nvPr/>
        </p:nvPicPr>
        <p:blipFill>
          <a:blip r:embed="rId4"/>
          <a:stretch>
            <a:fillRect/>
          </a:stretch>
        </p:blipFill>
        <p:spPr>
          <a:xfrm>
            <a:off x="3458696" y="1295442"/>
            <a:ext cx="2685850" cy="2924362"/>
          </a:xfrm>
          <a:prstGeom prst="rect">
            <a:avLst/>
          </a:prstGeom>
        </p:spPr>
      </p:pic>
      <p:sp>
        <p:nvSpPr>
          <p:cNvPr id="5" name="Rectangle: Rounded Corners 4">
            <a:extLst>
              <a:ext uri="{FF2B5EF4-FFF2-40B4-BE49-F238E27FC236}">
                <a16:creationId xmlns:a16="http://schemas.microsoft.com/office/drawing/2014/main" id="{5A175FA3-C9F1-040D-491D-0D91491AF08F}"/>
              </a:ext>
            </a:extLst>
          </p:cNvPr>
          <p:cNvSpPr/>
          <p:nvPr/>
        </p:nvSpPr>
        <p:spPr>
          <a:xfrm>
            <a:off x="268956" y="1092200"/>
            <a:ext cx="2730500" cy="3372225"/>
          </a:xfrm>
          <a:prstGeom prst="roundRect">
            <a:avLst/>
          </a:prstGeom>
          <a:gradFill>
            <a:gsLst>
              <a:gs pos="0">
                <a:srgbClr val="99CCFF"/>
              </a:gs>
              <a:gs pos="100000">
                <a:srgbClr val="CCFFFF"/>
              </a:gs>
            </a:gsLst>
            <a:lin ang="7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7B95629-ED72-694B-FF58-86CBA46B8FAC}"/>
              </a:ext>
            </a:extLst>
          </p:cNvPr>
          <p:cNvSpPr txBox="1"/>
          <p:nvPr/>
        </p:nvSpPr>
        <p:spPr>
          <a:xfrm>
            <a:off x="512917" y="1419037"/>
            <a:ext cx="1955304" cy="2800767"/>
          </a:xfrm>
          <a:prstGeom prst="rect">
            <a:avLst/>
          </a:prstGeom>
          <a:noFill/>
        </p:spPr>
        <p:txBody>
          <a:bodyPr wrap="square" rtlCol="0">
            <a:spAutoFit/>
          </a:bodyPr>
          <a:lstStyle/>
          <a:p>
            <a:r>
              <a:rPr lang="en-US" sz="1600" dirty="0"/>
              <a:t>Pasta</a:t>
            </a:r>
          </a:p>
          <a:p>
            <a:r>
              <a:rPr lang="en-US" sz="1600" dirty="0"/>
              <a:t>Canned Meats</a:t>
            </a:r>
          </a:p>
          <a:p>
            <a:r>
              <a:rPr lang="en-US" sz="1600" dirty="0"/>
              <a:t>Oatmeal</a:t>
            </a:r>
          </a:p>
          <a:p>
            <a:r>
              <a:rPr lang="en-US" sz="1600" dirty="0"/>
              <a:t>Mac N Cheese</a:t>
            </a:r>
          </a:p>
          <a:p>
            <a:r>
              <a:rPr lang="en-US" sz="1600" dirty="0"/>
              <a:t>Cereal</a:t>
            </a:r>
          </a:p>
          <a:p>
            <a:r>
              <a:rPr lang="en-US" sz="1600" dirty="0"/>
              <a:t>Canned Beans</a:t>
            </a:r>
          </a:p>
          <a:p>
            <a:r>
              <a:rPr lang="en-US" sz="1600" dirty="0"/>
              <a:t>Canned Pineapple</a:t>
            </a:r>
          </a:p>
          <a:p>
            <a:r>
              <a:rPr lang="en-US" sz="1600" dirty="0"/>
              <a:t>Peanut Butter</a:t>
            </a:r>
          </a:p>
          <a:p>
            <a:r>
              <a:rPr lang="en-US" sz="1600" dirty="0"/>
              <a:t>Toothpaste</a:t>
            </a:r>
          </a:p>
          <a:p>
            <a:r>
              <a:rPr lang="en-US" sz="1600" dirty="0"/>
              <a:t>Bars of Soap</a:t>
            </a:r>
          </a:p>
          <a:p>
            <a:r>
              <a:rPr lang="en-US" sz="1600" dirty="0"/>
              <a:t>Deodorant </a:t>
            </a:r>
          </a:p>
        </p:txBody>
      </p:sp>
      <p:sp>
        <p:nvSpPr>
          <p:cNvPr id="7" name="Rectangle 6">
            <a:extLst>
              <a:ext uri="{FF2B5EF4-FFF2-40B4-BE49-F238E27FC236}">
                <a16:creationId xmlns:a16="http://schemas.microsoft.com/office/drawing/2014/main" id="{23096CF5-EFAA-D1F5-484E-8480CF5095C3}"/>
              </a:ext>
            </a:extLst>
          </p:cNvPr>
          <p:cNvSpPr/>
          <p:nvPr/>
        </p:nvSpPr>
        <p:spPr>
          <a:xfrm>
            <a:off x="3434290" y="1533337"/>
            <a:ext cx="1682628" cy="308163"/>
          </a:xfrm>
          <a:prstGeom prst="rect">
            <a:avLst/>
          </a:prstGeom>
          <a:noFill/>
          <a:ln w="57150">
            <a:solidFill>
              <a:srgbClr val="FFFF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891C49-5332-4F7A-D74B-63EA19F9D7A3}"/>
              </a:ext>
            </a:extLst>
          </p:cNvPr>
          <p:cNvSpPr/>
          <p:nvPr/>
        </p:nvSpPr>
        <p:spPr>
          <a:xfrm>
            <a:off x="2705100" y="2571750"/>
            <a:ext cx="753596" cy="450850"/>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453005-400A-46B4-92A4-915E73835090}"/>
              </a:ext>
            </a:extLst>
          </p:cNvPr>
          <p:cNvSpPr txBox="1"/>
          <p:nvPr/>
        </p:nvSpPr>
        <p:spPr>
          <a:xfrm>
            <a:off x="6361313" y="2403922"/>
            <a:ext cx="2584236" cy="1815882"/>
          </a:xfrm>
          <a:prstGeom prst="rect">
            <a:avLst/>
          </a:prstGeom>
          <a:gradFill>
            <a:gsLst>
              <a:gs pos="0">
                <a:srgbClr val="99CCFF"/>
              </a:gs>
              <a:gs pos="100000">
                <a:srgbClr val="CCFFFF"/>
              </a:gs>
            </a:gsLst>
            <a:lin ang="7800000" scaled="0"/>
          </a:gradFill>
        </p:spPr>
        <p:txBody>
          <a:bodyPr wrap="square">
            <a:spAutoFit/>
          </a:bodyPr>
          <a:lstStyle/>
          <a:p>
            <a:r>
              <a:rPr lang="en-US" b="1" dirty="0" err="1"/>
              <a:t>TallyTracker</a:t>
            </a:r>
            <a:r>
              <a:rPr lang="en-US" dirty="0"/>
              <a:t> ensures that food pantries always know how much of each item they have and what they will need in the future. This helps them stay organized, plan better, and make sure they don’t run out of essential items.</a:t>
            </a:r>
          </a:p>
        </p:txBody>
      </p:sp>
      <p:pic>
        <p:nvPicPr>
          <p:cNvPr id="12" name="Graphic 11" descr="Arrow: Rotate right outline">
            <a:extLst>
              <a:ext uri="{FF2B5EF4-FFF2-40B4-BE49-F238E27FC236}">
                <a16:creationId xmlns:a16="http://schemas.microsoft.com/office/drawing/2014/main" id="{458A833E-FE82-6FF0-DD39-B02C66F87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943888">
            <a:off x="5197279" y="472320"/>
            <a:ext cx="1434463" cy="1434463"/>
          </a:xfrm>
          <a:prstGeom prst="rect">
            <a:avLst/>
          </a:prstGeom>
        </p:spPr>
      </p:pic>
      <p:sp>
        <p:nvSpPr>
          <p:cNvPr id="14" name="Speech Bubble: Rectangle 13">
            <a:extLst>
              <a:ext uri="{FF2B5EF4-FFF2-40B4-BE49-F238E27FC236}">
                <a16:creationId xmlns:a16="http://schemas.microsoft.com/office/drawing/2014/main" id="{0A92A62D-B01B-AFC7-C864-A66F0AD15485}"/>
              </a:ext>
            </a:extLst>
          </p:cNvPr>
          <p:cNvSpPr/>
          <p:nvPr/>
        </p:nvSpPr>
        <p:spPr>
          <a:xfrm flipH="1">
            <a:off x="6558495" y="1092200"/>
            <a:ext cx="1925104" cy="683295"/>
          </a:xfrm>
          <a:prstGeom prst="wedgeRectCallout">
            <a:avLst>
              <a:gd name="adj1" fmla="val -22188"/>
              <a:gd name="adj2" fmla="val 88521"/>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need 7 boxes of Pasta</a:t>
            </a:r>
          </a:p>
        </p:txBody>
      </p:sp>
    </p:spTree>
    <p:extLst>
      <p:ext uri="{BB962C8B-B14F-4D97-AF65-F5344CB8AC3E}">
        <p14:creationId xmlns:p14="http://schemas.microsoft.com/office/powerpoint/2010/main" val="3379893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F1D8-9F73-5F2B-A46B-6E75C7321A9C}"/>
              </a:ext>
            </a:extLst>
          </p:cNvPr>
          <p:cNvSpPr>
            <a:spLocks noGrp="1"/>
          </p:cNvSpPr>
          <p:nvPr>
            <p:ph type="title"/>
          </p:nvPr>
        </p:nvSpPr>
        <p:spPr>
          <a:xfrm>
            <a:off x="1714500" y="876745"/>
            <a:ext cx="8236890" cy="1128273"/>
          </a:xfrm>
        </p:spPr>
        <p:txBody>
          <a:bodyPr/>
          <a:lstStyle/>
          <a:p>
            <a:r>
              <a:rPr lang="en-US" sz="4000" dirty="0"/>
              <a:t>Check out our prototype</a:t>
            </a:r>
          </a:p>
        </p:txBody>
      </p:sp>
      <p:sp>
        <p:nvSpPr>
          <p:cNvPr id="7" name="Speech Bubble: Rectangle with Corners Rounded 6">
            <a:extLst>
              <a:ext uri="{FF2B5EF4-FFF2-40B4-BE49-F238E27FC236}">
                <a16:creationId xmlns:a16="http://schemas.microsoft.com/office/drawing/2014/main" id="{36280A98-7413-A3BC-196A-B549D6651750}"/>
              </a:ext>
            </a:extLst>
          </p:cNvPr>
          <p:cNvSpPr/>
          <p:nvPr/>
        </p:nvSpPr>
        <p:spPr>
          <a:xfrm>
            <a:off x="182090" y="509679"/>
            <a:ext cx="2768600" cy="2222500"/>
          </a:xfrm>
          <a:prstGeom prst="wedgeRoundRectCallout">
            <a:avLst>
              <a:gd name="adj1" fmla="val -35053"/>
              <a:gd name="adj2" fmla="val 74500"/>
              <a:gd name="adj3" fmla="val 16667"/>
            </a:avLst>
          </a:prstGeom>
          <a:gradFill>
            <a:gsLst>
              <a:gs pos="100000">
                <a:schemeClr val="bg2">
                  <a:lumMod val="75000"/>
                </a:schemeClr>
              </a:gs>
              <a:gs pos="20000">
                <a:schemeClr val="tx1">
                  <a:lumMod val="95000"/>
                  <a:lumOff val="5000"/>
                </a:schemeClr>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computer&#10;&#10;Description automatically generated">
            <a:extLst>
              <a:ext uri="{FF2B5EF4-FFF2-40B4-BE49-F238E27FC236}">
                <a16:creationId xmlns:a16="http://schemas.microsoft.com/office/drawing/2014/main" id="{0AE4DFEC-1414-B70B-EFE6-4B099E75F32C}"/>
              </a:ext>
            </a:extLst>
          </p:cNvPr>
          <p:cNvPicPr>
            <a:picLocks noChangeAspect="1"/>
          </p:cNvPicPr>
          <p:nvPr/>
        </p:nvPicPr>
        <p:blipFill>
          <a:blip r:embed="rId2"/>
          <a:stretch>
            <a:fillRect/>
          </a:stretch>
        </p:blipFill>
        <p:spPr>
          <a:xfrm>
            <a:off x="431268" y="670107"/>
            <a:ext cx="2270243" cy="1901643"/>
          </a:xfrm>
          <a:prstGeom prst="rect">
            <a:avLst/>
          </a:prstGeom>
          <a:effectLst>
            <a:softEdge rad="88900"/>
          </a:effectLst>
        </p:spPr>
      </p:pic>
      <p:sp>
        <p:nvSpPr>
          <p:cNvPr id="12" name="Speech Bubble: Rectangle with Corners Rounded 11">
            <a:extLst>
              <a:ext uri="{FF2B5EF4-FFF2-40B4-BE49-F238E27FC236}">
                <a16:creationId xmlns:a16="http://schemas.microsoft.com/office/drawing/2014/main" id="{AE8A55E7-7D3F-480F-FA03-7F15738FF75F}"/>
              </a:ext>
            </a:extLst>
          </p:cNvPr>
          <p:cNvSpPr/>
          <p:nvPr/>
        </p:nvSpPr>
        <p:spPr>
          <a:xfrm flipH="1">
            <a:off x="1013552" y="2594854"/>
            <a:ext cx="2510548" cy="2038967"/>
          </a:xfrm>
          <a:prstGeom prst="wedgeRoundRectCallout">
            <a:avLst>
              <a:gd name="adj1" fmla="val -35053"/>
              <a:gd name="adj2" fmla="val 74500"/>
              <a:gd name="adj3" fmla="val 16667"/>
            </a:avLst>
          </a:prstGeom>
          <a:solidFill>
            <a:schemeClr val="tx1">
              <a:lumMod val="95000"/>
              <a:lumOff val="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screenshot of a computer screen&#10;&#10;Description automatically generated">
            <a:extLst>
              <a:ext uri="{FF2B5EF4-FFF2-40B4-BE49-F238E27FC236}">
                <a16:creationId xmlns:a16="http://schemas.microsoft.com/office/drawing/2014/main" id="{A800109A-9A59-65D6-E64B-ED34B8C52DA4}"/>
              </a:ext>
            </a:extLst>
          </p:cNvPr>
          <p:cNvPicPr>
            <a:picLocks noChangeAspect="1"/>
          </p:cNvPicPr>
          <p:nvPr/>
        </p:nvPicPr>
        <p:blipFill>
          <a:blip r:embed="rId3"/>
          <a:stretch>
            <a:fillRect/>
          </a:stretch>
        </p:blipFill>
        <p:spPr>
          <a:xfrm>
            <a:off x="1330650" y="2719967"/>
            <a:ext cx="1876351" cy="1788739"/>
          </a:xfrm>
          <a:prstGeom prst="rect">
            <a:avLst/>
          </a:prstGeom>
          <a:effectLst>
            <a:softEdge rad="38100"/>
          </a:effectLst>
        </p:spPr>
      </p:pic>
      <p:sp>
        <p:nvSpPr>
          <p:cNvPr id="15" name="Rectangle: Rounded Corners 14">
            <a:hlinkClick r:id="rId4" action="ppaction://hlinkfile"/>
            <a:extLst>
              <a:ext uri="{FF2B5EF4-FFF2-40B4-BE49-F238E27FC236}">
                <a16:creationId xmlns:a16="http://schemas.microsoft.com/office/drawing/2014/main" id="{7624975B-D56C-1442-FDB9-6E3E9F9C1E84}"/>
              </a:ext>
            </a:extLst>
          </p:cNvPr>
          <p:cNvSpPr/>
          <p:nvPr/>
        </p:nvSpPr>
        <p:spPr>
          <a:xfrm>
            <a:off x="4355562" y="1968721"/>
            <a:ext cx="3609650" cy="1645615"/>
          </a:xfrm>
          <a:prstGeom prst="roundRect">
            <a:avLst/>
          </a:prstGeom>
          <a:gradFill>
            <a:gsLst>
              <a:gs pos="100000">
                <a:srgbClr val="FFFF66"/>
              </a:gs>
              <a:gs pos="1000">
                <a:srgbClr val="99CCFF"/>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Cursor outline">
            <a:extLst>
              <a:ext uri="{FF2B5EF4-FFF2-40B4-BE49-F238E27FC236}">
                <a16:creationId xmlns:a16="http://schemas.microsoft.com/office/drawing/2014/main" id="{25FC1F45-3ADA-C467-9C03-2426DA4A8E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0812" y="3138483"/>
            <a:ext cx="914400" cy="914400"/>
          </a:xfrm>
          <a:prstGeom prst="rect">
            <a:avLst/>
          </a:prstGeom>
        </p:spPr>
      </p:pic>
      <p:sp>
        <p:nvSpPr>
          <p:cNvPr id="18" name="TextBox 17">
            <a:hlinkClick r:id="rId7" action="ppaction://hlinkfile"/>
            <a:extLst>
              <a:ext uri="{FF2B5EF4-FFF2-40B4-BE49-F238E27FC236}">
                <a16:creationId xmlns:a16="http://schemas.microsoft.com/office/drawing/2014/main" id="{F1384E33-638A-39AA-302A-07E6B50F522F}"/>
              </a:ext>
            </a:extLst>
          </p:cNvPr>
          <p:cNvSpPr txBox="1"/>
          <p:nvPr/>
        </p:nvSpPr>
        <p:spPr>
          <a:xfrm>
            <a:off x="4905113" y="2398804"/>
            <a:ext cx="2510548" cy="646331"/>
          </a:xfrm>
          <a:prstGeom prst="rect">
            <a:avLst/>
          </a:prstGeom>
          <a:noFill/>
        </p:spPr>
        <p:txBody>
          <a:bodyPr wrap="square" rtlCol="0">
            <a:spAutoFit/>
          </a:bodyPr>
          <a:lstStyle/>
          <a:p>
            <a:r>
              <a:rPr lang="en-US" sz="3600" b="1" dirty="0">
                <a:solidFill>
                  <a:srgbClr val="002060"/>
                </a:solidFill>
              </a:rPr>
              <a:t>Click here </a:t>
            </a:r>
          </a:p>
        </p:txBody>
      </p:sp>
    </p:spTree>
    <p:extLst>
      <p:ext uri="{BB962C8B-B14F-4D97-AF65-F5344CB8AC3E}">
        <p14:creationId xmlns:p14="http://schemas.microsoft.com/office/powerpoint/2010/main" val="577986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6522-493F-EC8E-F5AA-F3B8D3B1103E}"/>
              </a:ext>
            </a:extLst>
          </p:cNvPr>
          <p:cNvSpPr>
            <a:spLocks noGrp="1"/>
          </p:cNvSpPr>
          <p:nvPr>
            <p:ph type="title"/>
          </p:nvPr>
        </p:nvSpPr>
        <p:spPr/>
        <p:txBody>
          <a:bodyPr/>
          <a:lstStyle/>
          <a:p>
            <a:r>
              <a:rPr lang="en-US" dirty="0">
                <a:gradFill>
                  <a:gsLst>
                    <a:gs pos="0">
                      <a:srgbClr val="0070C0"/>
                    </a:gs>
                    <a:gs pos="100000">
                      <a:srgbClr val="FFFF00"/>
                    </a:gs>
                  </a:gsLst>
                  <a:lin ang="5400000" scaled="1"/>
                </a:gradFill>
              </a:rPr>
              <a:t>Thank You</a:t>
            </a:r>
          </a:p>
        </p:txBody>
      </p:sp>
      <p:sp>
        <p:nvSpPr>
          <p:cNvPr id="3" name="Text Placeholder 2">
            <a:extLst>
              <a:ext uri="{FF2B5EF4-FFF2-40B4-BE49-F238E27FC236}">
                <a16:creationId xmlns:a16="http://schemas.microsoft.com/office/drawing/2014/main" id="{1943D808-EC0B-7CA7-9843-3ECA9AAC8414}"/>
              </a:ext>
            </a:extLst>
          </p:cNvPr>
          <p:cNvSpPr>
            <a:spLocks noGrp="1"/>
          </p:cNvSpPr>
          <p:nvPr>
            <p:ph type="body" idx="1"/>
          </p:nvPr>
        </p:nvSpPr>
        <p:spPr/>
        <p:txBody>
          <a:bodyPr/>
          <a:lstStyle/>
          <a:p>
            <a:pPr marL="158750" indent="0">
              <a:buNone/>
            </a:pPr>
            <a:r>
              <a:rPr lang="en-US" sz="2000" dirty="0"/>
              <a:t>Questions ?</a:t>
            </a:r>
          </a:p>
        </p:txBody>
      </p:sp>
    </p:spTree>
    <p:extLst>
      <p:ext uri="{BB962C8B-B14F-4D97-AF65-F5344CB8AC3E}">
        <p14:creationId xmlns:p14="http://schemas.microsoft.com/office/powerpoint/2010/main" val="2184664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36000">
              <a:srgbClr val="2A73DE"/>
            </a:gs>
            <a:gs pos="66000">
              <a:srgbClr val="002060"/>
            </a:gs>
          </a:gsLst>
          <a:lin ang="8100019"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BF31-B819-332F-2049-2FFF7AC8219D}"/>
              </a:ext>
            </a:extLst>
          </p:cNvPr>
          <p:cNvSpPr>
            <a:spLocks noGrp="1"/>
          </p:cNvSpPr>
          <p:nvPr>
            <p:ph type="title"/>
          </p:nvPr>
        </p:nvSpPr>
        <p:spPr>
          <a:xfrm>
            <a:off x="1127298" y="2049134"/>
            <a:ext cx="7699200" cy="572700"/>
          </a:xfrm>
        </p:spPr>
        <p:txBody>
          <a:bodyPr/>
          <a:lstStyle/>
          <a:p>
            <a:r>
              <a:rPr lang="en-US" sz="8800" dirty="0">
                <a:solidFill>
                  <a:schemeClr val="bg1"/>
                </a:solidFill>
              </a:rPr>
              <a:t>Who we are ?</a:t>
            </a:r>
          </a:p>
        </p:txBody>
      </p:sp>
      <p:sp>
        <p:nvSpPr>
          <p:cNvPr id="7" name="Rectangle: Rounded Corners 6">
            <a:extLst>
              <a:ext uri="{FF2B5EF4-FFF2-40B4-BE49-F238E27FC236}">
                <a16:creationId xmlns:a16="http://schemas.microsoft.com/office/drawing/2014/main" id="{3C6CCF60-2EE0-6405-A40D-B49DF7D87926}"/>
              </a:ext>
            </a:extLst>
          </p:cNvPr>
          <p:cNvSpPr/>
          <p:nvPr/>
        </p:nvSpPr>
        <p:spPr>
          <a:xfrm>
            <a:off x="5997402" y="933747"/>
            <a:ext cx="2926237" cy="3771429"/>
          </a:xfrm>
          <a:prstGeom prst="roundRect">
            <a:avLst>
              <a:gd name="adj" fmla="val 5303"/>
            </a:avLst>
          </a:prstGeom>
          <a:gradFill>
            <a:gsLst>
              <a:gs pos="17000">
                <a:srgbClr val="FFFFCC"/>
              </a:gs>
              <a:gs pos="58000">
                <a:srgbClr val="99CCFF"/>
              </a:gs>
              <a:gs pos="100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pic>
        <p:nvPicPr>
          <p:cNvPr id="5" name="Picture 4" descr="A blue cartoon character pointing at something&#10;&#10;Description automatically generated">
            <a:extLst>
              <a:ext uri="{FF2B5EF4-FFF2-40B4-BE49-F238E27FC236}">
                <a16:creationId xmlns:a16="http://schemas.microsoft.com/office/drawing/2014/main" id="{D681E269-2235-E7FA-80FB-092673C4537B}"/>
              </a:ext>
            </a:extLst>
          </p:cNvPr>
          <p:cNvPicPr>
            <a:picLocks noChangeAspect="1"/>
          </p:cNvPicPr>
          <p:nvPr/>
        </p:nvPicPr>
        <p:blipFill>
          <a:blip r:embed="rId2"/>
          <a:stretch>
            <a:fillRect/>
          </a:stretch>
        </p:blipFill>
        <p:spPr>
          <a:xfrm>
            <a:off x="5324474" y="1369620"/>
            <a:ext cx="4049922" cy="2840133"/>
          </a:xfrm>
          <a:prstGeom prst="rect">
            <a:avLst/>
          </a:prstGeom>
        </p:spPr>
      </p:pic>
      <p:sp>
        <p:nvSpPr>
          <p:cNvPr id="6" name="Rectangle: Rounded Corners 5">
            <a:extLst>
              <a:ext uri="{FF2B5EF4-FFF2-40B4-BE49-F238E27FC236}">
                <a16:creationId xmlns:a16="http://schemas.microsoft.com/office/drawing/2014/main" id="{4BE5B778-D9B9-0828-9922-504D7AA0D06A}"/>
              </a:ext>
            </a:extLst>
          </p:cNvPr>
          <p:cNvSpPr/>
          <p:nvPr/>
        </p:nvSpPr>
        <p:spPr>
          <a:xfrm rot="5400000">
            <a:off x="262527" y="-741852"/>
            <a:ext cx="3919395" cy="6968672"/>
          </a:xfrm>
          <a:prstGeom prst="roundRect">
            <a:avLst>
              <a:gd name="adj" fmla="val 5303"/>
            </a:avLst>
          </a:prstGeom>
          <a:gradFill>
            <a:gsLst>
              <a:gs pos="17000">
                <a:srgbClr val="FFFFCC"/>
              </a:gs>
              <a:gs pos="58000">
                <a:srgbClr val="99CCFF"/>
              </a:gs>
              <a:gs pos="100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10" name="TextBox 9">
            <a:extLst>
              <a:ext uri="{FF2B5EF4-FFF2-40B4-BE49-F238E27FC236}">
                <a16:creationId xmlns:a16="http://schemas.microsoft.com/office/drawing/2014/main" id="{3A0B25C0-F30D-D40D-DCD4-B9A0B5AFA265}"/>
              </a:ext>
            </a:extLst>
          </p:cNvPr>
          <p:cNvSpPr txBox="1"/>
          <p:nvPr/>
        </p:nvSpPr>
        <p:spPr>
          <a:xfrm>
            <a:off x="0" y="1034324"/>
            <a:ext cx="5324474" cy="3416320"/>
          </a:xfrm>
          <a:prstGeom prst="rect">
            <a:avLst/>
          </a:prstGeom>
          <a:noFill/>
        </p:spPr>
        <p:txBody>
          <a:bodyPr wrap="square">
            <a:spAutoFit/>
          </a:bodyPr>
          <a:lstStyle/>
          <a:p>
            <a:r>
              <a:rPr lang="en-US" sz="2400" dirty="0"/>
              <a:t>We are a team of innovators and problem solvers united by a simple mission: to make inventory management effortless for everyone. Whether you're managing school supplies, groceries, or large business inventories, </a:t>
            </a:r>
            <a:r>
              <a:rPr lang="en-US" sz="2400" b="1" dirty="0" err="1">
                <a:solidFill>
                  <a:srgbClr val="002060"/>
                </a:solidFill>
              </a:rPr>
              <a:t>TallyTracker</a:t>
            </a:r>
            <a:r>
              <a:rPr lang="en-US" sz="2400" dirty="0"/>
              <a:t> is here to help you take control and stay organized.</a:t>
            </a:r>
          </a:p>
        </p:txBody>
      </p:sp>
      <p:sp>
        <p:nvSpPr>
          <p:cNvPr id="13" name="Rectangle: Rounded Corners 12">
            <a:extLst>
              <a:ext uri="{FF2B5EF4-FFF2-40B4-BE49-F238E27FC236}">
                <a16:creationId xmlns:a16="http://schemas.microsoft.com/office/drawing/2014/main" id="{559949FD-0639-D04E-E8AF-8572AA480474}"/>
              </a:ext>
            </a:extLst>
          </p:cNvPr>
          <p:cNvSpPr/>
          <p:nvPr/>
        </p:nvSpPr>
        <p:spPr>
          <a:xfrm>
            <a:off x="6795378" y="45789"/>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14" name="Picture 13" descr="A blue cartoon character pointing at something&#10;&#10;Description automatically generated">
            <a:extLst>
              <a:ext uri="{FF2B5EF4-FFF2-40B4-BE49-F238E27FC236}">
                <a16:creationId xmlns:a16="http://schemas.microsoft.com/office/drawing/2014/main" id="{0404064B-7C53-028B-1583-D55796D2DBEA}"/>
              </a:ext>
            </a:extLst>
          </p:cNvPr>
          <p:cNvPicPr>
            <a:picLocks noChangeAspect="1"/>
          </p:cNvPicPr>
          <p:nvPr/>
        </p:nvPicPr>
        <p:blipFill>
          <a:blip r:embed="rId2"/>
          <a:stretch>
            <a:fillRect/>
          </a:stretch>
        </p:blipFill>
        <p:spPr>
          <a:xfrm>
            <a:off x="6669092" y="96676"/>
            <a:ext cx="921719" cy="683295"/>
          </a:xfrm>
          <a:prstGeom prst="rect">
            <a:avLst/>
          </a:prstGeom>
        </p:spPr>
      </p:pic>
      <p:sp>
        <p:nvSpPr>
          <p:cNvPr id="15" name="TextBox 14">
            <a:extLst>
              <a:ext uri="{FF2B5EF4-FFF2-40B4-BE49-F238E27FC236}">
                <a16:creationId xmlns:a16="http://schemas.microsoft.com/office/drawing/2014/main" id="{6657D36F-1EC4-30A8-1604-12DAC700E77F}"/>
              </a:ext>
            </a:extLst>
          </p:cNvPr>
          <p:cNvSpPr txBox="1"/>
          <p:nvPr/>
        </p:nvSpPr>
        <p:spPr>
          <a:xfrm>
            <a:off x="7460520" y="16181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79422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6"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2EF5-4E2F-A021-39C6-078F1CF75D78}"/>
              </a:ext>
            </a:extLst>
          </p:cNvPr>
          <p:cNvSpPr>
            <a:spLocks noGrp="1"/>
          </p:cNvSpPr>
          <p:nvPr>
            <p:ph type="title"/>
          </p:nvPr>
        </p:nvSpPr>
        <p:spPr>
          <a:xfrm>
            <a:off x="4572000" y="1016980"/>
            <a:ext cx="4408375" cy="572700"/>
          </a:xfrm>
        </p:spPr>
        <p:txBody>
          <a:bodyPr/>
          <a:lstStyle/>
          <a:p>
            <a:pPr algn="r"/>
            <a:r>
              <a:rPr lang="en-US" sz="3200" dirty="0"/>
              <a:t>How was </a:t>
            </a:r>
            <a:r>
              <a:rPr lang="en-US" sz="3200" dirty="0" err="1"/>
              <a:t>Tallytracker</a:t>
            </a:r>
            <a:r>
              <a:rPr lang="en-US" sz="3200" dirty="0"/>
              <a:t> founded</a:t>
            </a:r>
          </a:p>
        </p:txBody>
      </p:sp>
      <p:pic>
        <p:nvPicPr>
          <p:cNvPr id="4" name="Picture 3" descr="A blue and green line drawing of a dresser&#10;&#10;Description automatically generated">
            <a:extLst>
              <a:ext uri="{FF2B5EF4-FFF2-40B4-BE49-F238E27FC236}">
                <a16:creationId xmlns:a16="http://schemas.microsoft.com/office/drawing/2014/main" id="{D0AA1A94-A5DD-25DD-9903-5088AEC75F09}"/>
              </a:ext>
            </a:extLst>
          </p:cNvPr>
          <p:cNvPicPr>
            <a:picLocks noChangeAspect="1"/>
          </p:cNvPicPr>
          <p:nvPr/>
        </p:nvPicPr>
        <p:blipFill>
          <a:blip r:embed="rId2"/>
          <a:stretch>
            <a:fillRect/>
          </a:stretch>
        </p:blipFill>
        <p:spPr>
          <a:xfrm>
            <a:off x="5847923" y="1692924"/>
            <a:ext cx="3480825" cy="3480825"/>
          </a:xfrm>
          <a:prstGeom prst="rect">
            <a:avLst/>
          </a:prstGeom>
        </p:spPr>
      </p:pic>
      <p:sp>
        <p:nvSpPr>
          <p:cNvPr id="5" name="Flowchart: Connector 4">
            <a:extLst>
              <a:ext uri="{FF2B5EF4-FFF2-40B4-BE49-F238E27FC236}">
                <a16:creationId xmlns:a16="http://schemas.microsoft.com/office/drawing/2014/main" id="{72595F4A-FF8F-46C8-602E-92BEC4F42523}"/>
              </a:ext>
            </a:extLst>
          </p:cNvPr>
          <p:cNvSpPr/>
          <p:nvPr/>
        </p:nvSpPr>
        <p:spPr>
          <a:xfrm>
            <a:off x="-928545" y="-826677"/>
            <a:ext cx="6705600" cy="6968672"/>
          </a:xfrm>
          <a:prstGeom prst="flowChartConnector">
            <a:avLst/>
          </a:prstGeom>
          <a:gradFill>
            <a:gsLst>
              <a:gs pos="7000">
                <a:srgbClr val="CCFFFF"/>
              </a:gs>
              <a:gs pos="35000">
                <a:srgbClr val="99CCFF"/>
              </a:gs>
              <a:gs pos="73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6" name="TextBox 5">
            <a:extLst>
              <a:ext uri="{FF2B5EF4-FFF2-40B4-BE49-F238E27FC236}">
                <a16:creationId xmlns:a16="http://schemas.microsoft.com/office/drawing/2014/main" id="{33185E6C-7470-DEF1-644A-B26205DF3F98}"/>
              </a:ext>
            </a:extLst>
          </p:cNvPr>
          <p:cNvSpPr txBox="1"/>
          <p:nvPr/>
        </p:nvSpPr>
        <p:spPr>
          <a:xfrm>
            <a:off x="441609" y="457057"/>
            <a:ext cx="4584700" cy="4093428"/>
          </a:xfrm>
          <a:prstGeom prst="rect">
            <a:avLst/>
          </a:prstGeom>
          <a:noFill/>
        </p:spPr>
        <p:txBody>
          <a:bodyPr wrap="square" rtlCol="0">
            <a:spAutoFit/>
          </a:bodyPr>
          <a:lstStyle/>
          <a:p>
            <a:pPr algn="just"/>
            <a:r>
              <a:rPr lang="en-US" sz="2000" dirty="0">
                <a:solidFill>
                  <a:schemeClr val="bg1"/>
                </a:solidFill>
              </a:rPr>
              <a:t>Fast forward to a few years later, during a team brainstorming session, with the other founders Veronica and Sridevi, the teams minds wandered back to that chaotic closet. The frustration of trying to categorize an endless amount of items and how it felt like a lost cause. That memory sparked an ‘aha’ moment. What if there was a way to make inventory management simpler for anyone facing a similar challenge? That's when the idea for </a:t>
            </a:r>
            <a:r>
              <a:rPr lang="en-US" sz="2000" dirty="0" err="1">
                <a:solidFill>
                  <a:schemeClr val="bg1"/>
                </a:solidFill>
              </a:rPr>
              <a:t>TallyTracker</a:t>
            </a:r>
            <a:r>
              <a:rPr lang="en-US" sz="2000" dirty="0">
                <a:solidFill>
                  <a:schemeClr val="bg1"/>
                </a:solidFill>
              </a:rPr>
              <a:t> was born</a:t>
            </a:r>
          </a:p>
        </p:txBody>
      </p:sp>
      <p:sp>
        <p:nvSpPr>
          <p:cNvPr id="7" name="Rectangle: Rounded Corners 6">
            <a:extLst>
              <a:ext uri="{FF2B5EF4-FFF2-40B4-BE49-F238E27FC236}">
                <a16:creationId xmlns:a16="http://schemas.microsoft.com/office/drawing/2014/main" id="{23700BE1-9E51-83B1-69C7-F0FEC8EB4A2C}"/>
              </a:ext>
            </a:extLst>
          </p:cNvPr>
          <p:cNvSpPr/>
          <p:nvPr/>
        </p:nvSpPr>
        <p:spPr>
          <a:xfrm>
            <a:off x="6642100" y="24076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8" name="Picture 7" descr="A blue cartoon character pointing at something&#10;&#10;Description automatically generated">
            <a:extLst>
              <a:ext uri="{FF2B5EF4-FFF2-40B4-BE49-F238E27FC236}">
                <a16:creationId xmlns:a16="http://schemas.microsoft.com/office/drawing/2014/main" id="{670359AA-6C16-CB62-ED01-7DE28BC60CA8}"/>
              </a:ext>
            </a:extLst>
          </p:cNvPr>
          <p:cNvPicPr>
            <a:picLocks noChangeAspect="1"/>
          </p:cNvPicPr>
          <p:nvPr/>
        </p:nvPicPr>
        <p:blipFill>
          <a:blip r:embed="rId3"/>
          <a:stretch>
            <a:fillRect/>
          </a:stretch>
        </p:blipFill>
        <p:spPr>
          <a:xfrm>
            <a:off x="6515814" y="261598"/>
            <a:ext cx="921719" cy="683295"/>
          </a:xfrm>
          <a:prstGeom prst="rect">
            <a:avLst/>
          </a:prstGeom>
        </p:spPr>
      </p:pic>
      <p:sp>
        <p:nvSpPr>
          <p:cNvPr id="9" name="TextBox 8">
            <a:extLst>
              <a:ext uri="{FF2B5EF4-FFF2-40B4-BE49-F238E27FC236}">
                <a16:creationId xmlns:a16="http://schemas.microsoft.com/office/drawing/2014/main" id="{AF08A00E-9F0A-6D89-DDE2-5F49A8EF78D9}"/>
              </a:ext>
            </a:extLst>
          </p:cNvPr>
          <p:cNvSpPr txBox="1"/>
          <p:nvPr/>
        </p:nvSpPr>
        <p:spPr>
          <a:xfrm>
            <a:off x="7437533" y="42459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445294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2EF5-4E2F-A021-39C6-078F1CF75D78}"/>
              </a:ext>
            </a:extLst>
          </p:cNvPr>
          <p:cNvSpPr>
            <a:spLocks noGrp="1"/>
          </p:cNvSpPr>
          <p:nvPr>
            <p:ph type="title"/>
          </p:nvPr>
        </p:nvSpPr>
        <p:spPr>
          <a:xfrm>
            <a:off x="163625" y="286254"/>
            <a:ext cx="4408375" cy="572700"/>
          </a:xfrm>
        </p:spPr>
        <p:txBody>
          <a:bodyPr/>
          <a:lstStyle/>
          <a:p>
            <a:pPr algn="l"/>
            <a:r>
              <a:rPr lang="en-US" sz="3200" dirty="0"/>
              <a:t>How was </a:t>
            </a:r>
            <a:r>
              <a:rPr lang="en-US" sz="3200" dirty="0" err="1"/>
              <a:t>Tallytracker</a:t>
            </a:r>
            <a:r>
              <a:rPr lang="en-US" sz="3200" dirty="0"/>
              <a:t> founded</a:t>
            </a:r>
          </a:p>
        </p:txBody>
      </p:sp>
      <p:sp>
        <p:nvSpPr>
          <p:cNvPr id="5" name="Flowchart: Connector 4">
            <a:extLst>
              <a:ext uri="{FF2B5EF4-FFF2-40B4-BE49-F238E27FC236}">
                <a16:creationId xmlns:a16="http://schemas.microsoft.com/office/drawing/2014/main" id="{72595F4A-FF8F-46C8-602E-92BEC4F42523}"/>
              </a:ext>
            </a:extLst>
          </p:cNvPr>
          <p:cNvSpPr/>
          <p:nvPr/>
        </p:nvSpPr>
        <p:spPr>
          <a:xfrm>
            <a:off x="3480826" y="-738307"/>
            <a:ext cx="7200900" cy="7179129"/>
          </a:xfrm>
          <a:prstGeom prst="flowChartConnector">
            <a:avLst/>
          </a:prstGeom>
          <a:gradFill>
            <a:gsLst>
              <a:gs pos="7000">
                <a:srgbClr val="CCFFFF"/>
              </a:gs>
              <a:gs pos="35000">
                <a:srgbClr val="99CCFF"/>
              </a:gs>
              <a:gs pos="73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6" name="TextBox 5">
            <a:extLst>
              <a:ext uri="{FF2B5EF4-FFF2-40B4-BE49-F238E27FC236}">
                <a16:creationId xmlns:a16="http://schemas.microsoft.com/office/drawing/2014/main" id="{33185E6C-7470-DEF1-644A-B26205DF3F98}"/>
              </a:ext>
            </a:extLst>
          </p:cNvPr>
          <p:cNvSpPr txBox="1"/>
          <p:nvPr/>
        </p:nvSpPr>
        <p:spPr>
          <a:xfrm>
            <a:off x="4243339" y="806013"/>
            <a:ext cx="4584700" cy="3785652"/>
          </a:xfrm>
          <a:prstGeom prst="rect">
            <a:avLst/>
          </a:prstGeom>
          <a:noFill/>
        </p:spPr>
        <p:txBody>
          <a:bodyPr wrap="square" rtlCol="0">
            <a:spAutoFit/>
          </a:bodyPr>
          <a:lstStyle/>
          <a:p>
            <a:pPr algn="just"/>
            <a:r>
              <a:rPr lang="en-US" sz="2000" dirty="0">
                <a:solidFill>
                  <a:schemeClr val="bg1"/>
                </a:solidFill>
              </a:rPr>
              <a:t>Fast forward to a few years later, during a team brainstorming session, Scarlett’s mind wandered back to that chaotic closet. She remembered the frustration of trying to categorize an endless amount of items and how it felt like a lost cause. That memory sparked an ‘aha’ moment. What if there was a way to make inventory management simpler for anyone facing a similar challenge? That's when the idea for </a:t>
            </a:r>
            <a:r>
              <a:rPr lang="en-US" sz="2000" dirty="0" err="1">
                <a:solidFill>
                  <a:schemeClr val="bg1"/>
                </a:solidFill>
              </a:rPr>
              <a:t>TallyTracker</a:t>
            </a:r>
            <a:r>
              <a:rPr lang="en-US" sz="2000" dirty="0">
                <a:solidFill>
                  <a:schemeClr val="bg1"/>
                </a:solidFill>
              </a:rPr>
              <a:t> was born</a:t>
            </a:r>
          </a:p>
        </p:txBody>
      </p:sp>
      <p:pic>
        <p:nvPicPr>
          <p:cNvPr id="7" name="Picture 6" descr="A light bulb with a pencil in it&#10;&#10;Description automatically generated">
            <a:extLst>
              <a:ext uri="{FF2B5EF4-FFF2-40B4-BE49-F238E27FC236}">
                <a16:creationId xmlns:a16="http://schemas.microsoft.com/office/drawing/2014/main" id="{B09A3617-EFA4-80E4-0C09-30A2C9A28C7F}"/>
              </a:ext>
            </a:extLst>
          </p:cNvPr>
          <p:cNvPicPr>
            <a:picLocks noChangeAspect="1"/>
          </p:cNvPicPr>
          <p:nvPr/>
        </p:nvPicPr>
        <p:blipFill>
          <a:blip r:embed="rId2"/>
          <a:stretch>
            <a:fillRect/>
          </a:stretch>
        </p:blipFill>
        <p:spPr>
          <a:xfrm>
            <a:off x="9" y="1110848"/>
            <a:ext cx="3480817" cy="3480817"/>
          </a:xfrm>
          <a:prstGeom prst="rect">
            <a:avLst/>
          </a:prstGeom>
        </p:spPr>
      </p:pic>
      <p:sp>
        <p:nvSpPr>
          <p:cNvPr id="8" name="Rectangle: Rounded Corners 7">
            <a:extLst>
              <a:ext uri="{FF2B5EF4-FFF2-40B4-BE49-F238E27FC236}">
                <a16:creationId xmlns:a16="http://schemas.microsoft.com/office/drawing/2014/main" id="{47BE8386-D978-8069-5F88-2D088FDA8BAA}"/>
              </a:ext>
            </a:extLst>
          </p:cNvPr>
          <p:cNvSpPr/>
          <p:nvPr/>
        </p:nvSpPr>
        <p:spPr>
          <a:xfrm>
            <a:off x="6564982" y="72779"/>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9" name="Picture 8" descr="A blue cartoon character pointing at something&#10;&#10;Description automatically generated">
            <a:extLst>
              <a:ext uri="{FF2B5EF4-FFF2-40B4-BE49-F238E27FC236}">
                <a16:creationId xmlns:a16="http://schemas.microsoft.com/office/drawing/2014/main" id="{A764590B-A4E1-4AFD-4CE3-CEEBD2A4A4D9}"/>
              </a:ext>
            </a:extLst>
          </p:cNvPr>
          <p:cNvPicPr>
            <a:picLocks noChangeAspect="1"/>
          </p:cNvPicPr>
          <p:nvPr/>
        </p:nvPicPr>
        <p:blipFill>
          <a:blip r:embed="rId3"/>
          <a:stretch>
            <a:fillRect/>
          </a:stretch>
        </p:blipFill>
        <p:spPr>
          <a:xfrm>
            <a:off x="6438696" y="93613"/>
            <a:ext cx="921719" cy="683295"/>
          </a:xfrm>
          <a:prstGeom prst="rect">
            <a:avLst/>
          </a:prstGeom>
        </p:spPr>
      </p:pic>
      <p:sp>
        <p:nvSpPr>
          <p:cNvPr id="10" name="TextBox 9">
            <a:extLst>
              <a:ext uri="{FF2B5EF4-FFF2-40B4-BE49-F238E27FC236}">
                <a16:creationId xmlns:a16="http://schemas.microsoft.com/office/drawing/2014/main" id="{1DCB148E-1975-4388-D6A5-06348EB959CC}"/>
              </a:ext>
            </a:extLst>
          </p:cNvPr>
          <p:cNvSpPr txBox="1"/>
          <p:nvPr/>
        </p:nvSpPr>
        <p:spPr>
          <a:xfrm>
            <a:off x="7360415" y="256608"/>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867378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3704556" y="975525"/>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6"/>
          <p:cNvGrpSpPr/>
          <p:nvPr/>
        </p:nvGrpSpPr>
        <p:grpSpPr>
          <a:xfrm>
            <a:off x="3979338" y="4475072"/>
            <a:ext cx="152136" cy="82732"/>
            <a:chOff x="3979338" y="4475072"/>
            <a:chExt cx="152136" cy="82732"/>
          </a:xfrm>
        </p:grpSpPr>
        <p:sp>
          <p:nvSpPr>
            <p:cNvPr id="161" name="Google Shape;161;p16"/>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6"/>
          <p:cNvGrpSpPr/>
          <p:nvPr/>
        </p:nvGrpSpPr>
        <p:grpSpPr>
          <a:xfrm>
            <a:off x="4504501" y="4466189"/>
            <a:ext cx="153782"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165" name="Google Shape;165;p16"/>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6"/>
          <p:cNvGrpSpPr/>
          <p:nvPr/>
        </p:nvGrpSpPr>
        <p:grpSpPr>
          <a:xfrm>
            <a:off x="5062399" y="4456757"/>
            <a:ext cx="113825" cy="119929"/>
            <a:chOff x="5062399" y="4456757"/>
            <a:chExt cx="113825" cy="119929"/>
          </a:xfrm>
        </p:grpSpPr>
        <p:sp>
          <p:nvSpPr>
            <p:cNvPr id="168" name="Google Shape;168;p16"/>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6"/>
          <p:cNvSpPr/>
          <p:nvPr/>
        </p:nvSpPr>
        <p:spPr>
          <a:xfrm>
            <a:off x="6035589" y="975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 name="Google Shape;171;p16"/>
          <p:cNvGrpSpPr/>
          <p:nvPr/>
        </p:nvGrpSpPr>
        <p:grpSpPr>
          <a:xfrm>
            <a:off x="6317043" y="4475072"/>
            <a:ext cx="152136" cy="82732"/>
            <a:chOff x="6317043" y="4475072"/>
            <a:chExt cx="152136" cy="82732"/>
          </a:xfrm>
        </p:grpSpPr>
        <p:sp>
          <p:nvSpPr>
            <p:cNvPr id="172" name="Google Shape;172;p16"/>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6"/>
          <p:cNvGrpSpPr/>
          <p:nvPr/>
        </p:nvGrpSpPr>
        <p:grpSpPr>
          <a:xfrm>
            <a:off x="6842206" y="4466189"/>
            <a:ext cx="153802" cy="119380"/>
            <a:chOff x="6842206" y="4466189"/>
            <a:chExt cx="153802" cy="119380"/>
          </a:xfrm>
        </p:grpSpPr>
        <p:sp>
          <p:nvSpPr>
            <p:cNvPr id="177" name="Google Shape;177;p16"/>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6"/>
          <p:cNvGrpSpPr/>
          <p:nvPr/>
        </p:nvGrpSpPr>
        <p:grpSpPr>
          <a:xfrm>
            <a:off x="7400124" y="4456757"/>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180" name="Google Shape;180;p16"/>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6"/>
          <p:cNvSpPr/>
          <p:nvPr/>
        </p:nvSpPr>
        <p:spPr>
          <a:xfrm>
            <a:off x="1373550" y="975525"/>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6"/>
          <p:cNvSpPr/>
          <p:nvPr/>
        </p:nvSpPr>
        <p:spPr>
          <a:xfrm>
            <a:off x="1522927" y="2804073"/>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577304" y="2893775"/>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6"/>
          <p:cNvSpPr/>
          <p:nvPr/>
        </p:nvSpPr>
        <p:spPr>
          <a:xfrm>
            <a:off x="1577304" y="3833113"/>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577304" y="3363438"/>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15326" y="2969582"/>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115326" y="3425965"/>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115326" y="3895419"/>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713075" y="3013788"/>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6"/>
          <p:cNvGrpSpPr/>
          <p:nvPr/>
        </p:nvGrpSpPr>
        <p:grpSpPr>
          <a:xfrm>
            <a:off x="1646668" y="4475072"/>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192" name="Google Shape;192;p16"/>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6"/>
          <p:cNvGrpSpPr/>
          <p:nvPr/>
        </p:nvGrpSpPr>
        <p:grpSpPr>
          <a:xfrm>
            <a:off x="2171831" y="4466189"/>
            <a:ext cx="153782" cy="119380"/>
            <a:chOff x="2171831" y="4466189"/>
            <a:chExt cx="153782" cy="119380"/>
          </a:xfrm>
        </p:grpSpPr>
        <p:sp>
          <p:nvSpPr>
            <p:cNvPr id="196" name="Google Shape;196;p16"/>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6"/>
          <p:cNvGrpSpPr/>
          <p:nvPr/>
        </p:nvGrpSpPr>
        <p:grpSpPr>
          <a:xfrm>
            <a:off x="2729729" y="4456757"/>
            <a:ext cx="113825" cy="119929"/>
            <a:chOff x="2729729" y="4456757"/>
            <a:chExt cx="113825" cy="119929"/>
          </a:xfrm>
        </p:grpSpPr>
        <p:sp>
          <p:nvSpPr>
            <p:cNvPr id="199" name="Google Shape;199;p16"/>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6"/>
          <p:cNvSpPr/>
          <p:nvPr/>
        </p:nvSpPr>
        <p:spPr>
          <a:xfrm>
            <a:off x="4369780" y="3460678"/>
            <a:ext cx="414169"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4495245" y="3634982"/>
            <a:ext cx="174328"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4641803" y="3598900"/>
            <a:ext cx="38882"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4483583" y="3725480"/>
            <a:ext cx="38882"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3843238" y="3460678"/>
            <a:ext cx="413601"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4032814" y="3572817"/>
            <a:ext cx="45554"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955662" y="3622772"/>
            <a:ext cx="16432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4887175" y="3460678"/>
            <a:ext cx="414148"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5003189" y="3647759"/>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5148631" y="3647759"/>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5068152" y="3686072"/>
            <a:ext cx="65512"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6"/>
          <p:cNvGrpSpPr/>
          <p:nvPr/>
        </p:nvGrpSpPr>
        <p:grpSpPr>
          <a:xfrm>
            <a:off x="1738772" y="1488134"/>
            <a:ext cx="1004400" cy="1004400"/>
            <a:chOff x="1738772" y="1488134"/>
            <a:chExt cx="1004400" cy="1004400"/>
          </a:xfrm>
        </p:grpSpPr>
        <p:sp>
          <p:nvSpPr>
            <p:cNvPr id="213" name="Google Shape;213;p16"/>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 name="Google Shape;215;p16"/>
          <p:cNvSpPr txBox="1"/>
          <p:nvPr/>
        </p:nvSpPr>
        <p:spPr>
          <a:xfrm>
            <a:off x="1630622" y="1026443"/>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216" name="Google Shape;216;p16"/>
          <p:cNvSpPr txBox="1"/>
          <p:nvPr/>
        </p:nvSpPr>
        <p:spPr>
          <a:xfrm>
            <a:off x="6292671" y="1026443"/>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217" name="Google Shape;217;p16"/>
          <p:cNvSpPr txBox="1"/>
          <p:nvPr/>
        </p:nvSpPr>
        <p:spPr>
          <a:xfrm>
            <a:off x="1763372" y="1630446"/>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sp>
        <p:nvSpPr>
          <p:cNvPr id="218" name="Google Shape;218;p16"/>
          <p:cNvSpPr txBox="1"/>
          <p:nvPr/>
        </p:nvSpPr>
        <p:spPr>
          <a:xfrm>
            <a:off x="3810789" y="1129363"/>
            <a:ext cx="1499459"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219" name="Google Shape;219;p16"/>
          <p:cNvSpPr txBox="1"/>
          <p:nvPr/>
        </p:nvSpPr>
        <p:spPr>
          <a:xfrm>
            <a:off x="3810789"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220" name="Google Shape;220;p16"/>
          <p:cNvSpPr txBox="1"/>
          <p:nvPr/>
        </p:nvSpPr>
        <p:spPr>
          <a:xfrm>
            <a:off x="4332751"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221" name="Google Shape;221;p16"/>
          <p:cNvSpPr txBox="1"/>
          <p:nvPr/>
        </p:nvSpPr>
        <p:spPr>
          <a:xfrm>
            <a:off x="4854701"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222" name="Google Shape;222;p16"/>
          <p:cNvGrpSpPr/>
          <p:nvPr/>
        </p:nvGrpSpPr>
        <p:grpSpPr>
          <a:xfrm>
            <a:off x="1593447" y="2858686"/>
            <a:ext cx="1201459" cy="400934"/>
            <a:chOff x="1593447" y="2858686"/>
            <a:chExt cx="1201459" cy="400934"/>
          </a:xfrm>
        </p:grpSpPr>
        <p:sp>
          <p:nvSpPr>
            <p:cNvPr id="223" name="Google Shape;223;p16"/>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224" name="Google Shape;224;p16"/>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225" name="Google Shape;225;p16"/>
          <p:cNvGrpSpPr/>
          <p:nvPr/>
        </p:nvGrpSpPr>
        <p:grpSpPr>
          <a:xfrm>
            <a:off x="1605113" y="3316695"/>
            <a:ext cx="1216188" cy="400467"/>
            <a:chOff x="1605113" y="3316695"/>
            <a:chExt cx="1216188" cy="400467"/>
          </a:xfrm>
        </p:grpSpPr>
        <p:sp>
          <p:nvSpPr>
            <p:cNvPr id="226" name="Google Shape;226;p16"/>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227" name="Google Shape;227;p16"/>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228" name="Google Shape;228;p16"/>
          <p:cNvGrpSpPr/>
          <p:nvPr/>
        </p:nvGrpSpPr>
        <p:grpSpPr>
          <a:xfrm>
            <a:off x="1605113" y="3786182"/>
            <a:ext cx="1216187" cy="400031"/>
            <a:chOff x="1605113" y="3786182"/>
            <a:chExt cx="1216187" cy="400031"/>
          </a:xfrm>
        </p:grpSpPr>
        <p:sp>
          <p:nvSpPr>
            <p:cNvPr id="229" name="Google Shape;229;p16"/>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230" name="Google Shape;230;p16"/>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31" name="Google Shape;231;p16"/>
          <p:cNvGrpSpPr/>
          <p:nvPr/>
        </p:nvGrpSpPr>
        <p:grpSpPr>
          <a:xfrm>
            <a:off x="3910800" y="1680395"/>
            <a:ext cx="1322400" cy="167700"/>
            <a:chOff x="3910800" y="1680395"/>
            <a:chExt cx="1322400" cy="167700"/>
          </a:xfrm>
        </p:grpSpPr>
        <p:sp>
          <p:nvSpPr>
            <p:cNvPr id="232" name="Google Shape;232;p16"/>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6"/>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6"/>
          <p:cNvGrpSpPr/>
          <p:nvPr/>
        </p:nvGrpSpPr>
        <p:grpSpPr>
          <a:xfrm>
            <a:off x="3910800" y="2199925"/>
            <a:ext cx="1322400" cy="167700"/>
            <a:chOff x="3910800" y="2199925"/>
            <a:chExt cx="1322400" cy="167700"/>
          </a:xfrm>
        </p:grpSpPr>
        <p:sp>
          <p:nvSpPr>
            <p:cNvPr id="235" name="Google Shape;235;p16"/>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6"/>
          <p:cNvGrpSpPr/>
          <p:nvPr/>
        </p:nvGrpSpPr>
        <p:grpSpPr>
          <a:xfrm>
            <a:off x="3910800" y="2717378"/>
            <a:ext cx="1322400" cy="167700"/>
            <a:chOff x="3910800" y="2717378"/>
            <a:chExt cx="1322400" cy="167700"/>
          </a:xfrm>
        </p:grpSpPr>
        <p:sp>
          <p:nvSpPr>
            <p:cNvPr id="238" name="Google Shape;238;p16"/>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6"/>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6"/>
          <p:cNvGrpSpPr/>
          <p:nvPr/>
        </p:nvGrpSpPr>
        <p:grpSpPr>
          <a:xfrm>
            <a:off x="3829851" y="1416820"/>
            <a:ext cx="1446000" cy="246900"/>
            <a:chOff x="3829851" y="1416820"/>
            <a:chExt cx="1446000" cy="246900"/>
          </a:xfrm>
        </p:grpSpPr>
        <p:sp>
          <p:nvSpPr>
            <p:cNvPr id="241" name="Google Shape;241;p16"/>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242" name="Google Shape;242;p16"/>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243" name="Google Shape;243;p16"/>
          <p:cNvGrpSpPr/>
          <p:nvPr/>
        </p:nvGrpSpPr>
        <p:grpSpPr>
          <a:xfrm>
            <a:off x="3829851" y="1933583"/>
            <a:ext cx="1446000" cy="246900"/>
            <a:chOff x="3829851" y="1933583"/>
            <a:chExt cx="1446000" cy="246900"/>
          </a:xfrm>
        </p:grpSpPr>
        <p:sp>
          <p:nvSpPr>
            <p:cNvPr id="244" name="Google Shape;244;p16"/>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245" name="Google Shape;245;p16"/>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246" name="Google Shape;246;p16"/>
          <p:cNvGrpSpPr/>
          <p:nvPr/>
        </p:nvGrpSpPr>
        <p:grpSpPr>
          <a:xfrm>
            <a:off x="3829851" y="2453147"/>
            <a:ext cx="1446000" cy="246900"/>
            <a:chOff x="3829851" y="2453147"/>
            <a:chExt cx="1446000" cy="246900"/>
          </a:xfrm>
        </p:grpSpPr>
        <p:sp>
          <p:nvSpPr>
            <p:cNvPr id="247" name="Google Shape;247;p16"/>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248" name="Google Shape;248;p16"/>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249" name="Google Shape;249;p16"/>
          <p:cNvSpPr txBox="1"/>
          <p:nvPr/>
        </p:nvSpPr>
        <p:spPr>
          <a:xfrm>
            <a:off x="3961628" y="3080708"/>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250" name="Google Shape;250;p16"/>
          <p:cNvSpPr/>
          <p:nvPr/>
        </p:nvSpPr>
        <p:spPr>
          <a:xfrm>
            <a:off x="6180325" y="3273558"/>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6304147" y="3537243"/>
            <a:ext cx="1250213" cy="71090"/>
            <a:chOff x="6304147" y="3467121"/>
            <a:chExt cx="1250213" cy="71090"/>
          </a:xfrm>
        </p:grpSpPr>
        <p:sp>
          <p:nvSpPr>
            <p:cNvPr id="252" name="Google Shape;252;p16"/>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6"/>
          <p:cNvGrpSpPr/>
          <p:nvPr/>
        </p:nvGrpSpPr>
        <p:grpSpPr>
          <a:xfrm>
            <a:off x="6304147" y="3998168"/>
            <a:ext cx="1250213" cy="71070"/>
            <a:chOff x="6304147" y="3928045"/>
            <a:chExt cx="1250213" cy="71070"/>
          </a:xfrm>
        </p:grpSpPr>
        <p:sp>
          <p:nvSpPr>
            <p:cNvPr id="255" name="Google Shape;255;p16"/>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6"/>
          <p:cNvSpPr txBox="1"/>
          <p:nvPr/>
        </p:nvSpPr>
        <p:spPr>
          <a:xfrm>
            <a:off x="6292678" y="2921790"/>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258" name="Google Shape;258;p16"/>
          <p:cNvGrpSpPr/>
          <p:nvPr/>
        </p:nvGrpSpPr>
        <p:grpSpPr>
          <a:xfrm>
            <a:off x="6208864" y="3273745"/>
            <a:ext cx="1413411" cy="595196"/>
            <a:chOff x="6208864" y="3203622"/>
            <a:chExt cx="1413411" cy="595196"/>
          </a:xfrm>
        </p:grpSpPr>
        <p:sp>
          <p:nvSpPr>
            <p:cNvPr id="259" name="Google Shape;259;p16"/>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260" name="Google Shape;260;p16"/>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261" name="Google Shape;261;p16"/>
          <p:cNvGrpSpPr/>
          <p:nvPr/>
        </p:nvGrpSpPr>
        <p:grpSpPr>
          <a:xfrm>
            <a:off x="6208864" y="3736242"/>
            <a:ext cx="1413384" cy="594285"/>
            <a:chOff x="6208864" y="3666119"/>
            <a:chExt cx="1413384" cy="594285"/>
          </a:xfrm>
        </p:grpSpPr>
        <p:sp>
          <p:nvSpPr>
            <p:cNvPr id="262" name="Google Shape;262;p16"/>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263" name="Google Shape;263;p16"/>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264" name="Google Shape;264;p16"/>
          <p:cNvSpPr txBox="1"/>
          <p:nvPr/>
        </p:nvSpPr>
        <p:spPr>
          <a:xfrm>
            <a:off x="6022600" y="2371539"/>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 name="Google Shape;175;p16" title="Points scored">
            <a:hlinkClick r:id="rId3"/>
            <a:extLst>
              <a:ext uri="{FF2B5EF4-FFF2-40B4-BE49-F238E27FC236}">
                <a16:creationId xmlns:a16="http://schemas.microsoft.com/office/drawing/2014/main" id="{FBD5835D-35AC-6DA7-DB67-EC5B6D8030B7}"/>
              </a:ext>
            </a:extLst>
          </p:cNvPr>
          <p:cNvPicPr preferRelativeResize="0"/>
          <p:nvPr/>
        </p:nvPicPr>
        <p:blipFill>
          <a:blip r:embed="rId4">
            <a:alphaModFix/>
            <a:duotone>
              <a:prstClr val="black"/>
              <a:schemeClr val="tx2">
                <a:tint val="45000"/>
                <a:satMod val="400000"/>
              </a:schemeClr>
            </a:duotone>
          </a:blip>
          <a:stretch>
            <a:fillRect/>
          </a:stretch>
        </p:blipFill>
        <p:spPr>
          <a:xfrm>
            <a:off x="6094564" y="1249466"/>
            <a:ext cx="1590972" cy="1142825"/>
          </a:xfrm>
          <a:prstGeom prst="rect">
            <a:avLst/>
          </a:prstGeom>
          <a:noFill/>
          <a:ln>
            <a:noFill/>
          </a:ln>
        </p:spPr>
      </p:pic>
      <p:sp>
        <p:nvSpPr>
          <p:cNvPr id="2" name="Rectangle 1">
            <a:extLst>
              <a:ext uri="{FF2B5EF4-FFF2-40B4-BE49-F238E27FC236}">
                <a16:creationId xmlns:a16="http://schemas.microsoft.com/office/drawing/2014/main" id="{5B497761-9A3D-3EBE-A934-28FB45F0D7EB}"/>
              </a:ext>
            </a:extLst>
          </p:cNvPr>
          <p:cNvSpPr/>
          <p:nvPr/>
        </p:nvSpPr>
        <p:spPr>
          <a:xfrm>
            <a:off x="6278575" y="2224820"/>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DE85037C-8197-9967-D912-A757988F35E7}"/>
              </a:ext>
            </a:extLst>
          </p:cNvPr>
          <p:cNvSpPr/>
          <p:nvPr/>
        </p:nvSpPr>
        <p:spPr>
          <a:xfrm>
            <a:off x="7022340" y="61430"/>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5" name="Picture 4" descr="A blue cartoon character pointing at something&#10;&#10;Description automatically generated">
            <a:extLst>
              <a:ext uri="{FF2B5EF4-FFF2-40B4-BE49-F238E27FC236}">
                <a16:creationId xmlns:a16="http://schemas.microsoft.com/office/drawing/2014/main" id="{077992AE-5BEB-39C2-A28C-341F0C98565D}"/>
              </a:ext>
            </a:extLst>
          </p:cNvPr>
          <p:cNvPicPr>
            <a:picLocks noChangeAspect="1"/>
          </p:cNvPicPr>
          <p:nvPr/>
        </p:nvPicPr>
        <p:blipFill>
          <a:blip r:embed="rId5"/>
          <a:stretch>
            <a:fillRect/>
          </a:stretch>
        </p:blipFill>
        <p:spPr>
          <a:xfrm>
            <a:off x="6896054" y="82264"/>
            <a:ext cx="921719" cy="683295"/>
          </a:xfrm>
          <a:prstGeom prst="rect">
            <a:avLst/>
          </a:prstGeom>
        </p:spPr>
      </p:pic>
      <p:sp>
        <p:nvSpPr>
          <p:cNvPr id="6" name="TextBox 5">
            <a:extLst>
              <a:ext uri="{FF2B5EF4-FFF2-40B4-BE49-F238E27FC236}">
                <a16:creationId xmlns:a16="http://schemas.microsoft.com/office/drawing/2014/main" id="{270173B4-FFFE-BD9E-7B61-368FFC7AEB80}"/>
              </a:ext>
            </a:extLst>
          </p:cNvPr>
          <p:cNvSpPr txBox="1"/>
          <p:nvPr/>
        </p:nvSpPr>
        <p:spPr>
          <a:xfrm>
            <a:off x="7817773" y="245259"/>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442562" y="1017987"/>
            <a:ext cx="4499049"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5116946" y="997170"/>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7013464" y="1001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68650" y="1006736"/>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TextBox 47">
            <a:extLst>
              <a:ext uri="{FF2B5EF4-FFF2-40B4-BE49-F238E27FC236}">
                <a16:creationId xmlns:a16="http://schemas.microsoft.com/office/drawing/2014/main" id="{4E0A80E6-A418-C189-A312-26503EB95E8B}"/>
              </a:ext>
            </a:extLst>
          </p:cNvPr>
          <p:cNvSpPr txBox="1"/>
          <p:nvPr/>
        </p:nvSpPr>
        <p:spPr>
          <a:xfrm>
            <a:off x="2391124" y="2115886"/>
            <a:ext cx="2443903" cy="2031325"/>
          </a:xfrm>
          <a:prstGeom prst="rect">
            <a:avLst/>
          </a:prstGeom>
          <a:noFill/>
        </p:spPr>
        <p:txBody>
          <a:bodyPr wrap="square" rtlCol="0">
            <a:spAutoFit/>
          </a:bodyPr>
          <a:lstStyle/>
          <a:p>
            <a:r>
              <a:rPr lang="en-US" dirty="0"/>
              <a:t>Take control of your grocery shopping with </a:t>
            </a:r>
            <a:r>
              <a:rPr lang="en-US" dirty="0" err="1"/>
              <a:t>TallyTracker</a:t>
            </a:r>
            <a:r>
              <a:rPr lang="en-US" dirty="0"/>
              <a:t>!</a:t>
            </a:r>
          </a:p>
          <a:p>
            <a:endParaRPr lang="en-US" dirty="0"/>
          </a:p>
          <a:p>
            <a:r>
              <a:rPr lang="en-US" dirty="0"/>
              <a:t>Track your grocery list, avoid waste, and stay on budget with real-time updates. </a:t>
            </a:r>
          </a:p>
          <a:p>
            <a:r>
              <a:rPr lang="en-US" dirty="0"/>
              <a:t>Save money while keeping your pantry stocked. </a:t>
            </a:r>
          </a:p>
        </p:txBody>
      </p:sp>
      <p:sp>
        <p:nvSpPr>
          <p:cNvPr id="49" name="Rectangle 48">
            <a:extLst>
              <a:ext uri="{FF2B5EF4-FFF2-40B4-BE49-F238E27FC236}">
                <a16:creationId xmlns:a16="http://schemas.microsoft.com/office/drawing/2014/main" id="{1DDC396F-FFAE-3C9A-8326-6F78539A5191}"/>
              </a:ext>
            </a:extLst>
          </p:cNvPr>
          <p:cNvSpPr/>
          <p:nvPr/>
        </p:nvSpPr>
        <p:spPr>
          <a:xfrm>
            <a:off x="2037430" y="1088622"/>
            <a:ext cx="2786983" cy="923330"/>
          </a:xfrm>
          <a:prstGeom prst="rect">
            <a:avLst/>
          </a:prstGeom>
          <a:noFill/>
        </p:spPr>
        <p:txBody>
          <a:bodyPr wrap="square" lIns="91440" tIns="45720" rIns="91440" bIns="45720">
            <a:spAutoFit/>
          </a:bodyPr>
          <a:lstStyle/>
          <a:p>
            <a:pPr algn="ctr"/>
            <a:r>
              <a:rPr lang="en-US" sz="1800" b="1" dirty="0" err="1"/>
              <a:t>TallyTracker</a:t>
            </a:r>
            <a:r>
              <a:rPr lang="en-US" sz="1800" b="1" dirty="0"/>
              <a:t>: Your Smart Shopping Assistant</a:t>
            </a:r>
            <a:endPar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2" name="Google Shape;183;p16">
            <a:extLst>
              <a:ext uri="{FF2B5EF4-FFF2-40B4-BE49-F238E27FC236}">
                <a16:creationId xmlns:a16="http://schemas.microsoft.com/office/drawing/2014/main" id="{E1FAF1B5-5733-1C33-4CAF-485037CC2EBE}"/>
              </a:ext>
            </a:extLst>
          </p:cNvPr>
          <p:cNvSpPr/>
          <p:nvPr/>
        </p:nvSpPr>
        <p:spPr>
          <a:xfrm>
            <a:off x="411019" y="2911937"/>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p16">
            <a:extLst>
              <a:ext uri="{FF2B5EF4-FFF2-40B4-BE49-F238E27FC236}">
                <a16:creationId xmlns:a16="http://schemas.microsoft.com/office/drawing/2014/main" id="{CE2122EC-3931-1D6A-552A-FBD0A9397BA4}"/>
              </a:ext>
            </a:extLst>
          </p:cNvPr>
          <p:cNvSpPr/>
          <p:nvPr/>
        </p:nvSpPr>
        <p:spPr>
          <a:xfrm>
            <a:off x="465396" y="3001639"/>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85;p16">
            <a:extLst>
              <a:ext uri="{FF2B5EF4-FFF2-40B4-BE49-F238E27FC236}">
                <a16:creationId xmlns:a16="http://schemas.microsoft.com/office/drawing/2014/main" id="{DBFB425C-0B02-DE02-6A4C-248A5A8EDCD3}"/>
              </a:ext>
            </a:extLst>
          </p:cNvPr>
          <p:cNvSpPr/>
          <p:nvPr/>
        </p:nvSpPr>
        <p:spPr>
          <a:xfrm>
            <a:off x="465396" y="3940977"/>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p16">
            <a:extLst>
              <a:ext uri="{FF2B5EF4-FFF2-40B4-BE49-F238E27FC236}">
                <a16:creationId xmlns:a16="http://schemas.microsoft.com/office/drawing/2014/main" id="{D5842E5E-FD5C-AB91-F01D-7C5B8F705D7F}"/>
              </a:ext>
            </a:extLst>
          </p:cNvPr>
          <p:cNvSpPr/>
          <p:nvPr/>
        </p:nvSpPr>
        <p:spPr>
          <a:xfrm>
            <a:off x="465396" y="3471302"/>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p16">
            <a:extLst>
              <a:ext uri="{FF2B5EF4-FFF2-40B4-BE49-F238E27FC236}">
                <a16:creationId xmlns:a16="http://schemas.microsoft.com/office/drawing/2014/main" id="{93722E2F-B2C4-79BB-ED92-A6DADB87FDEF}"/>
              </a:ext>
            </a:extLst>
          </p:cNvPr>
          <p:cNvSpPr/>
          <p:nvPr/>
        </p:nvSpPr>
        <p:spPr>
          <a:xfrm>
            <a:off x="1003418" y="3077446"/>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p16">
            <a:extLst>
              <a:ext uri="{FF2B5EF4-FFF2-40B4-BE49-F238E27FC236}">
                <a16:creationId xmlns:a16="http://schemas.microsoft.com/office/drawing/2014/main" id="{DC5FCA80-FEA5-0809-F3B0-BBC4A6A46F9D}"/>
              </a:ext>
            </a:extLst>
          </p:cNvPr>
          <p:cNvSpPr/>
          <p:nvPr/>
        </p:nvSpPr>
        <p:spPr>
          <a:xfrm>
            <a:off x="1003418" y="3533829"/>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p16">
            <a:extLst>
              <a:ext uri="{FF2B5EF4-FFF2-40B4-BE49-F238E27FC236}">
                <a16:creationId xmlns:a16="http://schemas.microsoft.com/office/drawing/2014/main" id="{0C25866B-6590-5AA7-BE92-C66ED28B9E77}"/>
              </a:ext>
            </a:extLst>
          </p:cNvPr>
          <p:cNvSpPr/>
          <p:nvPr/>
        </p:nvSpPr>
        <p:spPr>
          <a:xfrm>
            <a:off x="1003418" y="4003283"/>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p16">
            <a:extLst>
              <a:ext uri="{FF2B5EF4-FFF2-40B4-BE49-F238E27FC236}">
                <a16:creationId xmlns:a16="http://schemas.microsoft.com/office/drawing/2014/main" id="{7C041B39-BD0F-74B2-68D3-73D2321A23D3}"/>
              </a:ext>
            </a:extLst>
          </p:cNvPr>
          <p:cNvSpPr/>
          <p:nvPr/>
        </p:nvSpPr>
        <p:spPr>
          <a:xfrm>
            <a:off x="1601167" y="3121652"/>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91;p16">
            <a:extLst>
              <a:ext uri="{FF2B5EF4-FFF2-40B4-BE49-F238E27FC236}">
                <a16:creationId xmlns:a16="http://schemas.microsoft.com/office/drawing/2014/main" id="{265F4ECD-30EA-C3D4-5473-04CFA2465AE1}"/>
              </a:ext>
            </a:extLst>
          </p:cNvPr>
          <p:cNvGrpSpPr/>
          <p:nvPr/>
        </p:nvGrpSpPr>
        <p:grpSpPr>
          <a:xfrm>
            <a:off x="534760" y="4582936"/>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61" name="Google Shape;192;p16">
              <a:extLst>
                <a:ext uri="{FF2B5EF4-FFF2-40B4-BE49-F238E27FC236}">
                  <a16:creationId xmlns:a16="http://schemas.microsoft.com/office/drawing/2014/main" id="{F305242E-7721-106F-D2E7-7F0122F558BF}"/>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p16">
              <a:extLst>
                <a:ext uri="{FF2B5EF4-FFF2-40B4-BE49-F238E27FC236}">
                  <a16:creationId xmlns:a16="http://schemas.microsoft.com/office/drawing/2014/main" id="{7468B32D-EC10-296E-3F4A-47061E9B0245}"/>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p16">
              <a:extLst>
                <a:ext uri="{FF2B5EF4-FFF2-40B4-BE49-F238E27FC236}">
                  <a16:creationId xmlns:a16="http://schemas.microsoft.com/office/drawing/2014/main" id="{2E86B2C8-052C-88DF-24CA-BBF6BEB14F84}"/>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95;p16">
            <a:extLst>
              <a:ext uri="{FF2B5EF4-FFF2-40B4-BE49-F238E27FC236}">
                <a16:creationId xmlns:a16="http://schemas.microsoft.com/office/drawing/2014/main" id="{FD726CC6-DCE7-9AA2-B03D-AD1E29D5BBC2}"/>
              </a:ext>
            </a:extLst>
          </p:cNvPr>
          <p:cNvGrpSpPr/>
          <p:nvPr/>
        </p:nvGrpSpPr>
        <p:grpSpPr>
          <a:xfrm>
            <a:off x="1059923" y="4574053"/>
            <a:ext cx="153782" cy="119380"/>
            <a:chOff x="2171831" y="4466189"/>
            <a:chExt cx="153782" cy="119380"/>
          </a:xfrm>
        </p:grpSpPr>
        <p:sp>
          <p:nvSpPr>
            <p:cNvPr id="129" name="Google Shape;196;p16">
              <a:extLst>
                <a:ext uri="{FF2B5EF4-FFF2-40B4-BE49-F238E27FC236}">
                  <a16:creationId xmlns:a16="http://schemas.microsoft.com/office/drawing/2014/main" id="{489E8A6D-8B81-D875-975C-20384AC26543}"/>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7;p16">
              <a:extLst>
                <a:ext uri="{FF2B5EF4-FFF2-40B4-BE49-F238E27FC236}">
                  <a16:creationId xmlns:a16="http://schemas.microsoft.com/office/drawing/2014/main" id="{2AA9291B-6612-B6C1-EDAC-28467B3BFDF7}"/>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98;p16">
            <a:extLst>
              <a:ext uri="{FF2B5EF4-FFF2-40B4-BE49-F238E27FC236}">
                <a16:creationId xmlns:a16="http://schemas.microsoft.com/office/drawing/2014/main" id="{96B6D2FA-B292-5910-43BF-F0161B5FEA8A}"/>
              </a:ext>
            </a:extLst>
          </p:cNvPr>
          <p:cNvGrpSpPr/>
          <p:nvPr/>
        </p:nvGrpSpPr>
        <p:grpSpPr>
          <a:xfrm>
            <a:off x="1617821" y="4564621"/>
            <a:ext cx="113825" cy="119929"/>
            <a:chOff x="2729729" y="4456757"/>
            <a:chExt cx="113825" cy="119929"/>
          </a:xfrm>
        </p:grpSpPr>
        <p:sp>
          <p:nvSpPr>
            <p:cNvPr id="132" name="Google Shape;199;p16">
              <a:extLst>
                <a:ext uri="{FF2B5EF4-FFF2-40B4-BE49-F238E27FC236}">
                  <a16:creationId xmlns:a16="http://schemas.microsoft.com/office/drawing/2014/main" id="{57D15FD7-267C-0EB7-2729-59E9AE5BEA43}"/>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0;p16">
              <a:extLst>
                <a:ext uri="{FF2B5EF4-FFF2-40B4-BE49-F238E27FC236}">
                  <a16:creationId xmlns:a16="http://schemas.microsoft.com/office/drawing/2014/main" id="{FB2EF0F7-80DE-7E21-7B2B-58E339DEA9DA}"/>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212;p16">
            <a:extLst>
              <a:ext uri="{FF2B5EF4-FFF2-40B4-BE49-F238E27FC236}">
                <a16:creationId xmlns:a16="http://schemas.microsoft.com/office/drawing/2014/main" id="{B77BEC17-0472-6B4B-A31B-19909E479CAC}"/>
              </a:ext>
            </a:extLst>
          </p:cNvPr>
          <p:cNvGrpSpPr/>
          <p:nvPr/>
        </p:nvGrpSpPr>
        <p:grpSpPr>
          <a:xfrm>
            <a:off x="626864" y="1595998"/>
            <a:ext cx="1004400" cy="1004400"/>
            <a:chOff x="1738772" y="1488134"/>
            <a:chExt cx="1004400" cy="1004400"/>
          </a:xfrm>
        </p:grpSpPr>
        <p:sp>
          <p:nvSpPr>
            <p:cNvPr id="135" name="Google Shape;213;p16">
              <a:extLst>
                <a:ext uri="{FF2B5EF4-FFF2-40B4-BE49-F238E27FC236}">
                  <a16:creationId xmlns:a16="http://schemas.microsoft.com/office/drawing/2014/main" id="{78241000-F180-254B-BA4A-A6355F8D7F5F}"/>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4;p16">
              <a:extLst>
                <a:ext uri="{FF2B5EF4-FFF2-40B4-BE49-F238E27FC236}">
                  <a16:creationId xmlns:a16="http://schemas.microsoft.com/office/drawing/2014/main" id="{B34AB13A-9AC9-726F-337E-3DC030E3A188}"/>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 name="Google Shape;215;p16">
            <a:extLst>
              <a:ext uri="{FF2B5EF4-FFF2-40B4-BE49-F238E27FC236}">
                <a16:creationId xmlns:a16="http://schemas.microsoft.com/office/drawing/2014/main" id="{3BAA1F40-9F4A-1317-1741-35F88C8449DD}"/>
              </a:ext>
            </a:extLst>
          </p:cNvPr>
          <p:cNvSpPr txBox="1"/>
          <p:nvPr/>
        </p:nvSpPr>
        <p:spPr>
          <a:xfrm>
            <a:off x="518714" y="1134307"/>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138" name="Google Shape;217;p16">
            <a:extLst>
              <a:ext uri="{FF2B5EF4-FFF2-40B4-BE49-F238E27FC236}">
                <a16:creationId xmlns:a16="http://schemas.microsoft.com/office/drawing/2014/main" id="{4294266E-E390-BB0B-5A6B-63D735B5ECEA}"/>
              </a:ext>
            </a:extLst>
          </p:cNvPr>
          <p:cNvSpPr txBox="1"/>
          <p:nvPr/>
        </p:nvSpPr>
        <p:spPr>
          <a:xfrm>
            <a:off x="651464" y="1738310"/>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139" name="Google Shape;222;p16">
            <a:extLst>
              <a:ext uri="{FF2B5EF4-FFF2-40B4-BE49-F238E27FC236}">
                <a16:creationId xmlns:a16="http://schemas.microsoft.com/office/drawing/2014/main" id="{116BA810-9C34-3B57-917B-08FE25ED6CA3}"/>
              </a:ext>
            </a:extLst>
          </p:cNvPr>
          <p:cNvGrpSpPr/>
          <p:nvPr/>
        </p:nvGrpSpPr>
        <p:grpSpPr>
          <a:xfrm>
            <a:off x="481539" y="2966550"/>
            <a:ext cx="1201459" cy="400934"/>
            <a:chOff x="1593447" y="2858686"/>
            <a:chExt cx="1201459" cy="400934"/>
          </a:xfrm>
        </p:grpSpPr>
        <p:sp>
          <p:nvSpPr>
            <p:cNvPr id="140" name="Google Shape;223;p16">
              <a:extLst>
                <a:ext uri="{FF2B5EF4-FFF2-40B4-BE49-F238E27FC236}">
                  <a16:creationId xmlns:a16="http://schemas.microsoft.com/office/drawing/2014/main" id="{4311D105-D57B-C630-B160-DF28D1D059BD}"/>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141" name="Google Shape;224;p16">
              <a:extLst>
                <a:ext uri="{FF2B5EF4-FFF2-40B4-BE49-F238E27FC236}">
                  <a16:creationId xmlns:a16="http://schemas.microsoft.com/office/drawing/2014/main" id="{B2520A4C-068E-F4A7-B7A9-248520A608BB}"/>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142" name="Google Shape;225;p16">
            <a:extLst>
              <a:ext uri="{FF2B5EF4-FFF2-40B4-BE49-F238E27FC236}">
                <a16:creationId xmlns:a16="http://schemas.microsoft.com/office/drawing/2014/main" id="{7799C5B0-5359-C256-4401-E36C977C855F}"/>
              </a:ext>
            </a:extLst>
          </p:cNvPr>
          <p:cNvGrpSpPr/>
          <p:nvPr/>
        </p:nvGrpSpPr>
        <p:grpSpPr>
          <a:xfrm>
            <a:off x="493205" y="3424559"/>
            <a:ext cx="1216188" cy="400467"/>
            <a:chOff x="1605113" y="3316695"/>
            <a:chExt cx="1216188" cy="400467"/>
          </a:xfrm>
        </p:grpSpPr>
        <p:sp>
          <p:nvSpPr>
            <p:cNvPr id="143" name="Google Shape;226;p16">
              <a:extLst>
                <a:ext uri="{FF2B5EF4-FFF2-40B4-BE49-F238E27FC236}">
                  <a16:creationId xmlns:a16="http://schemas.microsoft.com/office/drawing/2014/main" id="{0FBB7162-9D13-D5CA-DEC3-6CBDFE96B586}"/>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144" name="Google Shape;227;p16">
              <a:extLst>
                <a:ext uri="{FF2B5EF4-FFF2-40B4-BE49-F238E27FC236}">
                  <a16:creationId xmlns:a16="http://schemas.microsoft.com/office/drawing/2014/main" id="{A3692965-83ED-181C-C386-CDE3D07D64B1}"/>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145" name="Google Shape;228;p16">
            <a:extLst>
              <a:ext uri="{FF2B5EF4-FFF2-40B4-BE49-F238E27FC236}">
                <a16:creationId xmlns:a16="http://schemas.microsoft.com/office/drawing/2014/main" id="{AC175887-B305-93CD-7428-F6446CEA6701}"/>
              </a:ext>
            </a:extLst>
          </p:cNvPr>
          <p:cNvGrpSpPr/>
          <p:nvPr/>
        </p:nvGrpSpPr>
        <p:grpSpPr>
          <a:xfrm>
            <a:off x="493205" y="3894046"/>
            <a:ext cx="1216187" cy="400031"/>
            <a:chOff x="1605113" y="3786182"/>
            <a:chExt cx="1216187" cy="400031"/>
          </a:xfrm>
        </p:grpSpPr>
        <p:sp>
          <p:nvSpPr>
            <p:cNvPr id="146" name="Google Shape;229;p16">
              <a:extLst>
                <a:ext uri="{FF2B5EF4-FFF2-40B4-BE49-F238E27FC236}">
                  <a16:creationId xmlns:a16="http://schemas.microsoft.com/office/drawing/2014/main" id="{A6E845A0-04EB-D742-6BB2-F10E024D08E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147" name="Google Shape;230;p16">
              <a:extLst>
                <a:ext uri="{FF2B5EF4-FFF2-40B4-BE49-F238E27FC236}">
                  <a16:creationId xmlns:a16="http://schemas.microsoft.com/office/drawing/2014/main" id="{813B87E0-0636-FB97-F0E6-ECB54E6589BB}"/>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99" name="Google Shape;160;p16">
            <a:extLst>
              <a:ext uri="{FF2B5EF4-FFF2-40B4-BE49-F238E27FC236}">
                <a16:creationId xmlns:a16="http://schemas.microsoft.com/office/drawing/2014/main" id="{4BBFCD4C-4DF7-78D3-6162-8671FF98F6BE}"/>
              </a:ext>
            </a:extLst>
          </p:cNvPr>
          <p:cNvGrpSpPr/>
          <p:nvPr/>
        </p:nvGrpSpPr>
        <p:grpSpPr>
          <a:xfrm>
            <a:off x="5388957" y="4497394"/>
            <a:ext cx="152136" cy="82732"/>
            <a:chOff x="3979338" y="4475072"/>
            <a:chExt cx="152136" cy="82732"/>
          </a:xfrm>
        </p:grpSpPr>
        <p:sp>
          <p:nvSpPr>
            <p:cNvPr id="300" name="Google Shape;161;p16">
              <a:extLst>
                <a:ext uri="{FF2B5EF4-FFF2-40B4-BE49-F238E27FC236}">
                  <a16:creationId xmlns:a16="http://schemas.microsoft.com/office/drawing/2014/main" id="{A6287C8E-6F19-AF25-0B67-7BA94E707ECE}"/>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2;p16">
              <a:extLst>
                <a:ext uri="{FF2B5EF4-FFF2-40B4-BE49-F238E27FC236}">
                  <a16:creationId xmlns:a16="http://schemas.microsoft.com/office/drawing/2014/main" id="{89CF47B8-E02F-623B-0E2C-DA90481BB91E}"/>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3;p16">
              <a:extLst>
                <a:ext uri="{FF2B5EF4-FFF2-40B4-BE49-F238E27FC236}">
                  <a16:creationId xmlns:a16="http://schemas.microsoft.com/office/drawing/2014/main" id="{8F2ECEAD-27C7-2127-DBCC-8381B1996C1B}"/>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64;p16">
            <a:extLst>
              <a:ext uri="{FF2B5EF4-FFF2-40B4-BE49-F238E27FC236}">
                <a16:creationId xmlns:a16="http://schemas.microsoft.com/office/drawing/2014/main" id="{C70D4A69-4EBF-A541-532E-850F03DDDB3D}"/>
              </a:ext>
            </a:extLst>
          </p:cNvPr>
          <p:cNvGrpSpPr/>
          <p:nvPr/>
        </p:nvGrpSpPr>
        <p:grpSpPr>
          <a:xfrm>
            <a:off x="5914120" y="4488511"/>
            <a:ext cx="153782"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304" name="Google Shape;165;p16">
              <a:extLst>
                <a:ext uri="{FF2B5EF4-FFF2-40B4-BE49-F238E27FC236}">
                  <a16:creationId xmlns:a16="http://schemas.microsoft.com/office/drawing/2014/main" id="{283433F2-7AD6-5F35-E63E-83730E8D9319}"/>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6;p16">
              <a:extLst>
                <a:ext uri="{FF2B5EF4-FFF2-40B4-BE49-F238E27FC236}">
                  <a16:creationId xmlns:a16="http://schemas.microsoft.com/office/drawing/2014/main" id="{5C2E4A1B-51DE-B7F9-6E6C-613BA299DFFF}"/>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167;p16">
            <a:extLst>
              <a:ext uri="{FF2B5EF4-FFF2-40B4-BE49-F238E27FC236}">
                <a16:creationId xmlns:a16="http://schemas.microsoft.com/office/drawing/2014/main" id="{0D0B7308-B1A5-DC48-2706-1C1FDA20F02A}"/>
              </a:ext>
            </a:extLst>
          </p:cNvPr>
          <p:cNvGrpSpPr/>
          <p:nvPr/>
        </p:nvGrpSpPr>
        <p:grpSpPr>
          <a:xfrm>
            <a:off x="6472018" y="4479079"/>
            <a:ext cx="113825" cy="119929"/>
            <a:chOff x="5062399" y="4456757"/>
            <a:chExt cx="113825" cy="119929"/>
          </a:xfrm>
        </p:grpSpPr>
        <p:sp>
          <p:nvSpPr>
            <p:cNvPr id="307" name="Google Shape;168;p16">
              <a:extLst>
                <a:ext uri="{FF2B5EF4-FFF2-40B4-BE49-F238E27FC236}">
                  <a16:creationId xmlns:a16="http://schemas.microsoft.com/office/drawing/2014/main" id="{33744383-C632-F375-E326-EEDFF3FADC4C}"/>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9;p16">
              <a:extLst>
                <a:ext uri="{FF2B5EF4-FFF2-40B4-BE49-F238E27FC236}">
                  <a16:creationId xmlns:a16="http://schemas.microsoft.com/office/drawing/2014/main" id="{0B27689B-B306-E8AF-C145-606AF5B86F15}"/>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201;p16">
            <a:extLst>
              <a:ext uri="{FF2B5EF4-FFF2-40B4-BE49-F238E27FC236}">
                <a16:creationId xmlns:a16="http://schemas.microsoft.com/office/drawing/2014/main" id="{76203204-294D-5270-6327-42B529E7A867}"/>
              </a:ext>
            </a:extLst>
          </p:cNvPr>
          <p:cNvSpPr/>
          <p:nvPr/>
        </p:nvSpPr>
        <p:spPr>
          <a:xfrm>
            <a:off x="5779399" y="3483000"/>
            <a:ext cx="414169"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2;p16">
            <a:extLst>
              <a:ext uri="{FF2B5EF4-FFF2-40B4-BE49-F238E27FC236}">
                <a16:creationId xmlns:a16="http://schemas.microsoft.com/office/drawing/2014/main" id="{235D4F13-8DA7-2838-B22E-41B54392BB89}"/>
              </a:ext>
            </a:extLst>
          </p:cNvPr>
          <p:cNvSpPr/>
          <p:nvPr/>
        </p:nvSpPr>
        <p:spPr>
          <a:xfrm>
            <a:off x="5904864" y="3657304"/>
            <a:ext cx="174328"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3;p16">
            <a:extLst>
              <a:ext uri="{FF2B5EF4-FFF2-40B4-BE49-F238E27FC236}">
                <a16:creationId xmlns:a16="http://schemas.microsoft.com/office/drawing/2014/main" id="{5B732D10-9DBA-ABBB-6C90-7FC98FAFC86D}"/>
              </a:ext>
            </a:extLst>
          </p:cNvPr>
          <p:cNvSpPr/>
          <p:nvPr/>
        </p:nvSpPr>
        <p:spPr>
          <a:xfrm>
            <a:off x="6051422" y="3621222"/>
            <a:ext cx="38882"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4;p16">
            <a:extLst>
              <a:ext uri="{FF2B5EF4-FFF2-40B4-BE49-F238E27FC236}">
                <a16:creationId xmlns:a16="http://schemas.microsoft.com/office/drawing/2014/main" id="{83D3D8BF-C812-D5D0-B66A-DA29EEECEA07}"/>
              </a:ext>
            </a:extLst>
          </p:cNvPr>
          <p:cNvSpPr/>
          <p:nvPr/>
        </p:nvSpPr>
        <p:spPr>
          <a:xfrm>
            <a:off x="5893202" y="3747802"/>
            <a:ext cx="38882"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5;p16">
            <a:extLst>
              <a:ext uri="{FF2B5EF4-FFF2-40B4-BE49-F238E27FC236}">
                <a16:creationId xmlns:a16="http://schemas.microsoft.com/office/drawing/2014/main" id="{F8F4404B-3520-FFEF-8BDF-F8E70CD37818}"/>
              </a:ext>
            </a:extLst>
          </p:cNvPr>
          <p:cNvSpPr/>
          <p:nvPr/>
        </p:nvSpPr>
        <p:spPr>
          <a:xfrm>
            <a:off x="5252857" y="3483000"/>
            <a:ext cx="413601"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p16">
            <a:extLst>
              <a:ext uri="{FF2B5EF4-FFF2-40B4-BE49-F238E27FC236}">
                <a16:creationId xmlns:a16="http://schemas.microsoft.com/office/drawing/2014/main" id="{2B88446F-7BDE-369F-A949-DC7888BE5CC8}"/>
              </a:ext>
            </a:extLst>
          </p:cNvPr>
          <p:cNvSpPr/>
          <p:nvPr/>
        </p:nvSpPr>
        <p:spPr>
          <a:xfrm>
            <a:off x="5442433" y="3595139"/>
            <a:ext cx="45554"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p16">
            <a:extLst>
              <a:ext uri="{FF2B5EF4-FFF2-40B4-BE49-F238E27FC236}">
                <a16:creationId xmlns:a16="http://schemas.microsoft.com/office/drawing/2014/main" id="{45090997-43E2-A54A-9F56-6D30E858F0A7}"/>
              </a:ext>
            </a:extLst>
          </p:cNvPr>
          <p:cNvSpPr/>
          <p:nvPr/>
        </p:nvSpPr>
        <p:spPr>
          <a:xfrm>
            <a:off x="5365281" y="3645094"/>
            <a:ext cx="16432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8;p16">
            <a:extLst>
              <a:ext uri="{FF2B5EF4-FFF2-40B4-BE49-F238E27FC236}">
                <a16:creationId xmlns:a16="http://schemas.microsoft.com/office/drawing/2014/main" id="{32A35A53-F074-3860-E1C8-C98A4DF59C61}"/>
              </a:ext>
            </a:extLst>
          </p:cNvPr>
          <p:cNvSpPr/>
          <p:nvPr/>
        </p:nvSpPr>
        <p:spPr>
          <a:xfrm>
            <a:off x="6296794" y="3483000"/>
            <a:ext cx="414148"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9;p16">
            <a:extLst>
              <a:ext uri="{FF2B5EF4-FFF2-40B4-BE49-F238E27FC236}">
                <a16:creationId xmlns:a16="http://schemas.microsoft.com/office/drawing/2014/main" id="{9468D987-F064-86B3-1608-AC25A0D2B067}"/>
              </a:ext>
            </a:extLst>
          </p:cNvPr>
          <p:cNvSpPr/>
          <p:nvPr/>
        </p:nvSpPr>
        <p:spPr>
          <a:xfrm>
            <a:off x="6412808" y="3670081"/>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0;p16">
            <a:extLst>
              <a:ext uri="{FF2B5EF4-FFF2-40B4-BE49-F238E27FC236}">
                <a16:creationId xmlns:a16="http://schemas.microsoft.com/office/drawing/2014/main" id="{9392D0E7-42B5-2F12-749B-8F7411A6F30E}"/>
              </a:ext>
            </a:extLst>
          </p:cNvPr>
          <p:cNvSpPr/>
          <p:nvPr/>
        </p:nvSpPr>
        <p:spPr>
          <a:xfrm>
            <a:off x="6558250" y="3670081"/>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1;p16">
            <a:extLst>
              <a:ext uri="{FF2B5EF4-FFF2-40B4-BE49-F238E27FC236}">
                <a16:creationId xmlns:a16="http://schemas.microsoft.com/office/drawing/2014/main" id="{D9313DFD-ED3E-60B1-CDED-1060C73052F7}"/>
              </a:ext>
            </a:extLst>
          </p:cNvPr>
          <p:cNvSpPr/>
          <p:nvPr/>
        </p:nvSpPr>
        <p:spPr>
          <a:xfrm>
            <a:off x="6477771" y="3708394"/>
            <a:ext cx="65512"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8;p16">
            <a:extLst>
              <a:ext uri="{FF2B5EF4-FFF2-40B4-BE49-F238E27FC236}">
                <a16:creationId xmlns:a16="http://schemas.microsoft.com/office/drawing/2014/main" id="{0438EA07-E5C2-7F45-CE33-55228FF9AF4D}"/>
              </a:ext>
            </a:extLst>
          </p:cNvPr>
          <p:cNvSpPr txBox="1"/>
          <p:nvPr/>
        </p:nvSpPr>
        <p:spPr>
          <a:xfrm>
            <a:off x="5220408" y="1151685"/>
            <a:ext cx="1499459"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321" name="Google Shape;219;p16">
            <a:extLst>
              <a:ext uri="{FF2B5EF4-FFF2-40B4-BE49-F238E27FC236}">
                <a16:creationId xmlns:a16="http://schemas.microsoft.com/office/drawing/2014/main" id="{930E2DC5-DFBD-7B73-3C21-E9AF1E788515}"/>
              </a:ext>
            </a:extLst>
          </p:cNvPr>
          <p:cNvSpPr txBox="1"/>
          <p:nvPr/>
        </p:nvSpPr>
        <p:spPr>
          <a:xfrm>
            <a:off x="5220408"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322" name="Google Shape;220;p16">
            <a:extLst>
              <a:ext uri="{FF2B5EF4-FFF2-40B4-BE49-F238E27FC236}">
                <a16:creationId xmlns:a16="http://schemas.microsoft.com/office/drawing/2014/main" id="{BC25650D-99FA-DE3D-1EED-A85F2F170E83}"/>
              </a:ext>
            </a:extLst>
          </p:cNvPr>
          <p:cNvSpPr txBox="1"/>
          <p:nvPr/>
        </p:nvSpPr>
        <p:spPr>
          <a:xfrm>
            <a:off x="5742370"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323" name="Google Shape;221;p16">
            <a:extLst>
              <a:ext uri="{FF2B5EF4-FFF2-40B4-BE49-F238E27FC236}">
                <a16:creationId xmlns:a16="http://schemas.microsoft.com/office/drawing/2014/main" id="{84039ABC-D079-9828-2FB6-6E37FAFE8433}"/>
              </a:ext>
            </a:extLst>
          </p:cNvPr>
          <p:cNvSpPr txBox="1"/>
          <p:nvPr/>
        </p:nvSpPr>
        <p:spPr>
          <a:xfrm>
            <a:off x="6264320"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324" name="Google Shape;231;p16">
            <a:extLst>
              <a:ext uri="{FF2B5EF4-FFF2-40B4-BE49-F238E27FC236}">
                <a16:creationId xmlns:a16="http://schemas.microsoft.com/office/drawing/2014/main" id="{BE7F490E-EAE6-318D-9608-66CBDFB3364F}"/>
              </a:ext>
            </a:extLst>
          </p:cNvPr>
          <p:cNvGrpSpPr/>
          <p:nvPr/>
        </p:nvGrpSpPr>
        <p:grpSpPr>
          <a:xfrm>
            <a:off x="5320419" y="1702717"/>
            <a:ext cx="1322400" cy="167700"/>
            <a:chOff x="3910800" y="1680395"/>
            <a:chExt cx="1322400" cy="167700"/>
          </a:xfrm>
        </p:grpSpPr>
        <p:sp>
          <p:nvSpPr>
            <p:cNvPr id="325" name="Google Shape;232;p16">
              <a:extLst>
                <a:ext uri="{FF2B5EF4-FFF2-40B4-BE49-F238E27FC236}">
                  <a16:creationId xmlns:a16="http://schemas.microsoft.com/office/drawing/2014/main" id="{22443E53-AE5E-59CD-0B51-610011C40085}"/>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233;p16">
              <a:extLst>
                <a:ext uri="{FF2B5EF4-FFF2-40B4-BE49-F238E27FC236}">
                  <a16:creationId xmlns:a16="http://schemas.microsoft.com/office/drawing/2014/main" id="{3A13ED6C-D6B0-8769-8C01-5E5BFE04CB00}"/>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234;p16">
            <a:extLst>
              <a:ext uri="{FF2B5EF4-FFF2-40B4-BE49-F238E27FC236}">
                <a16:creationId xmlns:a16="http://schemas.microsoft.com/office/drawing/2014/main" id="{9D6400AE-170D-B3F7-C9FA-B2F5FE4724C4}"/>
              </a:ext>
            </a:extLst>
          </p:cNvPr>
          <p:cNvGrpSpPr/>
          <p:nvPr/>
        </p:nvGrpSpPr>
        <p:grpSpPr>
          <a:xfrm>
            <a:off x="5320419" y="2222247"/>
            <a:ext cx="1322400" cy="167700"/>
            <a:chOff x="3910800" y="2199925"/>
            <a:chExt cx="1322400" cy="167700"/>
          </a:xfrm>
        </p:grpSpPr>
        <p:sp>
          <p:nvSpPr>
            <p:cNvPr id="328" name="Google Shape;235;p16">
              <a:extLst>
                <a:ext uri="{FF2B5EF4-FFF2-40B4-BE49-F238E27FC236}">
                  <a16:creationId xmlns:a16="http://schemas.microsoft.com/office/drawing/2014/main" id="{01BE89FB-C51D-BEA9-A0C5-E499739006B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6;p16">
              <a:extLst>
                <a:ext uri="{FF2B5EF4-FFF2-40B4-BE49-F238E27FC236}">
                  <a16:creationId xmlns:a16="http://schemas.microsoft.com/office/drawing/2014/main" id="{C64697A0-CA43-4CBB-008F-2B866DEBB19F}"/>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237;p16">
            <a:extLst>
              <a:ext uri="{FF2B5EF4-FFF2-40B4-BE49-F238E27FC236}">
                <a16:creationId xmlns:a16="http://schemas.microsoft.com/office/drawing/2014/main" id="{7886A8EE-2900-CA18-78BE-D6488AFDD67E}"/>
              </a:ext>
            </a:extLst>
          </p:cNvPr>
          <p:cNvGrpSpPr/>
          <p:nvPr/>
        </p:nvGrpSpPr>
        <p:grpSpPr>
          <a:xfrm>
            <a:off x="5320419" y="2739700"/>
            <a:ext cx="1322400" cy="167700"/>
            <a:chOff x="3910800" y="2717378"/>
            <a:chExt cx="1322400" cy="167700"/>
          </a:xfrm>
        </p:grpSpPr>
        <p:sp>
          <p:nvSpPr>
            <p:cNvPr id="331" name="Google Shape;238;p16">
              <a:extLst>
                <a:ext uri="{FF2B5EF4-FFF2-40B4-BE49-F238E27FC236}">
                  <a16:creationId xmlns:a16="http://schemas.microsoft.com/office/drawing/2014/main" id="{7E656567-1DC3-10A6-87F0-B168073B026F}"/>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239;p16">
              <a:extLst>
                <a:ext uri="{FF2B5EF4-FFF2-40B4-BE49-F238E27FC236}">
                  <a16:creationId xmlns:a16="http://schemas.microsoft.com/office/drawing/2014/main" id="{286D914C-DB01-CDED-FFF9-933BBB15E61A}"/>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240;p16">
            <a:extLst>
              <a:ext uri="{FF2B5EF4-FFF2-40B4-BE49-F238E27FC236}">
                <a16:creationId xmlns:a16="http://schemas.microsoft.com/office/drawing/2014/main" id="{B0C799C8-8E59-B1F9-C2DC-F0B55CAF6CBE}"/>
              </a:ext>
            </a:extLst>
          </p:cNvPr>
          <p:cNvGrpSpPr/>
          <p:nvPr/>
        </p:nvGrpSpPr>
        <p:grpSpPr>
          <a:xfrm>
            <a:off x="5239470" y="1439142"/>
            <a:ext cx="1446000" cy="246900"/>
            <a:chOff x="3829851" y="1416820"/>
            <a:chExt cx="1446000" cy="246900"/>
          </a:xfrm>
        </p:grpSpPr>
        <p:sp>
          <p:nvSpPr>
            <p:cNvPr id="334" name="Google Shape;241;p16">
              <a:extLst>
                <a:ext uri="{FF2B5EF4-FFF2-40B4-BE49-F238E27FC236}">
                  <a16:creationId xmlns:a16="http://schemas.microsoft.com/office/drawing/2014/main" id="{93838C68-291C-76BD-1E1C-4091933BCE5A}"/>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335" name="Google Shape;242;p16">
              <a:extLst>
                <a:ext uri="{FF2B5EF4-FFF2-40B4-BE49-F238E27FC236}">
                  <a16:creationId xmlns:a16="http://schemas.microsoft.com/office/drawing/2014/main" id="{ACF781B9-C9BF-CCB2-BB06-0547B9E86F38}"/>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336" name="Google Shape;243;p16">
            <a:extLst>
              <a:ext uri="{FF2B5EF4-FFF2-40B4-BE49-F238E27FC236}">
                <a16:creationId xmlns:a16="http://schemas.microsoft.com/office/drawing/2014/main" id="{951CE08F-AD6E-0329-EE9E-498347521B58}"/>
              </a:ext>
            </a:extLst>
          </p:cNvPr>
          <p:cNvGrpSpPr/>
          <p:nvPr/>
        </p:nvGrpSpPr>
        <p:grpSpPr>
          <a:xfrm>
            <a:off x="5239470" y="1955905"/>
            <a:ext cx="1446000" cy="246900"/>
            <a:chOff x="3829851" y="1933583"/>
            <a:chExt cx="1446000" cy="246900"/>
          </a:xfrm>
        </p:grpSpPr>
        <p:sp>
          <p:nvSpPr>
            <p:cNvPr id="337" name="Google Shape;244;p16">
              <a:extLst>
                <a:ext uri="{FF2B5EF4-FFF2-40B4-BE49-F238E27FC236}">
                  <a16:creationId xmlns:a16="http://schemas.microsoft.com/office/drawing/2014/main" id="{31A83FD9-5EC6-9669-2F1E-F1B9A1D7F709}"/>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338" name="Google Shape;245;p16">
              <a:extLst>
                <a:ext uri="{FF2B5EF4-FFF2-40B4-BE49-F238E27FC236}">
                  <a16:creationId xmlns:a16="http://schemas.microsoft.com/office/drawing/2014/main" id="{B725B8CA-D89C-CD4C-3A73-02A903945AA9}"/>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339" name="Google Shape;246;p16">
            <a:extLst>
              <a:ext uri="{FF2B5EF4-FFF2-40B4-BE49-F238E27FC236}">
                <a16:creationId xmlns:a16="http://schemas.microsoft.com/office/drawing/2014/main" id="{99A618AC-67C7-C45A-F07B-EB1212BEEF48}"/>
              </a:ext>
            </a:extLst>
          </p:cNvPr>
          <p:cNvGrpSpPr/>
          <p:nvPr/>
        </p:nvGrpSpPr>
        <p:grpSpPr>
          <a:xfrm>
            <a:off x="5239470" y="2475469"/>
            <a:ext cx="1446000" cy="246900"/>
            <a:chOff x="3829851" y="2453147"/>
            <a:chExt cx="1446000" cy="246900"/>
          </a:xfrm>
        </p:grpSpPr>
        <p:sp>
          <p:nvSpPr>
            <p:cNvPr id="340" name="Google Shape;247;p16">
              <a:extLst>
                <a:ext uri="{FF2B5EF4-FFF2-40B4-BE49-F238E27FC236}">
                  <a16:creationId xmlns:a16="http://schemas.microsoft.com/office/drawing/2014/main" id="{24EA01F0-B8B9-237D-E7C2-1B30F3276790}"/>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341" name="Google Shape;248;p16">
              <a:extLst>
                <a:ext uri="{FF2B5EF4-FFF2-40B4-BE49-F238E27FC236}">
                  <a16:creationId xmlns:a16="http://schemas.microsoft.com/office/drawing/2014/main" id="{28D9F372-BFE5-B2F4-3CC2-1F24C09406A7}"/>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342" name="Google Shape;249;p16">
            <a:extLst>
              <a:ext uri="{FF2B5EF4-FFF2-40B4-BE49-F238E27FC236}">
                <a16:creationId xmlns:a16="http://schemas.microsoft.com/office/drawing/2014/main" id="{7D177260-22DF-FBA2-69C0-F5DB1EA7BB85}"/>
              </a:ext>
            </a:extLst>
          </p:cNvPr>
          <p:cNvSpPr txBox="1"/>
          <p:nvPr/>
        </p:nvSpPr>
        <p:spPr>
          <a:xfrm>
            <a:off x="5371247" y="3103030"/>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343" name="Google Shape;170;p16">
            <a:extLst>
              <a:ext uri="{FF2B5EF4-FFF2-40B4-BE49-F238E27FC236}">
                <a16:creationId xmlns:a16="http://schemas.microsoft.com/office/drawing/2014/main" id="{1D3A2ED5-AE2A-1FBF-86DD-5CEA1AA498CF}"/>
              </a:ext>
            </a:extLst>
          </p:cNvPr>
          <p:cNvSpPr/>
          <p:nvPr/>
        </p:nvSpPr>
        <p:spPr>
          <a:xfrm>
            <a:off x="7026453" y="1025957"/>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4" name="Google Shape;171;p16">
            <a:extLst>
              <a:ext uri="{FF2B5EF4-FFF2-40B4-BE49-F238E27FC236}">
                <a16:creationId xmlns:a16="http://schemas.microsoft.com/office/drawing/2014/main" id="{98633359-B8B8-93BD-682B-B3A35F79EC54}"/>
              </a:ext>
            </a:extLst>
          </p:cNvPr>
          <p:cNvGrpSpPr/>
          <p:nvPr/>
        </p:nvGrpSpPr>
        <p:grpSpPr>
          <a:xfrm>
            <a:off x="7307907" y="4525504"/>
            <a:ext cx="152136" cy="82732"/>
            <a:chOff x="6317043" y="4475072"/>
            <a:chExt cx="152136" cy="82732"/>
          </a:xfrm>
        </p:grpSpPr>
        <p:sp>
          <p:nvSpPr>
            <p:cNvPr id="345" name="Google Shape;172;p16">
              <a:extLst>
                <a:ext uri="{FF2B5EF4-FFF2-40B4-BE49-F238E27FC236}">
                  <a16:creationId xmlns:a16="http://schemas.microsoft.com/office/drawing/2014/main" id="{A2959B0E-A70C-E888-4158-72ABE4DE7A8F}"/>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3;p16">
              <a:extLst>
                <a:ext uri="{FF2B5EF4-FFF2-40B4-BE49-F238E27FC236}">
                  <a16:creationId xmlns:a16="http://schemas.microsoft.com/office/drawing/2014/main" id="{99753083-77EE-D635-B29C-3512F9FC3BCB}"/>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4;p16">
              <a:extLst>
                <a:ext uri="{FF2B5EF4-FFF2-40B4-BE49-F238E27FC236}">
                  <a16:creationId xmlns:a16="http://schemas.microsoft.com/office/drawing/2014/main" id="{337C18A0-6EC4-FB4C-E6EE-E0A82FBDDC9B}"/>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76;p16">
            <a:extLst>
              <a:ext uri="{FF2B5EF4-FFF2-40B4-BE49-F238E27FC236}">
                <a16:creationId xmlns:a16="http://schemas.microsoft.com/office/drawing/2014/main" id="{59E7EB42-3E80-0AE1-218F-A7AFCF9573DA}"/>
              </a:ext>
            </a:extLst>
          </p:cNvPr>
          <p:cNvGrpSpPr/>
          <p:nvPr/>
        </p:nvGrpSpPr>
        <p:grpSpPr>
          <a:xfrm>
            <a:off x="7833070" y="4516621"/>
            <a:ext cx="153802" cy="119380"/>
            <a:chOff x="6842206" y="4466189"/>
            <a:chExt cx="153802" cy="119380"/>
          </a:xfrm>
        </p:grpSpPr>
        <p:sp>
          <p:nvSpPr>
            <p:cNvPr id="349" name="Google Shape;177;p16">
              <a:extLst>
                <a:ext uri="{FF2B5EF4-FFF2-40B4-BE49-F238E27FC236}">
                  <a16:creationId xmlns:a16="http://schemas.microsoft.com/office/drawing/2014/main" id="{DD6AD40C-210F-7B59-6BFA-7B6BC4A093D2}"/>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8;p16">
              <a:extLst>
                <a:ext uri="{FF2B5EF4-FFF2-40B4-BE49-F238E27FC236}">
                  <a16:creationId xmlns:a16="http://schemas.microsoft.com/office/drawing/2014/main" id="{25842C6D-FF40-96EE-A554-96FB61B8B4BB}"/>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179;p16">
            <a:extLst>
              <a:ext uri="{FF2B5EF4-FFF2-40B4-BE49-F238E27FC236}">
                <a16:creationId xmlns:a16="http://schemas.microsoft.com/office/drawing/2014/main" id="{A9EBA002-BE12-6F7F-FD87-28570DC96AAA}"/>
              </a:ext>
            </a:extLst>
          </p:cNvPr>
          <p:cNvGrpSpPr/>
          <p:nvPr/>
        </p:nvGrpSpPr>
        <p:grpSpPr>
          <a:xfrm>
            <a:off x="8390988" y="4507189"/>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352" name="Google Shape;180;p16">
              <a:extLst>
                <a:ext uri="{FF2B5EF4-FFF2-40B4-BE49-F238E27FC236}">
                  <a16:creationId xmlns:a16="http://schemas.microsoft.com/office/drawing/2014/main" id="{E6EE3FE4-0838-12BC-20A2-6C879F506DDD}"/>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1;p16">
              <a:extLst>
                <a:ext uri="{FF2B5EF4-FFF2-40B4-BE49-F238E27FC236}">
                  <a16:creationId xmlns:a16="http://schemas.microsoft.com/office/drawing/2014/main" id="{227CD344-D13A-E64D-2A5C-9E0CFA8AEF20}"/>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216;p16">
            <a:extLst>
              <a:ext uri="{FF2B5EF4-FFF2-40B4-BE49-F238E27FC236}">
                <a16:creationId xmlns:a16="http://schemas.microsoft.com/office/drawing/2014/main" id="{9D083967-8228-C6F1-ABA0-82441C18DAFB}"/>
              </a:ext>
            </a:extLst>
          </p:cNvPr>
          <p:cNvSpPr txBox="1"/>
          <p:nvPr/>
        </p:nvSpPr>
        <p:spPr>
          <a:xfrm>
            <a:off x="7283535" y="1076875"/>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355" name="Google Shape;250;p16">
            <a:extLst>
              <a:ext uri="{FF2B5EF4-FFF2-40B4-BE49-F238E27FC236}">
                <a16:creationId xmlns:a16="http://schemas.microsoft.com/office/drawing/2014/main" id="{96A46683-31A9-3A61-D4B9-C2B77E7805F3}"/>
              </a:ext>
            </a:extLst>
          </p:cNvPr>
          <p:cNvSpPr/>
          <p:nvPr/>
        </p:nvSpPr>
        <p:spPr>
          <a:xfrm>
            <a:off x="7171189" y="3323990"/>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251;p16">
            <a:extLst>
              <a:ext uri="{FF2B5EF4-FFF2-40B4-BE49-F238E27FC236}">
                <a16:creationId xmlns:a16="http://schemas.microsoft.com/office/drawing/2014/main" id="{E0597624-AB98-691B-609E-B684E1AF9F39}"/>
              </a:ext>
            </a:extLst>
          </p:cNvPr>
          <p:cNvGrpSpPr/>
          <p:nvPr/>
        </p:nvGrpSpPr>
        <p:grpSpPr>
          <a:xfrm>
            <a:off x="7295011" y="3587675"/>
            <a:ext cx="1250213" cy="71090"/>
            <a:chOff x="6304147" y="3467121"/>
            <a:chExt cx="1250213" cy="71090"/>
          </a:xfrm>
        </p:grpSpPr>
        <p:sp>
          <p:nvSpPr>
            <p:cNvPr id="357" name="Google Shape;252;p16">
              <a:extLst>
                <a:ext uri="{FF2B5EF4-FFF2-40B4-BE49-F238E27FC236}">
                  <a16:creationId xmlns:a16="http://schemas.microsoft.com/office/drawing/2014/main" id="{0AF3D004-F5DE-BC42-3498-E581FC54B568}"/>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3;p16">
              <a:extLst>
                <a:ext uri="{FF2B5EF4-FFF2-40B4-BE49-F238E27FC236}">
                  <a16:creationId xmlns:a16="http://schemas.microsoft.com/office/drawing/2014/main" id="{B6A0DC29-05E7-25E7-884A-9646CFADA84E}"/>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254;p16">
            <a:extLst>
              <a:ext uri="{FF2B5EF4-FFF2-40B4-BE49-F238E27FC236}">
                <a16:creationId xmlns:a16="http://schemas.microsoft.com/office/drawing/2014/main" id="{0EDA0457-8379-B112-FAB6-CE6CAEF2BCC8}"/>
              </a:ext>
            </a:extLst>
          </p:cNvPr>
          <p:cNvGrpSpPr/>
          <p:nvPr/>
        </p:nvGrpSpPr>
        <p:grpSpPr>
          <a:xfrm>
            <a:off x="7295011" y="4048600"/>
            <a:ext cx="1250213" cy="71070"/>
            <a:chOff x="6304147" y="3928045"/>
            <a:chExt cx="1250213" cy="71070"/>
          </a:xfrm>
        </p:grpSpPr>
        <p:sp>
          <p:nvSpPr>
            <p:cNvPr id="360" name="Google Shape;255;p16">
              <a:extLst>
                <a:ext uri="{FF2B5EF4-FFF2-40B4-BE49-F238E27FC236}">
                  <a16:creationId xmlns:a16="http://schemas.microsoft.com/office/drawing/2014/main" id="{DC5E7AD6-BE27-D43A-9405-A74291B8AD36}"/>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6;p16">
              <a:extLst>
                <a:ext uri="{FF2B5EF4-FFF2-40B4-BE49-F238E27FC236}">
                  <a16:creationId xmlns:a16="http://schemas.microsoft.com/office/drawing/2014/main" id="{C2BE39A5-09B2-04B5-3D3C-18F76C97B47D}"/>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257;p16">
            <a:extLst>
              <a:ext uri="{FF2B5EF4-FFF2-40B4-BE49-F238E27FC236}">
                <a16:creationId xmlns:a16="http://schemas.microsoft.com/office/drawing/2014/main" id="{9F8AECBE-814A-C1AB-AE81-DD0A0E43D71E}"/>
              </a:ext>
            </a:extLst>
          </p:cNvPr>
          <p:cNvSpPr txBox="1"/>
          <p:nvPr/>
        </p:nvSpPr>
        <p:spPr>
          <a:xfrm>
            <a:off x="7283542" y="2972222"/>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363" name="Google Shape;258;p16">
            <a:extLst>
              <a:ext uri="{FF2B5EF4-FFF2-40B4-BE49-F238E27FC236}">
                <a16:creationId xmlns:a16="http://schemas.microsoft.com/office/drawing/2014/main" id="{3195AA71-6A29-9AEE-F987-597C55D0B71F}"/>
              </a:ext>
            </a:extLst>
          </p:cNvPr>
          <p:cNvGrpSpPr/>
          <p:nvPr/>
        </p:nvGrpSpPr>
        <p:grpSpPr>
          <a:xfrm>
            <a:off x="7199728" y="3324177"/>
            <a:ext cx="1413411" cy="595196"/>
            <a:chOff x="6208864" y="3203622"/>
            <a:chExt cx="1413411" cy="595196"/>
          </a:xfrm>
        </p:grpSpPr>
        <p:sp>
          <p:nvSpPr>
            <p:cNvPr id="364" name="Google Shape;259;p16">
              <a:extLst>
                <a:ext uri="{FF2B5EF4-FFF2-40B4-BE49-F238E27FC236}">
                  <a16:creationId xmlns:a16="http://schemas.microsoft.com/office/drawing/2014/main" id="{9B3312D1-EB19-870E-205D-3DD972E531E5}"/>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365" name="Google Shape;260;p16">
              <a:extLst>
                <a:ext uri="{FF2B5EF4-FFF2-40B4-BE49-F238E27FC236}">
                  <a16:creationId xmlns:a16="http://schemas.microsoft.com/office/drawing/2014/main" id="{1CD55459-EA6E-7D9A-E72D-B582B865298C}"/>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366" name="Google Shape;261;p16">
            <a:extLst>
              <a:ext uri="{FF2B5EF4-FFF2-40B4-BE49-F238E27FC236}">
                <a16:creationId xmlns:a16="http://schemas.microsoft.com/office/drawing/2014/main" id="{69E57F4E-FD33-26CB-1390-57D6BBD6E611}"/>
              </a:ext>
            </a:extLst>
          </p:cNvPr>
          <p:cNvGrpSpPr/>
          <p:nvPr/>
        </p:nvGrpSpPr>
        <p:grpSpPr>
          <a:xfrm>
            <a:off x="7199728" y="3786674"/>
            <a:ext cx="1413384" cy="594285"/>
            <a:chOff x="6208864" y="3666119"/>
            <a:chExt cx="1413384" cy="594285"/>
          </a:xfrm>
        </p:grpSpPr>
        <p:sp>
          <p:nvSpPr>
            <p:cNvPr id="367" name="Google Shape;262;p16">
              <a:extLst>
                <a:ext uri="{FF2B5EF4-FFF2-40B4-BE49-F238E27FC236}">
                  <a16:creationId xmlns:a16="http://schemas.microsoft.com/office/drawing/2014/main" id="{323757F6-6333-CB8F-F92E-D8873E28D3D3}"/>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368" name="Google Shape;263;p16">
              <a:extLst>
                <a:ext uri="{FF2B5EF4-FFF2-40B4-BE49-F238E27FC236}">
                  <a16:creationId xmlns:a16="http://schemas.microsoft.com/office/drawing/2014/main" id="{5B615C27-2810-7A99-8F8F-4C707D813C0A}"/>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369" name="Google Shape;264;p16">
            <a:extLst>
              <a:ext uri="{FF2B5EF4-FFF2-40B4-BE49-F238E27FC236}">
                <a16:creationId xmlns:a16="http://schemas.microsoft.com/office/drawing/2014/main" id="{DC5FA957-D85D-682B-02FC-AB2A22D75FEE}"/>
              </a:ext>
            </a:extLst>
          </p:cNvPr>
          <p:cNvSpPr txBox="1"/>
          <p:nvPr/>
        </p:nvSpPr>
        <p:spPr>
          <a:xfrm>
            <a:off x="7013464" y="2421971"/>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70" name="Google Shape;175;p16" title="Points scored">
            <a:hlinkClick r:id="rId3"/>
            <a:extLst>
              <a:ext uri="{FF2B5EF4-FFF2-40B4-BE49-F238E27FC236}">
                <a16:creationId xmlns:a16="http://schemas.microsoft.com/office/drawing/2014/main" id="{DA0A7EF0-D351-471C-3594-2F73CC997BF2}"/>
              </a:ext>
            </a:extLst>
          </p:cNvPr>
          <p:cNvPicPr preferRelativeResize="0"/>
          <p:nvPr/>
        </p:nvPicPr>
        <p:blipFill>
          <a:blip r:embed="rId4">
            <a:alphaModFix/>
            <a:duotone>
              <a:prstClr val="black"/>
              <a:schemeClr val="tx2">
                <a:tint val="45000"/>
                <a:satMod val="400000"/>
              </a:schemeClr>
            </a:duotone>
          </a:blip>
          <a:stretch>
            <a:fillRect/>
          </a:stretch>
        </p:blipFill>
        <p:spPr>
          <a:xfrm>
            <a:off x="7085428" y="1299898"/>
            <a:ext cx="1590972" cy="1142825"/>
          </a:xfrm>
          <a:prstGeom prst="rect">
            <a:avLst/>
          </a:prstGeom>
          <a:noFill/>
          <a:ln>
            <a:noFill/>
          </a:ln>
        </p:spPr>
      </p:pic>
      <p:sp>
        <p:nvSpPr>
          <p:cNvPr id="371" name="Rectangle 370">
            <a:extLst>
              <a:ext uri="{FF2B5EF4-FFF2-40B4-BE49-F238E27FC236}">
                <a16:creationId xmlns:a16="http://schemas.microsoft.com/office/drawing/2014/main" id="{4DEE7028-BA05-C066-3FB4-042C25685F03}"/>
              </a:ext>
            </a:extLst>
          </p:cNvPr>
          <p:cNvSpPr/>
          <p:nvPr/>
        </p:nvSpPr>
        <p:spPr>
          <a:xfrm>
            <a:off x="7269439" y="2275252"/>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Rectangle: Rounded Corners 374">
            <a:extLst>
              <a:ext uri="{FF2B5EF4-FFF2-40B4-BE49-F238E27FC236}">
                <a16:creationId xmlns:a16="http://schemas.microsoft.com/office/drawing/2014/main" id="{2DA6F2CE-E7EC-325E-B87B-3CA24C849867}"/>
              </a:ext>
            </a:extLst>
          </p:cNvPr>
          <p:cNvSpPr/>
          <p:nvPr/>
        </p:nvSpPr>
        <p:spPr>
          <a:xfrm>
            <a:off x="7026453" y="114685"/>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376" name="Picture 375" descr="A blue cartoon character pointing at something&#10;&#10;Description automatically generated">
            <a:extLst>
              <a:ext uri="{FF2B5EF4-FFF2-40B4-BE49-F238E27FC236}">
                <a16:creationId xmlns:a16="http://schemas.microsoft.com/office/drawing/2014/main" id="{4CD1315E-EA67-610D-7A28-B39126663DCF}"/>
              </a:ext>
            </a:extLst>
          </p:cNvPr>
          <p:cNvPicPr>
            <a:picLocks noChangeAspect="1"/>
          </p:cNvPicPr>
          <p:nvPr/>
        </p:nvPicPr>
        <p:blipFill>
          <a:blip r:embed="rId5"/>
          <a:stretch>
            <a:fillRect/>
          </a:stretch>
        </p:blipFill>
        <p:spPr>
          <a:xfrm>
            <a:off x="6900167" y="135519"/>
            <a:ext cx="921719" cy="683295"/>
          </a:xfrm>
          <a:prstGeom prst="rect">
            <a:avLst/>
          </a:prstGeom>
        </p:spPr>
      </p:pic>
      <p:sp>
        <p:nvSpPr>
          <p:cNvPr id="377" name="TextBox 376">
            <a:extLst>
              <a:ext uri="{FF2B5EF4-FFF2-40B4-BE49-F238E27FC236}">
                <a16:creationId xmlns:a16="http://schemas.microsoft.com/office/drawing/2014/main" id="{07FB92A4-E58A-A7D1-63E2-E5980E911302}"/>
              </a:ext>
            </a:extLst>
          </p:cNvPr>
          <p:cNvSpPr txBox="1"/>
          <p:nvPr/>
        </p:nvSpPr>
        <p:spPr>
          <a:xfrm>
            <a:off x="7821886" y="29851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95673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2492834" y="1041561"/>
            <a:ext cx="4343094"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2363218" y="1027541"/>
            <a:ext cx="1788900"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7013464" y="1001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68650" y="1006736"/>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TextBox 47">
            <a:extLst>
              <a:ext uri="{FF2B5EF4-FFF2-40B4-BE49-F238E27FC236}">
                <a16:creationId xmlns:a16="http://schemas.microsoft.com/office/drawing/2014/main" id="{4E0A80E6-A418-C189-A312-26503EB95E8B}"/>
              </a:ext>
            </a:extLst>
          </p:cNvPr>
          <p:cNvSpPr txBox="1"/>
          <p:nvPr/>
        </p:nvSpPr>
        <p:spPr>
          <a:xfrm>
            <a:off x="4319444" y="2226185"/>
            <a:ext cx="2443903" cy="2246769"/>
          </a:xfrm>
          <a:prstGeom prst="rect">
            <a:avLst/>
          </a:prstGeom>
          <a:noFill/>
        </p:spPr>
        <p:txBody>
          <a:bodyPr wrap="square" rtlCol="0">
            <a:spAutoFit/>
          </a:bodyPr>
          <a:lstStyle/>
          <a:p>
            <a:r>
              <a:rPr lang="en-US" dirty="0" err="1"/>
              <a:t>TallyTracker</a:t>
            </a:r>
            <a:r>
              <a:rPr lang="en-US" dirty="0"/>
              <a:t> lets you create and manage multiple inventory lists for different categories, like groceries, school supplies, and more. Organize and track everything from one app, ensuring you stay in control of all your lists, budgets, and needs</a:t>
            </a:r>
          </a:p>
        </p:txBody>
      </p:sp>
      <p:sp>
        <p:nvSpPr>
          <p:cNvPr id="49" name="Rectangle 48">
            <a:extLst>
              <a:ext uri="{FF2B5EF4-FFF2-40B4-BE49-F238E27FC236}">
                <a16:creationId xmlns:a16="http://schemas.microsoft.com/office/drawing/2014/main" id="{1DDC396F-FFAE-3C9A-8326-6F78539A5191}"/>
              </a:ext>
            </a:extLst>
          </p:cNvPr>
          <p:cNvSpPr/>
          <p:nvPr/>
        </p:nvSpPr>
        <p:spPr>
          <a:xfrm>
            <a:off x="4084876" y="1186396"/>
            <a:ext cx="2786983" cy="923330"/>
          </a:xfrm>
          <a:prstGeom prst="rect">
            <a:avLst/>
          </a:prstGeom>
          <a:noFill/>
        </p:spPr>
        <p:txBody>
          <a:bodyPr wrap="square" lIns="91440" tIns="45720" rIns="91440" bIns="45720">
            <a:spAutoFit/>
          </a:bodyPr>
          <a:lstStyle/>
          <a:p>
            <a:pPr algn="ctr"/>
            <a:r>
              <a:rPr lang="en-US" sz="1800" b="1" dirty="0"/>
              <a:t>Manage Multiple Inventory Lists with Ease</a:t>
            </a:r>
            <a:endPar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2" name="Google Shape;183;p16">
            <a:extLst>
              <a:ext uri="{FF2B5EF4-FFF2-40B4-BE49-F238E27FC236}">
                <a16:creationId xmlns:a16="http://schemas.microsoft.com/office/drawing/2014/main" id="{E1FAF1B5-5733-1C33-4CAF-485037CC2EBE}"/>
              </a:ext>
            </a:extLst>
          </p:cNvPr>
          <p:cNvSpPr/>
          <p:nvPr/>
        </p:nvSpPr>
        <p:spPr>
          <a:xfrm>
            <a:off x="411019" y="2911937"/>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p16">
            <a:extLst>
              <a:ext uri="{FF2B5EF4-FFF2-40B4-BE49-F238E27FC236}">
                <a16:creationId xmlns:a16="http://schemas.microsoft.com/office/drawing/2014/main" id="{CE2122EC-3931-1D6A-552A-FBD0A9397BA4}"/>
              </a:ext>
            </a:extLst>
          </p:cNvPr>
          <p:cNvSpPr/>
          <p:nvPr/>
        </p:nvSpPr>
        <p:spPr>
          <a:xfrm>
            <a:off x="465396" y="3001639"/>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85;p16">
            <a:extLst>
              <a:ext uri="{FF2B5EF4-FFF2-40B4-BE49-F238E27FC236}">
                <a16:creationId xmlns:a16="http://schemas.microsoft.com/office/drawing/2014/main" id="{DBFB425C-0B02-DE02-6A4C-248A5A8EDCD3}"/>
              </a:ext>
            </a:extLst>
          </p:cNvPr>
          <p:cNvSpPr/>
          <p:nvPr/>
        </p:nvSpPr>
        <p:spPr>
          <a:xfrm>
            <a:off x="465396" y="3940977"/>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p16">
            <a:extLst>
              <a:ext uri="{FF2B5EF4-FFF2-40B4-BE49-F238E27FC236}">
                <a16:creationId xmlns:a16="http://schemas.microsoft.com/office/drawing/2014/main" id="{D5842E5E-FD5C-AB91-F01D-7C5B8F705D7F}"/>
              </a:ext>
            </a:extLst>
          </p:cNvPr>
          <p:cNvSpPr/>
          <p:nvPr/>
        </p:nvSpPr>
        <p:spPr>
          <a:xfrm>
            <a:off x="465396" y="3471302"/>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p16">
            <a:extLst>
              <a:ext uri="{FF2B5EF4-FFF2-40B4-BE49-F238E27FC236}">
                <a16:creationId xmlns:a16="http://schemas.microsoft.com/office/drawing/2014/main" id="{93722E2F-B2C4-79BB-ED92-A6DADB87FDEF}"/>
              </a:ext>
            </a:extLst>
          </p:cNvPr>
          <p:cNvSpPr/>
          <p:nvPr/>
        </p:nvSpPr>
        <p:spPr>
          <a:xfrm>
            <a:off x="1003418" y="3077446"/>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p16">
            <a:extLst>
              <a:ext uri="{FF2B5EF4-FFF2-40B4-BE49-F238E27FC236}">
                <a16:creationId xmlns:a16="http://schemas.microsoft.com/office/drawing/2014/main" id="{DC5FCA80-FEA5-0809-F3B0-BBC4A6A46F9D}"/>
              </a:ext>
            </a:extLst>
          </p:cNvPr>
          <p:cNvSpPr/>
          <p:nvPr/>
        </p:nvSpPr>
        <p:spPr>
          <a:xfrm>
            <a:off x="1003418" y="3533829"/>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p16">
            <a:extLst>
              <a:ext uri="{FF2B5EF4-FFF2-40B4-BE49-F238E27FC236}">
                <a16:creationId xmlns:a16="http://schemas.microsoft.com/office/drawing/2014/main" id="{0C25866B-6590-5AA7-BE92-C66ED28B9E77}"/>
              </a:ext>
            </a:extLst>
          </p:cNvPr>
          <p:cNvSpPr/>
          <p:nvPr/>
        </p:nvSpPr>
        <p:spPr>
          <a:xfrm>
            <a:off x="1003418" y="4003283"/>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p16">
            <a:extLst>
              <a:ext uri="{FF2B5EF4-FFF2-40B4-BE49-F238E27FC236}">
                <a16:creationId xmlns:a16="http://schemas.microsoft.com/office/drawing/2014/main" id="{7C041B39-BD0F-74B2-68D3-73D2321A23D3}"/>
              </a:ext>
            </a:extLst>
          </p:cNvPr>
          <p:cNvSpPr/>
          <p:nvPr/>
        </p:nvSpPr>
        <p:spPr>
          <a:xfrm>
            <a:off x="1601167" y="3121652"/>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91;p16">
            <a:extLst>
              <a:ext uri="{FF2B5EF4-FFF2-40B4-BE49-F238E27FC236}">
                <a16:creationId xmlns:a16="http://schemas.microsoft.com/office/drawing/2014/main" id="{265F4ECD-30EA-C3D4-5473-04CFA2465AE1}"/>
              </a:ext>
            </a:extLst>
          </p:cNvPr>
          <p:cNvGrpSpPr/>
          <p:nvPr/>
        </p:nvGrpSpPr>
        <p:grpSpPr>
          <a:xfrm>
            <a:off x="534760" y="4582936"/>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61" name="Google Shape;192;p16">
              <a:extLst>
                <a:ext uri="{FF2B5EF4-FFF2-40B4-BE49-F238E27FC236}">
                  <a16:creationId xmlns:a16="http://schemas.microsoft.com/office/drawing/2014/main" id="{F305242E-7721-106F-D2E7-7F0122F558BF}"/>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p16">
              <a:extLst>
                <a:ext uri="{FF2B5EF4-FFF2-40B4-BE49-F238E27FC236}">
                  <a16:creationId xmlns:a16="http://schemas.microsoft.com/office/drawing/2014/main" id="{7468B32D-EC10-296E-3F4A-47061E9B0245}"/>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p16">
              <a:extLst>
                <a:ext uri="{FF2B5EF4-FFF2-40B4-BE49-F238E27FC236}">
                  <a16:creationId xmlns:a16="http://schemas.microsoft.com/office/drawing/2014/main" id="{2E86B2C8-052C-88DF-24CA-BBF6BEB14F84}"/>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95;p16">
            <a:extLst>
              <a:ext uri="{FF2B5EF4-FFF2-40B4-BE49-F238E27FC236}">
                <a16:creationId xmlns:a16="http://schemas.microsoft.com/office/drawing/2014/main" id="{FD726CC6-DCE7-9AA2-B03D-AD1E29D5BBC2}"/>
              </a:ext>
            </a:extLst>
          </p:cNvPr>
          <p:cNvGrpSpPr/>
          <p:nvPr/>
        </p:nvGrpSpPr>
        <p:grpSpPr>
          <a:xfrm>
            <a:off x="1059923" y="4574053"/>
            <a:ext cx="153782" cy="119380"/>
            <a:chOff x="2171831" y="4466189"/>
            <a:chExt cx="153782" cy="119380"/>
          </a:xfrm>
        </p:grpSpPr>
        <p:sp>
          <p:nvSpPr>
            <p:cNvPr id="129" name="Google Shape;196;p16">
              <a:extLst>
                <a:ext uri="{FF2B5EF4-FFF2-40B4-BE49-F238E27FC236}">
                  <a16:creationId xmlns:a16="http://schemas.microsoft.com/office/drawing/2014/main" id="{489E8A6D-8B81-D875-975C-20384AC26543}"/>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7;p16">
              <a:extLst>
                <a:ext uri="{FF2B5EF4-FFF2-40B4-BE49-F238E27FC236}">
                  <a16:creationId xmlns:a16="http://schemas.microsoft.com/office/drawing/2014/main" id="{2AA9291B-6612-B6C1-EDAC-28467B3BFDF7}"/>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98;p16">
            <a:extLst>
              <a:ext uri="{FF2B5EF4-FFF2-40B4-BE49-F238E27FC236}">
                <a16:creationId xmlns:a16="http://schemas.microsoft.com/office/drawing/2014/main" id="{96B6D2FA-B292-5910-43BF-F0161B5FEA8A}"/>
              </a:ext>
            </a:extLst>
          </p:cNvPr>
          <p:cNvGrpSpPr/>
          <p:nvPr/>
        </p:nvGrpSpPr>
        <p:grpSpPr>
          <a:xfrm>
            <a:off x="1617821" y="4564621"/>
            <a:ext cx="113825" cy="119929"/>
            <a:chOff x="2729729" y="4456757"/>
            <a:chExt cx="113825" cy="119929"/>
          </a:xfrm>
        </p:grpSpPr>
        <p:sp>
          <p:nvSpPr>
            <p:cNvPr id="132" name="Google Shape;199;p16">
              <a:extLst>
                <a:ext uri="{FF2B5EF4-FFF2-40B4-BE49-F238E27FC236}">
                  <a16:creationId xmlns:a16="http://schemas.microsoft.com/office/drawing/2014/main" id="{57D15FD7-267C-0EB7-2729-59E9AE5BEA43}"/>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0;p16">
              <a:extLst>
                <a:ext uri="{FF2B5EF4-FFF2-40B4-BE49-F238E27FC236}">
                  <a16:creationId xmlns:a16="http://schemas.microsoft.com/office/drawing/2014/main" id="{FB2EF0F7-80DE-7E21-7B2B-58E339DEA9DA}"/>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212;p16">
            <a:extLst>
              <a:ext uri="{FF2B5EF4-FFF2-40B4-BE49-F238E27FC236}">
                <a16:creationId xmlns:a16="http://schemas.microsoft.com/office/drawing/2014/main" id="{B77BEC17-0472-6B4B-A31B-19909E479CAC}"/>
              </a:ext>
            </a:extLst>
          </p:cNvPr>
          <p:cNvGrpSpPr/>
          <p:nvPr/>
        </p:nvGrpSpPr>
        <p:grpSpPr>
          <a:xfrm>
            <a:off x="626864" y="1595998"/>
            <a:ext cx="1004400" cy="1004400"/>
            <a:chOff x="1738772" y="1488134"/>
            <a:chExt cx="1004400" cy="1004400"/>
          </a:xfrm>
        </p:grpSpPr>
        <p:sp>
          <p:nvSpPr>
            <p:cNvPr id="135" name="Google Shape;213;p16">
              <a:extLst>
                <a:ext uri="{FF2B5EF4-FFF2-40B4-BE49-F238E27FC236}">
                  <a16:creationId xmlns:a16="http://schemas.microsoft.com/office/drawing/2014/main" id="{78241000-F180-254B-BA4A-A6355F8D7F5F}"/>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4;p16">
              <a:extLst>
                <a:ext uri="{FF2B5EF4-FFF2-40B4-BE49-F238E27FC236}">
                  <a16:creationId xmlns:a16="http://schemas.microsoft.com/office/drawing/2014/main" id="{B34AB13A-9AC9-726F-337E-3DC030E3A188}"/>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 name="Google Shape;215;p16">
            <a:extLst>
              <a:ext uri="{FF2B5EF4-FFF2-40B4-BE49-F238E27FC236}">
                <a16:creationId xmlns:a16="http://schemas.microsoft.com/office/drawing/2014/main" id="{3BAA1F40-9F4A-1317-1741-35F88C8449DD}"/>
              </a:ext>
            </a:extLst>
          </p:cNvPr>
          <p:cNvSpPr txBox="1"/>
          <p:nvPr/>
        </p:nvSpPr>
        <p:spPr>
          <a:xfrm>
            <a:off x="518714" y="1134307"/>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138" name="Google Shape;217;p16">
            <a:extLst>
              <a:ext uri="{FF2B5EF4-FFF2-40B4-BE49-F238E27FC236}">
                <a16:creationId xmlns:a16="http://schemas.microsoft.com/office/drawing/2014/main" id="{4294266E-E390-BB0B-5A6B-63D735B5ECEA}"/>
              </a:ext>
            </a:extLst>
          </p:cNvPr>
          <p:cNvSpPr txBox="1"/>
          <p:nvPr/>
        </p:nvSpPr>
        <p:spPr>
          <a:xfrm>
            <a:off x="651464" y="1738310"/>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139" name="Google Shape;222;p16">
            <a:extLst>
              <a:ext uri="{FF2B5EF4-FFF2-40B4-BE49-F238E27FC236}">
                <a16:creationId xmlns:a16="http://schemas.microsoft.com/office/drawing/2014/main" id="{116BA810-9C34-3B57-917B-08FE25ED6CA3}"/>
              </a:ext>
            </a:extLst>
          </p:cNvPr>
          <p:cNvGrpSpPr/>
          <p:nvPr/>
        </p:nvGrpSpPr>
        <p:grpSpPr>
          <a:xfrm>
            <a:off x="481539" y="2966550"/>
            <a:ext cx="1201459" cy="400934"/>
            <a:chOff x="1593447" y="2858686"/>
            <a:chExt cx="1201459" cy="400934"/>
          </a:xfrm>
        </p:grpSpPr>
        <p:sp>
          <p:nvSpPr>
            <p:cNvPr id="140" name="Google Shape;223;p16">
              <a:extLst>
                <a:ext uri="{FF2B5EF4-FFF2-40B4-BE49-F238E27FC236}">
                  <a16:creationId xmlns:a16="http://schemas.microsoft.com/office/drawing/2014/main" id="{4311D105-D57B-C630-B160-DF28D1D059BD}"/>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141" name="Google Shape;224;p16">
              <a:extLst>
                <a:ext uri="{FF2B5EF4-FFF2-40B4-BE49-F238E27FC236}">
                  <a16:creationId xmlns:a16="http://schemas.microsoft.com/office/drawing/2014/main" id="{B2520A4C-068E-F4A7-B7A9-248520A608BB}"/>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142" name="Google Shape;225;p16">
            <a:extLst>
              <a:ext uri="{FF2B5EF4-FFF2-40B4-BE49-F238E27FC236}">
                <a16:creationId xmlns:a16="http://schemas.microsoft.com/office/drawing/2014/main" id="{7799C5B0-5359-C256-4401-E36C977C855F}"/>
              </a:ext>
            </a:extLst>
          </p:cNvPr>
          <p:cNvGrpSpPr/>
          <p:nvPr/>
        </p:nvGrpSpPr>
        <p:grpSpPr>
          <a:xfrm>
            <a:off x="493205" y="3424559"/>
            <a:ext cx="1216188" cy="400467"/>
            <a:chOff x="1605113" y="3316695"/>
            <a:chExt cx="1216188" cy="400467"/>
          </a:xfrm>
        </p:grpSpPr>
        <p:sp>
          <p:nvSpPr>
            <p:cNvPr id="143" name="Google Shape;226;p16">
              <a:extLst>
                <a:ext uri="{FF2B5EF4-FFF2-40B4-BE49-F238E27FC236}">
                  <a16:creationId xmlns:a16="http://schemas.microsoft.com/office/drawing/2014/main" id="{0FBB7162-9D13-D5CA-DEC3-6CBDFE96B586}"/>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144" name="Google Shape;227;p16">
              <a:extLst>
                <a:ext uri="{FF2B5EF4-FFF2-40B4-BE49-F238E27FC236}">
                  <a16:creationId xmlns:a16="http://schemas.microsoft.com/office/drawing/2014/main" id="{A3692965-83ED-181C-C386-CDE3D07D64B1}"/>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145" name="Google Shape;228;p16">
            <a:extLst>
              <a:ext uri="{FF2B5EF4-FFF2-40B4-BE49-F238E27FC236}">
                <a16:creationId xmlns:a16="http://schemas.microsoft.com/office/drawing/2014/main" id="{AC175887-B305-93CD-7428-F6446CEA6701}"/>
              </a:ext>
            </a:extLst>
          </p:cNvPr>
          <p:cNvGrpSpPr/>
          <p:nvPr/>
        </p:nvGrpSpPr>
        <p:grpSpPr>
          <a:xfrm>
            <a:off x="493205" y="3894046"/>
            <a:ext cx="1216187" cy="400031"/>
            <a:chOff x="1605113" y="3786182"/>
            <a:chExt cx="1216187" cy="400031"/>
          </a:xfrm>
        </p:grpSpPr>
        <p:sp>
          <p:nvSpPr>
            <p:cNvPr id="146" name="Google Shape;229;p16">
              <a:extLst>
                <a:ext uri="{FF2B5EF4-FFF2-40B4-BE49-F238E27FC236}">
                  <a16:creationId xmlns:a16="http://schemas.microsoft.com/office/drawing/2014/main" id="{A6E845A0-04EB-D742-6BB2-F10E024D08E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147" name="Google Shape;230;p16">
              <a:extLst>
                <a:ext uri="{FF2B5EF4-FFF2-40B4-BE49-F238E27FC236}">
                  <a16:creationId xmlns:a16="http://schemas.microsoft.com/office/drawing/2014/main" id="{813B87E0-0636-FB97-F0E6-ECB54E6589BB}"/>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99" name="Google Shape;160;p16">
            <a:extLst>
              <a:ext uri="{FF2B5EF4-FFF2-40B4-BE49-F238E27FC236}">
                <a16:creationId xmlns:a16="http://schemas.microsoft.com/office/drawing/2014/main" id="{4BBFCD4C-4DF7-78D3-6162-8671FF98F6BE}"/>
              </a:ext>
            </a:extLst>
          </p:cNvPr>
          <p:cNvGrpSpPr/>
          <p:nvPr/>
        </p:nvGrpSpPr>
        <p:grpSpPr>
          <a:xfrm>
            <a:off x="2635228" y="4527765"/>
            <a:ext cx="156877" cy="82732"/>
            <a:chOff x="3979338" y="4475072"/>
            <a:chExt cx="152136" cy="82732"/>
          </a:xfrm>
        </p:grpSpPr>
        <p:sp>
          <p:nvSpPr>
            <p:cNvPr id="300" name="Google Shape;161;p16">
              <a:extLst>
                <a:ext uri="{FF2B5EF4-FFF2-40B4-BE49-F238E27FC236}">
                  <a16:creationId xmlns:a16="http://schemas.microsoft.com/office/drawing/2014/main" id="{A6287C8E-6F19-AF25-0B67-7BA94E707ECE}"/>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2;p16">
              <a:extLst>
                <a:ext uri="{FF2B5EF4-FFF2-40B4-BE49-F238E27FC236}">
                  <a16:creationId xmlns:a16="http://schemas.microsoft.com/office/drawing/2014/main" id="{89CF47B8-E02F-623B-0E2C-DA90481BB91E}"/>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3;p16">
              <a:extLst>
                <a:ext uri="{FF2B5EF4-FFF2-40B4-BE49-F238E27FC236}">
                  <a16:creationId xmlns:a16="http://schemas.microsoft.com/office/drawing/2014/main" id="{8F2ECEAD-27C7-2127-DBCC-8381B1996C1B}"/>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64;p16">
            <a:extLst>
              <a:ext uri="{FF2B5EF4-FFF2-40B4-BE49-F238E27FC236}">
                <a16:creationId xmlns:a16="http://schemas.microsoft.com/office/drawing/2014/main" id="{C70D4A69-4EBF-A541-532E-850F03DDDB3D}"/>
              </a:ext>
            </a:extLst>
          </p:cNvPr>
          <p:cNvGrpSpPr/>
          <p:nvPr/>
        </p:nvGrpSpPr>
        <p:grpSpPr>
          <a:xfrm>
            <a:off x="3160392" y="4518882"/>
            <a:ext cx="158574"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304" name="Google Shape;165;p16">
              <a:extLst>
                <a:ext uri="{FF2B5EF4-FFF2-40B4-BE49-F238E27FC236}">
                  <a16:creationId xmlns:a16="http://schemas.microsoft.com/office/drawing/2014/main" id="{283433F2-7AD6-5F35-E63E-83730E8D9319}"/>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6;p16">
              <a:extLst>
                <a:ext uri="{FF2B5EF4-FFF2-40B4-BE49-F238E27FC236}">
                  <a16:creationId xmlns:a16="http://schemas.microsoft.com/office/drawing/2014/main" id="{5C2E4A1B-51DE-B7F9-6E6C-613BA299DFFF}"/>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167;p16">
            <a:extLst>
              <a:ext uri="{FF2B5EF4-FFF2-40B4-BE49-F238E27FC236}">
                <a16:creationId xmlns:a16="http://schemas.microsoft.com/office/drawing/2014/main" id="{0D0B7308-B1A5-DC48-2706-1C1FDA20F02A}"/>
              </a:ext>
            </a:extLst>
          </p:cNvPr>
          <p:cNvGrpSpPr/>
          <p:nvPr/>
        </p:nvGrpSpPr>
        <p:grpSpPr>
          <a:xfrm>
            <a:off x="3718290" y="4509450"/>
            <a:ext cx="117372" cy="119929"/>
            <a:chOff x="5062399" y="4456757"/>
            <a:chExt cx="113825" cy="119929"/>
          </a:xfrm>
        </p:grpSpPr>
        <p:sp>
          <p:nvSpPr>
            <p:cNvPr id="307" name="Google Shape;168;p16">
              <a:extLst>
                <a:ext uri="{FF2B5EF4-FFF2-40B4-BE49-F238E27FC236}">
                  <a16:creationId xmlns:a16="http://schemas.microsoft.com/office/drawing/2014/main" id="{33744383-C632-F375-E326-EEDFF3FADC4C}"/>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9;p16">
              <a:extLst>
                <a:ext uri="{FF2B5EF4-FFF2-40B4-BE49-F238E27FC236}">
                  <a16:creationId xmlns:a16="http://schemas.microsoft.com/office/drawing/2014/main" id="{0B27689B-B306-E8AF-C145-606AF5B86F15}"/>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201;p16">
            <a:extLst>
              <a:ext uri="{FF2B5EF4-FFF2-40B4-BE49-F238E27FC236}">
                <a16:creationId xmlns:a16="http://schemas.microsoft.com/office/drawing/2014/main" id="{76203204-294D-5270-6327-42B529E7A867}"/>
              </a:ext>
            </a:extLst>
          </p:cNvPr>
          <p:cNvSpPr/>
          <p:nvPr/>
        </p:nvSpPr>
        <p:spPr>
          <a:xfrm>
            <a:off x="3025671" y="3513371"/>
            <a:ext cx="427074"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2;p16">
            <a:extLst>
              <a:ext uri="{FF2B5EF4-FFF2-40B4-BE49-F238E27FC236}">
                <a16:creationId xmlns:a16="http://schemas.microsoft.com/office/drawing/2014/main" id="{235D4F13-8DA7-2838-B22E-41B54392BB89}"/>
              </a:ext>
            </a:extLst>
          </p:cNvPr>
          <p:cNvSpPr/>
          <p:nvPr/>
        </p:nvSpPr>
        <p:spPr>
          <a:xfrm>
            <a:off x="3151136" y="3687675"/>
            <a:ext cx="179760"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3;p16">
            <a:extLst>
              <a:ext uri="{FF2B5EF4-FFF2-40B4-BE49-F238E27FC236}">
                <a16:creationId xmlns:a16="http://schemas.microsoft.com/office/drawing/2014/main" id="{5B732D10-9DBA-ABBB-6C90-7FC98FAFC86D}"/>
              </a:ext>
            </a:extLst>
          </p:cNvPr>
          <p:cNvSpPr/>
          <p:nvPr/>
        </p:nvSpPr>
        <p:spPr>
          <a:xfrm>
            <a:off x="3297693" y="3651593"/>
            <a:ext cx="45719"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4;p16">
            <a:extLst>
              <a:ext uri="{FF2B5EF4-FFF2-40B4-BE49-F238E27FC236}">
                <a16:creationId xmlns:a16="http://schemas.microsoft.com/office/drawing/2014/main" id="{83D3D8BF-C812-D5D0-B66A-DA29EEECEA07}"/>
              </a:ext>
            </a:extLst>
          </p:cNvPr>
          <p:cNvSpPr/>
          <p:nvPr/>
        </p:nvSpPr>
        <p:spPr>
          <a:xfrm>
            <a:off x="3139473" y="3778173"/>
            <a:ext cx="45719"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5;p16">
            <a:extLst>
              <a:ext uri="{FF2B5EF4-FFF2-40B4-BE49-F238E27FC236}">
                <a16:creationId xmlns:a16="http://schemas.microsoft.com/office/drawing/2014/main" id="{F8F4404B-3520-FFEF-8BDF-F8E70CD37818}"/>
              </a:ext>
            </a:extLst>
          </p:cNvPr>
          <p:cNvSpPr/>
          <p:nvPr/>
        </p:nvSpPr>
        <p:spPr>
          <a:xfrm>
            <a:off x="2499129" y="3513371"/>
            <a:ext cx="426489"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p16">
            <a:extLst>
              <a:ext uri="{FF2B5EF4-FFF2-40B4-BE49-F238E27FC236}">
                <a16:creationId xmlns:a16="http://schemas.microsoft.com/office/drawing/2014/main" id="{2B88446F-7BDE-369F-A949-DC7888BE5CC8}"/>
              </a:ext>
            </a:extLst>
          </p:cNvPr>
          <p:cNvSpPr/>
          <p:nvPr/>
        </p:nvSpPr>
        <p:spPr>
          <a:xfrm>
            <a:off x="2688704" y="3625510"/>
            <a:ext cx="46973"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p16">
            <a:extLst>
              <a:ext uri="{FF2B5EF4-FFF2-40B4-BE49-F238E27FC236}">
                <a16:creationId xmlns:a16="http://schemas.microsoft.com/office/drawing/2014/main" id="{45090997-43E2-A54A-9F56-6D30E858F0A7}"/>
              </a:ext>
            </a:extLst>
          </p:cNvPr>
          <p:cNvSpPr/>
          <p:nvPr/>
        </p:nvSpPr>
        <p:spPr>
          <a:xfrm>
            <a:off x="2611553" y="3675465"/>
            <a:ext cx="16944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8;p16">
            <a:extLst>
              <a:ext uri="{FF2B5EF4-FFF2-40B4-BE49-F238E27FC236}">
                <a16:creationId xmlns:a16="http://schemas.microsoft.com/office/drawing/2014/main" id="{32A35A53-F074-3860-E1C8-C98A4DF59C61}"/>
              </a:ext>
            </a:extLst>
          </p:cNvPr>
          <p:cNvSpPr/>
          <p:nvPr/>
        </p:nvSpPr>
        <p:spPr>
          <a:xfrm>
            <a:off x="3543065" y="3513371"/>
            <a:ext cx="427053"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9;p16">
            <a:extLst>
              <a:ext uri="{FF2B5EF4-FFF2-40B4-BE49-F238E27FC236}">
                <a16:creationId xmlns:a16="http://schemas.microsoft.com/office/drawing/2014/main" id="{9468D987-F064-86B3-1608-AC25A0D2B067}"/>
              </a:ext>
            </a:extLst>
          </p:cNvPr>
          <p:cNvSpPr/>
          <p:nvPr/>
        </p:nvSpPr>
        <p:spPr>
          <a:xfrm>
            <a:off x="3659080" y="3700452"/>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0;p16">
            <a:extLst>
              <a:ext uri="{FF2B5EF4-FFF2-40B4-BE49-F238E27FC236}">
                <a16:creationId xmlns:a16="http://schemas.microsoft.com/office/drawing/2014/main" id="{9392D0E7-42B5-2F12-749B-8F7411A6F30E}"/>
              </a:ext>
            </a:extLst>
          </p:cNvPr>
          <p:cNvSpPr/>
          <p:nvPr/>
        </p:nvSpPr>
        <p:spPr>
          <a:xfrm>
            <a:off x="3804522" y="3700452"/>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1;p16">
            <a:extLst>
              <a:ext uri="{FF2B5EF4-FFF2-40B4-BE49-F238E27FC236}">
                <a16:creationId xmlns:a16="http://schemas.microsoft.com/office/drawing/2014/main" id="{D9313DFD-ED3E-60B1-CDED-1060C73052F7}"/>
              </a:ext>
            </a:extLst>
          </p:cNvPr>
          <p:cNvSpPr/>
          <p:nvPr/>
        </p:nvSpPr>
        <p:spPr>
          <a:xfrm>
            <a:off x="3724042" y="3738765"/>
            <a:ext cx="67553"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8;p16">
            <a:extLst>
              <a:ext uri="{FF2B5EF4-FFF2-40B4-BE49-F238E27FC236}">
                <a16:creationId xmlns:a16="http://schemas.microsoft.com/office/drawing/2014/main" id="{0438EA07-E5C2-7F45-CE33-55228FF9AF4D}"/>
              </a:ext>
            </a:extLst>
          </p:cNvPr>
          <p:cNvSpPr txBox="1"/>
          <p:nvPr/>
        </p:nvSpPr>
        <p:spPr>
          <a:xfrm>
            <a:off x="2466680" y="1182056"/>
            <a:ext cx="1546182"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321" name="Google Shape;219;p16">
            <a:extLst>
              <a:ext uri="{FF2B5EF4-FFF2-40B4-BE49-F238E27FC236}">
                <a16:creationId xmlns:a16="http://schemas.microsoft.com/office/drawing/2014/main" id="{930E2DC5-DFBD-7B73-3C21-E9AF1E788515}"/>
              </a:ext>
            </a:extLst>
          </p:cNvPr>
          <p:cNvSpPr txBox="1"/>
          <p:nvPr/>
        </p:nvSpPr>
        <p:spPr>
          <a:xfrm>
            <a:off x="2466680"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322" name="Google Shape;220;p16">
            <a:extLst>
              <a:ext uri="{FF2B5EF4-FFF2-40B4-BE49-F238E27FC236}">
                <a16:creationId xmlns:a16="http://schemas.microsoft.com/office/drawing/2014/main" id="{BC25650D-99FA-DE3D-1EED-A85F2F170E83}"/>
              </a:ext>
            </a:extLst>
          </p:cNvPr>
          <p:cNvSpPr txBox="1"/>
          <p:nvPr/>
        </p:nvSpPr>
        <p:spPr>
          <a:xfrm>
            <a:off x="2988642"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323" name="Google Shape;221;p16">
            <a:extLst>
              <a:ext uri="{FF2B5EF4-FFF2-40B4-BE49-F238E27FC236}">
                <a16:creationId xmlns:a16="http://schemas.microsoft.com/office/drawing/2014/main" id="{84039ABC-D079-9828-2FB6-6E37FAFE8433}"/>
              </a:ext>
            </a:extLst>
          </p:cNvPr>
          <p:cNvSpPr txBox="1"/>
          <p:nvPr/>
        </p:nvSpPr>
        <p:spPr>
          <a:xfrm>
            <a:off x="3510592"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324" name="Google Shape;231;p16">
            <a:extLst>
              <a:ext uri="{FF2B5EF4-FFF2-40B4-BE49-F238E27FC236}">
                <a16:creationId xmlns:a16="http://schemas.microsoft.com/office/drawing/2014/main" id="{BE7F490E-EAE6-318D-9608-66CBDFB3364F}"/>
              </a:ext>
            </a:extLst>
          </p:cNvPr>
          <p:cNvGrpSpPr/>
          <p:nvPr/>
        </p:nvGrpSpPr>
        <p:grpSpPr>
          <a:xfrm>
            <a:off x="2566691" y="1733088"/>
            <a:ext cx="1363606" cy="167700"/>
            <a:chOff x="3910800" y="1680395"/>
            <a:chExt cx="1322400" cy="167700"/>
          </a:xfrm>
        </p:grpSpPr>
        <p:sp>
          <p:nvSpPr>
            <p:cNvPr id="325" name="Google Shape;232;p16">
              <a:extLst>
                <a:ext uri="{FF2B5EF4-FFF2-40B4-BE49-F238E27FC236}">
                  <a16:creationId xmlns:a16="http://schemas.microsoft.com/office/drawing/2014/main" id="{22443E53-AE5E-59CD-0B51-610011C40085}"/>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233;p16">
              <a:extLst>
                <a:ext uri="{FF2B5EF4-FFF2-40B4-BE49-F238E27FC236}">
                  <a16:creationId xmlns:a16="http://schemas.microsoft.com/office/drawing/2014/main" id="{3A13ED6C-D6B0-8769-8C01-5E5BFE04CB00}"/>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234;p16">
            <a:extLst>
              <a:ext uri="{FF2B5EF4-FFF2-40B4-BE49-F238E27FC236}">
                <a16:creationId xmlns:a16="http://schemas.microsoft.com/office/drawing/2014/main" id="{9D6400AE-170D-B3F7-C9FA-B2F5FE4724C4}"/>
              </a:ext>
            </a:extLst>
          </p:cNvPr>
          <p:cNvGrpSpPr/>
          <p:nvPr/>
        </p:nvGrpSpPr>
        <p:grpSpPr>
          <a:xfrm>
            <a:off x="2566691" y="2252618"/>
            <a:ext cx="1363606" cy="167700"/>
            <a:chOff x="3910800" y="2199925"/>
            <a:chExt cx="1322400" cy="167700"/>
          </a:xfrm>
        </p:grpSpPr>
        <p:sp>
          <p:nvSpPr>
            <p:cNvPr id="328" name="Google Shape;235;p16">
              <a:extLst>
                <a:ext uri="{FF2B5EF4-FFF2-40B4-BE49-F238E27FC236}">
                  <a16:creationId xmlns:a16="http://schemas.microsoft.com/office/drawing/2014/main" id="{01BE89FB-C51D-BEA9-A0C5-E499739006B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6;p16">
              <a:extLst>
                <a:ext uri="{FF2B5EF4-FFF2-40B4-BE49-F238E27FC236}">
                  <a16:creationId xmlns:a16="http://schemas.microsoft.com/office/drawing/2014/main" id="{C64697A0-CA43-4CBB-008F-2B866DEBB19F}"/>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237;p16">
            <a:extLst>
              <a:ext uri="{FF2B5EF4-FFF2-40B4-BE49-F238E27FC236}">
                <a16:creationId xmlns:a16="http://schemas.microsoft.com/office/drawing/2014/main" id="{7886A8EE-2900-CA18-78BE-D6488AFDD67E}"/>
              </a:ext>
            </a:extLst>
          </p:cNvPr>
          <p:cNvGrpSpPr/>
          <p:nvPr/>
        </p:nvGrpSpPr>
        <p:grpSpPr>
          <a:xfrm>
            <a:off x="2566691" y="2770071"/>
            <a:ext cx="1363606" cy="167700"/>
            <a:chOff x="3910800" y="2717378"/>
            <a:chExt cx="1322400" cy="167700"/>
          </a:xfrm>
        </p:grpSpPr>
        <p:sp>
          <p:nvSpPr>
            <p:cNvPr id="331" name="Google Shape;238;p16">
              <a:extLst>
                <a:ext uri="{FF2B5EF4-FFF2-40B4-BE49-F238E27FC236}">
                  <a16:creationId xmlns:a16="http://schemas.microsoft.com/office/drawing/2014/main" id="{7E656567-1DC3-10A6-87F0-B168073B026F}"/>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239;p16">
              <a:extLst>
                <a:ext uri="{FF2B5EF4-FFF2-40B4-BE49-F238E27FC236}">
                  <a16:creationId xmlns:a16="http://schemas.microsoft.com/office/drawing/2014/main" id="{286D914C-DB01-CDED-FFF9-933BBB15E61A}"/>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240;p16">
            <a:extLst>
              <a:ext uri="{FF2B5EF4-FFF2-40B4-BE49-F238E27FC236}">
                <a16:creationId xmlns:a16="http://schemas.microsoft.com/office/drawing/2014/main" id="{B0C799C8-8E59-B1F9-C2DC-F0B55CAF6CBE}"/>
              </a:ext>
            </a:extLst>
          </p:cNvPr>
          <p:cNvGrpSpPr/>
          <p:nvPr/>
        </p:nvGrpSpPr>
        <p:grpSpPr>
          <a:xfrm>
            <a:off x="2485741" y="1469513"/>
            <a:ext cx="1491057" cy="246900"/>
            <a:chOff x="3829851" y="1416820"/>
            <a:chExt cx="1446000" cy="246900"/>
          </a:xfrm>
        </p:grpSpPr>
        <p:sp>
          <p:nvSpPr>
            <p:cNvPr id="334" name="Google Shape;241;p16">
              <a:extLst>
                <a:ext uri="{FF2B5EF4-FFF2-40B4-BE49-F238E27FC236}">
                  <a16:creationId xmlns:a16="http://schemas.microsoft.com/office/drawing/2014/main" id="{93838C68-291C-76BD-1E1C-4091933BCE5A}"/>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335" name="Google Shape;242;p16">
              <a:extLst>
                <a:ext uri="{FF2B5EF4-FFF2-40B4-BE49-F238E27FC236}">
                  <a16:creationId xmlns:a16="http://schemas.microsoft.com/office/drawing/2014/main" id="{ACF781B9-C9BF-CCB2-BB06-0547B9E86F38}"/>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336" name="Google Shape;243;p16">
            <a:extLst>
              <a:ext uri="{FF2B5EF4-FFF2-40B4-BE49-F238E27FC236}">
                <a16:creationId xmlns:a16="http://schemas.microsoft.com/office/drawing/2014/main" id="{951CE08F-AD6E-0329-EE9E-498347521B58}"/>
              </a:ext>
            </a:extLst>
          </p:cNvPr>
          <p:cNvGrpSpPr/>
          <p:nvPr/>
        </p:nvGrpSpPr>
        <p:grpSpPr>
          <a:xfrm>
            <a:off x="2485741" y="1986276"/>
            <a:ext cx="1491057" cy="246900"/>
            <a:chOff x="3829851" y="1933583"/>
            <a:chExt cx="1446000" cy="246900"/>
          </a:xfrm>
        </p:grpSpPr>
        <p:sp>
          <p:nvSpPr>
            <p:cNvPr id="337" name="Google Shape;244;p16">
              <a:extLst>
                <a:ext uri="{FF2B5EF4-FFF2-40B4-BE49-F238E27FC236}">
                  <a16:creationId xmlns:a16="http://schemas.microsoft.com/office/drawing/2014/main" id="{31A83FD9-5EC6-9669-2F1E-F1B9A1D7F709}"/>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338" name="Google Shape;245;p16">
              <a:extLst>
                <a:ext uri="{FF2B5EF4-FFF2-40B4-BE49-F238E27FC236}">
                  <a16:creationId xmlns:a16="http://schemas.microsoft.com/office/drawing/2014/main" id="{B725B8CA-D89C-CD4C-3A73-02A903945AA9}"/>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339" name="Google Shape;246;p16">
            <a:extLst>
              <a:ext uri="{FF2B5EF4-FFF2-40B4-BE49-F238E27FC236}">
                <a16:creationId xmlns:a16="http://schemas.microsoft.com/office/drawing/2014/main" id="{99A618AC-67C7-C45A-F07B-EB1212BEEF48}"/>
              </a:ext>
            </a:extLst>
          </p:cNvPr>
          <p:cNvGrpSpPr/>
          <p:nvPr/>
        </p:nvGrpSpPr>
        <p:grpSpPr>
          <a:xfrm>
            <a:off x="2485741" y="2505840"/>
            <a:ext cx="1491057" cy="246900"/>
            <a:chOff x="3829851" y="2453147"/>
            <a:chExt cx="1446000" cy="246900"/>
          </a:xfrm>
        </p:grpSpPr>
        <p:sp>
          <p:nvSpPr>
            <p:cNvPr id="340" name="Google Shape;247;p16">
              <a:extLst>
                <a:ext uri="{FF2B5EF4-FFF2-40B4-BE49-F238E27FC236}">
                  <a16:creationId xmlns:a16="http://schemas.microsoft.com/office/drawing/2014/main" id="{24EA01F0-B8B9-237D-E7C2-1B30F3276790}"/>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341" name="Google Shape;248;p16">
              <a:extLst>
                <a:ext uri="{FF2B5EF4-FFF2-40B4-BE49-F238E27FC236}">
                  <a16:creationId xmlns:a16="http://schemas.microsoft.com/office/drawing/2014/main" id="{28D9F372-BFE5-B2F4-3CC2-1F24C09406A7}"/>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342" name="Google Shape;249;p16">
            <a:extLst>
              <a:ext uri="{FF2B5EF4-FFF2-40B4-BE49-F238E27FC236}">
                <a16:creationId xmlns:a16="http://schemas.microsoft.com/office/drawing/2014/main" id="{7D177260-22DF-FBA2-69C0-F5DB1EA7BB85}"/>
              </a:ext>
            </a:extLst>
          </p:cNvPr>
          <p:cNvSpPr txBox="1"/>
          <p:nvPr/>
        </p:nvSpPr>
        <p:spPr>
          <a:xfrm>
            <a:off x="2617518" y="3133401"/>
            <a:ext cx="1258737"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343" name="Google Shape;170;p16">
            <a:extLst>
              <a:ext uri="{FF2B5EF4-FFF2-40B4-BE49-F238E27FC236}">
                <a16:creationId xmlns:a16="http://schemas.microsoft.com/office/drawing/2014/main" id="{1D3A2ED5-AE2A-1FBF-86DD-5CEA1AA498CF}"/>
              </a:ext>
            </a:extLst>
          </p:cNvPr>
          <p:cNvSpPr/>
          <p:nvPr/>
        </p:nvSpPr>
        <p:spPr>
          <a:xfrm>
            <a:off x="7026453" y="1025957"/>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4" name="Google Shape;171;p16">
            <a:extLst>
              <a:ext uri="{FF2B5EF4-FFF2-40B4-BE49-F238E27FC236}">
                <a16:creationId xmlns:a16="http://schemas.microsoft.com/office/drawing/2014/main" id="{98633359-B8B8-93BD-682B-B3A35F79EC54}"/>
              </a:ext>
            </a:extLst>
          </p:cNvPr>
          <p:cNvGrpSpPr/>
          <p:nvPr/>
        </p:nvGrpSpPr>
        <p:grpSpPr>
          <a:xfrm>
            <a:off x="7307907" y="4525504"/>
            <a:ext cx="152136" cy="82732"/>
            <a:chOff x="6317043" y="4475072"/>
            <a:chExt cx="152136" cy="82732"/>
          </a:xfrm>
        </p:grpSpPr>
        <p:sp>
          <p:nvSpPr>
            <p:cNvPr id="345" name="Google Shape;172;p16">
              <a:extLst>
                <a:ext uri="{FF2B5EF4-FFF2-40B4-BE49-F238E27FC236}">
                  <a16:creationId xmlns:a16="http://schemas.microsoft.com/office/drawing/2014/main" id="{A2959B0E-A70C-E888-4158-72ABE4DE7A8F}"/>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3;p16">
              <a:extLst>
                <a:ext uri="{FF2B5EF4-FFF2-40B4-BE49-F238E27FC236}">
                  <a16:creationId xmlns:a16="http://schemas.microsoft.com/office/drawing/2014/main" id="{99753083-77EE-D635-B29C-3512F9FC3BCB}"/>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4;p16">
              <a:extLst>
                <a:ext uri="{FF2B5EF4-FFF2-40B4-BE49-F238E27FC236}">
                  <a16:creationId xmlns:a16="http://schemas.microsoft.com/office/drawing/2014/main" id="{337C18A0-6EC4-FB4C-E6EE-E0A82FBDDC9B}"/>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76;p16">
            <a:extLst>
              <a:ext uri="{FF2B5EF4-FFF2-40B4-BE49-F238E27FC236}">
                <a16:creationId xmlns:a16="http://schemas.microsoft.com/office/drawing/2014/main" id="{59E7EB42-3E80-0AE1-218F-A7AFCF9573DA}"/>
              </a:ext>
            </a:extLst>
          </p:cNvPr>
          <p:cNvGrpSpPr/>
          <p:nvPr/>
        </p:nvGrpSpPr>
        <p:grpSpPr>
          <a:xfrm>
            <a:off x="7833070" y="4516621"/>
            <a:ext cx="153802" cy="119380"/>
            <a:chOff x="6842206" y="4466189"/>
            <a:chExt cx="153802" cy="119380"/>
          </a:xfrm>
        </p:grpSpPr>
        <p:sp>
          <p:nvSpPr>
            <p:cNvPr id="349" name="Google Shape;177;p16">
              <a:extLst>
                <a:ext uri="{FF2B5EF4-FFF2-40B4-BE49-F238E27FC236}">
                  <a16:creationId xmlns:a16="http://schemas.microsoft.com/office/drawing/2014/main" id="{DD6AD40C-210F-7B59-6BFA-7B6BC4A093D2}"/>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8;p16">
              <a:extLst>
                <a:ext uri="{FF2B5EF4-FFF2-40B4-BE49-F238E27FC236}">
                  <a16:creationId xmlns:a16="http://schemas.microsoft.com/office/drawing/2014/main" id="{25842C6D-FF40-96EE-A554-96FB61B8B4BB}"/>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179;p16">
            <a:extLst>
              <a:ext uri="{FF2B5EF4-FFF2-40B4-BE49-F238E27FC236}">
                <a16:creationId xmlns:a16="http://schemas.microsoft.com/office/drawing/2014/main" id="{A9EBA002-BE12-6F7F-FD87-28570DC96AAA}"/>
              </a:ext>
            </a:extLst>
          </p:cNvPr>
          <p:cNvGrpSpPr/>
          <p:nvPr/>
        </p:nvGrpSpPr>
        <p:grpSpPr>
          <a:xfrm>
            <a:off x="8390988" y="4507189"/>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352" name="Google Shape;180;p16">
              <a:extLst>
                <a:ext uri="{FF2B5EF4-FFF2-40B4-BE49-F238E27FC236}">
                  <a16:creationId xmlns:a16="http://schemas.microsoft.com/office/drawing/2014/main" id="{E6EE3FE4-0838-12BC-20A2-6C879F506DDD}"/>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1;p16">
              <a:extLst>
                <a:ext uri="{FF2B5EF4-FFF2-40B4-BE49-F238E27FC236}">
                  <a16:creationId xmlns:a16="http://schemas.microsoft.com/office/drawing/2014/main" id="{227CD344-D13A-E64D-2A5C-9E0CFA8AEF20}"/>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216;p16">
            <a:extLst>
              <a:ext uri="{FF2B5EF4-FFF2-40B4-BE49-F238E27FC236}">
                <a16:creationId xmlns:a16="http://schemas.microsoft.com/office/drawing/2014/main" id="{9D083967-8228-C6F1-ABA0-82441C18DAFB}"/>
              </a:ext>
            </a:extLst>
          </p:cNvPr>
          <p:cNvSpPr txBox="1"/>
          <p:nvPr/>
        </p:nvSpPr>
        <p:spPr>
          <a:xfrm>
            <a:off x="7283535" y="1076875"/>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355" name="Google Shape;250;p16">
            <a:extLst>
              <a:ext uri="{FF2B5EF4-FFF2-40B4-BE49-F238E27FC236}">
                <a16:creationId xmlns:a16="http://schemas.microsoft.com/office/drawing/2014/main" id="{96A46683-31A9-3A61-D4B9-C2B77E7805F3}"/>
              </a:ext>
            </a:extLst>
          </p:cNvPr>
          <p:cNvSpPr/>
          <p:nvPr/>
        </p:nvSpPr>
        <p:spPr>
          <a:xfrm>
            <a:off x="7171189" y="3323990"/>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251;p16">
            <a:extLst>
              <a:ext uri="{FF2B5EF4-FFF2-40B4-BE49-F238E27FC236}">
                <a16:creationId xmlns:a16="http://schemas.microsoft.com/office/drawing/2014/main" id="{E0597624-AB98-691B-609E-B684E1AF9F39}"/>
              </a:ext>
            </a:extLst>
          </p:cNvPr>
          <p:cNvGrpSpPr/>
          <p:nvPr/>
        </p:nvGrpSpPr>
        <p:grpSpPr>
          <a:xfrm>
            <a:off x="7295011" y="3587675"/>
            <a:ext cx="1250213" cy="71090"/>
            <a:chOff x="6304147" y="3467121"/>
            <a:chExt cx="1250213" cy="71090"/>
          </a:xfrm>
        </p:grpSpPr>
        <p:sp>
          <p:nvSpPr>
            <p:cNvPr id="357" name="Google Shape;252;p16">
              <a:extLst>
                <a:ext uri="{FF2B5EF4-FFF2-40B4-BE49-F238E27FC236}">
                  <a16:creationId xmlns:a16="http://schemas.microsoft.com/office/drawing/2014/main" id="{0AF3D004-F5DE-BC42-3498-E581FC54B568}"/>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3;p16">
              <a:extLst>
                <a:ext uri="{FF2B5EF4-FFF2-40B4-BE49-F238E27FC236}">
                  <a16:creationId xmlns:a16="http://schemas.microsoft.com/office/drawing/2014/main" id="{B6A0DC29-05E7-25E7-884A-9646CFADA84E}"/>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254;p16">
            <a:extLst>
              <a:ext uri="{FF2B5EF4-FFF2-40B4-BE49-F238E27FC236}">
                <a16:creationId xmlns:a16="http://schemas.microsoft.com/office/drawing/2014/main" id="{0EDA0457-8379-B112-FAB6-CE6CAEF2BCC8}"/>
              </a:ext>
            </a:extLst>
          </p:cNvPr>
          <p:cNvGrpSpPr/>
          <p:nvPr/>
        </p:nvGrpSpPr>
        <p:grpSpPr>
          <a:xfrm>
            <a:off x="7295011" y="4048600"/>
            <a:ext cx="1250213" cy="71070"/>
            <a:chOff x="6304147" y="3928045"/>
            <a:chExt cx="1250213" cy="71070"/>
          </a:xfrm>
        </p:grpSpPr>
        <p:sp>
          <p:nvSpPr>
            <p:cNvPr id="360" name="Google Shape;255;p16">
              <a:extLst>
                <a:ext uri="{FF2B5EF4-FFF2-40B4-BE49-F238E27FC236}">
                  <a16:creationId xmlns:a16="http://schemas.microsoft.com/office/drawing/2014/main" id="{DC5E7AD6-BE27-D43A-9405-A74291B8AD36}"/>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6;p16">
              <a:extLst>
                <a:ext uri="{FF2B5EF4-FFF2-40B4-BE49-F238E27FC236}">
                  <a16:creationId xmlns:a16="http://schemas.microsoft.com/office/drawing/2014/main" id="{C2BE39A5-09B2-04B5-3D3C-18F76C97B47D}"/>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257;p16">
            <a:extLst>
              <a:ext uri="{FF2B5EF4-FFF2-40B4-BE49-F238E27FC236}">
                <a16:creationId xmlns:a16="http://schemas.microsoft.com/office/drawing/2014/main" id="{9F8AECBE-814A-C1AB-AE81-DD0A0E43D71E}"/>
              </a:ext>
            </a:extLst>
          </p:cNvPr>
          <p:cNvSpPr txBox="1"/>
          <p:nvPr/>
        </p:nvSpPr>
        <p:spPr>
          <a:xfrm>
            <a:off x="7283542" y="2972222"/>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363" name="Google Shape;258;p16">
            <a:extLst>
              <a:ext uri="{FF2B5EF4-FFF2-40B4-BE49-F238E27FC236}">
                <a16:creationId xmlns:a16="http://schemas.microsoft.com/office/drawing/2014/main" id="{3195AA71-6A29-9AEE-F987-597C55D0B71F}"/>
              </a:ext>
            </a:extLst>
          </p:cNvPr>
          <p:cNvGrpSpPr/>
          <p:nvPr/>
        </p:nvGrpSpPr>
        <p:grpSpPr>
          <a:xfrm>
            <a:off x="7199728" y="3324177"/>
            <a:ext cx="1413411" cy="595196"/>
            <a:chOff x="6208864" y="3203622"/>
            <a:chExt cx="1413411" cy="595196"/>
          </a:xfrm>
        </p:grpSpPr>
        <p:sp>
          <p:nvSpPr>
            <p:cNvPr id="364" name="Google Shape;259;p16">
              <a:extLst>
                <a:ext uri="{FF2B5EF4-FFF2-40B4-BE49-F238E27FC236}">
                  <a16:creationId xmlns:a16="http://schemas.microsoft.com/office/drawing/2014/main" id="{9B3312D1-EB19-870E-205D-3DD972E531E5}"/>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365" name="Google Shape;260;p16">
              <a:extLst>
                <a:ext uri="{FF2B5EF4-FFF2-40B4-BE49-F238E27FC236}">
                  <a16:creationId xmlns:a16="http://schemas.microsoft.com/office/drawing/2014/main" id="{1CD55459-EA6E-7D9A-E72D-B582B865298C}"/>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366" name="Google Shape;261;p16">
            <a:extLst>
              <a:ext uri="{FF2B5EF4-FFF2-40B4-BE49-F238E27FC236}">
                <a16:creationId xmlns:a16="http://schemas.microsoft.com/office/drawing/2014/main" id="{69E57F4E-FD33-26CB-1390-57D6BBD6E611}"/>
              </a:ext>
            </a:extLst>
          </p:cNvPr>
          <p:cNvGrpSpPr/>
          <p:nvPr/>
        </p:nvGrpSpPr>
        <p:grpSpPr>
          <a:xfrm>
            <a:off x="7199728" y="3786674"/>
            <a:ext cx="1413384" cy="594285"/>
            <a:chOff x="6208864" y="3666119"/>
            <a:chExt cx="1413384" cy="594285"/>
          </a:xfrm>
        </p:grpSpPr>
        <p:sp>
          <p:nvSpPr>
            <p:cNvPr id="367" name="Google Shape;262;p16">
              <a:extLst>
                <a:ext uri="{FF2B5EF4-FFF2-40B4-BE49-F238E27FC236}">
                  <a16:creationId xmlns:a16="http://schemas.microsoft.com/office/drawing/2014/main" id="{323757F6-6333-CB8F-F92E-D8873E28D3D3}"/>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368" name="Google Shape;263;p16">
              <a:extLst>
                <a:ext uri="{FF2B5EF4-FFF2-40B4-BE49-F238E27FC236}">
                  <a16:creationId xmlns:a16="http://schemas.microsoft.com/office/drawing/2014/main" id="{5B615C27-2810-7A99-8F8F-4C707D813C0A}"/>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369" name="Google Shape;264;p16">
            <a:extLst>
              <a:ext uri="{FF2B5EF4-FFF2-40B4-BE49-F238E27FC236}">
                <a16:creationId xmlns:a16="http://schemas.microsoft.com/office/drawing/2014/main" id="{DC5FA957-D85D-682B-02FC-AB2A22D75FEE}"/>
              </a:ext>
            </a:extLst>
          </p:cNvPr>
          <p:cNvSpPr txBox="1"/>
          <p:nvPr/>
        </p:nvSpPr>
        <p:spPr>
          <a:xfrm>
            <a:off x="7013464" y="2421971"/>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70" name="Google Shape;175;p16" title="Points scored">
            <a:hlinkClick r:id="rId3"/>
            <a:extLst>
              <a:ext uri="{FF2B5EF4-FFF2-40B4-BE49-F238E27FC236}">
                <a16:creationId xmlns:a16="http://schemas.microsoft.com/office/drawing/2014/main" id="{DA0A7EF0-D351-471C-3594-2F73CC997BF2}"/>
              </a:ext>
            </a:extLst>
          </p:cNvPr>
          <p:cNvPicPr preferRelativeResize="0"/>
          <p:nvPr/>
        </p:nvPicPr>
        <p:blipFill>
          <a:blip r:embed="rId4">
            <a:alphaModFix/>
            <a:duotone>
              <a:prstClr val="black"/>
              <a:schemeClr val="tx2">
                <a:tint val="45000"/>
                <a:satMod val="400000"/>
              </a:schemeClr>
            </a:duotone>
          </a:blip>
          <a:stretch>
            <a:fillRect/>
          </a:stretch>
        </p:blipFill>
        <p:spPr>
          <a:xfrm>
            <a:off x="7085428" y="1299898"/>
            <a:ext cx="1590972" cy="1142825"/>
          </a:xfrm>
          <a:prstGeom prst="rect">
            <a:avLst/>
          </a:prstGeom>
          <a:noFill/>
          <a:ln>
            <a:noFill/>
          </a:ln>
        </p:spPr>
      </p:pic>
      <p:sp>
        <p:nvSpPr>
          <p:cNvPr id="371" name="Rectangle 370">
            <a:extLst>
              <a:ext uri="{FF2B5EF4-FFF2-40B4-BE49-F238E27FC236}">
                <a16:creationId xmlns:a16="http://schemas.microsoft.com/office/drawing/2014/main" id="{4DEE7028-BA05-C066-3FB4-042C25685F03}"/>
              </a:ext>
            </a:extLst>
          </p:cNvPr>
          <p:cNvSpPr/>
          <p:nvPr/>
        </p:nvSpPr>
        <p:spPr>
          <a:xfrm>
            <a:off x="7269439" y="2275252"/>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93215D4A-07E0-62C5-7C4B-EC10F664F6DF}"/>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4" name="Picture 3" descr="A blue cartoon character pointing at something&#10;&#10;Description automatically generated">
            <a:extLst>
              <a:ext uri="{FF2B5EF4-FFF2-40B4-BE49-F238E27FC236}">
                <a16:creationId xmlns:a16="http://schemas.microsoft.com/office/drawing/2014/main" id="{2FA7C1ED-68EF-7953-4745-00E7A9EDB164}"/>
              </a:ext>
            </a:extLst>
          </p:cNvPr>
          <p:cNvPicPr>
            <a:picLocks noChangeAspect="1"/>
          </p:cNvPicPr>
          <p:nvPr/>
        </p:nvPicPr>
        <p:blipFill>
          <a:blip r:embed="rId5"/>
          <a:stretch>
            <a:fillRect/>
          </a:stretch>
        </p:blipFill>
        <p:spPr>
          <a:xfrm>
            <a:off x="6871859" y="121488"/>
            <a:ext cx="921719" cy="683295"/>
          </a:xfrm>
          <a:prstGeom prst="rect">
            <a:avLst/>
          </a:prstGeom>
        </p:spPr>
      </p:pic>
      <p:sp>
        <p:nvSpPr>
          <p:cNvPr id="5" name="TextBox 4">
            <a:extLst>
              <a:ext uri="{FF2B5EF4-FFF2-40B4-BE49-F238E27FC236}">
                <a16:creationId xmlns:a16="http://schemas.microsoft.com/office/drawing/2014/main" id="{222DC5E5-C553-01BE-195D-F98D8A0A1826}"/>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3769836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4266808" y="1038748"/>
            <a:ext cx="4242318"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70" name="Google Shape;170;p16"/>
          <p:cNvSpPr/>
          <p:nvPr/>
        </p:nvSpPr>
        <p:spPr>
          <a:xfrm>
            <a:off x="4248627" y="985212"/>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TextBox 47">
            <a:extLst>
              <a:ext uri="{FF2B5EF4-FFF2-40B4-BE49-F238E27FC236}">
                <a16:creationId xmlns:a16="http://schemas.microsoft.com/office/drawing/2014/main" id="{4E0A80E6-A418-C189-A312-26503EB95E8B}"/>
              </a:ext>
            </a:extLst>
          </p:cNvPr>
          <p:cNvSpPr txBox="1"/>
          <p:nvPr/>
        </p:nvSpPr>
        <p:spPr>
          <a:xfrm>
            <a:off x="6122006" y="2216987"/>
            <a:ext cx="2345190" cy="2246769"/>
          </a:xfrm>
          <a:prstGeom prst="rect">
            <a:avLst/>
          </a:prstGeom>
          <a:noFill/>
        </p:spPr>
        <p:txBody>
          <a:bodyPr wrap="square" rtlCol="0">
            <a:spAutoFit/>
          </a:bodyPr>
          <a:lstStyle/>
          <a:p>
            <a:pPr algn="just"/>
            <a:r>
              <a:rPr lang="en-US" dirty="0" err="1"/>
              <a:t>TallyTracker</a:t>
            </a:r>
            <a:r>
              <a:rPr lang="en-US" dirty="0"/>
              <a:t> helps you set specific savings goals and tracks your progress, so you can see how much you're saving and where you can improve. Set goals for weekly, monthly, or yearly savings and stay motivated as you watch your money grow.</a:t>
            </a:r>
            <a:endParaRPr lang="en-US" sz="1100" dirty="0"/>
          </a:p>
        </p:txBody>
      </p:sp>
      <p:sp>
        <p:nvSpPr>
          <p:cNvPr id="49" name="Rectangle 48">
            <a:extLst>
              <a:ext uri="{FF2B5EF4-FFF2-40B4-BE49-F238E27FC236}">
                <a16:creationId xmlns:a16="http://schemas.microsoft.com/office/drawing/2014/main" id="{1DDC396F-FFAE-3C9A-8326-6F78539A5191}"/>
              </a:ext>
            </a:extLst>
          </p:cNvPr>
          <p:cNvSpPr/>
          <p:nvPr/>
        </p:nvSpPr>
        <p:spPr>
          <a:xfrm>
            <a:off x="5852817" y="1243484"/>
            <a:ext cx="2786983" cy="923330"/>
          </a:xfrm>
          <a:prstGeom prst="rect">
            <a:avLst/>
          </a:prstGeom>
          <a:noFill/>
        </p:spPr>
        <p:txBody>
          <a:bodyPr wrap="square" lIns="91440" tIns="45720" rIns="91440" bIns="45720">
            <a:spAutoFit/>
          </a:bodyPr>
          <a:lstStyle/>
          <a:p>
            <a:pPr algn="ctr"/>
            <a:r>
              <a:rPr lang="en-US" sz="1800" b="1" dirty="0"/>
              <a:t>Boost Your Savings with Personalized Goals</a:t>
            </a:r>
            <a:endParaRPr lang="en-US" sz="1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Google Shape;182;p16">
            <a:extLst>
              <a:ext uri="{FF2B5EF4-FFF2-40B4-BE49-F238E27FC236}">
                <a16:creationId xmlns:a16="http://schemas.microsoft.com/office/drawing/2014/main" id="{693E67FF-5C22-B0E8-9E34-541429E50C8F}"/>
              </a:ext>
            </a:extLst>
          </p:cNvPr>
          <p:cNvSpPr/>
          <p:nvPr/>
        </p:nvSpPr>
        <p:spPr>
          <a:xfrm>
            <a:off x="313035" y="981188"/>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p16">
            <a:extLst>
              <a:ext uri="{FF2B5EF4-FFF2-40B4-BE49-F238E27FC236}">
                <a16:creationId xmlns:a16="http://schemas.microsoft.com/office/drawing/2014/main" id="{B64E7204-84DC-3954-CB24-162D64F317E5}"/>
              </a:ext>
            </a:extLst>
          </p:cNvPr>
          <p:cNvSpPr/>
          <p:nvPr/>
        </p:nvSpPr>
        <p:spPr>
          <a:xfrm>
            <a:off x="455404" y="2886389"/>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p16">
            <a:extLst>
              <a:ext uri="{FF2B5EF4-FFF2-40B4-BE49-F238E27FC236}">
                <a16:creationId xmlns:a16="http://schemas.microsoft.com/office/drawing/2014/main" id="{16C6196D-68F1-D00B-156A-534F4492E0C7}"/>
              </a:ext>
            </a:extLst>
          </p:cNvPr>
          <p:cNvSpPr/>
          <p:nvPr/>
        </p:nvSpPr>
        <p:spPr>
          <a:xfrm>
            <a:off x="509781" y="2976091"/>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85;p16">
            <a:extLst>
              <a:ext uri="{FF2B5EF4-FFF2-40B4-BE49-F238E27FC236}">
                <a16:creationId xmlns:a16="http://schemas.microsoft.com/office/drawing/2014/main" id="{5FEE59D5-5A9D-EDD5-3178-7EF244AE0E27}"/>
              </a:ext>
            </a:extLst>
          </p:cNvPr>
          <p:cNvSpPr/>
          <p:nvPr/>
        </p:nvSpPr>
        <p:spPr>
          <a:xfrm>
            <a:off x="509781" y="3915429"/>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p16">
            <a:extLst>
              <a:ext uri="{FF2B5EF4-FFF2-40B4-BE49-F238E27FC236}">
                <a16:creationId xmlns:a16="http://schemas.microsoft.com/office/drawing/2014/main" id="{81BE4E35-9220-D39B-9E7E-A6222DBDD757}"/>
              </a:ext>
            </a:extLst>
          </p:cNvPr>
          <p:cNvSpPr/>
          <p:nvPr/>
        </p:nvSpPr>
        <p:spPr>
          <a:xfrm>
            <a:off x="509781" y="3445754"/>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p16">
            <a:extLst>
              <a:ext uri="{FF2B5EF4-FFF2-40B4-BE49-F238E27FC236}">
                <a16:creationId xmlns:a16="http://schemas.microsoft.com/office/drawing/2014/main" id="{AFE0711C-349D-85F2-0F7B-49A29FD8D521}"/>
              </a:ext>
            </a:extLst>
          </p:cNvPr>
          <p:cNvSpPr/>
          <p:nvPr/>
        </p:nvSpPr>
        <p:spPr>
          <a:xfrm>
            <a:off x="1047803" y="3051898"/>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8;p16">
            <a:extLst>
              <a:ext uri="{FF2B5EF4-FFF2-40B4-BE49-F238E27FC236}">
                <a16:creationId xmlns:a16="http://schemas.microsoft.com/office/drawing/2014/main" id="{65B64C3F-43F2-8BE7-53F4-33972D1832A5}"/>
              </a:ext>
            </a:extLst>
          </p:cNvPr>
          <p:cNvSpPr/>
          <p:nvPr/>
        </p:nvSpPr>
        <p:spPr>
          <a:xfrm>
            <a:off x="1047803" y="3508281"/>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9;p16">
            <a:extLst>
              <a:ext uri="{FF2B5EF4-FFF2-40B4-BE49-F238E27FC236}">
                <a16:creationId xmlns:a16="http://schemas.microsoft.com/office/drawing/2014/main" id="{8CB0BD3A-3E25-85F7-6EE2-9938FD911320}"/>
              </a:ext>
            </a:extLst>
          </p:cNvPr>
          <p:cNvSpPr/>
          <p:nvPr/>
        </p:nvSpPr>
        <p:spPr>
          <a:xfrm>
            <a:off x="1047803" y="3977735"/>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p16">
            <a:extLst>
              <a:ext uri="{FF2B5EF4-FFF2-40B4-BE49-F238E27FC236}">
                <a16:creationId xmlns:a16="http://schemas.microsoft.com/office/drawing/2014/main" id="{E8CEB11F-4E51-D098-1690-8BDA1C453D72}"/>
              </a:ext>
            </a:extLst>
          </p:cNvPr>
          <p:cNvSpPr/>
          <p:nvPr/>
        </p:nvSpPr>
        <p:spPr>
          <a:xfrm>
            <a:off x="1645552" y="3096104"/>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91;p16">
            <a:extLst>
              <a:ext uri="{FF2B5EF4-FFF2-40B4-BE49-F238E27FC236}">
                <a16:creationId xmlns:a16="http://schemas.microsoft.com/office/drawing/2014/main" id="{61CC2024-FBFD-CA03-07EF-BA529C8DD521}"/>
              </a:ext>
            </a:extLst>
          </p:cNvPr>
          <p:cNvGrpSpPr/>
          <p:nvPr/>
        </p:nvGrpSpPr>
        <p:grpSpPr>
          <a:xfrm>
            <a:off x="579145" y="4557388"/>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14" name="Google Shape;192;p16">
              <a:extLst>
                <a:ext uri="{FF2B5EF4-FFF2-40B4-BE49-F238E27FC236}">
                  <a16:creationId xmlns:a16="http://schemas.microsoft.com/office/drawing/2014/main" id="{8AEFB3EF-C28F-B056-A846-4AA162E25364}"/>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p16">
              <a:extLst>
                <a:ext uri="{FF2B5EF4-FFF2-40B4-BE49-F238E27FC236}">
                  <a16:creationId xmlns:a16="http://schemas.microsoft.com/office/drawing/2014/main" id="{3BAC1F01-5B07-0898-3729-D20971323A61}"/>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p16">
              <a:extLst>
                <a:ext uri="{FF2B5EF4-FFF2-40B4-BE49-F238E27FC236}">
                  <a16:creationId xmlns:a16="http://schemas.microsoft.com/office/drawing/2014/main" id="{1703C863-43E4-191D-51E2-C0FA1CFDBEE7}"/>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5;p16">
            <a:extLst>
              <a:ext uri="{FF2B5EF4-FFF2-40B4-BE49-F238E27FC236}">
                <a16:creationId xmlns:a16="http://schemas.microsoft.com/office/drawing/2014/main" id="{A2135103-3B7A-8A74-B966-1FE4257EE438}"/>
              </a:ext>
            </a:extLst>
          </p:cNvPr>
          <p:cNvGrpSpPr/>
          <p:nvPr/>
        </p:nvGrpSpPr>
        <p:grpSpPr>
          <a:xfrm>
            <a:off x="1104308" y="4548505"/>
            <a:ext cx="153782" cy="119380"/>
            <a:chOff x="2171831" y="4466189"/>
            <a:chExt cx="153782" cy="119380"/>
          </a:xfrm>
        </p:grpSpPr>
        <p:sp>
          <p:nvSpPr>
            <p:cNvPr id="18" name="Google Shape;196;p16">
              <a:extLst>
                <a:ext uri="{FF2B5EF4-FFF2-40B4-BE49-F238E27FC236}">
                  <a16:creationId xmlns:a16="http://schemas.microsoft.com/office/drawing/2014/main" id="{51B5512D-0C47-9D96-156D-7FC5023A2CFE}"/>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p16">
              <a:extLst>
                <a:ext uri="{FF2B5EF4-FFF2-40B4-BE49-F238E27FC236}">
                  <a16:creationId xmlns:a16="http://schemas.microsoft.com/office/drawing/2014/main" id="{E675C361-D119-CED1-E36E-21FA6A02A3C8}"/>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98;p16">
            <a:extLst>
              <a:ext uri="{FF2B5EF4-FFF2-40B4-BE49-F238E27FC236}">
                <a16:creationId xmlns:a16="http://schemas.microsoft.com/office/drawing/2014/main" id="{4C125743-EDFE-B59D-7563-328EFAC9B60F}"/>
              </a:ext>
            </a:extLst>
          </p:cNvPr>
          <p:cNvGrpSpPr/>
          <p:nvPr/>
        </p:nvGrpSpPr>
        <p:grpSpPr>
          <a:xfrm>
            <a:off x="1662206" y="4539073"/>
            <a:ext cx="113825" cy="119929"/>
            <a:chOff x="2729729" y="4456757"/>
            <a:chExt cx="113825" cy="119929"/>
          </a:xfrm>
        </p:grpSpPr>
        <p:sp>
          <p:nvSpPr>
            <p:cNvPr id="21" name="Google Shape;199;p16">
              <a:extLst>
                <a:ext uri="{FF2B5EF4-FFF2-40B4-BE49-F238E27FC236}">
                  <a16:creationId xmlns:a16="http://schemas.microsoft.com/office/drawing/2014/main" id="{6D78C17B-1E16-82B9-6D3D-439E9D441C99}"/>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16">
              <a:extLst>
                <a:ext uri="{FF2B5EF4-FFF2-40B4-BE49-F238E27FC236}">
                  <a16:creationId xmlns:a16="http://schemas.microsoft.com/office/drawing/2014/main" id="{0D6D3117-5292-8469-E5EB-5CE897D36002}"/>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12;p16">
            <a:extLst>
              <a:ext uri="{FF2B5EF4-FFF2-40B4-BE49-F238E27FC236}">
                <a16:creationId xmlns:a16="http://schemas.microsoft.com/office/drawing/2014/main" id="{28BB845B-E723-E48E-B77B-0C99338F8ACC}"/>
              </a:ext>
            </a:extLst>
          </p:cNvPr>
          <p:cNvGrpSpPr/>
          <p:nvPr/>
        </p:nvGrpSpPr>
        <p:grpSpPr>
          <a:xfrm>
            <a:off x="671249" y="1570450"/>
            <a:ext cx="1004400" cy="1004400"/>
            <a:chOff x="1738772" y="1488134"/>
            <a:chExt cx="1004400" cy="1004400"/>
          </a:xfrm>
        </p:grpSpPr>
        <p:sp>
          <p:nvSpPr>
            <p:cNvPr id="24" name="Google Shape;213;p16">
              <a:extLst>
                <a:ext uri="{FF2B5EF4-FFF2-40B4-BE49-F238E27FC236}">
                  <a16:creationId xmlns:a16="http://schemas.microsoft.com/office/drawing/2014/main" id="{73DF6A0E-C59F-8E24-A1DF-1F678C869E83}"/>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p16">
              <a:extLst>
                <a:ext uri="{FF2B5EF4-FFF2-40B4-BE49-F238E27FC236}">
                  <a16:creationId xmlns:a16="http://schemas.microsoft.com/office/drawing/2014/main" id="{A2E9D5FB-A1F1-46D1-24A2-D34DE9DEA989}"/>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15;p16">
            <a:extLst>
              <a:ext uri="{FF2B5EF4-FFF2-40B4-BE49-F238E27FC236}">
                <a16:creationId xmlns:a16="http://schemas.microsoft.com/office/drawing/2014/main" id="{5E5156F0-84A3-6120-8B74-6912333483B1}"/>
              </a:ext>
            </a:extLst>
          </p:cNvPr>
          <p:cNvSpPr txBox="1"/>
          <p:nvPr/>
        </p:nvSpPr>
        <p:spPr>
          <a:xfrm>
            <a:off x="563099" y="1108759"/>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27" name="Google Shape;217;p16">
            <a:extLst>
              <a:ext uri="{FF2B5EF4-FFF2-40B4-BE49-F238E27FC236}">
                <a16:creationId xmlns:a16="http://schemas.microsoft.com/office/drawing/2014/main" id="{418578FD-E98E-3525-EA56-F5D5E98180C3}"/>
              </a:ext>
            </a:extLst>
          </p:cNvPr>
          <p:cNvSpPr txBox="1"/>
          <p:nvPr/>
        </p:nvSpPr>
        <p:spPr>
          <a:xfrm>
            <a:off x="695849" y="1712762"/>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28" name="Google Shape;222;p16">
            <a:extLst>
              <a:ext uri="{FF2B5EF4-FFF2-40B4-BE49-F238E27FC236}">
                <a16:creationId xmlns:a16="http://schemas.microsoft.com/office/drawing/2014/main" id="{EBD3E2BC-2BD0-BACD-FDC9-EFA17519E238}"/>
              </a:ext>
            </a:extLst>
          </p:cNvPr>
          <p:cNvGrpSpPr/>
          <p:nvPr/>
        </p:nvGrpSpPr>
        <p:grpSpPr>
          <a:xfrm>
            <a:off x="525924" y="2941002"/>
            <a:ext cx="1201459" cy="400934"/>
            <a:chOff x="1593447" y="2858686"/>
            <a:chExt cx="1201459" cy="400934"/>
          </a:xfrm>
        </p:grpSpPr>
        <p:sp>
          <p:nvSpPr>
            <p:cNvPr id="29" name="Google Shape;223;p16">
              <a:extLst>
                <a:ext uri="{FF2B5EF4-FFF2-40B4-BE49-F238E27FC236}">
                  <a16:creationId xmlns:a16="http://schemas.microsoft.com/office/drawing/2014/main" id="{21684804-FAC3-1F89-FA79-4B8A0B1485A5}"/>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30" name="Google Shape;224;p16">
              <a:extLst>
                <a:ext uri="{FF2B5EF4-FFF2-40B4-BE49-F238E27FC236}">
                  <a16:creationId xmlns:a16="http://schemas.microsoft.com/office/drawing/2014/main" id="{B5E4C561-68E6-B30D-4707-91E1F185E555}"/>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31" name="Google Shape;225;p16">
            <a:extLst>
              <a:ext uri="{FF2B5EF4-FFF2-40B4-BE49-F238E27FC236}">
                <a16:creationId xmlns:a16="http://schemas.microsoft.com/office/drawing/2014/main" id="{0BEADA18-CFD1-8475-9C19-5DF191C49E71}"/>
              </a:ext>
            </a:extLst>
          </p:cNvPr>
          <p:cNvGrpSpPr/>
          <p:nvPr/>
        </p:nvGrpSpPr>
        <p:grpSpPr>
          <a:xfrm>
            <a:off x="537590" y="3399011"/>
            <a:ext cx="1216188" cy="400467"/>
            <a:chOff x="1605113" y="3316695"/>
            <a:chExt cx="1216188" cy="400467"/>
          </a:xfrm>
        </p:grpSpPr>
        <p:sp>
          <p:nvSpPr>
            <p:cNvPr id="32" name="Google Shape;226;p16">
              <a:extLst>
                <a:ext uri="{FF2B5EF4-FFF2-40B4-BE49-F238E27FC236}">
                  <a16:creationId xmlns:a16="http://schemas.microsoft.com/office/drawing/2014/main" id="{EC579D8A-6D18-B913-8F5C-3C074E53E7CF}"/>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33" name="Google Shape;227;p16">
              <a:extLst>
                <a:ext uri="{FF2B5EF4-FFF2-40B4-BE49-F238E27FC236}">
                  <a16:creationId xmlns:a16="http://schemas.microsoft.com/office/drawing/2014/main" id="{0BFD9F33-6FDC-59F6-B7D6-949F8B908842}"/>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34" name="Google Shape;228;p16">
            <a:extLst>
              <a:ext uri="{FF2B5EF4-FFF2-40B4-BE49-F238E27FC236}">
                <a16:creationId xmlns:a16="http://schemas.microsoft.com/office/drawing/2014/main" id="{728B8CB1-E387-0A63-C44D-E6320D0D55FA}"/>
              </a:ext>
            </a:extLst>
          </p:cNvPr>
          <p:cNvGrpSpPr/>
          <p:nvPr/>
        </p:nvGrpSpPr>
        <p:grpSpPr>
          <a:xfrm>
            <a:off x="537590" y="3868498"/>
            <a:ext cx="1216187" cy="400031"/>
            <a:chOff x="1605113" y="3786182"/>
            <a:chExt cx="1216187" cy="400031"/>
          </a:xfrm>
        </p:grpSpPr>
        <p:sp>
          <p:nvSpPr>
            <p:cNvPr id="35" name="Google Shape;229;p16">
              <a:extLst>
                <a:ext uri="{FF2B5EF4-FFF2-40B4-BE49-F238E27FC236}">
                  <a16:creationId xmlns:a16="http://schemas.microsoft.com/office/drawing/2014/main" id="{15B8BF50-30CA-F227-ECB5-E612A4BD3BC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36" name="Google Shape;230;p16">
              <a:extLst>
                <a:ext uri="{FF2B5EF4-FFF2-40B4-BE49-F238E27FC236}">
                  <a16:creationId xmlns:a16="http://schemas.microsoft.com/office/drawing/2014/main" id="{57F93D90-7002-B54B-625E-55918BEE83D9}"/>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sp>
        <p:nvSpPr>
          <p:cNvPr id="37" name="Google Shape;159;p16">
            <a:extLst>
              <a:ext uri="{FF2B5EF4-FFF2-40B4-BE49-F238E27FC236}">
                <a16:creationId xmlns:a16="http://schemas.microsoft.com/office/drawing/2014/main" id="{00489CCA-0D06-1C4B-1F26-9AEBF59879FF}"/>
              </a:ext>
            </a:extLst>
          </p:cNvPr>
          <p:cNvSpPr/>
          <p:nvPr/>
        </p:nvSpPr>
        <p:spPr>
          <a:xfrm>
            <a:off x="2274576" y="1014208"/>
            <a:ext cx="1788900"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60;p16">
            <a:extLst>
              <a:ext uri="{FF2B5EF4-FFF2-40B4-BE49-F238E27FC236}">
                <a16:creationId xmlns:a16="http://schemas.microsoft.com/office/drawing/2014/main" id="{6199E5D0-B35F-825A-1B0A-BD7ABE1E4699}"/>
              </a:ext>
            </a:extLst>
          </p:cNvPr>
          <p:cNvGrpSpPr/>
          <p:nvPr/>
        </p:nvGrpSpPr>
        <p:grpSpPr>
          <a:xfrm>
            <a:off x="2546586" y="4514432"/>
            <a:ext cx="156877" cy="82732"/>
            <a:chOff x="3979338" y="4475072"/>
            <a:chExt cx="152136" cy="82732"/>
          </a:xfrm>
        </p:grpSpPr>
        <p:sp>
          <p:nvSpPr>
            <p:cNvPr id="39" name="Google Shape;161;p16">
              <a:extLst>
                <a:ext uri="{FF2B5EF4-FFF2-40B4-BE49-F238E27FC236}">
                  <a16:creationId xmlns:a16="http://schemas.microsoft.com/office/drawing/2014/main" id="{EA4B4476-B8AA-9A9C-AD65-D1F1671259EC}"/>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2;p16">
              <a:extLst>
                <a:ext uri="{FF2B5EF4-FFF2-40B4-BE49-F238E27FC236}">
                  <a16:creationId xmlns:a16="http://schemas.microsoft.com/office/drawing/2014/main" id="{F72A6709-DEA8-88E1-FAEF-FAD80E472DC6}"/>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p16">
              <a:extLst>
                <a:ext uri="{FF2B5EF4-FFF2-40B4-BE49-F238E27FC236}">
                  <a16:creationId xmlns:a16="http://schemas.microsoft.com/office/drawing/2014/main" id="{E6D9D0CD-EBF6-42C8-0D64-514D4801BF37}"/>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64;p16">
            <a:extLst>
              <a:ext uri="{FF2B5EF4-FFF2-40B4-BE49-F238E27FC236}">
                <a16:creationId xmlns:a16="http://schemas.microsoft.com/office/drawing/2014/main" id="{C84F9706-02EE-5BF0-799E-DF523D6709D3}"/>
              </a:ext>
            </a:extLst>
          </p:cNvPr>
          <p:cNvGrpSpPr/>
          <p:nvPr/>
        </p:nvGrpSpPr>
        <p:grpSpPr>
          <a:xfrm>
            <a:off x="3071750" y="4505549"/>
            <a:ext cx="158574"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43" name="Google Shape;165;p16">
              <a:extLst>
                <a:ext uri="{FF2B5EF4-FFF2-40B4-BE49-F238E27FC236}">
                  <a16:creationId xmlns:a16="http://schemas.microsoft.com/office/drawing/2014/main" id="{094EB02D-ADF8-51DB-7DA4-09027F46A9BF}"/>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6;p16">
              <a:extLst>
                <a:ext uri="{FF2B5EF4-FFF2-40B4-BE49-F238E27FC236}">
                  <a16:creationId xmlns:a16="http://schemas.microsoft.com/office/drawing/2014/main" id="{3E141634-D307-9DB7-99B7-DF7F57BAB50A}"/>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67;p16">
            <a:extLst>
              <a:ext uri="{FF2B5EF4-FFF2-40B4-BE49-F238E27FC236}">
                <a16:creationId xmlns:a16="http://schemas.microsoft.com/office/drawing/2014/main" id="{4065A4A5-40C2-32B6-565D-743218C011F2}"/>
              </a:ext>
            </a:extLst>
          </p:cNvPr>
          <p:cNvGrpSpPr/>
          <p:nvPr/>
        </p:nvGrpSpPr>
        <p:grpSpPr>
          <a:xfrm>
            <a:off x="3629648" y="4496117"/>
            <a:ext cx="117372" cy="119929"/>
            <a:chOff x="5062399" y="4456757"/>
            <a:chExt cx="113825" cy="119929"/>
          </a:xfrm>
        </p:grpSpPr>
        <p:sp>
          <p:nvSpPr>
            <p:cNvPr id="46" name="Google Shape;168;p16">
              <a:extLst>
                <a:ext uri="{FF2B5EF4-FFF2-40B4-BE49-F238E27FC236}">
                  <a16:creationId xmlns:a16="http://schemas.microsoft.com/office/drawing/2014/main" id="{6F7B2DFA-E8E5-34B5-09C1-CCD87046A4A6}"/>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p16">
              <a:extLst>
                <a:ext uri="{FF2B5EF4-FFF2-40B4-BE49-F238E27FC236}">
                  <a16:creationId xmlns:a16="http://schemas.microsoft.com/office/drawing/2014/main" id="{CFF4ADD8-3A43-0482-1A6B-F4A36EAD41ED}"/>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01;p16">
            <a:extLst>
              <a:ext uri="{FF2B5EF4-FFF2-40B4-BE49-F238E27FC236}">
                <a16:creationId xmlns:a16="http://schemas.microsoft.com/office/drawing/2014/main" id="{0A855564-2FDF-E267-0613-18BD7E0D299F}"/>
              </a:ext>
            </a:extLst>
          </p:cNvPr>
          <p:cNvSpPr/>
          <p:nvPr/>
        </p:nvSpPr>
        <p:spPr>
          <a:xfrm>
            <a:off x="2937029" y="3500038"/>
            <a:ext cx="427074"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2;p16">
            <a:extLst>
              <a:ext uri="{FF2B5EF4-FFF2-40B4-BE49-F238E27FC236}">
                <a16:creationId xmlns:a16="http://schemas.microsoft.com/office/drawing/2014/main" id="{740ACDC2-59D8-876C-5CC3-AEB2B5D479DD}"/>
              </a:ext>
            </a:extLst>
          </p:cNvPr>
          <p:cNvSpPr/>
          <p:nvPr/>
        </p:nvSpPr>
        <p:spPr>
          <a:xfrm>
            <a:off x="3062494" y="3674342"/>
            <a:ext cx="179760"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3;p16">
            <a:extLst>
              <a:ext uri="{FF2B5EF4-FFF2-40B4-BE49-F238E27FC236}">
                <a16:creationId xmlns:a16="http://schemas.microsoft.com/office/drawing/2014/main" id="{E22E9300-8785-9853-4800-5D3C7C515F11}"/>
              </a:ext>
            </a:extLst>
          </p:cNvPr>
          <p:cNvSpPr/>
          <p:nvPr/>
        </p:nvSpPr>
        <p:spPr>
          <a:xfrm>
            <a:off x="3209051" y="3638260"/>
            <a:ext cx="45719"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4;p16">
            <a:extLst>
              <a:ext uri="{FF2B5EF4-FFF2-40B4-BE49-F238E27FC236}">
                <a16:creationId xmlns:a16="http://schemas.microsoft.com/office/drawing/2014/main" id="{E4008CF5-9084-C38F-2A8C-A1151ABB1E52}"/>
              </a:ext>
            </a:extLst>
          </p:cNvPr>
          <p:cNvSpPr/>
          <p:nvPr/>
        </p:nvSpPr>
        <p:spPr>
          <a:xfrm>
            <a:off x="3050831" y="3764840"/>
            <a:ext cx="45719"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5;p16">
            <a:extLst>
              <a:ext uri="{FF2B5EF4-FFF2-40B4-BE49-F238E27FC236}">
                <a16:creationId xmlns:a16="http://schemas.microsoft.com/office/drawing/2014/main" id="{23B9C808-2AC0-3C52-2A51-1D1ABF31A7E5}"/>
              </a:ext>
            </a:extLst>
          </p:cNvPr>
          <p:cNvSpPr/>
          <p:nvPr/>
        </p:nvSpPr>
        <p:spPr>
          <a:xfrm>
            <a:off x="2410487" y="3500038"/>
            <a:ext cx="426489"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6;p16">
            <a:extLst>
              <a:ext uri="{FF2B5EF4-FFF2-40B4-BE49-F238E27FC236}">
                <a16:creationId xmlns:a16="http://schemas.microsoft.com/office/drawing/2014/main" id="{A62D160B-F385-7269-B01A-8C60B71EF549}"/>
              </a:ext>
            </a:extLst>
          </p:cNvPr>
          <p:cNvSpPr/>
          <p:nvPr/>
        </p:nvSpPr>
        <p:spPr>
          <a:xfrm>
            <a:off x="2600062" y="3612177"/>
            <a:ext cx="46973"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7;p16">
            <a:extLst>
              <a:ext uri="{FF2B5EF4-FFF2-40B4-BE49-F238E27FC236}">
                <a16:creationId xmlns:a16="http://schemas.microsoft.com/office/drawing/2014/main" id="{DE74E9A6-CE96-4E2D-9693-33FD0BF8AD94}"/>
              </a:ext>
            </a:extLst>
          </p:cNvPr>
          <p:cNvSpPr/>
          <p:nvPr/>
        </p:nvSpPr>
        <p:spPr>
          <a:xfrm>
            <a:off x="2522911" y="3662132"/>
            <a:ext cx="16944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8;p16">
            <a:extLst>
              <a:ext uri="{FF2B5EF4-FFF2-40B4-BE49-F238E27FC236}">
                <a16:creationId xmlns:a16="http://schemas.microsoft.com/office/drawing/2014/main" id="{F86DA8E1-083E-FF99-8389-FD4B5E1F8BA4}"/>
              </a:ext>
            </a:extLst>
          </p:cNvPr>
          <p:cNvSpPr/>
          <p:nvPr/>
        </p:nvSpPr>
        <p:spPr>
          <a:xfrm>
            <a:off x="3454423" y="3500038"/>
            <a:ext cx="427053"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9;p16">
            <a:extLst>
              <a:ext uri="{FF2B5EF4-FFF2-40B4-BE49-F238E27FC236}">
                <a16:creationId xmlns:a16="http://schemas.microsoft.com/office/drawing/2014/main" id="{26EFDFF2-09F9-A6A8-643A-B98D61E7EDF6}"/>
              </a:ext>
            </a:extLst>
          </p:cNvPr>
          <p:cNvSpPr/>
          <p:nvPr/>
        </p:nvSpPr>
        <p:spPr>
          <a:xfrm>
            <a:off x="3570438" y="3687119"/>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0;p16">
            <a:extLst>
              <a:ext uri="{FF2B5EF4-FFF2-40B4-BE49-F238E27FC236}">
                <a16:creationId xmlns:a16="http://schemas.microsoft.com/office/drawing/2014/main" id="{C2AA145A-23FB-AE49-48BC-75AED2730DEA}"/>
              </a:ext>
            </a:extLst>
          </p:cNvPr>
          <p:cNvSpPr/>
          <p:nvPr/>
        </p:nvSpPr>
        <p:spPr>
          <a:xfrm>
            <a:off x="3715880" y="3687119"/>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p16">
            <a:extLst>
              <a:ext uri="{FF2B5EF4-FFF2-40B4-BE49-F238E27FC236}">
                <a16:creationId xmlns:a16="http://schemas.microsoft.com/office/drawing/2014/main" id="{42A16566-1DB6-C08D-B297-EC54CFA53815}"/>
              </a:ext>
            </a:extLst>
          </p:cNvPr>
          <p:cNvSpPr/>
          <p:nvPr/>
        </p:nvSpPr>
        <p:spPr>
          <a:xfrm>
            <a:off x="3635400" y="3725432"/>
            <a:ext cx="67553"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p16">
            <a:extLst>
              <a:ext uri="{FF2B5EF4-FFF2-40B4-BE49-F238E27FC236}">
                <a16:creationId xmlns:a16="http://schemas.microsoft.com/office/drawing/2014/main" id="{8C3D87E5-07A2-F60F-E1EC-1AA97811792E}"/>
              </a:ext>
            </a:extLst>
          </p:cNvPr>
          <p:cNvSpPr txBox="1"/>
          <p:nvPr/>
        </p:nvSpPr>
        <p:spPr>
          <a:xfrm>
            <a:off x="2378038" y="1168723"/>
            <a:ext cx="1546182"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62" name="Google Shape;219;p16">
            <a:extLst>
              <a:ext uri="{FF2B5EF4-FFF2-40B4-BE49-F238E27FC236}">
                <a16:creationId xmlns:a16="http://schemas.microsoft.com/office/drawing/2014/main" id="{9A58733D-9CCB-4016-F4A4-D06FCFC18997}"/>
              </a:ext>
            </a:extLst>
          </p:cNvPr>
          <p:cNvSpPr txBox="1"/>
          <p:nvPr/>
        </p:nvSpPr>
        <p:spPr>
          <a:xfrm>
            <a:off x="2378038"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63" name="Google Shape;220;p16">
            <a:extLst>
              <a:ext uri="{FF2B5EF4-FFF2-40B4-BE49-F238E27FC236}">
                <a16:creationId xmlns:a16="http://schemas.microsoft.com/office/drawing/2014/main" id="{E1D93B26-4EFC-9649-01DC-E30BA4512E83}"/>
              </a:ext>
            </a:extLst>
          </p:cNvPr>
          <p:cNvSpPr txBox="1"/>
          <p:nvPr/>
        </p:nvSpPr>
        <p:spPr>
          <a:xfrm>
            <a:off x="2900000"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128" name="Google Shape;221;p16">
            <a:extLst>
              <a:ext uri="{FF2B5EF4-FFF2-40B4-BE49-F238E27FC236}">
                <a16:creationId xmlns:a16="http://schemas.microsoft.com/office/drawing/2014/main" id="{7DA5E562-7F49-C193-68A4-BF117072667B}"/>
              </a:ext>
            </a:extLst>
          </p:cNvPr>
          <p:cNvSpPr txBox="1"/>
          <p:nvPr/>
        </p:nvSpPr>
        <p:spPr>
          <a:xfrm>
            <a:off x="3421950"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129" name="Google Shape;231;p16">
            <a:extLst>
              <a:ext uri="{FF2B5EF4-FFF2-40B4-BE49-F238E27FC236}">
                <a16:creationId xmlns:a16="http://schemas.microsoft.com/office/drawing/2014/main" id="{1D5F8A4B-57CC-328B-1605-4B377E5B5757}"/>
              </a:ext>
            </a:extLst>
          </p:cNvPr>
          <p:cNvGrpSpPr/>
          <p:nvPr/>
        </p:nvGrpSpPr>
        <p:grpSpPr>
          <a:xfrm>
            <a:off x="2478049" y="1719755"/>
            <a:ext cx="1363606" cy="167700"/>
            <a:chOff x="3910800" y="1680395"/>
            <a:chExt cx="1322400" cy="167700"/>
          </a:xfrm>
        </p:grpSpPr>
        <p:sp>
          <p:nvSpPr>
            <p:cNvPr id="130" name="Google Shape;232;p16">
              <a:extLst>
                <a:ext uri="{FF2B5EF4-FFF2-40B4-BE49-F238E27FC236}">
                  <a16:creationId xmlns:a16="http://schemas.microsoft.com/office/drawing/2014/main" id="{736BF3B5-4709-E513-BC80-CB01CDC027A4}"/>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233;p16">
              <a:extLst>
                <a:ext uri="{FF2B5EF4-FFF2-40B4-BE49-F238E27FC236}">
                  <a16:creationId xmlns:a16="http://schemas.microsoft.com/office/drawing/2014/main" id="{728AF7E9-B2F9-DE3B-B3CA-D507D8765D4C}"/>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234;p16">
            <a:extLst>
              <a:ext uri="{FF2B5EF4-FFF2-40B4-BE49-F238E27FC236}">
                <a16:creationId xmlns:a16="http://schemas.microsoft.com/office/drawing/2014/main" id="{9F977851-E643-3AF6-399E-CBBB3EB07D33}"/>
              </a:ext>
            </a:extLst>
          </p:cNvPr>
          <p:cNvGrpSpPr/>
          <p:nvPr/>
        </p:nvGrpSpPr>
        <p:grpSpPr>
          <a:xfrm>
            <a:off x="2478049" y="2239285"/>
            <a:ext cx="1363606" cy="167700"/>
            <a:chOff x="3910800" y="2199925"/>
            <a:chExt cx="1322400" cy="167700"/>
          </a:xfrm>
        </p:grpSpPr>
        <p:sp>
          <p:nvSpPr>
            <p:cNvPr id="133" name="Google Shape;235;p16">
              <a:extLst>
                <a:ext uri="{FF2B5EF4-FFF2-40B4-BE49-F238E27FC236}">
                  <a16:creationId xmlns:a16="http://schemas.microsoft.com/office/drawing/2014/main" id="{5FD24397-E056-7632-87C0-B7C2937EF61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6;p16">
              <a:extLst>
                <a:ext uri="{FF2B5EF4-FFF2-40B4-BE49-F238E27FC236}">
                  <a16:creationId xmlns:a16="http://schemas.microsoft.com/office/drawing/2014/main" id="{31F3E354-6ABC-FDDC-7FC1-71AC1E5B0001}"/>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237;p16">
            <a:extLst>
              <a:ext uri="{FF2B5EF4-FFF2-40B4-BE49-F238E27FC236}">
                <a16:creationId xmlns:a16="http://schemas.microsoft.com/office/drawing/2014/main" id="{3C61666E-E4D0-68C9-169A-91CC4C78A3FA}"/>
              </a:ext>
            </a:extLst>
          </p:cNvPr>
          <p:cNvGrpSpPr/>
          <p:nvPr/>
        </p:nvGrpSpPr>
        <p:grpSpPr>
          <a:xfrm>
            <a:off x="2478049" y="2756738"/>
            <a:ext cx="1363606" cy="167700"/>
            <a:chOff x="3910800" y="2717378"/>
            <a:chExt cx="1322400" cy="167700"/>
          </a:xfrm>
        </p:grpSpPr>
        <p:sp>
          <p:nvSpPr>
            <p:cNvPr id="136" name="Google Shape;238;p16">
              <a:extLst>
                <a:ext uri="{FF2B5EF4-FFF2-40B4-BE49-F238E27FC236}">
                  <a16:creationId xmlns:a16="http://schemas.microsoft.com/office/drawing/2014/main" id="{F6049E92-23F3-5E47-AFFE-1314A39E25A8}"/>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239;p16">
              <a:extLst>
                <a:ext uri="{FF2B5EF4-FFF2-40B4-BE49-F238E27FC236}">
                  <a16:creationId xmlns:a16="http://schemas.microsoft.com/office/drawing/2014/main" id="{AA0784A0-6935-6B17-856C-011905C4A9CB}"/>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240;p16">
            <a:extLst>
              <a:ext uri="{FF2B5EF4-FFF2-40B4-BE49-F238E27FC236}">
                <a16:creationId xmlns:a16="http://schemas.microsoft.com/office/drawing/2014/main" id="{D1D24AEB-306B-EA04-6001-19D4094076AB}"/>
              </a:ext>
            </a:extLst>
          </p:cNvPr>
          <p:cNvGrpSpPr/>
          <p:nvPr/>
        </p:nvGrpSpPr>
        <p:grpSpPr>
          <a:xfrm>
            <a:off x="2397099" y="1456180"/>
            <a:ext cx="1491057" cy="246900"/>
            <a:chOff x="3829851" y="1416820"/>
            <a:chExt cx="1446000" cy="246900"/>
          </a:xfrm>
        </p:grpSpPr>
        <p:sp>
          <p:nvSpPr>
            <p:cNvPr id="139" name="Google Shape;241;p16">
              <a:extLst>
                <a:ext uri="{FF2B5EF4-FFF2-40B4-BE49-F238E27FC236}">
                  <a16:creationId xmlns:a16="http://schemas.microsoft.com/office/drawing/2014/main" id="{8ED84289-F237-3CEC-EDB4-9E438D8CE954}"/>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140" name="Google Shape;242;p16">
              <a:extLst>
                <a:ext uri="{FF2B5EF4-FFF2-40B4-BE49-F238E27FC236}">
                  <a16:creationId xmlns:a16="http://schemas.microsoft.com/office/drawing/2014/main" id="{7248B7D7-FFFA-6753-390E-DCFE357C4C71}"/>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141" name="Google Shape;243;p16">
            <a:extLst>
              <a:ext uri="{FF2B5EF4-FFF2-40B4-BE49-F238E27FC236}">
                <a16:creationId xmlns:a16="http://schemas.microsoft.com/office/drawing/2014/main" id="{9A3EB6D2-47F7-90C4-6639-ABD49F0D66DB}"/>
              </a:ext>
            </a:extLst>
          </p:cNvPr>
          <p:cNvGrpSpPr/>
          <p:nvPr/>
        </p:nvGrpSpPr>
        <p:grpSpPr>
          <a:xfrm>
            <a:off x="2397099" y="1972943"/>
            <a:ext cx="1491057" cy="246900"/>
            <a:chOff x="3829851" y="1933583"/>
            <a:chExt cx="1446000" cy="246900"/>
          </a:xfrm>
        </p:grpSpPr>
        <p:sp>
          <p:nvSpPr>
            <p:cNvPr id="142" name="Google Shape;244;p16">
              <a:extLst>
                <a:ext uri="{FF2B5EF4-FFF2-40B4-BE49-F238E27FC236}">
                  <a16:creationId xmlns:a16="http://schemas.microsoft.com/office/drawing/2014/main" id="{01E2EA37-B88D-25B5-5AF1-3F92AB8B9D3A}"/>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143" name="Google Shape;245;p16">
              <a:extLst>
                <a:ext uri="{FF2B5EF4-FFF2-40B4-BE49-F238E27FC236}">
                  <a16:creationId xmlns:a16="http://schemas.microsoft.com/office/drawing/2014/main" id="{DD310FFC-1396-139E-89E5-46CE02C51F46}"/>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144" name="Google Shape;246;p16">
            <a:extLst>
              <a:ext uri="{FF2B5EF4-FFF2-40B4-BE49-F238E27FC236}">
                <a16:creationId xmlns:a16="http://schemas.microsoft.com/office/drawing/2014/main" id="{F4D977BD-73D2-2789-4666-671DB72018B9}"/>
              </a:ext>
            </a:extLst>
          </p:cNvPr>
          <p:cNvGrpSpPr/>
          <p:nvPr/>
        </p:nvGrpSpPr>
        <p:grpSpPr>
          <a:xfrm>
            <a:off x="2397099" y="2492507"/>
            <a:ext cx="1491057" cy="246900"/>
            <a:chOff x="3829851" y="2453147"/>
            <a:chExt cx="1446000" cy="246900"/>
          </a:xfrm>
        </p:grpSpPr>
        <p:sp>
          <p:nvSpPr>
            <p:cNvPr id="145" name="Google Shape;247;p16">
              <a:extLst>
                <a:ext uri="{FF2B5EF4-FFF2-40B4-BE49-F238E27FC236}">
                  <a16:creationId xmlns:a16="http://schemas.microsoft.com/office/drawing/2014/main" id="{663EF357-0FFD-5BA5-1B5F-EAF2029CAD83}"/>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146" name="Google Shape;248;p16">
              <a:extLst>
                <a:ext uri="{FF2B5EF4-FFF2-40B4-BE49-F238E27FC236}">
                  <a16:creationId xmlns:a16="http://schemas.microsoft.com/office/drawing/2014/main" id="{CEBDABF3-526A-EF44-2084-BFF3003B33C0}"/>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147" name="Google Shape;249;p16">
            <a:extLst>
              <a:ext uri="{FF2B5EF4-FFF2-40B4-BE49-F238E27FC236}">
                <a16:creationId xmlns:a16="http://schemas.microsoft.com/office/drawing/2014/main" id="{460296E0-F80D-055E-5AA1-DFC6F94D919E}"/>
              </a:ext>
            </a:extLst>
          </p:cNvPr>
          <p:cNvSpPr txBox="1"/>
          <p:nvPr/>
        </p:nvSpPr>
        <p:spPr>
          <a:xfrm>
            <a:off x="2528876" y="3120068"/>
            <a:ext cx="1258737"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148" name="Google Shape;170;p16">
            <a:extLst>
              <a:ext uri="{FF2B5EF4-FFF2-40B4-BE49-F238E27FC236}">
                <a16:creationId xmlns:a16="http://schemas.microsoft.com/office/drawing/2014/main" id="{216A9160-1EA6-C8BE-C88E-4E444847A1E9}"/>
              </a:ext>
            </a:extLst>
          </p:cNvPr>
          <p:cNvSpPr/>
          <p:nvPr/>
        </p:nvSpPr>
        <p:spPr>
          <a:xfrm>
            <a:off x="4279060" y="982869"/>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0;p16">
            <a:extLst>
              <a:ext uri="{FF2B5EF4-FFF2-40B4-BE49-F238E27FC236}">
                <a16:creationId xmlns:a16="http://schemas.microsoft.com/office/drawing/2014/main" id="{E38440C4-5132-963B-C696-4DDECFA37E5F}"/>
              </a:ext>
            </a:extLst>
          </p:cNvPr>
          <p:cNvSpPr/>
          <p:nvPr/>
        </p:nvSpPr>
        <p:spPr>
          <a:xfrm>
            <a:off x="4292049" y="1007301"/>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71;p16">
            <a:extLst>
              <a:ext uri="{FF2B5EF4-FFF2-40B4-BE49-F238E27FC236}">
                <a16:creationId xmlns:a16="http://schemas.microsoft.com/office/drawing/2014/main" id="{01CCA07E-2AC6-7E6C-B57B-02965D75641A}"/>
              </a:ext>
            </a:extLst>
          </p:cNvPr>
          <p:cNvGrpSpPr/>
          <p:nvPr/>
        </p:nvGrpSpPr>
        <p:grpSpPr>
          <a:xfrm>
            <a:off x="4573503" y="4506848"/>
            <a:ext cx="152136" cy="82732"/>
            <a:chOff x="6317043" y="4475072"/>
            <a:chExt cx="152136" cy="82732"/>
          </a:xfrm>
        </p:grpSpPr>
        <p:sp>
          <p:nvSpPr>
            <p:cNvPr id="151" name="Google Shape;172;p16">
              <a:extLst>
                <a:ext uri="{FF2B5EF4-FFF2-40B4-BE49-F238E27FC236}">
                  <a16:creationId xmlns:a16="http://schemas.microsoft.com/office/drawing/2014/main" id="{3DF09584-E17C-90F0-5880-2A05807C7153}"/>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3;p16">
              <a:extLst>
                <a:ext uri="{FF2B5EF4-FFF2-40B4-BE49-F238E27FC236}">
                  <a16:creationId xmlns:a16="http://schemas.microsoft.com/office/drawing/2014/main" id="{DFE819AA-118E-054F-750C-BF6B696F8190}"/>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4;p16">
              <a:extLst>
                <a:ext uri="{FF2B5EF4-FFF2-40B4-BE49-F238E27FC236}">
                  <a16:creationId xmlns:a16="http://schemas.microsoft.com/office/drawing/2014/main" id="{D4A01F88-224F-44F0-14C2-B40E5175E536}"/>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76;p16">
            <a:extLst>
              <a:ext uri="{FF2B5EF4-FFF2-40B4-BE49-F238E27FC236}">
                <a16:creationId xmlns:a16="http://schemas.microsoft.com/office/drawing/2014/main" id="{C89CE8EC-EB06-CB48-DF6F-740EC537B499}"/>
              </a:ext>
            </a:extLst>
          </p:cNvPr>
          <p:cNvGrpSpPr/>
          <p:nvPr/>
        </p:nvGrpSpPr>
        <p:grpSpPr>
          <a:xfrm>
            <a:off x="5098666" y="4497965"/>
            <a:ext cx="153802" cy="119380"/>
            <a:chOff x="6842206" y="4466189"/>
            <a:chExt cx="153802" cy="119380"/>
          </a:xfrm>
        </p:grpSpPr>
        <p:sp>
          <p:nvSpPr>
            <p:cNvPr id="155" name="Google Shape;177;p16">
              <a:extLst>
                <a:ext uri="{FF2B5EF4-FFF2-40B4-BE49-F238E27FC236}">
                  <a16:creationId xmlns:a16="http://schemas.microsoft.com/office/drawing/2014/main" id="{67CDAF32-FE30-80F7-634D-D65A4EF5452B}"/>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8;p16">
              <a:extLst>
                <a:ext uri="{FF2B5EF4-FFF2-40B4-BE49-F238E27FC236}">
                  <a16:creationId xmlns:a16="http://schemas.microsoft.com/office/drawing/2014/main" id="{AFA2AB9A-DADA-EE63-34F1-BB522DE7BA73}"/>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79;p16">
            <a:extLst>
              <a:ext uri="{FF2B5EF4-FFF2-40B4-BE49-F238E27FC236}">
                <a16:creationId xmlns:a16="http://schemas.microsoft.com/office/drawing/2014/main" id="{6702FAE4-6E47-0C43-3745-B6A5439E1515}"/>
              </a:ext>
            </a:extLst>
          </p:cNvPr>
          <p:cNvGrpSpPr/>
          <p:nvPr/>
        </p:nvGrpSpPr>
        <p:grpSpPr>
          <a:xfrm>
            <a:off x="5656584" y="4488533"/>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265" name="Google Shape;180;p16">
              <a:extLst>
                <a:ext uri="{FF2B5EF4-FFF2-40B4-BE49-F238E27FC236}">
                  <a16:creationId xmlns:a16="http://schemas.microsoft.com/office/drawing/2014/main" id="{7FDA5AE5-7AB2-42E1-E4A4-1E89645DF80A}"/>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1;p16">
              <a:extLst>
                <a:ext uri="{FF2B5EF4-FFF2-40B4-BE49-F238E27FC236}">
                  <a16:creationId xmlns:a16="http://schemas.microsoft.com/office/drawing/2014/main" id="{9B71E9B7-8F09-B950-34B6-CCB6EF4383F2}"/>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16;p16">
            <a:extLst>
              <a:ext uri="{FF2B5EF4-FFF2-40B4-BE49-F238E27FC236}">
                <a16:creationId xmlns:a16="http://schemas.microsoft.com/office/drawing/2014/main" id="{569E824F-F918-4922-B654-07D0DA41BB33}"/>
              </a:ext>
            </a:extLst>
          </p:cNvPr>
          <p:cNvSpPr txBox="1"/>
          <p:nvPr/>
        </p:nvSpPr>
        <p:spPr>
          <a:xfrm>
            <a:off x="4549131" y="1058219"/>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268" name="Google Shape;250;p16">
            <a:extLst>
              <a:ext uri="{FF2B5EF4-FFF2-40B4-BE49-F238E27FC236}">
                <a16:creationId xmlns:a16="http://schemas.microsoft.com/office/drawing/2014/main" id="{33CBE80E-44EA-66A2-5F53-19280056C9D5}"/>
              </a:ext>
            </a:extLst>
          </p:cNvPr>
          <p:cNvSpPr/>
          <p:nvPr/>
        </p:nvSpPr>
        <p:spPr>
          <a:xfrm>
            <a:off x="4436785" y="3305334"/>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51;p16">
            <a:extLst>
              <a:ext uri="{FF2B5EF4-FFF2-40B4-BE49-F238E27FC236}">
                <a16:creationId xmlns:a16="http://schemas.microsoft.com/office/drawing/2014/main" id="{066CCB38-11C5-4EAB-B568-D4EC6EA5898F}"/>
              </a:ext>
            </a:extLst>
          </p:cNvPr>
          <p:cNvGrpSpPr/>
          <p:nvPr/>
        </p:nvGrpSpPr>
        <p:grpSpPr>
          <a:xfrm>
            <a:off x="4560607" y="3569019"/>
            <a:ext cx="1250213" cy="71090"/>
            <a:chOff x="6304147" y="3467121"/>
            <a:chExt cx="1250213" cy="71090"/>
          </a:xfrm>
        </p:grpSpPr>
        <p:sp>
          <p:nvSpPr>
            <p:cNvPr id="270" name="Google Shape;252;p16">
              <a:extLst>
                <a:ext uri="{FF2B5EF4-FFF2-40B4-BE49-F238E27FC236}">
                  <a16:creationId xmlns:a16="http://schemas.microsoft.com/office/drawing/2014/main" id="{D612CC7B-D455-413E-E7CE-2C7EC460AC6B}"/>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3;p16">
              <a:extLst>
                <a:ext uri="{FF2B5EF4-FFF2-40B4-BE49-F238E27FC236}">
                  <a16:creationId xmlns:a16="http://schemas.microsoft.com/office/drawing/2014/main" id="{68E7590B-85B0-0C74-54E2-4E7B6400BE1F}"/>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54;p16">
            <a:extLst>
              <a:ext uri="{FF2B5EF4-FFF2-40B4-BE49-F238E27FC236}">
                <a16:creationId xmlns:a16="http://schemas.microsoft.com/office/drawing/2014/main" id="{AC4953FD-699A-81C5-EBDB-0E43C6F97A26}"/>
              </a:ext>
            </a:extLst>
          </p:cNvPr>
          <p:cNvGrpSpPr/>
          <p:nvPr/>
        </p:nvGrpSpPr>
        <p:grpSpPr>
          <a:xfrm>
            <a:off x="4560607" y="4029944"/>
            <a:ext cx="1250213" cy="71070"/>
            <a:chOff x="6304147" y="3928045"/>
            <a:chExt cx="1250213" cy="71070"/>
          </a:xfrm>
        </p:grpSpPr>
        <p:sp>
          <p:nvSpPr>
            <p:cNvPr id="273" name="Google Shape;255;p16">
              <a:extLst>
                <a:ext uri="{FF2B5EF4-FFF2-40B4-BE49-F238E27FC236}">
                  <a16:creationId xmlns:a16="http://schemas.microsoft.com/office/drawing/2014/main" id="{90E6E052-B94F-4987-F0D8-B8882815F2ED}"/>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6;p16">
              <a:extLst>
                <a:ext uri="{FF2B5EF4-FFF2-40B4-BE49-F238E27FC236}">
                  <a16:creationId xmlns:a16="http://schemas.microsoft.com/office/drawing/2014/main" id="{ECDBC153-F146-A271-DAFE-1755C783E0C1}"/>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57;p16">
            <a:extLst>
              <a:ext uri="{FF2B5EF4-FFF2-40B4-BE49-F238E27FC236}">
                <a16:creationId xmlns:a16="http://schemas.microsoft.com/office/drawing/2014/main" id="{7B6953E9-C385-3A7D-D877-16BDE19B9F0B}"/>
              </a:ext>
            </a:extLst>
          </p:cNvPr>
          <p:cNvSpPr txBox="1"/>
          <p:nvPr/>
        </p:nvSpPr>
        <p:spPr>
          <a:xfrm>
            <a:off x="4549138" y="2953566"/>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276" name="Google Shape;258;p16">
            <a:extLst>
              <a:ext uri="{FF2B5EF4-FFF2-40B4-BE49-F238E27FC236}">
                <a16:creationId xmlns:a16="http://schemas.microsoft.com/office/drawing/2014/main" id="{EB338011-958E-B664-03DF-3CCB7C95F1B2}"/>
              </a:ext>
            </a:extLst>
          </p:cNvPr>
          <p:cNvGrpSpPr/>
          <p:nvPr/>
        </p:nvGrpSpPr>
        <p:grpSpPr>
          <a:xfrm>
            <a:off x="4465324" y="3305521"/>
            <a:ext cx="1413411" cy="595196"/>
            <a:chOff x="6208864" y="3203622"/>
            <a:chExt cx="1413411" cy="595196"/>
          </a:xfrm>
        </p:grpSpPr>
        <p:sp>
          <p:nvSpPr>
            <p:cNvPr id="277" name="Google Shape;259;p16">
              <a:extLst>
                <a:ext uri="{FF2B5EF4-FFF2-40B4-BE49-F238E27FC236}">
                  <a16:creationId xmlns:a16="http://schemas.microsoft.com/office/drawing/2014/main" id="{EE867D19-4929-66E9-EDE7-781DD2E266FF}"/>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278" name="Google Shape;260;p16">
              <a:extLst>
                <a:ext uri="{FF2B5EF4-FFF2-40B4-BE49-F238E27FC236}">
                  <a16:creationId xmlns:a16="http://schemas.microsoft.com/office/drawing/2014/main" id="{A5D1D2FE-0E66-F394-A314-0DFC9049B084}"/>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279" name="Google Shape;261;p16">
            <a:extLst>
              <a:ext uri="{FF2B5EF4-FFF2-40B4-BE49-F238E27FC236}">
                <a16:creationId xmlns:a16="http://schemas.microsoft.com/office/drawing/2014/main" id="{8DFA213D-02A1-DEDB-014E-3B242860DECA}"/>
              </a:ext>
            </a:extLst>
          </p:cNvPr>
          <p:cNvGrpSpPr/>
          <p:nvPr/>
        </p:nvGrpSpPr>
        <p:grpSpPr>
          <a:xfrm>
            <a:off x="4465324" y="3768018"/>
            <a:ext cx="1413384" cy="594285"/>
            <a:chOff x="6208864" y="3666119"/>
            <a:chExt cx="1413384" cy="594285"/>
          </a:xfrm>
        </p:grpSpPr>
        <p:sp>
          <p:nvSpPr>
            <p:cNvPr id="280" name="Google Shape;262;p16">
              <a:extLst>
                <a:ext uri="{FF2B5EF4-FFF2-40B4-BE49-F238E27FC236}">
                  <a16:creationId xmlns:a16="http://schemas.microsoft.com/office/drawing/2014/main" id="{60CD4497-D098-4C29-E8C5-1952F0B607C0}"/>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281" name="Google Shape;263;p16">
              <a:extLst>
                <a:ext uri="{FF2B5EF4-FFF2-40B4-BE49-F238E27FC236}">
                  <a16:creationId xmlns:a16="http://schemas.microsoft.com/office/drawing/2014/main" id="{E28ED233-BD07-B522-2B60-AD21B13F5D25}"/>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282" name="Google Shape;264;p16">
            <a:extLst>
              <a:ext uri="{FF2B5EF4-FFF2-40B4-BE49-F238E27FC236}">
                <a16:creationId xmlns:a16="http://schemas.microsoft.com/office/drawing/2014/main" id="{720107BA-48B5-90BD-CC54-A6B55970F0E6}"/>
              </a:ext>
            </a:extLst>
          </p:cNvPr>
          <p:cNvSpPr txBox="1"/>
          <p:nvPr/>
        </p:nvSpPr>
        <p:spPr>
          <a:xfrm>
            <a:off x="4279060" y="2403315"/>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283" name="Google Shape;175;p16" title="Points scored">
            <a:hlinkClick r:id="rId3"/>
            <a:extLst>
              <a:ext uri="{FF2B5EF4-FFF2-40B4-BE49-F238E27FC236}">
                <a16:creationId xmlns:a16="http://schemas.microsoft.com/office/drawing/2014/main" id="{BF537DD2-FA70-2949-B424-E165D0ACF8B4}"/>
              </a:ext>
            </a:extLst>
          </p:cNvPr>
          <p:cNvPicPr preferRelativeResize="0"/>
          <p:nvPr/>
        </p:nvPicPr>
        <p:blipFill>
          <a:blip r:embed="rId4">
            <a:alphaModFix/>
            <a:duotone>
              <a:prstClr val="black"/>
              <a:schemeClr val="tx2">
                <a:tint val="45000"/>
                <a:satMod val="400000"/>
              </a:schemeClr>
            </a:duotone>
          </a:blip>
          <a:stretch>
            <a:fillRect/>
          </a:stretch>
        </p:blipFill>
        <p:spPr>
          <a:xfrm>
            <a:off x="4351024" y="1281242"/>
            <a:ext cx="1590972" cy="1142825"/>
          </a:xfrm>
          <a:prstGeom prst="rect">
            <a:avLst/>
          </a:prstGeom>
          <a:noFill/>
          <a:ln>
            <a:noFill/>
          </a:ln>
        </p:spPr>
      </p:pic>
      <p:sp>
        <p:nvSpPr>
          <p:cNvPr id="284" name="Rectangle 283">
            <a:extLst>
              <a:ext uri="{FF2B5EF4-FFF2-40B4-BE49-F238E27FC236}">
                <a16:creationId xmlns:a16="http://schemas.microsoft.com/office/drawing/2014/main" id="{92F07687-41EA-EA65-BC1E-A523280DCDF3}"/>
              </a:ext>
            </a:extLst>
          </p:cNvPr>
          <p:cNvSpPr/>
          <p:nvPr/>
        </p:nvSpPr>
        <p:spPr>
          <a:xfrm>
            <a:off x="4535035" y="2256596"/>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Rounded Corners 284">
            <a:extLst>
              <a:ext uri="{FF2B5EF4-FFF2-40B4-BE49-F238E27FC236}">
                <a16:creationId xmlns:a16="http://schemas.microsoft.com/office/drawing/2014/main" id="{2E4C9D4C-5A00-05B5-4346-14EB0315C694}"/>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286" name="TextBox 285">
            <a:extLst>
              <a:ext uri="{FF2B5EF4-FFF2-40B4-BE49-F238E27FC236}">
                <a16:creationId xmlns:a16="http://schemas.microsoft.com/office/drawing/2014/main" id="{B2BE6B42-5EB9-D214-53AA-974601494F5B}"/>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287" name="Picture 286" descr="A blue cartoon character pointing at something&#10;&#10;Description automatically generated">
            <a:extLst>
              <a:ext uri="{FF2B5EF4-FFF2-40B4-BE49-F238E27FC236}">
                <a16:creationId xmlns:a16="http://schemas.microsoft.com/office/drawing/2014/main" id="{4FA6B54E-B62B-812C-F76E-090281DB04A1}"/>
              </a:ext>
            </a:extLst>
          </p:cNvPr>
          <p:cNvPicPr>
            <a:picLocks noChangeAspect="1"/>
          </p:cNvPicPr>
          <p:nvPr/>
        </p:nvPicPr>
        <p:blipFill>
          <a:blip r:embed="rId5"/>
          <a:stretch>
            <a:fillRect/>
          </a:stretch>
        </p:blipFill>
        <p:spPr>
          <a:xfrm>
            <a:off x="6871859" y="121488"/>
            <a:ext cx="921719" cy="683295"/>
          </a:xfrm>
          <a:prstGeom prst="rect">
            <a:avLst/>
          </a:prstGeom>
        </p:spPr>
      </p:pic>
    </p:spTree>
    <p:extLst>
      <p:ext uri="{BB962C8B-B14F-4D97-AF65-F5344CB8AC3E}">
        <p14:creationId xmlns:p14="http://schemas.microsoft.com/office/powerpoint/2010/main" val="163399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5" name="Google Shape;3335;p42"/>
          <p:cNvSpPr/>
          <p:nvPr/>
        </p:nvSpPr>
        <p:spPr>
          <a:xfrm>
            <a:off x="674684" y="1085080"/>
            <a:ext cx="2607255" cy="2905387"/>
          </a:xfrm>
          <a:prstGeom prst="roundRect">
            <a:avLst>
              <a:gd name="adj" fmla="val 12569"/>
            </a:avLst>
          </a:prstGeom>
          <a:gradFill>
            <a:gsLst>
              <a:gs pos="0">
                <a:srgbClr val="FFFFCC"/>
              </a:gs>
              <a:gs pos="100000">
                <a:srgbClr val="99CCFF"/>
              </a:gs>
            </a:gsLst>
            <a:lin ang="8099331" scaled="0"/>
          </a:gradFill>
          <a:ln>
            <a:noFill/>
          </a:ln>
          <a:effectLst>
            <a:outerShdw blurRad="57150" dist="19050"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txBox="1">
            <a:spLocks noGrp="1"/>
          </p:cNvSpPr>
          <p:nvPr>
            <p:ph type="title"/>
          </p:nvPr>
        </p:nvSpPr>
        <p:spPr>
          <a:xfrm>
            <a:off x="190745" y="152435"/>
            <a:ext cx="68958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 Personalized Reminders for Smarter Inventory Management</a:t>
            </a:r>
            <a:endParaRPr dirty="0"/>
          </a:p>
        </p:txBody>
      </p:sp>
      <p:sp>
        <p:nvSpPr>
          <p:cNvPr id="3337" name="Google Shape;3337;p42"/>
          <p:cNvSpPr/>
          <p:nvPr/>
        </p:nvSpPr>
        <p:spPr>
          <a:xfrm>
            <a:off x="765109" y="1235899"/>
            <a:ext cx="2446915" cy="279894"/>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42"/>
          <p:cNvSpPr/>
          <p:nvPr/>
        </p:nvSpPr>
        <p:spPr>
          <a:xfrm>
            <a:off x="1430640" y="1868853"/>
            <a:ext cx="334076" cy="279894"/>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3" name="Google Shape;3383;p42"/>
          <p:cNvGrpSpPr/>
          <p:nvPr/>
        </p:nvGrpSpPr>
        <p:grpSpPr>
          <a:xfrm>
            <a:off x="1392779" y="3004169"/>
            <a:ext cx="1651709" cy="736173"/>
            <a:chOff x="4884470" y="1200865"/>
            <a:chExt cx="1220700" cy="649393"/>
          </a:xfrm>
        </p:grpSpPr>
        <p:sp>
          <p:nvSpPr>
            <p:cNvPr id="3384" name="Google Shape;3384;p42"/>
            <p:cNvSpPr txBox="1"/>
            <p:nvPr/>
          </p:nvSpPr>
          <p:spPr>
            <a:xfrm>
              <a:off x="4884470" y="1413758"/>
              <a:ext cx="12207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Roboto"/>
                  <a:ea typeface="Roboto"/>
                  <a:cs typeface="Roboto"/>
                  <a:sym typeface="Roboto"/>
                </a:rPr>
                <a:t>You need to buy one gallon of milk</a:t>
              </a:r>
              <a:endParaRPr sz="1100" dirty="0">
                <a:latin typeface="Roboto"/>
                <a:ea typeface="Roboto"/>
                <a:cs typeface="Roboto"/>
                <a:sym typeface="Roboto"/>
              </a:endParaRPr>
            </a:p>
          </p:txBody>
        </p:sp>
        <p:sp>
          <p:nvSpPr>
            <p:cNvPr id="3385" name="Google Shape;3385;p42"/>
            <p:cNvSpPr txBox="1"/>
            <p:nvPr/>
          </p:nvSpPr>
          <p:spPr>
            <a:xfrm>
              <a:off x="4884470" y="1200865"/>
              <a:ext cx="12207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Jupiter</a:t>
              </a:r>
              <a:endParaRPr sz="1300">
                <a:latin typeface="Fira Sans Extra Condensed SemiBold"/>
                <a:ea typeface="Fira Sans Extra Condensed SemiBold"/>
                <a:cs typeface="Fira Sans Extra Condensed SemiBold"/>
                <a:sym typeface="Fira Sans Extra Condensed SemiBold"/>
              </a:endParaRPr>
            </a:p>
          </p:txBody>
        </p:sp>
      </p:grpSp>
      <p:sp>
        <p:nvSpPr>
          <p:cNvPr id="3386" name="Google Shape;3386;p42"/>
          <p:cNvSpPr txBox="1"/>
          <p:nvPr/>
        </p:nvSpPr>
        <p:spPr>
          <a:xfrm>
            <a:off x="893984" y="3172151"/>
            <a:ext cx="808196" cy="4356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400">
                <a:latin typeface="Fira Sans Extra Condensed SemiBold"/>
                <a:ea typeface="Fira Sans Extra Condensed SemiBold"/>
                <a:cs typeface="Fira Sans Extra Condensed SemiBold"/>
                <a:sym typeface="Fira Sans Extra Condensed SemiBold"/>
              </a:rPr>
              <a:t>17</a:t>
            </a:r>
            <a:endParaRPr sz="3400">
              <a:latin typeface="Fira Sans Extra Condensed SemiBold"/>
              <a:ea typeface="Fira Sans Extra Condensed SemiBold"/>
              <a:cs typeface="Fira Sans Extra Condensed SemiBold"/>
              <a:sym typeface="Fira Sans Extra Condensed SemiBold"/>
            </a:endParaRPr>
          </a:p>
        </p:txBody>
      </p:sp>
      <p:cxnSp>
        <p:nvCxnSpPr>
          <p:cNvPr id="3387" name="Google Shape;3387;p42"/>
          <p:cNvCxnSpPr>
            <a:cxnSpLocks/>
          </p:cNvCxnSpPr>
          <p:nvPr/>
        </p:nvCxnSpPr>
        <p:spPr>
          <a:xfrm>
            <a:off x="1182384" y="2962267"/>
            <a:ext cx="1333869" cy="0"/>
          </a:xfrm>
          <a:prstGeom prst="straightConnector1">
            <a:avLst/>
          </a:prstGeom>
          <a:noFill/>
          <a:ln w="9525" cap="flat" cmpd="sng">
            <a:solidFill>
              <a:schemeClr val="lt1"/>
            </a:solidFill>
            <a:prstDash val="solid"/>
            <a:round/>
            <a:headEnd type="none" w="med" len="med"/>
            <a:tailEnd type="none" w="med" len="med"/>
          </a:ln>
        </p:spPr>
      </p:cxnSp>
      <p:grpSp>
        <p:nvGrpSpPr>
          <p:cNvPr id="3388" name="Google Shape;3388;p42"/>
          <p:cNvGrpSpPr/>
          <p:nvPr/>
        </p:nvGrpSpPr>
        <p:grpSpPr>
          <a:xfrm>
            <a:off x="709065" y="1215326"/>
            <a:ext cx="2462691" cy="1793009"/>
            <a:chOff x="5972962" y="1769550"/>
            <a:chExt cx="1972750" cy="1714525"/>
          </a:xfrm>
        </p:grpSpPr>
        <p:sp>
          <p:nvSpPr>
            <p:cNvPr id="3389" name="Google Shape;3389;p42"/>
            <p:cNvSpPr txBox="1"/>
            <p:nvPr/>
          </p:nvSpPr>
          <p:spPr>
            <a:xfrm>
              <a:off x="5972962"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sp>
          <p:nvSpPr>
            <p:cNvPr id="3390" name="Google Shape;3390;p42"/>
            <p:cNvSpPr txBox="1"/>
            <p:nvPr/>
          </p:nvSpPr>
          <p:spPr>
            <a:xfrm>
              <a:off x="6242554"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sp>
          <p:nvSpPr>
            <p:cNvPr id="3391" name="Google Shape;3391;p42"/>
            <p:cNvSpPr txBox="1"/>
            <p:nvPr/>
          </p:nvSpPr>
          <p:spPr>
            <a:xfrm>
              <a:off x="6512145"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sp>
          <p:nvSpPr>
            <p:cNvPr id="3392" name="Google Shape;3392;p42"/>
            <p:cNvSpPr txBox="1"/>
            <p:nvPr/>
          </p:nvSpPr>
          <p:spPr>
            <a:xfrm>
              <a:off x="6781737"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sp>
          <p:nvSpPr>
            <p:cNvPr id="3393" name="Google Shape;3393;p42"/>
            <p:cNvSpPr txBox="1"/>
            <p:nvPr/>
          </p:nvSpPr>
          <p:spPr>
            <a:xfrm>
              <a:off x="7051329"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sp>
          <p:nvSpPr>
            <p:cNvPr id="3394" name="Google Shape;3394;p42"/>
            <p:cNvSpPr txBox="1"/>
            <p:nvPr/>
          </p:nvSpPr>
          <p:spPr>
            <a:xfrm>
              <a:off x="7320920"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sp>
          <p:nvSpPr>
            <p:cNvPr id="3395" name="Google Shape;3395;p42"/>
            <p:cNvSpPr txBox="1"/>
            <p:nvPr/>
          </p:nvSpPr>
          <p:spPr>
            <a:xfrm>
              <a:off x="7590512"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sp>
          <p:nvSpPr>
            <p:cNvPr id="3396" name="Google Shape;3396;p42"/>
            <p:cNvSpPr txBox="1"/>
            <p:nvPr/>
          </p:nvSpPr>
          <p:spPr>
            <a:xfrm>
              <a:off x="5972962"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p:txBody>
        </p:sp>
        <p:sp>
          <p:nvSpPr>
            <p:cNvPr id="3397" name="Google Shape;3397;p42"/>
            <p:cNvSpPr txBox="1"/>
            <p:nvPr/>
          </p:nvSpPr>
          <p:spPr>
            <a:xfrm>
              <a:off x="6242554"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9</a:t>
              </a:r>
              <a:endParaRPr sz="1000">
                <a:latin typeface="Roboto"/>
                <a:ea typeface="Roboto"/>
                <a:cs typeface="Roboto"/>
                <a:sym typeface="Roboto"/>
              </a:endParaRPr>
            </a:p>
          </p:txBody>
        </p:sp>
        <p:sp>
          <p:nvSpPr>
            <p:cNvPr id="3398" name="Google Shape;3398;p42"/>
            <p:cNvSpPr txBox="1"/>
            <p:nvPr/>
          </p:nvSpPr>
          <p:spPr>
            <a:xfrm>
              <a:off x="6507189" y="2342204"/>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Roboto"/>
                  <a:ea typeface="Roboto"/>
                  <a:cs typeface="Roboto"/>
                  <a:sym typeface="Roboto"/>
                </a:rPr>
                <a:t>10</a:t>
              </a:r>
              <a:endParaRPr sz="1000" dirty="0">
                <a:latin typeface="Roboto"/>
                <a:ea typeface="Roboto"/>
                <a:cs typeface="Roboto"/>
                <a:sym typeface="Roboto"/>
              </a:endParaRPr>
            </a:p>
          </p:txBody>
        </p:sp>
        <p:sp>
          <p:nvSpPr>
            <p:cNvPr id="3399" name="Google Shape;3399;p42"/>
            <p:cNvSpPr txBox="1"/>
            <p:nvPr/>
          </p:nvSpPr>
          <p:spPr>
            <a:xfrm>
              <a:off x="6781737"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11</a:t>
              </a:r>
              <a:endParaRPr sz="1000">
                <a:latin typeface="Roboto"/>
                <a:ea typeface="Roboto"/>
                <a:cs typeface="Roboto"/>
                <a:sym typeface="Roboto"/>
              </a:endParaRPr>
            </a:p>
          </p:txBody>
        </p:sp>
        <p:sp>
          <p:nvSpPr>
            <p:cNvPr id="3400" name="Google Shape;3400;p42"/>
            <p:cNvSpPr txBox="1"/>
            <p:nvPr/>
          </p:nvSpPr>
          <p:spPr>
            <a:xfrm>
              <a:off x="7051329"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12</a:t>
              </a:r>
              <a:endParaRPr sz="1000">
                <a:latin typeface="Roboto"/>
                <a:ea typeface="Roboto"/>
                <a:cs typeface="Roboto"/>
                <a:sym typeface="Roboto"/>
              </a:endParaRPr>
            </a:p>
          </p:txBody>
        </p:sp>
        <p:sp>
          <p:nvSpPr>
            <p:cNvPr id="3401" name="Google Shape;3401;p42"/>
            <p:cNvSpPr txBox="1"/>
            <p:nvPr/>
          </p:nvSpPr>
          <p:spPr>
            <a:xfrm>
              <a:off x="7320920"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13</a:t>
              </a:r>
              <a:endParaRPr sz="1000">
                <a:latin typeface="Roboto"/>
                <a:ea typeface="Roboto"/>
                <a:cs typeface="Roboto"/>
                <a:sym typeface="Roboto"/>
              </a:endParaRPr>
            </a:p>
          </p:txBody>
        </p:sp>
        <p:sp>
          <p:nvSpPr>
            <p:cNvPr id="3402" name="Google Shape;3402;p42"/>
            <p:cNvSpPr txBox="1"/>
            <p:nvPr/>
          </p:nvSpPr>
          <p:spPr>
            <a:xfrm>
              <a:off x="7590512"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14</a:t>
              </a:r>
              <a:endParaRPr sz="1000">
                <a:latin typeface="Roboto"/>
                <a:ea typeface="Roboto"/>
                <a:cs typeface="Roboto"/>
                <a:sym typeface="Roboto"/>
              </a:endParaRPr>
            </a:p>
          </p:txBody>
        </p:sp>
        <p:sp>
          <p:nvSpPr>
            <p:cNvPr id="3403" name="Google Shape;3403;p42"/>
            <p:cNvSpPr txBox="1"/>
            <p:nvPr/>
          </p:nvSpPr>
          <p:spPr>
            <a:xfrm>
              <a:off x="5972962"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15</a:t>
              </a:r>
              <a:endParaRPr sz="1000">
                <a:latin typeface="Roboto"/>
                <a:ea typeface="Roboto"/>
                <a:cs typeface="Roboto"/>
                <a:sym typeface="Roboto"/>
              </a:endParaRPr>
            </a:p>
          </p:txBody>
        </p:sp>
        <p:sp>
          <p:nvSpPr>
            <p:cNvPr id="3404" name="Google Shape;3404;p42"/>
            <p:cNvSpPr txBox="1"/>
            <p:nvPr/>
          </p:nvSpPr>
          <p:spPr>
            <a:xfrm>
              <a:off x="6242554"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16</a:t>
              </a:r>
              <a:endParaRPr sz="1000">
                <a:latin typeface="Roboto"/>
                <a:ea typeface="Roboto"/>
                <a:cs typeface="Roboto"/>
                <a:sym typeface="Roboto"/>
              </a:endParaRPr>
            </a:p>
          </p:txBody>
        </p:sp>
        <p:sp>
          <p:nvSpPr>
            <p:cNvPr id="3405" name="Google Shape;3405;p42"/>
            <p:cNvSpPr txBox="1"/>
            <p:nvPr/>
          </p:nvSpPr>
          <p:spPr>
            <a:xfrm>
              <a:off x="6512145"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17</a:t>
              </a:r>
              <a:endParaRPr sz="1000">
                <a:latin typeface="Roboto"/>
                <a:ea typeface="Roboto"/>
                <a:cs typeface="Roboto"/>
                <a:sym typeface="Roboto"/>
              </a:endParaRPr>
            </a:p>
          </p:txBody>
        </p:sp>
        <p:sp>
          <p:nvSpPr>
            <p:cNvPr id="3406" name="Google Shape;3406;p42"/>
            <p:cNvSpPr txBox="1"/>
            <p:nvPr/>
          </p:nvSpPr>
          <p:spPr>
            <a:xfrm>
              <a:off x="6781737"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18</a:t>
              </a:r>
              <a:endParaRPr sz="1000">
                <a:latin typeface="Roboto"/>
                <a:ea typeface="Roboto"/>
                <a:cs typeface="Roboto"/>
                <a:sym typeface="Roboto"/>
              </a:endParaRPr>
            </a:p>
          </p:txBody>
        </p:sp>
        <p:sp>
          <p:nvSpPr>
            <p:cNvPr id="3407" name="Google Shape;3407;p42"/>
            <p:cNvSpPr txBox="1"/>
            <p:nvPr/>
          </p:nvSpPr>
          <p:spPr>
            <a:xfrm>
              <a:off x="7051329"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19</a:t>
              </a:r>
              <a:endParaRPr sz="1000">
                <a:latin typeface="Roboto"/>
                <a:ea typeface="Roboto"/>
                <a:cs typeface="Roboto"/>
                <a:sym typeface="Roboto"/>
              </a:endParaRPr>
            </a:p>
          </p:txBody>
        </p:sp>
        <p:sp>
          <p:nvSpPr>
            <p:cNvPr id="3408" name="Google Shape;3408;p42"/>
            <p:cNvSpPr txBox="1"/>
            <p:nvPr/>
          </p:nvSpPr>
          <p:spPr>
            <a:xfrm>
              <a:off x="7320920"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20</a:t>
              </a:r>
              <a:endParaRPr sz="1000">
                <a:latin typeface="Roboto"/>
                <a:ea typeface="Roboto"/>
                <a:cs typeface="Roboto"/>
                <a:sym typeface="Roboto"/>
              </a:endParaRPr>
            </a:p>
          </p:txBody>
        </p:sp>
        <p:sp>
          <p:nvSpPr>
            <p:cNvPr id="3409" name="Google Shape;3409;p42"/>
            <p:cNvSpPr txBox="1"/>
            <p:nvPr/>
          </p:nvSpPr>
          <p:spPr>
            <a:xfrm>
              <a:off x="7590512"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21</a:t>
              </a:r>
              <a:endParaRPr sz="1000">
                <a:latin typeface="Roboto"/>
                <a:ea typeface="Roboto"/>
                <a:cs typeface="Roboto"/>
                <a:sym typeface="Roboto"/>
              </a:endParaRPr>
            </a:p>
          </p:txBody>
        </p:sp>
        <p:sp>
          <p:nvSpPr>
            <p:cNvPr id="3410" name="Google Shape;3410;p42"/>
            <p:cNvSpPr txBox="1"/>
            <p:nvPr/>
          </p:nvSpPr>
          <p:spPr>
            <a:xfrm>
              <a:off x="5972962"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22</a:t>
              </a:r>
              <a:endParaRPr sz="1000">
                <a:latin typeface="Roboto"/>
                <a:ea typeface="Roboto"/>
                <a:cs typeface="Roboto"/>
                <a:sym typeface="Roboto"/>
              </a:endParaRPr>
            </a:p>
          </p:txBody>
        </p:sp>
        <p:sp>
          <p:nvSpPr>
            <p:cNvPr id="3411" name="Google Shape;3411;p42"/>
            <p:cNvSpPr txBox="1"/>
            <p:nvPr/>
          </p:nvSpPr>
          <p:spPr>
            <a:xfrm>
              <a:off x="6242554"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23</a:t>
              </a:r>
              <a:endParaRPr sz="1000">
                <a:latin typeface="Roboto"/>
                <a:ea typeface="Roboto"/>
                <a:cs typeface="Roboto"/>
                <a:sym typeface="Roboto"/>
              </a:endParaRPr>
            </a:p>
          </p:txBody>
        </p:sp>
        <p:sp>
          <p:nvSpPr>
            <p:cNvPr id="3412" name="Google Shape;3412;p42"/>
            <p:cNvSpPr txBox="1"/>
            <p:nvPr/>
          </p:nvSpPr>
          <p:spPr>
            <a:xfrm>
              <a:off x="6512145"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24</a:t>
              </a:r>
              <a:endParaRPr sz="1000">
                <a:latin typeface="Roboto"/>
                <a:ea typeface="Roboto"/>
                <a:cs typeface="Roboto"/>
                <a:sym typeface="Roboto"/>
              </a:endParaRPr>
            </a:p>
          </p:txBody>
        </p:sp>
        <p:sp>
          <p:nvSpPr>
            <p:cNvPr id="3413" name="Google Shape;3413;p42"/>
            <p:cNvSpPr txBox="1"/>
            <p:nvPr/>
          </p:nvSpPr>
          <p:spPr>
            <a:xfrm>
              <a:off x="6781737"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25</a:t>
              </a:r>
              <a:endParaRPr sz="1000">
                <a:latin typeface="Roboto"/>
                <a:ea typeface="Roboto"/>
                <a:cs typeface="Roboto"/>
                <a:sym typeface="Roboto"/>
              </a:endParaRPr>
            </a:p>
          </p:txBody>
        </p:sp>
        <p:sp>
          <p:nvSpPr>
            <p:cNvPr id="3414" name="Google Shape;3414;p42"/>
            <p:cNvSpPr txBox="1"/>
            <p:nvPr/>
          </p:nvSpPr>
          <p:spPr>
            <a:xfrm>
              <a:off x="7051329"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26</a:t>
              </a:r>
              <a:endParaRPr sz="1000">
                <a:latin typeface="Roboto"/>
                <a:ea typeface="Roboto"/>
                <a:cs typeface="Roboto"/>
                <a:sym typeface="Roboto"/>
              </a:endParaRPr>
            </a:p>
          </p:txBody>
        </p:sp>
        <p:sp>
          <p:nvSpPr>
            <p:cNvPr id="3415" name="Google Shape;3415;p42"/>
            <p:cNvSpPr txBox="1"/>
            <p:nvPr/>
          </p:nvSpPr>
          <p:spPr>
            <a:xfrm>
              <a:off x="7320920"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27</a:t>
              </a:r>
              <a:endParaRPr sz="1000">
                <a:latin typeface="Roboto"/>
                <a:ea typeface="Roboto"/>
                <a:cs typeface="Roboto"/>
                <a:sym typeface="Roboto"/>
              </a:endParaRPr>
            </a:p>
          </p:txBody>
        </p:sp>
        <p:sp>
          <p:nvSpPr>
            <p:cNvPr id="3416" name="Google Shape;3416;p42"/>
            <p:cNvSpPr txBox="1"/>
            <p:nvPr/>
          </p:nvSpPr>
          <p:spPr>
            <a:xfrm>
              <a:off x="7590512"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28</a:t>
              </a:r>
              <a:endParaRPr sz="1000">
                <a:latin typeface="Roboto"/>
                <a:ea typeface="Roboto"/>
                <a:cs typeface="Roboto"/>
                <a:sym typeface="Roboto"/>
              </a:endParaRPr>
            </a:p>
          </p:txBody>
        </p:sp>
        <p:sp>
          <p:nvSpPr>
            <p:cNvPr id="3417" name="Google Shape;3417;p42"/>
            <p:cNvSpPr txBox="1"/>
            <p:nvPr/>
          </p:nvSpPr>
          <p:spPr>
            <a:xfrm>
              <a:off x="59729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29</a:t>
              </a:r>
              <a:endParaRPr sz="1000">
                <a:latin typeface="Roboto"/>
                <a:ea typeface="Roboto"/>
                <a:cs typeface="Roboto"/>
                <a:sym typeface="Roboto"/>
              </a:endParaRPr>
            </a:p>
          </p:txBody>
        </p:sp>
        <p:sp>
          <p:nvSpPr>
            <p:cNvPr id="3418" name="Google Shape;3418;p42"/>
            <p:cNvSpPr txBox="1"/>
            <p:nvPr/>
          </p:nvSpPr>
          <p:spPr>
            <a:xfrm>
              <a:off x="62545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30</a:t>
              </a:r>
              <a:endParaRPr sz="1000">
                <a:latin typeface="Roboto"/>
                <a:ea typeface="Roboto"/>
                <a:cs typeface="Roboto"/>
                <a:sym typeface="Roboto"/>
              </a:endParaRPr>
            </a:p>
          </p:txBody>
        </p:sp>
        <p:sp>
          <p:nvSpPr>
            <p:cNvPr id="3419" name="Google Shape;3419;p42"/>
            <p:cNvSpPr txBox="1"/>
            <p:nvPr/>
          </p:nvSpPr>
          <p:spPr>
            <a:xfrm>
              <a:off x="65361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31</a:t>
              </a:r>
              <a:endParaRPr sz="1000">
                <a:latin typeface="Roboto"/>
                <a:ea typeface="Roboto"/>
                <a:cs typeface="Roboto"/>
                <a:sym typeface="Roboto"/>
              </a:endParaRPr>
            </a:p>
          </p:txBody>
        </p:sp>
        <p:sp>
          <p:nvSpPr>
            <p:cNvPr id="3420" name="Google Shape;3420;p42"/>
            <p:cNvSpPr txBox="1"/>
            <p:nvPr/>
          </p:nvSpPr>
          <p:spPr>
            <a:xfrm>
              <a:off x="5972962"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M</a:t>
              </a:r>
              <a:endParaRPr sz="1200">
                <a:latin typeface="Fira Sans Extra Condensed SemiBold"/>
                <a:ea typeface="Fira Sans Extra Condensed SemiBold"/>
                <a:cs typeface="Fira Sans Extra Condensed SemiBold"/>
                <a:sym typeface="Fira Sans Extra Condensed SemiBold"/>
              </a:endParaRPr>
            </a:p>
          </p:txBody>
        </p:sp>
        <p:sp>
          <p:nvSpPr>
            <p:cNvPr id="3421" name="Google Shape;3421;p42"/>
            <p:cNvSpPr txBox="1"/>
            <p:nvPr/>
          </p:nvSpPr>
          <p:spPr>
            <a:xfrm>
              <a:off x="6242554"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Tu</a:t>
              </a:r>
              <a:endParaRPr sz="1200">
                <a:latin typeface="Fira Sans Extra Condensed SemiBold"/>
                <a:ea typeface="Fira Sans Extra Condensed SemiBold"/>
                <a:cs typeface="Fira Sans Extra Condensed SemiBold"/>
                <a:sym typeface="Fira Sans Extra Condensed SemiBold"/>
              </a:endParaRPr>
            </a:p>
          </p:txBody>
        </p:sp>
        <p:sp>
          <p:nvSpPr>
            <p:cNvPr id="3422" name="Google Shape;3422;p42"/>
            <p:cNvSpPr txBox="1"/>
            <p:nvPr/>
          </p:nvSpPr>
          <p:spPr>
            <a:xfrm>
              <a:off x="6512145"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W</a:t>
              </a:r>
              <a:endParaRPr sz="1200">
                <a:latin typeface="Fira Sans Extra Condensed SemiBold"/>
                <a:ea typeface="Fira Sans Extra Condensed SemiBold"/>
                <a:cs typeface="Fira Sans Extra Condensed SemiBold"/>
                <a:sym typeface="Fira Sans Extra Condensed SemiBold"/>
              </a:endParaRPr>
            </a:p>
          </p:txBody>
        </p:sp>
        <p:sp>
          <p:nvSpPr>
            <p:cNvPr id="3423" name="Google Shape;3423;p42"/>
            <p:cNvSpPr txBox="1"/>
            <p:nvPr/>
          </p:nvSpPr>
          <p:spPr>
            <a:xfrm>
              <a:off x="6781737"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Th</a:t>
              </a:r>
              <a:endParaRPr sz="1200">
                <a:latin typeface="Fira Sans Extra Condensed SemiBold"/>
                <a:ea typeface="Fira Sans Extra Condensed SemiBold"/>
                <a:cs typeface="Fira Sans Extra Condensed SemiBold"/>
                <a:sym typeface="Fira Sans Extra Condensed SemiBold"/>
              </a:endParaRPr>
            </a:p>
          </p:txBody>
        </p:sp>
        <p:sp>
          <p:nvSpPr>
            <p:cNvPr id="3424" name="Google Shape;3424;p42"/>
            <p:cNvSpPr txBox="1"/>
            <p:nvPr/>
          </p:nvSpPr>
          <p:spPr>
            <a:xfrm>
              <a:off x="7051329"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F</a:t>
              </a:r>
              <a:endParaRPr sz="1200">
                <a:latin typeface="Fira Sans Extra Condensed SemiBold"/>
                <a:ea typeface="Fira Sans Extra Condensed SemiBold"/>
                <a:cs typeface="Fira Sans Extra Condensed SemiBold"/>
                <a:sym typeface="Fira Sans Extra Condensed SemiBold"/>
              </a:endParaRPr>
            </a:p>
          </p:txBody>
        </p:sp>
        <p:sp>
          <p:nvSpPr>
            <p:cNvPr id="3425" name="Google Shape;3425;p42"/>
            <p:cNvSpPr txBox="1"/>
            <p:nvPr/>
          </p:nvSpPr>
          <p:spPr>
            <a:xfrm>
              <a:off x="7320920"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Sa</a:t>
              </a:r>
              <a:endParaRPr sz="1200">
                <a:latin typeface="Fira Sans Extra Condensed SemiBold"/>
                <a:ea typeface="Fira Sans Extra Condensed SemiBold"/>
                <a:cs typeface="Fira Sans Extra Condensed SemiBold"/>
                <a:sym typeface="Fira Sans Extra Condensed SemiBold"/>
              </a:endParaRPr>
            </a:p>
          </p:txBody>
        </p:sp>
        <p:sp>
          <p:nvSpPr>
            <p:cNvPr id="3426" name="Google Shape;3426;p42"/>
            <p:cNvSpPr txBox="1"/>
            <p:nvPr/>
          </p:nvSpPr>
          <p:spPr>
            <a:xfrm>
              <a:off x="7590512"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Su</a:t>
              </a:r>
              <a:endParaRPr sz="1200">
                <a:latin typeface="Fira Sans Extra Condensed SemiBold"/>
                <a:ea typeface="Fira Sans Extra Condensed SemiBold"/>
                <a:cs typeface="Fira Sans Extra Condensed SemiBold"/>
                <a:sym typeface="Fira Sans Extra Condensed SemiBold"/>
              </a:endParaRPr>
            </a:p>
          </p:txBody>
        </p:sp>
      </p:grpSp>
      <p:grpSp>
        <p:nvGrpSpPr>
          <p:cNvPr id="3427" name="Google Shape;3427;p42"/>
          <p:cNvGrpSpPr/>
          <p:nvPr/>
        </p:nvGrpSpPr>
        <p:grpSpPr>
          <a:xfrm>
            <a:off x="4571998" y="1160078"/>
            <a:ext cx="4475957" cy="957141"/>
            <a:chOff x="5751844" y="2085774"/>
            <a:chExt cx="2244600" cy="957141"/>
          </a:xfrm>
        </p:grpSpPr>
        <p:sp>
          <p:nvSpPr>
            <p:cNvPr id="3428" name="Google Shape;3428;p42"/>
            <p:cNvSpPr txBox="1"/>
            <p:nvPr/>
          </p:nvSpPr>
          <p:spPr>
            <a:xfrm>
              <a:off x="5800008" y="2368815"/>
              <a:ext cx="2196436" cy="674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err="1"/>
                <a:t>TallyTracker</a:t>
              </a:r>
              <a:r>
                <a:rPr lang="en-US" sz="2000" dirty="0"/>
                <a:t> allows you to set customized reminders for your inventory items, so you never miss restocking essentials or checking your supplies. Receive alerts for items when it’s time to reorder or when stock levels fall below your set threshold.</a:t>
              </a:r>
              <a:endParaRPr sz="1600" dirty="0">
                <a:latin typeface="Roboto"/>
                <a:ea typeface="Roboto"/>
                <a:cs typeface="Roboto"/>
                <a:sym typeface="Roboto"/>
              </a:endParaRPr>
            </a:p>
          </p:txBody>
        </p:sp>
        <p:sp>
          <p:nvSpPr>
            <p:cNvPr id="3429" name="Google Shape;3429;p42"/>
            <p:cNvSpPr txBox="1"/>
            <p:nvPr/>
          </p:nvSpPr>
          <p:spPr>
            <a:xfrm>
              <a:off x="5751844" y="2085774"/>
              <a:ext cx="2244600" cy="314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sp>
        <p:nvSpPr>
          <p:cNvPr id="21" name="Google Shape;2021;p30">
            <a:extLst>
              <a:ext uri="{FF2B5EF4-FFF2-40B4-BE49-F238E27FC236}">
                <a16:creationId xmlns:a16="http://schemas.microsoft.com/office/drawing/2014/main" id="{6E621C88-89C2-936F-F19F-1A4AB10C3C02}"/>
              </a:ext>
            </a:extLst>
          </p:cNvPr>
          <p:cNvSpPr/>
          <p:nvPr/>
        </p:nvSpPr>
        <p:spPr>
          <a:xfrm>
            <a:off x="2948038" y="2794886"/>
            <a:ext cx="1814078" cy="279894"/>
          </a:xfrm>
          <a:prstGeom prst="round2SameRect">
            <a:avLst>
              <a:gd name="adj1" fmla="val 16667"/>
              <a:gd name="adj2" fmla="val 0"/>
            </a:avLst>
          </a:prstGeom>
          <a:gradFill>
            <a:gsLst>
              <a:gs pos="0">
                <a:srgbClr val="FFFFCC"/>
              </a:gs>
              <a:gs pos="100000">
                <a:srgbClr val="2A73DE"/>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28;p30">
            <a:extLst>
              <a:ext uri="{FF2B5EF4-FFF2-40B4-BE49-F238E27FC236}">
                <a16:creationId xmlns:a16="http://schemas.microsoft.com/office/drawing/2014/main" id="{DB480949-4008-4810-5F45-D2CCB86B47A0}"/>
              </a:ext>
            </a:extLst>
          </p:cNvPr>
          <p:cNvSpPr txBox="1"/>
          <p:nvPr/>
        </p:nvSpPr>
        <p:spPr>
          <a:xfrm>
            <a:off x="3459803" y="2487516"/>
            <a:ext cx="970161" cy="2798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Saturn</a:t>
            </a:r>
            <a:endParaRPr sz="1300" dirty="0">
              <a:latin typeface="Fira Sans Extra Condensed SemiBold"/>
              <a:ea typeface="Fira Sans Extra Condensed SemiBold"/>
              <a:cs typeface="Fira Sans Extra Condensed SemiBold"/>
              <a:sym typeface="Fira Sans Extra Condensed SemiBold"/>
            </a:endParaRPr>
          </a:p>
        </p:txBody>
      </p:sp>
      <p:grpSp>
        <p:nvGrpSpPr>
          <p:cNvPr id="23" name="Google Shape;2029;p30">
            <a:extLst>
              <a:ext uri="{FF2B5EF4-FFF2-40B4-BE49-F238E27FC236}">
                <a16:creationId xmlns:a16="http://schemas.microsoft.com/office/drawing/2014/main" id="{C6D0E33C-7161-7843-97E1-507D3E80B748}"/>
              </a:ext>
            </a:extLst>
          </p:cNvPr>
          <p:cNvGrpSpPr/>
          <p:nvPr/>
        </p:nvGrpSpPr>
        <p:grpSpPr>
          <a:xfrm>
            <a:off x="3082593" y="2537322"/>
            <a:ext cx="198258" cy="166103"/>
            <a:chOff x="5660400" y="238125"/>
            <a:chExt cx="481825" cy="481825"/>
          </a:xfrm>
          <a:solidFill>
            <a:srgbClr val="002060"/>
          </a:solidFill>
        </p:grpSpPr>
        <p:sp>
          <p:nvSpPr>
            <p:cNvPr id="24" name="Google Shape;2030;p30">
              <a:extLst>
                <a:ext uri="{FF2B5EF4-FFF2-40B4-BE49-F238E27FC236}">
                  <a16:creationId xmlns:a16="http://schemas.microsoft.com/office/drawing/2014/main" id="{E932F79E-66AA-363A-848D-CCA806C01B74}"/>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2031;p30">
              <a:extLst>
                <a:ext uri="{FF2B5EF4-FFF2-40B4-BE49-F238E27FC236}">
                  <a16:creationId xmlns:a16="http://schemas.microsoft.com/office/drawing/2014/main" id="{98973213-9778-6C16-7D15-3B0A3DD2A8C3}"/>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2040;p30">
            <a:extLst>
              <a:ext uri="{FF2B5EF4-FFF2-40B4-BE49-F238E27FC236}">
                <a16:creationId xmlns:a16="http://schemas.microsoft.com/office/drawing/2014/main" id="{A0AAF374-3937-FC15-A497-6F0D4E5BEFD9}"/>
              </a:ext>
            </a:extLst>
          </p:cNvPr>
          <p:cNvGrpSpPr/>
          <p:nvPr/>
        </p:nvGrpSpPr>
        <p:grpSpPr>
          <a:xfrm>
            <a:off x="2894965" y="2795665"/>
            <a:ext cx="459941" cy="549642"/>
            <a:chOff x="6212391" y="2986700"/>
            <a:chExt cx="339921" cy="484850"/>
          </a:xfrm>
        </p:grpSpPr>
        <p:sp>
          <p:nvSpPr>
            <p:cNvPr id="27" name="Google Shape;2041;p30">
              <a:extLst>
                <a:ext uri="{FF2B5EF4-FFF2-40B4-BE49-F238E27FC236}">
                  <a16:creationId xmlns:a16="http://schemas.microsoft.com/office/drawing/2014/main" id="{1767712B-B94B-EA3B-88E4-6ED601661041}"/>
                </a:ext>
              </a:extLst>
            </p:cNvPr>
            <p:cNvSpPr txBox="1"/>
            <p:nvPr/>
          </p:nvSpPr>
          <p:spPr>
            <a:xfrm>
              <a:off x="621241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W</a:t>
              </a:r>
              <a:endParaRPr sz="1100">
                <a:latin typeface="Roboto"/>
                <a:ea typeface="Roboto"/>
                <a:cs typeface="Roboto"/>
                <a:sym typeface="Roboto"/>
              </a:endParaRPr>
            </a:p>
          </p:txBody>
        </p:sp>
        <p:sp>
          <p:nvSpPr>
            <p:cNvPr id="28" name="Google Shape;2042;p30">
              <a:extLst>
                <a:ext uri="{FF2B5EF4-FFF2-40B4-BE49-F238E27FC236}">
                  <a16:creationId xmlns:a16="http://schemas.microsoft.com/office/drawing/2014/main" id="{D23FC786-D2DA-D714-6D4A-8D3DB3C32BC7}"/>
                </a:ext>
              </a:extLst>
            </p:cNvPr>
            <p:cNvSpPr txBox="1"/>
            <p:nvPr/>
          </p:nvSpPr>
          <p:spPr>
            <a:xfrm>
              <a:off x="62123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11</a:t>
              </a:r>
              <a:endParaRPr sz="1300">
                <a:latin typeface="Fira Sans Extra Condensed SemiBold"/>
                <a:ea typeface="Fira Sans Extra Condensed SemiBold"/>
                <a:cs typeface="Fira Sans Extra Condensed SemiBold"/>
                <a:sym typeface="Fira Sans Extra Condensed SemiBold"/>
              </a:endParaRPr>
            </a:p>
          </p:txBody>
        </p:sp>
      </p:grpSp>
      <p:grpSp>
        <p:nvGrpSpPr>
          <p:cNvPr id="29" name="Google Shape;2043;p30">
            <a:extLst>
              <a:ext uri="{FF2B5EF4-FFF2-40B4-BE49-F238E27FC236}">
                <a16:creationId xmlns:a16="http://schemas.microsoft.com/office/drawing/2014/main" id="{109B476B-6208-D85C-F837-EB651E4C9FD3}"/>
              </a:ext>
            </a:extLst>
          </p:cNvPr>
          <p:cNvGrpSpPr/>
          <p:nvPr/>
        </p:nvGrpSpPr>
        <p:grpSpPr>
          <a:xfrm>
            <a:off x="3233037" y="2795665"/>
            <a:ext cx="462388" cy="549642"/>
            <a:chOff x="6550462" y="2986700"/>
            <a:chExt cx="341729" cy="484850"/>
          </a:xfrm>
        </p:grpSpPr>
        <p:sp>
          <p:nvSpPr>
            <p:cNvPr id="30" name="Google Shape;2044;p30">
              <a:extLst>
                <a:ext uri="{FF2B5EF4-FFF2-40B4-BE49-F238E27FC236}">
                  <a16:creationId xmlns:a16="http://schemas.microsoft.com/office/drawing/2014/main" id="{01C0B863-B8F4-E229-DE49-2DBA8448B4B6}"/>
                </a:ext>
              </a:extLst>
            </p:cNvPr>
            <p:cNvSpPr txBox="1"/>
            <p:nvPr/>
          </p:nvSpPr>
          <p:spPr>
            <a:xfrm>
              <a:off x="655046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T</a:t>
              </a:r>
              <a:endParaRPr sz="1100">
                <a:latin typeface="Roboto"/>
                <a:ea typeface="Roboto"/>
                <a:cs typeface="Roboto"/>
                <a:sym typeface="Roboto"/>
              </a:endParaRPr>
            </a:p>
          </p:txBody>
        </p:sp>
        <p:sp>
          <p:nvSpPr>
            <p:cNvPr id="31" name="Google Shape;2045;p30">
              <a:extLst>
                <a:ext uri="{FF2B5EF4-FFF2-40B4-BE49-F238E27FC236}">
                  <a16:creationId xmlns:a16="http://schemas.microsoft.com/office/drawing/2014/main" id="{912EB4D1-7F74-B6F0-EC13-8984D15DF81C}"/>
                </a:ext>
              </a:extLst>
            </p:cNvPr>
            <p:cNvSpPr txBox="1"/>
            <p:nvPr/>
          </p:nvSpPr>
          <p:spPr>
            <a:xfrm>
              <a:off x="65522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12</a:t>
              </a:r>
              <a:endParaRPr sz="1300">
                <a:latin typeface="Fira Sans Extra Condensed SemiBold"/>
                <a:ea typeface="Fira Sans Extra Condensed SemiBold"/>
                <a:cs typeface="Fira Sans Extra Condensed SemiBold"/>
                <a:sym typeface="Fira Sans Extra Condensed SemiBold"/>
              </a:endParaRPr>
            </a:p>
          </p:txBody>
        </p:sp>
      </p:grpSp>
      <p:grpSp>
        <p:nvGrpSpPr>
          <p:cNvPr id="32" name="Google Shape;2046;p30">
            <a:extLst>
              <a:ext uri="{FF2B5EF4-FFF2-40B4-BE49-F238E27FC236}">
                <a16:creationId xmlns:a16="http://schemas.microsoft.com/office/drawing/2014/main" id="{EA43F489-503C-0205-4F0D-47AE4C26F95B}"/>
              </a:ext>
            </a:extLst>
          </p:cNvPr>
          <p:cNvGrpSpPr/>
          <p:nvPr/>
        </p:nvGrpSpPr>
        <p:grpSpPr>
          <a:xfrm>
            <a:off x="3574765" y="2795665"/>
            <a:ext cx="459941" cy="549642"/>
            <a:chOff x="6892191" y="2986700"/>
            <a:chExt cx="339921" cy="484850"/>
          </a:xfrm>
        </p:grpSpPr>
        <p:sp>
          <p:nvSpPr>
            <p:cNvPr id="33" name="Google Shape;2047;p30">
              <a:extLst>
                <a:ext uri="{FF2B5EF4-FFF2-40B4-BE49-F238E27FC236}">
                  <a16:creationId xmlns:a16="http://schemas.microsoft.com/office/drawing/2014/main" id="{1C9270A2-5157-111A-A7DE-CD09AD548A69}"/>
                </a:ext>
              </a:extLst>
            </p:cNvPr>
            <p:cNvSpPr txBox="1"/>
            <p:nvPr/>
          </p:nvSpPr>
          <p:spPr>
            <a:xfrm>
              <a:off x="689221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F</a:t>
              </a:r>
              <a:endParaRPr sz="1100">
                <a:latin typeface="Roboto"/>
                <a:ea typeface="Roboto"/>
                <a:cs typeface="Roboto"/>
                <a:sym typeface="Roboto"/>
              </a:endParaRPr>
            </a:p>
          </p:txBody>
        </p:sp>
        <p:sp>
          <p:nvSpPr>
            <p:cNvPr id="34" name="Google Shape;2048;p30">
              <a:extLst>
                <a:ext uri="{FF2B5EF4-FFF2-40B4-BE49-F238E27FC236}">
                  <a16:creationId xmlns:a16="http://schemas.microsoft.com/office/drawing/2014/main" id="{8D65E21F-31C9-F82E-9F01-323ED60DEBB4}"/>
                </a:ext>
              </a:extLst>
            </p:cNvPr>
            <p:cNvSpPr txBox="1"/>
            <p:nvPr/>
          </p:nvSpPr>
          <p:spPr>
            <a:xfrm>
              <a:off x="68921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13</a:t>
              </a:r>
              <a:endParaRPr sz="1300">
                <a:latin typeface="Fira Sans Extra Condensed SemiBold"/>
                <a:ea typeface="Fira Sans Extra Condensed SemiBold"/>
                <a:cs typeface="Fira Sans Extra Condensed SemiBold"/>
                <a:sym typeface="Fira Sans Extra Condensed SemiBold"/>
              </a:endParaRPr>
            </a:p>
          </p:txBody>
        </p:sp>
      </p:grpSp>
      <p:grpSp>
        <p:nvGrpSpPr>
          <p:cNvPr id="35" name="Google Shape;2049;p30">
            <a:extLst>
              <a:ext uri="{FF2B5EF4-FFF2-40B4-BE49-F238E27FC236}">
                <a16:creationId xmlns:a16="http://schemas.microsoft.com/office/drawing/2014/main" id="{D524D504-EACE-4CAB-A511-365CB4322077}"/>
              </a:ext>
            </a:extLst>
          </p:cNvPr>
          <p:cNvGrpSpPr/>
          <p:nvPr/>
        </p:nvGrpSpPr>
        <p:grpSpPr>
          <a:xfrm>
            <a:off x="3900790" y="2795665"/>
            <a:ext cx="459941" cy="549642"/>
            <a:chOff x="7218216" y="2986700"/>
            <a:chExt cx="339921" cy="484850"/>
          </a:xfrm>
        </p:grpSpPr>
        <p:sp>
          <p:nvSpPr>
            <p:cNvPr id="36" name="Google Shape;2050;p30">
              <a:extLst>
                <a:ext uri="{FF2B5EF4-FFF2-40B4-BE49-F238E27FC236}">
                  <a16:creationId xmlns:a16="http://schemas.microsoft.com/office/drawing/2014/main" id="{20EB402B-3029-AD66-EDB8-9D50F59067F2}"/>
                </a:ext>
              </a:extLst>
            </p:cNvPr>
            <p:cNvSpPr txBox="1"/>
            <p:nvPr/>
          </p:nvSpPr>
          <p:spPr>
            <a:xfrm>
              <a:off x="7218237"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S</a:t>
              </a:r>
              <a:endParaRPr sz="1100">
                <a:latin typeface="Roboto"/>
                <a:ea typeface="Roboto"/>
                <a:cs typeface="Roboto"/>
                <a:sym typeface="Roboto"/>
              </a:endParaRPr>
            </a:p>
          </p:txBody>
        </p:sp>
        <p:sp>
          <p:nvSpPr>
            <p:cNvPr id="37" name="Google Shape;2051;p30">
              <a:extLst>
                <a:ext uri="{FF2B5EF4-FFF2-40B4-BE49-F238E27FC236}">
                  <a16:creationId xmlns:a16="http://schemas.microsoft.com/office/drawing/2014/main" id="{4A2C49E6-5514-2AD5-CB96-C722BB398849}"/>
                </a:ext>
              </a:extLst>
            </p:cNvPr>
            <p:cNvSpPr txBox="1"/>
            <p:nvPr/>
          </p:nvSpPr>
          <p:spPr>
            <a:xfrm>
              <a:off x="7218216"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14</a:t>
              </a:r>
              <a:endParaRPr sz="1300" dirty="0">
                <a:latin typeface="Fira Sans Extra Condensed SemiBold"/>
                <a:ea typeface="Fira Sans Extra Condensed SemiBold"/>
                <a:cs typeface="Fira Sans Extra Condensed SemiBold"/>
                <a:sym typeface="Fira Sans Extra Condensed SemiBold"/>
              </a:endParaRPr>
            </a:p>
          </p:txBody>
        </p:sp>
      </p:grpSp>
      <p:sp>
        <p:nvSpPr>
          <p:cNvPr id="38" name="Google Shape;2087;p30">
            <a:extLst>
              <a:ext uri="{FF2B5EF4-FFF2-40B4-BE49-F238E27FC236}">
                <a16:creationId xmlns:a16="http://schemas.microsoft.com/office/drawing/2014/main" id="{4F0BD0ED-2238-72F1-D992-63945ACB4AF0}"/>
              </a:ext>
            </a:extLst>
          </p:cNvPr>
          <p:cNvSpPr txBox="1"/>
          <p:nvPr/>
        </p:nvSpPr>
        <p:spPr>
          <a:xfrm>
            <a:off x="2997586" y="3366068"/>
            <a:ext cx="1579454" cy="4948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Roboto"/>
                <a:ea typeface="Roboto"/>
                <a:cs typeface="Roboto"/>
                <a:sym typeface="Roboto"/>
              </a:rPr>
              <a:t>Weekly reminders</a:t>
            </a:r>
            <a:endParaRPr sz="1000" dirty="0">
              <a:latin typeface="Roboto"/>
              <a:ea typeface="Roboto"/>
              <a:cs typeface="Roboto"/>
              <a:sym typeface="Roboto"/>
            </a:endParaRPr>
          </a:p>
        </p:txBody>
      </p:sp>
      <p:sp>
        <p:nvSpPr>
          <p:cNvPr id="39" name="Google Shape;2088;p30">
            <a:extLst>
              <a:ext uri="{FF2B5EF4-FFF2-40B4-BE49-F238E27FC236}">
                <a16:creationId xmlns:a16="http://schemas.microsoft.com/office/drawing/2014/main" id="{0F2DE40B-0107-D1A6-09BD-D9B9F683B1B9}"/>
              </a:ext>
            </a:extLst>
          </p:cNvPr>
          <p:cNvSpPr/>
          <p:nvPr/>
        </p:nvSpPr>
        <p:spPr>
          <a:xfrm>
            <a:off x="3680124" y="3327742"/>
            <a:ext cx="174953" cy="126513"/>
          </a:xfrm>
          <a:prstGeom prst="triangle">
            <a:avLst>
              <a:gd name="adj" fmla="val 50000"/>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Rectangle: Rounded Corners 44">
            <a:extLst>
              <a:ext uri="{FF2B5EF4-FFF2-40B4-BE49-F238E27FC236}">
                <a16:creationId xmlns:a16="http://schemas.microsoft.com/office/drawing/2014/main" id="{25BB04AA-418D-31B0-FEE2-9CDF97D8B721}"/>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46" name="TextBox 45">
            <a:extLst>
              <a:ext uri="{FF2B5EF4-FFF2-40B4-BE49-F238E27FC236}">
                <a16:creationId xmlns:a16="http://schemas.microsoft.com/office/drawing/2014/main" id="{7FF64C2C-E55A-8922-F6D2-8B5B1C23E2F4}"/>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47" name="Picture 46" descr="A blue cartoon character pointing at something&#10;&#10;Description automatically generated">
            <a:extLst>
              <a:ext uri="{FF2B5EF4-FFF2-40B4-BE49-F238E27FC236}">
                <a16:creationId xmlns:a16="http://schemas.microsoft.com/office/drawing/2014/main" id="{2392FB0E-124F-A536-4E40-3E7C35B34C39}"/>
              </a:ext>
            </a:extLst>
          </p:cNvPr>
          <p:cNvPicPr>
            <a:picLocks noChangeAspect="1"/>
          </p:cNvPicPr>
          <p:nvPr/>
        </p:nvPicPr>
        <p:blipFill>
          <a:blip r:embed="rId3"/>
          <a:stretch>
            <a:fillRect/>
          </a:stretch>
        </p:blipFill>
        <p:spPr>
          <a:xfrm>
            <a:off x="6871859" y="121488"/>
            <a:ext cx="921719" cy="6832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bile App Dashboard Infographics by Slidesgo">
  <a:themeElements>
    <a:clrScheme name="Simple Light">
      <a:dk1>
        <a:srgbClr val="000000"/>
      </a:dk1>
      <a:lt1>
        <a:srgbClr val="FFFFFF"/>
      </a:lt1>
      <a:dk2>
        <a:srgbClr val="595959"/>
      </a:dk2>
      <a:lt2>
        <a:srgbClr val="EEEEEE"/>
      </a:lt2>
      <a:accent1>
        <a:srgbClr val="FFB278"/>
      </a:accent1>
      <a:accent2>
        <a:srgbClr val="D92F55"/>
      </a:accent2>
      <a:accent3>
        <a:srgbClr val="CECECE"/>
      </a:accent3>
      <a:accent4>
        <a:srgbClr val="939393"/>
      </a:accent4>
      <a:accent5>
        <a:srgbClr val="F4F4F4"/>
      </a:accent5>
      <a:accent6>
        <a:srgbClr val="F9AA3B"/>
      </a:accent6>
      <a:hlink>
        <a:srgbClr val="F43C7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1286</Words>
  <Application>Microsoft Office PowerPoint</Application>
  <PresentationFormat>On-screen Show (16:9)</PresentationFormat>
  <Paragraphs>228</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Amazon Ember</vt:lpstr>
      <vt:lpstr>Fira Sans Extra Condensed SemiBold</vt:lpstr>
      <vt:lpstr>Arial</vt:lpstr>
      <vt:lpstr>Roboto</vt:lpstr>
      <vt:lpstr>Fira Sans Extra Condensed Medium</vt:lpstr>
      <vt:lpstr>Mobile App Dashboard Infographics by Slidesgo</vt:lpstr>
      <vt:lpstr>TallyTracker</vt:lpstr>
      <vt:lpstr>Who we are ?</vt:lpstr>
      <vt:lpstr>How was Tallytracker founded</vt:lpstr>
      <vt:lpstr>How was Tallytracker founded</vt:lpstr>
      <vt:lpstr>We can help you organize your life!</vt:lpstr>
      <vt:lpstr>We can help you organize your life!</vt:lpstr>
      <vt:lpstr>We can help you organize your life!</vt:lpstr>
      <vt:lpstr>We can help you organize your life!</vt:lpstr>
      <vt:lpstr>Set Personalized Reminders for Smarter Inventory Management</vt:lpstr>
      <vt:lpstr>PowerPoint Presentation</vt:lpstr>
      <vt:lpstr>Our Vision </vt:lpstr>
      <vt:lpstr>Bringing TallyTracker to the Mason Food Pantry</vt:lpstr>
      <vt:lpstr>Check out our prototype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Verónica Padrino</cp:lastModifiedBy>
  <cp:revision>2</cp:revision>
  <dcterms:modified xsi:type="dcterms:W3CDTF">2024-10-13T13:41:09Z</dcterms:modified>
</cp:coreProperties>
</file>