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7" r:id="rId8"/>
    <p:sldId id="268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263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071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928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55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227278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158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563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43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169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923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07866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5564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8E959-4021-4798-8046-4FF6146D85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TUN challenge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3F098-6FB4-4834-83C2-C7DCC2ADEE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0821" y="6272372"/>
            <a:ext cx="7139033" cy="422042"/>
          </a:xfrm>
        </p:spPr>
        <p:txBody>
          <a:bodyPr>
            <a:normAutofit/>
          </a:bodyPr>
          <a:lstStyle/>
          <a:p>
            <a:r>
              <a:rPr lang="en-US" sz="1800" dirty="0"/>
              <a:t>Christopher </a:t>
            </a:r>
            <a:r>
              <a:rPr lang="en-US" sz="1800" dirty="0" err="1"/>
              <a:t>Purdin</a:t>
            </a:r>
            <a:r>
              <a:rPr lang="en-US" sz="1800" dirty="0"/>
              <a:t>, Brijesh Suthar, </a:t>
            </a:r>
            <a:r>
              <a:rPr lang="en-US" sz="1800" dirty="0" err="1"/>
              <a:t>Sanyah</a:t>
            </a:r>
            <a:r>
              <a:rPr lang="en-US" sz="1800" dirty="0"/>
              <a:t> Riaz, &amp; Mina Nagy</a:t>
            </a:r>
          </a:p>
        </p:txBody>
      </p:sp>
    </p:spTree>
    <p:extLst>
      <p:ext uri="{BB962C8B-B14F-4D97-AF65-F5344CB8AC3E}">
        <p14:creationId xmlns:p14="http://schemas.microsoft.com/office/powerpoint/2010/main" val="1564469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4CB22-536E-43D5-B8C8-317BC94B3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6C928DF-741F-4639-A576-9D47CAEFD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 non profit determine what their donors look like</a:t>
            </a:r>
          </a:p>
          <a:p>
            <a:r>
              <a:rPr lang="en-US" dirty="0"/>
              <a:t>By determining common attributes, can help assist in future donation campaigns</a:t>
            </a:r>
          </a:p>
          <a:p>
            <a:r>
              <a:rPr lang="en-US" dirty="0"/>
              <a:t>Saves resources</a:t>
            </a:r>
          </a:p>
          <a:p>
            <a:r>
              <a:rPr lang="en-US" dirty="0"/>
              <a:t>More effective donation campaigns</a:t>
            </a:r>
          </a:p>
        </p:txBody>
      </p:sp>
    </p:spTree>
    <p:extLst>
      <p:ext uri="{BB962C8B-B14F-4D97-AF65-F5344CB8AC3E}">
        <p14:creationId xmlns:p14="http://schemas.microsoft.com/office/powerpoint/2010/main" val="1571924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78856-763A-4D66-AE97-A0056DEFF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E5748-0060-4843-B92E-DB36E9209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Rip apart data sets to determine if any demographic information can be used to either</a:t>
            </a:r>
          </a:p>
          <a:p>
            <a:pPr lvl="1"/>
            <a:r>
              <a:rPr lang="en-US" dirty="0"/>
              <a:t>Use predictive models to perform an analysis</a:t>
            </a:r>
          </a:p>
          <a:p>
            <a:pPr lvl="1"/>
            <a:r>
              <a:rPr lang="en-US" dirty="0"/>
              <a:t>Determine most common characteristics shared between donors</a:t>
            </a:r>
          </a:p>
        </p:txBody>
      </p:sp>
    </p:spTree>
    <p:extLst>
      <p:ext uri="{BB962C8B-B14F-4D97-AF65-F5344CB8AC3E}">
        <p14:creationId xmlns:p14="http://schemas.microsoft.com/office/powerpoint/2010/main" val="748794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0EF4F-8CAC-441D-B708-906F3C812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3F709-34E6-4756-B843-428495E8A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Null </a:t>
            </a:r>
            <a:r>
              <a:rPr lang="en-US" dirty="0" err="1"/>
              <a:t>null</a:t>
            </a:r>
            <a:r>
              <a:rPr lang="en-US" dirty="0"/>
              <a:t> </a:t>
            </a:r>
            <a:r>
              <a:rPr lang="en-US" dirty="0" err="1"/>
              <a:t>null</a:t>
            </a:r>
            <a:endParaRPr lang="en-US" dirty="0"/>
          </a:p>
          <a:p>
            <a:r>
              <a:rPr lang="en-US" dirty="0"/>
              <a:t>Why are there so many Nulls</a:t>
            </a:r>
          </a:p>
          <a:p>
            <a:r>
              <a:rPr lang="en-US" dirty="0"/>
              <a:t>Delete </a:t>
            </a:r>
            <a:r>
              <a:rPr lang="en-US" dirty="0" err="1"/>
              <a:t>delete</a:t>
            </a:r>
            <a:r>
              <a:rPr lang="en-US" dirty="0"/>
              <a:t> </a:t>
            </a:r>
            <a:r>
              <a:rPr lang="en-US" dirty="0" err="1"/>
              <a:t>delete</a:t>
            </a:r>
            <a:endParaRPr lang="en-US" dirty="0"/>
          </a:p>
          <a:p>
            <a:r>
              <a:rPr lang="en-US" dirty="0"/>
              <a:t>Our team made the decision to not guess any null data fields, we deleted every entry that did not have a gender associated with it, and then worked with the rest of the null fields</a:t>
            </a:r>
          </a:p>
          <a:p>
            <a:r>
              <a:rPr lang="en-US" dirty="0"/>
              <a:t>A more complete data set would’ve made our methods a lot more fruitful</a:t>
            </a:r>
          </a:p>
        </p:txBody>
      </p:sp>
    </p:spTree>
    <p:extLst>
      <p:ext uri="{BB962C8B-B14F-4D97-AF65-F5344CB8AC3E}">
        <p14:creationId xmlns:p14="http://schemas.microsoft.com/office/powerpoint/2010/main" val="3183366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A5726-7298-409B-83E3-CF497F076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29F3A-4D54-43C5-82BD-8066EFA2D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Combination of several fields into one field</a:t>
            </a:r>
          </a:p>
          <a:p>
            <a:pPr lvl="1"/>
            <a:r>
              <a:rPr lang="en-US" dirty="0"/>
              <a:t>3-4 different donation fields, needed to be captured by only one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075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102AE-D682-4C08-85A6-63F04A3FB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E736658-3E60-41F1-81A3-70D15589B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5308" y="1248989"/>
            <a:ext cx="4296902" cy="454458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0ACCF8E-4333-4B54-8E74-BEF32955F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6586" y="2983042"/>
            <a:ext cx="2210108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37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102AE-D682-4C08-85A6-63F04A3FB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1A3DC70-3790-4189-AFDD-209D284E0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856314"/>
            <a:ext cx="1496692" cy="70677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9E1D2D7-FA2D-4FEB-93A9-FDA31DCB9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8939" y="0"/>
            <a:ext cx="3177886" cy="6858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D66D20F-4822-4C6D-8945-430D65904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6633" y="2857500"/>
            <a:ext cx="1762371" cy="140989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CA996A9-B878-4CDB-A11A-2CD5F7AFAC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1567" y="4686301"/>
            <a:ext cx="2486372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996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102AE-D682-4C08-85A6-63F04A3FB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AC6BD1-F877-4392-BC1D-C3ECE3485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752" y="519288"/>
            <a:ext cx="6983324" cy="55795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72942A-4AFD-4878-A461-15A623496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870" y="2583580"/>
            <a:ext cx="1686160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45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3D6C68-248D-44B8-9EDB-5CE9217D6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4A88A2A-F9EA-4FFC-907A-C34B340D6D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Target Donors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8304D52-DE23-46CB-88C5-390B06AC78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4 year degree or higher</a:t>
            </a:r>
          </a:p>
          <a:p>
            <a:r>
              <a:rPr lang="en-US" dirty="0"/>
              <a:t>E-4 or higher</a:t>
            </a:r>
          </a:p>
          <a:p>
            <a:r>
              <a:rPr lang="en-US" dirty="0"/>
              <a:t>Employed/Active Duty</a:t>
            </a:r>
          </a:p>
          <a:p>
            <a:r>
              <a:rPr lang="en-US" dirty="0"/>
              <a:t>Primarily Army</a:t>
            </a:r>
          </a:p>
          <a:p>
            <a:r>
              <a:rPr lang="en-US" dirty="0"/>
              <a:t>Gender(Somewhat negligible)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755C5C5-A6E7-4209-8B51-7D8649DB9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Avoid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5D37B7E-0565-43CF-94D0-E436DD70333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Below 4 year degree</a:t>
            </a:r>
          </a:p>
          <a:p>
            <a:r>
              <a:rPr lang="en-US" dirty="0"/>
              <a:t>E-3 or lower</a:t>
            </a:r>
          </a:p>
          <a:p>
            <a:r>
              <a:rPr lang="en-US" dirty="0"/>
              <a:t>Students</a:t>
            </a:r>
          </a:p>
          <a:p>
            <a:r>
              <a:rPr lang="en-US" dirty="0"/>
              <a:t>Coast Guard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15703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4A2318"/>
      </a:dk2>
      <a:lt2>
        <a:srgbClr val="EDECEB"/>
      </a:lt2>
      <a:accent1>
        <a:srgbClr val="F3C82E"/>
      </a:accent1>
      <a:accent2>
        <a:srgbClr val="A26176"/>
      </a:accent2>
      <a:accent3>
        <a:srgbClr val="74A94E"/>
      </a:accent3>
      <a:accent4>
        <a:srgbClr val="188E8D"/>
      </a:accent4>
      <a:accent5>
        <a:srgbClr val="EE913A"/>
      </a:accent5>
      <a:accent6>
        <a:srgbClr val="DF5D4A"/>
      </a:accent6>
      <a:hlink>
        <a:srgbClr val="188E8D"/>
      </a:hlink>
      <a:folHlink>
        <a:srgbClr val="A26176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D7AA1D6E-F3E9-4763-A3BC-84DF2E02F6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33</TotalTime>
  <Words>193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Franklin Gothic Book</vt:lpstr>
      <vt:lpstr>Crop</vt:lpstr>
      <vt:lpstr>TUN challenge</vt:lpstr>
      <vt:lpstr>Introduction</vt:lpstr>
      <vt:lpstr>Plan</vt:lpstr>
      <vt:lpstr>Data Cleaning </vt:lpstr>
      <vt:lpstr>Excel Work</vt:lpstr>
      <vt:lpstr>Visualizations</vt:lpstr>
      <vt:lpstr>Visualizations</vt:lpstr>
      <vt:lpstr>Visualizations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TUN challenge</dc:title>
  <dc:creator>Panda's Laptop</dc:creator>
  <cp:lastModifiedBy>Panda's Laptop</cp:lastModifiedBy>
  <cp:revision>4</cp:revision>
  <dcterms:created xsi:type="dcterms:W3CDTF">2019-04-30T18:48:41Z</dcterms:created>
  <dcterms:modified xsi:type="dcterms:W3CDTF">2019-04-30T19:22:08Z</dcterms:modified>
</cp:coreProperties>
</file>