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64" r:id="rId8"/>
    <p:sldId id="263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ibaabu/kmc" TargetMode="External"/><Relationship Id="rId2" Type="http://schemas.openxmlformats.org/officeDocument/2006/relationships/hyperlink" Target="https://docs.confluent.io/platform/current/schema-registry/installation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Confluent Schema Registry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Shankar Sri Baabu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Guide 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>
                <a:hlinkClick r:id="rId2"/>
              </a:rPr>
              <a:t>https://</a:t>
            </a:r>
            <a:r>
              <a:rPr lang="en-IN" sz="2400" b="1" dirty="0" smtClean="0">
                <a:hlinkClick r:id="rId2"/>
              </a:rPr>
              <a:t>docs.confluent.io/platform/current/schema-registry/installation/index.html</a:t>
            </a:r>
            <a:r>
              <a:rPr lang="en-IN" sz="2400" b="1" dirty="0" smtClean="0"/>
              <a:t>  - Requires Confluent SDK/CLI – Linux OS Required.</a:t>
            </a:r>
          </a:p>
          <a:p>
            <a:pPr marL="0" indent="0">
              <a:buNone/>
            </a:pPr>
            <a:endParaRPr lang="en-IN" sz="2400" b="1" dirty="0" smtClean="0"/>
          </a:p>
          <a:p>
            <a:r>
              <a:rPr lang="en-IN" sz="2400" b="1" dirty="0" smtClean="0"/>
              <a:t>Simple Quick Start to get Hands On Will be launching </a:t>
            </a:r>
            <a:r>
              <a:rPr lang="en-IN" sz="2400" b="1" dirty="0" err="1" smtClean="0"/>
              <a:t>Landoop</a:t>
            </a:r>
            <a:r>
              <a:rPr lang="en-IN" sz="2400" b="1" dirty="0" smtClean="0"/>
              <a:t> Kafka Cluster Image as Docker Container – provided the Docker Compose File in Git Repo.</a:t>
            </a:r>
          </a:p>
          <a:p>
            <a:pPr marL="0" indent="0">
              <a:buNone/>
            </a:pPr>
            <a:endParaRPr lang="en-IN" sz="2400" b="1" dirty="0"/>
          </a:p>
          <a:p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b="1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IN" sz="2000" b="1" dirty="0" smtClean="0">
                <a:solidFill>
                  <a:srgbClr val="FF0000"/>
                </a:solidFill>
                <a:hlinkClick r:id="rId3"/>
              </a:rPr>
              <a:t>github.com/sribaabu/kmc</a:t>
            </a:r>
            <a:r>
              <a:rPr lang="en-IN" sz="2000" b="1" dirty="0" smtClean="0">
                <a:solidFill>
                  <a:srgbClr val="FF0000"/>
                </a:solidFill>
              </a:rPr>
              <a:t>  - GitHub for Resources.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45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Need of Schema Registry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484" y="1703832"/>
            <a:ext cx="8915400" cy="3777622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Kafka Takes In Only Raw Bytes.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No Data Validation is done in Kafka. 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We can add this Validation Logic in Kafka Cluster , But this will bring down the performance of Kafka.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965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Need of Schema </a:t>
            </a:r>
            <a:r>
              <a:rPr lang="en-IN" b="1" dirty="0" smtClean="0"/>
              <a:t>Registry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/>
              <a:t>We can move Validation logic to some System</a:t>
            </a:r>
            <a:r>
              <a:rPr lang="en-IN" sz="2400" b="1" dirty="0" smtClean="0"/>
              <a:t>.</a:t>
            </a:r>
          </a:p>
          <a:p>
            <a:endParaRPr lang="en-IN" sz="2400" b="1" dirty="0"/>
          </a:p>
          <a:p>
            <a:r>
              <a:rPr lang="en-IN" sz="2400" b="1" dirty="0"/>
              <a:t>Confluent Schema Registry comes to  Rescue</a:t>
            </a:r>
            <a:r>
              <a:rPr lang="en-IN" sz="2400" b="1" dirty="0" smtClean="0"/>
              <a:t>.</a:t>
            </a:r>
          </a:p>
          <a:p>
            <a:pPr marL="0" indent="0">
              <a:buNone/>
            </a:pPr>
            <a:endParaRPr lang="en-IN" sz="2400" b="1" dirty="0" smtClean="0"/>
          </a:p>
          <a:p>
            <a:r>
              <a:rPr lang="en-IN" sz="2400" b="1" dirty="0" smtClean="0"/>
              <a:t>Validation is done through Schema Registry. 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The </a:t>
            </a:r>
            <a:r>
              <a:rPr lang="en-IN" sz="2400" b="1" dirty="0"/>
              <a:t>Data model can Change in Future , Leaving Consumer to Break in Runtime</a:t>
            </a:r>
            <a:r>
              <a:rPr lang="en-IN" sz="2400" b="1" dirty="0" smtClean="0"/>
              <a:t>.</a:t>
            </a:r>
          </a:p>
          <a:p>
            <a:pPr marL="0" indent="0">
              <a:buNone/>
            </a:pPr>
            <a:endParaRPr lang="en-IN" sz="2400" b="1" dirty="0" smtClean="0"/>
          </a:p>
          <a:p>
            <a:endParaRPr lang="en-IN" sz="2400" b="1" dirty="0" smtClean="0"/>
          </a:p>
          <a:p>
            <a:endParaRPr lang="en-IN" sz="2400" b="1" dirty="0" smtClean="0"/>
          </a:p>
          <a:p>
            <a:endParaRPr lang="en-IN" sz="2400" b="1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02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Various Schemas and Avro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b="1" dirty="0" smtClean="0"/>
              <a:t>We </a:t>
            </a:r>
            <a:r>
              <a:rPr lang="en-IN" sz="2400" b="1" dirty="0" smtClean="0"/>
              <a:t>can use </a:t>
            </a:r>
            <a:r>
              <a:rPr lang="en-IN" sz="2400" b="1" dirty="0" smtClean="0"/>
              <a:t>various Schemas such as JSON </a:t>
            </a:r>
            <a:r>
              <a:rPr lang="en-IN" sz="2400" b="1" dirty="0" smtClean="0"/>
              <a:t>schemas , </a:t>
            </a:r>
            <a:r>
              <a:rPr lang="en-IN" sz="2400" b="1" dirty="0" err="1" smtClean="0"/>
              <a:t>ProtoBuff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etc</a:t>
            </a:r>
            <a:r>
              <a:rPr lang="en-IN" sz="2400" b="1" dirty="0" smtClean="0"/>
              <a:t> in Schema Registry to perform Validation.</a:t>
            </a:r>
            <a:endParaRPr lang="en-IN" sz="2400" b="1" dirty="0" smtClean="0"/>
          </a:p>
          <a:p>
            <a:endParaRPr lang="en-IN" sz="2400" b="1" dirty="0" smtClean="0"/>
          </a:p>
          <a:p>
            <a:r>
              <a:rPr lang="en-IN" sz="2400" b="1" dirty="0"/>
              <a:t>But If the data doesn’t have appropriate Schema, Producing data to the topic will still fail</a:t>
            </a:r>
            <a:r>
              <a:rPr lang="en-IN" sz="2400" b="1" dirty="0" smtClean="0"/>
              <a:t>.</a:t>
            </a:r>
            <a:r>
              <a:rPr lang="en-IN" sz="2400" b="1" dirty="0"/>
              <a:t> But it lacks the support to adapt evolution (Data Model Change / Schema Change)</a:t>
            </a:r>
          </a:p>
          <a:p>
            <a:pPr marL="0" indent="0">
              <a:buNone/>
            </a:pPr>
            <a:endParaRPr lang="en-IN" sz="2400" b="1" dirty="0" smtClean="0"/>
          </a:p>
          <a:p>
            <a:r>
              <a:rPr lang="en-IN" sz="2400" b="1" dirty="0"/>
              <a:t>We can Adapt Data Model Change By leveraging Apache Avro with Schema Registry.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1479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Various Schemas and </a:t>
            </a:r>
            <a:r>
              <a:rPr lang="en-IN" b="1" dirty="0" smtClean="0"/>
              <a:t>Avro 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Avro is a Serialization Tool to serialize data based on Schemas and Adapt the data Model Change (Schema Change) without breaking</a:t>
            </a:r>
            <a:r>
              <a:rPr lang="en-IN" sz="2400" b="1" dirty="0" smtClean="0"/>
              <a:t>.</a:t>
            </a:r>
          </a:p>
          <a:p>
            <a:endParaRPr lang="en-IN" sz="2400" b="1" dirty="0"/>
          </a:p>
          <a:p>
            <a:r>
              <a:rPr lang="en-IN" sz="2400" b="1" dirty="0"/>
              <a:t>Avro is Nothing but JSON with Schema.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Schemas are also written as JSON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6742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Schema Registry in Kafka Architecture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83080"/>
            <a:ext cx="8915400" cy="4128142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pic>
        <p:nvPicPr>
          <p:cNvPr id="5" name="Picture 2" descr="https://miro.medium.com/max/1160/0*BZKRbiLEQlLuNq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726" y="1698341"/>
            <a:ext cx="7898121" cy="429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24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 With Schema Registry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Add Schema / Store </a:t>
            </a:r>
            <a:r>
              <a:rPr lang="en-IN" sz="2400" b="1" dirty="0" smtClean="0"/>
              <a:t>Schema </a:t>
            </a:r>
            <a:r>
              <a:rPr lang="en-IN" sz="2400" b="1" dirty="0" smtClean="0"/>
              <a:t>– Schemas are Cached in Registry and Stored in a Kafka Topic .</a:t>
            </a:r>
          </a:p>
          <a:p>
            <a:r>
              <a:rPr lang="en-IN" sz="2400" b="1" dirty="0" smtClean="0"/>
              <a:t>Delete Schema.</a:t>
            </a:r>
          </a:p>
          <a:p>
            <a:r>
              <a:rPr lang="en-IN" sz="2400" b="1" dirty="0" smtClean="0"/>
              <a:t>Update Schema.</a:t>
            </a:r>
          </a:p>
          <a:p>
            <a:r>
              <a:rPr lang="en-IN" sz="2400" b="1" dirty="0" smtClean="0"/>
              <a:t>Fetch Schema. </a:t>
            </a:r>
          </a:p>
          <a:p>
            <a:endParaRPr lang="en-IN" sz="2400" b="1" dirty="0"/>
          </a:p>
          <a:p>
            <a:r>
              <a:rPr lang="en-IN" sz="2400" b="1" dirty="0" smtClean="0"/>
              <a:t>All these operations are Carried out Using its REST </a:t>
            </a:r>
            <a:r>
              <a:rPr lang="en-IN" sz="2400" b="1" dirty="0" err="1" smtClean="0"/>
              <a:t>Api</a:t>
            </a:r>
            <a:r>
              <a:rPr lang="en-IN" sz="2400" b="1" dirty="0" smtClean="0"/>
              <a:t>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62106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Compatibilty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811" y="1463040"/>
            <a:ext cx="9276801" cy="4448182"/>
          </a:xfrm>
        </p:spPr>
        <p:txBody>
          <a:bodyPr>
            <a:normAutofit fontScale="77500" lnSpcReduction="20000"/>
          </a:bodyPr>
          <a:lstStyle/>
          <a:p>
            <a:r>
              <a:rPr lang="en-IN" sz="2400" b="1" dirty="0" smtClean="0"/>
              <a:t>Apache Avro provides Adaptability to Data Model Changes  to an Extent. We term it as Compatibility. 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The Schema Registry Supports Three Compatibility Modes: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Forward </a:t>
            </a:r>
            <a:r>
              <a:rPr lang="en-IN" sz="2400" b="1" dirty="0" smtClean="0"/>
              <a:t>Compatibility:</a:t>
            </a:r>
          </a:p>
          <a:p>
            <a:r>
              <a:rPr lang="en-IN" sz="2300" dirty="0"/>
              <a:t> </a:t>
            </a:r>
            <a:r>
              <a:rPr lang="en-IN" sz="2300" dirty="0" smtClean="0"/>
              <a:t> Producer can Use New Schema, Without breaking the Consumer.</a:t>
            </a:r>
          </a:p>
          <a:p>
            <a:endParaRPr lang="en-IN" b="1" dirty="0"/>
          </a:p>
          <a:p>
            <a:r>
              <a:rPr lang="en-IN" sz="2400" b="1" dirty="0" err="1" smtClean="0"/>
              <a:t>BackWard</a:t>
            </a:r>
            <a:r>
              <a:rPr lang="en-IN" sz="2400" b="1" dirty="0" smtClean="0"/>
              <a:t> Compatibility:</a:t>
            </a:r>
          </a:p>
          <a:p>
            <a:r>
              <a:rPr lang="en-IN" sz="2000" dirty="0" smtClean="0"/>
              <a:t>Consumer Can Use New Schema , To consume data Produced using Old Schema. </a:t>
            </a:r>
          </a:p>
          <a:p>
            <a:endParaRPr lang="en-IN" b="1" dirty="0"/>
          </a:p>
          <a:p>
            <a:r>
              <a:rPr lang="en-IN" sz="2400" b="1" dirty="0" smtClean="0"/>
              <a:t>Full Compatibility:</a:t>
            </a:r>
          </a:p>
          <a:p>
            <a:r>
              <a:rPr lang="en-IN" sz="2400" dirty="0" smtClean="0"/>
              <a:t>Forward + Backward.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9157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Compatibilty</a:t>
            </a:r>
            <a:r>
              <a:rPr lang="en-IN" b="1" dirty="0" smtClean="0"/>
              <a:t> Contd.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622" y="2310938"/>
            <a:ext cx="8828015" cy="261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785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422</TotalTime>
  <Words>372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Confluent Schema Registry</vt:lpstr>
      <vt:lpstr>Need of Schema Registry</vt:lpstr>
      <vt:lpstr>Need of Schema Registry (Contd.)</vt:lpstr>
      <vt:lpstr>Various Schemas and Avro</vt:lpstr>
      <vt:lpstr>Various Schemas and Avro Contd.</vt:lpstr>
      <vt:lpstr>Schema Registry in Kafka Architecture</vt:lpstr>
      <vt:lpstr>Operations With Schema Registry </vt:lpstr>
      <vt:lpstr>Compatibilty</vt:lpstr>
      <vt:lpstr>Compatibilty Contd.</vt:lpstr>
      <vt:lpstr>Installation Guide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Confluent Schema Registry</dc:title>
  <dc:creator>sri baabu</dc:creator>
  <cp:lastModifiedBy>sri baabu</cp:lastModifiedBy>
  <cp:revision>15</cp:revision>
  <dcterms:created xsi:type="dcterms:W3CDTF">2021-06-25T04:46:05Z</dcterms:created>
  <dcterms:modified xsi:type="dcterms:W3CDTF">2021-06-28T13:02:41Z</dcterms:modified>
</cp:coreProperties>
</file>