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Confluent Rest Proxy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Shankar Sri Baabu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03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Rest Proxy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955" y="2160589"/>
            <a:ext cx="8596668" cy="3880773"/>
          </a:xfrm>
        </p:spPr>
        <p:txBody>
          <a:bodyPr/>
          <a:lstStyle/>
          <a:p>
            <a:r>
              <a:rPr lang="en-IN" dirty="0" smtClean="0"/>
              <a:t>Sometimes the Producer / Consumer may be Non – Java.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Ex: PHP, R etc.</a:t>
            </a:r>
          </a:p>
          <a:p>
            <a:r>
              <a:rPr lang="en-IN" dirty="0" smtClean="0"/>
              <a:t>In these scenarios , All the languages probably will have Rest Client / Http Methods to send Http Requests.</a:t>
            </a:r>
          </a:p>
          <a:p>
            <a:r>
              <a:rPr lang="en-IN" dirty="0" smtClean="0"/>
              <a:t>With that </a:t>
            </a:r>
            <a:r>
              <a:rPr lang="en-IN" dirty="0" err="1" smtClean="0"/>
              <a:t>kafka</a:t>
            </a:r>
            <a:r>
              <a:rPr lang="en-IN" dirty="0" smtClean="0"/>
              <a:t> Can be easily Accessed.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3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Easy to Consume </a:t>
            </a:r>
            <a:r>
              <a:rPr lang="en-IN" dirty="0" err="1" smtClean="0"/>
              <a:t>RESTFul</a:t>
            </a:r>
            <a:r>
              <a:rPr lang="en-IN" dirty="0" smtClean="0"/>
              <a:t> Endpoints.</a:t>
            </a:r>
          </a:p>
          <a:p>
            <a:r>
              <a:rPr lang="en-IN" dirty="0" smtClean="0"/>
              <a:t>Provides almost all Access Including the Schema Registry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87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9476"/>
            <a:ext cx="8596668" cy="1320800"/>
          </a:xfrm>
        </p:spPr>
        <p:txBody>
          <a:bodyPr/>
          <a:lstStyle/>
          <a:p>
            <a:r>
              <a:rPr lang="en-IN" dirty="0" smtClean="0"/>
              <a:t>Disadvantages of Rest Proxy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Kafka uses</a:t>
            </a:r>
            <a:r>
              <a:rPr lang="en-US" dirty="0"/>
              <a:t> custom binary </a:t>
            </a:r>
            <a:r>
              <a:rPr lang="en-US" dirty="0" smtClean="0"/>
              <a:t>protocol (TCP Based) Which is faster.</a:t>
            </a:r>
          </a:p>
          <a:p>
            <a:r>
              <a:rPr lang="en-US" dirty="0" smtClean="0"/>
              <a:t>Using REST Proxy over HTTP is slower than Kafka’s Built in Protocol.</a:t>
            </a:r>
          </a:p>
          <a:p>
            <a:r>
              <a:rPr lang="en-US" dirty="0" smtClean="0"/>
              <a:t>Performance dips as high as 3-4 times in terms of throughput.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34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 allowed for Production/Consumption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JSON</a:t>
            </a:r>
          </a:p>
          <a:p>
            <a:r>
              <a:rPr lang="en-IN" dirty="0" smtClean="0"/>
              <a:t>Avro</a:t>
            </a:r>
          </a:p>
          <a:p>
            <a:r>
              <a:rPr lang="en-IN" dirty="0" smtClean="0"/>
              <a:t>Binary  - </a:t>
            </a:r>
            <a:r>
              <a:rPr lang="en-IN" smtClean="0"/>
              <a:t>Base64 Encoded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27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Proxy’s Fit in Kafka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06" y="2577306"/>
            <a:ext cx="81248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31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97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Confluent Rest Proxy</vt:lpstr>
      <vt:lpstr>Need For Rest Proxy</vt:lpstr>
      <vt:lpstr>Advantages</vt:lpstr>
      <vt:lpstr>Disadvantages of Rest Proxy</vt:lpstr>
      <vt:lpstr>Types of Data allowed for Production/Consumption</vt:lpstr>
      <vt:lpstr>Rest Proxy’s Fit in Kafka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Confluent Rest Proxy</dc:title>
  <dc:creator>sri baabu</dc:creator>
  <cp:lastModifiedBy>sri baabu</cp:lastModifiedBy>
  <cp:revision>5</cp:revision>
  <dcterms:created xsi:type="dcterms:W3CDTF">2021-06-28T14:40:22Z</dcterms:created>
  <dcterms:modified xsi:type="dcterms:W3CDTF">2021-06-28T15:18:58Z</dcterms:modified>
</cp:coreProperties>
</file>