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n.data.gov.in/catalog/marginal-workers-classified-age-industrial-category-and-sex-census-2011-india-and-states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CA9B-1D8F-6AA7-6900-F672664F2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9389" y="2119165"/>
            <a:ext cx="10628696" cy="2100197"/>
          </a:xfrm>
        </p:spPr>
        <p:txBody>
          <a:bodyPr/>
          <a:lstStyle/>
          <a:p>
            <a:pPr algn="ctr"/>
            <a:r>
              <a:rPr lang="en-US" sz="4000" dirty="0"/>
              <a:t>Assessment of Marginal Workers</a:t>
            </a:r>
            <a:br>
              <a:rPr lang="en-US" sz="4000" dirty="0"/>
            </a:br>
            <a:r>
              <a:rPr lang="en-US" sz="4000" dirty="0"/>
              <a:t>In </a:t>
            </a:r>
            <a:r>
              <a:rPr lang="en-IN" sz="4000" dirty="0" err="1"/>
              <a:t>Tamilnadu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BDD1-C693-4938-9533-B255E43D4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6827" y="4738835"/>
            <a:ext cx="3863281" cy="3701386"/>
          </a:xfrm>
        </p:spPr>
        <p:txBody>
          <a:bodyPr>
            <a:normAutofit/>
          </a:bodyPr>
          <a:lstStyle/>
          <a:p>
            <a:r>
              <a:rPr lang="en-US" sz="2400" dirty="0"/>
              <a:t>Phase4 </a:t>
            </a:r>
          </a:p>
        </p:txBody>
      </p:sp>
    </p:spTree>
    <p:extLst>
      <p:ext uri="{BB962C8B-B14F-4D97-AF65-F5344CB8AC3E}">
        <p14:creationId xmlns:p14="http://schemas.microsoft.com/office/powerpoint/2010/main" val="249542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5932-FF15-1EE7-0A73-00C637F9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category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1B25D-5C7D-8AC5-F0A9-2455817B4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25" y="2108361"/>
            <a:ext cx="9761646" cy="4324260"/>
          </a:xfrm>
        </p:spPr>
      </p:pic>
    </p:spTree>
    <p:extLst>
      <p:ext uri="{BB962C8B-B14F-4D97-AF65-F5344CB8AC3E}">
        <p14:creationId xmlns:p14="http://schemas.microsoft.com/office/powerpoint/2010/main" val="408578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D48A-762F-9181-CD32-E51166CA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0B5542-1982-ECB0-5D75-DD6A4CE87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877" y="1834166"/>
            <a:ext cx="8324022" cy="4732759"/>
          </a:xfrm>
        </p:spPr>
      </p:pic>
    </p:spTree>
    <p:extLst>
      <p:ext uri="{BB962C8B-B14F-4D97-AF65-F5344CB8AC3E}">
        <p14:creationId xmlns:p14="http://schemas.microsoft.com/office/powerpoint/2010/main" val="204325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597D-68BE-0CC0-DEF2-6293AF10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distribution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36740F-5ED1-4AE3-8CDB-65B50C62C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054724"/>
            <a:ext cx="6905179" cy="17152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27CD2-3066-452F-9054-CFCADA0E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29000"/>
            <a:ext cx="7032604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8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C843-109F-6A5B-31A2-92C6DBCE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9753FB-07D3-9A79-388D-CDDE591B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7196" y="2532409"/>
            <a:ext cx="11171378" cy="3572363"/>
          </a:xfrm>
        </p:spPr>
      </p:pic>
    </p:spTree>
    <p:extLst>
      <p:ext uri="{BB962C8B-B14F-4D97-AF65-F5344CB8AC3E}">
        <p14:creationId xmlns:p14="http://schemas.microsoft.com/office/powerpoint/2010/main" val="19011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4F31-1581-7CC2-53D5-862BC72C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0B363-27BD-1F4B-5F03-67E19367A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7210" y="2093345"/>
            <a:ext cx="12135773" cy="4410303"/>
          </a:xfrm>
        </p:spPr>
      </p:pic>
    </p:spTree>
    <p:extLst>
      <p:ext uri="{BB962C8B-B14F-4D97-AF65-F5344CB8AC3E}">
        <p14:creationId xmlns:p14="http://schemas.microsoft.com/office/powerpoint/2010/main" val="162067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EB2A-2588-4B62-FD20-0B5CE85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8F9-9B31-E10D-C526-3BBC0177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#Create a </a:t>
            </a:r>
            <a:r>
              <a:rPr lang="en-US" dirty="0" err="1"/>
              <a:t>heatmap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plt.figure</a:t>
            </a:r>
            <a:r>
              <a:rPr lang="en-US" dirty="0"/>
              <a:t> (</a:t>
            </a:r>
            <a:r>
              <a:rPr lang="en-US" dirty="0" err="1"/>
              <a:t>figsize</a:t>
            </a:r>
            <a:r>
              <a:rPr lang="en-US" dirty="0"/>
              <a:t>=(10,6))
</a:t>
            </a:r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df_encode.Corr</a:t>
            </a:r>
            <a:r>
              <a:rPr lang="en-US" dirty="0"/>
              <a:t>(),</a:t>
            </a:r>
            <a:r>
              <a:rPr lang="en-US" dirty="0" err="1"/>
              <a:t>Annot</a:t>
            </a:r>
            <a:r>
              <a:rPr lang="en-US" dirty="0"/>
              <a:t>=</a:t>
            </a:r>
            <a:r>
              <a:rPr lang="en-US" dirty="0" err="1"/>
              <a:t>true,Camp</a:t>
            </a:r>
            <a:r>
              <a:rPr lang="en-US" dirty="0"/>
              <a:t>=‘</a:t>
            </a:r>
            <a:r>
              <a:rPr lang="en-US" dirty="0" err="1"/>
              <a:t>coolwarm</a:t>
            </a:r>
            <a:r>
              <a:rPr lang="en-US" dirty="0"/>
              <a:t>’)
</a:t>
            </a:r>
            <a:r>
              <a:rPr lang="en-US" dirty="0" err="1"/>
              <a:t>plt.tittle</a:t>
            </a:r>
            <a:r>
              <a:rPr lang="en-US" dirty="0"/>
              <a:t>('</a:t>
            </a:r>
            <a:r>
              <a:rPr lang="en-US" dirty="0" err="1"/>
              <a:t>heatmap</a:t>
            </a:r>
            <a:r>
              <a:rPr lang="en-US" dirty="0"/>
              <a:t>’)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684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D079-3F9B-5E6D-755D-8CB5ED74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323A40-8D10-EB3B-5975-27E1FFD7B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88" y="1970078"/>
            <a:ext cx="9016294" cy="4887922"/>
          </a:xfrm>
        </p:spPr>
      </p:pic>
    </p:spTree>
    <p:extLst>
      <p:ext uri="{BB962C8B-B14F-4D97-AF65-F5344CB8AC3E}">
        <p14:creationId xmlns:p14="http://schemas.microsoft.com/office/powerpoint/2010/main" val="203800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5452-A5D3-1954-3559-796DB59A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7B7F-42FA-B394-1768-FD6C710A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dataset has been successfully </a:t>
            </a:r>
            <a:r>
              <a:rPr lang="en-US" dirty="0" err="1"/>
              <a:t>analysing</a:t>
            </a:r>
            <a:r>
              <a:rPr lang="en-US" dirty="0"/>
              <a:t> and </a:t>
            </a:r>
          </a:p>
          <a:p>
            <a:pPr marL="0" indent="0">
              <a:buNone/>
            </a:pPr>
            <a:r>
              <a:rPr lang="en-US" dirty="0"/>
              <a:t>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153431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D67F-2D21-7FDD-8FD2-09D3BD0C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17" y="921811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dirty="0"/>
              <a:t>About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5236-94B5-369E-4799-E118DFED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6" y="2197982"/>
            <a:ext cx="9613861" cy="4067220"/>
          </a:xfrm>
        </p:spPr>
        <p:txBody>
          <a:bodyPr>
            <a:normAutofit/>
          </a:bodyPr>
          <a:lstStyle/>
          <a:p>
            <a:r>
              <a:rPr lang="en-US" dirty="0"/>
              <a:t>Following the given instructions we build our Project</a:t>
            </a:r>
          </a:p>
          <a:p>
            <a:r>
              <a:rPr lang="en-US" dirty="0"/>
              <a:t>They are:</a:t>
            </a:r>
          </a:p>
          <a:p>
            <a:r>
              <a:rPr lang="en-US" dirty="0"/>
              <a:t>Perform the demographic analysis
Calculate the distribution of marginal workers based on age, industrial category, and se
using data aggregation and manipulation
Create visualizations</a:t>
            </a:r>
          </a:p>
          <a:p>
            <a:r>
              <a:rPr lang="en-US" dirty="0"/>
              <a:t> Create visualizations using data visualization libraries (e.g.,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1998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E4E8-ECC2-7F7E-84C5-8853D4E4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8D00-8BA5-D588-8E70-630D361E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21481"/>
            <a:ext cx="9613861" cy="3599316"/>
          </a:xfrm>
        </p:spPr>
        <p:txBody>
          <a:bodyPr/>
          <a:lstStyle/>
          <a:p>
            <a:r>
              <a:rPr lang="en-US" dirty="0"/>
              <a:t>The dataset has been download for the given link</a:t>
            </a:r>
          </a:p>
          <a:p>
            <a:r>
              <a:rPr lang="en-US" dirty="0"/>
              <a:t>The dataset link :</a:t>
            </a:r>
          </a:p>
          <a:p>
            <a:r>
              <a:rPr lang="en-US" dirty="0">
                <a:hlinkClick r:id="rId2"/>
              </a:rPr>
              <a:t>https://tn.data.gov.in/catalog/marginal-workers-classified-age-industrial-category-and-sex-census-2011-india-and-states</a:t>
            </a:r>
            <a:endParaRPr lang="en-US" dirty="0"/>
          </a:p>
          <a:p>
            <a:r>
              <a:rPr lang="en-US" dirty="0"/>
              <a:t>Then build and preprocessing the data set</a:t>
            </a:r>
          </a:p>
        </p:txBody>
      </p:sp>
    </p:spTree>
    <p:extLst>
      <p:ext uri="{BB962C8B-B14F-4D97-AF65-F5344CB8AC3E}">
        <p14:creationId xmlns:p14="http://schemas.microsoft.com/office/powerpoint/2010/main" val="2843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A157-9C88-D3FD-D596-8780DB8A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E316-0C5F-4A98-7BCA-A7FE5BA3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6568"/>
            <a:ext cx="9613861" cy="3859621"/>
          </a:xfrm>
        </p:spPr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
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r>
              <a:rPr lang="en-US" dirty="0"/>
              <a:t> 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Replace your </a:t>
            </a:r>
            <a:r>
              <a:rPr lang="en-US" dirty="0" err="1"/>
              <a:t>data.csv</a:t>
            </a:r>
            <a:r>
              <a:rPr lang="en-US" dirty="0"/>
              <a:t>’ with the actual file path 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marginal.csv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33712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5F9D-8D5E-A709-A43C-ACB35276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Classified the data in sex &amp;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07BB-0CBD-68D6-22F4-79C5F9BB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data = {
Age: [20, 30, 40, None 30, 40, 20, 30, 40). # Adding a missing value
Industrial Category: [‘N to 0- Females’, ‘P to Q – </a:t>
            </a:r>
            <a:r>
              <a:rPr lang="en-US" dirty="0" err="1"/>
              <a:t>Fersons</a:t>
            </a:r>
            <a:r>
              <a:rPr lang="en-US" dirty="0"/>
              <a:t>’ “P to Q Females, R to UHHI </a:t>
            </a:r>
            <a:r>
              <a:rPr lang="en-US" dirty="0" err="1"/>
              <a:t>Pe</a:t>
            </a:r>
            <a:r>
              <a:rPr lang="en-US" dirty="0"/>
              <a:t> R to UHHI – Females. R to U-No
Sex: [‘Male, Female Male, Female Male’, ‘Female’. Count 100, 200, 120, 80, 150, 60, 90, 130, 50]</a:t>
            </a:r>
          </a:p>
          <a:p>
            <a:pPr marL="0" indent="0">
              <a:buNone/>
            </a:pPr>
            <a:r>
              <a:rPr lang="en-US" dirty="0"/>
              <a:t>}
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pd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(data)
#Handling missing values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dropna</a:t>
            </a:r>
            <a:r>
              <a:rPr lang="en-US" dirty="0"/>
              <a:t>()
#Print the cleaned data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135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22E-928A-1B82-3960-CC128AB8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18E2E-5750-DB65-8B62-B11A9D78A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35" y="2086668"/>
            <a:ext cx="11233711" cy="4204171"/>
          </a:xfrm>
        </p:spPr>
      </p:pic>
    </p:spTree>
    <p:extLst>
      <p:ext uri="{BB962C8B-B14F-4D97-AF65-F5344CB8AC3E}">
        <p14:creationId xmlns:p14="http://schemas.microsoft.com/office/powerpoint/2010/main" val="264305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5788-C1D5-E3EB-23DD-1DF61087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995"/>
            <a:ext cx="9613861" cy="1080938"/>
          </a:xfrm>
        </p:spPr>
        <p:txBody>
          <a:bodyPr/>
          <a:lstStyle/>
          <a:p>
            <a:r>
              <a:rPr lang="en-US" dirty="0"/>
              <a:t>Data aggregation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A35A-A881-EEA4-D28A-1B4B702F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82" y="1881335"/>
            <a:ext cx="9613861" cy="3531941"/>
          </a:xfrm>
        </p:spPr>
        <p:txBody>
          <a:bodyPr>
            <a:normAutofit/>
          </a:bodyPr>
          <a:lstStyle/>
          <a:p>
            <a:r>
              <a:rPr lang="en-US" dirty="0"/>
              <a:t>#Data aggregation
</a:t>
            </a:r>
            <a:r>
              <a:rPr lang="en-US" dirty="0" err="1"/>
              <a:t>agg_data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([Age Industrial Category”, “Sex”]).size()
#Print the aggregate data</a:t>
            </a:r>
          </a:p>
          <a:p>
            <a:r>
              <a:rPr lang="en-US" dirty="0"/>
              <a:t>Print(</a:t>
            </a:r>
            <a:r>
              <a:rPr lang="en-US" dirty="0" err="1"/>
              <a:t>agg_data</a:t>
            </a:r>
            <a:r>
              <a:rPr lang="en-US" dirty="0"/>
              <a:t>)</a:t>
            </a:r>
          </a:p>
          <a:p>
            <a:r>
              <a:rPr lang="en-US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FB73B-BBEA-5769-74A3-EFD8C029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2" y="4314810"/>
            <a:ext cx="10369767" cy="25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4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4DDF-D65F-D126-99A3-0A671382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plotting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3B87-CC91-B75D-199F-8AF252F6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45098"/>
            <a:ext cx="9613861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#Plot Age Distribution
</a:t>
            </a:r>
            <a:r>
              <a:rPr lang="en-US" dirty="0" err="1"/>
              <a:t>plt</a:t>
            </a:r>
            <a:r>
              <a:rPr lang="en-US" dirty="0"/>
              <a:t> figure( </a:t>
            </a:r>
            <a:r>
              <a:rPr lang="en-US" dirty="0" err="1"/>
              <a:t>figsize</a:t>
            </a:r>
            <a:r>
              <a:rPr lang="en-US" dirty="0"/>
              <a:t>=(12, 6))
</a:t>
            </a:r>
            <a:r>
              <a:rPr lang="en-US" dirty="0" err="1"/>
              <a:t>sns</a:t>
            </a:r>
            <a:r>
              <a:rPr lang="en-US" dirty="0"/>
              <a:t> </a:t>
            </a:r>
            <a:r>
              <a:rPr lang="en-US" dirty="0" err="1"/>
              <a:t>barplot</a:t>
            </a:r>
            <a:r>
              <a:rPr lang="en-US" dirty="0"/>
              <a:t>(x=</a:t>
            </a:r>
            <a:r>
              <a:rPr lang="en-US" dirty="0" err="1"/>
              <a:t>Age,y</a:t>
            </a:r>
            <a:r>
              <a:rPr lang="en-US" dirty="0"/>
              <a:t>=Count, data= </a:t>
            </a:r>
            <a:r>
              <a:rPr lang="en-US" dirty="0" err="1"/>
              <a:t>agg_data</a:t>
            </a:r>
            <a:r>
              <a:rPr lang="en-US" dirty="0"/>
              <a:t>, hue ‘Sex’)
</a:t>
            </a:r>
            <a:r>
              <a:rPr lang="en-US" dirty="0" err="1"/>
              <a:t>plt.title</a:t>
            </a:r>
            <a:r>
              <a:rPr lang="en-US" dirty="0"/>
              <a:t> (‘Age Distribution of Marginal Workers’)
</a:t>
            </a:r>
            <a:r>
              <a:rPr lang="en-US" dirty="0" err="1"/>
              <a:t>plt.xlabel</a:t>
            </a:r>
            <a:r>
              <a:rPr lang="en-US" dirty="0"/>
              <a:t>(‘Age’)</a:t>
            </a:r>
          </a:p>
          <a:p>
            <a:r>
              <a:rPr lang="en-US" dirty="0" err="1"/>
              <a:t>plt.ylabel</a:t>
            </a:r>
            <a:r>
              <a:rPr lang="en-US" dirty="0"/>
              <a:t> (‘Count’)
</a:t>
            </a:r>
            <a:r>
              <a:rPr lang="en-US" dirty="0" err="1"/>
              <a:t>plt.legend</a:t>
            </a:r>
            <a:r>
              <a:rPr lang="en-US" dirty="0"/>
              <a:t> (title=‘Sex’,</a:t>
            </a:r>
            <a:r>
              <a:rPr lang="en-US" dirty="0" err="1"/>
              <a:t>loc</a:t>
            </a:r>
            <a:r>
              <a:rPr lang="en-US" dirty="0"/>
              <a:t>=‘upper right’)
</a:t>
            </a:r>
            <a:r>
              <a:rPr lang="en-US" dirty="0" err="1"/>
              <a:t>plt</a:t>
            </a:r>
            <a:r>
              <a:rPr lang="en-US" dirty="0"/>
              <a:t> show()</a:t>
            </a:r>
          </a:p>
        </p:txBody>
      </p:sp>
    </p:spTree>
    <p:extLst>
      <p:ext uri="{BB962C8B-B14F-4D97-AF65-F5344CB8AC3E}">
        <p14:creationId xmlns:p14="http://schemas.microsoft.com/office/powerpoint/2010/main" val="85703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E0E-800F-F9E1-2CEA-6C70A57F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BCE6DC-7E56-8D32-5A67-D07FC9BE4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17" y="2079271"/>
            <a:ext cx="9845065" cy="4778730"/>
          </a:xfrm>
        </p:spPr>
      </p:pic>
    </p:spTree>
    <p:extLst>
      <p:ext uri="{BB962C8B-B14F-4D97-AF65-F5344CB8AC3E}">
        <p14:creationId xmlns:p14="http://schemas.microsoft.com/office/powerpoint/2010/main" val="1692182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Berlin</vt:lpstr>
      <vt:lpstr>Assessment of Marginal Workers In Tamilnadu </vt:lpstr>
      <vt:lpstr>About the project </vt:lpstr>
      <vt:lpstr>Downloading datasets</vt:lpstr>
      <vt:lpstr>Import the files</vt:lpstr>
      <vt:lpstr>Classified the data in sex &amp; age</vt:lpstr>
      <vt:lpstr>Output:</vt:lpstr>
      <vt:lpstr>Data aggregation </vt:lpstr>
      <vt:lpstr>Age distribution plotting point </vt:lpstr>
      <vt:lpstr>Output </vt:lpstr>
      <vt:lpstr>Data category</vt:lpstr>
      <vt:lpstr>Output</vt:lpstr>
      <vt:lpstr>Sex distribution plot</vt:lpstr>
      <vt:lpstr>Scatterplot</vt:lpstr>
      <vt:lpstr>Output </vt:lpstr>
      <vt:lpstr>Heatmap</vt:lpstr>
      <vt:lpstr>Output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Marginal Workers In tamilnadu……….</dc:title>
  <dc:creator>manimathavan M</dc:creator>
  <cp:lastModifiedBy>MADHESHWARAN MADHESHWARAN</cp:lastModifiedBy>
  <cp:revision>4</cp:revision>
  <dcterms:created xsi:type="dcterms:W3CDTF">2023-10-22T03:13:33Z</dcterms:created>
  <dcterms:modified xsi:type="dcterms:W3CDTF">2023-10-22T06:27:28Z</dcterms:modified>
</cp:coreProperties>
</file>