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71" r:id="rId5"/>
    <p:sldId id="261" r:id="rId6"/>
    <p:sldId id="273" r:id="rId7"/>
    <p:sldId id="262" r:id="rId8"/>
    <p:sldId id="264" r:id="rId9"/>
    <p:sldId id="274" r:id="rId10"/>
    <p:sldId id="265" r:id="rId11"/>
    <p:sldId id="275"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58872" y="1490134"/>
            <a:ext cx="7766936" cy="1646302"/>
          </a:xfrm>
        </p:spPr>
        <p:txBody>
          <a:bodyPr/>
          <a:lstStyle/>
          <a:p>
            <a:r>
              <a:rPr lang="en-US" sz="3800" dirty="0" smtClean="0">
                <a:solidFill>
                  <a:schemeClr val="tx1"/>
                </a:solidFill>
              </a:rPr>
              <a:t>Personality Prediction Through CV</a:t>
            </a:r>
            <a:endParaRPr lang="en-US" sz="3800" dirty="0">
              <a:solidFill>
                <a:schemeClr val="tx1"/>
              </a:solidFill>
            </a:endParaRPr>
          </a:p>
        </p:txBody>
      </p:sp>
      <p:sp>
        <p:nvSpPr>
          <p:cNvPr id="5" name="Subtitle 4"/>
          <p:cNvSpPr>
            <a:spLocks noGrp="1"/>
          </p:cNvSpPr>
          <p:nvPr>
            <p:ph type="subTitle" idx="1"/>
          </p:nvPr>
        </p:nvSpPr>
        <p:spPr>
          <a:xfrm>
            <a:off x="1990392" y="4455780"/>
            <a:ext cx="10092751" cy="2297717"/>
          </a:xfrm>
        </p:spPr>
        <p:txBody>
          <a:bodyPr>
            <a:normAutofit lnSpcReduction="10000"/>
          </a:bodyPr>
          <a:lstStyle/>
          <a:p>
            <a:r>
              <a:rPr lang="en-US" b="1" i="1" dirty="0" smtClean="0">
                <a:solidFill>
                  <a:schemeClr val="tx1"/>
                </a:solidFill>
                <a:latin typeface="Arial" panose="020B0604020202020204" pitchFamily="34" charset="0"/>
                <a:cs typeface="Arial" panose="020B0604020202020204" pitchFamily="34" charset="0"/>
              </a:rPr>
              <a:t>Presented  </a:t>
            </a:r>
            <a:r>
              <a:rPr lang="en-US" b="1" i="1" dirty="0" smtClean="0">
                <a:solidFill>
                  <a:schemeClr val="tx1"/>
                </a:solidFill>
                <a:latin typeface="Arial" panose="020B0604020202020204" pitchFamily="34" charset="0"/>
                <a:cs typeface="Arial" panose="020B0604020202020204" pitchFamily="34" charset="0"/>
              </a:rPr>
              <a:t>by,</a:t>
            </a:r>
          </a:p>
          <a:p>
            <a:r>
              <a:rPr lang="en-US" b="1" i="1" dirty="0" err="1" smtClean="0">
                <a:solidFill>
                  <a:schemeClr val="tx1"/>
                </a:solidFill>
                <a:latin typeface="Arial" panose="020B0604020202020204" pitchFamily="34" charset="0"/>
                <a:cs typeface="Arial" panose="020B0604020202020204" pitchFamily="34" charset="0"/>
              </a:rPr>
              <a:t>Nmae</a:t>
            </a:r>
            <a:r>
              <a:rPr lang="en-US" b="1" i="1" dirty="0" smtClean="0">
                <a:solidFill>
                  <a:schemeClr val="tx1"/>
                </a:solidFill>
                <a:latin typeface="Arial" panose="020B0604020202020204" pitchFamily="34" charset="0"/>
                <a:cs typeface="Arial" panose="020B0604020202020204" pitchFamily="34" charset="0"/>
              </a:rPr>
              <a:t> : Sri </a:t>
            </a:r>
            <a:r>
              <a:rPr lang="en-US" b="1" i="1" dirty="0" err="1" smtClean="0">
                <a:solidFill>
                  <a:schemeClr val="tx1"/>
                </a:solidFill>
                <a:latin typeface="Arial" panose="020B0604020202020204" pitchFamily="34" charset="0"/>
                <a:cs typeface="Arial" panose="020B0604020202020204" pitchFamily="34" charset="0"/>
              </a:rPr>
              <a:t>Balaji.C</a:t>
            </a:r>
            <a:endParaRPr lang="en-US" b="1" i="1" dirty="0" smtClean="0">
              <a:solidFill>
                <a:schemeClr val="tx1"/>
              </a:solidFill>
              <a:latin typeface="Arial" panose="020B0604020202020204" pitchFamily="34" charset="0"/>
              <a:cs typeface="Arial" panose="020B0604020202020204" pitchFamily="34" charset="0"/>
            </a:endParaRPr>
          </a:p>
          <a:p>
            <a:r>
              <a:rPr lang="en-US" b="1" i="1" dirty="0" err="1" smtClean="0">
                <a:solidFill>
                  <a:schemeClr val="tx1"/>
                </a:solidFill>
                <a:latin typeface="Arial" panose="020B0604020202020204" pitchFamily="34" charset="0"/>
                <a:cs typeface="Arial" panose="020B0604020202020204" pitchFamily="34" charset="0"/>
              </a:rPr>
              <a:t>Reg</a:t>
            </a:r>
            <a:r>
              <a:rPr lang="en-US" b="1" i="1" dirty="0" smtClean="0">
                <a:solidFill>
                  <a:schemeClr val="tx1"/>
                </a:solidFill>
                <a:latin typeface="Arial" panose="020B0604020202020204" pitchFamily="34" charset="0"/>
                <a:cs typeface="Arial" panose="020B0604020202020204" pitchFamily="34" charset="0"/>
              </a:rPr>
              <a:t> No : </a:t>
            </a:r>
            <a:r>
              <a:rPr lang="en-US" b="1" i="1" dirty="0" smtClean="0">
                <a:solidFill>
                  <a:schemeClr val="tx1"/>
                </a:solidFill>
                <a:latin typeface="Arial" panose="020B0604020202020204" pitchFamily="34" charset="0"/>
                <a:cs typeface="Arial" panose="020B0604020202020204" pitchFamily="34" charset="0"/>
              </a:rPr>
              <a:t>912321104040</a:t>
            </a:r>
            <a:endParaRPr lang="en-US" b="1" i="1" dirty="0" smtClean="0">
              <a:solidFill>
                <a:schemeClr val="tx1"/>
              </a:solidFill>
              <a:latin typeface="Arial" panose="020B0604020202020204" pitchFamily="34" charset="0"/>
              <a:cs typeface="Arial" panose="020B0604020202020204" pitchFamily="34" charset="0"/>
            </a:endParaRPr>
          </a:p>
          <a:p>
            <a:r>
              <a:rPr lang="en-US" b="1" i="1" dirty="0" smtClean="0">
                <a:solidFill>
                  <a:schemeClr val="tx1"/>
                </a:solidFill>
                <a:latin typeface="Arial" panose="020B0604020202020204" pitchFamily="34" charset="0"/>
                <a:cs typeface="Arial" panose="020B0604020202020204" pitchFamily="34" charset="0"/>
              </a:rPr>
              <a:t>Class : </a:t>
            </a:r>
            <a:r>
              <a:rPr lang="en-US" b="1" i="1" dirty="0" err="1" smtClean="0">
                <a:solidFill>
                  <a:schemeClr val="tx1"/>
                </a:solidFill>
                <a:latin typeface="Arial" panose="020B0604020202020204" pitchFamily="34" charset="0"/>
                <a:cs typeface="Arial" panose="020B0604020202020204" pitchFamily="34" charset="0"/>
              </a:rPr>
              <a:t>iii</a:t>
            </a:r>
            <a:r>
              <a:rPr lang="en-US" b="1" i="1" baseline="30000" dirty="0" err="1" smtClean="0">
                <a:solidFill>
                  <a:schemeClr val="tx1"/>
                </a:solidFill>
                <a:latin typeface="Arial" panose="020B0604020202020204" pitchFamily="34" charset="0"/>
                <a:cs typeface="Arial" panose="020B0604020202020204" pitchFamily="34" charset="0"/>
              </a:rPr>
              <a:t>rd</a:t>
            </a:r>
            <a:r>
              <a:rPr lang="en-US" b="1" i="1" dirty="0" smtClean="0">
                <a:solidFill>
                  <a:schemeClr val="tx1"/>
                </a:solidFill>
                <a:latin typeface="Arial" panose="020B0604020202020204" pitchFamily="34" charset="0"/>
                <a:cs typeface="Arial" panose="020B0604020202020204" pitchFamily="34" charset="0"/>
              </a:rPr>
              <a:t> </a:t>
            </a:r>
            <a:r>
              <a:rPr lang="en-US" b="1" i="1" dirty="0" smtClean="0">
                <a:solidFill>
                  <a:schemeClr val="tx1"/>
                </a:solidFill>
                <a:latin typeface="Arial" panose="020B0604020202020204" pitchFamily="34" charset="0"/>
                <a:cs typeface="Arial" panose="020B0604020202020204" pitchFamily="34" charset="0"/>
              </a:rPr>
              <a:t>year CSE</a:t>
            </a:r>
          </a:p>
          <a:p>
            <a:r>
              <a:rPr lang="en-US" b="1" i="1" dirty="0" smtClean="0">
                <a:solidFill>
                  <a:schemeClr val="tx1"/>
                </a:solidFill>
                <a:latin typeface="Arial" panose="020B0604020202020204" pitchFamily="34" charset="0"/>
                <a:cs typeface="Arial" panose="020B0604020202020204" pitchFamily="34" charset="0"/>
              </a:rPr>
              <a:t>College : SACS </a:t>
            </a:r>
            <a:r>
              <a:rPr lang="en-US" b="1" i="1" dirty="0" smtClean="0">
                <a:solidFill>
                  <a:schemeClr val="tx1"/>
                </a:solidFill>
                <a:latin typeface="Arial" panose="020B0604020202020204" pitchFamily="34" charset="0"/>
                <a:cs typeface="Arial" panose="020B0604020202020204" pitchFamily="34" charset="0"/>
              </a:rPr>
              <a:t>M.A.V.M.M. </a:t>
            </a:r>
            <a:r>
              <a:rPr lang="en-US" b="1" i="1" dirty="0" err="1" smtClean="0">
                <a:solidFill>
                  <a:schemeClr val="tx1"/>
                </a:solidFill>
                <a:latin typeface="Arial" panose="020B0604020202020204" pitchFamily="34" charset="0"/>
                <a:cs typeface="Arial" panose="020B0604020202020204" pitchFamily="34" charset="0"/>
              </a:rPr>
              <a:t>Egineering</a:t>
            </a:r>
            <a:r>
              <a:rPr lang="en-US" b="1" i="1" dirty="0" smtClean="0">
                <a:solidFill>
                  <a:schemeClr val="tx1"/>
                </a:solidFill>
                <a:latin typeface="Arial" panose="020B0604020202020204" pitchFamily="34" charset="0"/>
                <a:cs typeface="Arial" panose="020B0604020202020204" pitchFamily="34" charset="0"/>
              </a:rPr>
              <a:t> college</a:t>
            </a:r>
          </a:p>
          <a:p>
            <a:r>
              <a:rPr lang="en-US" b="1" i="1" dirty="0" smtClean="0">
                <a:solidFill>
                  <a:schemeClr val="tx1"/>
                </a:solidFill>
                <a:latin typeface="Arial" panose="020B0604020202020204" pitchFamily="34" charset="0"/>
                <a:cs typeface="Arial" panose="020B0604020202020204" pitchFamily="34" charset="0"/>
              </a:rPr>
              <a:t>Place : Madurai</a:t>
            </a:r>
            <a:endParaRPr lang="en-US" b="1" i="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5375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9" y="332873"/>
            <a:ext cx="8596668" cy="1320800"/>
          </a:xfrm>
        </p:spPr>
        <p:txBody>
          <a:bodyPr>
            <a:normAutofit/>
          </a:bodyPr>
          <a:lstStyle/>
          <a:p>
            <a:r>
              <a:rPr lang="en-US" b="1" dirty="0">
                <a:latin typeface="Arial Rounded MT Bold" panose="020F0704030504030204" pitchFamily="34" charset="0"/>
              </a:rPr>
              <a:t>Algorithm</a:t>
            </a:r>
            <a:r>
              <a:rPr lang="en-US" b="1" dirty="0">
                <a:solidFill>
                  <a:schemeClr val="tx1"/>
                </a:solidFill>
                <a:latin typeface="Arial Rounded MT Bold" panose="020F0704030504030204" pitchFamily="34" charset="0"/>
              </a:rPr>
              <a:t> </a:t>
            </a:r>
            <a:r>
              <a:rPr lang="en-US" b="1" dirty="0">
                <a:latin typeface="Arial Rounded MT Bold" panose="020F0704030504030204" pitchFamily="34" charset="0"/>
              </a:rPr>
              <a:t>steps</a:t>
            </a:r>
            <a:r>
              <a:rPr lang="en-US" b="1" dirty="0">
                <a:solidFill>
                  <a:schemeClr val="tx1"/>
                </a:solidFill>
                <a:latin typeface="Arial Rounded MT Bold" panose="020F0704030504030204" pitchFamily="34" charset="0"/>
              </a:rPr>
              <a:t>:</a:t>
            </a:r>
          </a:p>
        </p:txBody>
      </p:sp>
      <p:sp>
        <p:nvSpPr>
          <p:cNvPr id="3" name="Content Placeholder 2"/>
          <p:cNvSpPr>
            <a:spLocks noGrp="1"/>
          </p:cNvSpPr>
          <p:nvPr>
            <p:ph idx="1"/>
          </p:nvPr>
        </p:nvSpPr>
        <p:spPr>
          <a:xfrm>
            <a:off x="256262" y="993273"/>
            <a:ext cx="9342874" cy="5739772"/>
          </a:xfrm>
        </p:spPr>
        <p:txBody>
          <a:bodyPr>
            <a:normAutofit/>
          </a:bodyPr>
          <a:lstStyle/>
          <a:p>
            <a:pPr marL="0" indent="0" algn="just">
              <a:lnSpc>
                <a:spcPct val="160000"/>
              </a:lnSpc>
              <a:buNone/>
            </a:pPr>
            <a:r>
              <a:rPr lang="en-US" sz="2400" dirty="0">
                <a:solidFill>
                  <a:schemeClr val="tx1"/>
                </a:solidFill>
                <a:latin typeface="Arial" panose="020B0604020202020204" pitchFamily="34" charset="0"/>
                <a:cs typeface="Arial" panose="020B0604020202020204" pitchFamily="34" charset="0"/>
              </a:rPr>
              <a:t>Explanation</a:t>
            </a:r>
            <a:r>
              <a:rPr lang="en-US" sz="2400" dirty="0" smtClean="0">
                <a:solidFill>
                  <a:schemeClr val="tx1"/>
                </a:solidFill>
                <a:latin typeface="Arial" panose="020B0604020202020204" pitchFamily="34" charset="0"/>
                <a:cs typeface="Arial" panose="020B0604020202020204" pitchFamily="34" charset="0"/>
              </a:rPr>
              <a:t>:</a:t>
            </a:r>
          </a:p>
          <a:p>
            <a:pPr marL="0" indent="0" algn="just">
              <a:lnSpc>
                <a:spcPct val="160000"/>
              </a:lnSpc>
              <a:buNone/>
            </a:pPr>
            <a:r>
              <a:rPr lang="en-US" dirty="0"/>
              <a:t> </a:t>
            </a:r>
            <a:r>
              <a:rPr lang="en-US" dirty="0" smtClean="0"/>
              <a:t>  </a:t>
            </a:r>
            <a:r>
              <a:rPr lang="en-US" dirty="0"/>
              <a:t>CV2Personality is an algorithm designed to predict personality traits based on the analysis of a candidate's curriculum vitae (CV) using artificial intelligence (AI) techniques. The algorithm leverages natural language processing (NLP) and machine learning (ML) models to extract relevant information from the CV and infer personality traits</a:t>
            </a:r>
            <a:r>
              <a:rPr lang="en-US" dirty="0" smtClean="0"/>
              <a:t>.</a:t>
            </a:r>
          </a:p>
          <a:p>
            <a:pPr marL="0" indent="0">
              <a:buNone/>
            </a:pPr>
            <a:r>
              <a:rPr lang="en-US" sz="2400" dirty="0">
                <a:solidFill>
                  <a:schemeClr val="tx1"/>
                </a:solidFill>
                <a:latin typeface="Arial" panose="020B0604020202020204" pitchFamily="34" charset="0"/>
                <a:cs typeface="Arial" panose="020B0604020202020204" pitchFamily="34" charset="0"/>
              </a:rPr>
              <a:t>Data Collection: </a:t>
            </a:r>
            <a:endParaRPr lang="en-US" sz="2400" dirty="0" smtClean="0">
              <a:solidFill>
                <a:schemeClr val="tx1"/>
              </a:solidFill>
              <a:latin typeface="Arial" panose="020B0604020202020204" pitchFamily="34" charset="0"/>
              <a:cs typeface="Arial" panose="020B0604020202020204" pitchFamily="34" charset="0"/>
            </a:endParaRPr>
          </a:p>
          <a:p>
            <a:pPr marL="0" indent="0">
              <a:buNone/>
            </a:pPr>
            <a:r>
              <a:rPr lang="en-US" dirty="0"/>
              <a:t> </a:t>
            </a:r>
            <a:r>
              <a:rPr lang="en-US" dirty="0" smtClean="0"/>
              <a:t> CVs </a:t>
            </a:r>
            <a:r>
              <a:rPr lang="en-US" dirty="0"/>
              <a:t>are collected from candidates applying for a particular position. These CVs typically contain information such as education, work experience, skills, and interests.</a:t>
            </a:r>
          </a:p>
          <a:p>
            <a:pPr marL="0" indent="0">
              <a:buNone/>
            </a:pPr>
            <a:r>
              <a:rPr lang="en-US" sz="2400" dirty="0">
                <a:solidFill>
                  <a:schemeClr val="tx1"/>
                </a:solidFill>
                <a:latin typeface="Arial" panose="020B0604020202020204" pitchFamily="34" charset="0"/>
                <a:cs typeface="Arial" panose="020B0604020202020204" pitchFamily="34" charset="0"/>
              </a:rPr>
              <a:t>Preprocessing</a:t>
            </a:r>
            <a:r>
              <a:rPr lang="en-US" sz="2400" dirty="0" smtClean="0">
                <a:solidFill>
                  <a:schemeClr val="tx1"/>
                </a:solidFill>
                <a:latin typeface="Arial" panose="020B0604020202020204" pitchFamily="34" charset="0"/>
                <a:cs typeface="Arial" panose="020B0604020202020204" pitchFamily="34" charset="0"/>
              </a:rPr>
              <a:t>:</a:t>
            </a:r>
          </a:p>
          <a:p>
            <a:pPr marL="0" indent="0">
              <a:buNone/>
            </a:pPr>
            <a:r>
              <a:rPr lang="en-US" dirty="0"/>
              <a:t> </a:t>
            </a:r>
            <a:r>
              <a:rPr lang="en-US" dirty="0" smtClean="0"/>
              <a:t>  </a:t>
            </a:r>
            <a:r>
              <a:rPr lang="en-US" dirty="0"/>
              <a:t>The CVs undergo preprocessing to clean and standardize the text. This may involve tasks such as removing stop words, tokenization, and stemming or lemmatization to normalize the text.</a:t>
            </a:r>
          </a:p>
          <a:p>
            <a:pPr marL="0" indent="0" algn="just">
              <a:lnSpc>
                <a:spcPct val="160000"/>
              </a:lnSpc>
              <a:buNone/>
            </a:pPr>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31328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604" y="542386"/>
            <a:ext cx="8789395" cy="587936"/>
          </a:xfrm>
        </p:spPr>
        <p:txBody>
          <a:bodyPr>
            <a:normAutofit fontScale="90000"/>
          </a:bodyPr>
          <a:lstStyle/>
          <a:p>
            <a:r>
              <a:rPr lang="en-US" dirty="0" smtClean="0">
                <a:latin typeface="Arial" panose="020B0604020202020204" pitchFamily="34" charset="0"/>
                <a:cs typeface="Arial" panose="020B0604020202020204" pitchFamily="34" charset="0"/>
              </a:rPr>
              <a:t>Algorithm steps</a:t>
            </a:r>
            <a:r>
              <a:rPr lang="en-US" dirty="0" smtClean="0">
                <a:latin typeface="Arial" panose="020B0604020202020204" pitchFamily="34" charset="0"/>
                <a:cs typeface="Arial" panose="020B0604020202020204" pitchFamily="34" charset="0"/>
                <a:sym typeface="Wingdings" panose="05000000000000000000" pitchFamily="2" charset="2"/>
              </a:rPr>
              <a:t>:(</a:t>
            </a:r>
            <a:r>
              <a:rPr lang="en-US" dirty="0" err="1" smtClean="0">
                <a:latin typeface="Arial" panose="020B0604020202020204" pitchFamily="34" charset="0"/>
                <a:cs typeface="Arial" panose="020B0604020202020204" pitchFamily="34" charset="0"/>
                <a:sym typeface="Wingdings" panose="05000000000000000000" pitchFamily="2" charset="2"/>
              </a:rPr>
              <a:t>contu</a:t>
            </a:r>
            <a:r>
              <a:rPr lang="en-US" dirty="0" smtClean="0">
                <a:latin typeface="Arial" panose="020B0604020202020204" pitchFamily="34" charset="0"/>
                <a:cs typeface="Arial" panose="020B0604020202020204" pitchFamily="34" charset="0"/>
                <a:sym typeface="Wingdings" panose="05000000000000000000" pitchFamily="2" charset="2"/>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54604" y="1299978"/>
            <a:ext cx="11384678" cy="5221846"/>
          </a:xfrm>
        </p:spPr>
        <p:txBody>
          <a:bodyPr>
            <a:normAutofit/>
          </a:bodyPr>
          <a:lstStyle/>
          <a:p>
            <a:pPr marL="0" indent="0">
              <a:buNone/>
            </a:pPr>
            <a:r>
              <a:rPr lang="en-US" sz="2400" dirty="0"/>
              <a:t>Feature Extraction</a:t>
            </a:r>
            <a:r>
              <a:rPr lang="en-US" dirty="0"/>
              <a:t>: </a:t>
            </a:r>
            <a:endParaRPr lang="en-US" dirty="0" smtClean="0"/>
          </a:p>
          <a:p>
            <a:pPr marL="0" indent="0">
              <a:buNone/>
            </a:pPr>
            <a:r>
              <a:rPr lang="en-US" dirty="0" smtClean="0"/>
              <a:t>  Relevant </a:t>
            </a:r>
            <a:r>
              <a:rPr lang="en-US" dirty="0"/>
              <a:t>features are extracted from the preprocessed CVs. This may include extracting keywords related to skills, experiences, and interests, as well as quantifying metrics such as years of experience or educational qualifications.</a:t>
            </a:r>
          </a:p>
          <a:p>
            <a:pPr marL="0" indent="0">
              <a:buNone/>
            </a:pPr>
            <a:r>
              <a:rPr lang="en-US" sz="2400" dirty="0"/>
              <a:t>Personality Trait Inference</a:t>
            </a:r>
            <a:r>
              <a:rPr lang="en-US" dirty="0"/>
              <a:t>: </a:t>
            </a:r>
            <a:endParaRPr lang="en-US" dirty="0" smtClean="0"/>
          </a:p>
          <a:p>
            <a:pPr marL="0" indent="0">
              <a:buNone/>
            </a:pPr>
            <a:r>
              <a:rPr lang="en-US" dirty="0"/>
              <a:t> </a:t>
            </a:r>
            <a:r>
              <a:rPr lang="en-US" dirty="0" smtClean="0"/>
              <a:t> The </a:t>
            </a:r>
            <a:r>
              <a:rPr lang="en-US" dirty="0"/>
              <a:t>extracted features are then fed into a machine learning model trained to predict personality traits. This model may be based on established psychological frameworks such as the Big Five personality traits (Openness, Conscientiousness, Extraversion, Agreeableness, Neuroticism).</a:t>
            </a:r>
          </a:p>
          <a:p>
            <a:pPr marL="0" indent="0">
              <a:buNone/>
            </a:pPr>
            <a:r>
              <a:rPr lang="en-US" sz="2400" dirty="0"/>
              <a:t>Prediction and Evaluation: </a:t>
            </a:r>
            <a:endParaRPr lang="en-US" sz="2400" dirty="0" smtClean="0"/>
          </a:p>
          <a:p>
            <a:pPr marL="0" indent="0">
              <a:buNone/>
            </a:pPr>
            <a:r>
              <a:rPr lang="en-US" dirty="0"/>
              <a:t> </a:t>
            </a:r>
            <a:r>
              <a:rPr lang="en-US" dirty="0" smtClean="0"/>
              <a:t> The </a:t>
            </a:r>
            <a:r>
              <a:rPr lang="en-US" dirty="0"/>
              <a:t>model generates predictions for each candidate's personality traits based on their CV data. These predictions can then be evaluated for accuracy and reliability, potentially providing valuable insights for recruiters and employers in candidate selection processes.</a:t>
            </a:r>
          </a:p>
        </p:txBody>
      </p:sp>
    </p:spTree>
    <p:extLst>
      <p:ext uri="{BB962C8B-B14F-4D97-AF65-F5344CB8AC3E}">
        <p14:creationId xmlns:p14="http://schemas.microsoft.com/office/powerpoint/2010/main" val="375260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46" y="580441"/>
            <a:ext cx="8596668" cy="894347"/>
          </a:xfrm>
        </p:spPr>
        <p:txBody>
          <a:bodyPr>
            <a:noAutofit/>
          </a:bodyPr>
          <a:lstStyle/>
          <a:p>
            <a:r>
              <a:rPr lang="en-US" sz="3200" b="1" dirty="0">
                <a:latin typeface="Arial" panose="020B0604020202020204" pitchFamily="34" charset="0"/>
                <a:cs typeface="Arial" panose="020B0604020202020204" pitchFamily="34" charset="0"/>
              </a:rPr>
              <a:t>Deployment steps</a:t>
            </a:r>
            <a:r>
              <a:rPr lang="en-US" sz="3200" dirty="0">
                <a:latin typeface="Arial" panose="020B0604020202020204" pitchFamily="34" charset="0"/>
                <a:cs typeface="Arial" panose="020B0604020202020204" pitchFamily="34" charset="0"/>
              </a:rPr>
              <a:t>:</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2946" y="1643230"/>
            <a:ext cx="9092308" cy="4913979"/>
          </a:xfrm>
        </p:spPr>
        <p:txBody>
          <a:bodyPr>
            <a:noAutofit/>
          </a:bodyPr>
          <a:lstStyle/>
          <a:p>
            <a:pPr marL="0" indent="0" algn="just">
              <a:lnSpc>
                <a:spcPct val="150000"/>
              </a:lnSpc>
              <a:buNone/>
            </a:pPr>
            <a:r>
              <a:rPr lang="en-US" dirty="0"/>
              <a:t>The Big Five Personality Traits Model measures five key dimensions of people's personalities</a:t>
            </a:r>
            <a:r>
              <a:rPr lang="en-US" dirty="0" smtClean="0"/>
              <a:t>:</a:t>
            </a:r>
          </a:p>
          <a:p>
            <a:pPr marL="0" indent="0" algn="just">
              <a:lnSpc>
                <a:spcPct val="150000"/>
              </a:lnSpc>
              <a:buNone/>
            </a:pPr>
            <a:r>
              <a:rPr lang="en-US" dirty="0" smtClean="0"/>
              <a:t> </a:t>
            </a:r>
            <a:r>
              <a:rPr lang="en-US" sz="2400" dirty="0">
                <a:solidFill>
                  <a:schemeClr val="tx1"/>
                </a:solidFill>
              </a:rPr>
              <a:t>Openness</a:t>
            </a:r>
            <a:r>
              <a:rPr lang="en-US" sz="2400" dirty="0"/>
              <a:t>:</a:t>
            </a:r>
            <a:r>
              <a:rPr lang="en-US" dirty="0"/>
              <a:t> </a:t>
            </a:r>
            <a:endParaRPr lang="en-US" dirty="0" smtClean="0"/>
          </a:p>
          <a:p>
            <a:pPr marL="0" indent="0" algn="just">
              <a:lnSpc>
                <a:spcPct val="150000"/>
              </a:lnSpc>
              <a:buNone/>
            </a:pPr>
            <a:r>
              <a:rPr lang="en-US" dirty="0"/>
              <a:t> </a:t>
            </a:r>
            <a:r>
              <a:rPr lang="en-US" dirty="0" smtClean="0"/>
              <a:t> sometimes </a:t>
            </a:r>
            <a:r>
              <a:rPr lang="en-US" dirty="0"/>
              <a:t>called "Intellect" or "Imagination," this measures your level of creativity, and your desire for knowledge and new experiences. </a:t>
            </a:r>
            <a:endParaRPr lang="en-US" dirty="0" smtClean="0"/>
          </a:p>
          <a:p>
            <a:pPr marL="0" indent="0" algn="just">
              <a:lnSpc>
                <a:spcPct val="150000"/>
              </a:lnSpc>
              <a:buNone/>
            </a:pPr>
            <a:r>
              <a:rPr lang="en-US" sz="2400" dirty="0" smtClean="0">
                <a:solidFill>
                  <a:schemeClr val="tx1"/>
                </a:solidFill>
              </a:rPr>
              <a:t>Conscientiousness</a:t>
            </a:r>
            <a:r>
              <a:rPr lang="en-US" sz="2400" dirty="0"/>
              <a:t>:</a:t>
            </a:r>
            <a:r>
              <a:rPr lang="en-US" dirty="0"/>
              <a:t> </a:t>
            </a:r>
            <a:endParaRPr lang="en-US" dirty="0" smtClean="0"/>
          </a:p>
          <a:p>
            <a:pPr marL="0" indent="0" algn="just">
              <a:lnSpc>
                <a:spcPct val="150000"/>
              </a:lnSpc>
              <a:buNone/>
            </a:pPr>
            <a:r>
              <a:rPr lang="en-US" dirty="0" smtClean="0"/>
              <a:t>  This </a:t>
            </a:r>
            <a:r>
              <a:rPr lang="en-US" dirty="0"/>
              <a:t>looks at the level of care that you take in your life and work. If you score highly in conscientiousness, you'll likely be organized and thorough, and know how to make plans and follow them through. If you score low, you'll likely be lax and disorganized. </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72528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352" y="1683162"/>
            <a:ext cx="11529051" cy="3970318"/>
          </a:xfrm>
          <a:prstGeom prst="rect">
            <a:avLst/>
          </a:prstGeom>
        </p:spPr>
        <p:txBody>
          <a:bodyPr wrap="square">
            <a:spAutoFit/>
          </a:bodyPr>
          <a:lstStyle/>
          <a:p>
            <a:pPr algn="just">
              <a:lnSpc>
                <a:spcPct val="150000"/>
              </a:lnSpc>
            </a:pPr>
            <a:r>
              <a:rPr lang="en-US" sz="2400" dirty="0"/>
              <a:t>Extraversion/Introversion</a:t>
            </a:r>
            <a:r>
              <a:rPr lang="en-US" sz="2400" dirty="0" smtClean="0"/>
              <a:t>:</a:t>
            </a:r>
          </a:p>
          <a:p>
            <a:pPr algn="just">
              <a:lnSpc>
                <a:spcPct val="150000"/>
              </a:lnSpc>
            </a:pPr>
            <a:r>
              <a:rPr lang="en-US" sz="1600" dirty="0"/>
              <a:t> </a:t>
            </a:r>
            <a:r>
              <a:rPr lang="en-US" sz="1600" dirty="0" smtClean="0"/>
              <a:t>  This </a:t>
            </a:r>
            <a:r>
              <a:rPr lang="en-US" sz="1600" dirty="0"/>
              <a:t>dimension measures your level of sociability. Are you outgoing or quiet, for instance? Do you draw energy from a crowd, or do you find it difficult to work and communicate with other people</a:t>
            </a:r>
            <a:r>
              <a:rPr lang="en-US" sz="1600" dirty="0" smtClean="0"/>
              <a:t>?</a:t>
            </a:r>
          </a:p>
          <a:p>
            <a:pPr algn="just">
              <a:lnSpc>
                <a:spcPct val="150000"/>
              </a:lnSpc>
            </a:pPr>
            <a:r>
              <a:rPr lang="en-US" sz="1600" dirty="0" smtClean="0"/>
              <a:t> </a:t>
            </a:r>
            <a:r>
              <a:rPr lang="en-US" sz="2400" dirty="0"/>
              <a:t>Agreeableness: </a:t>
            </a:r>
            <a:endParaRPr lang="en-US" sz="2400" dirty="0" smtClean="0"/>
          </a:p>
          <a:p>
            <a:pPr algn="just">
              <a:lnSpc>
                <a:spcPct val="150000"/>
              </a:lnSpc>
            </a:pPr>
            <a:r>
              <a:rPr lang="en-US" sz="1600" dirty="0"/>
              <a:t> </a:t>
            </a:r>
            <a:r>
              <a:rPr lang="en-US" sz="1600" dirty="0" smtClean="0"/>
              <a:t>  This </a:t>
            </a:r>
            <a:r>
              <a:rPr lang="en-US" sz="1600" dirty="0"/>
              <a:t>dimension measures how well you get on with other people. Are you considerate, helpful and willing to compromise? Or do you tend to put your needs before others'? </a:t>
            </a:r>
            <a:endParaRPr lang="en-US" sz="1600" dirty="0" smtClean="0"/>
          </a:p>
          <a:p>
            <a:pPr algn="just">
              <a:lnSpc>
                <a:spcPct val="150000"/>
              </a:lnSpc>
            </a:pPr>
            <a:r>
              <a:rPr lang="en-US" sz="2400" dirty="0" smtClean="0"/>
              <a:t>Natural </a:t>
            </a:r>
            <a:r>
              <a:rPr lang="en-US" sz="2400" dirty="0"/>
              <a:t>Reactions</a:t>
            </a:r>
            <a:r>
              <a:rPr lang="en-US" sz="2400" dirty="0" smtClean="0"/>
              <a:t>:</a:t>
            </a:r>
          </a:p>
          <a:p>
            <a:pPr algn="just">
              <a:lnSpc>
                <a:spcPct val="150000"/>
              </a:lnSpc>
            </a:pPr>
            <a:r>
              <a:rPr lang="en-US" sz="1600" dirty="0"/>
              <a:t> </a:t>
            </a:r>
            <a:r>
              <a:rPr lang="en-US" sz="1600" dirty="0" smtClean="0"/>
              <a:t>  Sometimes </a:t>
            </a:r>
            <a:r>
              <a:rPr lang="en-US" sz="1600" dirty="0"/>
              <a:t>called "Emotional Stability" or "Neuroticism," this measure emotional reactions. Do you react negatively or calmly to bad news? Do you worry obsessively about small details, or are you relaxed in stressful situations? </a:t>
            </a:r>
            <a:endParaRPr lang="en-US" sz="1700" dirty="0">
              <a:latin typeface="Arial Rounded MT Bold" panose="020F0704030504030204" pitchFamily="34" charset="0"/>
            </a:endParaRPr>
          </a:p>
        </p:txBody>
      </p:sp>
      <p:sp>
        <p:nvSpPr>
          <p:cNvPr id="2" name="Title 1"/>
          <p:cNvSpPr>
            <a:spLocks noGrp="1"/>
          </p:cNvSpPr>
          <p:nvPr>
            <p:ph type="title"/>
          </p:nvPr>
        </p:nvSpPr>
        <p:spPr>
          <a:xfrm>
            <a:off x="200169" y="460638"/>
            <a:ext cx="8596668" cy="749968"/>
          </a:xfrm>
        </p:spPr>
        <p:txBody>
          <a:bodyPr>
            <a:normAutofit fontScale="90000"/>
          </a:bodyPr>
          <a:lstStyle/>
          <a:p>
            <a:r>
              <a:rPr lang="en-US" b="1" dirty="0">
                <a:latin typeface="Arial" panose="020B0604020202020204" pitchFamily="34" charset="0"/>
                <a:cs typeface="Arial" panose="020B0604020202020204" pitchFamily="34" charset="0"/>
              </a:rPr>
              <a:t>Deployment steps</a:t>
            </a:r>
            <a:r>
              <a:rPr lang="en-US" dirty="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CONTU..)</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385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1703" y="313509"/>
            <a:ext cx="1946366" cy="584775"/>
          </a:xfrm>
          <a:prstGeom prst="rect">
            <a:avLst/>
          </a:prstGeom>
          <a:noFill/>
        </p:spPr>
        <p:txBody>
          <a:bodyPr wrap="square" rtlCol="0">
            <a:spAutoFit/>
          </a:bodyPr>
          <a:lstStyle/>
          <a:p>
            <a:r>
              <a:rPr lang="en-US" sz="3200" b="1" dirty="0">
                <a:solidFill>
                  <a:schemeClr val="accent1"/>
                </a:solidFill>
                <a:latin typeface="Arial" panose="020B0604020202020204" pitchFamily="34" charset="0"/>
                <a:cs typeface="Arial" panose="020B0604020202020204" pitchFamily="34" charset="0"/>
              </a:rPr>
              <a:t>Result:</a:t>
            </a:r>
          </a:p>
        </p:txBody>
      </p:sp>
      <p:sp>
        <p:nvSpPr>
          <p:cNvPr id="6" name="AutoShape 2" descr="data:image/png;base64,iVBORw0KGgoAAAANSUhEUgAAB9AAAAocCAYAAACdxXt2AAAAAXNSR0IArs4c6QAAIABJREFUeF7s3Qv4PdtcP/DRzS3kFqFQPFTILZFbUiqEckspUYlUyqGiSIUcKnLJpZAuiojqEF0oXdxJCZVOoQu6oHsU/+c9v/+c5szZe8+avef33Wvvee3nOY/jfGfvWev1WbNmZn1mrTnfRz/60Y82PgQIECBAgAABAgQIECBAgAABAgQIECBAgAABAgQIECBAYOEC55NAX3gLUH0CBAgQIECAAAECBAgQIECAAAECBAgQIECAAAECBAgQaAUk0DUEAgQIECBAgAABAgQIECBAgAABAgQIECBAgAABAgQIECAgga4NECBAgAABAgQIECBAgAABAgQIECBAgAABAgQIECBAgACBUwJmoGsJBAgQIECAAAECBAgQIECAAAECBAgQIECAAAECBAgQIEBAAl0bIECAAAECBAgQIECAAAECBAgQIECAAAECBAgQIECAAAECpwTMQNcSCBAgQIAAAQIECBAgQIAAAQIECBAgQIAAAQIECBAgQICABLo2QIAAAQIECBAgQIAAAQIECBAgQIAAAQIECBAgQIAAAQIETgmYga4lECBAgAABAgQIECBAgAABAgQIECBAgAABAgQIECBAgAABCXRtgAABAgQIECBAgAABAgQIECBAgAABAgQIECBAgAABAgQInBIwA11LIECAAAECBAgQIECAAAECBAgQIECAAAECBAgQIECAAAECEujaAAECBAgQIECAAAECBAgQIECAAAECBAgQIECAAAECBAgQOCVgBrqWQIAAAQIECBAgQIAAAQIECBAgQIAAAQIECBAgQIAAAQIEJNC1AQIECBAgQIAAAQIECBAgQIAAAQIECBAgQIAAAQIECBAgcErADHQtgQABAgQIECBAgAABAgQIECBAgAABAgQIECBAgAABAgQISKBrAwQIECBAgAABAgQIECBAgAABAgQIECBAgAABAgQIECBA4JSAGehaAgECBAgQIECAAAECBAgQIECAAAECBAgQIECAAAECBAgQkEDXBggQIECAAAECBAgQIECAAAECBAgQIECAAAECBAgQIECAwCkBM9C1BAIECBAgQIAAAQIECBAgQIAAAQIECBAgQIAAAQIECBAgIIGuDRAgQIAAAQIECBAgQIAAAQIECBAgQIAAAQIECBAgQIAAgVMCZqBrCQQIECBAgAABAgQIECBAgAABAgQIECBAgAABAgQIECBAQAJdGyBAgAABAgQIECBAgAABAgQIECBAgAABAgQIECBAgAABAqcEzEDXEggQIECAAAECBAgQIECAAAECBAgQIECAAAECBAgQIECAgAS6NkCAAAECBAgQIECAAAECBAgQIECAAAECBAgQIECAAAECBE4JmIGuJRAgQIAAAQIECBAgQIAAAQIECBAgQIAAAQIECBAgQIAAAQl0bYAAAQIECBAgQIAAAQIECBAgQIAAAQIECBAgQIAAAQIECJwSMANdSyBAgAABAgQIECBAgAABAgQIECBAgAABAgQIECBAgAABAhLo2gABAgQIECBAgAABAgQIECBAgAABAgQIECBAgAABAgQIEDglYAa6lkCAAAECBAgQIECAAAECBAgQIECAAAECBAgQIECAAAECBCTQtQECBAgQIECAAAECBAgQIECAAAECBAgQIECAAAECBAgQIHBKwAx0LYEAAQIECBAgQIAAAQIECBAgQIAAAQIECBAgQIAAAQIECEigawMECBAgQIAAAQIECBAgQIAAAQIECBAgQIAAAQIECBAgQOCUgBnoWgIBAgQIECBAgAABAgQIECBAgAABAgQIECBAgAABAgQIEJBA1wYIECBAgAABAgQIECBAgAABAgQIECBAgAABAgQIECBAgMApATPQtQQCBAgQIECAAAECBAgQIECAAAECBAgQIECAAAECBAgQICCBrg0QIECAAAECBAgQIECAAAECBAgQIECAAAECBAgQIECAAIFTAmagawkECBAgQIAAAQIECBAgQIAAAQIECBAgQIAAAQIECBAgQEACXRsgQIAAAQIECBAgQIAAAQIECBAgQIAAAQIECBAgQIAAAQKnBMxA1xIIECBAgAABAgQIECBAgAABAgQIECBAgAABAgQIECBAgIAEujZAgAABAgQIECBAgAABAgQIECBAgAABAgQIECBAgAABAgROCZiBriUQIECAAAECBAgQIECAAAECBAgQIECAAAECBAgQIECAAAEJdG2AAAECBAgQIECAAAECBAgQIECAAAECBAgQIECAAAECBAicEjADXUsgQIAAAQIECBAgQIAAAQIECBAgQIAAAQIECBAgQIAAAQIS6NoAAQIECBAgQIAAAQIECBAgQIAAAQIECBAgQIAAAQIECBA4JWAGupZAgAABAgQIECBAgAABAgQIECBAgAABAgQIECBAgAABAgQk0LUBAgQIECBAgAABAgQIECBAgAABAgQIECBAgAABAgQIECBwSsAMdC2BAAECBAgQIECAAAECBAgQIECAAAECBAgQIECAAAECBAhIoGsDBAgQIECAAAECBAgQIECAAAECBAgQIECAAAECBAgQIEDglIAZ6FoCAQIECBAgQIAAAQIECBAgQIAAAQIECBAgQIAAAQIECBCQQNcGCBAgQIAAAQIECBAgQIAAAQIECBAgQIAAAQIECBAgQIDAKQEz0LUEAgQIECBAgAABAgQIECBAgAABAgQIECBAgAABAgQIECAgga4NECBAgAABAgQIECBAgAABAgQIECBAgAABAgQIECBAgACBUwJmoGsJBAgQIECAAAECBAgQIECAAAECBAgQIECAAAECBAgQIEBAAl0bIECAAAECBAgQIECAAAECBAgQIECAAAECBAgQIECAAAECpwTMQNcSCBAgQIAAAQIECBAgQIAAAQIECBAgQIAAAQIECBAgQICABLo2QIAAAQIECBAgQIAAAQIECBAgQIAAAQIECBAgQIAAAQIETgmYga4lECBAgAABAgQIECBAgAABAgQIECBAgAABAgQIECBAgAABCXRtgAABAgQIECBAgAABAgQIECBAgAABAgQIECBAgAABAgQInBIwA11LIECAAAECBAgQIECAAAECBAgQIECAAAECBAgQIECAAAECEujaAAECBAgQIECAAAECBAgQIECAAAECBAgQIECAAAECBAgQOCVgBrqWQIAAAQIECBAgQIAAAQIECBAgQIAAAQIECBAgQIAAAQIEJNC1AQIECBAgQIAAAQIECBAgQIAAAQIECBAgQIAAAQIECBAgcErADHQtgQABAgQIECBAgAABAgQIECBAgAABAgQIECBAgAABAgQISKBrAwQIECBAgAABAgQIECBAgAABAgQIECBAgAABAgQIECBA4JSAGehaAgECBAgQIECAAAECBAgQIECAAAECBAgQIECAAAECBAgQkEDXBggQIECAAAECBAgQIECAAAECBAgQIECAAAECBAgQIECAwCkBM9C1BAIECBAgQIAAAQIECBAgQIAAAQIECBAgQIAAAQIECBAgIIGuDRAgQIAAAQIECBAgQIAAAQIECBAgQIAAAQIECBAgQIAAgVMCZqBrCQQIECBAgAABAgQIECBAgAABAgQIECBAgAABAgQIECBAQAJdGyBAgAABAgQIECBAgAABAgQIECBAgAABAgQIECBAgAABAqcEzEDXEggQIECAAAECBAgQIECAAAECBAgQIECAAAECBAgQIECAgAS6NkCAAAECBAgQIECAAAECBAgQIECAAAECBAgQIECAAAECBE4JmIGuJRAgQIAAAQIECBAgQIAAAQIECBAgQIAAAQIECBAgQIAAAQl0bYAAAQIECBAgQIAAAQIECBAgQIAAAQIECBAgQIAAAQIECJwSMANdS9iLwP3vf//mRS960V72bacECBAgQIAAAQIECBAgQIAAAQIECBAgQIAAAQL1CXzcx31cc/bZZzcf/ehH6yucEi1GQAJ9MaGuq6J3vOMdm/e9733NpS51qboKpjQECBAgQIAAAQIECBAgQIAAAQIECBAgQIAAAQJ7EXjnO9/ZfPjDH27+5E/+ZC/7t1MCEZBA1w72IvADP/ADzcMf/nBPEO1F304JECBAgAABAgQIECBAgAABAgQIECBAgAABAvUJJHF+rWtdS/6ovtAsqkQ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I+SfkAAAgAElEQVS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KQoAAAQIECBAgQIAAAQIECBAgQIAAAQIECBCoQUACvYYoKIMEujawFwEJ9L2w2ykBAgQIECBAgAABAgQIECBAgAABAgQIECBAoFoBCfRqQ7OogkmgLyrc9VRWAr2eWCgJAQIECBAgQIAAAQIECBAgQIAAAQIECBAgQKAGAQn0GqKgDBLo2sBeBCTQ98JupwQIECBAgAABAgQIECBAgAABAgQIECBAgACBagUk0KsNzaIKJoG+qHDXU1kJ9HpioSQECBAgQIAAAQIECBAgQIAAAQIECBAgQIAAgRoEJNBriIIySKBrA3sRkEDfC7udEiBAgAABAgQIECBAgAABAgQIECBAgAABAgSqFZBArzY0iyqYBPqiwl1PZSXQ64mFkhAgQIAAAQIECBAgQIAAAQIECBAgQIAAAQIEahCQQK8hCsogga4N7EVAAn0v7HZKgAABAgQIECBAgAABAgQIECBAgAABAgQIEKhWQAK92tAsqmAS6IsKdz2VlUCvJxZLKMl//ud/Nr/zO7/T/MRP/ERzgxvcoHnoQx+6hGqr44jARz/60ead73xn87M/+7PNy172suYZz3hGc7WrXW3lt973vvc1z3ve85qnP/3pzVOe8pTmxje+8Wn33cc+T3uljngH733ve5szzjijef3rX9884QlPaG51q1sdTG2X2tbmPDf83u/9XnO/+92vucpVrtLG/wpXuMKJxj/92dvf/vbmp37qp5oXv/jFzZ/92Z+1/dltbnOb5tu+7duaK13pSidanqXs7N///d+bhz3sYc0v/MIvNGeeeWbz1V/91c3HfuzHLqX6Vdbzf/7nf5rXvOY17fn6Qhe6UPNjP/ZjzQUveMEqy7rPQpVeAx3yuW0X3znPD7uU41C/e+x+U/r+Uou5+q7SY/vQ2lZpvabEZt8GpXXadzlPev9cTlrc/ggQIFCvgAR6vbFZUskk0JcU7YrqeogJ9O5C/kUvelHzile8onnzm9/cJt/yuc51rtPc6EY3am5/+9s3N73pTQ3UVdDW+jdeSYx2sfrBH/xBCfQK4rPPIvQHss4666y2KJ/zOZ/TPPe5zz1XAr0/kPXCF76w+dd//dd229///d8/bQn0fexzn7E4pn0/7nGPax7wgAe0VUrSMg9mXPziF6+2iktua/0HBnJDls8u54YPfvCDzTd+4zc2z3/+89vfetSjHtU8+MEPPrHYZ7D40Y9+dPNXf/VX7fntwhe+cPPzP//zzSMf+ci237rEJS7RPPnJT27uete7Nuc73/lOrFxL2NGv/uqvttd++VzvetdrfvEXf7F9iMLn5AX+5V/+pck5/alPfWqTB1ry+eZv/uYmfbME+v/FY1Xfv+oaqPvGoZ3bdm15c58fdi3PIX1/SfdeY33/FItVbW6bvqv0/uaQ2lTKOrXPGotNDfU/1ljtajs11rvuz/cJECBAoH4BCfT6Y7SEEkqgLyHKFdbxkBLouQF+05ve1DziEY9okkS74hWv2Nz5znduPv/zP79NjmTg+nWve13zy7/8y0069sz4ymykO97xjs35z3/+CvWXUaTcmP7Gb/xGG4MnPelJ7Yy8fHZJkixD7vhr+Za3vKV9oOLP//zPm+///u9vE0yrBo+zTR6Uef/7399u1z2EcToT6PvY5/FH/GRq2E8y3OlOd2pnAl/sYhc7mZ1vsZeltrUk2TJb+CIXuUjzkz/5k+3qJLueG4YJ9Mx4/c7v/M4tojL9K//93//dPPzhD29n3Oahjctf/vLtj+TaJfW8z33u0/ZxX/IlX9Im1S95yUtO34lvrBXoD9TnuvA5z3lOe53oc7ICH/rQh9r2nmu+XI//0i/9UluAbZJQJ1vyk99bHi74y7/8y+bss89uHv/4x6+9BupKdmjntl1ET8f5YZfyHNp3l3TvNdb3l1r87//+b/Obv/mb7coleQDrmc985tZ919ve9rbmb/7mb9r7mzxA9/d///cr728OrV1N7bPGYlND/UvvRWso60mWYWqsT7Js9kWAAAEC+xGQQN+Pu72eW0ACXYvYi8ChJNAzMJ0lIL/3e7+3dUpi/L73vW87u2v4ybYveMEL2gRtlk792q/92uYxj3lMc9nLXnYvxnb6fwL9G2kJdC2jE+gnvTbNvsrA/Pd8z/e0s9jyOZ0J9K5s+9inlrGbQH+Z25w3bnazm+32gyf07SW3tZ/5mZ9p7nGPe7TSu54buiXcr371qzdPfOITm8tc5jInEsFf+ZVfaa838s+P/uiPNhe4wAXO2W9m8uQhgR/6oR9qE/r55+M+7uNOpFxL2Ul/qdg8OGGW//4j/8pXvrK5+c1v3hZEAn19PP7hH/6hfeXAb/3Wb21Msh3quW3Xljjn+WHXshzi94/93mtK319q8YY3vKH58i//8jbxvUvfVXp/c2jtqrTPmhKbfRsca6x2dS2N9a778X0CBAgQqF9AAr3+GC2hhBLoS4hyhXU8hAR6br6yDGv+yUy1LAl5t7vdbXT509z85j2omQ2Wd+Bm9vNVr3rVCqOwnCL9wR/8QXOTm9ykOEmS2UtJfpzEe66XE4X6aprZIUkoPe1pTxudoZEEVB6gyWeOBHoeuMnMryz7vG5G6Nz7rC8CSlSLwEm3tVr62Knnhlri1ZWj34ft+gBAbXWroTxZfSQPIOQd8pYAryEiZWXIQ6x5kCEryOyShCrb2+FuNeUa6KRqWdMxd+jnh5OK2br9TPV77Wtf2/z1X/91c5e73GXfRZ99/6UWc/VdNR7bc6AeY72OsU5iPYeA3yBAgACBTkACXVuoQUACvYYoLLAMtSfQM2srM7ky6zSfJBfy76Uzt7IE273vfe92WcS8GzMJupOajbbA5jRa5dKBi/xQBu++4Ru+oTnjjDMk0EdlD3uDKYMWcycYM1CY5RWzVKME+mG3o2Mo/dzte5NJTX3slHNDjXHOMvyZQfqHf/iHO8+gr7F++y5THvTIq2C8Q3vfkZi2/7mSUNP2enhbT7kGOqna1XTMHfr54aRitm4/U/zyUOl3fdd3NTe4wQ2ar/mar9l30Wfff6nFXH1Xjcf2HKjHWK9jrJNYzyHgNwgQIECgE5BA1xZqEJBAryEKCyxD7Qn0bknUJMA/7/M+r32v4pWvfOXiSOUdepmxlOX/8nnIQx7SpM6lCfjiHdmwSKB04CLvjM07YrMU7hyzjIsKZ6O9CUwZtJgzwZjVLTLz/V3vetfGdxLPuc+9IdvxQQicVFurrY8tPTfUGsRXv/rV7Uo3uVYxA33eKL3nPe9pVwi5whWuIIE+L+1p/7W5klCnvaB73sGUa6CTKGptx9yhnx9OImab9jHF7+Uvf3lz97vfvXnsYx8rgT7D6hm1HdtztcVjrNcx1mmOeHOZQ9FvECBA4DgEJNCPI46HXgsJ9EOP4IGWv+YEet479nVf93XtOwHzeehDH9p8//d/f/OxH/uxk7Qzi+KOd7xj+50rXvGKzfOf//zm+te//qTfsPE8AqWDOL/7u7/bvg83s/ok0Oexr/lXptycz5Vg7K9u8SVf8iUS6DU3kAWVba72PUZWWx9bem4Yq9e+/n7o5d+X29h+85BTZkP+xE/8hCXAx7Aq/LsEellQplwDlf3i9lvVeMzpX7ePZ75Z6ve2t72tuec979m++uznfu7nJNAl0Nc2vJr6rN2Ojv/79jHWaQ4bLnMo+g0CBAgch4AE+nHE8dBrIYF+6BE80PLXnEDvJ77Dm+U7v/iLv3iydH8AL1/eNhE/ece+cB6BsUGczIp86Utf2tz3vvdtk+f5SKAff0OacnM+R4Ix+3vMYx7TPPzhD29xJdCPv40dSg3naN+b6lprHzt2bqg9fode/hp9//mf/7l9ZU/efZ6Pd2jXGKXNZZJAL4vZlGugsl/cbqtajzn963bx7L5V4veGN7yhud/97tcmz/ORQP+z5q4S6GsbXi191m5Hxrm/fYx1msOHyxyKfoMAAQLHISCBfhxxPPRaSKAfegQPtPy1JtD7F+uhvd71rtfkfeZXucpVJktnSdUMCvzsz/5s+93P//zPb57znOe0s9G7T2ajZtDg6U9/enOhC12o+bEf+7Hmghe8YJOZGFn+/dnPfnb791ve8pbN/e9//+Y2t7lN8zEf8zGTy9J9IUvLn3XWWc1Tn/rUdlA475nLwFXe957/9tmf/dltgu+GN7zhefaR5aZj8ZKXvKTJLMKLXOQi7TvC73SnOzVf9VVf1Vz4whdeWa7UJbPvn/WsZ7XfS/2zLP5tb3vb5hKXuETzqle9qvne7/3ett5ZPj1L+A0/w2T2qu0+53M+p3nuc5/bXO1qVzvP9zcN4vzd3/1d88M//MOtdWK26rPpt9cFI23pd37nd9oZbHmnXx6g+MhHPtK+q/YJT3hCm7D/+I//+Ob2t799G4tsc77znW/lzyX59Pa3v735qZ/6qeYVr3hF86Y3vand7jrXuU5z05vetJ01f+1rX3u0beQdg/l+3rv927/9223su3h8/dd/ffMFX/AFbRzGPl150p5f/OIXt+VJLNNO73a3uzW3vvWtm/Of//xjP7Pz39O28rqFvGIhrqlPypFj7Q53uENz5zvfubnoRS+6dj9Tbs53TTD+3u/9XvvO85e97GVryzNM1KzaZ9eG0q7yWzkOc8ykf7j0pS+90fR0xi3leutb39q20Xe84x3t8ZR3u+e/57hPm0+bS3xWlTexSN/0tKc9rd0u7fLe9753803f9E0b65XfTx+ZNh3jJE7ySR/2RV/0Re2sprx+Y9Wxta7MOU5Slqc85SltWdJfpSzpLze161XH/DAgu/QL//RP/9SWYdiGhu1m3Xablvgubd/beO/Sx87RZuPxghe8oHnhC1/YzojLJ+eub//2b2/Pu+n38tl1CfT3ve99zfOe97z2fJ62k30MP3Oc89edJ4f7Wpf47WKY83naUo6Zrv/+yq/8yubLv/zL157Ps49Vdci5LOf5Rz3qUU2uMx784Ac33/AN39C+tmZdnYfHWc7deYgty6b3ryfye6lzdz10zWtes90uKwWtu+5IOaeeN//3f/+3+bVf+7W2Dq973evW9qXDdrKufps642GbzLVHzue5xss77a9+9auvvR6Yu98qORFvc9z3f3fVsZH4/PEf/3Hz4z/+4+15POeynLPPOOOM5rKXvexosXL+T7zy0Gt3PXPzm9+87fNzzZZrmje/+c1bPwCR8uWBylzD5zh5xjOe0V5fJnZpiznOc+zk/JBzWl79c7GLXWxluaceM92PzNH/rTreU4+skBWrH/mRH2nPu5uuc0vObf2Kb2rf/XPytsdct6/0Ia985Svb/iHX24lX6paHE+91r3s117rWtdYeR91vnMT5YVX7f/e7392ubpZ+M9cqZ555ZnPVq171XO1nl/jXfu/1gQ98oL0/yv1nrt3XfUoeZh7eu/d/q9+ux86d/X2t+83+NlP6/pKHCVLuuR7+WXd/88EPfrDty/KgQu7duv4r9265Zh/7bDsWMPa7/b/P0WeVxmbKcdIv4y7X8qvuC/Jar7F+eOo1TfYzpc1n+3XtftX18S79U2cwR6yntC3bEiBAgMBhCkigH2bcjq3UEujHFtEDqU+tCfQMvmTwMsm4fDKYmcGzi1/84pNlMzCUpGmSs90niaQkPLOf3Lzmny7h0w12Zym7DOx3A/3ddzO4mCR3bnLXJVpXFTI3kfnN3DCnLt1ARfadQZu8q/2XfumXzvnqsM75fm7AUo8MWnfL0idp+ehHP7r9vSQKusHFfhne+973tr+fssciSbEPf/jDbd3y//O/w0H+3Ey99rWvbb7jO77jnBkJqwZQPvShD7VJ6FjFc9sEen6nS5znAYYMnufz67/+683nfu7ntv+ehxZSh7F32PcHXOPRzWbPjWcSCo973OOaJKqGifrOJzfQw33Ev/teBocf9KAHtQ86/OVf/mXz+Mc/vk0e5/sZfEuSb92rBlKW/P4b3/jG5hGPeEQbxyQ98t7BLFWbgebhZ9UDJLm5zoBXBq0f8IAHtKszpD658c8/+fcMgj/xiU9sLnOZy0w+bkq/kOMmCZq07cwWzHHRxS2J6tQ37wZOIuvTP/3TV/7sSSbQ/+3f/q3JYO/73//+5j73uU874J8HDnJMd/1LYp+Ef3d8D5Oa173udVv7POQybEN5ECP+68xPV9z6D+UkgZ1PN7M+9chxnkHS4SdJy5/+6Z9u+4SubSbBOfxsqlcGvvLwTRIwSaYl8fIpn/IpbVImRlk9JL+f4yQPVHSfbjA7fWA366krc+KU42RVWdLfZR/9Y3TTMZ+65zN3vxDz9FU5j+azKlGafSZxnW26mbS7JtC39d62j921zcYgia+cS3Jc5X9zzOXYycM/aTdJVHbn+20S6P1B2rSZ7rjsn7O6+M91zo/Lf/zHf7SxT6L3y77sy9p/f8hDHtL2yd1n2J/kv3fHWh52yQN+X/EVX9GeB9If5TjJ7+W8l3+/0Y1udE5flDrkfJ5kTxKHuYnt2l6OtfQ9/XNbzkl5oC3nqeH2OZ/lGFx3nOUhkZw/0i/mfLXqeij7/pZv+Zb2OF+VRN/mvJk65tjKd88+++z2/JJ6JuGXul3gAhdo65yHaD7xEz+xrUP3wETfI/Vb9yBadz2VOKXPSR0+8zM/s/nbv/3b9jhNYjafXDflvBbH09FvlZ5ns922x32XYEj80776x8Yu57KUqWsX//iP/3hOO85/zzH45Cc/uX0wJu/TziuZpq4g0E+M5EGqfLrry/x72sXw+jz/fXgdvM0xk3NW9wDrrv1fypTr85yHcu2fBy3zQFrOka9//evb/i/t/BM+4ROaP/3TPz3PNXTJuW3YjnL9nmvD7/u+72u+8Au/sH2I4TM+4zPa9p3zZ65X87BOzl85znO9OuWY6++v68vSz6WPyHGUeuQd2onbpuvq7rx8Os8POe/lXibH9fDccKlLXeo87Sh9Qa7vun5ml/gfwr1X+sL0CV2byf1LPukv8iBX90kc00bHPvHKg3Jpe929Vx7Gyjmifw+fByby0EjaYz75/bjnIZhhv52y5XVuacef9mmf1p4X87Bz+p2pfX8NCfSYpz9c13/lQdf0zas+u4wFjMWu//dd+qz8zpTz8tTjZO5r+a7eJfei21zT5PfThnO+zL1Szi/dJ5Ma0ubXjWvkHJHxsPRjeTA6/Xl/Ascu/VNXhl1jPaVd2ZYAAQIEDltAAv2w43cspZdAP5ZIHlg9ak2gZym5zL7KoFs+UwfehmHoJ8DytwygZ7Z2Eum5EcsgfmZOdvtKkic39ZnJksHVfJK8TkIwAw0ZoMtvXOlKVyqO+D/8wz+0ydF8P0nWLmGU5FUGGfLEeW4iMzCQbTKjPDdLmUnTva85ScgM7CaB231S/he96EXtoFy+d4tb3KIdpLv85S/fbpIHCDJwkUR06nmFK1zhXGXu3nmXmdPDAefhwwfrZiD0Z/lvm0DvF6p0FuY6/AzM5KYzidIM4nY3q2nvWcXggQ98YHO7292unRGbmGSQrxtUXveARGYJZmDpsz7rs9rBx3y3+2SgIAOiv/qrv9oOHuZBiCTXh5/EN205s7wSowxc9h/CSBI9N9Jp95mNkIcoMmCVxER/VkL3jsocJ7n5zj67T9pK2kkGMvNJQjNJkE0zwIsb8WDDtOnUJ4OSGfhKIqZfn/4T95tenVAyaNHtete20f1Of3bwlCXc87BIZlplsDn9QwalkyjuHkTJ7+e4zeD+8HM64/ZHf/RH7Yy8lCWzqdKeU68MxOW4zmB9BkOT2H/1q1/dlrd7WCOxy0oUmT2f4yP1SsI7Cc08sNPNAk3flHbVj3H6iAzC5+GPJAHzwEp/kLQ/iycPCmVFj5Qln5QjJknqdA84pcwpW5bXz0MheQgkSZissJDEavrKlC0JxOtf//rnEKcN5cGBlC0Dv/l7Pv1k7OnoF+Kdvvov/uIvNp6nfvM3f7N9kGRYpmEbGWvfu3hv08fO0Wa7961f4xrXaPvj/uovOX+lP83DLF0fvE0C/W/+5m+at7zlLe2DMTHMeS2f/jkrdqfrnF86KJ8ydQ8d5SGRnAcyk7v/SZIrSfWcJ2LVP+dnEDWrxaSfH1635NhJOfIwwpOe9KT2+M6xFs8c1zkPdsdZ+u0c7zkn5lyTa57hcZYyJRGS38i26SPSh3zSJ31S+0BEEmSpS86ZqUceshl+dj1vjs0C7Mc010Gpdz6brhn7A+B5EC59V39Fiwx0xzaJtLTJ4QMCc/ZbpefeXY777tjI9UfODV1SK+ey/JOZkDn+ci5L4jPXud0106o+vytzd+2Y/5/jOg/69T/dcd/tb+p1fOec/801c2KR68uUKf9k0D/niFzn5dqre3giZeg/8LXNMZMZ9anPHP1f9xs5RnIuzrV6P1nSvy5M2YfX0CXntr57v09Nsmb4sNlf/dVftdeTuQdZdeyOHXP9fXVtIFbDh2hyfZjrhfQB+eS8nETq8MHj031+SPv78z//8/ZBtn77zzVF94Bu2lium/PJdWzu/3LtvUv8D/Heq3/NvssS7mmDuQ7ukvFxzz/D2OdeJ/coSY6PrTCW1b+SQM/D1UkibtP3J76l5+opx8Gmfnx4fxOH9Gd5+Cv38um/Uv9uTCC/lXPy8N4u/32XsYDSc02227XPmhKbbY6T03Etn3qX3Ivuek2TsYncM5S+pi7t/i53uUvb9of32Lv0T1172DXWU9qVbQkQIEDg8AUk0A8/hsdQAwn0Y4jiAdah1gR6/wY3rFMH3oahGC6dlRvwzETuPhk8SXIjA3RJfGYgOgNPmaHRfXKTm4HWJKTyyeB2krDbfDJLLAOW+SRJmkRqEvr5JCGTRGqSTd3AepdYTeJ3eAOV7wzLlvqlrJlVkkGjbsnjOAyXhusGOpKMXTVjayyhU3rTme1KBy5K9lnqnoRdBizzSYw/+ZM/uZ353SVxUv/c0GamWTeAMXxAIgPMGfhLUm5dsjWJicw8XNc2sp+0ncy+XPUagXwvN7Lf+q3f2s4ITtIiN+o3u9nNzlXV/E7imCRnkhv9GSLdhkkiJYHbzd7dZSBsk3MGrbukyap9ZAnxtOu0rf4DIcPfLBm06L4zV9vYNoGe4zKzFr/0S7/0XIOBmeGUJFQGBBObJBT6sxZPKm7d8Z5lVDMgeZOb3KRtU0mq9T9JkCQm6fOy1Goewkifl4Hw/iBnv16rYthfLWRVP/1f//Vf7QB+Zr+nTXeJiX5Z+u0kx2UeAkoCfZhoTf+U38onSfv0has+/Xa5Lhk7R7+QfZcOss7V983hnXKXHEdztNkuwdItNzrsz1adv7ZJoHftIMmyzBhOW8ln3UNfc5/zS+ObPj7tNrMhVz101NWjP8iawfQk34bLCvcf3sg5Jcf6wx72sPaBqySvMgP1cpe7XDszPgm7/vY5xjLDLdcU/WW6h4mPLGeeBx9yPA5XEMnvdyvh9JNOXR3mOG+WHl/ZZ//By03XjN31VGYyDh+G68qea6r0h4lRPkkOpt/vrywzd7+16Vw7x3Hf74uzr5zD8mBErmmm9Pn5bj/pu+76Im2p32dvex2ftpwZeEky5RjIQ4x5wLafiM5xlQc6utVAUsZVyf8px0xiveu1VpfwSp+0qf798+ymRGLJua1LSOf4Hj7QFpfha62G/W3pMdf1ZTFddxyN1eskzw/DB4JzPZNroyQx89BMHsDLDNH890/91E9tH67eJf6HeO81VwI97az/oMaqhyuzzbCPWHdPk23TlnM+z0NSw9VOSvv+/E7pubr0ONjUb+dv/fub3BPkWjwPKWUVnm4mcc436UdzHu0eJMy1brbrP9y1y1jAWDm7v8/dZ43FZtfjZK5r+WGsVvXDc1zTDNt89yq/dfHpVhIZPpi/a/+U/c0d69I2ZjsCBAgQOFwBCfTDjd0xlVwC/ZiieUB1WWoCfdOAUZLNSX6teodif3Bh7KZnUzPo/05mLmeQcdO7yzPIk5v+JHDzLsFVn/5NZH+mZzcIkFnSuUHPk/vDT7bJ4ETaw3DpvJJES2kCtHTgomSfpYdZ33rTMtT9hGJ+uz+LuCTZOjbwlKUGk1jNjK9NM577D1cMH/RIuboZG90yfkmQDD+5sU4su8HkPLm+atCp1HDddmN1LnErGbTo73+utlFatuy7v8+XvOQl5yzV3C/X2O+dVNz65chrKlatOpFy95MSeVAn2yVRNvz0fy/9Srbrv+O9ZJBxLGalZe73H3kAKr+76lUJJf3MHP1CrErqn+1KyjRsa6uSvyX7G/Mu2c8cfU0/CTnWB5Ukhkr7q5L69x3nOOeXxrc7z2T22aqHSbo6pn/PTLXuVSarVvDo1yGDvUli9VcjWXWev+td79rOTN9U527GU26Qc67K6jyrzjP9/ecBsyxFnVns3WesT8x2Y+eQkvbe7a9k26wckoflcr20KunfN0tiMA+AJcm3amWZufutTe27pG4l7X7quSyv+EiM+vHvPww4XFVkWIex5EnJMd133vQKpX5s87uryjblmJnjnN09CJPZ8nmgMUmzVZ9+YmaXVZz6BpvuUdLfZontPHCU47ZbaWvKOS0rxyQxmvuTdefi/nVGfrt/Xb2P80O//eff82DDuqWTd43/Id57jb+ojIUAACAASURBVPXHJcdrt00eWMg9SJxz3K5r/1n1IisNpZ9dd53QPVycYzrnrk3ntrEHdUrP1SV9bolH//44DwDllSp5MG346Scz87fhOacz2HYsoKSs2WbuPmvMcdfjZK5r+dR9bCxjjmua7Kf/cMmmc2gX86wgl4f4+g9T7No/nY5Yl7Yx2xEgQIDA4QpIoB9u7I6p5BLoxxTNA6rLUhPow9mLYzd4XUhLb7zHmsCUQYpuxkxmf62aQd7tKzfl3Sz2/kzP/sylDMxllk7/yfd8P0+8Z7m4JPOPOYG+aWZjf/Z3TPrvQcxAUAYZ876+JDWSLBgm7sZiOpZs6OKY5cG7JfpXDQR1S0GPDRL1Z8Svm/E+1k7H/p4ZeBnwypLd8RnOUCwZbCgZtOiXoyRJMFbu/L20bNm2ZJ95F3Jm82WAeNUA+EnFrWSGxBTzsQGl/D0rL2Qp1AzwrFqVY8yvNBZz9tP943XbfiGOc5appK3N4V2yn2yza5vtD4xvWjEg+5rr3Fpat7njVlL+/rG0KjE57Le6BFXOz5mFPpzlWVqH7nfHZjF325Uej2PbzX3eHDvnlXgkTpmRH9OxhyCH1wTDFQPG6t95lpRr7Jx1ksf9WJ/fX3Z57CGEOeredx5b5rl/zCRp13+X+ZT+eo7+r59AHLsGGzMvvQfpZnzn9RDDuo+1sSnttT+be9MKR1kNKQ+OZrn0fPrtZR/nh7Frkb7Rrue/Q7z3GruPKW1D3Xb9FQjWvcapn0zMvWtexZH3m/c/+Z2sqpb71P7rs6a02dJjaJvf3ORSemznN/p9a/5/ViHLQ2/57DoWUBK709FnjZ0Ddj1O5rqWj89YrOa4psl+umXru1Xr1vWhafdZvj0THIYPX+3aP52OWJe0MdsQIECAwGELSKAfdvyOpfQS6McSyQOrR60J9P4yiyEdGzgdY+/Pzs62w5uVsRu8qTfeY+WZMkjRn5k39rv9v3ezF4dLkWabzBrJcqQZ1OuWkFv32yUDTmM3nVP9SvZZalF6c53f67eTsfdiZ/vMxMrNf9pT/kk7WtW+8t/6bWzTb/cTMavafVYrSOymfMYGnaf8Vsm2aQ9ZQjzvvMyAdvc+7nUPgJS2n+x7rrZRmvwo3edYHU4qbv1ybGpnY+Xt4ly63bBdZEnUt771re3s1SxBuOl9f6WxmLOfnqtfmLNMpW1t1TE4xbt0P7u22f5qGmOvPClJQJf0PaV1mztuJeXvL/ldcn7pDyynXkmI5Z3P3ae0Dt32/eNs0zVV6fFYut0wbtueN8euA0s8+g+WlbzapH8MDF/NUVr/knKVtu1d+tnSY2Osz+8G7vN7Yw/GzFH3KQn04Yznba/1U7dd+7/+61Q2vcIm+xozL72G7vrcXa75SmLWf1BvStvtH8P7OD9MuX7cNf6HeO815d60JO7910mtegisW846y1PngYrcKwwT7V2iL/vLA8yrVh0qabOlx9C259d1HqXHdr4/XD2s/3DnrmMBJfE6HX3WWGx2PU7mupaf0g/vck3Tfbf/AFEePM5rffKKue7Ttfu3vOUtK1/FsWv/dDpiXdLGbEOAAAEChy0ggX7Y8TuW0kugH0skD6wetSbQ+xf2IS0ZbN5E3x802WVWSskgeUkTmDJI0Q0y7WKQgfj73e9+58wC6cqY33zQgx7Uznhet4xhyYBT6QBBqV/JPkucs82Um+t++caSj0kQ573Osc37xvN+0SwHmc+qgfl+m940G6lfhjjkPazd+0n7s37GkgmlPnNt1yVF8q7evMM97+PNe0rz3ve8W3LMMzOT0tbHBn7nahulyY/4lOxz0zFwknHbdwI9S8ieddZZ7ezOfLKqRWZR5BUC+axalrw0FmMDcV1bLuln5uoX5ixTaVvrH7PbeJfsZ9c2O3zf8rp3kU+JWWlfVXK8zh23kjZXen7p6jlMUu2SDMxv7juB3j1YNeW8WRqn1G9s237fuO48PWxj/aTF8Bw2d79V2r6z3ek67vPbY9dzUx5CGItJSZ2nJNDHYlxanl37v9Tr1a9+dXOrW92qTQqOXa+NmZf2k13fN3Ydtcm9xKh/PVvyIMpwf/s6P5ScG1LWOeKf3zm0e68p96Ylx262yezZrNq1qs/967/+6/YVAJld/vjHP75d5n2YaE9bu9e97tUkmTycmd6VoaTNlh5D2/zmJovSY7v7jXXXpnOMBYzF7HT0WSWx2eU4metavuTcN/Tb5pqm+43+DPD8txe84AXNV37lV56zi25lhtxDZYyh/5mjfzodsR5rX/5OgAABAocvIIF++DE8hhpIoB9DFA+wDrUm0IeDYNe73vXapcyucpWrTFYeDtSsWjq15AYvOy4ZJC8p4JRBim7AZ9X7h0v21W2T5UgzI/gRj3hEk/cx9j+ZkZ6nma94xSue5ydLBpxKBwhK/Ur2WVr3KTfXY7PE86R8koNnnnlmc4lLXOJcDx+MxXTsZrmrTzcLftVShn3nVe+cLTWZe7sMgmV52wwAZOn73Oyn/KUJhtL2k3LP1TZKy1a6z011OMm47SuBnv4lD0488YlPbK573es2D3zgA5trX/va7QoXYzErjcWc/fRc/cKcZSpta9luF++S/ezaZpM0ykNbeaAmHwn0c18/lDwQN1cysOvv95VA3+W8WXp8pY5j2455rjovbnroYe5+q+S8fLqP+5Sh9GGwbDuWPB2LSUmdpyTQh33btg+d7Nr/pRz9mfonnUBf9aBwiXXJcTTc5tnPfnbzdV/3daU/3263r/PD2LVIV4k54n+I915j9zGTgvz/N+4v0d5/x3keus0rj9797ne3M8tz/dgl2vPfu6RhVjD6tV/7tfYhzAtf+MIrizClnym9D53ym5tcptzfDPuN/gz0ucYCNpX1dPRZpY7bjlHMdS0/du7ru+1yTdP/nay2mFfvve1tb2tXBszDJnklWj7598xKH766Z1jObccCTkest+kffIcAAQIEDktAAv2w4nWspZVAP9bIVl6vWhPoYevfFOX/D5cvLaX9x3/8x/YdfC996Uvbr6x6D1vpDV7pjfdY2aYMUnSzfa561as2z3/+85trXetaYz+/8e/vete72pnTuTHrJ9Lz1H/eL/eZn/mZ5/p+yYBT6QBBqV/JPksR5rq5ztKgmWGepQYzW+KMM8441/viS2Kam+R73vOezWte85rmzne+czvjurtZTn0yq+zbvu3b2qXkH/3oR7f76K8M0H8YpOQduqVG226XAbC8r/DBD35wc6lLXaqdbZ7kafcpTTCUtp/87lxto7RspfvcVIeTjNs+Euh/8Rd/0b5W4A//8A/bJX2/5mu+5lztdixmpbGYs5+eq1+Ys0ylbW1X75L97Npmh+++HUu0lZ4bSvqqsfaW35g7biXl728z9k7klHGY8O2/D3VKHVb1xye1hPuu583SOJV4DD3Hlh/Pb/Zjdpvb3KZ9IKQ7Z8/db4217ZM47oftbjiTefhAaj/Bs6r8U+K3rv77SKDv2v+lLs997nPb5Eg+Yw/MlF4DjfUz/b5vrM9d510Ss/7rKHL9l/2uWlp73T72dX4oOTekzHPEf1j3Q7j3KrmPGeunhn9PsjH3TLk/6D8YnPd93/ve926T59e//vWbfqK9e11GHsDMDPWsaDWchdvfT0mb7bYfO4a67ab85iaT0mO7+43+qif9c9TcYwGrynw6+qypjlOPk7mu5cfOfZ3Xrtc0fffh8vXdLPTu1QfXuMY1Vr62YI7+6XTEemrfYHsCBAgQODwBCfTDi9kxllgC/RijegB1qjmBnpvrzGr4rd/6rVZyVeK7hDjLB9/hDndo8ntJDmcQepiELr3BK73xHivXlEGK/raZ5Zulrrslvdft5xWveEXziZ/4ic3nfu7nri1KZg1n4CLJ2u6TQY4MMH3CJ3zCOf+tZMCpdICg1K9kn2PG3d+3vbnOTOp4X+ACF2hyM5vEdn4rSe1HPvKRzfnPf/5zFaE0pm984xubb//2b28H5rOP7/u+72sHldI+M1jyIz/yI81DHvKQ9p9Vsy36NsMl39aZ5MGL61znOs1nfMZnlLIVbZdZIZlRktlO2UcGwfqf0gRDafvJb8/VNkrLVrrPsTqcVNxOOoGepRfTBvJKgyzBmbY97J/GYlYaizn76Tn6hbSNOctU0tbm8C7Zz3CbqX3N5S53ufZclYeEut/qv45i2MGUnhtKOqax9nY64lZS/sw2yruQkwgtmSHaP5ZXPUBX2vY6s5OegT7HeXNKHce27S97GpP+OX5du+rHdZgonLvf2tS2T/K4n3IuG5tZPRaTkuN52wT6Lq9r2rX/y7VWv+2MLak+Zt45jfUz/feK92f7bnLODN88+HilK12p3awkZv2YrHq39ar9ZYZpZlPe/e53b9/1vI/zQ8m5oSv76bpmq/neq/Q+puS47W/z27/92+0M26w80N3HPvOZz2xyTnzMYx7T3k996EMfah9SzmpoXaI9v5H70jzcfeUrX3ntbkvabOkx1G035Tc3eZQe291v9GPQnzhwusYC+mU/HX3Wto6lx8lc1/JxGIvVHNc0w7bSH6PqHqx/61vf2i7n/pznPKe55S1vubJ57do/nY5YT+0XbE+AAAEChycggX54MTvGEkugH2NUD6BONSfQw5dkd55Qz0136SBNn324bHZu1DNTcjhTovQGb2zwqjTkUwYp3vCGN7Tvkk6CNYNwGYAazhLv7zezmBPXJLKyJHvqlndQd0vj9bf9yEc+0t6gZSA5xquWiS8ZcBq76Zw6cFGyz22sx2ZL9d8JNlxC8I53vGO7y3UrIZTGNAOHz3ve89o45kGFDCxlJYCrXe1q7SylzFhKW8/Mi1Wf/uyEzIhLOS972cuu5fjbv/3bdoAqdb/YxS5Wyja6XfeEfN5Z2M0WyYB1/1OaYChtP/ntudpGadlK9zlWh5OK20km0NOWM9iZh0o2rZAxFrPSWMzZT08ZdFvXL6RtzFmmsbY2l/fYfrpjeJc2e9GLXrR90CgPvuUzXJ5y2MHMdW4trdvccSspf7/PTDnHZkD3lzlO4j19fb8PL61DZ33SCfQk5nY9b06pY8m2/TKVrALQX+b0V37lV5rb3e525zTdufutdSfdkz7ux85l/b5z7Lq8JCZjFxtTEuj9mXm5ns0DoknGdZ8p5dml/8tx2t9X9r/pIaQx89Jr6H6iMvXOPdTNbnazjdeHmRmcBzm767cSo36ys+tzk/zsr5g03GmunbMK0/3vf/82gb6P88PYtUi/zHPE/9DuvUrvY8aO2eHf++e+HJePfexjm4c//OHtg8n9BGG//eaBu7TJPHiRh703rXBQ0mZLj6Ft+opNHqXHdn4jx0Xu3/PP8Py061hAScxOR581FptdxyjmupaPz1is5rimGcahv0JD2nseFnnzm9/cvOUtbznXku7D783RP931rndt9zXX+amkjdmGAAECBA5bQAL9sON3LKWXQD+WSB5YPWpPoOfGOU+fZ8nx0kGafgiG75fK7IxLX/rS54nS2A3e1BvvsWYwZZBiOOh+q1vdqvnxH//x5upXv/p5dvM///M/7c1X6tPNks6/573EWf5tmODMD/Rv3lYtC96f0TIcQO4K8MEPfrB9323qtWmmTUmSoYvzwx72sPbnx96dO8V6LIHexWU4KNwfdNslgd49sJBB+cTwkz7pk8aKf56/95c5zB+TvE6CfFUSPYMBj3rUo9rl1VfNDJ68894X+seMBPr4wMtJxe0kE+hjM2S75jI2aD13Iqqkn5ky6LauX0j9/u7v/q5dsj4z8FclOTuDX//1X29ufetbt/93Uz+0yWou79I+dtc22x8Mz7nnqU99anO3u91t5QoqJTEr7a/G2lt+Z+5zfmn5817L7mG2JGPzKpVP/uRPXlm1zDr+6q/+6vbVCKuWYy6tQ/fjJ51An+O8OaWOJdsOVzYaW+Y6DwjloctVsZq731rXvk/6uB9LIvzpn/5p+wqaJEPzWfW6ma4uJTEZO66nJND7r2xatWLTlPLs2v/l/iXLT+fdzvnc/va3b1fkuMxlLnOeKo+Zl96DDNv3pn1291eZfd5fHrvUqJ9MSv+ee4488DxcnSllz2zS7/iO72gT9d1KRfs4P5ScGzrrXeN/iPdeU+5Nx47b4d+7vjT/PddCOe8N32vev99Nm8p9TfroG9zgBht3V9pm8yOl5+opv7mpcKXHdn6jf/wOV3TadSygJF6no88ac9z1OJnrWj4+Y7Ga45pmVRxe+cpXtg/PdxMlPvCBD7QPn256bcGu/dPpiHVJG7MNAQIECBy2gAT6YcfvWEovgX4skTywetSeQA9nZudmZkMGmjOjIv+bm++xZcwz8zZJ3SR9Nw0iZR9jN3ilg1el4Z86SJE6JEmZGWn5ZLZy6pZBzAzG5an1DFA95SlPaV72spe1Aw7dMvWpWxI8SaQm+b7q8+QnP7kd6FuVCO0/5ZxlxdNm+rNM8j6w3FS+/OUvbzKwumlp2tKBi/5Naj9pn2RVbhpvfOMbl1K3Sf0sGZlPlozMYG9/ifruh/rvHx8OXPTLs2oJ99jHJrPK83n2s5/dvn4gN6i5IU8CO58k35NkS5wSk20+iXVmDGUwsvtkqf78/y/7si9r38+aBykyuJ3l4N/97ne37229/OUv326e72eJ/xxT73vf+1qTDHpe8IIXnFSc/jGTlQ6GS7jnwYy8Lz4DpkkE9Vc3SBxj0sVhbNCiX7ApA6CbKtQflB/O9MiM4yxB/Wmf9mntT5Tsc6wOu8atNDj9WaubZliOlbfb36bt+n/L9sPjJnV+05ve1GTp47T9fH73d3+3nRGXh27y9zxEMnciqqSfmaNfSH1SjyRE0/5XvSIkD80keR6b7nUkm5aOLk2g7+I9bNPr+thd22y/T+3OW09/+tPPMyMy+0kyJn1jPiVLa286HkqO17nP+RkAvfnNb94Wa9MDEjlfZtnrrNyRT/rmnAtWXc90D110y3p2797u6l5ah2770oc9So/Hse3mOG/269h/QCVtJtccSf51LqUe/ZWNNq3i0j0YmGugxCnXkf3PWP23jdOwbc/Vz851Lsv1RWaE5poyn0tc4hJNriEzm23YjvMA5L3uda/2tQXDd8iXntP6zrkHyKtjrne96638eneNlevfXAd3y5JvE4td+7/ssytPd+2e2ddJNA9fz5N+Idf0uWba5Ro6Zc65Ldfy3ee2t71te92e1/h08emWR06iZvgQT+kxl4Re+rKUufvkAan030l45vou18B5uCz7/+Iv/uJz3T/s4/xQcm7o6rJr/A/x3qt/XdRfISWxes1rXtN84Rd+4aR33fcP0v6DN2njq/rUbN9/aHvTQ4n93y7t+/OdkuvDbDflNzf1ZaXX2mlvWWUm92Prxix2GQso7W/n7rPGHHc9Tua6lo/PWKzmuKZZFYdhMntsZZf8xq790+k4P5W2MdsRIECAwOEKSKAfbuyOqeQS6McUzQOqyyEk0MOZwacM1iX5mWRdln/L0qCrlrnOTUWWOktCsXvPdG56Msi37tNfojfJkMwOvtCFLnSezfvLeQ7fhzkl7FlW8h73uEf7lZLfyYBlZtMk6bnps2qWX3fzmnd55+b8Gte4xrl+opuBnpnrqwY0+k855/fjmuRwfi/J+gxGZ7Z4bmK7991mwDRPU+emMEndbkZKPxm/KZndvyHOoGvi/eEPf7hJ8iUDkFkuuvTT/620nec+97ntEun9T9pMkt/3uc99zpnR3R/g7Jc7BhkgvO9979uWKUvgJyGd5FkS4/mkDT3wgQ9s8o6//HvK279Bzkz/DJZmMPgqV7nKeZa9zD5WJfm7Mg9XZlhnkfommd8ldrLdu971rjZ+SWR2n3Xvrt5k3E8cZrsk8R/xiEe0g7Svf/3r2yT/p3/6p7fHYgbeUtd4ZOnPtKk8sNEtydj/rU0D5MNlQ9etiFDSNoZJiSQEMnCV8r7qVa9qn/7PQwXD9+auW4Ggn7het5z5LnErqVO2yUB8Zq0mWbtpNYh+eTdt14/Nqnr1ZxWlj80DE9n/e9/73nZgPkm7tOX0E/nknJN3+6W/SX+WFUHe8Y53tP1F7Fe9RqKre/8d0utWPci2/X56XTJ2jn4h++ovr5z/n2M7q6Zkll3aeRJLOQ7y0E8SCPnkuIxDljlPv9GtJlLSvufwThlK+9hd22we5LnnPe/Z9gFd3XO+yJLuSXwmCZMZmpmJdvbZZ5/LJw/ZxCd+pZ/h8Zp2l8Te8DP3Ob8/6D/2Xui+yao+OmXtHgB8z3ve0x4rq17b8va3v725y13u0uRGdtXqMcM697fP60LSBi55yUuex6afaN+0XX+G/Kr9z3He7M8oznkx10G5JnjpS1/aXhf2zyP9/mFTsnZ4PZU+Iqu49M/5/dfbZCnhPDg3XJ567n5rUxuf47jvL2+efXUPMw33W3IuS/+edp5zcD6JTZxyXZuHOv/jP/6jfUgkrknW5jezTfq9XIOm3eXhh5JPP4Ge7XPtmCT08KG/rkx/9Ed/dJ7rnm4/U4+ZXfu/VdfuSTLnur87pvOQWa6d0iflocZ8cg2d82iuMZO07K4HS85t68qca7Ocb5MMzb7W9T1Tjrlh/74unusSgid5fugvj51yZkWUtOFNn13if4j3Xrlnzj1b99q0JNEzUzwrp+RBjCkPLw9d+6udbXqlSz/R3n+V1qY4lfb9+Y3S+9D+kumlifxVZRzea+T4z3hG/+GetM2c03Jfmf4x1405PoefXcYCSvrabDN3nzUWm12Pk7mu5VP3sXvROa5p1sWhvyJH7j/HXluQ39mlfzodsS5tY7YjQIAAgcMVkEA/3NgdU8kl0I8pmgdUl0NJoIc0A5qZcZTZXXmvXG7mM1iXmShJROQm9Y1vfGObqDnrrLPapEQSNFl6c9N7+TKYdOaZZ54zmyY3rVnyPIMI/e9laa3MMu6WY0wSNonHzLRY977qYVNIHTITJ4OxL37xi9s/Z39JNn7pl37pxqRp6pfB4wxIdrNZ+r+fwcnclCcJ3C93/+nvzFz/7u/+7uYOd7hDm7xI3ZOUziBJlnjPTLihVW7sk/jMoOVwvxlMSeIgCY78vUugX/Oa12yTkRnc75anTWIviaXOL/XO4EgGB4d+MUqCrEu6pJ6bZjltOuT6N9dJFGaQPO0i+82/dwmcDGAmibfqYYtNN6kZ6MxgbgaJM8O/MxoOTg6fMB/rJvL9JBqz9PpwFlW+m5UZcpPdvd5g+Hv5fuKagar+rLD+oH/3nVXvCh0rX/6eAfgcg0mk9D9pZ/HMShEPetCDzlXGYbIix0SO17TbHGP5ZBAppv0Zl2mHr33ta9sBz+6dbRmUzbHTzRQvKXN/m/5MxO6/p01nsDB1yEBS9pkyd/v8pm/6pnZgIzPUO9dsl+M55e7qkG2y9G/6pv5n27iV1C3lyAMdSSp17TCOOTb7yYYkavM+1vRDm8pbst0wkdKVM/1R3m+ZY+0lL3lJe2x1n/SdXVIw/VoeKEr88+mSZFk1ol/m0n66tJ+Zo1/o6pNVHlL+1HPYJ+eBgjz0k4dKbnKTm5xTxxyX6SNjkT63tH3v6t2Vb0ofu2ubzYB4jtsMzq/65LyaVQlyDuzawNCnpP2XGpa2pZJzfvqv9BF5sKz/kEDO0+m/11175FolfXtMcm5LP5lEfx7cy5LtOR8nEZmHx1a9riXnrTzol2u47pM+J21tOFM9f89xliRskpydcR5aSJKuX8acp3JNkL5r0/FYst0c5808EJHzWK4d+p/Mys91WrccdvaV659uVnT6kVX1635jeD2V68nEMDOXc4zlwbP0EfHKQ3DDZann7rfG2veux33aadpnzlH9c1naT/8d4VPOZXnII+eW/gzkfj1yDZfzZc4D3T7jnPNpHrgoXfVmOAM9yzrn+znP5doodUsSOvcG6ddyXZ4HP4az4aceM11ddu3/kjjMsZprolXX7rkuzbV9HOe6hu4/dLyqbWWfSdJllZqhU+kx1/1uvy9bta9cF+dYXPfg60mcH9KuX/e617Xtteunc+5Nn5iHPzfdI24b/0O89xqukNKdA3KvEbtNTmN9WP7ePQCyKTHeJdoTpzzYfOUrX3njT0/p+0uvD6f8Zkm9s98c47lfy7GZc34S6RlnyCf3QFmFJw8b5ly36YH/bccCSsrZbTNXn1XiuOtxMte1fMm96BzXNOvi0K3IkWPkRS960ehrC2o7P01pX7YlQIAAgcMVkEA/3NgdU8kl0I8pmgdUl0NKoHesGQjJYFme1s7gcwZFMsCRAdNrX/vabZIis4+6xMSmcPSX41q1XZaAzKB+EsuZbb1uICqzmpNw2/QZzqJZte3Y+76TIMgMmgw+JGGXG88u0ZqBygy0DwfDsk1m7ifJnYGuzGjL7JN8UuZYZTZ0BinWLYufG8vsL4OAeUo6M1mS4Mr7uS52sYu1g/MZcM+so35SKPsYPn1fWu/MIsqAaGYxZdA1A9mJ6djS/cPfH74fLUn9DFJmsCKJ3/glgZy65PfXPQyRG+e4Z5Z5TG95y1u2A8HdAxr5e5yTfEibyQz0PEjQ/2RwN04ZLCn99JONw+90g+JJ+GbGceqTmCY2mWW+KrGc4yczg5PYyyBzlnbPDXtJGx7uv1uiO/XO8ZhBnySNMtD2qZ/6qe3maWtJFGX2W7yScO8GzvtLKa7y6GZyZtZ8kkvdIPxw202zJDc5xyJLbyfpkmRABq8StwzQ9wd1Vv1Gt8/Uu3tFwKrtVi3nvE3cxtpLv51vsky731Teznxsu369MjiYviH9ZfriHBtJRiUpmuM1f08iPYNCSaokcZ/2MVbm7CPx6D+cs67/yGzGTdsNZ9nP1S905Um/2iVBMkCa9pHE0Q1veMPWIG09yavhg0X5fmlb62YLb+s9tJvSx+7aZtM/5kGJ9DN58CZ9RR6AyXkrfVxWfVjnM9b2Swy7dp3XWmQG/LrPlHN+Bmk/SQAAIABJREFUHorYdCx1+1j3nu2YZDnqHGs5r+bYSf99oxvdqO0ncy2zKmExdt0y7HNKt59ru3595zhv5hoi59Uku/LpVoDJNV8+Y+Ved13VXU/loaNc3+S6Mr+ZhyKT2MjDBf3kchfPOfutKTM6tz3uS/uXbc5lSbTkeibXRt0DMun/c7zd4ha3aB8szLVV+sP0/bnemnoNN3wHeh7CzMzlXPfkuMknq+xklmiSUqtWVRhrI5teu5Df37X/S1vLTMw89NFdq6XfS/+RMufBmW2vodetILOqzGNOXRsfO+aG/WeO86xGkFWs0g5yDkw7yAOm6eeHS9av+v7pOj+Mtf9NK/B05dwm/od675UHAvMwVq6Nc0+dh7tyn1j6oPim83UeSksyPsfjqr61+26O67wWJefqbqWqVb87dlx3ff+U+9Cx31x3Pi+5TskKE7kOznk/D8rlnJ/76fjmfLPqHn7V724zFlBSvv42u/RZU87Lux4nc1zLl96L5t51jmuaVbHoVk/KMZIHjsb6zP5vbNM/zRnrqW3L9gQIECBwuAIS6Icbu2MquQT6MUXzgOpyiAn0A+JV1AoEhjfXGbzZ1ycJ28ymy6y5DNJnVllumjOA0J+ZlH/PYH5m5iQpvmm5+13rkoGDPECxTQJ91337PoF9CdTUL+zLwH4JECBQu8Awge5apfaIKR8BAgRORuBYruWTOM+D71//9V/fTtrwIUCAAAECNQpIoNcYleWVSQJ9eTGvosYS6FWEQSFOo0AtN9fde+XyTsvMxi1ZCjGzu7IUcJYyzMyeVUvz7kqX2Y9ZJjEzyLKagA+BJQjU0i8swVodCRAgsK2ABPq2cr5HgACB4xY4lmv53Ivnfr/ktQXHHVG1I0CAAIGaBSTQa47Ocsomgb6cWFdVUwn0qsKhMKdBoIab6yyFl5vizD5PecaW++8zZBnDJM+zRHaW+Zzz071zLe+o9MT7nLJ+q3aBGvqF2o2UjwABAvsWkEDfdwTsnwABAnUKHMO1fJaF/9Zv/db21VZ5fcKm1xbUGQWlIkCAAIGlCEigLyXSdddTAr3u+Bxt6STQjza0Kvb/BWq4uc67L7/qq76qXbo95bnc5S5XFJ/MWs/N9Gd91mfNnuDObz/rWc9q8h7kPPU+5X1rRYW3EYGKBWroFyrmUTQCBAhUISCBXkUYFIIAAQLVCRzDtfzLX/7y5lu+5Vuan/mZn2lf7+ZDgAABAgRqFZBArzUyyyqXBPqy4l1NbSXQqwmFgpwmgRpurvtlSEL8QQ960GjCOsu3P/3pT2/fj37mmWeObj+FLzPPn/CEJzTZx3d913c1F7nIRaZ83bYEDl6ghn7h4BFVgAABAqdZQAL9NAP7eQIECByowCFdy//nf/5n84IXvKB5z3ve01z/+tdvPu/zPq955zvf2dz//vdvrnnNazaPfOQjm/Of//wHGgnFJkCAAIElCEigLyHK9ddRAr3+GB1lCSXQjzKsKtUTGCavk8A+3/nOd6JGr3/965s73elO7Y1yPle84hWbu9/97s0tbnGLdjn3C17wgueU593vfnfzqle9ql3y/UpXulLzoz/6o82lL33p2cp79tlnN0960pOae9zjHs21rnWtE7eYrSJ+iMAOAjX0CzsU31cJECCwCIF+Aj1Jhuc973nN1a9+9UXUXSUJECBAYL3AIV3L98var1ES6XlV21WvelWhJkCAAAECVQtIoFcdnsUUTgJ9MaGuq6IS6HXFQ2nmE8h7x9/xjnc03/md39m8+MUvbn84N6mPf/zj2yXSPuZjPma+nRX8UpZKf+hDH9qcddZZo1snwZ5y3/ve9z5Xcn30izYgQGCjQG39gnARIECAwGqBzNj7uZ/7ueaMM85o/vVf/7XdKA9BPuABD2guetGLYiNAgACBBQoc4rX8qgT6jW984+ZpT3ta89mf/dkLjKIqEyBAgMChCUigH1rEjrO8EujHGdfqayWBXn2IFHALgT/4gz9obnKTm2z85u///u83uXE9yc9HPvKR5q1vfWvzwhe+sEkZX/e61zX//M//3Bbhhje8YXPd6163ufWtb93c9KY3NTh8koGxr0UI1NovLAJfJQkQIFAokMR5HiJMYmHd55u/+Zubxz3ucR4yLDS1GQECBI5B4FCv5f/93/+9eexjH9s88YlPbFeWy0PyWQ3ukpe85DGERR0IECBAYAECEugLCPIBVFEC/QCCdIxFlEA/xqiqEwECBAgQIECAAAECBAgQIECAAAECBAgQIEBgewEJ9O3tfHM+AQn0+Sz90gQBCfQJWDYlQIAAAQIECBAgQIAAAQIECBAgQIAAAQIECCxAQAJ9AUE+gCpKoB9AkI6xiBLoxxhVdSJAgAABAgQIECBAgAABAgQIECBAgAABAgQIbC8ggb69nW/OJyCBPp+lX5ogIIE+AcumBAgQIECAAAECBAgQIECAAAECBAgQIECAAIEFCEigLyDIB1BFCfQDCNIxFlEC/Rijqk4ECBAgQIAAAQIECBAgQIAAAQIECBAgQIAAge0FJNC3t/PN+QQk0Oez9EsTBCTQJ2DZlAABAgQIECBAgAABAgQIECBAgAABAgQIECCwAAEJ9AUE+QCqKIF+AEE6xiJKoB9jVNWJAAECBAgQIECAAAECBAgQIECAAAECBAgQILC9gAT69na+OZ+ABPp8ln5pgoAE+gQsmxIgQIAAAQIECBAgQIAAAQIECBAgQIAAAQIEFiAggb6AIB9AFSXQDyBIx1hECfRjjKo6ESBAgAABAgQIECBAgAABAgQIECBAgAABAgS2F5BA397ON+cTkECfz9IvTRCQQJ+AZVMCBAgQIECAAAECBAgQIECAAAECBAgQIECAwAIEJNAXEOQDqKIE+gEE6RiLKIF+jFFVJwIECBAgQIAAAQIECBAgQIAAAQIECBAgQIDA9gIS6Nvb+eZ8AhLo81n6pQkCEugTsGxKgAABAgQIECBAgAABAgQIECBAgAABAgQIEFiAgAT6AoJ8AFWUQD+AIB1jESXQjzGq6kSAAAECBAgQIECAAAECBAgQIECAAAECBAgQ2F5AAn17O9+cT0ACfT5LvzRBQAJ9ApZNCRAgQIAAAQIECBAgQIAAAQIECBAgQIAAAQILEJBAX0CQD6CKEugHEKRjLKIE+jFGVZ0IECBAgAABAgQIECBAgAABAgQIECBAgAABAtsLSKBvb+eb8wlIoM9n6ZcmCEigT8CyKQECBAgQIECAAAECBAgQIECAAAECBAgQIEBgAQIS6AsI8gFUUQL9AIJ0jEWUQD/GqKoTAQIECBAgQIAAAQIECBAgQIAAAQIECBAgQGB7AQn07e18cz4BCfT5LP3SBAEJ9AlYNiVAgAABAgQIECBAgAABAgQIECBAgAABAgQILEBAAn0BQT6AKkqgH0CQjrGIEujHGFV1IkCAAAECBAgQIECAAAECBAgQIECAAAECBAhsLyCBvr2db84nIIE+n6VfmiAggT4By6YECBAgQIAAAQIECBAgQIAAAQIECBAgQIAAgQUISKAvIMgHUEUJ9AMI0jEWUQL9GKOqTgQIECBAgAABAgQIECBAgAABAgQIECBAgACB7QUk0Le38835BCTQ57P0SxMEJNAnYNmUAAECBAgQIECAAAECBAgQIECAAAECBAgQILAAAQn0BQT5AKoogX4AQTrGIkqgH2NU1YkAAQIECBAgQIAAAQIECBAgQIAAAQIECBAgsL2ABPr2dr45n4AE+nyWfmmCgAT6BCybEiBAgAABAgQIECBAgAABAgQIECBAgAABAgQWICCBvoAgH0AVJdAPIEjHWEQJ9GOMqjoRIECAAAECBAgQIECAAAECBAgQIECAAAECBLYXkEDf3s435xOQQJ/P0i9NEJBAn4BlUwIECBAgQIAAAQIECBAgQIAAAQIECBAgQIDAAgQk0BcQ5AOoogT6AQTpGIsogX6MUVUnAgQIECBAgAABAgQIECBAgAABAgQIECBAgMD2AhLo29v55nwCEujzWfqlCQIS6BOwbEqAAAECBAgQIECAAAECBAgQIECAAAECBAgQWICABPoCgnwAVZRAP4AgHWMRJdCPMarqRIAAAQIECBAgQIAAAQIECBAgQIAAAQIECBDYXkACfXs735xPQAJ9Pku/NEFAAn0Clk0JECBAgAABAgQIECBAgAABAgQIECBAgAABAgsQkEBfQJAPoIoS6AcQpGMsogT6MUZVnQgQIECAAAECBAgQIECAAAECBAgQIECAAAEC2wtIoG9v55vzCUigz2fplyYISKBPwLIpAQIECBAgQIAAAQIECBAgQIAAAQIECBAgQGABAhLoCwjyAVRRAv0AgnSMRZRAP8aoqhMBAgQIECBAgAABAgQIECBAgAABAgQIECBAYHsBCfTt7XxzPgEJ9Pks/dIEAQn0CVg2JUCAAAECBAgQIECAAAECBAgQIECAAAECBAgsQEACfQFBPoAqSqAfQJCOsYgS6McYVXUiQIAAAQIECBAgQIAAAQIECBAgQIAAAQIECGwvIIG+vZ1vzicggT6fpV+aICCBPgHLpgQIECBAgAABAgQIECBAgAABAgQIECBAgACBBQhIoC8gyAdQRQn0AwjSMRZRAv0Yo6pOBAgQIECAAAECBAgQIECAAAECBAgQIECAAIHtBSTQt7fzzfkEJNDns/RLEwQk0Cdg2ZQAAQIECBAgQIAAAQIECBAgQIAAAQIECBAgsAABCfQFBPkAqiiBfgBBOsYiSqAfY1TViQABAgQIECBAgAABAgQIECBAgAABAgQIECCwvYAE+vZ2vjmfgAT6fJZ+aYKABPoELJsSIECAAAECBAgQIECAAAECBAgQIECAAAECBBYgIIG+gCAfQBUl0A8gSMdYRAn0Y4yqOhEgQIAAAQIECBAgQIAAAQIECBAgQIAAAQIEtheQQN/ezjfnE5BAn8/SL00QkECfgGVTAgQIECBAgAABAgQIECBAgAABAgQIECBAgMACBCTQFxDkA6iiBPoBBOkYiyiBfoxRVScCBAgQIECAAAECBAgQIECAAAECBAgQIECAwPYCEujb2/nmfAIS6PNZ+qUJAhLoE7BsSoAAAQIECBAgQIAAAQIECBAgQIAAAQIECBBYgIAE+gKCfABVlEA/gCAdYxEl0I8xqupEgAABAgQIECBAgAABAgQIECBAgAABAgQIENheQAJ9ezvfnE9AAn0+S780QUACfQKWTQkQIECAAAECBAgQIECAAAECBAgQIECAAAECCxCQQF9AkA+gihLoBxCkYyyiBPoxRlWdCBAgQIAAAQIECBAgQIAAAQIECBAgQIAAAQLbC0igb2/nm/MJSKDPZ+mXJghIoE/AsikBAgQIECBAgAABAgQIECBAgAABAgQIECBAYAECEugLCPIBVFEC/QCCdIxFlEA/xqiqEwECBAgQIECAAAECBAgQIECAAAECBAgQIEBgewEJ9O3tfHM+AQn0+Sz90gQBCfQJWDYlQIAAAQIECBAgQIAAAQIECBAgQIAAAQIECCxAQAJ9AUE+gCpKoB9AkI6xiBLoxxhVdSJAgAABAgQIECBAgAABAgQIECBAgAABAgQIbC8ggb69nW/OJyCBPp+lX5ogIIE+AcumBAgQIECAAAECBAgQIECAAAECBAgQIECAAIEFCEigLyDIB1BFCfQDCNIxFlEC/Rijqk4ECBAgQIAAAQIECBAgQIAAAQIECBAgQIAAge0FJNC3t/PN+QQk0Oez9EsTBCTQJ2DZlAABAgQIECBAgAABAgQIECBAgAABAgQIECCwAAEJ9AUE+QCqKIF+AEE6xiJKoB9jVNWJAAECBAgQ+H/svQeYFNeZ9/uvqg6TAzMMw5BEDiIJRBQICRAKICGErGBZki3ZsuX13bXsXd+79u73+fPee3f37n57r+21P+2uo1aSJVk5g0BCxBUSOQ9pCAMMMDl0rKr7vNVzUKndzUwPPUz61/M0PVSfOvWe3zlVder8z/seEiABEiABEiABEiABEiABEiABEiABEiABEug4AQroHWfHI9NHgAJ6+lgypxQIUEBPARaTkgAJkAAJkAAJkAAJkAAJkAAJkAAJkAAJkAAJkAAJkAAJkEAfIEABvQ9Ucg8oIgX0HlBJvdHE3iyg27YN+XAjARIgARIgARIgARIgARIgARIgARIgARIgARIgARIgARIgge5IQNf17mgWKKB3y2rpc0ZRQO9zVd49CkwBvXvUA60gARIgARIgARIgARIgARIgARIgARIgARIgARIgARIgARLoewQooPe9OmeJ20+AAnr7WTFlGglQQE8jTGZFAiRAAiRAAiRAAiRAAiRAAiRAAiRAAiRAAiRAAiRAAiRAAikQoICeAiwm7XMEKKD3uSrvHgWmgN496oFWkAAJkAAJkAAJkAAJkAAJkAAJkAAJkAAJkAAJkAAJkAAJ9D0CFND7Xp2zxO0nQAG9/ayYMo0EKKCnESazIgESIAESIAESIAESIAESIAESIAESIAESIAESIAESIAESIIEUCFBATwEWk/Y5AhTQ+1yVd48Cd1cB3bbttABKVz5pMYaZkAAJkAAJkAAJkAAJkAAJkAAJkAAJkAAJkAAJkAAJkAAJkICLgKZpV8wjHXnEG7Fnzx5MnjwZ1FmuuHqYwRUQoIB+BfB4aMcJdFcB3bKsjheqhx3Jh08PqzCaSwIkQAIkQAIkQAIkQAIkQAIkQAIkQAIkQAIkQAIk0CMIdIaw3F0Lnm5Pdgro3bWm+5ZdFND7Vn13m9JSQO/6qqCA3vV1QAtIgARIgARIgARIgARIgARIgARIgARIgARIgARIgAR6HwEK6B2vUwroHWfHI9NHgAJ6+lgypxQIUEBPAVYnJaWA3klgmS0JkAAJkAAJkAAJkAAJkAAJkAAJkAAJkAAJkAAJkECfJkABvePVTwG94+x4ZPoIUEBPH0vmlAIBCugpwOqkpBTQOwkssyUBEiABEiABEiABEiABEiABEiABEiABEiABEiABEujTBCigd7z6KaB3nB2PTB8BCujpY8mcUiBAAT0FWJ2UlAJ6J4FltiRAAiRAAiRAAiRAAiRAAiRAAiRAAiRAAiRAAiRAAn2aAAX0jlc/BfSOs+OR6SNAAT19LJlTCgSuloCeqkicavoUitztkiYra19i0O0qhQaRAAmQAAmQAAmQAAmQAAmQAAmQAAmQAAmQAAmQAAn0eAK6rvf4MrS3AKlMFmhPWgro7SXPdJ1JgAJ6Z9Jl3kkJXC0B3bKsTq2FZGJzex4CbRkmeXeFmN0V52yLBX8nARIgARIgARIgARIgARIgARIgARIgARIgARIgARIggZ5CIB0aQapl7QmivXBpiw0F9FRrnuk7gwAF9M6gyjzbJEABvU1E6GzxP5kFFNDbrhumIAESIAESIAESIAESIAESIAESIAESIAESIAESIAESIIFkBNoSiTuDHAX0zqDKPPsqAQrofbXmu7jcvV1AT4cInY48uriaeXoSIAESIAESIAESIAESIAESIAESIAESIAESIAESIAESIIGrQCBdon1nCvH0QL8KDYGnSAsBCuhpwchMUiVAAb1tYl0Vwj1dD9m2S8gUJEACJEACJEACJEACJEACJEACJEACJEACJEACJEACJND7CHSFg1y6hO905ZOoVimg97623ltLRAG9t9ZsNy9XbxbQ0yV8pyufVJtCZz4cU7WF6UmABEiABEiABEiABEiABEiABEiABEiABEiABEiABEigpxHoiiVa0zW2bxhGp+GmgN5paJlxmglQQE8zUGbXPgLpFtCTzebq7FleqZ43FXu6SkCnB3r72jBTkQAJkAAJkAAJkAAJkAAJkAAJkAAJkAAJkAAJkAAJkEAiAqloAekimExAT2ZLMi0gWT7p0g7aymfPnj2YMmUKZBJCW2nTxY75kEA8AQrobBNdQiDdAnpXzOYScKmeN5WHZlcJ6F3SIHhSEiABEiABEiABEiABEiABEiABEiABEiABEiABEiABEiCBDhNIJnwn0zFSFcrT5eHeVgH37t3rCOimaeJqnbMtm/h73yNAAb3v1Xm3KHFvENBTFbg7kr5bVBaNIAESIAESIAESIAESIAESIAESIAESIAESIAESIAESIAES6NYEknlrJ3Pso4DerauTxnUxAQroXVwBffX03VVA704e5akK7n21LbHcJEACJEACJEACJEACJEACJEACJEACJEACJEACJEACJNDXCaTqrZ1q+lTCqbdnrfNk9UUP9L7ekrtH+Smgd4966HNW9BYBPRXBPVVBPJVw732uAbHAJEACJEACJEACJEACJEACJEACJEACJEACJEACJEACJEAClwgkE7hTXes8VY/1RFVAAZ0Ns6cToIDe02uwh9rfXQV0WVMjlS0VAV3yTUUUT1VwT8VupiUBEiABEiABEiABEiABEiABEiABEiABEiABEiABEiABEug9BNIVkj3VNdMTERQBPVUPd5UPPdB7T5vsySWhgN6Ta68H295RAT2ZAJ2KMC3Y3DOu3EL15QRxdY5Uz+WupkTHpqtMV2JXD25KNJ0ESIAESIAESIAESIAESIAESIAESIAESIAESIAESIAEeiyBy4VGTzTuf7n0iX5L1QM9VZDJzpkOAT1ez1G2pRJOPtXyMD0JOO3OpurGltAFBK5EQE9Hk5Ubt1s4V3m2V0BX6VO9SScT0NNRplS94bug2nlKEiABEiABEiABEiABEiABEiABEiABEiABEiABEiABEiABF4Fk4c6TRalNNTx6V3imp8sDPVlD6ag4z4ZHAu0lQAG9vaSYLq0EulpAl5u326O8Pd7lidKnIqAne9ilK1R7OkT4tFYyMyMBEiABEiABEiABEiABEiABEiABEiABEiABEiABEiABEmiTQCKtIdmYfyq6hJw4mdicqrCeytroFNDbrHIm6OYEKKB38wrqreZ1tYCuuCrxuj3ic6qCe6K6owd6b23RLBcJkAAJkAAJkAAJkAAJkAAJkAAJkAAJkAAJkAAJkAAJpE4gVQ/0VL2vUxXKOzP/9njPu9dAT0YzVRtTrxUe0dcJUEDv6y2gi8rf1QJ6fPj29oRkv1IBnR7oXdTYeFoSIAESIAESIAESIAESIAESIAESIAESIAESIAESIAES6MYEeoIHeqprqSdbG70tD3oK6N24ofYh0yig96HK7k5F7WoBXa0XHh+6/XI37kQCeirrjl8uVHt7PODbqr9UbGkrL/5OAiRAAiRAAiRAAiRAAiRAAiRAAiRAAiRAAiRAAiRAAiTQ+QRS9UBvjxe32+pUhe/O9FhvT2h3Cuid3+Z4hrYJUEBvmxFTdAKBtgT0dK0LLjf6RMJ3NBrtUKkS5ZUso/amTVdZ27KjQwXmQSRAAiRAAiRAAiRAAiRAAiRAAiRAAiRAAiRAAiRAAiRAAp1GoC2P7EQnTuSUly6hXJ1PCfUq31TzT2R3MvHfnXd7BPRklcHQ7p3WTPtcxhTQ+1yVd48CX20BPd7TvCMCensFcUW4veurd7aATs/07tHmaQUJkAAJkAAJkAAJkAAJkAAJkAAJkAAJkAAJkAAJkAAJxBNI1aM82Zh/MvE4VY9ysc9tU7yQHm9/KqI1BXS2/55CgAJ6T6mpXmbn1RLQ5WacSPg2TTMh0bZCqcevnX65ammv4M7Q7r2scbM4JEACJEACJEACJEACJEACJEACJEACJEACJEACJEACJNBOAqkK6JJtIi0jXQK62+M80d/uYl3O9lTWQKcHejsbC5NdNQIU0K8aap7ITeBqCejqnPHe4MlmaLXlrd1er3L3A6wtD/Nkv7d1XHtbVFuTAtqbD9ORAAmQAAmQAAmQAAmQAAmQAAmQAAmQAAmQAAmQAAmQAAmkl0CqIdyTpU81xHpb+cSL56nkfzlP82TCuqLKEO7pbV/MrWMEKKB3jBuPukICV0tAj/cYjw/lHl+MZAJ6Mm/ytsTp9gjuyfIQW9rKvz3V0NakgPbkwTQkQAIkQAIkQAIkQAIkQAIkQAIkQAIkQAIkQAIkQAIkQALpJ9ARD/SOene7rW8r9Hp8GPdUQsHLsYnSM4R7+tsPc+wcAhTQO4crc22DwNUS0JV4HC+cJxOmk4V2l+K0NyS7Knq8eH45MTzRb2JLOgT0dOTBBk0CJEACJEACJEACJEACJEACJEACJEACJEACJEACJEACJJB+Aql6oKcrVPvlBPREodtTOS8F9PS3E+Z4dQlQQL+6vHm2VgJKQE+Xl7W6cceL1tu2bYPf70dubi6ysrJgGIZjgRLK5f/RaBRnz57F6dOn8V5DGWBG4Pd6YTZdQI7HxriR12D8kEIUZfvg1SwgUA+PHYHH40HA9P1JnaoZVJJvU1OTk39OTg4yMzMvnfdKGoLX6710uJxL8g+FQpfKdiV595RjfT4fmpubHb5Sl9nZ2c6nI972wlDagbSdYDDo5HvgwAF89tlnTpsZM2aMw/jIkSMIBAKYO3eu85E219DQ4LSDtmbqdQZXZbN8C4MLFy7g3LlzKCkpQVFRkWN7JBJxflNp2muHlEeOCYfDTvmk/R49ehSrD59FeUCHYUfhhQXDtjCspBAThg/FgH4FyPfr0MJBmOEQ/B4NuqXBtuz2nrZHp8vSLUDTELC9CGXkIwodVfVN2H/gAAItjcjN8uHaEaUoLekHzQzBCHl6dHlTMd7QmqDbGjQb0C0ptwHYOjSPH1GPF7bhQXUohKMnTuDkqVPQs/wYO2w4BpcNRBYAbzQMzbKgmWHYWhSWZsHSTFi6Dc32ApY/FXO6fVr1ciL3JLkO5b4m93i5/8j1LNe2PE/UPSBdz9FuD6abGqj6ES0tLc4zRO6fBQUFCfsGiYoQ0YAwbGTk5KIlFMVn23fh6Onz8OfkY8SYccjtPxi79x9E+eGj6D+wDEuGZGDcoGLn3izPq4yMDOcZJf+XtiAfaUPynJR91dXVeOONN3D+/HkQOvN6AAAgAElEQVTMmDED1157rfOckDaVyiblknwlfymnlFfaaH5+vrPf3Q9L9aVf7Jd8JG959m7YsAFVVVVOvvIckn6c/CZ/Dxo0CGPHjsXEiRMxevRo5zn8yiuvoKKiAuPGjXPKWFpa6tgm/SU5pjM3uSYrKysdO6655ppLdS/nv9ykzHibpK5kk+tc8pK6vdzxZWVlyMvLc+pZPeulvJw02Zm13XV5S73K9SB1LNfCxYsXnX6f1L3bc0N+k2tR2saAAQMu3R/keNnP9tF1dcgzkwAJkAAJdA0B9ZyUfpU8R6XvLv2smpoap9/5/vvvO/3I/v374+6778aiRYuc8Y/47dSpU/jDH/6AtWvXOn1TNQ4kfdMFCxbgjjvucPKQvNX7WSrPXTWWpfrw9fX1zrNezvvRRx9h+/btjkliv/TFZVPPfdWPdL8LqHeUYcOGYc6cObjuuuucsS3pDygWKo/4sqpxRtX/l37FmTNnnD736tWrIbapcUkp46RJk7BixQrMnDnz0vvC5fqxkq/0/+Uj7zJSZhnbe/nll51zyO/yrlJYWIiHH37Y4Ss21NXVOWVW7z9qfLdrWhbPSgJXl0CyZV6TjUer8QG5vmpra9GvXz/nulL3i2TWq3ume1xK0sbvV/vcvyXbJ/vV+0x8+kR2uN9vJIT71KlTnftFquMMXTFWf3VbBc92tQhQQL9apHmeLxBIt4Aef2NXHdWf//znTgdWOrgyoKoGeuXGq8QJ+ZbOswwuv34mGy1NDfBogNdsQXGOH6NHDMPosgIUZhjw6hbsQAMMROExPAhZiQV01RGVc8u5RNxVA8BX2hTEXhlglY90GEVMkQ5kX9qk3DJ4r15OlKCU6sNUPcCVECWdCXkZkBep3bt3OyKDDNLLC8qhQ4ec84n4MHv2bKcDL3XbVQOS6qVMdYqkQyRCidgl4o0wEfvUS1UqbNRAq3rpEbFOxPktJ2twPKg7E0k8tgXNMlGan4URg0pRlJ+HPJ8GLRyCGQnDZwC63ndEYp8ZBjQdAduDkD8XlmbgfGMLyg+XIxRscQT0MUOKUFJUCAMRGJHPJ8L09mtXBHTN1hwRPSag646AbmoeRHQjJqAHgzhRWYnKc2ehZ/gwYvAQlJWUIEuEQDMCHTYM23QEdNsR0C1YutUrBXR3e1D3FxEB5Z4v17Rcj/I8Ufet3t5+unP51AQlqRepH6knqRfpayR7EYzfb8oAESxA96CusQW79+5H5YU65BcPwLARo+DN6Yfyo8dxrOIEcgsKsXhYDsYM6u+8+MqzSdqC2CFtRT0X5H4vv8tH7t2rVq1yng+TJ0/G+PHjUVxcnDJW9bxUQraUN5mA7n5xbs+JxH6xVYTjXbt2OQOEIhAKT/nIAJ2USc43ePBgzJo1yxkAlH6dHPPuu+/i5MmTmD59OiZMmOAMtqmBQfWcbo8dHUkj5xHGMugnorZM2HQPDrQ3T1U+qdPGxsZLAnqygUHhIH1LJaBLvbQ1GNJeW5iu+xFQA0ZKQFd9PukLuweYVP9NrgGZTCnvByqilRoE736lo0UkQAIkQAIk0LkE1MRG6SspAVrG/9atW+cIwtLvFCH8zjvvdMTaRH3548eP49VXX3UmesoENul7SV5DhgzBvHnzsGTJEqdvKmNKql+WyhiM2CbHSt9X+oNqslx5eTn27dvniPzyLJe+n5RHPeOFnPxf9ZvFNvmod0UZ05oyZYozyVSEbhkvUqJSsonYahKr6ltK/1Ymtz777LMOLyXgq/KJOC8TCK6//nrHPtmk73I5gVvZIN/yXiH18dJLL2HTpk1OWSRv4bl06VLcddddzqQG6SOLzXKOjohpndvKmDsJdC6BZAK6+10gfixJTbSXMQAZJ26v8526PtU7qvv9Pv587RXWlU6TKH08OQronduWmHvqBCigp86MR6SBQGcI6Opm7H6oSEdLOl8yWDx06NBLnkFKGFReU/IQEXF0e2QwGmovAraJHB9QlJeJspJieCJNyPXa8Mggd7gZOkwYuo6IndjzUXlpSb5yLuncSuczlRmoyTCLwCszL2XQWDqkUjZ5EPalgVPhKZ129XIiHWj5pOLtpV405Ft17OVFQ9qBvJxIVAIZDB85cqQj1p84ccLhLi8cMnAvg5Nq64jn+5VeRqpDoWwXu+WFQji4J2woAT1VNmpGsepwyUvN2ZAHjZ5ceEUct0zAjCLXqyPD0OD36MjWbSAagRWNwitelbqNvuF/DmTaFnSZDW4bCHmyYOke1ATCOHe+CtFwEJk+HYOLslGQmw0PoogE+woZwNCaoVkadGjQHAFdc0R02/DBNLywdQMN0QjO19SgurYWms+D0qIi9MvPRwY0eM2IM1lDooMAIqLHxHP5hu0BktyHr/Qa6+rjlQgn17rcm9QggVzjcn0qcV2u7a64B3U1n+5wfrn/Ki8O6Wu46yiRfYkG0SxDR9i2EYnaaA6EcOZcFRqDUfQrKUVxSSlsTybOnL+AqgsXYXi8mJBroqwwx3nmy/nUIJqczy2gi21qstmOHTuc58Pw4cMvibzSplLZlJeNnENFvlFe3qovpV6wUxWQFUMR+cWbWwbolDe/GnyTvKU8MpAm5RAPH5k8IM9nKZ/0jeR5Lc9t2a+O6+zrQ+wStmKHzOqXCS7K+yeVPp+UTV3rkpf0b5QYmqiepC+i+pZub6NUBmpTqX+m7VoC6h6vopLIhA35xA9AqXuAir4l9wf3fYHto2vrkWcnARIgARLoGgJqjFD1t6TfLn3H/fv3O44SSqwVZwkRxBONrcl4iEQqlGOk7yd9NenDyjNX+qDTpk1zxubUxLVUn7liozzbZZxPxp1EQJcJc2Kr9Nvl/U/yF0FcxGTZp/qa0u+V8SD5iBAtZVMe3mKfjF1JZBqJ4iR5tOW5rfqkauKe9DnFLpnkKo4m6j1CiWwDBw50PNxHjBhxyQNdRcVKVOPCTvKU84idUl4Zfzt8+LDzLiDlkjLKhFGZHCv9f0mvJvCKXWoCcde0KJ6VBLqGQKL3y2T3GvX+LJbef//9lxzv2vLKdovX6v0+/p3Dfc6OCuhiVzLxnwJ617QvnjU5AQrobB1dQiDdAroqhOoYq4eKdIClk3jjjTc6ArqaceoeTHLPvjzvKUaLDEjBRqbXgwyPBr/PAzvcAq9mQ4OIOEFoKhQiEnuRqoeMdAZlU4PsqQymJqsY6UBLx1oGWCVfFZ6+LwnoKuSTGhhXfNvqCMQzVfWkvHKkvoSvmtkqA9TScXe/kMjLguyXQXL1wG/rBaQzLjIl1Khzy//Vi4y8UCjP9Mt1SpLZ5fZaV+FBHe9GzQfDkxULm2OZznUgwqYlIURhwysegvJ/CRuv2Qj7dNi6iKW9f/NEQk5UiojtQQB+wONBUyiKiBmFbUXh0WzkeS34vTo0O+Kw7CubgQAgIdwhXuj6JQE9FAUswwPd60XIttEis+3DYafNZGf4kSFCsSmh2yPQbMthKPdgZ1qGZjte6LYty3L0PpbuFxUlLroHKtTgTzqeKX2lHXZGOZXAqURl9X/3Uivu/kkiGyxoCEctRE0Rpk2EwxFYuoHs7Bz4MzJhaRqCIYlAEIwNJmkhZPlj3jPqpdg9gVDd89W3WuJDnhEy2U4JaolsbIuRelGW8qrnrxLW3c/fVCd0qDCN0rdRoeVVfqof5Q5NLc9lGQwUkV1sksFFsUPKJM9mNYnR/d1W2a7kd+k3qIFAdxj1VAZO3YOA7ugxqvzx9qkoFEpQdc/ov5Ky8NjuSSDeC0R5mSUT0KVdqDYiJYp/P+qepaRVJEACJEACJJB+Am4hRj1Ppd8lYqxM2pRvid4n/Uv5dj8/3dbIMUrglj6o6q9JGhmTE5FajpVN9dNTKY08q9WSgkoMF9uk7y7isThJyHlkLEotXyhlU5Oq5VhJLzaKIK0EdNXHlLKJjVJO1UdNNn4m+9UySmpSqnyLMC/MVL9CjUFK3hL5RvrhapzqcpFv5L1WRdGS9GK72Cy2q/cpKatEApC8FVPlFKL6v6n0tVOpC6Ylge5I4HLtPdG4kLq3yfV18803O9eZihBxufIlE8vbK5S7xyPc95hEHugU0LtjS6NNiQhQQGe76BIC6RbQ3V7n7r8lhNCyZcucdXMkJJP8Jp0ttwe6urnLjbvZnyMOjq3+kfJtiUuXs/au/O0Ihog63+I/qmmJQ1Qr8aOz4Ir9qiPcF4UU9RB213VHmMeLVJKfGqx2e3iqB70wV+Fg1cuC24bOqu9k+cZ3oJQtiTohqQht7uOVEOK8mEEEG8O5QGzTgi6CuSlCeuvMQbkqbPEKliQ2Ikbf8UD3mBKizCOxKRAWTrqBkKz/rotsLOHHbXhsmWggclkUFvpOeHsJUC0UYu1CCegaTFvCt+tO6HtTd6YnQZBZgLOMhrQvQ9ZzddqU3H+lrcla89KubNjS8GDAFi/0XrSp60/d492ipfpbfccLp70IQ48oiqor93NADWIlKkDCGeO63FNlLUKZEGLDltuorkPXYtcG5D4rApgVu58alkzii61z7H4GXO6F2j2ZT86hvFhSgRw/wOYW5OJtSfW5qAbBxE41aKYmB6jntOq3qWg+sl8NAsgxatJYomsjledfKkzcgwPKyyZR/6S9ebqPdd8H2hrgkN/dz//2no/peg4BdY257/nxfT73b2pA3X09pHpd9hw6tJQESIAESIAELk8gUV9V9Z/cfUw1ETLRBEYVsl2ep2oZJzWh1C0sJXo/aE/9qJDraqKqewkWtTST6h9LedTkandELDVWpbzT1XuJ5KX6BKqManJqon6yW0B3T+JW/W/JQ87lXgfd3VeRv5XTS0IhojWylJufCjuv8lHvAGJf/Duw+i3VSbvtqQemIYHuSuBy7/uJrmO5vkQwl3dmuYeIoN5epzP35F339Rd/LQord1r3+3Gisav4vNQ7Szxz95g010Dvri2yb9lFAb1v1Xe3KW1nCejxYsLixYuxfPlyPProo5fCKSlvvvjBKLlBi8xjiM4jIo5lwxDxSxOJRoSd2OC2hCG2ZS1e0cZk4DtuSyReugc3r7QS3IPz7oGxyz1Mr/Sc3e14NVCtyqw63h3xqHN3yFU9uR/67o5IooHIZA/8zmamXhbUgKh6SXG3tfjB+FRsUiFhv/AiJNKmXB+WBStiwvD5nb8d72JDrgVRflo9zmPaZmw2Sl/YwmHAEcIMmHJvMICIRLSPAl5PTBBGtFUINmzA6DtroMN2h4oWELGP5XijA6ZlIyIvxoa8aMcEdMu0HQFdlgJw2DlbjJ+zOeK5bJLHn96He0OTi7/PqTK5hUt1r2rvi1Bv4NKdyqAGo9RzoiPRSEzTloAeTl9D18WLpLWEciORa8Vp/84spUtNXp3PPbCUqA1IOjXY51xBMiFFJkO5BqLay1M9c9x9HPfzp735JEqnOKoyuEOSK6bx/TvVl1PiuxzjFtHV81qV+Ursu9yx8XXR0b6Yu05UnyZ+sNdtR7L67uj5O4sP800/gbau32S/t3Vc+i1ljiRAAiRAAiTQPQgkegaqqJRu4fpy71YqDyVwu4Vo1ZeVvqj0xeInQreHggjI6nh3+kTjUc7bgTPxNiYuu8ep1LHuPqFKK3Ypu9UkgGR9R7WUn5rgqsK5K+9x9bs6n7s/r7zfxXM+Wd/f3cePtzVePHe/07Cv257WxDQkEHv3V/eK06dPX1r29HJjFu77ibrW3JNa1D0y/juRsK7yUtez+97kzjvRey0FdLbg7kaAAnp3q5E+Yk9HBXR1E40XENTszHh8jzzyCObMmYMHH3zQWStIPTySig12LOR6bFOj2K16jyMMqsHsPlJRLCYJfIFAGICIoeKN3iqCQnd8qh0PyS/sB+R1yXUV9W6WrZ1Tx2M00RYD1PqPCOh9hgzg3Fc/v3+qtpOsQYg2ruZhuNPE5MNWAd1hKX/LPbl3Cui9+4Jh6S4RuHRvcDFx3yucSSNqwogVm3yT7D5DrCRAAiRAAiRAAiRAAiRAAiRAAiRAAn2egJrMI0svqOUY1GSXeG9wBSuRiH65tHJcvCOhWzxXvyfyandPRo8/h/q/2wM96RiicjZoZ43TAaWdoJjsEgEK6GwMXULgSgR0MdjtiaRmIyYKWfL1r3/dEdDvu+8+xwO9TW8pyyWgOzfgWNjhmAeY8pxsRdZXPGu7pIXwpN2RgI0IbMTEUBFB1edzAd29H8hqDdjdHcuSdptal3UQL9Ev3BqU7vWFbxHQ+9ANRCYXtHZoRRiPtZvYdskfXe1wbvBfvN26f3KOdE9GkHxT7Cynve6ZIQlcCYFEArqTX+sPKuqCump0D9v8lfDmsSRAAiRAAiRAAiRAAiRAAiRAAiTQywm4BXSJHiHCsYp06IzHuSJYqP/Lt1tgdqeJ3x+fhztChFtETySox0eaiBfu3QL6dddd5yxbkSwCRaqRKSig9/KG3wnFo4DeCVCZZdsErkRAjxfP5Wxq3aL4M3/nO9/BrFmzsHLlShQWFqYooMv4tdvrPE5Ad54UbZeVKUigtxCwEIUNs1XWUWK5+AErD3Qljsb+nw29lwbX/tMa/aLI6/o9XkCXn1R4+97SMNoqR6ujuFN0LeY37g7A7txZ3QAlgXLQb53DpE5xKZ0SHeXgPuTM3xZq/t4DCbRbQG8tm7NUBDsfPbCmaTIJkAAJkAAJkAAJkAAJkAAJkAAJXBUCSiw/e/asI0Cr5c8cOaNVPI8Xvd2/yd+J1jhPJpRfGrdrHa9IJKLH55/IC90tcIsH+rRp0xAOh5Ou4U4B/ao0pz59Egrofbr6u67wHRXQlcXxIdzV2h7xJXrqqacwc+ZM3H333SgoKGiHgJ6ESbKxao5hd10j4pmvPgG323CrjK60n9i39blzMAAvDMT5Y199m6/SGSW4vXKcNpwpBX8SswJoXfPbMakv3TtcAroZJ6BL8HXRvzXxslWNyS2g6zrkGLU5wdrd6eQ3RnC/Sq2cp+kcAhJVQRp13EwQV7tPOkGncwxiriRAAiRAAiRAAiRAAiRAAiRAAiRAAj2YgNJKlICuvL4ThWSPX8dc/V+tmd5ewd0Z7nR5tseL6PK7EsjdkYSTie1uAT3eY15VDQX0HtxIe4jpFNB7SEX1NjM7KqAr4dzRUCRksjPo/HlI93hO3/ve93D99ddjxYoVyM/Pv/Rzsptra3ZOuoT6Vvwodl8SwXpbI2R5Uifgdh12LpLW6099q/WpW/2Ldc3TZ5TiYKuuKxJYbFX42Erxn0tifdhV2vx8NkG01aNcaepGKyPNcoVmVwK6I45rMF134y8I6JKvAKaAnvq1zCO6EQF1Y/087ILsUZv6W3U/+s5dtRtVEU0hARIgARIgARIgARIgARIgARIggR5EwC2gh0IhR9gWHaUtAd2tmXg8MgLRfo/1RGkTiejqHMqeRDZJXiKgi64TDAYdD/pEeg4F9B7UKHuoqRTQe2jF9XSzr5aALh7oSkAXD3S1JRXQXWC/EFJY9rvFc5WOoYN7elOk/akQEMFSqTlq8sil+NtygbgUdmd/35F6An8ioIt4brdqu8ofvY/eMOIEdNVKYs7jMU6a2qmakeOWHhPHTdc0BAroqVywTNszCEjjd88akUkjn3c54ucteblqQc+oVlpJAiRAAiRAAiRAAiRAAiRAAiRAAl1EQAnoZ86ccUKgKwFdzGmviK5E62QCd3s805N5pCfyQBfb4kO4U0DvogbE036uI9ru1kowJNCJBNxh1n/yk59ARPRka5crM9rjZS5pVd7x6Z944gnMnz8f9913n7MGukrnvhl3uMjirh4x5c4eE3p0Hcq7UgVjFRHeaA03bGoRWLoMi3thmoBHl/DWgEQuFnHekGx08aq3AC0CDT4Ok3e4cnggCZAACZAACZAACZAACZAACZAACZAACZAACZAACZAACfQdAsqzW77Ly8shnuTu9caFRLywrfa5f4sXyOPDqMf/7l4zPV50T5RXovRuqXL//v2YPn26MwFArekeb3uiddQv55WeFk2o7zQlltQJwEsBnQ3hKhHoCgH9zjvvxMKFC/HYY4+htLTUKak0+bTcLEUYj7oFdA1R1/K8ylNSFz3cBiw9AluPQodP/C2hiVel7DdjnmZKQJf/2XYEgAeaxtjEV6l58jQkQAIkQAIkQAIkQAIkQAIkQAIkQAIkQAIkQAIkQAIk0GMJuAX0Q4cOfUFAjxfIVSGV6OzWTOTvZN7qyQRyyS9eGG+PmK4EdgroPbbZ9VrDKaD32qrtfgXrCgF9wYIFuOWWW/Dkk09i8ODBDhTxeldreFwRJVG9TSvmge48HZBQQL8UcliLwnY8y1UA1piArrbY+usWNB2wWgV0nQL6FVURDyYBEiABEiABEiABEiABEiABEiABEiABEiABEiABEiCBvkDALUIfPHjQWT88fv1z4ZCqR3kiIVzl40gjLsE9FRHdna+7fuiB3hdaa/cvIwX07l9HvcbCrhDQlQf6448/7nigiw3ySYuALjVjA3brWtCxSOyfL+Qrqz87W2sId3FDj0ZDCLWEEYlEY2HcfZnwer3IzPQDuoZoNAKvV1YFjq2H6nipcyMBEiABEiABEiABEiABEiABEiABEiABEiABEiABEiABEiCByxBwC+gHDhxwBPRkIdDd4c7bCsmu0kp+sqXiWZ5sLfR4z3e3PRTQ2cy7AwEK6N2hFvqIDV0hoItwPm/ePDz44IMoKCi4dHO/3FoYqVSHrGiutpjobbaK3xa8zgrnWixMe9hEIBhCVdV5nDxRieqaGrQEA8jKysXAgaUYP34cCosKEI1GYRgSHuXSKuqpmMO0JEACJEACJEACJEACJEACJEACJEACJEACJEACJEACJEACfZSAEtFFhBZvcCWgJwrJLogS7U/kUS5plWPi5UTxVMV1ZYM7TwrofbTxdrNiU0DvZhXSm83pCgH9u9/9LmbNmoUVK1YgPz/feRikZf3zVsdyt4Au4dcBWbtcxG9LVjB33NPDoTCaGppw4UIN9h84jEMHy1F55gzqGuqRlZWNSROvxS23LMbY8WNcDzPJo1WA782NgmUjARIgARIgARIgARIgARIgARIgARIgARIgARIgARIgARJICwEloO/bt8/RQ0SXudya5m4BW/3tDsPu/l080NsS3N3e7Kl4n1NAT0v1M5M0EqCAnkaYzOryBNIhoMvN3x2GJP6M6jeV7qmnnsLMmTOxcuVKxwNd/Z4OD3SRuEUuj202NESdjwRdF+nbsnUEg2GcOVOFfQcOo6LiLKrO1SMcDsLnM9BQX4tAsBEjR1yDFXcvx4Txox3h3cnNtqHJYuhOTtxIgARIgARIgARIgARIgARIgARIgARIgARIgARIgARIgARIIDkBJZaLvrBr165Leoh7SVu3UJ1MWFf73d+f6xYxJ8X4Y+X3ePE8Uf7xaRIdJ+L/9OnTEQ6HnQkASteJF/bdx6q/U20f6XK4TPW8TN/9CVBA7/511Gss7GwBPV48F3CdLaB/7oFuw4D8LyapWzZQ0xRG1flqHK04g30HjqHqfBOCIT+ysg0U5GWhtqYKNRdOYPiQgVi54i5MHD8KmgjnzpPIBHRZRZ0Ceq+5AFgQEiABEiABEiABEiABEiABEiABEiABEiABEiABEiABEugkAokEdNFNUvEcF9OU8C1it/tY+U0J4O40ar/7d3Wse5/KOz5d/P9FQL/++usRCoUcAV1tFNA7qeEw24QEKKCzYVw1Ap0poCcSz2Xf9773vU7zQBdwjoDuRFv/XEC3LBvNwSBOnK3DoSPHcbKyGs1BG1EzE40tHhh6GBl+DeerTqHu/HGMGDoQ9628C5NaBXRd0wArChheCuhXrXXyRCRAAiRAAiRAAiRAAiRAAiRAAiRAAiRAAiRAAiRAAiTQcwmo9c6lBDt27HA8t+WTbO1ytyDtDs2u9sd7oku+bgHd7b2dKFy7iO/uY9ze55fbL2ugi4AeDAa/EJGYAnrPbZs90XIK6D2x1nqozZ0poLvDeLjDvH//+9/vVAFdHMWdG70uKroJMxpEIBhCdV0z9p+4gPIjJ1DfAuQVD0Fm7kCcq7FRV30a4WAdLladQLT5FEYNK8XKu27DdeOGw4ANXdcA0wIMj2TcQ2ubZpMACZAACZAACZAACZAACZAACZAACZAACZAACZAACZAACVwtAu7lb7dv334p/LnyIo8XuRMJ6GKrO73b0zyR93miNdFlnwrz7ugnmvaFj+yLF8Pd/xcBfcaMGQgEAl9ARwH9arUknsdpt/blFpQmIxJII4GrIaC7xXP5+y//8i87T0AXzTwqgGzAmUgVRUtTIy5U1+DgsdPYf7IGgTCQXTgY/rxStJhZOH42gtoLxxAN1aGx9gy80XMYPbQ/VixdjGnjhsErnuyOgG4Cho8CehrbH7MiARIgARIgARIgARIgARIgARIgARIgARIgARIgARIggd5KwB2pVwnoosvEe6Ar0TvVNdDdYnq8QO4Ijq1CufydaJ30eA/0eAFf2XXgwAEK6L21kfagclFA70GV1dNNTVVATxaW3ZGsbVGvP9+6xANdTJAlzzW79WOhvqEeh48ex6ZPd+JoVTPKhozA0JGT0BgycKCiFofPRmC2VMJrNyHSXAV/5BzGDx+E5bffgmnXjoLXkAeLBltCuOs+aO30QHfWNtHq0dIQQDCoIRSxAd2CjSg03QNN8yMzswBZOV7HqV1MtxGBxzKg2zogju5qKREjghBsyGrsGZaEkW/dJNyLhJfXVVLLOUxzAtnLWu3yMRCrGjnahqXpreu6y7GSIgCEm9Ec0VFv58DIzMAAtcx7NIpIy1nUtmRD82YgoyATOR7bwWtDR1SX4y14HLf/mF2Spy3nd/7QoevB1pj6FmwrG5bs1mx4omJ3rJ5sLdJafsnVC82SjJ2MnPSapEEUuul10plGLFS/YQEe+UMHTN2GqQE++UcLApEG1Ju5CFs6vJl+5Eo9CgM7xgQUle0AACAASURBVOAS2lbMlh2Ft7kSdeFMBMIWIraODLMFmq47fxu+DOQUFMDyepAjszRsDZrM0pCMWlFLkWxnhw3H0tifsAwDklo2x27Tiv3P0hD1aE4ZZd5HZtR00tmGlF8astSZpPN9Xue608BjtWlL3ZrQdTmRJ2ZIa9OPVUbrP5rmVIfD8tK+cMx+p/HoDm7HOi0c22cbQNTjVKu6tlVnKdF9T02U0awaWIEwTBuozShDnhcwpL7tKPRADZqaQ6ixC5Cf4UN2dgY0Q+rRAiy5PgxEWq8FOYfPDsVO5SzJ4HeugFjr0p3yyCbtXWrzEl2nUTs1fYl5T79P034SIAESIAESIAESIAESIAESIAESIAESIIGuIWCaJurq6hCJRC6F3k7FEjlePIdFlPR6vcjNzYXP5xrrSyWzPpRWxtabm5sRDoeRkZGBrKwsh787PPnlcEhaGcuU45uampy/s7Ozu4S9Wzf59NNPnXK0JaBL2eKFbRV6PZFgnsgLXTGI9zRvbwj3eBvEA33mzJloaWlxbFNbMg90dbz7u71NuL313N78mK73EKCA3nvqstuXJJmAnigIgnuf26tc3QDVvvh08rs7faeuga4EdFHVImHA78P5ugZs3b4TG7fuwNm6ECZcOwUFRQNx+NgZ7D3VhBrPYGSbFdBbKuEJnkW/yAVMnzAJty5YiImTpwA+DZqhI6KFYcCAHnNt/8LmiOW6/oVJBLIWSKT2Taxfsw27djXi+JkgbE8QIa0Wpu1HTs4ozJlzD+YtmYOiEl20ZgRxHoWBXGRHMmDJecMxqRR5NahEFBFbwzWh/jFx2nlG2bAMzfG2DzhidhgemPCipVUc9QF2FqKOdm9Ct6MIev3wWKbzMT0m9MgRNB/finXlzVgfmI6B02/AU8URwOtFY+VJbFv9E7y+rQxFw6Zg/lcW4YZhmfDYQMT0o9Yfhd+OoiDaDGhFMZHWkDkMzdAsL3TLB6/nJAARQoMIt0xC2Gcj4rFRWKMDvhDgiSKSUduqNWvwIx9aJBOirDpiuaOQRmGhHr7GfogaGlqygEYAWUGgsFmUZyDosdHks1HcrAPRQwgcX4uXKq/BmZYMjJ42C7cOz0am8LFNhIxMxyKRnXMAtABorKtE7sf/A787UIxdFbWoCfkxuHEfPP4MNHgKUTx8LOYuXY5+UydirrcBmumBHs0AgnpMu/YCNT6RoIOwEMYAEaPDYouGUFYmDBGkoaNJA3KCUYchGk1c7OdD2KOhCcCIumYYmgYzJwuGUQPYljN5AIH+MWNF6/adhyVsdB9MMxc6muE15Jz5zoQF29YFKRC1YsKzbgIeDyxdQ8AQUVqajUwGqYaGLGiWx+HtaNRGMzTjDDQR7K1cINAPyAMsEbedpQxibVx1/NUkGdVpsywT4arXcGL7XlyoDWHr+B/h1mtzMSDTQlbLBdRveQbvrv0Ua60bsXLWVMy7cRZyirzICYdiMwt0P877W80G0N+qjJXbtGF7Bzs1JhMUWjSPYHVsltcNj9kMv1wHVgCwPYDuhYkM6DK7slVa7/Y3YxpIAiRAAiRAAiRAAiRAAiRAAiRAAiRAAiTQbQgo8fHo0aN44YUXIN8yFhaNOuFP27WJUCljxCKYi7fxsGHDcO+992LcuHGXvI/blVEfSiR8ZaxRRO/3338f+/btc0TbJUuWOBMRlIguAq6w9fv9XxBzFSqpK/kcOnQIb7zxBjIzM3HPPfc4ddAVm9IPNm7ceGmM1R2SXWyKD7uuQq4nEsfdnubxa6Ir8Vm1YbfXucpTzhe/X3GJF+6VbSKgz5o1y5nY4Ba43QK6Wu/dXRZ1rlS4U0BPhVbfSksBvW/Vd5eWtjMF9GTe6p26BrooamEJ3y5iGhC2Ijh66gx27t2P7fsPoznixagx43G+thmbP9mJ8y1eZA6ailz9DOym0/BHzmNUjo15M2Zh/qw5GDZsJGyv5QjoUS3keEfrjs/rF7dkAnrlf/0Ev3tuNd7d0IBjDbkoKvbC46tDTrgGZjAHE0bdgPn3fg3XL5mNAYOzkakFkBsykBERldULhGwgHAVyLVTJnAAbGBzwt4anF1fjKOD1wLQ1R6uVzTaj8BsmDPGYF2XX8dwV7TEAzWpCwNMfXtOEx4wi4jFgNB3CkU/fw2/X7sGqpkmYseI7+MX0MDyZuTh/9BDWvfZDPLu+EKWjpuPOb67ArWMy4DPE8zoPtb6Q41mca4mXedElT+qQXgvdzIARzUSG/zTMaD1qaypxrmoJ/ANaUNDfh/52Q8zLXARjEXJtDzRLgxaKTQgQj2Q7I4Kodh5Rx9+9BP5mH0xdQygTEN3cH7KQ12wCWUDQ0NDs1VHUqAMt+1C+6Tn8eIOJs4EMLFn5NTx50zXIMWICetgQKT0mwOYiigAMnD6+FzW/egQ/+FjDnlONsLIHYSKOwzJNNCMDmVleTL1pGW585PtYMqUUWTqQJeJuKAqIx7iuo8UT04Fld7YVhG46vtKIer0wbK8zG0DSZIp+LYmagfo8IGwA9QCuqY3AsCMwcyVKQKzzJ9EDbGl7ug5dOonitR6Ndag8XvFGF2//CIJmBmwBJ7NZrVj+svKA00YkxIF4ues6Qs2yXk4URkYNzKjUoxdeOw9SpY7nvlEDCSig2VlAtABhLXCpQ2/JqaRzZeitHVZZ2cBy6tCQaw42Lux8GqtefQuHj53DsRv/Dd9cdh3Gl+nIaKpC1Yf/huff+BDvh+fioflzsfSOhehf6kNWSzUiIeDc2UYczxqJsjIDmVnAoHBlbNaA7kWzUQwfLHhhIarJNJFWx3Rn7kLU8UIXDtBkNoOBiGXA44Qn6tJbLE9OAiRAAiRAAiRAAiRAAiRAAiRAAiRAAiTQgwm89dZb+MEPfoATJ05g+PDhKXkwy3ieeK6LM8rJkydRUlKCf/7nf8bSpUtTyqcH4+uw6Y2NjXj66aedyQuTJ0/GV7/6VUybNs3xIheRXSYlCFsZI1Ue1W6P61AohIMHD+LVV1+F1KEIv3/913+NoUOHdtimKzlQ6QcbNmxISUB3i+jJQrW79ytRXtkaL77Hr53u/r8cE78eu1sIp4B+JS2Ax6aLAAX0dJFkPm0S6EwBXeUdL6R3+hrorQK6aVmoPHsGOw+U42TlWdQGTPhySlBcUoZPtu/FBx9uQkDPR/HImSjwnocWOIPijCDmjirFTbPnYtzI0cgtKIStW9B0DVFdPNC90FIQ0M9u/Gu88MYn2HduMAomLsUNs0eiMC+C/OBpfLJ2Bzau2YmanGFY/NA9WPLg7Rjqi6AgasAfsWHmAHrYgCbu4xnAOU2T4O8YHBRR3IRlW9DF1djjQyRqw/LIfhE+bXg0CeXeGkZdQrhLiGu7BbCaEPSUwWvZThhx22NAaziE8q3v499Xb8N7jRMw74Hv4xfXt8Djy4YdbEKg6l3srJoKLbsUBWMLMNq4CI/uBaxC1Pqb4bGiyDXDsOx+jpBsGxoiaIRu+2BYfhj6CdRcPIl1H6/C+vVTMGpmHu687waUScR3x5Fewqr7YUc9sKK641HsRBA3bVgZYZh6dWuA7mL4W7ywNBvhTBsBmPBHbWQHbcf7OywzOj0e5Ik7eeAQjm55AT9aE0Blsw93PfRNPHHjIGQ7HuhRRIwsJ9K/iMGyLwQDJ47sQv3vv4F/PjQYnv5jMPGGW3HrYBOBxgZUnL2ITR+9g53HqjBo9p341je+gbFDS1CabcATbYllZNlo8WTBlnD/OpAhIcutiBNOP6Jr8Joe2BELwQw/MsStPmhBD+toyAdCBlALEyNqZO0biTggHtm5zvUrodAtT7BVLZZQ6Jkq3j9gVEOzhZgXpuZ3ODkR5VvDuDsR8q2Q035FSI7aErRd2omo6+Lz7nFCtVvhDEdAtxCC5hEp3wNYftiRbOh+kapjmx2Nhf2XzKJRCx6vLEWgOdHXW1Ogatsv8P7Lb6DidA3O3PI7fP32azGiBCi2G6FXbUJlZR02Yx4m98vFoIH58BgtyKg9i727DuKVtz9G3dC5uPfeJRg+LAcDrYut15uOBr0AGbYJn23B1DyxYO6t6rhhm9BsC7YtV4jEhDdgOfEiuJEACZAACZAACZAACZAACZAACZAACZAACZBA6gSUGPuHP/wBf/d3f+d4jT/++OPIy8trd2ZqfFy8qX/3u99B1r+WvMQLnWHck2NUUS8PHz6MF198ER9//DHKysrw5S9/GTfddJMT0l2FQFfCtPJcF0FYwraXl5dD6k682EU8f/TRR506zM/Pb3f9pTOhW0B3xlllDF/G8xOI1u598aJ5vFd6vMCeTBBvj8d6vAe82OH2LqeAns4Wwbw6SoACekfJ8biUCXS2gB4f1l3+/1d/9VdO2JWVK1eioKCgXesrt7tgTszvmDAbagng0527sGXnbjS2hJDTrxRZRYMRCFlYv3k7du8ph55djKKhE5GtnYUvWo0RAzOwdNZEzJ02E/3yC6F7RWyUlZclVHoktj53CgL6xY++g9c+LMdpYwGG3fYUFs0tQj8/0D+0D+e2H8HL//ESntl+ESMXLcTt3/gabrsmB/10A95QCKHcMLxRH3SJiW5k47weW959UABARosjosOMOL+JXG5rXkRavY7F8zgmHoqkKkBCzprgsBsR8o111g03RF+XRC0ncW7PJjy9Ziv+WDUYs+79Dn45owGZmdIZlEQ70GhPQVTPQbMBlJrnnHXaEe6P+qw6eGwL2aYJC0WOy7OECo9q9TAsHzxWJjSjAhfOn8CLLz6DN94Yhtl3jMSTf3EfcjxeGJDjosg0bRi2D5ooz+IaLutuazYsr4kQRECX0OH9kSOO7oYF0yf7AzCiUWSIB7g3C1GPD2HdhyyJ7R44jIrdb+LH68I4fD6MO+57DN++eQhyEILXjsL0ZDtrjku9ZtgtiGgGTh7ZhYbn/hz/WjkZZZMXYOE992J+ieV48oeamrDp9V/j6WdfxnmtCHd+5xe4ceZojCvzIM8+7Xg8yzrill0C04itaS7aroEwLDMIXdegmza0cARWVi50ywszrMEIAE15MQG9ARaG1OvwyJrxOeeAyDBHIA5GgUDGefg1EcpN+MwiZ+l4Q9q6dzdglQJ2iVOX0j6c6O2ta4OL1u21Q47XtiOtm9IWsmGLCu4JQBPPdFuHFfbL8uOwZC16MUrKY3tg234YpqSTwsi+mHbveJ3rXkeYl4JGxGNdkug2anb/Cqv++DqOn67B2cW/weO3jsPwYhtFaACCexGyfDibMRMlTuT7CHwSiaC5Bts+3IJf/OZl1Ay7CU9888uYMKEUw5zA9pqj91fp2ci1LWQ5nuYSbqEVcuvNwbYkvLvmtEGxRSYSUEBv952TCUmABEiABEiABEiABEiABEiABEiABEiABNQ4U+sShiJwvvzyy/inf/onLFq0CH/7t3/riLepbDKuJmuo//3f/z1eeeUV/PjHP8b999/vrIfO7U8JiLe+iLbq+8iRI3juueewfv16DBkyBA888AAWLlzoTEBwC75qwoOEda+oqMAzzzyDrVu3YuTIkY7wPn36dKfulGh9tdkrAV3K4YzaW+JI1T4BXYnY7lDt6m/JK9F+dxj2RCJ8IiFe8or3QHcfSwH9arcani8RAQrobBdXjUBnC+hqtpgUSInpEvKmUwX0iDgD26iurcHaDRuwZddewPChf9kIWL5C7Nt/GHv2HwOMLBQWD0BuQX9o4Qr4rAZcO7IEK26ajesmTYVHjz3AYnq5jYjeAkPWVU5hDfTAuifwwpojOKDfjoJbf4Rb5xoYkAWMDnwCNJk4+Moq/Pc3j6B5+FhMvucB/GjWMPhaamDUXcCJoVFkNWbi3LFz8HhGI1xchH4DMjFMVNKsMwhHm3Cx2UbN2Vr4vVkIt+iAUYwBZf3hyTAgfTmPbsIjC6nbF2BbQdhWEyqqByF8oQ7elgiC/iIUmKfReGYf/rjnMF6+OAjTV3wTP5tVg2xvBqyWBqDlM5wybgSyC2H6gWHRCnjEK94chGBWM6LBABpPXUBAz0MwHELQisLIbkBJ3jXonzkQ9TUbcfDwXrz97mvYsHkWxs3tj9vvn4eCgikoK9AxoFBDP+MCYF6EHW5CQ0MYp89r8PjzEQjlwzDyMaAsG3amjv4SzduIAHqDE/9cwpuHAxFUVoXR0BSCBT8KI5nQQodRXbkZ/3akCIfPhbD4rq/gf7tpALLsoOOBDk+OIzKL5Oqz6p2w5+cq9qP6+e/jH05MQfGE+Zh/z0rcXmzCBxOGx0TzJy/jV8+/hF0na6Dd/K+4965ZuG4UkBH8FA1V1Wi8UAuvOQUt4Sx4swagcIQfOQU6LN1Cgayy3lQN82wlGvILEfEOQ01NGP7zIVzIOYd+g/ohp18/lFRnIVpdi3OR/WgIDobuz0Kz5kFWWRClBSXQNRtZkHDwJgwzjObz63D2fDbCZhlMPYwAIvBmZyJ/yGBkZmTC0jTkwUa23QQ91Ijo6cNoypgKT1Y2LLsBdfXn0NwcgEfPgaVlov+A/sjrlwlTvNVViHuzCc21tbhwoRqWbcA2DISiprOywICBg9CvWKI0aI6nvNjXuPM3WP3K6zh24jxO3fw0vrV0MkaXALnRi0DNZ2i2/DjWbyEGWDoyjWagbg/q9+7Bxk/34fXV21BRMgfLVizH1JnTMSn7HHyax4lCX5tdhlKfhQKZjCA7JM58JIJocxQXm6OI2AZy+hciKzsm9Isjv0TW50YCJEACJEACJEACJEACJEACJEACJEACJEACHSXw+uuv4x//8R8xb948/OhHP0rJg1mNjdfU1DgivIQT/8lPfuII6F0l5HaUw9U+TnmUC0MJn//b3/4WW7ZsQf/+/fHYY4859ZGVleVoDkpIF8/zHTt24M0333QE97Fjx+Jb3/oWJkyY4KSRddC7alMC+rp16xwTlIB+uZDp6jcVor6tEO5uId2RNXTdKXd71kCX9Ik80N3rtFNA76rWw/O6CVBAZ3u4agTaK6CrMOximDsku9tQJZCrNKqDEL+/UwV0sS9so7klgFOVldj46VbsPXoShi8ThQOG4kKjhY/WbULVxSaMGDUJA0pLYegGwk2H4UcTJo4eiJWL5mPi+Imfr3XeKqBH9WZHQNckvHXclmwN9Ka1j+HFtcewD7cif8kPsezGDAzLBoaIgN5o4vDrH+DHbx9D07AxmHb/V/DkMA2Vu7fh5P69OD02E9HKMHZv2Y2WhgKMuGEm7lqxHLNKChGwD+NwRTleXrUR2zduhWZqMIMaCorH4qZFSzBv0RIMGpIFvxGBX49CM8+gtuo0Nmz6CG9taULVoaMwmoLIGTgaE8uAwfkWdoU0rDEnYtqKJ/D/TruIbJ8XZ48cxM5Pfo8dDUswctI8TJlZjDHmQXiMDCBUgvN6NTasX48t72zE7vIKaB4DUc1C2fAMLJixDBOGzUX5gV/js+3/hY1bPsOxU3cgd1gYxSP8GDXmESy/eQJuvmE0huSeR7ihAiePHcQr76zFxs9OIGr6EYnkY0C/a3DT4sWYteQmjCv1QdeCMFAHzQjizKlKrFm/BR9t3I+zp6tgR3VcUzgQI0pNDC5qwWrzelS1ZODG276EJ+eVIFdPIqBrwNnj+1Dzwl/hf56ZiYIxczHn7uVYPtgHnwju0WaYe97B7158BZsPnIR247/g/nvmYdw1No7veh4fvbMK+7fthN04AiErFwMHT8Dcu27E7JuvQ3H/HOTZTQiW78S2dR/gjC8LLRnjcO58C8rXfIZgwRksvGMBbrpjEYZVlmLL+o/wzIf/icqLTdD8mdBycjFn8XzcdustuGZoiSMga2YQF08dx8fv/RFr1pejqsaDqNUI+DTkFORi1MyZWHLHMowePRoSRyDbrkfT6WM4+OGbOBIah7z+g9HcXImdOzfi6NEjCAUiKCoZgduX3ombFy9CTlEmTNgwYSLj4hm88847eO/9VTh3oRaaR6YUAHn9SjF95iwsu+tuDBsxGOKULh7o9dt+hXVvvYsTldU4teAX+Pqt12JUfxtG40nUbH4O24+cw96yR7BkymSMKG3CgY0vYd0fnse2vRXYV9GIU/nXoWz8WAwbPQLzS5tRmJOPaCCMloJZuHnGSEwfOxCZhnjTh4HmJhw+fAqrNm1HbWMQMxcuwawZ45GRoTuh3nXxsOdGAiRAAiRAAiRAAiRAAiRAAiRAAiRAAr2EgHuMNpUiiTAmHr1KTFP5yP+VACnfkobCboys4iFe4//yL/+CBQsWpCygq3xqa2udtc9fe+01/PCHP8R9990Hv9+fShX2qbTCXo23q7a7d+9erFq1Cm+//bYz5imTEEREF69yEYhFcD906JAT8n3t2rWOx/myZctwww03OOumq/y6CqS6zj766KNLjoZucdrtMS42xq9dnmwt9MutkZ7qMXLe+BDwyTzQ48V29X/3OvSqHO7v+L+T1Yfyuu+q+uJ5uy8BCujdt256nWXJBHT1cFffl+ucuQVy97rn7r/dontnC+hmxELlmSrs2rMHxypPoylqwOvPhpFVgL1HqvDuex+gJQhMmjoXgwYUIdxSh1DDUeT4I5g0bhDuWXwzxo+bEFvn27mjxz621gxNFiNPwQO9ae3jeHldBfZrtyFn0f+OpfP9MQE99CnQEMWJd9bhJ+9WoGHIKEx/4GF8veACNrz7Dta8/TZOTSpGYTAPDWcbUOi/BqNmX4ely5dhSpYX2w+vwtrNH2PdnhPQG5uR7c+C3RxFXSAb+cUDceNtK3H7sptQViQhv4NoqNiETVs/wYtvv4lDF0tR4stArgV4c8uQZ55ERqQKh41sHCi7HQse/T5+Oq0emVYAu7ZuwOr3/xWf1S3B1BuWYdHtYzHNewRe3YdwpYG3jv4X3nr9fdScbIapWcjKzUJ9SwP82U2YNWURxg6aASv4MT7bsRUbNm9B+Ym7UTjKxuAJeSgdvAz33TIFC2YORV60Age2r8X69WuwZe9hNJoF8PjyEW70w2rUUdh/IKYvXYkHlk9F/zwbvnAVGqtP463Va/Hi2o2oumijOKcAmaaBwtxsZJpn4Akex8eeG+AvHoPlDz6Bb97QD9nJPNA1CxdOHMSZZ/4CP784H3mj52L28jtx9yA/fE6o/Bbg8Go8858vYOfx89Dn/QOun34N7GgFtq37BU4cKIc3bCHHHIO6Rh0tQS8yRpRgwbIbsej2mzAqV0fzjo/w/P/6//BZXROaCuZA9/dH+PAF5A48g1tun48R145AywcBrN/0CfY1nkMk4wwsQ0dDNIJJU5fj7uV3YvK1w5DtPYfK4+VY9/7b2PzuHlQHDPgKymBFagA9irr6aoRy8jFvyR1YfNvtmDBsMEp9LWg6fhDvPP1/49lPbOQUD8OA/tkw9DrU1V1AZeVxXKwG5s2/BXcufwTXzZ+E7GwLTWYTQrt24r1Vq7Bx8xaELB0efyaaAyFU1QeQV1iEO+68C4tvW4qBg/ojw6shsOsZrHn1DVScuoCzN/8C37htIkYUWwhV7ceBN36KD7eV49Dwb+DBRYswbawPZ3a8ho2v/BGf7j6GXUdqcShrKsZPn4pRE8bi+pxz8MHA/l17cdYejUcfXIo7l8xEti1LEgSA2mq8/s5HeH/zXgnOj2UPfRWLFkyC12sj05JwT3862aXX3cRZIBIgARIgARIgARIgARIgARIgARIggT5BQI21dlRYkuOVKOf22hXRXDYR88SDV0KLKzGsT4BNUkjFSEK4i/g9f/58R/wuLCxsNxaVR3V1tRPC/d1338Xf/M3fcA30dhP8PKEI5EePHnXWkt+9ezeKi4txzz334NZbb3Xa7oEDBxzxfPPmzRg6dCgefvhhZ+3z3NzcS5NEulJEV23hww8/vDSZJZFI7hbS439vTyh291rnbs/19h57udDubg90VTPxwr8jp2iyxKaIKp97tbsn7cT/lqg5dPQ+14GmxUN6GAEK6D2swnqyub1RQA8FI9i9/yA2bd6CprCJokHXICMnDxcbwti6swLrN36CsOnH+InTUJrnRejCUUTDpzFkYCFmTBuPm+fMwIhho+AxfLEFn1uXW4bWLIuPpySg1234Ll754ACO2zegbNF3sHjeIBTnAoNadsOsDmPt8+/i6Y0nUTpnNm588H6s0Ddj7Wsb8ftfvYAdI8fglinzMXvy9Zg8dADyh+YiPz8LkU278Pt1b+O/9u/H0Btux1cWz0aOz4An0Izt+07jpTdWo9rKx8OPPY7lS6ZBr6/Gzjd+gTc3b0V5fQBTFnwNS+dcj0HZftS3hHBgwx+w9rX/wNrTTWiZ/ee49/v/J/6fiS3IwEUc3PoR3lr1K3xSvwzXzbsLS24dhWkZh2E0BlG+9ih+tOpV7D94Crff8gge+tIN8Pq9CESaUVt7AEYoDwNzx2JQ6SmcOH0cb7//FlZ9NAdjbijB8kduRllRE4ZmF6I4KxcnNuzFy6+vwc69hzDm5sVYsHQBMrMMeFtO4vT2tfjjm+twzHMTnvyzJVg6fzp8p8vxybur8eK69dhnG1i4eCVumzkTpdBQr1Xi4KZ3sfr5X+IPVSMx+vpF+Pp3/xZfmyUCe8gJ4R6/BrrECK85eQAnf/0t/Oz8bPQbNw8LVt6LBflR5GZmwLZCqNz8Kv7j2ZdQ7ynE7Fsehq1b2Lb7Uxyv2I/Z06ZiweyZKM0oQEuLiZ3b9+LX77yPrIFl+OZ3n8INEwYi48CHePan/xde2LEHTUPuxqyb78Fdk2Zj5KDjKMwHtu3cjLd/8ikCei4mP/JVTJ1rIWoG0NBUjYazpRgzehSGDh6ApsAGrH7vAzz3u+eQbS/APY99CVPmTUWx3gizqR5H9u3Gi+9vwNGLAcyYvxAP3H8Xpl6TheaKg3j75z/A/3ijDlF/CZYuWYyHHpyH/DwPKo5/iuf/cz0qT7dgxowH8dhfPISyYUFUB8+geu0W1NY3wJ+ZhSGjJyC3oAjNoSiee+Ut7v924gAAIABJREFUbNq6HcGohXseeATLli1Efq4fkZ3P4kMloN/0c3zj9msxsr+NwLnd2P/mz7D2s8M4MOJbeOCWJZgzOQv5gXI0lB/G+i278MrqbTjWbw4eePBeTJ48FsNbdqPuzFm88uxz+KRCx4rHv4pbVi7GGJnbEm5Aw+ED+Pdfv4Td54K4dsY8zFt+J8ZfkwefbiHHbga0bLUGQ0++TdN2EiABEiABEiABEiABEiABEiABEiCBPkzALTyJwF1fX+8I3alskUjE8SyVdaNFiJSPeOVKSGv5DoVCjieviiiqhLdUztHb0lJA7141qiICyPrmIpR/8MEHzvrmjz76qBPKXSJoijg9ZswYfPvb33a81HNyci55e0v7d08cudqlU+des2bNF6JBiB3xIdaVwJwoZHsyz3R3uPZ0eK+711hXQrgI6LNnz0ZTU9OfhHt3T7qhgH61W1ffOh8F9L5V311a2t4ooLcEwvh0xy6skdlchg+lw0YhGLGx/0gldh08h0DQRGHxUOT3GwgjcAFW9WEU5kcwc/oEzJoxERNGjkRebgE0O7aW8hcFdAmt0/4Q7mfX/xXeXLMP56zrMWrRN7DoxlEozDGR1XQYuz7ehd/96wv4tMbAbV97CHd8dTmub3kfG17cit//+g3sn3QTHr71Htx7x1yUZtoIGzUIhuqx7V//iBc/3YF+14zE3Ie+jlsnDYEXEWh2MyorLuLXz7+GNTtO4IYFt+EbX14BvfYUPnj6v2PtvqMYcP2NuP3BpzBrTAkKZZ1rM4zqg2vx6m//Cb/fXI4LE5/Asm//N/z9hAAyfRdw/NOP8Obq32BL/fKYgH7LcEz2HETo2Cm8+Iv38C97PsOESXPw2Ff/AotmDYEpi5JrFsLhE2iuAfI9g5FVcBR1F8/hzTdfwR/fmowptwzH499eiAGeKvhMHeGLNXjvt+9j3dZDKBk8Aose/xpGXVsCw2OhCI1o2LcOv/rPN/HHI4Nw613j8PDy25F5aDdeffo/saniJPIW3oL7H3gU04aXoCAKBLSTqNqzGe/85mf4552ZGDBmFh74+lP46qz+yNHD8FhRRD1ZkKXkpXplXXQLQVyo2I8Lz/wZ/lf1HBSNn4/5d63AzQN90EwTJyuOYdWzP8XrH2zA4OkLsXz+dOw+cAS7yk9gyNhJ+PKXlmPS2KHwmSGZVodzFRX4bz/9DQ6crsPKh76GZYunoOTkJrz9m5/ij3sOwJr4OO564Eksm1CC/rmVsFou4oP3XsbzP9yM0jFTsfyffojJE/IQioSR4QmjtjKMvNxseA0Nn25/Dy/84VWcPn0Rty78Cyz+0k0oGpSNEi0IOxJEuLYaL720Gr9+dQ3yBgzBt//8CSycMQgtpw7hg//4Ef5hTRQZRSPwlfvux8MPzEWmP4r6+v147/V9eOaZd1FSvABP/bc/w4jxYTTiHDIPnIYvNw9ZBf3gyS6AZWqwdS/2lJ/AS6+9hQ83bMLNt96Frzz6JQwozoG183l8+Oprjgf6uZt+hiduuxYjBgDB83tx4M2fYc02EdCfxP2Ll2Du1Gz01y4C9bXYuv4z/ObFNThbOh9PfvMBTBhdiKFWNYJVVXjul7/EG5vOYMaX7sf8L92LG4p1eAI1KN/yMX75b8+jMWsw7n/sSYydPRYFXrlCTeSgHkB+wgkvXXrT5clJgARIgARIgARIgARIgARIgARIgARIIAUCSkAXT3HxvJV1tE+ePJmSl7gI6CKKS3h2EctFSC8tLcUjjzzirBOtQreL8CXjxRTQYyHchQc90FNorJ2YVNqo8kqWcO4imO/atQvStmUiiITJnzRpEm677TYnbLsKj67WUu9qj2bVnkT4V1EfknmFu726E6Vx75O0atmFRGudu8V0xSBebL+cd7oSz+VbBPQ5c+ZQQO/Eds6s2yZAAb1tRkyRJgK9TUAX/baxJYzte/bg/dWrYXt8yC0uw8nK8/h0ZzmOn2nB+GunYsToyWgKAM1nDiC75QTGjS3C4oVzMXXKGBTl5kOX8O22HlNYW0O4Q2tq9UBvv4B+YsPf4pW3/gvlZ0uQO2I+pkwdjsysJoTPHcFnW8pxeN9FFF87B0sfvhszb56C4dW/w9rnduHt17fh7M0S5vp2LJlXguxIPULGadTVnsHL3/slXtx6DFMXLMHQhbdjpL8WGQgiHzU4caEZG3ccxCfHGjBt1i34ziMPwFN7Fu//9IfYUxvBbd/+PzB3yXxIoKE8C4A3DNTtxmfvPoN//2AvtmbfhvkP/QD/8/9n7zzgrKjOxv3M3LKd3aUsvRepCtJ7FcSGihhjjyamaHpMviRq8pn2Jfnny5diSTdiL4gFEZUiSFGwgwgCUpe2vd69Zeb/e2cZMl7vwi5sY/edZN3duTOnPOfce5f7nPc9Z0dJCuxl95uvsvjlf7O25HKGT7yEObP7MJwPOLx2E7+5+yFWZ6Tyldu+x7Rp0+mdZTh7ZgsuP0cgmoo/lgmxdzl6+ACLnlvE00vP5ZxZvbnpm7Pp499MIJpK4fY93HP3Ql7ffIARE6bTa/YcrKRygr4wvczDGDvWs/KNbSzOO4cJ5/Xgy1dcSrsdH/HIb//FvkCQiT/4EVPGD3JUaVYErOR92Ed28c6SJ7h7HVQEO3H+gpv44qSu1QLdjhH2pSDrdGV4M4hiEyJ//1aO/OMWfrm9H2Up3eg9ei7jM/LxYfH+1m18+OZyKvzpjLn0Zq4ZGOYv/36GDZsPM3jylUwYN4Ikf4xM9mDbISrKCnj65Q/YV+BjynnzufKqKXTbt5pXH76XVYfyCI6/nRnzrmJKF4NM/x58kRLeW7OEhT/ayFErmZ5fvpm50wbTtWNbOmUY+KpKMGyoLC/n3w89zpOLXmL85PO56upv0WlAgIgfutil2KFyTNviwAeH+Pk9j7Ijt4Cbvn4Ll84cQOm+Lax59G4WftyN/iOmseCSCxg+IBO/WYFh72XDawf5/e8exrBHcNsPv8TQc8FIKSSzIoZhBqgqKmHbzr0cLSwFfxJb9xxm47ub+WDrdqbNmceNX7yKzh0ysN95jBXPLGL3viMcdgT6YPp0NKoj0J//I69u+pgtfb/mCPSJI9rQkXw4cpDXXn+HfzzyCnldJnHrrddy9lnZdI8dgpJilj/yMA8++z7ZU2cz+vPXc3HvVPz5e1j57JM8+fTLJPUazS3f/gHt+2eRDiQZUdLto2B0SLjgpZ5ePrUYJaAElIASUAJKQAkoASWgBJSAElACSkAJNDgBN+20SLcNGzZw//33O6ms6yIEvdtzinCUiN1u3brxne98x5GOIuDca+pSboN3vgkrUIHehPBPULW7P/qOHTv485//zF//+ldnoYPsef4///M/ToS0O8elGG/UeXNI4S4CXdonRyLhLedPJtDdNOvuc9XddiE+/frJ5Ls33XtN0e7uUEjZkiZfBHpJScmn9kr3Rpx72+/+7I5DTY8lGm59HWqez7/m0CoV6M1hFFpJG1qkQA9FeOvd91iy9CUCKelkdOjKRzt2s+GtreTmxzjn3DF06jaAvIJK/CV76JVUyDnndGfG9PH079+dJJ/Ic1915OppCvQdG/+XRx95kbVrD5FfFiQ7J5WovwSLZAyjExMnLuC8eRfRd3BHsrJ8ZOX9ilcf+IRVyw9QeMHPmD/lbMYO85Fl5hNmO++8s4ZnvvMoj6wrIKVTb0q796JbbAeBaBHtjIMU4+NIOUTaDeaCS77ENRfNJbR7B6/f93M+tjK47Me/45xxnUmN2LTFwDbyCZRv4cDbL/HPlbt4tnAkY6+4nf8bYRNI2sHBN1/lyZcXsrbkcwyfdClzZvfg7PC7vPP4Yv74++c4OnESt3772wwY2oeuPhvLjoIRI2gewhdtQyDaFvybycvdx6LFT7No6WgnAv0LX5/JQEmJX1rMvjc38P9+/UsWb3qXtr26kN+5CzE7gBmx6F8Ro9vRQnJLIuwaNpc5nxvOdbPPI/vt93nkN49S1LETk+6+k/EjOpBUbtExalCZuZmkgqPkrnuVn2/wsbvIZM4VN/HFKT0RbS4CvcqXQhUgawhEuJpUUnZ0J7n3X8+3Vyfz1u4S7LZn0T/8MckpyRRF/AwZ3I+Jc+fTbcIczvngJ9z164dY/lYZZo/5JKeaWGaIdsH1+CnEtIvZc6QtbbtMYs7FN3HVLbPpuXc5L/z1//FuKEzG7F8xeuZkzs2AdrGtBCgj94O1PP+b3Ty9YRObz+7BJWOuYP6F0zm3T5DsNlswYxYF+w/yP7/9gGUr3+WqG7/L/FsmktYOioCBVh5GWZnzx0vx1jL++I/FvPbWh1x925f5/CVDKDn4Ia89ehcP7e7HqOmXc9HMafTtYuE3ywjYO9j4Wj5/+v3ThMtH8KXvX8PoiUn42xwhrShGwb4DrF39OktXrWXbJ/uoiEBy2y4cKSrH9idz0YJrue6GK+jWMQNEoC8SgX6Uw9P/wJfPH0SfjiaVeZvZ9vyfeGXTDjb3u40FItCHpdGeMnxHDvDauvf4+8IXOdppPN/6+rWcPTCTLuH9UFnGwdUrWPj0Jja370uvS6/huqHt8B3cxvKnH+Gd93bRedRcrv3yl52A8wwDkuwI6bG9GP4eskqklbyaazeVgBJQAkpACSgBJaAElIASUAJKQAkogZZGwBVtIshEBBYVFTnyvLS09LjwrkufRXSJiJfvmZmZzl7Rspe0fEbsSnTd/7yaqAr0usyshr/Wu5VBRUWFk4Xhj3/8Iw899JDzeeioUaO4/fbbmTBhwvF9z11hK/e649lU89ttvyvQ5Xc3Sj4+ojw+hXtN6dlrEuiJIs1Pdw90YfnRRx+pQG/4qa41nISACnSdIo1G4FQEuvti71256D3nviHFf3f/8PjBD37AmDFjmD9/PllZWcf/2KuvN6+KUJg33nyLZa+8SlpWe7I7dWf7zt2sffM9dh0sZtCQs8nu0JX8ojKyKWZMjxRGjRrKiOHD6Ny5Az5TxLkbdn5sKORXJ+m3iHXZFP3Th7t6zcskFApRuu5u/vHkSl7aalKcfjYDeuWQ4S+nSyBMTuf+jJ80l/7n9icYEJVr4zu4kJcf3MTra3dTcMmtXDV1Auf2a0NWNI9wbD8b1rzG4jsXsXSPRdchZ5MxqDvdkiuIlOWTQTH+9CARw0+bbn0ZPnQCw3r35eP1G3n+j3/gQIezmXv3z7lkRIRkO4kM2R86UolRsZ6iD5dw/8v5vHhwGFMWfJfbJtm0tw9y9M3lLFn+c1YVf4lhEy9n6uzejKp4leWPPctf7l9P8fh53P6DbzLsrEw6xgqdyH3bl0aYcvyOBA/gj26jMPcAzy1exMOr0xk0fQo33nYBI6x92EeL2bRmHf93/0I27TtC/+EjsHr1ICM9jXB5GZ0qK+gdixKyTayh4xg7PIfhvXuy59UV/OZ3j5E9eCTzfvJThg1pR4oFbS3wR7dilBeQ+9Y6/vf1Mj48EmPOlV/iqhk9ybJjJNs2MbuSmOHHMnxYRpAkq4KKg9t4/7Gv8L9r2/JJvp+U7tMZnPom6emp+NO6cvbIixk3ritZbYrJe/ppfvanh9lyNEiH8deRmZVCcgqkFq8iMylMRjBCsdGVdr3Gcc7Y8xgzNJXAjo08/pc/sTOUTJcLbmfMjAn0zIaO9mECdoho/kE+2GCz5q3XeXPfSxQc6kyH9u3p17c3c85vx5Chw8jPPcQvf7GONW9u4fNf+CbzvzyZNm0gBPQVjV5WBrZF8fZK7v3Xsyxb+zaf/8ZXuO6K4ZQc3MqqR+9k8d5+jJ6xgCkzp3NWRwhSTDDyFtvW5PGL/3mM0ug0bvj2FUybHiAU2cAniw7xyge72Xg0TFKWnxz7MF18RZQVl7PhUIDcSBYzL7+Wr185iT4dkwi9vZjnX3yQj3MPUTL+cb55QTa92gcoOlLIziX/xaqNu9jZ5SdMu2wMkwZn0TVWAaXvsXL1B/zroTWUZI/n1m9czdCh2WRESpzFHhUf72TNivv515YkMsdeyw+ntqNk92aWLX6MQ8n9GDH7CqbMHklbE5JiVZiGjR2rJMmfiWF89vnaaC+wWpESUAJKQAkoASWgBJSAElACSkAJKAEloAROg0B89KybXv10P0cViS7yTsrzpm1vyj2iTwNTg9xaHwLdbVhBQQG//vWvee6557jzzjtZsGABsihCj8QEvPPQ/VnmrMxX4fbGG2/wwgsvOFsaZGdn06ZNGyQivV+/fsyZM4fzzjvPWRDibl0gc705ZFiQNixbtuxTEejeaHN36wT3eyJx7o0+d0W5XO+NZk+Uoj1e0p9oz/T4a91Rkgh0WaAgEejedtcmAt0tI9H+6IlmQU2vcaf72qfPuTOfgAr0M38Mz5genKpAd+W429F4gS7n3bLd7+41DS3QK8srWb9hI6+teZ027TvRtlN3du3ey6ur17EzN5/+Zw2iTXY7isrK6Z5hM/fcnowePdpJWyRvtqeSHqQmgR5e+nUeXvEhG32jaTvlVi6Y2JteKTZdSg7hT8vAl96GSNDn7MtNtIroweUsXbic19/YRv5ln+PaabMZ3qcL7cIFEC3h3Tc28siPH2ejlc3nbrmJC64aSRufgWFZBC0wfSHCsSqihkjyAFREWfPcq/z71/exv+cUpv3ybr47+jA+O4Nkoy2+Chsir5L/3mP8ZbnNaweHM+GSb7DgQugdKiDvjeW8uuJWlhd/iyETr2TC7H5MiL7A0kcXc8+971A06mp++pPvMKyXQbfYXmwzFdvXllLTJAhOm3xVuynes5sli57mgbcK6T/1Sj7/1YuYZG+DCh+bX9/IT/7vEfJI5bpbvsr4SyaSbBiYtk0mNqmxSqKxCGHTR2YsHzMSYtWip/ne7x6j+9AJfP77v2Hk2A7I7vRtgbTSrRAuZ+ebr3Pfa4fZVuRnxvybufS8XuTYkCaTM3IYfMnYhp9SM420SBlle7fw2vPfYMnWQWR3H8fI829g+qC9+MwAYasdsaRM0nx5ZEY/YMu/N/Pz+xZSmtWLS3/0e0aem4PPhP7BUoxYqRPRbvvbU2GmEvUl0yGyh7wPt/DI3//BvvIsesy+kXGzptKhI3S1i/HHZA97qCSLyrKjlOz4Nw/8ezfLVq6nKBzgiutHc/XnP0/A9POH367j5dVvcs3Nt3HJl6bQNqM6kr6XK9Ati6Jt5fz+L0/y2ttbueqbX+WaeUMoPLyVNU/8lKV7+jBi8uWMnn0+QzpBMgWkhVaz9/U87vrF4xSaF3H11y9h9gzYt+vf/O1ra1l5FDJmXscNX72Qmd2O0qtqJ1UHDvKXteX8deUeBk+eyy+uHsngzn6K3ljCY8vv58ODuURGreC7F8bo0yGZw4eC7FnyBda8uYsD7X7P8GuHMHlQDn3DFYRCK3ht9TYefeIDQqnjuPlrlzN4uIypj/SogZlfzu63v80PHy2jsvMV/GJmCgd2vMsrLz5DYOqXmHTRZfQf1J4BkrA9XIYMRgWppJhgOotf9FACSkAJKAEloASUgBJQAkpACSgBJaAElIASUAK1J1CfAj0/P5/f/OY3LF682BHon/vc51Sg1zAUboaERJ/Ry2OSgUGizkWi5+TkcOutt9KuXTuefPJJVq5cSZcuXbj++usZPny4E7znymjXV5zKZ/+1nzUnvlLm1NKlSx2BnihNu9s2kf/edOzuefeeeGHuvdZ9LP7+RFHuNaWQdyPj48V4IoEuPfb2xSVQkyivrUCviWRTjl99zQMt5/QIqEA/PX56dx0ItESBXlFWwbo3NrLqtdWkZWST07UHew/k8srK1ew9mEfnLl3Jbt+BlNR0hvXpxNwJQxgyZAhpaWnOi737BlEHjM5iAXnx/kwE+gvfZNH6nWxvM4Xus7/BnLHZdDYgOxoCww+mn7APfHbU+QodWsaL/3qFteu3UXDpNVw/fS4jenckK1xKLJbHh++9y2N3/ou37GQ+/+VbmHrJNNon+ZFd2X0RC8NnYcv/DAu/ESNWWsGGl17lsT/9lR3pA5n8/V/xvcmHCAQ6ErPbYEZNzOJVvLXiH/xrZSVbQ2OZeOHXuOaiZPrYZRzcsJxXVn2DNQVf5uyJC5h8/kDOTVnDmkef4f573uRgn2l861tfY+LwznQyD2E5wjiTUokEBlKkXaU7Kd63hyWLn+GRt/MYMOVyrv7qfEZxGMIm299+n5/+8s8UWiZf+853GTFzAgG/7D8v8jxKWiyKbfoo9wXIiBVAWRFvvPAUv7jnCZJyenPFN/6bsdOHkOqrTseeFj2AlX+QtS8+wz3L91Ia7OJEoF8wsx9d/JAqAxs9Cr4kR6CXGamOpC/dvYXVz32Hl3cOovugqUy85CrGdT+KgZ8w2YgWT7byyCh/j91LtvGr+xdSkNyZBXf9gXGjuhEMGHQihF1ZhGlGIbkTxbZJuWXSJbabI1s+4OG//Z0D5Rn0nH0j42fPolMH6Gjl4Y+GMGyDkL8TJhHMop1s3rmTV1auYdGLq+iccxZXLVjAoH59WbZsMU89t4zp589j/g3fpGt3ifqHTrESjEgYIxrhwJZD/OyeR9hxsIAv3HYLl8/sT9H+D1nz2N28sLcH50y5jNGzL2RIZxHoRaRVrmfnqv38+g+LOcpMrr51HtMn22x47bc8dvvrlHQ9hxm3/5KxM3rRL5BLh/A+Kg8e4b4X9vLnJVsYNuMifv2FKQzs6Kdww3M89sr9fHQol9iopXxnboDeHVM5eMRmz/NfYc2GHeTm/IqR1wxj0qCO9A5XEq5cx8pVm3nkibexssZx49cWMHBYDimYpERxvvI/+h0/++Macks7MnP0AHYeOMBb77/PRV+5nVmzZ5CTHaCd8zwIgc9P1PDjN0D9eV1eyfRaJaAElIASUAJKQAkoASWgBJSAElACSkAJKAEhUB8C3Q1CE4H+29/+9lMCPRiU8CM94gm42RFcdq4wlWyv27dvZ+HChWzYsMFJ2T537lymTJlCUlKSI9YffvhhXnvtNbp3786VV17J5MmTnXTuUmZz2KLAFehVVVWfEuTxe5dLW+WIF9zx0efxe5i7v3ujy08UaR4v2U8k9aU9KtD1+docCKhAbw6j0Era0CIFenkla9e/wUsvvUwoEiUjsy1H8/J586132LM/l6zsbPr1H8DIkaMYO2IwY4b1daLP5TjVNEg1CfSSpT/iqTVb2ZI0kh7Tv+hEoPdMgUxJWy3pzo0AVT4IOAI9Qij/VV785yusW/sRJRdfw/UzLmZ4n7akhyPgKyTv0F6e++U/eeDdd+k2aCCX3XgNc8ZPIdkXQLLA2zYcOJhHeaSCDlnJZCUns/uD91n8t7+xbFcFHWfewJ2XR+l71kRiRjvKIybFO5fx3MO/ZOHyfOh2KZ/70p1cNTNIx2glB95YxZIV32Rj/rWcO2kBU+cMZkjGm+x5fSP/+MtGntlZxJw5s/jS9ZcypGcali+JqJlKfhisUBXJdph20QMUHjrI0088zsI1Oxgx+0pu++7N9PKH8UUNju7bz33/dx+rN21i8DnncNG1VzJy9GgCwSBB28YfsThw6Ch5diqD24RJTTbZ+9Zr/Pn+B9m6L49z536euddfR+8ubRw5nhY9yv4tb7Po33/hgdX7yBkwjmu++n1mTuxOO6Na6hMrPMbfR7mRQkq0nOK921j7/J0s29GNdj1HMfr8a5gzuALT9BEhizIMghTRJraL0NsH+OPfHubV93fTZeqVzJ9/CSNH9KFLIAZ2GCIhdh8KUxQLkt6hHf3Scjn6wbs89Ne/cKAsnV6zb2DC7NnktIeO5OGvKiWUV0i+2Zu0tBSyA2GspFK2ffIJv7v3b+TtTuOiOecx4dzh7Nj1Ag8++hQVEYN5C37N7EtGk5Zt0j5agWFFKD2cy3NL1vDkKxvI6NCNG794LVOGd6Riz1aW/+snPLuvC+dMvZQxcy5mSBeTJLuEtMq32bZiJ7+7dzGHbeE1n+mTgyxf8kte/MU6Ok25lAU/u4P09ql04DDty/ew+onF/Pr5j9l4OMAF132F780fyaBOyRRvWsITy+7jo4MHYPTTfPf8TLrlpHIwP8TuZ7/N6g0fcyjnDiZcczYTB3ahazSEXfEuS15czz8XriLQYRxf+c5NDBrehSQMkiLVix7KjizisT8/yQebPqGs41B2lUQpipp8/7++wZxJ55DqLNqwsGNgmAY2pkaft5L3Me2mElACSkAJKAEloASUgBJQAkpACSgBJaAE6ptAfQh0t01egX7HHXdoBHotBsvdXkCkrkRsb9myhccff5y1a9dy1llncdVVVzFp0iQnkl8EuYjiPXv28Oijj/L8889zzjnncMEFFzB9+nTS0yXsqlpIN+Uhc2rJkiXUJNDjI9Djxbp3z3S51o2ur0msu0K8tpHmJ5LtKtCbcuZo3V4CKtB1PjQagZYp0ENsevtdlr70Ep/s3ktJaTlHjh5l99595Ofl06FjJyZMmsS8efMYc+4wenTKdlaixa9qq8sg1CTQjyz+AY+v2szW5OH0P+9LXDZ9EL3TIDla6USg22aAKgP8Vhh/tIqKwuU89/dlrF3zIeUXXcv1M+cxsn8OGZKj21+IHa1g65PL+Mmix9m07SOmXXwxt13/VTq260SGL4PCojI2vrOJwvJiJowezFl9ehEpOMKbLyzmnhfeZLvdie9eZDB97nUkZ/YhtzjA5tfu5bmH/oeX3gnT4ZxruO2H/8s105PJDlXyyfqVPLviW7xz9EpGTbqCWReew+A2mwgfyGfZM7v4ycPPEYmFuXrBPG5aMBMrkEZeyORAYRX+WCXt0/2MHJBJSe4BHvv3A9zz7HoGjJvDV77/Uwa1DZEZTCbZ9PHaCy/y93//i/c2b2bmgku45uab6JCTQ9D2EyosY9M7mzkQSeHykT3o3acL0dxtPP/sCzz90iqKAm2ZefUXmT5lPGlJBsHyfby1cilP/eNeXtkeov+oWXzlez/lvKl9yLKaK/gjAAAgAElEQVRdgV7iRP/bhkmFkUyKVUnR3u2seOJHLNuRQ6d+Y5g073pmDqhyViXEzLaUYuCLFpJt78HOi7Ly+Vf5v4efY1OBn3mXXsIXbv4C3ZMryEgKcDR3P6vf3Yud3oXh48YyvMMBDr33Ng/cdx+5Zan0nnMjE+dcRLdOBjkcovTgPna9v4XtJe1o3zaHYb36EM7awzvvb+aZJa/gKxnKRbNnMnX0CPKLnufRJ5/h6WeXktP5Rm742ucYNfVsOhol2BUlvPvmBp5cuob8SJDRk6Zz/pypDOxkUr7rQ5be9yOWHOnO8GmXMfb8eQzp6iPJLiWt8n22vLqVX/3+MQ4ziuu+diWzp7fjnXX3suiulwj3OJvpX7+bQaN70zWyE9/+jTxw7z/514p97DK7ceVXb+f2q8YzrGu6E4H+6Ev3sf3gAYzRj/KdOW3p1SmdfUUV7Hz6dlav38aRjt9n8jXnMGloL7pFKqFyK8tefoM/3/8s+bEe3HjrDYyZNZKMYBqd0kzSbAhXrmHLUy+yevFSnjjcnoLkTvQdOYlv3nQxEwd1IcWwMbCwbF912iB5zjTt38R1eQnRa5WAElACSkAJKAEloASUgBJQAkpACSgBJaAEmhGB+hTohYWFxyPQRaDrHug1D7R3/3O5KhwO88knn3Dvvffy5ptvMnToUL74xS8yePBgJ6OsV4rLZ/QSiS7p3J955hn69u3LLbfc4oj25hDxL+0TgS7R9DVFf7ti3JtyPdFe595U7e7iAO+9cs6bij2+PK9cjxf13mu92Xo1Ar0ZvUC14qaoQG/Fg9/YXW9pAt2W7a0jFrm5B53VaG9t3MTmzZvZtWsXRYX5zpvG0KFDmD1rppPipd+A/iSnpjpvtF4JLm/UdVmRVpNA3/fCb3h61bvsCJzFWVOv4JLpo+iTAcFYCVGJ1vZJzCwErCoCdoSy4tUsvn8Jb6zeTPiCz3PjrCsY2a89wRjEkkqIUoG9azeL3lrOUy++wK5DJXTP7ENWaluC0QxC4WTMoJ++gwdw5edm0a9nDsFYGaX7tvPIsyt4cMk6OlVuIrnLMCJp3TFzBpMR2o1V9Ak7C/1UpvdjwfVf5cuzupJGgO3r1/D4yv/ik4MzGDfxEi648Fy6t98F5RHyPw7yxLLneeHFJViGTefe/Zy02eUxH0np2UwaM4KZE0czsEsK0XCIda8s4w8PPMMneWX0HHg2nQcO48IJ45g4cjgc2c+KZc+wdOnz7MjbR0anrmRktcUiFavKh+1Pp/eYi/nyBaPo2SUVX8VhivdtZ8nLy3lg0RLyA9l069mLsG2T06ENWVYFkSN72F4QJKVdDz53w5eZM/NcMo6lljesqurNsQ2DKiR6v4oje3ew6tFf8fIOH537n8uUy69jZv8APkwsI41CGadYOZnWUagspvBQIS8se51/LF1PaXkFnbp0JcsvqfN9WJEY0aTOjJw0h7nzzmNIhyPkvvsWD9x3D4dKg/Sbcz2T5lxEl04B2tu5hAsOs2H5Kha+soP9uUdpm9kOskNUVoVJSc9m1shLmDp2OP26toPoh3z43hZeemUFqzeUEA6YZHXpBFUF2ISpCldAZjvGTJ7B1JmzGJDTjmyjlIqdH/Lifb/kpUNZDJ92MaMvnMfArikk25WklX/CjrUf8cOf/4m8pIHcdNu1XDhzEIW7V7DhgdUs27Kb3b62ZPbsQAfrKJ18xQTtIJsO+nlvf4gZ86/iB7fMo1uWn8pNq3h06f3syN1LcOzv+dasAXTv1Ia9ZQfZ/uRveG3dFgq7fJFZVw1n4tlnkROpgFgRO7bs4M/3PMiSddvpM3gw3QaexbnnDmfu1PH0aJ+GGdtF7O1lfPiv/+PG9/oR6jOZi26+jZvGpNIztZRUW8Y0k4gp6a8MArGok8pdk7g39ruK1qcElIASUAJKQAkoASWgBJSAElACSkAJKIEzn0Aigf7DH/6QzMzMWnfOFZNuBLpI3bvuustJLy6R03p8loD7Obt8l8jy999/nyeeeIL169c727BeffXVjBs3zvnsXj7rd/2G/C6yXUS5pHqXSPR169bRoUMHrrnmGkeiSyS6jElTHdLWF1544TMCPV6meyPNvWnV3b3RE+2B7paRaA90b4R6fJr2RKLeG7GuAr2pZovWWxMBFeg6N+qdgHdvbrfw+HN33303//3f/000GnUucSOy3Z/lu7zAuufd+2v63VuPt6wf/OAHjBkzhvnz55OVlXV83/D6evOyLIiEo+zcuYu3397EG+vXsfb11yksyKd922ymTJnMvIsvZuTIc0nLzILAZ/ebiV/pdioDIm/weWseYt3WA+wyutNr5FTGDu5KR38VgYBF2Ag6X3IErRBBq4rKig/Y+OLb7Hh/L4XjpjF32GQGds3EtKEiUIphWKRUFpNbtpdN77/LohfXsPfDXKwqA19VBv6UDvQbdBZT58xk/KRBdMxKJmCVQ7iQnZ8c4vmX17B7xWNsy49RGuxAar/RjO6RxfDeOeTHUthXaTB83BTmnZVO0E7m4Mcf8cpH95B3YDQDzxrLuLF9yG53ENMKQGVnCg58yPMvLmHFug18UhimvLLKiarv228Al110PnNmTKFdWsyR1Uc+2cXTz7/CyvUbOVxQQtbZk5k/YxoXz5pEFjGK9m5l83ubePKlZ9l+6BChqE0kmkJqUhZ9BpzN+Atv4sLRPWmbEcUXLXOk676dn/Dc8y/y8jsfcaSwlPIo9OjTh9EDejK0eweKrQzyy6KMGDOJkecMIM2Psy+2KZNEoMqCC3xO+vwjB/awc9Ui1h82aN/rLAZPnsnI9oYj0G0z2RHo/liINrFisEvB9nN4/xGWbnif1WvXs33HLuxIBCyTzIxsBp4zlemz5zFmQl/a+wsp2P4+r7+8jKNlftqNuYihY0aT2cagPbmYkQo+fuMt7nt2M5vefYdotJCorwsdOnZm9LiJXHb+uQzs1Y0UZCwNojGbI/sO8MyyJaxa/z75xRHKKvOxTIuefXoxZtYspk+dQfdu3ZA/6ZNiJYT27WTrq8/yVll7OvY/m26jx9C3QzJBK0xa2SH2vL2Np5etJtdoz6x5M5kwojeB4k8ofPsTHl+1geff3c7RcDmdUy0Gdc3ighlzORLJYtNHuXQePIQrLhhPuwwfbN/C6xufYd/RXKxh3+aqIT1o2yHIvqr9FKxcxJaPcinMuZRRU7syqFc3sqyQw6yisIgVy17myWVryM0vJ9CmExOmjObKebPo0zkTf6wA9m9k/8I/cMVr7Ug992Ku/971XNBJtkQoIOm4QE8+JtBjssxSBfqpvHjpPUpACSgBJaAElIASUAJKQAkoASWgBJSAEmjFBOSzYXff7Keeesr5zLxXr15ce+21JCfLZ0+1O6QMub64uJiHHnrIkcHyGbxIYNm3W4/PEnBTt4ujkMA4keerVq1y9jy//PLLGT9+/PFochG9rqMQt+DKd0mRLgF1jz32GCtXrqRPnz5O2nyR6JKJtrEP1zXI9+eee84R6F5xfbJU7fGp1eOj1L2PJxLo7vU1RZq79wuXmmS7nJcI9IkTJ1JSUlKdAfTYYgSvlHfZxj9+svO1HZO6BD3Wtky97swioAL9zBqvM6K13kjzmhrsFejxctz7Ancige69T+5JJOEbWqBT7UUpKS5n9+6dvPv2W7z66qvs27ObjLQULrn4Yi668EI69ejmpPF2vhrqOPo+xcUx9pld8HfoSOcMi0w76uyTXWUEnS9Z85ZkVToC3TYOUrW/klBBhN19BtE3OYMMiZS2oDRQ5gj09KpSqgIlFJeXkpsf4cgnBZhWEH+kDXYgizbtsmnTsR0duwRIJkpQ9luPFhGx/Rw6Uoi18wOO2OmU+LIozuhGrxTo0y6dYpLYXxklq3M2QwIRiPixysvYb60iUjiWNqkdaNvWxkzOBcuHEekM1lEq8/PZfTifI9EUwpEotu0jPSONrh3b07FtJskifQN+qKri4KGjHMoroiIc43BaDwZ2bE+fzikkV8mqhyKsskI+ObyHfcUlWIafqnASSf4Mstp3JdChO2e1Bx9RfDGRrsXEQiHyDx9mZ2EllTGTsohBMC2TblkpdM9KppI08otDtO3Qhew2PkSnSlZvn8wRQ/5jE5W9solhRSoxDu5gZ1UqpGeRlJNDd0KYhglmkAJnoUOY9Fg5UOzsoU7MR15ZhAMHD3M0v5BgIJlIWDaj95PRtheduuWQ1TZAuuygXnqU0JGDlFSlUNFxABnt0pypmm3tx29HsEor+PBwOkcL8zB8hZRW9sQfSKF9x4707xEizW8QoAwqs8HwQSRKbv5m9uwvpzycjB2IETNtUtLTaNuzB+3bZDl/iLXBJilWhhkqJbp7G/uNrpiZHbA7ZpMlCwpiUdLKCyEMBw/msd9Op3PfzrRPjZEcKYGyGIcOHGV7SZgSwyaNStom2fTu2ItwcgdyC6MYWal0a+9z5nJmWQmlRVsoj5RzJGcWZxkQNCyKUgvJzP2Y0lI4mDaWrE4RMn1mdeR4LAkisoVBHvuKyiiqMCiPppGWHaRfz2zapsQwKkuwPl7NloV/4LYt/eh7/k1ceds0RprQxhXovjZEjRRn//PqCHQV6A310qblKgEloASUgBJQAkpACSgBJaAElIASUAJKoDUQEOH5ox/9iL179zoSvS6R4/KZvAhN2cP7wIEDtG/fnl/96ldcfPHFSDSxHokJiFMQSSuLDhYvXkzPnj25/vrrOfvss48H5ImglQUK7j7g8SUJc5Hocv+LL77o7Il+6623OvunN/ZRk0CXdiSS2l4h7pXfcr0bHR4vyt17vOfd6PH4iPWa0rl72xMv1aWdH330kSPQZUFIose9AZIq0Bt7lrWe+lSgt56xbrSeNoVAj5fnrlz/r//6rwaNQLct2QvZwMYmVFHBzh07eGnpUtavW4vPsLn55puZNmMGSbJaUARbQwr0yjxi/iQigQyqJAW4XUWqVQE+g0pHLScjyXqSYxWORCfgg7Afoj4KUpNJjxpO+nYxv8U+WzQvbSvLIDmMbUrC7hSk4KRgCsRkT3WIGk6QMnJbAIskUcSy57ppEDMtfKUxrOQ07EB1VHVaFFKiEE2CYkMisqFTOAyW7BFuU5G0m5RwN0w7CGaUcn8IqSg5koaPXEfmWr4MIr7U4/PZTZxdvQW1CGUbbPluVWfUNiDPSELukBh8f5UNRgiMmBhdwhiYRhCbAH7LREY0bIJfLrNtfI56LqkuLxYBXzKWfJFE6Fi/fcQw7f+k8I7Jvcfqdv4YONZakwghS4bET7AyTDg5SMQ0RPvTPhLFlJt8PgpEBMcs0iMxSJLRPNYnp0zJzGAQJQnb8GPZptvN6q6bUYLRMkxL6Lah1B8gYlZf0yZ2wFkUgB2kyszBsqMk+fIIWV2wbEOCs0kyijDtSgJGBVT2rR5cOdIPgpUORgaxY2MnWwJILcJevlKJYljh6vZKdgkznZjpo9CU+QF+C9JC0sgoMb9JKMnnbCvgi8VIDUs2irAjpI2kZCpMicevLjcoTZYs+ECV6YwyUdsiIyoDlYdlRMgzOpNdXl1WaZsCMqpMh09FMJOg08rqsfRXyYrbMPgqnfGPWUlYVhpOUUYJAaOESEGMHetf55VFT7GiogvTr7yZ2ZedS2eZw3aIgDB0WpPyn83Pmy4jU6O9tmtFSkAJKAEloASUgBJQAkpACSgBJaAElIASUAL1T8D9PF3235a023v27HFEuHzV9hBxKZJXypJIdBHB559/PgMHDqxR/Na27JZ8nUSfV1ZWsmLFCicKXSLHRdzKogPhKYebvr2miGRXrsv4Pfvss6SkpHDZZZeRk5PT6Oi8Al3aIn3zpkb3pkxPlM49Plo9kRB3y4j/fqLU7l5R73xefiyq3Nse73kV6I0+dbTCBARUoOu0qHcCTSnQ4yPWZa+YBk3hHhXpKVHDpiNucw8c4OVly3j5leVYVoyvf/02xk0Yj2GbmD7J592Alq2ynJjI0oDIYIl8riBolYIvyZHnZSQ7AjklVkayVUE40A6/bOUctSlMk2hnHwFHIPsp8ougtelQbkFyFNtnOKLZH7HxyZ45to0l4tyAcizn2iR8JMt+0FGLiBkjbMZIK/UjGdhJ9jmSODlsEKgAK8WiNAhVhkVOlQG2qE2bouRcMkI5+PE7kjs36Mc0fGTYPlIjItADVBltMP1JjtxGVlZaEUzZf9qU2G6TmG07IjnJcDQr2DHKzFSS7epocEPcpyly3Sbis4lgYeKTGvFFbAzThyX+V671GY7Y9xlRDEeSR8Cx4wFilo+oL4gMfzgWI2hZBGQ1p2UTE6ntq5a+8meWSGAZeT9Vzj7osiggqcKiKgVH3FZg0S7sq54efoNCI0YwZpAWNqhMshDN7ETDI4sTqkuL2iLQA44WdtaQSrtiMaqCfoKRcnzRsLNPd1nAdOqQh7Psw/hs2eQ+SJW/LbZlkeQrxSILS8p0pmcE0wqTZFZBRIS5z/kK+SL4bIuAFSUU9TtR+/5AteQ2ZCGJYSALBGTuWbZFzPQTiJpOuYUB6bvs6y4CXdpqEQvahJKjTlR+IAqpER/4os64OIspZIwxHFmeKhCrLGe1oeWLEBNQPpNARJ57kkEgSr7Zluwyhwwl6UfIrJJ4eB/lSSmkUeGMQwg/6dEgGGFMo9y5NxrOwLDbYgdsSku2U1S4hf3vl/Hiul1s2VPK0AFduXjeRQw7ux8ETPzOfLEJ2rK4Q+at8A06/WvAZ3e9v05rgUpACSgBJaAElIASUAJKQAkoASWgBJSAElACzYOAm0pcRKxE3LrCtjafs7s9kM/FRQbLvbI3t3wXkV6XKPbmQaPxWuHlK6nYZV9zkd/yOadwk8eFa02R5172co/c7wprSZvflOyl7RIRL+3xim6vuK6NQE+Uwv1EAr2mCPSaItFVoDfefNea6k5ABXrdmekdJyFQmzf2+k7h7r6ZxUeiS8qbhhToWDEcgyrqzLbJz8tj1cpVrFi12nmjvea6a539z23bJBAwq91nQx1VYWKmSZXfL0Hn+KwK/HYR+FIpI4kyUpDY25RYqSPQy30dSRYhHrUpTQuREjOcCGHLDlIYkJhqyCmXDOERLNPGDgadqGzHTmM5UemyBrLyWGyvH8MR9BItHDKiVPliZFYkOWKSgE0lFsEqE79IzySbEon+Nizai9CU7byxKEwR8dkOvy32uYwDyemOoEwT+Rvej+1LJhZo7whu6aPficw+FgNtmFTJAgCJVDYgSdSrE4UdJWym4I8ZmHKjhFkfk9thnwju6vTqSaJb3WhrCTY3RehWR1hL8vVqVR2uzsZerYOJGSLtqyOiA7blbHVuOJHvfmdxgbRFfL2b3NsV6DIfkisg4gh0ixLCdKhKqo5AD0ChESEYM0kLiwAWp245qckNSavuHDZROwVLCBg+h3t1lnibEsMkNVLpiF7sNMoD1ZJeHs6IeQR6oK2TOyFoVzr7rkvpEUeCm/hskfVhiMo4y+KEAJWGz8lqEHAkeRq27PVzfFGC9FlkdsQR/PJYFSZJzrhC8TGBLnzTpAvSJl+UiiSx6UECMR8pMhhyv2wc77OROG9hK/HsmfI0c9Y82E5mAqc/hoE/5scwSpF8CYW+LNqUVAv0ojYHyapq74xDRTBAGmUSG08FSaRH5Z4qfEYZmIVgZUKsA0eK8nhjw5OsWfMoO98oYWekBz1HX8Jt84YzbtQQMtIDlJkyy2VBhE2KLStBhKBB2JdSPQYN9dzWcpWAElACSkAJKAEloASUgBJQAkpACSgBJaAEWiwBiTR306zL59unu/eyd6/uFgutHjom+4PLIgNxC+4+9MJOZLqcd9OEuwscvGnDvdXLwgUZP5HV7uIFd4/0emjmKRXhCvTy8nJnAYC7CKCmCPR48e2K9pNFoLvR7SeS6on2Oo9PHR+/x7lGoJ/SsOtN9UxABXo9A9XiJChYlNmJj/oW6PIGlyiN+49//OMGFOg2djSMIYJRTKltU1xazqa33mLLlq3g9zN12jT69e+H32fiF2/bkIatIkos6HeysvssMO0y/HYh+NMoJYUSUpyE06mxEpJj5ZQGOpNcBbIFeUVGEUmyj0s0huXP5ogp+tWgi8jO4LFIapGgztBWS2vLX+Wo1BASZZyM7EodsH1OivYy06LCZ5BTbhCTaN8UkbNV+Mr8+GLJTh73En/IEaFtJcr5mEDPSy2ibagNfodnMbtTsrBFCNuQE9pLzJdMVTAHX8zGb8iXSGJJcS4rE/xUmZJIvloWS8S5YYUwRLALeMtfHTJvJcm24Y5HLzu2oEGi39OI4I/ZGDJ/7SosXzqWz0+xdFcWHhiWk7o7aElUuyhxCa03kYzkUR+kisGOVh1LMpDkRHNbpuhcV6DbBAk5EteyTNJLIZJhOQK9lEraV6VXC3Q/FJqVBGM+0qqCFKVW15RkS1r54mpdb8SISOpxSeGOH0d/O/vdWxQbGaRZYfwim6NJjoCPSXMlC3ssHzMagaifymBbfLZJMGxD2kGnrCipmLF0R1bLHCK4lxg+IkaAkJ1DCuXHEtdnYkVNbEtku7uowgnhx5L0RqYpSe/JdALKbYoDEkHvk4zppFVUm+aoP0J5suQlCBKM+kkJBbH9MQzHREcoN2QJhIFk3M+IHlugIGmr/FXYgSARma+kYdpShkVRMIMMEeixCPnZB2gX6lYt0JMgjSLCtkmxkUZmzIdphwgaJWBKWvr2EOtKYdkR3nn7aVat/BfFO7M41Pvz9LrwOn48NEq6X/baCRFK7eksGJFFF+0dgS65FwwqfG28ydxP9vKnjysBJaAElIASUAJKQAkoASWgBJSAElACSkAJKIHjBOSzbVeauwLdjSavKybvZ+SuBK1J/Na17JZ2vXgMV4673F1mbsCeOy4nYihj5V304O5H35TcpQ3PPPMMItClbSL44/dAl9/jBXiidO/xe6DXlKq9NhI9XqZrBHpLe1a1rP6oQG9Z49kselMfAt1dJefoWicld/WXe8TLcrdO903PffyOO+5oMIHu1GFZmL7qCHT5Q0dWmeXl5bN//37nTalrt2506tSx+g2qoUdHwoFlf+zjFYl+FAsq/61OpV0dPSuy1XKEqThf+bJNefSYKXaiqp3fqoX5sfLcPairu1EdtV39XzmqN/x2/ivFiDwWnyouWhSjEwEtcvrYxuCGpICvvtOUzdSPHTFD0qTLft1ynUXEie6v1uMSFe30z4nndpvltqC6kSIz3cM947YwviPOfuGeQZGo4uNdq26tU5+7HKS6JcdqkEudTc6djO1O0c7jUqhzuppf/CFnpQR5TLLIV3fdlnh+R2a7HZPfq9kYTqp8t7//aY1TwnH21SVWj59lmJjuc8U2nDrctjjx8s4vMk+qH6hubnXofXXvzGNR9nK+eq/v6tJliYRcIURMZx/2/4yD29Njc/BYVL4TkS/C2ZD7qq+Xfjt1HUvV7swbZx4e2+TcuUyYeMbSbafD9z91OGVKxL/UJ/0+tsAjZsbwOYscqvnJnK/OmyAR9lKu249jCfZtPzErSmVFCaVlhUSrDPzp7UjNzCRTVi/IogkZO1PyEFQjrN69vfqQ51dDJpf47EzSM0pACSgBJaAElIASUAJKQAkoASWgBJSAElACLZmAu5d1S+5jc+jbiTif6hic6n31wcONfJfvixYtoqKi4rg89y6oiI8Aj0/z7v29LgLdG7Eu/fEK8/jo9/gU8t72eSPQ46PTveW6P3uvcTm65bnX1JXv6WaCqGt9en3zI6ACvfmNyRnfovoW6G55zU2gy0B53wzlZ9nnRFLuSPoXaXdqaippaWnOG0VTp2054yeWdkAJNAIBeR67z9WmXCXaCF3VKpSAElACSkAJKAEloASUgBJQAkpACSgBJaAElIASaEEEJMhPJLYr0CUC3d2LPT4C3Su0a4oer4tYjy/Du996on3YE7XHvUcFegualGdwV1Sgn8GD11yb3poEevwYuJJfvrupd+QNy42I11VLzXXWartaM4GmXBXamrlr35WAElACSkAJKAEloASUgBJQAkpACSgBJaAElIASqD8C3gj0p59+mrKyMkegx8ts7++JUrJ7U7snikA/0d7o7r3xdbr3SG+9EfDxbZHfVaDX35zQkk6dgAr0U2end9ZAoDULdEHiynN33xR5Y9BDCSiB5kvAm93C20qNQG++Y6YtUwJKQAkoASWgBJSAElACSkAJKAEloASUgBJQAkrg0wRcgS7BfU899ZSzB7psL+s6inhx7f5+IiEu17j3e2W69574lPDu9d4U7vH7rWsEus7e5k5ABXpzH6EzsH2tXaCfgUOmTVYCSsBDQCPSdTooASWgBJSAElACSkAJKAEloASUgBJQAkpACSgBJXCmEYgX6KWlpY5Aly854vch94rveDmeKDK9NsLdW45bZ7yg98p0jUA/02ZZ62mvCvTWM9aN1tPWLNATpWp3eWj69kabglqREqg1AW/0uUac1xqbXqgElIASUAJKQAkoASWgBJSAElACSkAJKAEloASUQDMj4BXoTz75pJPCXWS1CPT4iG9vdLgr1uOjxOtjD3SpR8qNTwuvEejNbPJocz5DQAW6Top6J1CTQPeKqrvvvhv5ikajTspzOVz57P7sNswtz33cvd573nutnHevveOOOxgzZgzz588nKyvreF0qyup92LVAJaAElIASUAJKQAkoASWgBJSAElACSkAJKAEloASUgBJQAkqgCQmIHxH/sXDhQsLh8HFxHR9R7o1Gr61A90pvb1R5fDr3ePGeKEV8IqEv2Nw90CdPnkxRUZFDMtGe7S5i9zH3upOdr+3QaEBkbUm13OtUoLfcsW2ynqlAbzL0WrESUAJKQAkoASWgBJSAElACSkAJKAEloASUgBJQAkpACSgBJdBKCcj+5yJ/RaBXVVU5Ar2mVO1e0R3/sxs5XlPadxXorTXn740AACAASURBVHSCtaJuq0BvRYPdWF1Vgd5YpLUeJaAElIASUAJKQAkoASWgBJSAElACSkAJKAEloASUgBJQAkpACVQTEIHuRqCLQHfTtycS4l5pHi/aa9oDPdE+6BqBrrOvJRJQgd4SR7WJ+6QCvYkHQKtXAkpACSgBJaAElIASUAJKQAkoASWgBJSAElACSkAJKAEloARaHQHZNlck94MPPnjCFO6uUPfuhX6yPdC9kl0j0Fvd1Gp1HVaB3uqGvOE7rAK94RlrDUpACSgBJaAElIASUAJKQAkoASWgBJSAElACSkAJKAEloASUgBLwEohEIp8R6N4U7t6U7F5hnigCPT6yXAW6zrXWREAFemsa7Ubqqwr0RgKt1SgBJaAElIASUAJKQAkoASWgBJSAElACSkAJKAEloASUgBJQAkrgGAGvQI9P4e7K89pEmidK4S7p4DWFu0611kJABXprGelG7GddBLq8mNu2/ZnWyTn3vFueey7Refca+e5eJz/fddddjBkzhvnz55OVlXW8THnx10MJKAEloASUgBJQAkpACSgBJaAElIASUAJKQAkoASVwphBI9LmrfM7ZUj7r9H7+K4KvJRzuZ9nyPVaHj6QNDPzN9DPs2oyT2+8TzU2vAxApe7qH+/yo7XNC6k/UvprKqWv5telPbTjVVI53brk/y/PG7dfChQuprKx0+uiNQI+PNI/fB91l4j3v3h8MBp2yvF/eVPDeiHVvvXLeK+3dMXLLkT66dchjH330EZMnT6aoqMg5L4d3XN2yE52viVddX1PqY07WZg7oNc2XgAr05js2Z2zLmqNAv/zyyx2B7h4t5Y/KM3aSaMOVgBJQAkpACSgBJaAElIASUAJKQAkoASWgBJSAEkhIwBtw1Fw/x/TKT28n6kM61SQ2z/TpEqtDB8S1n75SrkOFJ7nUOye9Y19XKemtxiuAm2Le1DTPvO2q77ldfyNSc0kStCiR4rIHukSgu2zjxbc3lbv87BXr3n3RvdeJQE8Ume7KcRXojTHCWkdjEVCB3likW1E9zUmg33nnnYwdO5bLLruM7Ozs46PQXP/wbEXTRLuqBJSAElACSkAJKAEloASUgBJQAkpACSgBJaAElEA9EGiKyPREWUWlKw31uevpROrWA+J6KeJMFugugPhxP93xbu7jWt9R8vUykeB4Ft5E0fbRaNSR4W4Eujeyu7Yp3BPJdqkrEAh8RqC78t2NRI8X8+55jUCvr9HXchqLgAr0xiLdiuppTgL9jjvu+FQKd3cY6mNFWysaUu2qElACSkAJKAEloASUgBJQAkpACSgBJaAElIASUALNlEBTCPTGROHd4vN0Ip4bs82J6moJAv1UGdY2q0JtBH1trqlrO2vbvrqWm+j6hs6wIM8XkdYi0CsqKk6awj1efJ8oUl0i2+Mj0OV697xGoNfHDNEymgsBFejNZSRaUDuak0D/8Y9/nDAC/Uz+Q6sFTRXtihJQAkpACSgBJaAElIASUAJKQAkoASWgBJSAElACNRDw7jUtP9clKKimfaDrGjle0/U1na9LG6XbsVi1Vo7f39hFIvXI583ePZ7rMmFON0K6LnXFX+uO3/H212Ffd9n+3G8kTuJelzGs6dqa+lUTL4lqdh+raawSlRk/fm40tDvm3nsS7emdaD4l2ovcbVtNZdRmL3b3XpmT8fuGe+ej/FybyPSa9ld3Bbd3H+9THScvX1fMS/vdCPRQKPSpvcXjU7XXFGkuQrymvc4T3eNGpqtAP51XDL23uRFQgd7cRqQFtKe5CfQxY8Yge6B7U7irQG8BE027oASUgBJQAkpACSgBJaAElIASUAJKQAkoASWgBFooAZFhIsLcr5o+c61JDIoAS0pK+gwdKceV1t4HXfEVf4OI00Ryr6b2JKrzREMUDoePy3NXzHoFrSsIXQldU38TnXdFX1NNEZe18JafI7ZV66b4fT7SklNOe/zcumtbsYjQREdlZeWnFjm4Yrum66UM79i588W9PtECj/gFI24Z8e2JF/luWV6p7c4XOefK3ZoYeDMcyPXSV1c0y/PCfW7Et88r8hO1UZ6D8YeMh7sYwZv6XMqq6TmVqN1etlKeO85SppQjz8NHHnkE2Q9d+u/K9Zqiy73nhWdNAt17nVeWq0Cv7TNMrzuTCKhAP5NG6wxpa3MS6HfddRfDhg1j1qxZDBgwwHnja+gUKWfIMGkzlYASUAJKQAkoASWgBJSAElACSkAJKAEloASUgBJohgRc+ecV6F45WFOTvXsdi9xKJLNFqLnS2hVgbiRsomhftw2uSHeFonyXx6Q8aa8rA+sq0MvLyz8jK73980pol4Er9+T3+Ha5n//KeTlcJo0t013BKe1w5WjYSpzEPRF3n2mSmpT8maF2ebj9k3EQHu7+0vE3xI+fN922+5i01R3XmoS4pAJ3P/eXa+W6RILYW3/8IhD53ZvqO1GQm3fBiBup7c5Tt+9Sjncv7/hy4heepKSknDB7g7edUoc8P9zyvSJZ6knUJ5nziRYLyHkvI1eey3evoHfH333eu/PF20/3nHuNO94yD9wveUzOV1VVOePz1FNPOe3yvi40lEB32+OV6t4FAu788kb2x7/ueBfQbNu2jcmTJ1NQUPCZ9nsj92W+1TYjQl2DKuuaTaMZvpVok06TgAr00wSot3+WgAp0nRVKQAkoASWgBJSAElACSkAJKAEloASUgBJQAkpACSiBUyfgjXb1RsieqMR4kVSToHTF5InSaXvrSST0pC5XJroC/VQktSvzvaI7XsJ6Wchj3na7bfPKOLddbiCVV9qd+ojU7c748XPaZCQuI2H0vGEQMH0Jb/D2z7sIoqYWeq/3jpErfb2itqYIf6/A9YrRE1FxGbjSV671StJEgjI+ylvu8c7j+JT/iSLZvdHn8vPJItClDu893nnjba9cl+h56UZ4e3m689TbdncBgJeDdy675Xufb97MEN42uve5ZbqPSVvcBQBuBHo885NJ9FOJQFeBXrfXB736zCCgAv3MGKczqpUq0M+o4dLGKgEloASUgBJQAkpACSgBJaAElIASUAJKQAkoASXQSgiI5HOPE+0LnQhHosyerlBMJDJPBanbvrq0LdE9brvcNjRmNGlNfUgcf14zJdMzVt6r3MULrviuLeeaxk/ury3v2s6f2oxjbcuqS/9OdW7Xpo7a9EnKqek5UdM8jW+zd+7GP69qw8z1Mw8++CCyB7oK9GrCGoFem1mu13zqtdb2PuOUjRKoBwIq0OsBohahBJSAElACSkAJKAEloASUgBJQAkpACSgBJaAElECrJOB+vnoqUvpkgi1eB5yqOD3Vck42oCeTlPESuK7Xn6z++ni8vgR64vjz/7TwZGPt7UtN19alDCnPvd4bpZ2I2cnGxb0nkdSPb7d3jp7o+trWeapjXJvy68rTyzT+uVjTXI9vf/x97h7rDzzwgCPQvfvOnyz63I1sr+se6BqBfqqzSu9rzgQ0Ar05j84Z2jYV6GfowGmzlYASUAJKQAkoASWgBJSAElACSkAJKAEloASUgBJocgLxoq424s4Vcd7o1/qIuq4patlNA38qkj9ekCYCfjKxXxMjb1knK6OhBrqmmEXLSJzD3eY/WQHcNsmVPmrI+e5peE3Rzu4lNY2fPH4yYZtonOoqs+MZn+qYnEy0u/P/VOZS/D01LQ6paVzr2qe6xLTWVPaJXhPcNPf//Oc/kb3rZS927xYJJ5PomsK9ekbUx+tnQ73GaLmNQ0AFeuNwblW1qEBvVcOtnVUCSkAJKAEloASUgBJQAkpACSgBJaAElIASUAJKoJkQcIVqQwsgr0A/na7H72ktZSUSu7WJeI6XyXUVm6fTj/h7veNwvF1+f62rEHVu1vLq2i6wqGVxCS+rjcA+GQN5vDZptGuzKKCm+eCNkHd/jt9nPFEHvfd552BNc1Guce+pTZ/cOuWemjJMuM+pE9VfmzF0+f3973+nvLycYDB4fB/4k8lzbwS69N3dgz2RgPc+dqoR6G4dbp/dBTnbtm1j8uTJFBQUHJf/8pjbjviFO67sPtFzvi7j1NCvn7UZR72m6QmoQG/6MWhxLWhOAv3OO+9k+PDhzJgxgz59+jhvFnooASWgBJSAElACSkAJKAEloASUgBJQAkpACSgBJaAElIASUAJKoCUSEIl+3333fUY411age69zRXm8UD9Vge6V3654d8+5gjxeoMsYefdyl9+90txbZk2R4yrQW+JMb9g+qUBvWL6tsvTmJNB/+MMfMnLkSGbPnk3fvn2dF1l589D0G61yamqnlYASUAJKQAkoASWgBJSAElACSkAJKAEloASUgBJQAkpACbRoAirQPzu8KtBb9JRvkM6pQG8QrK270OYk0O+66y5GjBjBrFmz6N27tyPOVaC37vmpvVcCSkAJKAEloASUgBJQAkpACSgBJaAElIASUAJKQAkoASXQUgmoQFeB3lLndmP2SwV6Y9JuJXU1J4H+4x//2EnhLgJdItD9fv9n9tBpJcOi3VQCSkAJKAEloASUgBJQAkpACSgBJaAElIASUAJKQAkoASWgBFo4ARXoKtBb+BRvlO6pQG8UzK2rkuYk0L/whS8wduxYLrvsMoYOHaqp21vXVNTeKgEloASUgBJQAkpACSgBJaAElIASUAJKQAkoASWgBJSAEmhVBFSgq0BvVRO+gTqrAr2BwLbmYpuTQJe9z6dPn84NN9zgpHKXQ948ZC90PZSAElACSkAJKAEloASUgBJQAkpACSgBJaAElIASUAJKQAkoASXQUgiI/5Dj3nvvxd33W7a2lUO+yzn5Lo5Efpbv8efld/cr/vr48+69bnnee2sqx/Uzbv3yu9sO+b5t2zYmT55MQUHB8aBI9xr3XrdPNZ2PH0/dA72lzPDG64cK9MZj3Wpqak4Cfdq0aYhEl0h0SeWuhxJQAkpACSgBJaAElIASUAJKQAkoASWgBJSAElACSkAJKAEloARaIgFXoN9zzz2OlPaK6ROJ8ppE+OkIdLdub9muVBf2KtBb4gxsOX1Sgd5yxrLZ9KQ5CfSrr77aWam0YMEChgwZ0mwYaUOUgBJQAkpACSgBJaAElIASUAJKQAkoASWgBJSAElACSkAJKAElUJ8EVKBXR9vHHxqBXp+zrHWUpQK9dYxzo/ayOQn0733ve4waNYq5c+fSv39/Td3eqDNBK1MCSkAJKAEloASUgBJQAkpACSgBJaAElIASUAJKQAkoASWgBBqLgAp0FeiNNddaej0q0Fv6CDdB/5qTQL/77rsZNmwYM2bMoG/fvk5KEN0DvQkmhVapBJSAElACSkAJKAEloASUgBJQAkpACSgBJaAElIASUAJKQAk0KAEV6CrQG3SCtaLCVaC3osFurK42J4H+s5/9zEndLnuhDxgwwBHoeigBJaAElIASUAJKQAkoASWgBJSAElACSkAJKAEloASUgBJQAkqgpRFQga4CvaXN6abqjwr0piLfguttTgL9pz/9qSPQZ86cqQK9Bc857ZoSUAJKQAkoASXQ+ARsrDpUaiD/06P5E7Dr0EQd0TrA0ks9BOr22oG+dujsUQJKQAkoASWgBJSAElACtSagAl0Feq0ni154QgIq0HWC1DuB5iTQ77rrLieF+6xZsxyBbpqmpnCv9xHXApWAElACSkAJKIHWRsBG9Hms1t02MTFI/I/YWheiFzY4AZHndVGbMqIq0Rt8WFpgBdE69MkAu45ZxHRS1oGvXqoElIASUAJKQAkoASXQ0gioQFeB3tLmdFP1RwV6U5FvwfWqQG/Bg6tdUwJKQAkoASWgBJTAMQJ1iUCvjj5Xq3UmTB6NQD8TRulMb2NdlmlIX3XxzZk+4tp+JaAElIASUAJKQAkogcYjoAJdBXrjzbaWXZMK9JY9vk3SOxXoTYJdK1UCSkAJKAEloASUQKMSkCj02h7V6lwFem15NeV1tR9VHdGmHKczu+66zDJ97Tizx1pbrwSUgBJQAkpACSgBJdDYBFSgq0Bv7DnXUutTgd5SR7YJ+6UCvQnha9VKQAkoASWgBJSAEmgsAnVxYOrOG2tUTr8eHdfTZ6glKAEloASUgBJQAkpACSgBJaAEmoiACnQV6E009VpctSrQW9yQNn2HVKA3/RhoC5SAElACSkAJKAEl0OAE6pKFWTO4N/hw1FxBHQfKrsNqhzpc2oQAtOpmRqAuazROpek6LU+Fmt6jBJSAElACSkAJKAEl0FIIqEBXgd5S5nJT90MFelOPQAusXwV6CxxU7ZISUAJKQAkoASWgBI4RcP/WM43a70ss/4CX/xmG4Xy5/6CXIuX3M/Fw+mT/p0/xfahNH937G7L/th0RyMj/nFGwq/Vl4vEzwP7suDr3SF/NuMfOzKFrSNyNVrY7ju7z6fi4mqYzxt65mWiueudn/Fxt6Odk/JIOmZHSBrMeXgua61qdRK8HJ3sNkckkr7fu62ajTa5j9Zrxz/fGbIDWpQSUgBJQAkpACSgBJXDKBBIJdPdvSvkbz+fzId/lnPuz/O4+5p6X7/HX+/1+55z3fPx97uNuHfFlu79LB6V+t21uffJ927ZtTJ48mYKCAqcu97MD79/GJzsfD1Dqqsuhfw/XhVbLvFYFessc1ybtlQr0JsWvlSsBJaAElIASUAJKoF4JJJS8NYWQVnvWzx6G7WyY3dBirl47fpLCXPnl/kPevdy7QMDb3+MLDzxSqjEEOkQ/1RN373qv0DvedkwM/LXDKAPt2Eq16LUD1rBXeYV6opoaZ67Vro9VsRiGIR+6ybKOkx+W/R/lfrKFO1Je7Zf2nLzu073Cfd43hQSPb/vJ5sjp9lXvVwJKQAkoASWgBJSAEmgeBBIJdPffrYnEt1d4u0LbK7+9wj0QCKhAbx7DrK1oBAIq0BsBcmurQgV6axtx7a8SUAJKQAkoASXQkgm4ovhTEa0SyWzUPjW46YjZaq3V0iSO/O0bH/3rzoeaBHrjLiSIHOd+snptDKwEAt2R7s7/Px3Z/J9RbcnPgObdN68Yr+m5VZtrGrOXYcJORoTa6HMnOt15/fj09U5GiwT6XV5lmpNAj8ViDtpEAj3++SivJW6US0O8Tnplvtsm77g3RJ2NOa+0LiWgBJSAElACSkAJKIFqAirQNYW7Phfqh4AK9PrhqKV4CKhA1+mgBJSAElACSkAJKIGWRcAr0Z1/kBs2lvnpyGa3x4mllh8f1enSapO2+EyiF5+aOT6yW353xZg3BVxjySrbrnLEtxyOxDtBzK+FQTSRQJc+HJPoEnAuUcBSjoxoc5KVZ9K8Od22xmdAcGWsK8trijj3Pv/cOeFtS2NEqkeownJm1LF5eUKZLjHlwePzVu6y7Ji8COE3P5uCUeZj3RIznu5InPh+NwW7e5W74MaN7Ilf3OAdR++ipYZoZfxrl/v6fLKFNg3RFi1TCSgBJaAElIASUAJKoP4IqEBXgV5/s6l1l6QCvXWPf4P0XgV6g2DVQpWAElACSkAJKAEl0CQEEgk1EVgRI1zr9vgJ4KttavBal9q0FyYS4LVZHOAKdWm9u8dbw/akqtbFW5hECNT6ekn23pxkZa0brhc2KYEwlU79ItHlkAwVNR8i0JOrsx8cizo/0SIQmY/NaU5KBLqb/tLt48kWNzTGXouJMou4r0lNOjm0ciWgBJSAElACSkAJKIHTJqACXQX6aU8iLcAhoAJdJ0K9E1CBXu9ItUAloASUgBJQAkpACTQZAfcf3/I3XmVlJeXl5VSEyyk1i2vdpnQzg8xgNqmpqSQlJTlCqTEiXWvdwFO4ML794XDY4VNVVeWIcelncnIyfr/f6WskEkFkmivN5bx8NfRh2yGnTmlDOBKmoqKCUCjkfI8/YqZJyPdZgS7RstIfGb/U5FT8xv9n7z2AJLnuM89fmvKmu6q993a6e/xgBsAMAIIEQJCgKBESJYqizEqUTkvd6U57F7G3cbqLjdAZ6UJ3e7vSKVaipBUpiaInCIAgAMIMxnvTbtp7X13eprt4Wd0A40QtyQhACwJZjGLXdFVn5vveyzeY/v2/71++bg/g+pG6WL/To3z/HX9//Yn7cn/tia9iTYl5Er0JxXoT87z/fZ/PZ6/J/ftvv5hDvC+OI+ZZ/Ny+O/qdUjVvxSlqRbL5rH3P6Lpun/8HOZ/tnAMz+GaKw/469Hl9eN3ef3SJ7zaAvv9vY/FV3HfiKfR2u92I+RDjEe+JeRJ7h5gT8X0xh2Iu3043uNB6Pw1DzPF+L0uxN+1fm3h///xiLTgPRwFHAUcBRwFHAUcBRwFHgZ88BRyA7gD0n7xV++68Ygegvzvn5Sf6qhyA/hM9fc7FOwo4CjgKOAo4CjgKvF8VsHQsSbE9niKcXYAoSXQfNrJYcopiKcF87B4zm/eYzcY47y0STudxaSaVmoxqBdFlNyXFR15xYZYKyEaJOp9MdXiYusoRqlsaafZUEJQV6nMWkiXZvbUJQHHvpVecvJzsbOeDWyIqXhJXZUHBBEkB2YWhguguLH7OR9rusS7bV61imZL9lFXZ9riKw5UPW46NdpUUZMVCloULXPQIF//AlsBU7C/iIS7NpIBlaaiWhm5F7ffEsVRZREjrSJYOuhukDCV9l/nka8yuFyhYYYq1P8eBiEK9GH/pIgk9QKIgkdAGaHDLVIVl3C4xAgGj9076Dqw9q2hguCU0M42cfYmF+DRT2zu8VKwhni4SlEzqcluYuhdFqUQ3GtBD8xRJYHoTWHIVHqmBaKCf/qoH6GuqIaLK+DDwoeMWCuv+PdHAVMWcGBhYGOTFbNiz4kFB0vzloUo6yCLBQAJJJoe3/G3hNRaSGBYYJiVfDtWe2X19RI92KL15VBmPCPc2ymsVOQWSzz5jSZxvb2Zt3C9iv8WnJBlxZtkCl91ge2/BiYPILjTE+xJiVSjoKBh4ySNZKpIlg6yi2d8VPmgZl7kXYy8uTBLr00JcUFZS7GsVa1KcvxwtLrp5C/e1OLF41ycWuP1uUdIRq1WMsHx0AS/lsqB7D1P8UVy9ZaGU3ORcYtRpCrsvs7AxR6zoIVFzhtaqFpp9MsHMFDNLMyylLErV/fSFDtBY4aLaK6NIC2jkyZkZdvJ1ZLIuLAJEKgPUq3J5RpQSJtqe81tG1gWwLv8yStwqhmRRxCBAAUmM0vK+ee/at7AQ2b5Lxbj2upNbMlrhNsnka6zsXOb59CArOZmi4qMptYoi+dB0g0QwRUWhAlkTAe4F4qLwxh/CCtfRGe1loLGTYU8jVeJWFKeRIS+XQ+HF2UJiGsTTNrlbWGL+JQtNVd9cT+J9U9p3theRbd3FoTx7uov1KcZpjxhLNDjIij1CaCNjucr7hHhfrIryzrm/08j2bGfw4zZ3MPIxljL3uJWMs5xK468c4cHGgzR5AsjJTRY3rrOxnUKXT9JQH6CxvppIUMEtidGIMoJ9X724XnEtRSRDRTbdIPYj+wYSA1bFrVPe2+xVLAqdChjmBrsZP8mcxba7jnA4SESRqZKWyGXWWIslmNqFrFVJQ20NLdWV9LrE/Sr2W5Ucnr0MABOVkq2heOp2OsBbK1qsejFy1c4XKO+34i6S7TtZwlO+gW3dix4NL2IfFfKKzdWLJUv2S120iti/byxxxwrd303ZAu/AZu0c0lHAUcBRwFHAUcBRwFHgbVLAAegOQH+bltL7/jAOQH/fL4G3XwAHoL/9mjpHdBRwFHAUcBRwFHAUcBR4xxWwNEwboIsY732sa6FYaZA2SSRXubF0jkvT57keW+WbPoPWvE4FKvUlAUdDFHGTlQPkPF4kvYCiF6iR8lSFT9Bcf5rm4V4ON3TRLPvozL7JmqACcgJEASHBSvYBup0RLoCUoC4GaAIqCtCioKugSZCXIMiuDSoFqpRsX7RN3stwa++ny0exOygTNIWzcw84USjDGRvmv+W4FFzTJGcjIgE9S3pdmbFb4FY1JEs8S6AHsKwYqcwC19b+iquTSdJmlFz7H/Boa5DusEpv/M+ZKoZZz6vsGGfoC3horQ0TCuZRZN87CtAplmXLFrewtv5frqxc5NLCEn+RaSaRNWnwu+nJrmAUA6hKDabWTjFyi4K0gx7YpGRW46WTutBxRio/womBQbrrgtSpGn5Lwy3pSFpFec4s7HnJyTq6ZKCRtmdDzIpPFDjoFWVYJooW5IINIkXRRk5UUOw9AmLCdHEgk1IgvddnXRRbiCkqr8+MfSrhfVfwo9pLRLLEGtnGlINYsouC5N6D1gLA7oPyMkAXuFcxLdyauJhSGfQKgK56ERi1YEN0sSoEKCzhJYnL9KGI9aGoFHFh2CtORtRAvMmJ94o9kHWSsigdKBd12MUopolsaXgVEam/D5ZDZYBuKeRlge7twdswVrbcNrTH8rx5P2iKAItZe6zeUoik26Jo7pCY/VOuT15jMeNhvemTHGwbZqjeR23sBnfu3eJeQqbQcopj4fvprArSEgKf+yZxfYet1DoLsVayhQpc7lrqG6P0e32ETTDdGXRZQHQD1XShGCFbc3H5hktci0UOnUoyZeBvBe1b1b59bRK9d98KSGoDdqGEjLH+ArMbf8Od+a/zZ/HTzOS86L4I/bFpvO4IumGxWblNTaYWqWDgIcZWMIjpC5EPNtAfGeZE10E+3HyCQdW7dy9DWhZ3uGRj8LABiqipEJIKXRUBvaEklX+ZZjN3saXIYt8TRQtiVsVXgYU9YLhtqCtgrthnTHRMOUcg5QdZEHMFy12G54YszpW314psF+SIMgiBkGUSBPFoy+TjC9zcPMuzy0vc3dikofMpnu75IH3VTfjX7zGz/hrL6wny0kfobA3T3dlMfaWKVxKrSEK2FHucZdwvylNyyLoHWfPYhQ7lGiALS/a8WY8jiZufbSwrSSx5m5WtALGszGqgm9qmapoDAVoZJb45ydzaNtc3FVJSAx3NjfQ11HB/uNqG58huUm/G6ItRZWydRImKRfjNZ0eMKwAAIABJREFUPVbMthi1gOjiDhHrRuy4GqJowWXfDT4xHyWhmUnOUyQgCg9MC0kQc9OPpcgYqkypPF3lkihL7NGqXRzgPBwFHAUcBRwFHAUcBRwFHAV+uAIOQHcA+g9fJc4nfhQFHID+o6jkfObHUsAB6D+WXM6HHQUcBRwFHAUcBRwFHAXeHQr8EIAe213k4vQrvDb6PW6t73K1Ypj7KqL01tbRqQi4JhCUREF1kfdoKGYeI79LYX2c9UwUM9BHuG+Q+/qPMxjt4ZSmlp3Dwljut5mKjYYqbBNn2fn5JnMTuEs4vgXNsi3lwp4onJFlUCdc6GUHswD+IgpavBafFXByT17xgb3X4jC2Y1n47eXiW8fcd9DadM0Cdd9RmkPTq2x4Lk7vcQlgKDCdAXoYw4yxE5/h0tyfcnlik7QVotD9f/BkXx2dIZnq+f+NyzsqO3qAQuBjHK2roaepioCniA/P9zms34GlUIKSyyBd3KS0+me8MX2Wc1NzfLHQg8ffwOH2Vk6oWVxWNaoawtDCFNzzGHIGfCmSOY3dLYNMwkXQ6KGvvY8DvQfoa2+m3u3Gg0YQH5Iul+dH4ErVxJLLPlmXAH9ivgQ022PBqm0ZLpWdvJJQUaDLPW3t+RX0VgBt4eguz5Sx52AVM6fsxwp8/9yKhaSXQHFjSRKaMIvvcVwBUrEh3L5DXMBcsTb2CybEQhQUXnjOBcYue97Fz9k/qwvqZ8cV2ERPQFMxpH1GXHbQvhVkYNngWDiS986xf522S15cR3ntWQi3vBifVK4T2bfh76cg7Lmo31wVwk69//OGn5SSIa+vsDX1p1y8dYvZuJut5l/lZN/DnOiI0FlYYG51gZWcjlbXTp8yQJ3fRZVXQvJcYDO5xNjCKGOr9aieVmrr+2hsr+eAL0zYkjDUPNqeA92FG0X3lF34YnguoYNJQSriEQ59G6AHMMU9J4Zim7R/MEDXd19mbP4vuDrxFT4fP01MbSBQ28HDpKgKNCDJKrHwNtF0NVLRRHGnSMuwk86wFE8ja2HqKhs41nWcBzqPUh+pJCDv50/sFf/YlTOC5gvNy+usnCoh2XuOfZXiM3ZBxx6p3f8925vz9X17h712hPu/XAQgijnKqLy8Vdjz96YX+y1IL7k0KKxibC9wYe11vjQzzdWVVRoGnubnhp5gpLmdSGaNrdxNYsk0Ob2PxuoKGmpqiLj9doGIOKxkCl/33lYlWxiShmoq9r67D8/L1Snft+eJAh9pi3x2i+mZV5jasMhaflJ199PV2UdnxEU36+iZVTa2E4wnXGTkWppqa2irCNPs9+1lItg73VuOcLOwV3AkxixKZMoPO8DDEqtZCF1ODrFVUcReUL5+u+xE35sLBRR7DsT+LipRVLtgwS5KsF39ogzBAEMUcfnALjZyHo4CjgKOAo4CjgKOAo4CjgI/TAEHoDsA/YetEef9H00BB6D/aDo5n/oxFHAA+o8hlvNRRwFHAUcBRwFHAUcBR4F3iwI/EKCbKEYKlG3bgX559lXeGH+VsQ2N5bpP81M9XZzq72PQ67XdyEXLQHNJFKQ0spVG0zbYGD/LqzMbTGZMdqLtDHed4tjQaR4zq4Xx3HYHZ1zCUSmCs02CloVpuuxob10SDlDhZyx7Lj02+LLsSPVyJLd4mJSUsP2qDGiEh1jgGtOGOWXgJYiMew/6SBRF6rGNhkTU8J4j2Gaa4h/abwVuC2JuSRqSmsE0ouVzCHYv77w5a5JVhW7tEkvMcXPuTzg/sUBcFBP0/RFPDjTQ5DGQ7/yPvLyokVQieBp/lTOdHfTUimj0ElHcNhp+px6GAOhunby5i7n+ec5PX+T89CLf4CjNjYd44vgJHg+58cn1uCQXpqVjCJezQMlyiXhphen5We6OjzKznERWq+jqPsLR4x9hpKaWEFApHKeih7aoMLBMWyMbWoqA9f2iBw2Se4nlqgVee44k26QskJsNlCUDy47ULicFuDQFQ1UQvdlFyYIdSCAS/0UK+j5E9+oUlbLTVRQj2LMqIqC/j42WXbECfoq8b4E97dWEJQXL7mV02ye7H+YtrswlnN+Cq+8z4H0aL/jkPujeA8XiCIYloOZ+mICEyxRtBcSfxVXvJSfsXdv+WhXe4v2HIhIZ9gYoUtv32a7N3G0vu3iKwoK9C5KypOQCurlDbOkvuXhjnNldL+sNv87Rjoc42RVkxFWkZOqkTIOs6qJKC+MyDLyiKsD9Kgsbk7xx8xy3VmuJ1o/Q3n2U9k4RjR4ibFnkpDwlWytxnwbwicjwfXHV8nxpSnpv/gTo9dsAfT96W7UrHUShiZiNtxzopfTr3J0VAP1LfDn/FFL1MC29x/hMTYjGYBseycuuskW1UW3XNRRdKTuqfnV1kbtjt7gys8hWMkdlyyCnTz3Jsb4hmuQQjYbwx4tocyGmjGUX2ajokoC85UIMseYEtLXZ7psi71udy8tKOM7Lc7fH1vfSFWTTJK6WHeHCgS0C7W0YL9j6/na0B9/3OxG41SQUNyC+yrX1C/zd3ByXllap6vkZnh76MIfaW2ghiyEvoJs6JasGn+LBLbvw4cZj7MfilzPN7dYIkoUuFVEtl526IXz35QGJu6a8m4iny44+3yKZWOLW7ee4uLiF5qnE3fNzHOwboSsoAHoByYihmRIpouRx4VVUAsJ9L8zn+9LYpxAVRBaSKY67Hxm/V4Qibn2XWr5fbNIvvrG3umUTa090U7R32NuXFdNbLlCxxbYwFcO+E0v2QYSLXewgFmgisUI47f9xz/t3at90juso4CjgKOAo4CjgKOAo8JOsgAPQHYD+k7x+303X7gD0d9NsvEeuxQHo75GJdIbhKOAo4CjgKOAo4Cjw/lLgn3KgmymQN9mNr3B1/nXOT77O5CZsN36OTw4N8uBAH72yhNsqoJkaumyhSSJ6WzwT7K5c4PnJaS5tbHHXitJWd5iTxx7jk+FeqgUgsQRAF0BG+NcNAqaBLpdBqPDwCneyAKziz+KVCPF2Y6CYAqKL/ts6RXcV8p7bUfT7Fe7f8lNAn7JjFF30NS5T0IJHdOQt40uXDVb1suNZQDfblSzcxmXgbl+FmgKzag/yCoC1hmW/J0KM69CtuA3Q7879CRemZklYCsX+/5PHemuoU4pYt/81310okVSi+Ft+g4e7e+itqcZDiVo8dhj5O/UwBIBUdXKiD/PaX3J++jIXppZ4zvUA3e0n+an7H+QJrw+PVWWnXFvk7VEJxWVLJ8cKK/F5xmducmF8ipUtncraPu5/6Fc51dFBFIlqdDymhiIAtVbEUlUbXpqWB0ukCdguboldv4CAIiBbskPb33TuvtmsWqMkG3Z/ZIHEfZqXkizc5DIpSbL7crtFf+vcHqAzLUx/kYyi2XHiIQFwbYi45zTei+sWf/KYIkbcRBZE1hKwXDjVgzZ4tOO50eyvtsNa+GRtgC5c9cJxLYl6jvJTTJT4iGVhmQYiZb0MNssuXfvclgB/aRs42qvMjpPf7+H8g/o4WygFAaQte+wict8+1h5Y3C8cUMWaEwBTnEVOkJIKlMxtdhf+mgs3JphL+Nlq+k0OtTzI8fYAh326HV2exyKDSdQMIBkmqiWu+yWmVu/yypVXub3ZQH3bCdq6jtDR0cVBd4gwJlmpiAhwF6ULHpEzYMpl97/g4YoolNDQ1aTdk94uErD8dtS4Ykeai6n+wQC9mHyVW/N/ydXxv+er+Y/jazxO99AD/HptFU3eFoTbPUmMKitqg+qMlMRrpUjlt1icG+P5O3e4dm+GdLiOY/c9yQeO3c+At54uwVmlPFgZLEW4mcvPouW29xBxv4q1J1huOXZ/z9Mtinb22s3bYQl7JvtyP3RpL0VBDNliew+gi3UYsIt0BEC3m6nbRmpTHMuOUi+vC8VMIJW2sHZXuL5+ib+dXeDyyhr1Az/P0wceZ7i5nlapgKws25HneRH5Xm54gFe80gPlRWc76c09eG5SEuDbKkej2wUnb+5/ZaAt7mGRDmGxzs7WLDduPcv55TWMQJRA3y9zqOcwXUE3fSJvQd+2S0yKSjU5SUYUuIgtWWyZYrWKI7pFY3V7gOKrjmWVe5ybdpFC2eGPVG4KLxInZEPEzu/BdLFoFM2uRjHkkl2UIebCbYbeivy3RH968Y5J0e77Lu5Q0fpBQi6Kn/eA+pbb/Z3aL53jOgo4CjgKOAo4CjgKOAq8FxRwALoD0N8L6/jdMAYHoL8bZuE9dg0OQH+PTagzHEcBRwFHAUcBRwFHgfeHAv/ZCPcNdmJLXF98g0vT55jcVFmN/h6/ODLE6cFGBgQjLAq+YoJLwrIdoykUMugbt3l14RLnN+7wWr6WQGCYgwcf59O1x2h3g9/um52we/rqZh5vpsiEFCdpFm3joWn4UFQvihqyvwZUL5UuP42ycDuK3rki6ttv99U2pSJpa5dUMU5GS5EpZmzIJCC6rAeQTZf92ohWEXL5CLj9iK7ObgpYVolcPkZJRI0LMKVW4/FW4nUZeMkimcIvr2PoaRLWJJmCQQkPXvcgXneebGqJyen/mwvTkyRkSHX9r9zf4iesJzHH/g2vb7jYlSIYkc9wuq2bAx0dVPoshtUqfNIPgqpvz7ITrLNAkYy5hbHyN1yYucGFqRWetc4w2H6anzn9ME8GgngNGVnAfilLwIqW087tmoJVdnP3mN68yKtLt7g+nSGvNDFw3+/xRF8vrW6FesnARwrVyGCUEsQ1jWxJJ6YrFDXRu1nBLbtJB4N43H6i7jDVsmIXT/jFeUwNy8ijl+JsygXykkVeheq0l21TI2ZpZL1+al0hql1+ugTcLmYhl2HVtcW8lCBNiUipAssoF1Z4VA9ubwSPO4jPJ4oVBASGkIB3hui/Lk6skTM1kqUsiUKWjBa3CylEIYGs+1GUSvz+GlRvFRUKeGXw2lBQt+PiS/oOCT1t98DWVDcaLgpaiWLRQNKT9v1gyRKKx0fQV4nPFSWkhN+CkoIv7/U9z+S3yJQ0Urk8CQw0WbfhvCmV8Ck+gp4gNWoDIdWHKlkoUoYUeQrGBrHZv+Ty7Xu2A32j8V9wqv8RjrW5GLCSZLQMKVMn5/VQqzfhlUq4zSy7pS9ze+kuZ++c4+5uK9XNx6luGKSpvYUH/ZXUGBZZt4WuelFVP0GphmpZxWVJNgstR8kXwRVjpmhimSqqGcIvRQh4ZbwintsuJ/jHDvR05lXuLvwnro//A19LP02w/j56h0/z2WgVrcE6O5MhLqWIlII2kM94DIKlVeR8HC05zbdm7vD87dtcU700Dj/Kh489yLFAC8fjwp8dwzRXSXtDZCUPcQN2iy5UQyXgDtDoChDxePEpir3uTGubkpYiXtDYKRoUTYuSW7LTNBRFJewOE3HVEXJ78ckyMamcmiEKQAJW6s12A6ZhkdaKxPJZYmYeXXipZYuwliGg72JmY9xJTvHtjTi3N3epaf8Enx7+CMMNYRrzKQxl2o7L31H8VEo1BOQglVTgtuuA9m5GV5KCVSShJ4mV0mQKFgXNhawaSIqMLIvCIB8+l5ewN0xAKpArzrG8PM7o3ee5tLtB0VuB3PRLDDd/gIH6Wk5IWWrlHQqazpYVoOiqJuDyUCHL6GoZnovgdEXP7FVOaOilHOlSgXghR1y06hDFSoooFmnEq3rx+wJE3RVUyKoN4+2CC1HCoWfJECMppTAsF7LcjFwyKZWKlLQ8SSmDLgpofKJNRpCIGqVKrSFquN7Kj397tkXnKI4CjgKOAo4CjgKOAo4C72kFHIDuAPT39AL/ZxycA9D/GcV+v5zKAejvl5l2xuko4CjgKOAo4CjgKPCeUuCHAPTY7jLXFs5yceoNxrYkZht+m08fGObRgV76JfAInla2bFKSTRS5gCLlMGOz3F19mUsL3+WFUhua1UPfgQ/xW+2naHGVgaTlWkSzUhRKWdLzMZ6x7rKU2UKPl/DpYVyqH0kN4wo3UVPdQGtjN/2eGgIWBIVbkk2b9hZLaRaNdZZi69xbnWU9n0RRPZQ0ATRVPCIC2JKI1A3TUtNMc10TdZIfDzlMK8/azhgLy1tIcoBI9QjhSA/VPmiR80g5QVULmNYO49sXmFndoeSOUF//GNVhMPMbbCz+KW9MjhIzSsR7/oAOVxIrvox/+Q+5kAiQVKsohT7DAX+UzvoG+nvreSjcTqXbh9vtRhJ9mkUP4XKu+NvyEMfLSQKgb6OvfZGLs7e4OL3Gc9YZBprP8NP3n+EjQS++koQqbKdqHrdWUW5KL8CXdwfNmmEteZ7nFy9zYTJHzKijefi/5anmHo5GPFR5NCRzDctIspSYY3RzneVYjMVcDl3WcbkVPG6dSmmYylAdbS3DdFU24EeiUgA6M4VRTJGIL3IrtcZWPo9RWYk362U+ts5WLoU74qentoG26hqO+KtwWTrx7Q3Obk8yml0lXspRU3QTUC20Qh5ZM6moHaCuoYtQ9RANoXqCSFRhERbOYykOxgxrJYvFWIw7KytsJNfsFgCKVLKzDkxXFeHqVqKdxxkKNhOVvNQLTG4m7M/FYhPc2ZglbRTRgmFktZJkPEN6u8AWcfKlHIpXpqqqhpqqJuoinfSGhu3WBX4BYEU8ADkoxLiUf4PN7RRrG7vEciaatA/QdULealqbO2mLnKImVGODyVrDJKWIaP51kgKg373NvW3YavkMR7sPcl93JS2ZO8yu3mMtr5CPdtHlHqQmJKMWY0ys/ylXZq4xuTnNTGYQyd9FKNpFTVMDZ2SLTlUhH/CQsty4fBW01R6iM1hFUJbx21B3F1NLkCnMcTnnIpks4jHD9NQdoLE2hNcGzW/1QN/PpxeO/ETyZcaW/pYb41/mq4mnCdWeom/oNL9d20Czv9J2iWddGv6cKHiRKAbAU1xB0lOQmuS19Sm+deMWz+d0Kgcf4skjJznuq+bMTp7lxDTruWnS0XqyaoDFRIHdhIy3KNNQUcORugZa6iqp9gfQSLNRuspWYp7F9TzrMY1sQackSeiWgdcboKayiebIYRpqmqnyV9qFFG5LzB3IxgKoIlY/w3wqzmouxfTOBrPpRYpaCknW8RgRal0aYdVkUdvmtViRe7s5urp+gV8beJwjdRXU7S6zuXuWtXiMdf8Q3ZE+WqobqHe58NpFLEVQkpSkFbZLcRbj60xubrG+k6FkepHdBqVSCcsyCAVrqA5X0dzQTEPExc7WXe7cOsfS4jlul9LkPUFygU/S7DvGcEsnH63RafVusJOMs1RUySod1FbW0FvdSoXqwSdreM0s6CvlKbQKjGUyjK2tMrG2yq6eRFF0ZMXEK7URCFdRXdtIR/UAHd4qgpZCjSh00nYxi0kWY3eYTcxQUF1kq9qQszKJnTjFdJ6claRgFrF8EhXRdjobDtIWPUC1pRBWICySAUzTLhTYf7zd++Xbsuk6B3EUcBRwFHAUcBRwFHAU+C+sgAPQHYD+X3gJvmdO7wD098xUvnsG4gD0d89cOFfiKOAo4CjgKOAo4CjgKPAjK/AjAvQLU28wumUy2fAb/GLfAT44PMKwJOMTwHWv+a6IQBaAUZULGJv3GN/8HtcWXuBbuRbyeie9Bz7Ev+w8TZtHOJctLPUeu/kdduIxNqe3+FLuMmuFXTwZCBshFMmDbnmhoolotJ6OjhFONR2m3qMQEjDLnMGUdHYT24wmF5lcW2BseZaldAyfP4BIHxaRwopwn2sGVXWHaYw00dvZy0B9MwG1QL4UZ3bmCqP35kV4OE1tp2luO0NbRKJLzqMURURxjmJhiXMzz3NtfJ4UIbp7f57u5jA+KUV6/S84f2+CzWKe9db/iQZzEz22QGD1/+JatpKEEibv+xT9ngidtfUcGGjmyaZBqnzBdwygi/j0rFQguwfQL9gAfZVvag8w0HSaj586zU9VBKkQ0duKjqnmcZVCZXgunp5titYMq7vneGH5Ghcms2xrtTQP/y4fb+rivmiASm+OXGGWVHqN8c0JLs3Ps55MsmEICFxEUU0UKU29eRS/p5q2jqMc7L6PhrCXGhHJbu6ST22wtDLO2dUplpMpzGgVUs7PdmaXZDFDIOxioLmZ7sYGhsLVFLIpFhfmeWNjmrlinKJsEs5oBIVzWyuhaDquUBeR2g6auh+ivWGIWr+bJgmqDNELfZN89io3NtJMrm4wurbJVmYLl1zEo2pIskxRDeOPNBLpPcnhaA+NvmoG/S6CAqBbORaXr/Pi6EW2Mkny/jAebx2lvImRkliXYmQKwlms4Q8Eaaxrp6vlEIfqTtMY8BMR49ay6Ol1UjtzfDPzPTa3Umxvp8mWXLYb2bDE/xfwuqK0NHfSXvcoLbUHaaoKMGBAymWQNzZJzH6eK3dvMLFtstXyKU70jXCiK0J06yw3xi8xm5Ao1h1mpPIYzVVeXFqMidX/wPnJS9zbnGY+P4Ls6yJQ2UlFdRUPWjnaJIO4SyZWUglG6hjueZjh2k4qPSphu9/3Nlpui/Wtm7ywDbmsQYW7huGWo7Q31RFQwLfXA728kETThHI7haQN0L/I9Ymv8PXkJ6msf5DBg4/w65VRGr0hROB9zl2yAbqIRs/7LPylJaRCDAqznNtZ5Fs3bvPNeJ7KAQHQT3DUU8GxlQ3G1+4wFR9nw1dJwVPJZt4im/QQNly0RRs42dxIT0cNdZEK4to641uvML8+wfxClp04aDoYooBFNnG5PYQDtTRGTtDTOURrQy/NikRQhaCIbWcWS89QSK1zeXeLmd0dJrbWWc2vYJhZFLkEWpQatQzQN6UMN0oelvMWA72f5l/0PcbBmjDR1Qnmlp9jbmODlcBJhupG6GvtoD3gI2B3nchiscGWeY+59RVGV+aY2IwTi+fRDDeq18I0DUyRvOAKEQ1F6WzrpL0xSHxngju3zrO2eokxM0feHSLj/VlafMcYae3kqfoSbYF1ltZXGdstkKKLjqZODneO0OmP4leKuM0kGAuU9Dy76R3OxRLcXlxmbG2NnJTFoxp2a4SA1IQaiBCprqej5RAHG3pockdos2RUbZtcYoNbM69yfeEKcdMk2zpIUAuSS6QxUgVy+g4ZLYvm1vGH2+hqPkp/2xk6K+pp8llU7f0e9O0sMPqR/350Pugo4CjgKOAo4CjgKOAo8BOkgAPQHYD+E7Rc39WX6gD0d/X0/GRenAPQfzLnzblqRwFHAUcBRwFHAUeB97kCPwZAvxszGO/4VX6xe5BHew9xADcVRbvpMaLleF4WrnARaF1Ej88xsfIiN2ae5Ru5DgpWFwMjj/M77cdp8uTw6EVKxjXGYqvcW1pgYS7NRf8WcoWXTiVIo+kB3SKVKzJflOzY9FBtD6e6H2WwqZlal0qndJZ0Nsu9pSUurq6wGI+zXSqiVldSURlCEfHGpRxGsUA+k2F124da8tDT3sfpg0epr5bIZbaZmjvP1bsTaJaX9t6P0jf4MfqiMn0U8Ig8eSlDLjHGd0a/ytlbsyRctfQP/wYjnbVUKFlKK3/GhXtzbBcNtjv/Zzr8SVy5Dbwr/zuXkwESSgTN92kOBhvoqmugp62WU9EGKjwiJlvYO8uPtxUQ6VBQijZAL61/gfOzN7k4s8Yz5oMMNp7i4/ef4WPBoA0YZdXEVHRcmttOKbfbKnuWyWsLLO1e48XFO1wYT7Fr1NJ19L/mk80tHAsEkN0rZWfp8hhX1maYSZWQAiHkaISAP4Ms5SA/j3e1lXRSQq3spWfgYQY7u+gKheiQN4lnV5mbusqz47eZWN+iEKwkUDVMVchL0C1R687SXBOmviqMbuQZn19kfnmVHcuF5K/AHwxTL5cIGCmsUo5SKsFa0ktW8xBoPU1vx330NTVzIOChxUhSLM6yvPltnh1LMLuTISaF8QTdVAUh4jeRSbOWLbFT0MlUtNJdMUhHTQ+PNdbQ7i7gtjJMzJ7ny5deYm57g11PkMpgD9FQHXWeZvTKDOlCgu3MOhuJXbyuStqbD3Gs6QkGmlpo9/qJaGusL1xne/km/8A4Wl7FJQWp8DYgSUXy+TS7uUUSWZBdQaJVH6Sr43EG2pp4RINsAApGjPjMn3Nl9Ar3dgzWm5/m1NABjrUF8K08y9mrLzAR81Nq+Qgn6u6np6mCCjXLUuzPuTZznbtLY8ylDuAPDxGO9hCpq+MR1xa1xR3G40kmN3J4gzUcHnmKk51HqA54qBUYXF4hE19gcvolvr4RQJb8tEQ7Odx6jPbGWtst7N3rgb4P0EWfbeFAL6Zf5s78F7gy+iW+Gv8Fwg0PMHjoA3w2GqXJX2H3vk67c4TyPhRLxvCLFtpLoO1CfoLnF2Z57vooL6VUmocf4cljRzjsc9M9f4s3pm9xYW2cqZKKt6aNQF0nUbmJBnw0+yo4Uu2lrlk09y4wun2T8yvnWdpdoRSvIKzWEwlX4VVkDBKkMyliiQKm0U17xyG6ux7hpK+K2gqTSpeoIrhNenuJqaUxXt6Ns5LLs4OEPwzRoIRX0YhnXUiJTXI768zld5iQK4nLQY4d/HV+o/8DjFRGCM+fY+Lel5lY3mC24mc43HCYw719DETchF0mprlDJnebidRN7s4tcHd1ky2jiog/TKU3gOwVFUKQy2XZ3clSzGnU1dTR11WDz5NkfX2a1eWL3M1lKLjDaBW/RE/0PgabW/hAeJ0wtxmbucel1Ti7xhD9IsFg4GEeCEZwy2lUtrD0CdZ21rm7PMezGxmWM0USuKmJBqgLqXjRUNMamyVIaRZUdHCoeZihlj5O+mqoYZdEbIkrt77B62MvMpfKsth0mMGKbqLeELWiyYIUI5GPsZVbZT3nwuftpLvrMQ51P8qRqEG7ZNr75Nu6P77P/9p3hu8o4CjgKOAo4CjgKPDeVMAB6A5Af2+u7H/+UTkA/Z9f8/f8GR2A/p6fYmeAjgKOAo4CjgKOAo4C70UFfgyAfmfbYKz11/jlgYN8qPcgB5AIZAtYqgxuFzkpg0re7oGe2rnL9ZmLXJs6z0vyMO5YMgphAAAgAElEQVTgEMOHn+BzjZ3Uyzt4CnGWMq/z8tIc12fnWIr7qGg7yWDvEA9VRei1cpjFFNuJRb6zNMnsVowV3U1L3SmOjdxHX303x5TnmF3f4PKdKa4u5VAD1dS3D9DbO0xdZQCvbOHLbKKnd8gmY3x1aoHt+TjRUDWPHD1FZ7sXXU8wuXiWK+NTlMwALb0/TXf/U/RXqfSh4dUSYO1SSN7i2xPf5OzdZWKeZgYOfo7hthrCZhp9/t9xaWyVhO6ldOSPONHmIkQCZe7f8L1VSEhR/LW/zZmGbjqq62gMqVQbOh5FuL8VO779bQfoRdBcRXLGNvnNv+Hc3FUuTC/zNf0+Dnac5mfPPMxTXh++YhjR/FsUQIgez5ap2Q5ajTli+XVmNyf43sQUt6bTGN4WDj3w6/xcZ5h+JcdOYYobcze5c+8ut7Y11MpBegaO0ds1Qkcog8dMIe3eYHJ6nvHZNe6lAkh1hzg0NMyx7l6OeHbJausszV/hW1dvc2N2ibQ7TPvBz/KB/m4O1VfTW1rEUpJoRpJvzF7muWt32C2ZHD7wcQ62HqMuXEt3pYugvoGsZ0lu3ePizDoTS1tsu1rp6j7Ewa42jlZ7ac7PspmY5Y35F3l2zCJDFdHOBznU2U9frY8mbwmftsjk6jI3Jse5upkmHeihqv0Qv9jfxolqD1WWweTi63zx/HeZWF1mXaqgpeYYQ71HOdJ8koPVu2QLu8xuT3J26gaLq3FcvhaGOp7icP8ggzWNKIUrjN9+kbWFC5zzHKCpopXBjhFGarvwqhny2W0Wtl/n+swk00vLJF1Haev9KEcOnOAXXF6KQYuCtcHuzF9wZfQmM3GJrdaf58RAH0ea/HhXnuPs1e8wEaug1Po0J+tOMdQWpa1SpmB+g/HVMa7cvcTkeifR2uM0Nh+mrb2LE6FJfJkpXptZ5pXbS+RNDwcOPMWDA6eprwjTrFp4mGZrZ4zr17/Os5luKkP19DUNcaTxMA2RACFRe/H/i3DfB+hG4kXuLHyRq2P/wFcSP0+w8QH6Dz3Cr1ZV0hSM4pIkUtIuUbMC1YCiqeNxzWNZKbaSo3xrfJHXbkwzmo5y+PAHeOLkCENhjejyS7w4OsGLcwuMJQ2auw5x6PijnKo7Rpfqp1qXqFZ3MDwbLK6N8tLCc7y8ZJKWKuiPHOO+9iP0NLdRpaawpDmW12a4NH6FuwsWvlAT9a1neKTrNF11Ppq9SVz6JW5OjnJu9AaXUgGUYD017SOc6uilpypMhaSzrd1lc/ouo9cucnb1HtetEGl/hOOnfotfG3qE4XAdvpXnuTvxBcaWNpmP/gpH6w9yvP8AByoDVCpxisU1FtfPcmH5DqPzOyzn/PgbHufh/nYORv24/CqSIrEV2+Le9BJLiyuIraSzI0pvT9juPz45+RI311KY3mo8bb/BSMtxumsVRpgju/ttrk+OcnY5wQ5n6O86xpGe09wfceElhdtcIZO5zJ3FBS7NTPHdTRf+SDst3Yd5qLWL7rCPCktD2jrL+Y1tLk/PcT4tUxvp4MjwMT7efYhud5F0ZoXLN7/KK6PPM7qWYTryFB/pOMmxrj6ORuqo9S+SLK4zsXqeFybHWdyAqubTHD3+3/DBxhBDsonH43lHWl28F/9Kd8bkKOAo4CjgKOAo4Cjw/lXAAegOQH//rv63d+QOQH979XSORrkv2Q967G/c4r1/+2//rf3UNO3NXxR+/8+Iz+5/fv94+9/7Qd/f/4z4uv858fr3f//3GR4e5oMf/CC9vb12vzSnT5qzTB0FHAUcBRwFHAUcBRwFfoACPwZAv7ttMdH6WT7TN8QHe4cZwCIoHNqyhEhpzstpJDIUtHXW7p3nwuQV7iyPc7v+EWqbH2Dk0OP8SqCCamsD9+4Slzef5/n5OSa3tikF+xno/TjHB4d40BOgRo/bcdmF3DyvbU8xurTMuaUNCvlGjo+c4szhhzjseZ5782tcujnF9QWN2qY+jj/wGP0tvVTLwh1pETR3wUhSyid4Nb3L9kISl+VhoLmLumqNYinGnZkXuXpvDo0gjV0/TVv3R+itcTEkaXj0XRugl1K3eG7qGV69vcSm2kj/yO9wsL2WSrJYC/8Pl8bWSZb8GCf+mNN9ASJyGm3iX/HCfJGkUkW0+Xd5vGOYjqgXgbZChoFLlm0oJP77VXx9Wx2WBdDdJXK6AOh/zbn5q5yfWeab1klGOh7k6Qcf5qMuNwEzDLKCIcm4LAvTKqLIeXLmNHPrM9yavsnFuXW2M36iTSMcPPkpPtJk0ljY5N7aFS5O3GBqeY4tuZmaljMcPPwAB+rbaDZzeKw8LuMec9tjjM6t8NpMlsl0mN6ebh574BT3hZMUSlusz1+3ncWjS1sUA9V0HvnveGqkn2OhEI36Epq+TiI+zxfnLvLVCzco+UJ87OHP8XDPaZo8YSpNnSAxVKmAVlpifGuX2c04a0o9VTXNtFdV0OvJU712mZvLo7y6coGbu60Eaw/QcuDDnGjvodutUEMOrznPRnabm+N3eGF8jtulKEZNN5/qbuKJrlo6/AEml17nC+dfYGpjnV1vLT3NZzg6dIoTTcc4oK5jkGI1Nc3L9y5zc3SOeDFIb9tHOHzgAEOt3Wi7L3Lz2rfZXrvCQt2nGGg+wJG+EQa9dbhIgZVmu3Ce18evcvnObRaLXTR0f5hjw6f4tMeDXqFSsraIzf4FV0fvMpuQ2Wj+JCf6BzjSHMC/9h3OX3+JsZ0whcaPc6ruFMPtVXRXulHlF5naneB7V1/i7kILjc0P0tl9kq62bg56b+I153h9fpXnL8+wlSzR3vkhTvacor2ugQ6/hFcaY37hBteufYUXiwdprO/kYNcxDtaNUOVTCQLefwKgl7afZXzlS9yc+gZfS38Kf/0pekce4perKmj0R2yAnmSHqBXGJSo6JAlDmiabXeHu/Bs8c3eJ8cUEKd8QZ+5/ktMjHbS74wSXn+PF0SleXtjgXkamq+849z3wBA9XH6XdlKiwhJN9jVTuLjfuvsqLK9/heqYLT+0QZzo/xIMdg7SEIkSsDLI8S1xf4/rMZc6OxYklLWR/P/f1PMThngZ6wlnyuy9y7uZ1Lo3dZcl7gNrmYfqGH+J0YxtNkouAqZFXbhPfnmT0+kWem7nJ2ZzMjivI4LFf4VeGH2K4st6ep7Hpv2VieYu5yl/mSN2IDdAHQ0HC0jqJxALjM9/l1enbLO1aFHxdNA/9Mo8PNHDQr6LKCpYEOSvLymacnZ0YhUKJykqJthYPmh7n+s1vcWMxgeWrIdj12xzv7afDB13WEonYV7k2cYfX11LEpA/R036UkY6TPFCj2ADdyM2ytvoitxcXuLO2ym2jjc7e+xg+dIb7AzXUGuA3S6ill7mzm+DCxD2+MLVBUQtwoH+ETx19kJFqlVx6neuj3+D18ReY2Cix3fxbPN13mlO9vZyoiFKpzpE1VpnafIMvXTvHjYldPNVHOHLf7/FEcwOHXTKBQMAB6M5/wDgKOAo4CjgKOAo4CjgK/BAFHIDuAHTnJnl7FHAA+tujo3OU71PAAejOcnAUcBRwFHAUcBRwFHAU+AlU4McB6JsSd6p/k080t3B/dxcDhkFVIYPkkTFUnYIvgWHFSSbnmLvzMjfWNlgpaiz2f4yuvkc50HGST0gyVaU5SqujvLT2DM+urbFWMqkY+DAfaPw0R+uqGAZ8qTiSXABpnmV5mfH1Vb4xNsateyUGuw/y+OmfYiR4lsXVJLfHV7k+AdFoFydPfpjDHR00uLFhnl9Lg5UDPc9iyMQselEtNxUuH7K8Sjy1zI2pZ7k4OUvJCtLQ87O093yUnhqFAUnHY8aAXbTEdb418TVeG11jx9dJ9+DnONRWS1TKoS79ey6P7rCT9VI8/Iec6Q9Q5cqgT/4rXl4sEZcqqaj7HZ4U/YVrvIQV0b/dRJXL/8B/RwB6FkyvtgfQP8/ZhTJA/7J2iM7qER4/cpQnvDKhYg2qy4+OH6wEppVBUpIktDkW1le4Nz/L1LaFr1KM+QEGhx/mhGcFX3aSa9PnuTA+xmYyiavhQ3R3f4Khvm46XFCXF452kSO/QdZ/hdnYFs+MJvjGaJxIpJInPvggT7W4KJQ22Ji7zsu3p1jcLeCp66b94P/CYy0hhl1QmVwGaQM9Pst/WLvEV66Ok/eGeXzoN3m09RQ9VUEaXaCaeSRZxO2vULIgpcOGUoelKgTkLNHSDPLoN3htdpzXcpskQ4/T3vswTZ2PctDvoQWLGstEKkxgGVk2V+d5cXyav0+oTHuqeLoxysf7mxipq2Vi7lW+fO0sq+kUxeouBtoeY6hrhAPBBvqLCyhkKWTneG3xJpfvTrOUdRGpe4jDIyMc7BqkVPgu46MvkE2PUqr7E/rq2uiMhmkT3RCMLIpZYGHny1yYu8WNqTFmjDaquh7n8NAJPuNXsMI+NGuH7bnPc210kpldhZX6n+PUgcMcbw3jXf4Or1/5LhPbQYzWT3Cm8TTDbRE6IyqK/DxTm+O8LBz0i+20tT9ER8d9tLd2MBC5QUBa4mYszrcvzzC/nqS6/gEOth6mu7mF3goVRb/J9NQlbt36Gq/oD9DRPsjx/lMcrDlApYJYRf8kQDe2nmFi5R+4Mfk1vrj7NFQeor3/FJ8MuakP1uKSFRK+ZWqKFai6jGwqFJUp1nfnubF4jqsrGtlSkGjTozxx6kmGGjxUWMtIG1/lhTvzvLaUZZMIAwMnOXr0Azzga6O2BEENKMywtXOO81ef5ZXk91iv+Cw13U/yaMf9HIu67GuvFC3bXbcxpBTrmXFem4sxOr3OWjpEY9t9nD7UzWCkSHLjBc5fv8Wt6UWk9qdpazlBf88D3O9ViZjgLQLB72Glt9mYmeCbczd5ZifPvAZNhz7Jp4YfYCBSi3fjeSbm/57JlS2m/Z/kSN1BTgwMMxKsI2DeY2Nrmht3n+Pc/BJ5uRFvw8O0H/olHquz6DclhE3fxMSwDPKGgmGYGKaJW9XxuHfZ3p3jxu3nuL2QRlcj+No+y4nBNrprTFrNNbK7X+Hy2C1eXkmwI32M3s7jjLQf5mg9+EiTjU8wPfV1xlfXmE9lSNZ/gKGBhxhsGeKoJOHOg6sEFL9IRlaZ3djkD27NML2Rpamlk58+fIrjbWH0Qozx2ee4PP8aM9sqWusf8rNdJznREeKgLOqvFjD1RdaTZ/n7sVe4PLFNKdRPz8Hf5onGLu7zRgkGg28WG4nieOfhKOAo4CjgKOAo4CjgKOAo8I8VcAC6A9Cd++LtUcAB6G+Pjs5RHIDurAFHAUcBRwFHAUcBRwFHgZ9sBf6zAH2TeGKFy7OvcnbsFW5ubHApUschVzuNNfVU+ELEA+vIuoj7jdGUM9FdEbazLs7LEUIZP+2+Vs5ED3C8vo2Rxlb8vnWy1iwzi7d4Zu4Sd7Y0pEA1jX1P8Cs1J+iuqCegqEgCelPCMjfJyMvMrS/x3avneGlsgbrmTo6d+TAPhLbIlHRGZ+Z4484CuZKfmvp+Thz+KfraOmjxhQiTwUPa7svuwk+JSjTcNiyTrBsUN+9yYfU5/m7BIE01jZ2/xCNNJ+muU2mRIShlwdggm7vOC+Nf57XrC6TUVgaHfpehjmpCcobc6r/jyt04u9kAyuF/zaN9HupcaQrjf8A35wPE1WZ8AqC3NTDULNEg59CEZR8JGRkVyf6fLFy35TR3+yHcpSLjSTxtUCVeiPddNmkFSfRjFt8Ux5JBU8Uhy09DONA1stomxuZ/5Oz8Wc7OzPH5XCeSN8pQaxOH5BSWGcHlkSlZWUqSiiF6T1suTN1PMaNjFWTaA630NnXT19JDZ7SFavkyyvKrfGF5g1fW48QkNy2dB3my9xh9oWb6CCPjwUIhZ3e2fo3dzDJXrl/iC1emKHojDDzxKU51RKg1smgz57g5usnkjoK/5xFG2p7kYGsF7T6oNXagtI2V3+a5W6/yzPVrLCWTuHuOM3D0DEeGjnM/BYJU48KNCJ/eV0VIprKJxDaqeYe5O1/jS6OTPOOq4EHlj7m/Z5jhygCDbUso5O30BI2j6EaBWHyDWzP/PS8urLGmWXRU/Q98YOAII+0NZOb+mGeuPstqKovV/TkO1H+Y4ZYGTnjAdKVAKpIsLbA8+3ecvzvHdK6CjcbP8XBfB480ReiLv858ymDZ8HPE+yDucAp3hUZBmmaDddYza7y+9CznJi6xnkyjKY/RXPcvOXbgg3yyzqBXcaPm1lhY/yv+0+xF1tNerNAn+HDzIId6wpjbL3Lx4vOMbgbQ2z5BV+9jDDVH6AxAMy+xsHqT1648x3eT9TQ0Pkxr+ylOR4fprk7hl/Lklsf57uzfc3t5jMmqU3T4/yuOdnbwRPU2ReOvbOj64pzBmvkURwcO8kBXH4d8AQJucAvx7WVsYUqi87mMJNasBXryBcbm/yPX7n2Lz6dOsEkVrkgjH3RlCftrMEyLreAmNbk6JEMloZhIlotiVsPIuYlIrdRFGjnYcYiRpiiRIHjkdVYXX+PCxCtcXX6NicBfcqL3BEMttXy0JodXSSIZMazcLNeXxnj2jZf498Fm7qs9wcm+E9zXNGzHvIcwiZLCxRoSefL6EjcW73Llxg3W4gludf0RT/SE+ERwmmL8Mn99eZpz/x977wHlyH3feX6qkHN3A90AGkDnHCfnGc5wmCRSIkUlK1i0fZbTnu3znff8bK/X63322Xe2Vuu99d762QoUJVpikJhmmGaGk3NP6pnpnAA0OgLobuRUda/QPRTlDfazqF2ZLMybx35DNlD1qT+KmP78v9+fVEtF3Rd4oqGFh50O/Jo1VvV6EqKIT1aGk48Tnb3Dybm3+H44wmB0BX/nz/KzfQ/SXVOLGHmbmxPfZCg0S7DqMTbXPMa2pk52WA0YU1cIzd3h7akTfGtBxm7ws6ntQT5fvYWAtwKLDnJCDomiotAxKO+54vptQWEt6cZYjA1zauSbXJqSkYxeHA1fYrdSq14p0CJPsrpwlMtDd3grkiZoOERL8xY6W7fwRYsytiLEcvQkR4cvcXm8RFTXR6/vUe5vrWWLx4Zeu8YaVlIYMVPAkLlMYmGQ18+9yNEJCbGqib79X2Knz4SutMbc1JucGb5AUvKgb/oTDndU01rjpEkAeykDpQirq5c4Mvot3rkWImNupa7nq+xsqKHHZcKnFVHGzyt3OuXmJiuLSrnlbdw/ReWmp2yU0G7c//55/19ZPXqVgEpAJaASUAmoBFQC/yQCqkBXBfo/aeGo3/RfEFAFuroo3ncCagL9fUeqPqFKQCWgElAJqARUAiqBnzyBf6xAv/sO1+bmOWWupk/24bJXYtMYWDXPIUoJNMVFLPMx4lkN8YKRyUAXvdV9bK/bycHqbjotFfiNFrTyBCl5irHgDb4/do6BuRwlYyXutof4SGUjfksFJkFJuqbRCAVKUpSkOM/MYoQzg9c5PxXFW9fKlr0P88VqM1mpwORciHN37zATiZOXjHR2HqQ50IDPXYtNmeUrpDDpZSrwobfWI2HCJYNRvkZ+eYgLM6/w3ekCSdmJr/GLHPLvpdmtxa8kaoXkhkC/9iMCvbvnf6P7vQL9dpxoWaD/Hofb1gV67u4f89KUmbjWtyHQa+n1i3jEDMV3BbrwrkAXFGMur8tHxQdJCGVfrihyoSiui/GNfycIUlmgC0pqWlhX8HJRs+7PlZ8bFKBgKJDOKwL9b9YF+ugkf71WR0GwleVVTzGGVHRgMGhBzFAQdSjzqkvoQLJgNTjwOH20VrXQWttMoNKLU2vCXLiINHOcp6fDHJuNsoBIbdMm9nhbqHdU01gwoJGV+cxaEogUi5dIJBYZGbnDa7cjFIyVtBx8kgc7a3ELGaTx89wYWmQ4qsHYcoitTR+j128hYITq0gooLQD5GNfCN3jj5jXuhIIsG5w4fS20tnay3W6iUq9UgBvQ5uzo9RWYrWb0FgtGIYaWGJr8TcavPcuzg3d43WTnPtNfsq+jn54KC50+5QxSiCQpyX1IZImtLHBz4nd4c3qeYF6mrvK3uK+tn/5GP9npf8crV48wu5IsC/Qe70fp8XvYZQRJm0QWsqzmpwiPP8u525OMpG3M+36d/S0BHvA76ShdZSmrIVw0IS7VIBiW0OhXSGuDLCSWWU7EuBo5zp2FEeLZDEX9fhr8/4Id/Q/ypEuiTdSjzawL9G9OXGB+Q6A/EtgQ6Itvcf6iItDNSHVP0tz2MD2BKprM6wJ9ZvY671w++iMCfV9VD+2uNBYhT255lLOhF7k2fZOr+nZqxC+wuamLR2oWyZSe5crtW5ye1ZAwPFkW6LubmunV6zGIlCXnf0ugF1ZeZyj4NQZGfsBfx3YwW3CgsXvZkZmjwuxGmQi2ZFsX6GJRQ8ooohX0aAQ9FSYvTa5N1HvqafO24DNp0AoJhGKwLNAvjp1mIHyWYevX2NG2jZ5ANY860+iVTSKlZeTVYa6E7nDk7DG+qnOyqaqbLS399Lrb8GvM2DRaqvJxtPIsMhkSxTluh8e5PTJCNJ1jyv8HPNBk5UnbJIXkNb4zMM0FjZ/q5qd4vKGVByut+IQMCZ2WpCjgVYaR56ZILoxyau5tXgjNcmspRk3Lz/Cl/ofoqvH+iEAPVT5Ov/ujbGvuYIfFgCl9kWBEEejHeXZZT6Wlgf62h/iMczP+ahMWDRTE/IZAL6LfEOjlPTVKLl07zmJ8mNND3+TSNEgGL/bGp9jd0r8h0KdYW3itLNDfjKQJGQ7S0ryVztatfMG6glycZmHxHV4dusDAjEDcqAj0x7i/xc8WtwOjJkFSMJPBgFkZ1ZC/Rm55iCMXvs8r4xJU1NO95/PsrjWhL60xP/UWZ4cvkpS9mNr+jPvbXTQ7HTRwT6DPkUhe4cjI05xUBLqljUD3v2NHfQ3dToMq0H/ynwTUV1AJqARUAioBlYBK4ANAQBXoqkD/ACzjn4pTUAX6T8Vl+GAdhCrQP1jXUz0blYBKQCWgElAJqAQ+JAT+AYEei4e4PHmSs8OnuLkY40JVG/eZWqh3eanWm0mZ55EKcdIrE6SGRhgOLxEr6Unu2M/upsPsbDzIIVcb9YhUKHK3MEaqNM7o9HVeHD3H6ZkEq5IRc2Av3VU6Kk16dEURIZtBq5HKYjMlxFleW+Pu7CzjK3rqW7rp3X6Y/1PTgsYskSxFGZy/xq2RO0zNhdCYXDidbhz2KgyijEbIo9cJ+EybcPn24HR5aNCBS75BPj7KpbHv8+JkhpRcRV3j5znoP0ijW4dHp9RRr4G0QDp9ndffk0C/J9CtYpLM7F9y8Xac5bQF7abf54E2I25dkvzdP+LlKQNxbS0m92/waJ2PXr8WtyZPSYlPlhPo66HJ9Ydiz+Vy8lxGKgcqpfJXitLToejxskNHLqt1JXUpyjI6QVf+WnF2yvMpI+mFHBTKCfRFpPm/4czkWc6MTfNMvgO90c2mxnq2aVJoSk5Meg1aOUNR1CKLWkqCTim/x6y3Ul3ppbGiAb/djU1jQi+DNnORwswJnp6Y4UgwwlQ6i83XTqejhhqTFXe+QKmUQ9SJpLQyxdwc2UyC+EKEG3NFDBVe2nY9ysPtHrzaLPL4BW6OLjEU12BoPcju5k/R6dVSawSnlAZBkeirzKUnGQiNc3t6nDvzUTIFAUdFFQ6znUqjDpS58nkdrsoOPJ5Gatzt1FgELJo02vQtxi79Ld+5dZ03bUbur/gr7uvZSlelmc7qJAIJNCRBagUhzcraAoPTv8+RmSiTORmv7VfZ19TNpuYGiqGv8NqV15ldTUHzr9Pj+Qg9ATe7DCBr08hChrUNgX52cIKRjIWF+t9kV4OHB/wuurhMcKXA3dUiI/NRisUlCvkoUi5DLidQyEPWECGUmSCaXiYh9+H3P8X2/vt5vEZHqyLQ0xFmFIE++cME+kN1PxToZy8d5e6CEQJP0Nz2CD3+6nWBLisC/QYnLx/ljbUfJtD3OXtod+awCSWk9AyD0de5MnaF4wkr5tKj9DT0cNizSjL/MteHhrizVoFY8Uk2d/SwrdZHu05ZQ6BVYv/6/3oCvRB/nTuhbzAw8iJfi+0jKnqw1DTyqKmI0+Itm/dlywLVqWqEgkhSWyxvDtHrjFTZfDTX9OGuqKFKa8KubDCRo4iFEJGQItDPMRC5xKjtb9nZvpUev5NHqtLlmfKl0hLFpVtcDd/h6Nm3+Ypkot7ooqW2gXpLgIqCFjMiDimDRhMvb6BIscL0WpzZpWWyoh7Z9Wvs9xt41DJNPjvI87dnuaqvw9fzZT5W18ZhhxlvqURaK5LWyLhKOSiGKMUmOT1/gudmQlyfX8LZ9Bm++K5Af2sjgR4h7PgEvd6H2dbSwXarAUv6DFOzgxyfPM7zKw5cjjZ62z7CJ6r68VWAVblVaAvlu4RMES12lIkJ6y0VxQ2BPsJZRaBPCUhGH7aGL7GrtW9DoE+TWHiVy0O3eTOSJKw/RHPLFrpat/M5a4xSfpq5yAleGjrP9VmRVVs/3bUf53BLA1trKrAIGbKCnrwy811egeIt5NVxXr70Ct8fLVK0B+ja8Sn21BoxlhIsTx7nzNAl0qIPc+f/zaE2F00VZuoAWyEN8jzJ1ACvlxPoQTLmtnICfVvARVeVXhXoH5KPI+ppqgRUAioBlYBKQCXw4xFQBboq0H+8FaR+9z0CqkBX18L7TkAV6O87UvUJVQIqAZWASkAloBJQCfzkCfwDAj0aC3J1+jTnR05zYynNldqHeMq7hR0tHbTozeR1EfLZZaKLQ4RvX+Xi0BBTa6us7uhje8uTbGp8jP1VNfhlFMWDVpoikxliYvIqL4xe5K3pVUJJibxnB032eRxGGU1eREgXMWg0aKUiBSFPplAiloWkUE9jSy+tXXv5jVw/ZoeEwS6zUDzJ7YkrDM9cZ3IxXE5TKzXpGUFDQVYmBctUmTfjaXiI9o5dbHLYaRMGySUmGLz7Iq+NpchIFdQ1f5r9dYpAN1GrVR2bImMAACAASURBVJReDKRFMpmbHL37A05em2FVW09392/S3egsV7jnZr/KmaEY81kLut5/y0OtJjzaJKW7/4pXpkTiOg8W97/go4EGevxmPJoiwkYCfb2yfcN8CYoyL1BEmV2eZCW/RiqbIlvMsWDXoRONaAUD+pIDq86OXbSjFURMGxJeOWOl9l75sYEhbyGvy5EqLlKa+zrnxi9ybnSa5wqb8fv6eXjHDh606TBINZhEMOUSlEQNsqihpNEiK8Je1KHXmXHorJhFA4qmR5nvnLtIKnyab09Oc2Q8yN3lGFJVPT5rJQ6TGXtxlaK8iEZfIqdPUip6KGYLaJKrpLKVVHua6Ox/gAN+M9WaJIXR05yfmOPumhZ95/3cX/cEbV4jbiNUKIlaMQlChqQ8SzQfJbQY4vbILWaDQbL5AiNiLSZjkEx6HrkQxuXYQsDXT0vg07RV91JtK2LKTjBx5d/zvVuXOWEucqDmqxzo20VHZQXtFaAjg54MFKpAs0o+McvN6T/ixXCG4awWj/Xn2N/UwpaWBorhr/D65eNEVrLQ/Jv01jxIb52LHUblWuaRNVlS+Qlmx5/h7O1xRrMWpnxfZm+rl8O+SjoKpzg/vcD5UJTXC5NoMmlIp6hZ8+AkQIW2hsYmC5H8HYLL44QKFVT7H6e/ey+Pum3vCvTQ3Df4+tQFIhsJ9Afruuhvs1NYfoszl44yPK9DG/goza2P0ut302LS4JWOEZy9yanLr3N0zYPbf5BAw272OrvpsgvYlWrsUohI+jTXxi5ydHaeYmkrDb5Wet0GVhM3GJkMktA1UF1ziK7GVrqrXDQI6ytaky+B8YfNCeUK943RA/m1t7k19XUGhp/j75IfQ+Pqxa8kniut1Jh9iIKOuGURd7IasSAiWfIbdQoa9BozFp0bvaBR/DxmsYAkxxGkEKGp45wbvcjA4k2mLP+J3R3b6PY5eaAqgZYkWSlKcfE6t4I3eOP06/y/ebCIWrwuDzV6D8a0Hr2swSyVELRKO0SBnL5ETNCRLkgIliq2Vj1An0vLVjHESuYuLw0HuW6opq7/yzxS180+WwX1OSjpoKBR5qDHQYrAygxnFk/z3akQ1+ajOJs+xRc2KQl0N2JEEejfYDgYYd72WTr8h9nc2s4Wq4HK7FEmw7c5MX6CF5R1UdVNZ/vHebSqnXozVCm3DK3S2V5QdiWBbAZJBKU6XshREsdZjI1wZfBpzk9rKBl92Bt+gZ2t3bQ4oUmaIbH4SlmgH5tNMKvfR0vzZnpad/OkfZFSLsxs8AzfH7nA9YUiK5UdtPo/wQONXWx3OnAqtxrl5ZTNOsIUSCPIqRn+buAY3xvNUbD56dvyCQ56dZiLCeLjpzk7dIO0WIu59//iYKuTRruxLNCtGwI9lb62LtAHgu8m0LcHXHSqAv0n/zlAfQWVgEpAJaASUAmoBD4QBFSBrgr0D8RC/ik4CVWg/xRchA/aIagC/YN2RdXzUQmoBFQCKgGVgErgQ0HgvyvQ54nGQmWBfnHsLDdjBW42fobfbNjD/o5OWmUdeWGRkrxCJhNiefo2F4dvc3VqlMEaI62eR+hrepy93kaaTTqcAhhK0+TSQ4xPDvDS6EVORDJEZSNC0wG2W1NUGzXoijo02XsCPY+kzPpVhLhooqBvocpVh9PTxkdLVRjMoDVAVh4msjbBQnyG6cUwqUKJVKHASiFNNBFjNbHCSsKMYN9Be9deDrZvYrNpDDkVYnT4VV4bTZOWK/A1f5q9DftpdutoECVEQRFhi6TTtzgy9DInB2ZY09XT1fUb9DQ5sYsJ8uGvcmo4zlzWjK73j3m4xYy3LNB/j1emZVa0bszuX+Ujdc30+m24ledVRJfyUAS6cE+g58tZ87XMGnOxMFOLMywszhNPrhI0SWWBrhNMOLQ+6t3N1Hka8FcqM+PLoV90KPHfHCISuryD3IZAl+a+WRbo50dDvCzsor1pN0/sO8AjJiMGKtHJMkay5cp4JfMvCyKlct5d+a0tZ981srKZQCjPVid/hZXgKb43PsHbUxFmklmM3m6aqutxWh04pBQyC2h1BfK6FWQhgFyQsCnRatmD1eHBHdhMlyWNrRRj5c5bHB+f4W5Cj773MA97PkK7z4HbJOAo99fnQMhTZJUcGVZLccKzEyzNzrKWSDIi1KHV32ZlbYLl6EXWEk6M+gDN9V+iv/4A9R4bDiaJ3PmP/GBwgNPaPLvcf8be3j20VlXT4QADeYwKv7wVNDHyiSDXp/+U54M5hrM6ah1f4r6WZrY011Oa/QqvXzrJ7EoWoem36HU/QE+gkh3KTgZlE4OQJV2YZHb86Q2BbmbU/RQHOvwc8FnxRV/j+MhMWaBfMeupNuqoNuppyvvwaPxUaqupcmYZW7vK7enrTOYrcAaeoLNtBx/zOMoCXZeJEIp8g29sJNAl+yd5oK6LvjY7+ei6QB+Z16INPEJLy6P0+ry0mLV4peOEZm9y8tJRjia81PjvI9Cwiz2ubnrsInalxkCeZ1W6yp2pAY5MDhHP1lNV6cPnMBONThBZjFHp30aT/z5aagM0mMx4iqAVQVOSUGoK7o0feK9Az62+za3pbzAw9DwvZD6J1b+T1t59PFWlXGtveaWtEMMlVaCRRWSNsp7XmxqUngYBQ/kto/QjaMkhyGsgh5mZfIvTwxcYWBwkZPuP7OnYTo/PxcGqlfJs+6wi2qO3uTl5mTdPHeFrErgcARrrWwjYGnAUzSjbQ8wlJc2doCDlKRkkMgYLRWWchNVJp6WPOkOBhtQYs/HrfH9wlOs6O97eL/Fg/Wb22KtpySsV/iAJykahOBRnITbFqYXTfG86UhborqZP84XNikCv2ahw/3pZoC/YfoY2//1lgb7ZpseZO8JEaJCToyd4YdWNw9FFR+cTPOzqotkCNfcEuqBsMlA4mZFlZeOL8u7PIgvjLMVHGbj5Lc7PiJSMtdjKAr1nQ6AHSSy8wpWhQY5F1ojo95QFem/LXh53LFDKzzEfvMwPRs5ydSFDvKqJxsCTPNDQy/bKStwbl6Z8+9KMQmmMUmKGb1x7h+dGcxTtfrZueZzDHi3WUpKVibOcGRokKdRi7PmjskD/+wl0RaAfHXm6PAM9u1Hhrgr0D8WnEPUkVQIqAZWASkAloBJ4nwioAl0V6O/TUvrQP40q0D/0S+D9B6AK9PefqfqMKgGVgEpAJaASUAmoBH7iBP4RAn1g5kxZoN+ISlytf4rfqdvFwY52upWD0yZAzlCSo2RXJ7k+PcQ7gxd5IxfCJGyl2fdRDrVvY2vAjUcnYCvNUEwPMz5xjVdGLnAuLiO7fFTueILP2G0EDGZMshFdqYhBFNCUMogaRUoq87nN5IQAosYAGgMVRdAo47s1itydoyglKUlJUqUsOblUTp4vFheZXhwnGJnm9O27hNMN+Bq28si2hzhQvYyxsMTk8NscGU2Tkivxtn6aHU07aasRaae4LtBLS6TSg7w2/Oq7CfSe7l+nt6HqXYF+ciTGbM6CvudPeaRZEegppLu/w6vTBVZ01Zg8v8JHAm30+CupEUCjjDAvp883BLoyvFjIIZNmObnEWGiYwYlbTExPML+8QMgmo8GoaD485k56W7fS3byJTl8DNh0YBEUsZhHIlBWaUHSS1+RIFheR5r7F+bHLnB8L8Rr76KjbxeN79/OYzYJJEeiCjFZSXn/dVSqHVRCUSezKH4hoNlLEZYFeThNfYyF4kh8MjXBudpmk1oyv8zBb23fgsSgp6gIic2gFpap+gYJyzWQRlzKvnWoKSuW8zkmVFEGfW2D21qu8OjbGnZQB/eaH+FjVAdr8btxm7YZAV6SuRFHMlOWgpKTsiymkQppCLs+4pg2N7iKxzB2GZr7L1cEVFhc1VFV+nq2tj9HWUEO1MczSxF/x+u2bXJbybPb+ITt799Po9NFpU/SjhEU5uZxSOzBPPjHFlcmv8r2ZAsM5E3VVn+f+jia21AcoRr7C0UunicTzCI3/kj7vIXoCdrYrAl0ulgV6tjDF7PjXOXt7jNGsmQn/z7OnxcPmShnL9Hc4NjzNlcUE+c2P011bTZfbQy8eqkqVmCUT2fwYA3MnOT94mqG8A4f/CZobt/CpOte6QE+vC3RlBvpcwogi0A83dNHbZicXfYvTlxWBLqL3P0Rb88c2BLoeT/EEociNcgL9SMJLtf8A/sad7HZ102fTbPCOkRMHmQjd4K3xy8ysGdBZKtGbnCzMr7C2mqWz+wBbmvdSX+3GI4pU5UGr2VjT2uLGZgxlC8YPE+iZlWPcDj7DwNBzPJ/4JCb3dlp79vGrtbV4zdXljRprpKksmtDJApLSBy8oq1BZ0SIyWmUZIMogSGtI0gpa7QKzoVOcvHuBi3O3mLP/e/Z07KDXW81+Z7Q8jz4nJ9CvjnJ77CxvnniZ72kE2jrup7d3Fx3VnXhFJ1bBiFkuoCNNQc5SEorklQ07Sq5erMAqCFRJaRwro4wuXOb5gRvcFHVUdn+aw0272Gn306VI5XvzGLQrkA/B8iQn507zfHCBGwtxKhs+zRc2PUiX24UYOcbNia+VBfqi5XO01B9iU2sbm2x6qnOvMRka5MzwMZ6LVWOxd9La+SSHvf10WMBXbmZQ1pqyuSQHoknZNoOElgIpBKZYjo1y68YznAtC0ViLtSzQezcEeojEwssbAn2Ved0uWps30duyn8cqFigVllkK3uSVkdNcWoizWFVLXcMneaB+M9vsLgJKE8X6PAnQDkJpkuzqNP/fwBleGM8jOQLs2fYYD7u1WIsJVicucHpoiKToRdP5+9yvVLhXWal/b4V78ipH31Phfm8Gulrh/hP/FKC+gEpAJaASUAmoBFQCHxACqkBXBfoHZCn/Tz8NVaD/T78EH7wDUAX6B++aqmekElAJqARUAioBlcCHgMA/INCXo+sV7hdGz3AjJnKl/lf5/dp+Dra3bgh0ReQo9iwNhUXiq0EuDp3lO+NvsRR1YbFtYVP7Lvb2b6G+spp6IYZQnCE4c5NTQ+c5t7iGZHfiPfgZvmzbgV9vRqvIISVhKSpfKDOwV6EseJWSaPd6KrWgYc0SXZ8DXh67bEKQtAglXVmw3ZPBaMfJZKaYWxjn+ZEXeP0mWGu62b31cfa7slTp8gRHzvH90QyxopWKjifZ1reNPofMFtIY5Vj59aNrN/j+0CucvR4mrW9ha99v0ddQiU2KUwr9BScnVgkXrBg6v8JDjRa8Yhrp7q/z8vQaCVM1Bv8vcdjTRY/PWxboxg0RuC7QFZu+LtAl0iTza8zFw8wsT7OwvMBKcoWkQaaUV5LgJqqNbQRqWnBX+GirdZfT52VvJyoyLUs5Jl6qIisWygK9GHmaCxMDXBif5dXCXroDe3ly3wEes1mxF43r37zuytcF+kbQXMFYDoD/vd8Sg0RXr3Pszg3ODU+TFY20dn6c7e0P0FThKs+61xdkzDoJjRwjJSiV9SXM5Yp5FyVFU8pGbMQpJCYJj7zOt0cGGS5aKXYd4Ofdu2hy+3AbrTiUg9g4kKIWShvXVqdIVGVfhXJwiswzT1CUwswVj3D8zjSnLoyS1dxPS8NhNvc2UueKE5v9Gmev32V0pYSn9in6uu/D7+mh0SDglCXsgoi2lEQWllhZneT0yNO8MponVLCX6+APd/no97vJR/6CIxcuEYmXoOl36fHuo7fewg5zoRxBVjZBpPLjLE48zbnBMYaSWkJNv8zmQAXbPVrE4b/l1Wt3mRFMNLd9kwObvdQ7BBqIo5OLiIUsyfwlTk6d4Mzgea6mAjjqfo7+vvt5rEpHr86IkAiXBfp3pi4xu6JHU/Uz3FffTm+ro5xAPznwOqNzoPEcpL35E2zy+2i16KnJniAcucGFG8d5OV1NhXcXda272VbVyWazoVyZL+iTIM8wPXOLq2Nvcj0RIiFomSoEmA9XUGl1cnjrTh7o3EGFyYxLUOaHK9dJ2ehQKq+n9TaD9wh0CZIrb3M39CzXhl/k+ZVPY/HsoqP3AL/oqiZgrcAgiCQ0Raw5DZpSeUcIiMoTb6zN97Y2iBkggVSYIRR8h3MT1zg3e4Ml2//D3vbtbPJ52ONUGgsK5aEIluwM46PvcPrUy7xOFnfj59my/eNsqWmnRljPtisjJkysIpYXVHrjXaWIewNxZU3LOYyZZYYmz3P05iWuJuZw9D7M5rpdbPFup0+j/eF7UZhHkObJL09yPHiK56YWubW0hqfli3yx9xCd7krE8FsMTn6DkVCEeeOnqG+4n23dPfSY9dTm32BxfpQzN47y3UULGmsj1Y2HOdy2n62V1vJd0KCMHFifqUARIxkU4a+niDL7fYal5WFmrj/HO7MJCuYa7C2/wo7WfppsIi1ykLXlI1y6c5N3wnEWNDtpb95Ef+t+DlXG0JSypGbHODH0Npeis0xZROwND3Oofj87HM00F5T3ooxWp9wwBigWgyzFg/yHCxd5dayAyd3CY7se4VG3hD4TJTx8huMjk2QMAYzdv1tOoDdXWtZnoOdTwALpzHXeGHuGEwMzpIwt+Lu+gpJA73YZ1RnoH4KPIuopqgRUAioBlYBKQCXw4xNQBboq0H/8VaQ+Q/lHNPK9d5PKQyXwPhFQBfr7BFJ9GpWASkAloBJQCagEVAL/Iwn8IxLo14Jnywn061GBK42/xr9y93CgrYVORWaW5avS31yEYpSckugO3+AHk28wPF1gLeekxt3Dlt5tdLR00WUEu6zMTB9hYOQs58ILrKHB0L+PJyrvp8UZwK7fSGhTQpCTCOIquVKWdDpNPleJ3mDDZKxANgwjyQKFvEwxZ8OgcWA22DHI6y64/NdnbYhSKUwqPs1zt7/Ni1cL6Crb2Lv7s+xzZrHKKRYmLvLSaJLgGmibHmD7jkPs8VjYRgojcRLFWYJzF3j5zmtcubtM0dLJrv7fZmuzC4ccQwr9BcdGogTzZkxd/4GHG+14hTSloV/jlfAKK/oKtP5f5OHAZnpqAzgVaSQpqfl7j3Kkdt0Ik6VEkaycIlFMkSvkyEt50AnIygYBSY+easxaG0atuTz/XNkwUD7XslFWhJoEkp2MpkCypCTQn+Hi1PV1gV7cR7d/N0/s3s/HbFZseX1ZVMqadXGuPJR/boytXh/R/p6wqTLdWmCStcwIFydvcGlkjGg6Q0X1Ljrr7qerqZM6gw5rSTlkCVFKkdMkkIpZSK+QztqR9VZkSw1W5smvTTE//jbfHbvLmGRH7j7I56q30+r14dErAl05F4liNk+SErFUBlGnw2GtwKgRyn7VoPg3axBZjLIqneH42CQnLwyxWtpMQ2APvZ11NLszlOKvcn14nDvhZbK63TQ2baOhZTfdlS6qywJVwiytslaIMBEc5PTYq1wOa0lpPfS0fYb7ezy0VzhIRv6UV89dYTZeQmr8Pbq9e+gOmNllUdoSjOUa/mR+guWJb3PxzjgjKR3j3qfYWlfFZhcw9De8eXeCiN5OV9O32dHroL5KICAsoZPzCLk1xheOcmz8GJdGrjJKL67GX6K35xCPVJvYZjAjpiPMRr7Js5OXmI3rkCyf4HBjN73tdrLLb/HOlSOMLWgw1j1Me9MT9NWuV7hXZ08QDF/jwvW3eSnjxO7dTkP7XnbX9NJnMJU3LMiaJBp5kcW5MQaHX+H43EUiuRyDhVZS8Q6avA18bMcmDjb1UWEwUomASdnZoFwrZeWUBboyBkAZALCRQC9BJnmCwelvc+XO93hh9bNYPbvp6DvIlxWBbrNvCPQC1pz2PQJ9YwWWd8UoQ7c3FmRZoCeR8kGCwVOcnxjg7Ow1li1/wt62bfR5/ex0RZE0OoqCBltxloXgOa5eeoOXEnNItgdpaj/IloZ+WuwOqrQCNsDIKgJ5pGKcXDpPoSghCwaiZi02rY4qCULha7xx7SSXFu5Qqt9Ek3szPQ0H2O7wUqmTywobYpTSE8xN3+TE9BmOLqYYT5bwtfwsX+o/TLe7Ak34bW6O/y0jwVliFZ+ltv5BtnR0023SEsidZmVxnGt33ubZOYGE5MDk3cb9PXvYXteEGwPW8p1zXfYnJB3RgoZkUaQk5nDqlimkIoQuP8exuQUyhkosTb/Ers5dtFpFmuQZ1pbf4PKdmxwPxVguC/TNbGnbz67KVfSlAuLSPLeDZzg7P8JNaYk1ex/76x9kT2AX3aIGsZx8L6CRRlheHWVmdoyvX7/NhTkjzkAXn9r7IA87M4jJBSZHzvDG+AwZvR9D229zf7uL5op1gW4tKtdygXRqoFzhfuLqDGlzK+UEel01XU6DKtD/R34mUF9LJaASUAmoBFQCKoF/tgRUga4K9H+2i/en7MBVgf5TdkE+CIejCvQPwlVUz0EloBJQCagEVAIqgQ8dgX+EQL83A11JoF9u/DX+tbubA21tdCqw7qWXlbRocRXEBNn0NMeCR7k8FGE0kiIhe2hu2Ux//y72eH0ENBmymTATE+c5OznFTDRGtNLD7pqP0Nu8ifqaCizlKvEikhQnvjrO0vIiwXCIlRUjtd5GGur7qLRfIJEqMD+/yvKiGYe1Hp+7iwaXA4vihcuCfw4KM2RWZvjeza/x/Rsy2qp29t/3cxyoLmIsxFkJXuXVsTXuzK4Sc/WzdedhDnc1sZc1dESZjQ8zPH6C14feYiiYQevcwoHNv8P2lmqqiCMF/5y3hpcI5k2YO/8TH2muwCtmKQ39Cq9ElpmTdEjen+PRpl30+FuoRqBi3TO+24Jc7nMXlPPNlmW6UiFdQHr3l6Zci65DQI+i+kRZgyBp0N4TiuWFq1Q6KxJeAtlCekOgl+ae4cLkNS6MR3iluJce/24+secAH7dasSsCXQ+ybl2aK497yfN7X//oe0JCo4hvOcLdhVtcG7vL5GyI1ZwXv3MvfR276K8N4NYqtfIy5LNE8xOsxBdYnhwntCRgrHBT2dRPVx0Uk0GWJo7zwvgI45INqes+nnRtpcPro9Zgo0IqIuWyZFJJ7oSCDAdnQWegpX0zPrcbq1GDUwkLm+eQiREtXOTYyBjnr42yJnfS2LiT3vY62j0ylsIFxmdC3Bge49aiHauzkbqOvWyu76TRoqR6BaxylKnoGFdvX+Ri+AoLiWqMjma29n2WfW0OavUC8dAf89qF68yugNz4B3T5dtJTZ2SXRWlLMCKRIZGbJDr+DBcUgZ7QMeX9OXa3etjsEpCH/oa3hqcIima63E/T326i0aelTh9BV1wjn4xydvgZ3pl8h1uhCSLm7dQ0/AodHft4xFfBAUsFZCKEQ1/nuxOXiKzoEayf5IGmbvraK8hE3+TEpdcYVSrcAw/T3vg4/b5a2ixanPlThMIDXLz+Ni+mbJhqNlPXtot9tZvZZKrAoaweIYmeJNlYhPHh7/NK+DXuLi9xPt+NrnQ/W9p7+eS2NnbVNGITtWXxrC0qGx2U+LoEunV5XiqvWLFcrqAsrnz2NLemvsXlwe/yXPwz2L176dx0P/9LlZOAzYZBEEho/r5AvyfMldW58QOxsktfF+ilfIhw6BznJq5wdnaAmPnfsr99K/3eOra7VihqTOTRUiEvU4jfYPT2GZ6bu8tUsgtLVTd9db1srW+jzmUsbx4wKm0X+QSxxXGmp4LE42ugPEeTmzqnjxaHn0J6hosj57kcushQUYPD2k5D3V721fVTV2nAoowZkNeIL1xj+PoZTocuciYlsoCJtp5f5qn+B+ittqKNvMONsb9meCbEou0JPI2Psqm9q5xAbyxco7AaYnr6HM/O5plYTJMy+tnZ0ce2zk34rG48JNCRI5uNEl7LM7q0xkIyh8aoocetwa7NMX/xBU7F50gozR6+n2d392G6K/W0EmQ1+gaXbt/kRDBGVLOLzpbNbG3fS58jgakoYU9miMUGeCc8wKnYLW7nXGzxHmRX40PsqPRgsSTRChmk/CQjM9cZHr3FkZll5oUmGtu38cSWXdxnXiQfm2Fo5AwvTcyQ0tRia/+XHGpz0bJR4b4u0BfJpK9xZPgbZYGetbZT1/PVcgK9o1KnCvQP3QcT9YRVAioBlYBKQCWgEvinEFAFuirQ/ynrRv2e/5KAKtDVVfG+E1AF+vuOVH1ClYBKQCWgElAJqARUAj95Av+ICvfLkyfLFe7XoxJXmn+BP/R2c7Cjmy6NGfRCuZg7I4BdEWUodeuLBBePc25sgCtTg1yLVaKv6qa55wAH23ey2a5IpjSF8BVuTtxmbGaSkXQCyd1CoLmDen89VoO+nGEt5uMsLEyyuLhEOLxEMVdNW9smurr2cbg0wvxqlNszY9xcXEQwV1Lla6La3UaV2YRRFLHmwxSTEVajswyO3uDishdLbR879jzJA84E1nyU/ORxTs7MMTAxw4hgI9DRxtaubtrtDnSFVeYXR5kKnudM8CLhJRFLzQ4O9v42O5tdOKUYYvDPOT62nkA3tv1nPtJchV9XhIlf5sVImNFUlhX7JzhQu4PuQDtNDh/1Og16UUCrNFXfk+D3quc3UuAK13WZLWPIKalWuVxZLmhEEMX32veyii+3nd8L7BYhrS2SKC6SnftGueL6/FiYV6Q99Pr38uTeA3zCbqWiZEbQyEga+Z6eXJf69+qy//4KVP6lJEEhz3zqPHfnr3Bn6ia3Flcp6VrwBbppqt2O327AJEoY83NMr0ZYXlpgaWqchZQZd107db0H2BnQIyr14KPHeePWCBN5G2L7AQ41fpROr4uASUN1cRk5FyOTXObS9HXOj40Sy+dxtW3BG2ijwl5FQz6NLMbJKNX3iQiDM1FmwlF0tnb6G7fS29RIV4WFqtws88vj3Jo4wdHgLGuCEb2/lSZ3B02VlXj1eiyFGOOLYW6MD3M3m8crNtNQ1UZPz8P0ektUCFmWpv4NL10YIrwiIjX/IT2BHfTW69lhTZIrT1PPkiqMExv5FhcGxxlb1RH2/SIHuurZ4TVgmHiG1++McytRRKx5iGa/hYZaG3V6PUJWJrOa4s7kGwwuXCAYAsWWYwAAIABJREFUnSKm68BW9Tj19Vu4f3M3H3V4ELJzRGa+xgtjl5hfNaCxfZoHG7roa3OQi73FiUtHGJrXIvgepqPpCTb7vXTZRSqKl5iLXOHy9df5zoqGoqWJCl8nO7zdbHO24re40GkT2CUD2uQasdEXeWn5WS4EJ3gtvxWX6Qvs7e3nk+1GtjkaMCGWWxDIK/X1pfU6BL3yzlV+a35EoKcSb5UT6FfvPMfzK5/D6t2znkB3KwK9Ar0gsCqsUlG0oZU0680IQgkZufweWO90X1/2yoYSJXldKswSmjnPmYnznAydI2X+I+7r2M6W2ga21KTJiiayaHHJeUgNkQ4PcnRukNNzCWKSFq89QEegk9oaDzadjMVcIJ1eJTg7ycjUHMl0Dr2xgvaGNpo8rXS6enDKq8zMDzAcOsbbsyMk8CBWdNNW10ujW4NNl6KYybMWHGT67lWuLNzkWsHKis7Olm2/xc/3HKan2ow+fILb43/DUHCGsPVBPE2for+th16LkdZ8GCG7RG7hGq/GVhmYmGIyXcDjsuBv6qXS00qzsYBJypNeXmBkOclELEdS1uNye9gTqMRjEkhefI0jsQHmS3nS9p9hU9NBNjXXs1k7SWr5ONeG7nI2nGRFs6tc4b6pZTc9LrAUoDojIieuc2v+HO8sn+KNaIYqbR8Nzj30uH04vKuIpijikp7xidtMz0wwmbNhdu+kq3snjwYCtGvGKS2McnnsHZ6ZCpHSePF0/C6H2pw0VdrKM9DtxTRIcyQ2EujvXAuStWwIdCWBXqVXBfpP/pOA+goqAZWASkAloBJQCXwACKgCXRXoH4Bl/FNxCqpA/6m4DB+sg1AF+gfreqpnoxJQCagEVAIqAZXAh4TAf1egLxCLhxiYOVOucL8RUwT6U/yBp4P9bV10CAbyOiUDqRSPg7Pc4JxAJE42f5VrwctcmrnE8ZCVxYKHCv8mDvUc4oDfhV+noyo1QnBhjKnQJDcXZ7lbSKCxWjAbbZi1Rgx6HYV8gtX4ErlcCVG04HRspbW1nzp/Pw8mwkQzy4wsjnNu5Q7h1CpJLcjGKhwmG1pZxJFLIGbXyCbimAo2liv3U9W4hcbGFg4YE1SWEmhm3+b6whwD4xNcXF6jaBLwuv1Umrzror8YI1uc4m5yhPmYAUPFFva3/zpbAg5cUgxN8C84PbVKqGBG2/RXPNJURYMJdKH/lRfmQtxYijFe2k+Hvomm6ga2NGxlp78aq06LXlRSusqMrfXw7rsPZQ55OYW/ngzXK/58XZGDRrHoSuW7klBX5KK4UZmtzGte/0+UcdxpXYmktER+8WkuTN0oC/SXpd3lBPoTu/fxhNmCrWhGo5URRCUzvPEov+i9Hz68+6c/zMsXZShI5MS7zOZuMRa5xfm5aaZWjORkMzpDHTUWDWadIv4jBFeV6v08xmIOXUU7Da39uBt20mNMo0uHyI+d5NSNcaZyVrSt97Gt5Qk6PGZ8BgG3tAjFRUqZRQaXB7k4M8nk8gILWhuSzo7RZKGWZBlJPl8gkVXq76vQGyrwuHvp8/bQ6HTRotVgzKbJ54NE4id4LTLFRHyNcElEjxOP3kiFLGOTVomWiixnMySqG9lauZlmeyN1gS58xlWMcor49J/w6pVxwnGRQuMf0hHYQledlp2WBBnMyGTJFCdYHX+WS7cnmFgzEvT+AvvaA+z2mXEvv8axsSDn51a4Y8xh0UhUWfQERB/GggM5o0HUzbNUHGYlM0coaaVQ2orT2cK+Pdv5hKcBYz7KUuhpXpq8ylLShGB8kkP+NrpbrBRixzh97U1Glwzge4S2+o/TX+uiwybgKF0hHhvkxuBbfG2xwHKhAsnkpstexw5PJ/317bgq9VQVLeiyeXLBI7y19h3embjDy4Vd1Ll+hX09PTzsSdJn9GNERK/s2igU1ivclWWjW0+fF9GgbIO5l0BfjR9hePZ73Bj5Ac+vfQ6LezetPfv5heoKArbKskBfI0altC7QJa0WiWJZoCu/ylUJGw8dym6dFKXiHOHgRc5Nnefs7HkSpj9gf+tWNnsa2FSdJqMxkUNLjXJs+UlIzTK4Nsmx+RFGl+fIJ7RY9E6MOhNmgx6NqUQinWBxNcpaUY+9shqnu5GDnnb8FQF8hgA1cp5UeoTI0jscmx9iYsVAMGVHq6ui2pzCplujlBYxZufJr8wxmQsxKFcSE210d/8KT3UdpMtpwhg6ztDU1xiZDRFxPEBNw2fpaemky6inPRdDKMUhOczNYpbrU1NcW5gnm5kjZ6xGtgVo1KSxKhxSCSIZgahsxlxdR3NLB9trLNilLNK1Y7wSO8tkaoVg4TB+ax/9TY0cqo5hkm8yOD7GpcU8Cd0+Wup76KnfRle1FlsB3DnlTTXCXPI6g5kLvLS4wkrEQSFRi9dsweiap6SPYE00kE5GkeQCpapuPHX30dTQxm6dAS93Kc0Nc3XqFM+E5khqavG2/U55Bnqj3Ujg3gz0DYH+5sR3OH0zQsbcSm3Hn7Mt4FIF+ofko4h6mioBlYBKQCWgElAJ/PgEVIGuCvQffxWpz6AQUAW6ug7edwKqQH/fkapPqBJQCagEVAIqAZWASuAnT+C/JdClNRAXWUvMcSN8nqtTF7kZl7nS9AV+193K7sY2WiQtKY0BpUE7D3gUx1VMoEGpPR5memWAgbkLHJm2MrRsQba1cF/Xgxzy19BitdMsB0lkZplfmuVWZIq3F28RzSZJJwtoMWAyGslnU5QKeazWShrqe+hoeYyAuwWz6GJnLEZemyRamONk9hKXp+9wd2maxZyEWWtFLkBVTsamEdAUi/RW7ETf8xkqG1qxagV2kqaKLJbMOSLxeW5NjnNseobQ6iyizkaRWpz6EnaHgMOZJaKZZz6qB2M3uxp/mX6vBWcxij78Fc4Gk+UKd6H+L3m4wUGTRYt54X/nB4sRLkfmuRLvoXqtAq/Nw97u+3ikuwm7wYBR1P6IQFdEevmhyPN7Al0AbbIcu13vfVc2CSh173IeWRTKolKR6EUU4bj+qFBGjhtKZIlTWvkOl4K3uDgR4WVpFx3e7Xxs+24e0xsw58zodBIasVwf8K6jR1LE+cZB3Duge4pdudjKb1uQlDjCXHqEs8ujXA1nmF5YY3FNj11XwKSV0WXDrJQqsJgtNNW48DbvxRfowqBpo5VlTPkIQvAsl29NEcw70LfcR70ifV1Qq4MaFsr1zopEXyxNcXtlkeG5MBfm44Rj6fJ5O+Rl9IKVQk7xuFaqa/poauiktWErbZY6nKKG+iKIykLVz1OUz3FsZZob4XD52qxERayFEuZsHoeQRKhyoqtyYeo+wP6qzdTrPVSYrdhZRSuvkgj9Oe/cnSO8oiVb/69p8rbRXiuwRZ8ggQGBHDl5mvTU8wwMzzCVMBOu/TLbG2rY7TXTUDjNQCTG2dkYr5ZOkVyOImWy+EqdVAp1mHHS0+1CModJF5cYnU2xHK3DaPLSvamPz9a1lY9zdf5ZjgRvEEvbEAxPcMDbTGejmWL8OBcGjzOyZESqfYRm/0focdtoNoKjdJVCbpLRibP850iSqbiWlbyRBr2Tza5W9nRvpd7nxJWrQJ8vIi+8zbnc33F8/DYvc4BW32+xrzvAQdMajVRhkAV0ikAvrjcklAW6lv+qQM9ljjE29yK3J1/lheTnMVbvoKVzL582awlYqzYE+hKVsiLQRUoao9JBUX5eZZsIGN4dgW4ol8SnKRXnCYUuMjA7wEBsgFXD77KncRO91V56K3Mk0ZFFQ43yviqFQIqzIi1yLj3I9fAQwYkVVuMlUqk8Op0BfaWRZDbNWqmAqbqRlvZeauu7OSS6qdY6qRQqqFYOSQiSSV/gSmaG67MFLkxlmYvm0BdnsYhxdEU7fmsRlxmi+jXuCE6WZDMB3+f4YttuOqw6zHOnGQ1/k/G5WcL2Qzjrf4b2+hbaNCId2SQCCSBEwiBwZzHMxfAUwfB1JuIS81IF/kIMuyBjEylLdanSj79jE73NW+kSQCMto7l7ipdi7zC8MsetpW2Yc3666+v5WEOeOtccwzPTDEQlkvr9NPq76PJ3ErBocBTAo+yMKk2R0oyypLnJ6+ksd65lmRyW0BfzSLZJcpoZqnNbqbAZCfg92Bv24fVuoUZnp6UITvk20sIot2bP8+25RVIaHzVN/wcHW6uoN4jUAhalwl1aoFAY5J3Q9zg7OEfK2IKn7c/orbHQatOqCfSf/CcB9RVUAioBlYBKQCWgEvgAEFAFuirQPwDL+KfiFFSB/lNxGT5YB6EK9A/W9VTPRiWgElAJqARUAiqBDwmBH5mh/d6h3BKlUoFUOkk0GmV5eZFEJgNmG57qGtw1yvxpc3kit/IXdVGRq+8doi1DMh9hITZGaDbOSiKPzmjF4Qrg9Xqx2+xYNRKCnCSRjJFYnedWdIqFlSipZBZRMKDV6ikVReSSgaqqagL+JmrdDViNFjSIeBRRrzh7pU48tsRUKMj88hJL6TVKSiRZIyJpxbJkVrrPt9t34fN5qa6uRKsTEIUigqDIuSyJbJT5hQhzc0GWlxdIFopk9DaMOj2uqiocNjsUJTLJFHpRQ63bQ6WjAv5/9t4zzI7rPNB8q+rmzhlooBtAA43QyEQGiEAABMEEkqLHlmRbclrPzM56Pev1ej3PzHjHm3/s/JjHa0lrW7uyZEqWRJoSSYkEAyJB5JxzaDTQCZ3DDRX2OVW3ui8aAImmu9UA7nepVjf61j1V5/2+Kkh8z/cdy6a3u5vb3XF6bZ3S/FzGlxWTGwkT722npaWF1jt3uN3STl/KoaCwhOJx41lQWUNOOEIwGERX7dhH+JVS7d7RMG2Tjo4O9zo6Ozvp6+ujtLSUcePGUVBQ4J5fSfugNoxrcKx0tbGN5Zj09vXSnuji6u0b3G5pormrFVOz0QIGSTtJrllOTjiHieXjmTGlhtLCEvd86vriZoLbLc3caLqN6VhEcnOoLZlBLBwkJ+pV57utwS1V4dxLv9nL7aZbnK8/T1NbM0nboiNSTiQQxkqZbteBqrLxTJpQzYTi8eQHY4RDhjtHNz8dEwL9dHW1cqupgZuNN2nsbKXfNDE1naQWJpZXRPm4CZSPn8SUSAGlwSiBgFq5AP39/S7H+vp6N+/z8vIoLCx0WUYiETS9F8exiCfjdHV1udzV9/z8fEpKSigtKUXTNO60qXuqlcNt9W5M1LhqPDVGNBplypQpRCNRUmaKtrY2enrUftMGs0unurELh8K0d7S7Y6jPqutz76v8fPfPt2/fpqMvQSCviLKCAkoLi8gNRQhi0p/ooa2jhRtN9TTeaaQ/GYeQQbi4jomTZ7M46hCyu1CbM8S7G9l+6xbHrl7nWjzAwslPsXTuAiaFYhQHM3YReIj87e1ro6WllcZGJUtNotEccnNyqa6uIRgIEQwOycHM5gf3GV/xUnNVbNQzSuV5bm6uGwsVk5ycHAxDrTq593U7eYHbXTe4fruJW61t9PUnsLQwEEGzdaJGLuX5Fe52Eipvq4IRb7Lul+r7YLnV8a1dN2ltb6b+1nVa2m7Tn+hz7wktNJW8nFwK8vMJqkr6pImZSlFcWOQ+O0qKikklkjQ3NdJ+p4uQVU5RcR4lJUXk5QfR3ctWe8onsZ1+uno6aGq6RWPTTW70dNFomRhWkAAht3o+z8hhfEkZE8eNZ2JxMdGIgZmK03Wnicudt9znaltbO5ZpUVJSxriKCeTnF9Lb20dXp1qdo7v5qd6bYJQNztVIz1UzuXLnEg3NN7l68wqtPa1oBoSjIRx7LgV5uVSUlTGxvIJx+cWENdXZwcZwTPp6emhvaaGtuZl+yyRaVUVZfiFF+QVE9CCabaP+XUI8HufazXqa77SihQLkl5VQWVhCUSTHfU49KJYPkXpyiBAQAkJACAgBISAEsoKACHQR6FmR6L+CSYpA/xVAzrZTiEDPtojLfIWAEBACQkAICIEngsADBLqSgMo6OraFaZqkUklStoMZCBMKBFxhZ2gagYGu4vrdAt3dRrsbi056EtCfUnt3hzCCBYSC6rMGAVIYxHHsBI7VRxcJes04SSVC9TC6FsC0lGYNEw5GiITyCBqqabTmutACer0QOA5xtcdvMkHcTNFnpbANDUfTcHRP1KqfK50KwuEgRkDDtlXPdNNt/Q0pLCdByj23atmedAusezR1DRqxYJRwIIRhO+57hqMRDYZcMabErGWm6LUM+tEJ6jY5oQBBTUN3Eq6wSlopepIpUk6AoJKxoRzyHZ2AprlSSAnVkX4lbAtDN1zfZ9mWKyzdGKZSRKIRQsEwhqFavjtgOwQ9Y/dwLztdbewWqDuupI87CRKWSb/ZT3eqz92jXZ0/5aSI2SXomk44EKQgnOOeS3M8aabpBgkrRXcq7sZULZrI0yJq7QMBXVXRqvgqgW6ClsAxbFKpOO3xdpJ2yv18m5ZLyAi6+af+lUlOIEosFCWihVyR5zpPX6CriuZAEttOkkzFiZv99Fspt1G4pakq/jCaESbgSvMYhY63x7cfI3XNlqV4qj24vd+rGKpFEO5CCL3f3afexZq+d0zLdOV4OBx2RbF6W4nxRDJBt467yCDptkB33PsqaAQJhUME9SC2ksSpPvecBgYRRy0syHF5Js2ke2+qc6k4KqkeMAIuVzV2Uv0+ECNsGO6iD5UNBgksK+kujumz4yTVz46FpTvEjTJi4QKqVU8Jqx3HjtPZcZu9bZ2cvtHArUSEJVMWsGjmbCoxyDGGJ9AdJ+nOW7FT95+hBzAMr6WC+zxRC12829lj+4A1HYqlHw/FRX0pDmreKgaZ8VB/vt/9FaeZpNNLn6ly1lLrYDC1II6j7mn1bAoR02NEQ2EiRpBoRmcIT6CrLxOLBEkrTm+ym4TZn95QQSNOMREj5Oaleoao56i6DwO6QVRVuhvqXDbJVIJU0iZg5REKGQSCKo/ULalyxkQzbAy324S6fxP0J3vptC261UGOjrrSoBYmqkXdGIcDAXIDhrs4SAl420zQ66RIqns0pWLvEAqFiQZj6HoAy7IxLcdlHggG3dzLNTMWC/gCHdXNop94qo+eZA9xO+7e+5qu5jaFgK4TDgaIGkHCulrepHast92eGI4S5KkkZjJJ0rbpi4TJDURcBir66smjYqq+ehNx4qkkTkDHCIaJqOcG2uD99XBPKDlKCAgBISAEhIAQEAJZSUAEugj0rEz8UZi0CPRRgJrtQ4pAz/YMkPkLASEgBISAEBACjyWBz6lAH2rEbTSSrvLwrLmmhJ+rp7V7K9AVDL3X7ZttoRouq3rEABYBfydvdHd3YjWijYGS1p6SUho0vTO4+46qZRzoDY23z7f6itE/gNz3o+rTqvpaXavbtTl9rDqwwFWh3sv155pqA61EmJKhZvoTSjzZKF3Zh9dCWl1NwFVV3pnVFXnSxzuLoamZhNyZGG5DdTWWmqm3f7N6qfbqFkFUrb56J8fdynxQnPv/smOkZHq6IftDpaS6imHUn3tCW1WFu4skVHW/Yq4i59Xlplzq3twUySAFLsN0d2/3uxLo7ktTPBQfdayipZZLeNejRjDc06j/ssGOey3slbR3s8WLcw/5A3FRulx91hXKBL0KdhVrP2nUmfRkesN5dZRFyr1K7ywWERxX/al95Q1yVeNw3+hmiPT7gfXErup7PfSmenAY4g94y3Iz0HDnoX72+HlR8r97tB68+EKNoPJO5ar6pCc1U66MVRJYxctO/5MkRYI8twK7gh5w2rGtfprvNLC3tZPLzW106UUsr1nIvKrJlDkQHua6D9tJuOI/HXi/nBvb1km7cy9nbI/gA4rHXVHupo6mfenFJyZtOCTSzyQVa7UVgnqaBd27W93x6id/8YW7UMg9qVeB7mWriox62gx+VzzVISZF7qcHitbT+7irkT0CKnZqOG+bBM0KeQsvBs6Rznn3GeXdHf5XHJ2+dETVkgjvWtXV+jFWzx/1TFOf8a5QXa16V53V31FePdG8T6gM8X6vFlPkWJHB63AFupqVRa/T4y4G8Oanssf/p2IgC9VI3mjqVvUEujdPd5WH23i/X1OZnb6/VfcS25PnbieToLr3/HtR5avjdjnxXyP9nHzwnSnvCAEhIASEgBAQAkLg8SMgAl0E+uOXtY/mFYtAfzTj8lhflQj0xzp8cvFCQAgIASEgBIRAthLIdH33CDGvSlgJI6VNbE0JdCWABsWQrqShL/X8sXxZqSdAT2AScqWkUs+uHEkf53ZZJ+nKZlWzqVtKYOmqVD2tYTL25HY3BE+r3rS0dbSkJ9DS5skVsEp2ap5kVy+3gDn9s2Y6BIzMilRfhNmuDHelmJJjqnpYU/JR1T56n1Zz9jXTQEWzmnt6cFM33ApmVcOstKcayzbj6KoaU1fXowS6p4WV2FRSyMft/4sOdZ6REuiDoUgz8Rmoati0EHYFZPoqhuVC04OrylL1o1uF6lblem94Ytv7sxLqBlHvLI7KANU6XxvgliZFSvFPx9Ktm1eLExwbXW2r7dpVJeC8rgjqSynLtEbFJuKez5N26RzyBWV6I/nBtQrp/bRVhW/6St2Yu3mn4qSi5ylnV+K613x3XNzK+YzFD3fHTMlOtUAjQ/Km5eT9HjGau9bgc+irWKl7UOWQBqY+KM19fakpAZseI1Oqq0UAluNpeMXcy19fxqojzXSUlLBU/yiOBqFUE4n4bdrUfvOdLZzpMukxNXKKalg5YR7TioopVdftdbV/6Jeq+ldB8vIufTe5C1ky5p9+dnh59eChVQz8SnRfpA9LrqprcfNJxT3DXLvPHndliLeqw39lztVL5oE89//k3vPpf5SI9+8HN+cH7jOVx4P3pLegQMO2Amk2fr57Ty5Xfbu5pBZneMLdax6v8t1dTZL+R+W995zKFO6Oo5aHBNwOHN69PriAQS0i8nu1+88BlV3BNI7MZ4i/XMDH4S058YLlODHvyeY+zwe7Erhncrzrd3uGqGePppFwnwLe3xuqm4ff+8KNqaqs17wOI2qOQXdJg3dBo/GcfOjklQOFgBAQAkJACAgBIfAYEBCBLgL9MUjTx+ISRaA/FmF6vC5SBPrjFS+5WiEgBISAEBACQkAIPBwBv7bbq5lU9diD2mWwstAXRAO22pXQKWy1h69bB5whxb2iZfelaj89zZ1CN335qfZTTx/kl3BmVtqmBbClxH66CtV3YN6/NFAC1hvf/Zb+WTNSGerff98TOemZDBysfqtE94BaU6LPl0Ou9Lu70NjVxaqD94CyV6IsU7RqbtW7ujxHtV5WrdszxNBIifP7xTRNZOAtV3t5F+JNypXUw6hBz1h04UtCz6SnT+FWlKrFCO7AaGkp6brvoReoZKK6BBeu967lxAcWZXjM059yvw2O4K/TcJEPHJKh8Nz5pT9914kzV3r4Ym5Qonrplc4h1aY6LX39S89sIZ45He/3A0fdda0PvNdS6WS6n0P3AjUQIxUoK5gB31um4cZSbYlw78sT1f4iD+8UquW7JzVt19477gIFr/oYkqkkbXcucPnGGa7evMoNM0GqYAIFZROYXDWPhSVTKNWDFH4Jge7VFfsvv8fAA8l84Rv+vyDMFOn3xuMBixPMdJl75vPFvwXcRReqXDojqUP3D1DK8hYXec+hwQRXSzz8B0+6jj19aXfdPOmFJepBmHn/6d79k85fr6e9amOeFsluzL0uD+7t6+7C4C1M8e5jf9mQd4eoCn/3BnP/k7lg4O77yWdnZd5uGU+NARqOlyt+r33Vlt5/ZVLybld/vt6Ckvv9HZI588wrV8f79fHuZzNa939hcsgBQkAICAEhIASEgBDIQgIi0EWgZ2Haj8qURaCPCtbsHlQEenbHX2YvBISAEBACQkAIPMkEVCW64+7HrPoqq+pa90dV1ZouEx3wJJ4lcV+uoNNUq1+vUtJX1T4pT/yYrjtS7dE1VYXpmtSMyvNML6gqMb0Ped8jah9h3H18lXBS1Zzqy72kuz2jN6aewEpXrqr9l7W7SlyVtPLaDLtK162W9E7uXpHrw71K3sF24OmZqANUqXR6o22137H7OXef4kyP6om5lGm7e30PVA2PthhykaUFVkb1uR+HYbfCzmTrG7PM37kWTFVNe90BlJRVCwbUnuiqan2A6X2kvVvXqyXSja7TwtBlb6MbRtrZecLSXdphW+iqAtsfS61iSMdv8ESD96bvJN2QummkKt299714ZChA9fu05/WrzjNj9iBxO/RJkC4g99I6nboDUx9mr31TTw1WXvsLMB7Uyl0tQlGLNTL7o7tl1b7ovVu0KvGq9uS+0XCCI2cPceXmVTqiEcLjapk4eTozqhYxM1xAxNHIV8O4/fEf/mXb6l73/6XWMBZsPMQp/BbgD53LmXs7ZI7vp8DA6oz0mw+otvequO9+eZXimeXrD5hApktXCzUGluhoA23q1T7lXt4oEa7yXe3z7mAY/goh33brA/eW6qignlP+y7HTGxsMrDLynpmGoWR6xrWlmx2YXjH8XW+5oj5ja4WBsdUamcw2H6o+XuW4qkZXPfgHxvfue/V3iJW+d/3nqtoKRMVNPbvV3xbufNMn8Kr3vZcI9Ie4EeQQISAEhIAQEAJCIKsJiEAXgZ7VN8AITl4E+gjClKE8AiLQJROEgBAQAkJACAgBIfA4EkjvRe1e+udLLVdYDjnqvoW9aQyuv0v/7AuZTNGe7q49cIxy0Pe87ltA6tutdDX83QXFfmfhe8cKqP2p/VdmBawS3Q8h9DKvb+g5lUVyW4Grlz/bobWVGaxdOf+A6tiRSKP7sfy8cYdxKZkxzew4cN+f1Tn9RRAPcw7X0t0dp8GFF5mbB2RYtkwJnWn+Bn728sW7bu+X91vwke5IfTel4YZpmNz99SIPH/LM+/ULPqUWFqQrjweOdHM0ff+4izt8Eat+ncAxEzR2XOF842WaOlrpCuWQWzqVivIqJuZWU6EbBB2HmFoJMJyuBQ8ijiFgAAAgAElEQVQ9wYd/Hj30kPc5MNP5+s+du1yyaoLhfs5jNbiUZsgCiwfGO/Nef8CV3nU/fM6zY+g5/AexiqW/mufe0u/0oiX93gU/XwAu6Rpx7z4ZbPieXkuS+dwbuK4hMfOv5T7rUfw70H+CP+iRP1Tg/3NiLZ8VAkJACAgBISAEhEC2EBCBLgI9W3J9tOcpAn20CWfh+CLQszDoMmUhIASEgBAQAkLgCSCQWSmp/g/nff5P512Vkg+vff3m7AP+dGhVZ3pbc98HPbx79AYKZLSTH3BdfkTua2ZS6XcHdH76z+lK8aHRfFjh635OWVwltFTVpTf+PSowvZexV53tVeWP2uvhYXqXMIxLSTddH2h9P9DuPJP90PNnIB+aBt5eyRlfemrgehx3L/LMnejTai9zkMxz3VM66x/o7dfu5XdaKj4wV3y9qjooqHLch1hc8SUD6Wfkw3xcTW1Y2477N1aGBR2Uwuk73e1I4HVeUNsoqBxO2Z00J9rpTSawwnlYdgG50XwKjDCRdK6HiaMTG27iDE7znnwbjNNgQt6vLf3DkPriY5IZi4H8pTRDl7t4ReruLuTpeacXX9wvzzNzUP2cOdjQuab/fHfaDk3i9Enudx/7qAZLuN1OH4Mvf9WHd9/c1THjQff5wOIff+v3ewW6f7p7nrXa5/wd4p8vXZXuPmrSc3K/aXc39r/r74phPpe+OOpyhBAQAkJACAgBISAEnmwCItBFoD/ZGf6rm50I9F8d66w5kwj0rAm1TFQICAEhIASEgBB4oggMlR/3qf17gNv5IgyZAn2g4jfdQtz9rNsm3RvFl1X3jnk/4zMo0O/r4fxB7pG4Q0uVfUOTUSqfeQHDkMruDJQYTwt0bw/1wZertNJt1FH7Fz/GAl1JViUWPTzpfPFtmPqVz/0+YtvvOpBZb+sKzLsEepqcGxZvIYIvv33ZeZcU9M+TWfnqo8+ouPYOUwcN7gvu/uq+eaLOqgS66lM+eiL3VynQFft7czJDoFtJbysCI0EcE1Pti04ulhN2F6soCgE3JikC9BMgbwQFup8RmctOhrVc4IseR3e9r3ocqCxWcxoU6IM3fDr63jYB2A8h0DOtsBo04+Ex5DmSuUtFxh10/+v/IoE+UIH+ZQR6xuAZAt3KaCV/33UA6a0uBi74Lnk/cId6b3+OQHdvvS8S6JljDCvCcrAQEAJCQAgIASEgBLKPgAh0EejZl/WjM2MR6KPDNatHFYGe1eGXyQsBISAEhIAQEAKPLYFMhZdZmf2Aquyh87yPZPa1TLommyCD+0y7ktl/afqAQE+hE0Spm6HGKLOJ8NCT3d3OemgR6NCRDPsBlcR3Dfvg1stDx/Odr5qO7qhrVwLdn8W9At1QHNxqXxO00PDk43Dz637i7fPGGNZiAbXowhd2Xs54Ot2rfB3aZNzIsOVmeq3CUIEeyJTugx2ksXSvlbb/tq/nDJVH6V9aQ1qJD0ZZ8fbPlGnZMzot+MXXaVGnZKlXg6vmp7Iyijaszb6H0WJ9uDF1jx9GNXxGpbK7mOU+slL58sEOAG69Mo6RcvW5+ozhRDHUOoL0tVqGja2lSNFDlOL0vt0POZF7Fir4n8toK3/Xpg+jJ9BNtVe3L9D9LeEzt3FQ+3Fn5Grmdu8ei/Rm9u6cMhYhDCRqeiPxgWed90Pm1uuZ90DwYe7XjMr1wSzzzq273QO8l5uvrqVPX+kD721/8ZS3TGDg8054SEAVoMwb1N8OwTvM7+3gn13t5e7t5z6k00NmuNNprC4z828gn7N7Ov85MIyUf8hMlMOEgBAQAkJACAgBIfBEEhCBLgL9iUzsMZiUCPQxgP6kn1IE+pMeYZmfEBACQkAICAEh8GQSULWYmeLc/3n4An2oA7LS7Y8HBboDdoZg1JVA9+yOK9CdpFel7YqsIdc0IIQy/k9xYLB63neF9/vuxy1sPUDIuZeQ/mRGJWbm/tSZWvRuleSNruS44Y4RxHS1reZqWPXy1bLLwT1GvTPKAn04HnfQtT1kiquc8Wan1J0nzT157lWMexXbPqeQLyjTssyv7lXH+Cpb0Rj4gBo6fU2W4Xk0fzqKsTqLL9AdRyNpDO5Q7Y/pZZWNnv6kxz3DzN91vd60vSOUzku5tdfqe4AcDIYKxc/DlKlIHwJnZgOILzpc3Sv6cKrh/ZzW3dmor8zTqbtBLVy4q4W+4mCkBamKm6mhZfQ7d2IWlpaij07yKB8lgT6QOV9E5Eu/76By2EJTzxq1skDd7Oq7n3gua93bnSD91uC7aeE/0P7eF+gZTx8tNrjqIL2fuv/u0OUCatxI5v06VHgPWeCjluqoZ4z3bBkU6P5haimS5j8vbVDrhjKfZV6m+3k69GcwrJxBrnfts+6dy29r7z8zzfS9pK5G/aOnGaqfBpY/+ZP3bsuBsv/7CnTf1/vHiUD/0nkuHxQCQkAICAEhIASyi4AIdBHo2ZXxozdbEeijxzZrRxaBnrWhl4kLASEgBISAEBACjzUBJQx99TJUWj/ExDLkzlCBrioT1VfAb/fttv7NOMpt4e4NoIRQwEmhue/fT557umigAlcdFhhsW5zpZzIluvrUgI6zP08++tZm8PoypVOmNPepZJ5TiV21W7dS6V4t+mAFun/VHgdfWI3yHuijKtBVzniW22/krpph+z/7At1nr6pr3Shr3qd8ApkRHajw9d9Mp4CSf3dXoHsM9Yw20sm0VB4UiF6EvCh4kfNFo/+Ob/D8iPjxtd0r9CrQlUQPEHV7Izz8K7OV9kN8apiHf1mB7i9aGNro221hnpnIabXqdiDXQFOh9ltJKBEbtrA1izg9xCgaYYHuZ4wfjeFwfwjWdx2SXhWQKc4HBLq3vYQr0NNJ6r418GRK31y+QB/YQz4zUyP3CHR/dpk9EfynXSizHH3oVO4j0NUzJl1fnl7G4kXWC5vaoiAdQLVm6Z4FMv5ikvspfdDtaMYVqK4a6StPt4v3PjU4V1+g+0p/UKD713hPAfvAI15d5tBFHXdt55DxyB9uhOV4ISAEhIAQEAJCQAhkGwER6CLQsy3nR2u+ItBHi2wWjysCPYuDL1MXAkJACAgBISAEhIAQEAJCQAgIASEgBISAEBACQkAICAEhIATGhIAIdBHoY5J4T+BJRaA/gUEd6ymJQB/rCMj5hYAQEAJCQAgIASEgBISAEBACQkAICAEhIASEgBAQAkJACAiBbCMgAl0Eerbl/GjNVwT6aJHN4nFFoGdx8GXqQkAICAEhIASEgBAQAkJACAgBISAEhIAQEAJCQAgIASEgBITAmBAQgS4CfUwS7wk8qQj0JzCoYz0lEehjHQE5vxAQAkJACAgBISAEhIAQEAJCQAgIASEgBISAEBACQkAICAEhkG0ERKCLQM+2nB+t+YpAHy2yWTyuCPQsDr5MXQgIASEgBISAEBACQkAICAEhIASEgBAQAkJACAgBISAEhIAQGBMCItBFoI9J4j2BJxWB/gQGdaynJAJ9rCMg5xcCQkAICAEhIASEgBAQAkJACAgBISAEhIAQEAJCQAgIASEgBLKNgAh0EejZlvOjNV8R6KNFNovHFYGexcGXqQsBISAEhIAQEAJCQAgIASEgBISAEBACQkAICAEhIASEgBAQAmNCQAS6CPQxSbwn8KQi0J/AoI71lESgj3UE5PxCQAgIASEgBISAEBACQkAICAEhIASEgBAQAkJACAgBISAEhEC2ERCBLgI923J+tOYrAn20yGbxuCLQszj4MnUhIASEgBAQAkJACAgBISAEhIAQEAJCQAgIASEgBISAEBACQmBMCIhAF4E+Jon3BJ5UBPoTGNSxnpII9LGOgJxfCAgBISAEhIAQEAJCQAgIASEgBISAEBACQkAICAEhIASEgBDINgIi0EWgZ1vOj9Z8RaCPFtksHlcEehYHX6YuBISAEBACQkAICAEhIASEgBAQAkJACAgBISAEhIAQEAJCQAiMCQER6CLQxyTxnsCTikB/AoM61lMSgT7WEZDzCwEhIASEgBAQAkJACAgBISAEhIAQEAJCQAgIASEgBISAEBAC2UZABLoI9GzL+dGarwj00SKbxeOKQM/i4MvUhYAQEAJCQAgIASEgBISAEBACQkAICAEhIASEgBAQAkJACAiBMSEgAl0E+pgk3hN4UhHoT2BQx3pKItDHOgJyfiEgBISAEBACQkAICAEhIASEgBAQAkJACAgBISAEhIAQEAJCINsIiEAXgZ5tOT9a8xWBPlpks3hcEehZHHyZuhAQAkJACAgBISAEhIAQEAJCQAgIASEgBISAEBACQkAICAEhMCYERKCLQB+TxHsCTyoC/QkM6lhPSQT6WEdAzi8EhIAQEAJCQAgIASEgBISAEBACQkAICAEhIASEgBAQAkJACGQbARHoItCzLedHa74i0EeLbBaPKwI9i4MvUxcCQkAICAEhIASEgBAQAkJACAgBISAEhIAQEAJCQAgIASEgBMaEgAh0EehjknhP4ElFoD+BQR3rKYlAH+sIyPmFgBAQAkJACAgBISAEhIAQEAJCQAgIASEgBISAEBACQkAICIFsIyACXQR6tuX8aM1XBPpokc3icUWgZ3HwZepCQAgIASEgBISAEBACQkAICAEhIASEgBAQAkJACAgBISAEhMCYEBCBLgJ9TBLvCTypCPQnMKhjPSUR6GMdATm/EBACQkAICAEhIASEgBAQAkJACAgBISAEhIAQEAJCQAgIASGQbQREoItAz7acH635ikAfLbJZPK4I9CwOvkxdCAgBISAEhIAQEAJCQAgIASEgBISAEBACQkAICAEhIASEgBAYEwIi0EWgj0niPYEnFYH+BAZ1rKckAn2sIyDnFwJCQAgIASEgBISAEBACQkAICAEhIASEgBAQAkJACAgBISAEso2ACHQR6NmW86M1XxHoo0U2i8cVgZ7FwZepCwEhIASEgBAQAkJACAgBISAEhIAQEAJCQAgIASEgBISAEBACY0JABLoI9DFJvCfwpCLQn8CgjvWUHiWB/u//t/+BuXMWsP6ZF5gxZSYBAzQHNN0GHPfLcQL+j6QM0DHRMDEwwQ6CY4A6Rr00sNQfSbqfDTga6hPee+q797MaWb0z+FLnU7+5+7djHatRO78FqK+QhUUKy+VpoDtBNDsACofh4YhrFiHbQsfB0g0SGDhoLsmIipWCqY7XwdEcbM1RIw3v0m0LW9NxNI1UOkoaDkEnAY66UA20MKamzu1FUVc/qHfS3weSJJ07Dg72wETUZLzPDUR44HNDwz7Max/eTOVoISAEhIAQEAJCQAgIASEgBISAEBACQkAICAEhIASEgBDIUgIi0EWgZ2nqj/i0RaCPOFIZ8FES6H/+v/x3zJ27gI3PvMysmlkYSpC7hlQZWU+iO46S5J719gR6Cg0LQ6lWX6Cr72n/rQS6RRINm6DjK1MlYEWgD2S/ctImEDYxXYGe8gS6HUZXixHU+8o569CvpQjbNrrjYBkB4hjYaO7bUV+gp49XAt3SHALDFugmtpLjmuYuffAi5Qt0daFKckdIaZ7VV6E2HkKgWxkC3V9KIQJdnoFCQAgIASEgBISAEBACQkAICAEhIASEgBAQAkJACAgBITAWBESgi0Afi7x7Es8pAv1JjOoYz+lREuh/9h//G+bPW8hzG7Ywc/ocdD1dIawpaeqVNjuEfZfuVpfrWK4cV1XoXvW5Dqpq2hfouvK/3udDmRXoSstmSYH5F6aYWpugpHfQTlegpwW6qkDPFOgaJLV+AlYA3dGwAjpJ9AEtHbYzKtDdwnUHU3MIDVegOyZOWo77Al2FKuCk0hXoypuHsFSVenpyXk15+vyZ1eQZFehqiipjVL38A6vPM2FJfnxh6sgBQkAICAEhIASEgBAQAkJACAgBISAEhIAQEAJCQAgIASHw5QiIQBeB/uUyRz41lIAIdMmJESfwKAn0P/+zP2TBgkU8t+k1Zs6cO9hFXUukBbpSoDlDBHragzuO59h9K56Wn5bmHa5e6cbu7s/iRjNSSaHze6G7Nd+qcXoIzV+Q4Pe411Rb9i40M+bSVG7da44PQWwMz1B7wIPKyWsk0FBHD+812EL/3vb6vh1XTd3dngQo7e8JdFWNrgKe8ZduOtBq7YS6vMx275lJMDjq8K5UjhYCQkAICAEhIASEgBAQAkJACAgBISAEhIAQEAJCQAgIASHwZQiIQBeB/mXyRj5zLwER6JIVI07gkRLof/oHLFywmM2bX2f6zDmu5VbiU9PiaSurxKov0DVstUe6L8PTbd09j+rvmY67l7aqT3d/nSHOBx/L925+fa+0HXHsj9SASp6725a7G4grea4q9kNeNb/b9l7FQP236tHeBWaOu8+86qavjnb3l8dGt9KLGFTQgqongCfQc4Y5W6XEByLmmn0vcmrYu0W3F2fVmv1egZ4250MFupPeFsBfQZExZsY6gWFesRwuBISAEBACQkAICAEhIASEgBAQAkJACAgBISAEhIAQEAJCYHgERKCLQB9exsjRDyIgAl1yY8QJPEoC/d//9/8VCxcuYvPmrzB1xly3XNhybAyjPy3Q/Qp0w60yVgXS/st1vwNSVFWsq2PVL8Nua3cHjaSS8enDVDW6av3uvgY+q6qavd/6e2SPOPBHcMCBLdDVzB0lz9Vvwq7GVjyUuPYIKlBKoOe6Al2V9FvpxQqGku6m+ry7IzlOMOhq+D6gYJhzVkLcW/agzH66nB0dU3XnT4+lQm+QdCvQPYHuNWX3KtC9vdEz+wy4FeiaJ8/dru7+2+nK9EwxP9DePdtWUgwzTnK4EBACQkAICAEhIASEgBAQAkJACAgBISAEhIAQEAJCQAh8eQIi0EWgf/nskU9mEhCBLvkw4gQeJYH+f/yHP2bu3AWs3/ASU2bMUYbUFaTJVAsBQ8MwHJwejURXEs0M0hqLkZsTJRoxXCmqpc2nQYdXSe04mD0BEj0RCETozNPJC4OhQciBgF+p7qgPe9JVaeKBVt8jTvvRHDCF7VaLR504JFNYnd3EnQjJcA5JIwwRjbyg1wI/ZHeCrZqyB934oCVw7BSalYR+yzXcdkKjNRDFyIliRnRKLQvDMFD/Y8DK+FlXm9zf5xXHJmjHMdSqiO4uEgnQAlE6AoUYMVAfi6kYKplv21h62BXoKld0dVG2QaK3j0TCxHR0orEYjqZhhA111ejpANtKpqs29EMq273FFen91KXX/6OZtHJVQkAICAEhIASEgBAQAkJACAgBISAEhIAQEAJCQAgIgcecgAh0EeiPeQo/MpcvAv2RCcWTcyGPkkD/3//Df8vceUqgv8yU6XPQlDB3S8s70RwLq7+HhnMNnD5+nramLpg5k0nVM6iZMpniPCXYvWLykNYGxEn29VJ/voObl3voNzVCdTXMqJlAYa7hCvSgY+I4dlq8+wJddyun1WM7o8D9yQn4fWaSwsTCIZzqo/3aDU4eOsr11n704nKKqiZTWVtLdXkuOQZErG5wospoe+Xcqr2+nYK+bvob27h44QpnL92iPVrE5FmzKZsxk7kFDqFQyBXoKt98ma55feHvecVxCDpxDDtJ1+VLnL1ym/aeBIEJ8xhfM5nikiAFAYiqhRJKymsxdK/2HA2dvo4erl27zoULl+jo6aOqehJTp9VSXFFOTsDw9mpXBytTrqtMSTchUBXq6bi7HQikAv2JznuZnBAQAkJACAgBISAEhIAQEAJCQAgIASEgBISAEBACQmAsCYhAF4E+lvn3JJ1bBPqTFM1HZC6PkkD/X//ij9wK9Gc2vszU2rnouoOtmeiq0tixiLe3cuTDfbz71i+5eOYqPL2KxU+tYfWqjUyfUkiuKowGoloTOL10trRwfMdVjuy5zp2eBOXPr+GZVUuZUBFTRdVEnBSaqj53n9Fpga4Z7r7eXovw7HiZxLFIEOjr5+JnB3j7hz9h//lGjMpqahcvY9GmZ1k8YzIlMZ18Ow5OyDPPRrpJu5kg2dzIxaPn+HDrdnbsPUVy3DTWPP8S857ZyNoqnVgshhLm6n8QPKjy3Ket2r6HnD4C/V1c3vcpH+85wZWbLRQv2MyS9euZOi2PYgNynFZ3TIsCN45KoeuaQUdzGydPnmT//v20dnRSO2MGy5avYMKkanK0EHZ7L31mnFhxPqGcCMn0wgvly/24u43o3Y3hsyMHZJZCQAgIASEgBISAEBACQkAICAEhIASEgBAQAkJACAgBIfCrJSACXQT6rzbjntyziUB/cmM7ZjN7lAT6//Sf/oi58+a7LdynTp/v7oMNJgFVaWwlcTra2P/2Tt747g85d+wc11YtZ+lT69m4fgtPzZ7OhHEa0SDEqEejj/7GWxx49yJ7t16luStB4dc38dLGNYwvj5GnO+QYlifQ1b7fWgBH07G0gFuBrkSqavc99OX/hTb09w+qph5uYEd7/Ptdj0UnDh0Y3SaXdu7ne3/9d3xy8hbJ8VVMXbaKZa++yrqnZlNZHKTS3z9c1fprvUAvTl8PrecvsP0XO/n5O1vZf6KBnDlreP71r7Jg0wtsnpokNzd3oPLcF+gPmmuPphFxugh2tXJm+0e8t+MY5681UbjoK2x4/RVm1+VRBOQ6jW7FuaWVe1u3Ow7BgOa2b79+7RpXrlyhJ9FLaVkpU2unUlBajNnSz8V9p6lva6ZqxlQqp0wiWlZINKoWBXhx91u4i0AfbvbK8UJACAgBISAEhIAQEAJCQAgIASEgBISAEBACQkAICAEh8LAERKCLQH/YXJHjPp+ACHTJkBEn8CgJ9L/4S1WBPp/1G19iau08d1drjRQBpx0nlUDr6eLIz3fzk+/9hPqL9ZxatojJVXOZN2c5T9UtYc6sQsaXqNbe1zHoJ6EE+jsXOfTRTVp7TaJf38gLz6xiXGmEwoBDVLfQbNXP23IFuq2UvR5wK9CVRM0Wge7Qic0d9M4U9Z8d5fvf/v/45HQT8XETKZs9nxkb1rN24RxmTK5gWgA0t62+jeP0oNldpLo6uHjwEO+/+SEffLiLiw1xypa+yMZXfo35zz7Lc1Pi5OXluQJdvdRiA5V3D1p04Ap0u4tAVwsXd37MeztPcOFGC3mLXmfdqy8ya1YuJUCecwsNA5MKV3zblkNAVxuaO8T7+kgm4iSdFLqhE8uNYekOTWfq2fFPH3P+5jXmLV/CnMULKa+pIj8/x23/7wt0t5W7VKCP+PNGBhQCQkAICAEhIASEgBAQAkJACAgBISAEhIAQEAJCQAgIAY+ACHQR6HIvjAwBEegjw1FGySDwKAn0//iXf8QcVYGuBPq0uRhpgR5UFeiJOHR3cvxnu3n7jbdprW/lzLNryYmMp6J0CvNqn2L5kknMnBIml2voTi99N29y6OcXObatiY6Ehvb19bz4zErGl4UoDEAEEzuZcPdOdwW6W4EeJKV5At2rSb77pf5Cu1/ltJLBI1GF/qB4fFHb839eUndg04LW2kvD/pP8w3e+z8dnW0lVTyVn6nTKFj3F6vmzeapuBvNydAIBtejAxrY60cxO+tvvcHLXbnb+ci/btu/jeguULn+FZ156jQXPrWX9hN4Bga7mp+aSSqUGhPrQa+/WdWJ2J8HeNq7t/Jiff3KMs9ebyV/+VZa/8BwzZuRSEYAipx6cAClnPGEVQ1UU7w9mqz/YmHYCB4dAMECv2celvWf55fff4fT1y6zYuI6FK5cxfmYNpSXFqC3Z/c4DItD/eRklnxYCQkAICAEhIASEgBAQAkJACAgBISAEhIAQEAJCQAgIgc8nIAJdBLrcIyNDQAT6yHCUUTIIPEoC/S//479j7rxZrH9uJTW1i9GdAI5tYNgdaMFurN4LHPzZCd783n6CyRpCC3rpzwvTqVlEp61lwazlrFpczmQHAs5ZnFtnObbjOB+920SXWUj01T9i/fMaE8uD5HGDWE+U3jt9OO3Qq/eTDOTQHSmhL6+KyohDdUjjZjhBgZWioLcL7UIPvcW5WIU53IiFibZ2EulLEO67Q2f+OIJFZeSGNQyzl2R/L8nuDvqTFo4RJBnMx8orI6cwhBOEMJBv91FgtkB/glQqRGsHdAYMnP47BMwOIpFxaMXjcfILmGhfxdLiJK04zU1zMTWDwhINLTddKe94W5KHA53oWhLd6SEVzyNlGbT3ROhMaoyvjKAZENFsNMdC1dwbBEmh0a9p5Jp7uLN9H2//57/mwNXpdNQswpw0mykFBrOr8tiwZint80qZoPaZd2zyuzqg9xqdV8/y4Y0TfHLwGlcuNNF00qS2ZgOrN7/EtLULmbO8ldx4lJKeAlDrIJLXaNfP0223EY5PoJCpdIXLaS/RsQsNai0IG50knHZSb7/NtvcPcfbiTeIv/jYr175M9fhCKlqaSYQuYUZi9JQ/RaETJBIDOwiV1OP02dDQS0fOFOK5Du2xFNNu7Obczkt8+OM9fNTazeSnn2H2M89SOXM6tRVRKvMMynSwbMuV/AlNcxdRyDbo8sgUAkJACAgBISAEhIAQEAJCQAgIASEgBISAEBACQkAICIGRJiACXQT6SOdUto4nAj1bIz+K834cBHrA6YRAB8nOcxx65xRv/8NholYtRetzSUQdbnc1E8+ZQk3VIpYtWcjc8gBFsXoSjRc4/tFedr3XQJ9dhPHSv+HF12JMKAwQ7z1C6/E73LhYT8eNLpp6m4jrEayCCUSrX2DB5CKW1+TTVmFTlIiTunQB85Pz3MiLYFZP4EYsRPuJM/TevEVZIIleNYPSybVUV5ajmb3cuHaZW1cv0tTcghYIES2eQFHNAmpmzKC0qojyMIStXgr6GqCzm1u3u9l3vplDVy5jmJ2ErE5ycyspqV1BSc1i1ky4TYJebrXc5MyZSoxIOdNnTqZ8SpzcYBjN0QhaEAz0oDkJSLXS3AINtzuobzRJaCHq5s6kYnwueUHH3V/ebVqvKriBfs0hN3mAlm0HeOe//C0nm2aQmrecnnHV5CRamOnmNx4AACAASURBVFwQYcPqFSTWzqY2ADmOQ257M4kbxzl//gSftV7hVleQ5pvdXNvfTmHRXJZv3MT09UuYvbCRQieXgu4gnVfb2Ht6NwfrD5LU+gn0Rsl3ijGK5lC0oI6qxbOYlauRE+ym32nD+tnP2PXhEc5dbKBjw69RO2spie5eOP0ZZvQasbIKzMqnqZu4gJraUsIFUJa6RLz+Dr0HL3M8UIkxLofuAocJJ3/B4Y/PcGz7BQ4mdSK1dRTNnM3UhQt5amoVs6dWs2B8DqGQ4Zayx9NdCESgj+IDSIYWAkJACAgBISAEhIAQEAJCQAgIASEgBISAEBACQkAIZCkBEegi0LM09Ud82iLQRxypDPhYCHS6QG+jv/2MK9Df+/Fx8rQ6yrdUEy7UaGi9zu1OJY8nMGP6YtYtraZmfB/xO1c5/stt7HvvGv12IcYrf8zLr+ZQnuvQcnsnl3Ze5dSRM1w9eYNrrVfoJ4RdUElRzSusWTiVl1bOgIX5FHX20LDnMy7+3VbOBzRic+poLMyh6dBRms9foEjrIVQ9m4kz5jBvbh2RgMWpE0c5e/wwjbduYtoQKaqkfOYylj+9niVrVzC1IkjE7KGw8xrxq9fZfugc7x+6yp5zZwmaneiJVnLzxzNjxRZmr3iRTbUJ4nYXR04eZNsOi4KSqazf+DxzliUpiRUTwCBkgWH0odSvE2/k/MUODhw+w8lzrTiRPNY9s5oFi2dRlmu4Aj2oWuQ7BinHpl+3yek7SuO2g2z9zg+40jObwMpVtBQUEm84TalmsHbZCkIvr2dWnkmBo5PT3EDjiT0cOXmYU4lW8spnEe92OP3xVfpTxSzduJGZG1dSN6OeQkI4N1o5+tkxfrl3D3sunqO9p51cE4r0ELGi2VQv38Ccdc+ydG4RlWUaptEOP3+HHR8c5Pjpy9xatpni0ik03qin7+BHdHGaYEExsWkvsnLeBlZvWEVlbS7l8XO0nLrC2bd2sL07SmHteJwJOZQd+zmHPjrFtWONnHJimJXVaOMmUrtoEc8snM2KhXNZO6uSWEz1B4CE5lX3i0CX56QQEAJCQAgIASEgBISAEBACQkAICAEhIASEgBAQAkJACIw0ARHoItBHOqeydTwR6Nka+VGc92Mh0LVu0O7Q13baFei/+MkJ8vXZ5Hz9aaZNcEh2X6Hx/AnOX0kSiozj2d/6XebUldDTd5srv3iPc+8eJ56MoL32Z7z4fIRxpQZmxwnazvZz/UoDDVdb6Eg205eCCw13aGitZPqUcl57YRX5z46jorefq59s48D/9RY7mlsJTJ9BZME8Ku0EwZ4u9J7LNKp28EmDgooKKqsq0Q2wE20ku9tov9NGU2sXbXYxc55awQu//k0WLyoiEm9Hu3yES3sPs/9cA1f7o8RjMfKDCfREC/GERrhiNuU1i5hXCk6wm6Mn97H14ybKxk3m5S2vsnyDRkVOBWEnTDAVQ1N93K1+kv2XOXG2lV2fHubQ8QZXoD//wibWblhBRb7S7Y5bge4KdDtBwkgQ7amn4eNjfPCdn3LTmUxs/WzayoLYDUeIdUSZP3UBsc2/yayqZkoCOpGmDs7u3cvBY0e4YvdTN285ATPIoZ/v51ZbkuWbn2Pqc+tZMv4aqY5GLu77kB17rnG1I0yLU0V+QQ4VRiuF9m36WhJ02lOIlc1jzteXsHhBJTl5Fvov3mX7O3v4bN8xDlXPpnryLMoL8pncdZWm3n3cau2i05pHTfUiNrz8LHPXz2Cyfp1bh8+z/29/xi8bNaqWzKR8SS2zWg9wYfcFznxyhv1JnZyZcymeOYeJdbNYOnMK86dPYf64PALKmuOQ1AwCItBH8ekjQwsBISAEhIAQEAJCQAgIASEgBISAEBACQkAICAEhIASyl4AIdBHo2Zv9IztzEegjy1NGAx4Lga73uAJdVaCrPdDf/cfj5DKTnD98jWXTA+Trt2k7uZttu67R2Goy/9f+kEUrp2LbPbTt3sH1XxymuxucV/+Ul5+LMWlijJjdgNMao7O1m/a2OD1OK109CXbsOcz+vb0Ul8R44cVnKN8ykcpEglu7d3PgP7/Ne1fqMabOYvqWF3lh/nRqivNItBxi9956Ptl+kNu9cRavXsmadWuYWVNGvhbn1s0bHNh/lA/2XiO3ZAKvfuNPeO7F8Vit9bTu+5B9v9zBpZYEkcmLmbZsGRV5DhG7nabmNuq7gvRSSFXQobw6Qnt3AwcO95JfWMaatWuZu6SH8kgFQSdEMJEPhg1OnFT8Ihev9XL0+AVOX2jDDMZYvXYVCxfPpDTn7gp004mT1OPuXu71Hxzll996k4ZAJfnPzcCcmkdB9xnsaxr5Tgks/69Z8lQTpXkmgasdHNt7hDMXLtCeG2TxU8sIWQF2vfE+l5q6eHrLS0zcsIZlhZe5dekCu95+k30nO6mct5bqZS8yb/5UKrQ75PXUc2X/YT7ce4XLt/qp+sZX2bB+FuVlEXI+3sqO9/axa/chPi2dxJKlT7Np7Ro2jdNp7PmMw8fOsuczi/5UHk8/v5ZVX11LXbSRhoNnOfy377C1JUzt6gXUPreUjXnNtBy9xe4fbePDlm4mrVpH3boNVEyfxOSiCBW5IcoN5c5N0DVSmk4ATXVzl5cQEAJCQAgIASEgBISAEBACQkAICAEhIASEgBAQAkJACAiBESUgAl0E+ogmVBYPJgI9i4M/WlN/fAR6G8nOs+x/+zg/f+MIUXs6sT/+XTbOCTK5oBPt8h7e33aZK9e76J66miXPzCMSAevYAZo/OEJ7exLn1T/hlc15TJmQQyR1k0RjkJv1TRw7fpFrrWdoa+/mxImLNF3LZ3LtZF78yvOUv1LJxFSCOwf2c+S//IJP7/RSMH8pc37tNV5bOpuaklw66rfxyYcX+PGP3+diWw+bXn+VLa9uYVp1IWVRk/bbDeze/inffXMf/XaU13//z3nmxWJSTddp+Wwr2976iKNXWtHGz6O8bhaFoThR+w7d3b20WwWkwuXMH1/F/KXVlIyLcPmagRGMUFdXR8n485QGywg4QQLxIlACWEuCfoPWFrhe38q1hgSpQJTZc2dRWhGjKKLdtQe6RZyU1kewv4cbvzjGu3/1U+pDpZS+PJ3YwnImcpnu40k6r/XTVfuveXrdHUqLetEudHHm+CWa2zowqiqYN6MOI2Hx4f/7U87ebmX1K1soW7uCpaELXD19lvd/+FOOXXNY/fo3WfUb32DixBilejcF8Xba937KW1s/49Cpq8Q3f43Nz81n/LgYRTu2s//jo24F+tnpC1m1ah0vP7eRtZUBWtq3cWD/cXZ80MvZ6x0sWr+C9X/wArNjTdw6cJazP/iIbW25TF09n5pnF/PyhDh95+7wyXff4+c3mpix8XmWvfQq46cXUhEE1bg931QCPYUWUAJdI4AuCn20Hj4yrhAQAkJACAgBISAEhIAQEAJCQAgIASEgBISAEBACQiCLCYhAF4Gexek/olMXgT6iOGUwReCxEOhGLzitpLrPc/DnJ3nz7w+Qr9eR/Ne/y1eW5TAlt5PitiPUXzfZvfskn3blMmH2RCZNrSJ56hStOy/Q368TeuVf8rWXyskL9hHsusb5Yx2cOnuJU5frudR0GN2CrqYOktcLmb5oEWu+8hqlrxQwyUnSuGcHp7+1i5OpKHNe+g1mvvoSc0pMJuSFiLdt4/D79bz9jx9xwQyw7td/g1XrVlNTFaUs1IPZdIvDO3bxd28epSMRZN3rf8yaLRHMlgaufvIu+z86xJ7TDfTn1xKeUEkOna5ANzAhv4pYWQ3rZi9m6epaJkwuJGGWuxtz65pDfk4DQUKeQE8W4ZZLO3Ew6rHsEvr6od/MJxUIuK3JIzHQnQRBTXP3QDfsAJbWT0rrJtgT58rWk7z3rbe5YRRT+tI0Jm2qYxrnsM6kOLnzNBdjL7Bqs8G4ygDXd1+l/Y5JNL+QgtrxrJlby/lDR/jsB29yvj3OgmefpWj9WlbZR7lxpov3f3CCU60BNv3eSyz+6iomlhgUxk3yevpI3jjGnt0/5OSV/Zye/T+zakUNpSVhqg4eZc8HBzh/4Qbta19g8/MvMHfGeGYb3XSb+zh3/BKf/aiVg/V3mL5yAQt++xlWVprUf3qCC3//CTtacqlcXkftlqfZXBWn93g9n3znp2xr72Pq2o3MWb+JmvnVjItABCiwwLYSoNnYQdXqXmrQ5UkpBISAEBACQkAICAEhIASEgBAQAkJACAgBISAEhIAQEAIjT0AEugj0kc+q7BxRBHp2xn1UZ/04CXSz54Ir0N/6/kEKjNkk/9U3eWFxHtNKk5SlrtJ92+bIZ6d49+RVImVBissLSVxvoftkL6aTQ8Frv8Wvbygix+ij9ex+Du27RUtHD51OgGToNjE9QOuVBvpP6ZTOmM3cZ1+k6OUQ1Xacpr07OPudfZzXilmw5beY8cpaZhWZlEeDJLo+4Mx7t3jnR9s4Sy4rf+NrLF2zksnjNMqMNmi5xUkl0N86wZ2+IKtf/bcsetHEaWvk5q4PObbrHMevd+GMW0DVwgUUBHrIcVow7DhG0SQipZNZNGEiU+vKKSmNErfzsdXiB8chYLQQIoThBAimckFJdxIQbAanFMsOkHKipNzKdO8rgOVWoCuBrjtqJ/Q4ptaL0dfJ1a0neOfbb3Fdq6TytYXUvrCYOYGL9B+/xZGP9nHMmcW0RXnkFgRpOdHmcp00tYYpi2tYMC7Gmb172fO9n3DmjsO8TZvJX/8sT7OX66d7+eiNy5y/Y7Dx9zay5LcWUZyToDQVJS+uk7pxgr2ffY9T1z/l7OS/YPmyKRQVBKg6fIKD209y9VoT7eteYNPzm5ldm8dUEsTNfVw4eoHD329kT0MbNSvmMfub61k2LsGtT09z5fs72NWaT8XSWUzd8jQbJsVJHL/O9m/9kI/v9DJz4/PM27iZqrpKV6BHgTxLbXquGFqkgIAWRNXry0sICAEhIASEgBAQAkJACAgBISAEhIAQEAJCQAgIASEgBITASBIQgS4CfSTzKZvHEoGezdEfpbk/bgL90Dun+Ccl0ANz6P39r7NhQS6zKqEy2IrTpnPx2CV+vGMPPbRjRHTit/rouWhghIqp/u3f5eXlEUJmJ6d3vMPez24SKyqjev5TTJkdI88Ic/rT/Vx89wZ6+URqN7xIwQsaVVYvzQd2ceFvDnFBK2X+lt+m9uWVzCxMUREN0t/+M86/18wvf7yT01ohy772mzy1agXV5SaVwTvorbc5v2s3f/fWSZq7DVa8/G9Z9KpJsKeN+h1bObTtLPW9ISYu2cKcdWupLobCQAe62YOVMw4np4IyM0E4L4Wl9dHTX00gDNGYA4EWokQxHINQKubJcy0FgWasZCHJVICeZB5WSCMSBd2AEPaAQNccA8eJY+n9aPE2rm09xs+/9SZXmcT4VxZR+/xSVhU3kjx5jVM797GjPZ9AidLLJtZtg9ySiSxY/BRznp7B1Fg/p3d/yu6/+yEnWnXmbXqBgo0v8rS+i2sn+9j541uca9VY+bWlLPzqHKaUBSlIxsjtsOi/eIiPD3yXy80HaJjxf7J82VQK8g0q9h1m70fHuXajhZ5nt7Dp+eeYNTXGVJL0Jj7l0tELnHmjlZ0NbUxZOY8Z31jHsnFJV6Bf/8FudrXkUb60jpotT7N2cj+pY1fZ/lc/YFtbH7M3v8T8TS8wYWYFZSGvhXth0oKA7VWga2r/c1WBLgJ9lB4/MqwQEAJCQAgIASEgBISAEBACQkAICAEhIASEgBAQAkIgawmIQBeBnrXJP8ITF4E+wkBluMerhftABbpq4W7MRv+XX2PpgjKmVuUwOZBA7zVpunqTs4e2curCbq5cu8DlGwbd3fMomTCLOd98lZefCqH3t3J869vsP3yHsuopzN+4icVrK8k3DQ5tfZ+j3z1ET944ap79NQpeSlFt99C0bxsX/p9jXNTHM//l32H6lsXMKEwyLhakv/NHXPtZGx/846ccMSpY9PVv8NTTi6ga51AduInR3MCV7Tv425+eo6k7yNKX/5Slv5Eimujh+vat7PrgBA19UWrXfI0lz29iXk2QCiW7zU7iRpR+LURRfysdfc1cvnGBC5fGE82bQM20CYyr6SNHj2KgEzRB13vQdRM7fpvWNoOG2x1cv5XEieQxuaaK6smqAt+5S6DjJHHUZ5IXubz1IP/0rR9y1V5O1cvPMnndKl6s6iF0/Rg3j+/jrevHOHo5RFuXQVXuNKrr6li+eimzFpdTHWjk3M6d7P7OGxxuLmTB5tcp3PQVninZxbkDl/jojU85e9Nk+WubWPnVl6gYF6PSiJHX0UPj8RP85JN3ONdwmdL1X2ftmjqKikIU7TzEzvcPc/l6M72bX2f95g3MnBZlmmbSmdjD1SPnuPG923zY2E71ynnU/O46lo4zadx1mvq/382nzUWULa9j0qtPs3paEvvIJT79q+/xSVs/09ZvYs6GTUyum0xlDGI65JgWaKoM3cYxlEAPqpJ0eVQIASEgBISAEBACQkAICAEhIASEgBAQAkJACAgBISAEhIAQGFECItBFoI9oQmXxYCLQszj4ozX1x6cCvYVk13n2v32cN7+3nzy9jrx/81UWLZnClKoopZpNTHXe7uij9+Yu9u94gw8/+QU7Tjh0ms9QPXMZS37nOX59VQH0tnB22y/57GArsZJyZm9Yz7QFMfSuXk5/9AlXfnSGVFkNs7b8DsWvpJjk9NC49xPOfusIl/QJLHz1D5ix5SlmFqUYlxOkv+sNbrx1h/ff2MUBYxwLvv47LFm3mCnjYaJRj9F4k0sffcjf/OQczb0Rlr/271jxmylyUv3cOfgZB3de5tDlDuzxS5i9djXL6kqZkG8ScrqwosUktBglfefpiLdx5ORhdu2MkFs0ndXrnmPB0zYFkSgBTSOgiqf1LjSSpLobuHq9n8PHznHoeAOh/BJWPL2MpSvmUBw10ByLoOa1cHdsE1szIXWc81v380/ffoMryXXUvPo6E1Yu4SvTLHK7TmLeOscPT73FD97u41ZTgKcXbGD+qmUsWrGQCdN1JjhXOLN9B7v/+g2ONo3jqZe+RtHzr7Gxaj9XT55mz89+wZHTXZTXLaNm1YtMnlJFdcQm2nmLhtM3+GDfBW53w5LfXMXq1bOIRR2iH33GJ+8d5PL1Fjqfe52Nz69nZm2MaZpNR2oPVw+dof47V/mgpYPqp+cz5Q82srzC5vbOk1z77jb2tJRSvnIONV9Zy6oZKbQjl9j713/P1uZuKhYvp2b500xbMJuJ+WGKYyFKFUTVBt9K4YRU9XlIBPpoPXxkXCEgBISAEBACQkAICAEhIASEgBAQAkJACAgBISAEhEAWExCBLgI9i9N/RKcuAn1EccpgisCjJdD/nLnz6lj/3CpqahehOwbYBobRB84dEh3n+eztI7z593vJ0aZT8If/giXLZjKlJo9CDfIth7AJTsdhrux7i1++/zPe3NnG5ZYFlE+Zz7p/tYXf2VSF3t/Ghd0fsX33DZo6u0kWF1E62SScSNF/6TrGCZOcmvnUvfhbVLyqUU0/DZ99zIlvH+Qy41j48u9Qt2UZM4pTjM8L0df5Y678tJH3/2E7+7VSFn79myxb/zS1VRpVwdvojfWc/2Arf/PjU9yJR1nx2v/I2t8LkWvGMS+f5/KJVt7dfZrDDQ634nEW141nQn6SiN5HrHwyREtYXN6NFtU4ff4UH37oUFQ+m5df/Sorns2lODdKUNfczuMBrQudJInOm5y/2MH2XQfZ+dk5ckrHs/n5Z1mzfjkV+UEcJ0VYNSd3W7ibWFiQPMbZj/bz5rff4FpyDVNfep1xS5bxL+ocCvVrkGzl46M/4P/+bjO3GkNsXvcKC9YuY+bcanLLE0xIXebU9h3s+taPXIG+eMvXKX3hVdZMOEDiTjPXDu1l554bXLqj0xGaRCQapcLoIdrXSMjMpS8wmYopS3jq1UoW1FVjat0k3/mEre/scyvQ4899hQ3Pb6KuNpfagMWd5D6uHj7L9W9f4MPWdiavXkjt729i6Ti4ufMEF7/7EXubi6hcNY9pX1nHypmQe6mBo9/9EW+cukxnThF6+QTKa6ezrG4aC+umM3d8DlpQBzMJoSCaJgJdnpRCQAgIASEgBISAEBACQkAICAEhIASEgBAQAkJACAgBITDyBESgi0Af+azKzhFFoGdn3Ed11o+SQP+L//QnzJ07l2c3bmRG7QzQlEAHHPUQ1Ul0dLHj423s3LkT0zSZ+/IfUVtbzdRp+eQFwCCBjmpF3sXta9c5tPcAR/efoKG+CS0YYdmvf4Mtm9YRMuD04b3s3b6V06dO0tbWRj9hCkrKsIwoRAupmzaJ5QvqmDVrFpFIhFOnTvHxxx/T19fHypUrWb16NZWVlYRCIffzp7d9xu6PttFk9bFk41qWrFxORUUF+UaEVFcPB3Z9yjvvvYfl2CxZs4q5G5dSVlKMlozTfvMaxw4dZseHH3PqxEVsPUrKCWOFKigdX824CZNZOCNAzbTptLa1s+/IKQpKylm1eg0LFsynJD9ASFfz975UdXmi/RZXbzZz9OQZDp08TyCvhBUrVrJo0VOuQA9oNrptgt0PmsLrkIobHNh3lHffeZ/+XliyZAmLFi1i0pRyYvkhHFKcPLGPvW8dJkiUghU1VC6dRnlZKYXYFCU0Lu07zEc//YCTHZ0sXLeWqc+sYWWFBaZFR8sdTh05xrZtOzh65AQ9yQBJPcL/z96bPtlxnfmZT2betVYU9h0EqlDYN4K7SFHcRYqUWi23W5anbU+Mw+PxtN3ubrsX2dPq1sxETMwH/wPzwTERM+O9pZbUanVrISmRBAmAK0hi3/e19qq75DLxnrxZdQECFNgqkLeAXyJu1K17M8/ynJNZiHjO+x5KXczu28K9Dz/K1nvv57GVNWZ1z6FWC3lr94e8+sobHDt2nI0bN/L5Rx9i5aoVFEswMjrA4QNHeONv3uTQkSNs2LiRZ577Ip1zZ3Pw0EF++uKLHD59gs1btnDPffeydMVyOsYPc/CV/8KPX93PB0cGuDzi0bP8fjZs3c7nHvkCW7b2UHJzKSFgjBxlPEdVhwiIgAiIgAiIgAiIgAiIgAiIgAiIgAiIgAiIgAiIgAhMHwEJdAn06ZtNd3ZJEuh39vjfkt63lED/1u+zedMmnnzqSdb0rbUNvSH2wCLRzaPXQo7t38++/QcggTlbvsj8+Z3Mne1R8JxixyPET2rUR8c5c/IUxw+d5vLFIfuUBdvuY9uG1eSIuXz6GMf3v8+xo0e5eOkSY5FHx6w5eMVOirPmsWLRPFYsmM28efMIgoAzZ85w8OBBarUafX197tXR0eG+Gx0dZfjwKQ69/yEXkyrLN6xh6coVdHZ20lYHL4w5d+wE776/h2oUsrR3JQs2rKKns4PAor9HrnDmxEk+eOcdPvzgELFXohblqfjdtHfNoWv2fNYu91i0ZBm1MOLwyfMU2zpYuaqXhYvm01X2yHkQJMbA9jdPiMevcGlghNPnLnLkzCX8tm56+/pYvGg+s4oWeW4CvQ7UJgV6HBU4feIc77z9AWEtx8q77mLpsqV0dhcolDy8IObiheNc3DPoBHrS201+aTelfJEyVbrqHqPHTnH4rf0cr0csWN1LuW8Vq0ujlIpFvCTh8vFT7N79Jns/2MfAaAjFDvLts+hY1s+ajVtYtWYZvaVRCvmiE+gnjl/g5MkzjAyP0DO7h3Vr++nu6SLIhVQqY1w8d4mzBy5y4dJFFixaxLr16yh2dXDp8iX27t/P+SuXWLp8GUuXL6dnTg+d8UWGD+/mnX1nOH52hEsjdXI9vSxb2cfa9RtZtrTgFiPk3GIEW5CRtzj9W3LvqVAREAEREAEREAEREAEREAEREAEREAEREAEREAEREIE7l4AEugT6nTv7p7fnEujTy1OltVgK92996/ddBPqTTz6VRqD7WQR6AEniotDjsXGGhoYI/ByVnkWUSpAP0ohhS11uAj0wKRz7RBNVxodqVCsRsecTzVvAnPYCXhLjVceojQ4wNjrq5sFY6JErtlH3CiTFDjrLecpe6CLM7ahUKoyNjRFFEd3d3bS3t7vPfd93n3kjNaqXBxjOxRTmdJErFckFOUr1xAnYZKLKyPAQtTgi11Em7CzSXiiSIyIfT1CfqDB44QJh3QLuy9TjPON04BfK5EttlJPzlNo7sNJGKjFeLke5rUwuh4uYtj8zJtCJYwIvwYvGqNcTqmHC0EREmCvR2dVOwc63xQaTAt0Mv4Wtx+CVqVcTBi4N4yVF2trbKJUCNwwEIV6QEIWjeJdLeFGekZ6ESgkSL8FaOysM8MfrJFcqDOVL0NnGSEeJxQzj+55rG+NVxkdGGR+bcAsFjHeNHBOFLoqdJdo6Axb7VTfWUZwwPho5ke6GH+jp6XDrKrA924mojteIhn2qYc2NVVtnG37RpxbGDI2MMV6r0N7RQd7GI+9TTIbIjZ5lbBRGaz6jNY+wNI9CuYO2jhxtZcg3IvmDxOZTDs+TQNfDUgREQAREQAREQAREQAREQAREQAREQAREQAREQAREYHoJSKBLoE/vjLpzS5NAv3PH/pb1vJUi0FOBvrkh0PubBHr2EE1TuVs6cDyPWmByM0Xj+REBIZ7L+R45gZ7ECUlkAjxIzy+YDoUkSsibgE2qJGGI53kkfpHEzxEmFnds58VY0nIT5O77JHH7xdtPizq3w97b9+6oJlCPSYpQz/lEnqUAh3zk45n8DU1QJyTmkQOoeD45P40Ezyc1SGJi23e7HkOQJ/Hy1PwisXXQhzYLxnfFJER4OKdrwfkJBF4jiDzz4EmE71WsdhIvcH2qOdmfnmeC2BYR+EnkGDj7bl8kZsN9kmjqj5bj63415taRCZgok4Q5qu0wHoQkJBSo0B76+BEGAEpF6j6M+NBFHc/Uf5y4/hInrjP21pjbq+L7LlO/ue2vFQAAIABJREFU8enEIuPTRsWxR2JZCFLi+EE6Fp4Xu5fLUGD1uUUAjZeVYy1OIDI2jd+thCAOyRlnLyAJfOsVdd9mRVqH1ZozpvaLtdPEf1b9LbsLVbAIiIAIiIAIiIAIiIAIiIAIiIAIiIAIiIAIiIAIiMCdRkACXQL9Tpvzt6q/Eui3iuwdXG5rCfR/7VK4P/XE06zuN4HeMKpmVSct79QDtRGUnI6en0YkJyaGTXg7BWrXN2S3JSu3NOduu2/71iS7idrG4edddHdswtlFc6clpLI2NajZT3vf/Ln7sp6k9jcPdc+1JE0DHnkuuNvJWJO/JsJ9p6PTrcddXSayTbDbT9cZZ30jzzR++pFJb/uZieFs4UDW/CZ3TBLHLp093lSfrL7semuXjwl0E9CNCHQTxdZia1yWsjwD7Fx22sbEFinUi06yhyWoetbTmDwRReuCLQCIc1AsOI4V32l8V2JzlDxhiAufNwq2qMC3FmV9tXdZj66+Oa/mbgbe2DYMebNEt7Ks3KZ+O95Rgm8fWnIDL3avuhP8DXmOZSgI8Oximx4GXgHod/ATUl0XAREQAREQAREQAREQAREQAREQAREQAREQAREQgVtDQAJdAv3WzKw7r1QJ9DtvzG95j1tJoP/BH/xz7t62jee++Byr+y2FexY6nIVbW8i1CddrQoKdOLU03xFhFBLYdb7tXW0K3KKY06D10IOiS3dukdAm0MO0LHslHqGFLOcKrgonexsp7jNpm0WbZ3/UMqFuDD0T5aZhcyaVU/Ocs+TtFrjdiLi2jcqtbAvwtjMy3xtYA609zuzakfbXBLoT5m59QIwfpCHkVpxrduPs5t/dZy663KKs7XorxxLcN1yzBbhb3/wmBnaNlW1kGgL9KsLul4jYItt9i7TPu/NCWyzgm0C3xQZ1irHv9nt3QrtQJEyg5tLrp4ftgZ5vtN2FzjdSzpvmjnNplgBT9MbtZgR6HJvUNzmfa0CaWmfhmDSi9jM+jmyGuSHQEy8mouYWAViDChTxbAGArXSwFQCWwEAR6Lf8OaQKREAEREAEREAEREAEREAEREAEREAEREAEREAEROBOIyCBLoF+p835W9VfCfRbRfYOLreVBPpXv/wMjz76Bb7xjb/Pps2bU4E+GRvckOfOxDYGzMRzdrjc4dlhItakcXpiFkg9mY081epp1PfkJWldLgq9qdabnhpZiHcuDVy2MtII9Mxcp9HM9rlFqGdJw821p610YeqNNOlpraalM/HdHAadUcnalvUv6431wi0QaOzdbYq5qaeNgGrrqUnsxjeuEVnJxvoqnE1x3DFEtie9R5Izx2zK2yR5nO7B7hqeRtA7+e+i8Zui7RsD0lhjkO697vrdHCNfvgb7FIXrhoM3d+6awPXmbrhxNd72xuS6pdR3rRxPWTjiNkiFNHNBNogS6Dd9G+hEERABERABERABERABERABERABERABERABERABERCBmyMggS6BfnMzRWf9MgIS6L+MkL7/xARaSaA/8/jneezxx/mt3/oH3H333RDY3tZT2tsFLDf1MLhK/jZ3PZW32XF1XHfzeR/VyvZts3C/aaANx2vR5ZnKd3uNWxRz5n/z6XcVD9oaBTuRPLXFd8PuTtWatSXCb9LbJv+bpPJ1RLkJ7WbZ/BEffg2d9PubyVUep5H2WaMnYU2xNGE/6Zwb+5Bn1WU1TAp0g+N+sWUHRsf61tEU9d0Q7JOj0rSo4m8xUA6bHWmofpYU39WbttkWB6SZC9zXN4PkpieJThQBERABERABERABERABERABERABERABERABERABERCBlIAEugS67oXpISCBPj0cVUoTgVYS6H/vN77Ko59/lK9//e+xZsMG18o4TvCDNJV588u+y5kNvW50cHPkeRpjbEeqfZsvuL5WtiuuPu8mpswnEOgTHrRn8fFOoDfa5N43t6nxRxSL9M4S0rvk7tcR6C7ufFLep8Sm+jpF4aMMplT8L2fTHJruNPlkcxOXnt6NWaOtjf8BEE8W21DvV2HPfqldLdCzAcuk+mRFDbnt9rdvGtibGKKMpvtPSfM2AEk0lavAFiNYBL2LSU+u2vf+pqvQiSIgAiIgAiIgAiIgAiIgAiIgAiIgAiIgAiIgAiIgAiLwSwhIoEug6yaZHgIS6NPDUaU0EWglgf6P/9Fv8fDnPsev//qv07d2XZoG3O1lnUaUX/uyCO/m4yqXflVkdHMM+tQD+eOjsq/JBf7LZk2jMNtnPYtAL9o1TRHoiUWge5YwHLrcF1kdaZuu257GhzUv3Uvcqd3Erk337E6PhvD1cq5UO7IU8VPNvnG0fVMse/PMaHp/9R+xNGm77Wfe2GTczmza291qcmOTJG7f8zRnuvU12w09bboT7pODVm0kz7cI9Papul0I/7V9Nck9VVYm7hvNuHqkPrIewVLbW5kWaZ7u+34t+KmFACE+wSdfTPHL5oq+FwEREAEREAEREAEREAEREAEREAEREAEREAEREAERuOMJSKBLoN/xN8E0AZBAnyaQKmaKQCsJ9H/+T/8J999/P89/6QV61/YT5HJ4XjAppM2FNqvUJh07qaKdk3XStCk9t9tf2z4qNGUev96DOdsX3E72ro5SvslJY3HUmS52At0ykzckrgl0E+wm0LuZmJTKtvP2lEyfqsj1IxPofrNAr8OkRLdL3W7rJNcI9KykdL/3pg44aZ3u956Rak7AfvXJU6VM7daeNqxgX4UNAe1BmG6N7sar2KgzdecGwXgHTfuy2x7kzUHkWQr3iCBunxLrTnZnqxCsQutrQ6BnXP3mxQE3SEqQddS4ezYCbel8sEFputxtfd7YGz2iSp5iI3n+TU4AnSYCIiACIiACIiACIiACIiACIiACIiACIiACIiACIiACN0FAAl0C/SamiU65CQIS6DcBSad8MgKtJND/9e//z9xzz7188ZnnWLW6nyBIBXrmN1Ntm5lg079TD9fmYOYpgW4s4ql9xRPbUz3lk8njZlqTOnky+/l188N/LOBM9dqVpnqdTc5Eby51tSbZy86s22HR9ZM7g19VdnM2dxPv2e7fXmKFNhXcEPBJE6urS7Rw76air8PgaoF+vS5+NB182r+pz2MT6I0FBJZCfnIBgFvAkO1lPyXts0jvFHdj/3Ni/MQtPUgPd+21yybMvDdlErgm7f0NR81VZPTtZfI8XXhwlUA3N98Q6AkhAXlFoH+yR4rOFgEREAEREAEREAEREAEREAEREAEREAEREAEREAERuAkCEugS6DcxTXTKTRCQQL8JSDrlkxFoJYH+u7//P7D9nnt47tkv0796A4HfEJxX7XWdyVT70ClcHSIgAiIgAiIgAiIgAiIgAiIgAiIgAiIgAiIgAiIgAiIgAiIwowhIoEugz6gJ28KNlUBv4cGZqU2TQJ+pI6d2i4AIiIAIiIAIiIAIiIAIiIAIiIAIiIAIiIAIiIAIiIAIzFQCEugS6DN17rZauyXQW21EboP2SKDfBoOoLoiACIiACIiACIiACIiACIiACIiACIiACIiACIiACIiACMwoAhLoEugzasK2cGMl0Ft4cGZq0yTQZ+rIqd0iIAIiIAIiIAIiIAIiIAIiIAIiIAIiIAIiIAIiIAIiIAIzlYAEugT6TJ27rdZuCfRWG5HboD0S6LfBIKoLIiACIiACIiACIiACIiACIiACIiACIiACIiACIiACIiACM4qABLoE+oyasC3cWAn0Fh6cmdq0VhLov/ev/jHb7t7Oc8++wNo1m/C9AAggadD17GdM+oG9cjMVu9otAiIgAiIgAiIgAiIgAiIgAiIgAiIgAiIgAiIgAiIgAiJwBxOQQJdAv4On/7R2XQJ9WnGqMKejYxPSHz2yB7d98+1vf9u96vU6zZ9nV9ln2edZedln1/s8O8d+ZufZ+3/1h/8j27Zu45lnvsS6tZudQE+SAOfN7ZBA16QVAREQAREQAREQAREQAREQAREQAREQAREQAREQAREQARG4DQhIoEug3wbTuCW6IIHeEsNwezWilQT6H//b32bLlq089eQXWdO/kcDPEUU+gd9Q6BLot9fkU29EQAREQAREQAREQAREQAREQAREQAREQAREQAREQARE4A4lIIEugX6HTv1p77YE+rQjVYGtJND/5E//JZs2b+aJx59hdd96Aj9PHEuga5aKgAiIgAiIgAiIgAiIgAiIgAiIgAiIgAiIgAiIgAiIgAjcXgQk0CXQb68Z/dn1RgL9s2N/29bcSgL9T7/9e2zcuInHH3/aCfRckFcK99t25qljIiACIiACIiACIiACIiACIiACIiACIiACIiACIiACInDnEpBAl0C/c2f/9PZcAn16eaq0FtsD/Vt/9rts3LSZxx97iv7VG5xAhwCSxlAphbvmrAiIgAiIgAiIgAiIgAiIgAiIgAiIgAiIgAiIgAiIgAiIwG1AQAJdAv02mMYt0QUJ9JYYhturEa0Ugf7tb/0eGzdt4oknnqa3fwOe7YFuAh3IHqM+Cc6jJ3DJ8+ioR5SSBPwqE4FP1bNzy7TVIRem/n0kH1L3YjopuHLset+kfCbm7WejgsSD2OqwIrOhdhV6V52e7sqeFpC+j92voRdg1dphLc+59iaQRCRe3l1RT8923xfcpdX0As8j9gruHPs+Zx8lVlpE7BXxiImiOjn71vaFT6K0dj8HiV2bd9dFcUzOrxJRcrWHCZQiqy+2LyFIwPPBDxwvu8Ze1l/X5wQKXtzoVwZnspfu88au9LfXzaDeiIAIiIAIiIAIiIAIiIAIiIAIiIAIiIAIiIAIiIAIiMCnREACXQL9U5pqt301Eui3/RB/+h1sJYH+v/7J77HJItCffJpVazaAk9E+nvuXSluTzia37TjnQedElbbRcfBGuNiRY7TgUfTnMq+Sp2Du2YPL5Ro1P6KHsrveHsnmkJ01tqPJEZtAj4idYHeSvSHPTW5nzn3Kt6efpELfCkuoeXknyO0bE+BFTESbQA9JvAIRHqbLM0FetmujsbQizyPyy5NC2+S6l9QgqRP67U6Ax3GdgAjiOtXRYeLEY2S8SjWMqHtlcqUOSuU8xeIoucI8vPRs2iPrdwKRtaxGvVqnEkZMlLrx8hAHHm1eyteOElFjAUGzQPdcWdkihE9/tqpGERABERABERABERABERABERABERABERABERABERABEbg9CEigS6DfHjP5s++FBPpnPwa3XQtaWaB7nsnfwMloFzXeEOipyU4YokZ87hyDh49y6tIZLnSUCBbMpa/3HnrzbZQbodWDpQliH9ooT8pfSw4/KdDtvQV020dOoJtITggssj2LQ2+EXGdB641LGvPBos9TgR55eXe9nWcyOkgaAt0qa0SIm9dvBMdTtBKi0bQeWzDgm3JPm2bfZQLdyXGvEc0e1xi9cpkTx45y+OgRjp88y/DoGNXEp6tnPitXrmTlquUsXrWajnLJtdFF6Uc1/PoYlcFh9h84xqFTl0m6lrFk1RIWrJjP3I48xsU4p6q/sThgkpoE+m33AFCHREAEREAEREAEREAEREAEREAEREAEREAEREAEREAEPhMCEugS6J/JxLsNK5VAvw0H9bPuUisJ9G//ye+yafMmnnjyGVb1byQT6MZoKvW6RV/H7jU+do7Tew+wd/fb7Dx8mIvlDmb39vHUF7/B3fO66bIs5TGM58eJ/Zg8bfguor0RyW4FN4y4ifMsKD1Lr24SPY19z44sZN2uM+GdfW4R5mk0emKR6vady8iepUFvRKhb2nRLxJ541Fy0d0LexHs84eS5vWqNFO4m4S06PRPokVdyWdu9JCasjnH6xDH2fvAB77z7DoeOHGdweJhqCG0d3SxfvpJNmx9m8/33sHT5QgpF8KqXmBi6TDh4gYunrrDzzX3s2Xee8rxN3P3wJtbf18+y+V0upbyJf7cMIElcnVP0JdA/6/tV9YuACIiACIiACIiACIiACIiACIiACIiACIiACIiACNweBCTQJdBvj5n82fdCAv2zH4PbrgWtJND/7Fv/ks2bNvOEpXDv34Tn2R7oqfDOItC9pA6hSfSI4fOH+PDNd3jr9Z28evAIF0udLFy7gede+O95aPkSFnUHLo16LRgj9mJ8LA16qsTTxPBTRxY1nsaRT0W7X/34vpFATyPi3ZVWqOWBt8Oz87PQdYtAn9poveZ5LqV6zvYxjysNgZ5zKeCzCHSX3j2pYX2O/ZJbRBDWa0yMDnDm5EkOHzrI6dOnuTI0zPhEhXoEwyNjDI9UWLZsO/d94SHWrF/NrDkFasNHOXFoHxcO7+XKmVE+2HuKw8fGmHvX53j4mXvZ9ugGehfPbuzbLoF+293o6pAIiIAIiIAIiIAIiIAIiIAIiIAIiIAIiIAIiIAIiEBLEZBAl0BvqQk5gxsjgT6DB69Vm95aAv13GnugP0Nf/xYXgW7R2p5FXpvUdo563KUiJ6ozuu9tdux+i93vvMvO01cYKc1jyZpN3PfQl7l3dS8rFhaYXYScP0KchOB1ZAnZJ8V2mhTdXm6H8MmX89+TkeqNb12a9uzIYuJTQT7pzE3w28vJ9By4iHLPSXHbw9yleo/rREHZferbuXG9IdDzVLycO9eEfpvrc0Oge3l8z6NaqTA2MsTg5ctcuniBMKxRLpfJxnHfvn28/PIu/NwW7ntsOxu3rmXe8iITA++w9903OXvwfUZOhxw/PsKp0x5LVj7Ng89uY+tTa+hd1OP6bGncCw2Nn/Zuqq/aA71V72S1SwREQAREQAREQAREQAREQAREQAREQAREQAREQAREYCYRkECXQJ9J87WV2yqB3sqjM0Pb1loC/bfZtHkLjz/xLH392/A8n9iyo4cQ+JZOPIFw0Jn0kYvnGP1gP2/sf599J46zb7hCvn0p+fJsVvTez9q1a9m6dSFzitDmTeCZpE584igiyDektmdR6CbOTWUHTkL7fkAUx3i+7yS2Pb79JKJgdcdpWvM0krzx8lLxXvca+5ZHVYjG8QKz/nlqvsWR+5hST1Oyh3j1YZKgIy3GtSsGv0CUBEwEOULrswdddmVcw4trJLkirvv1GtXKhBPptVqVnAfdPbPcIoMkrvHem7v5znd+zPlLfWx+aC1337+JxavbiSt7OXFwL4MnDhBfznPgwGX276swd8EjbHt6Axuf7GP5wlkuYt/SuOeSkMAKnYzHT/MASKDP0BtdzRYBERABERABERABERABERABERABERABERABERABEWgpAhLoEugtNSFncGMk0Gfw4LVq01tJoP/pn/62i0B/4snn6FudCnSXGd3lV08IbEPzcAC8iHNHD3H5vUPsOX2UCxMjXAxKtJWXUKl4xP587lqzmvse2MjCbp/Z+SqBSerIotA98H2q1RoDwyOElg7eN1Gfc5HcQZBjYnyCQnsHFIu053zyXoJLrB7VCCcqjI+OMT5RT6V2kIrvsFhiVk8b3X4IlQHCWpUw8hgJZlHqaCcJoJxYFHqIHw6D356GuIcVkjCklgSMTIRMlLopFHIU8x6d5uDjKr5J9lzRMUjiiCiKiaLQvS8W8qmst74ldT58ywT6T7hwZR2bPreOzdvXsqivjXJwksrwFcr1EZIred7efZRfvHwMgnWs+XwvG59afbVAj0MCtwF6ltBeAr1V72G1SwREQAREQAREQAREQAREQAREQAREQAREQAREQAREYOYRkECXQJ95s7Y1WyyB3prjMqNb1VoC/Z81ItCfY/Xqu/FNoFtwtgVqhxG+ZyZ9iKQ2xsH33+bgjnMcq17Cm9tO56J5zAnmcv7oefYdvELP2j4eeuIxli5uZ2nBp+AE+gj4AfXxMQ4cPMDud/dw+sw5qmFEZ9dsli1dRiFfZHhwhI7581nQ18fKxfPoaStS8qE2coXTx0/w7ltvs/fAcSp1iBKPztkLmde/kQ13b+OepWXCi8c4cmg/F0frjHetZNmqPmYv7GKWZ+nR6xSsHV7Jyel4YpThgSFOnr/MoVMXqbQtYO26NSxbMotZvq0VqDjpjp+f3E49yxdvatszJrWJNDreC9m383X+/Ds/5srY3Wx/8l7Wb+ln3oo8PcUhfKoUmSAZCtjzi/f5qx+8zejEYvo/38/mL22SQJ/Rd7IaLwIiIAIiIAIiIAIiIAIiIAIiIAIiIAIiIAIiIAIiMJMISKBLoM+k+drKbZVAb+XRmaFtayWB/q0/+6ds2rSFJ554ntV99+ACoOOGNzZBbBHoXCEcvcJ7b/yC114OGeioMm/9UtauWcDSapnDO9/j1R37SPpX8cgLX2J571JWFnyKUQT1QajVOHnwID999TV+9uprHDl2nBCP+fMWcdeKlYTViHNnzjF/dR9bn3ich+7exKKeLorEXDl5hLd27uKln73I+x8eZqwO1TBh9oJl9D70JPc9+jjPbJhD/ex+dvz8RfaevEBtwRa2P/woG7avZVkJCkmdNhPoFpJOQn1okKPHT/Hqrnd4add7BHNW8sKXv8L9969lft7Htwh0SwufM4GeRoFbKvrE/bPFBaGLYreVBsZl94s/4ft/+RLj/kN8/oWnWL91PV2LPHoKdQJq5BklGajz3i/e4cc/2EmULGLVI+vpf3qLBPoMvYfVbBEQAREQAREQAREQAREQAREQAREQAREQAREQAREQgZlHQAJdAn3mzdrWbLEEemuOy4xuVcsJ9M1beOLx6wl0C0UPoX6B8YFz7Hz1Z7z+ejvR4jwr7l3N3RsWsXSiwL6Xd/Dzn7/PpQVzuO/ZZ1i2po/15TLtfgQjZ7lw/Div7tjBO3v3cX542EWQd82eQ1dnD/mgwL739/Hh+3tZvH4tD/7al3n6kQeY016iMniZA2/t5IP33mN4YBA/30murZvxakg9KRItWMmClX08sqJI29gZ3t71Gm/tP0Ft0d08+Pgz3P25LfS2ZwJ9NN1DPYmpXrnCoaMnePHVnfzoFzsJ5vby9W/8PR5+ZAsL8j45E+j1CSgUGnuveySx5+S5KfTAs8j6CpWBy5w9spc3d7zKW+8cpGPRV3jo2SfoXbeE4mzoCEJySZ0C4yQDFd5+aTd/84Md+Lkl9D26md4nJNBn9I2sxouACIiACIiACIiACIiACIiACIiACIiACIiACIiACMwoAhLoEugzasK2cGMl0Ft4cGZq02aCQLc90JMkwg9CkrETDJ4/yeuvvcQbe/sp9rXR98BqHuifw8JKwIVXd/Dyz95mT95nzSMPs2jDRrbPmsvcMnDpBG+/9go/+Ku/4spEhZUbNnDXyl7mLVpKPl/iwrkL/PUP/ppdb+xmwfq13POVF3jm4fsoxHVOH9rPjr/5ASeOHmPFsuUsX7meUtccF4E+OBpxLOmgEhTYPnuCNbNg8NJZ9p68zODszWy6/yHWbF3OqiIUk5CO2AS67e0eURsc4Mz5K+zes4+Xd79PpW0hX/m1r7Jl60pme1DyqgQWYZ7PNQS6/UGx6PVUoNfGRqmPXubooX0c++Adzp08wljFZ8mGf8CGB+9l4bIylKHoQS6uU4wnSEar7HnpDf7qey+R+PPpe3Qbq5+6VxHoM/UmVrtFQAREQAREQAREQAREQAREQAREQAREQAREQAREQARmHAEJdAn0GTdpW7TBEugtOjAzuVmtJND/3R98g83b7+ehL/0mXb1bHFZL2j7bkqxHY/jhCPGFM5zas4f9ez/kLye2sWzFHLZsWcu96+ZRrI5y8vB+3v7ZLzh2ZpD2WXNZ8MCTLNq8ifnzPHoGd7Lru+/wox/uwOu4n7te+E3Wbuph+V111k38DQNHzvGL//wz/sN3KlRXzGfDP/oa31i3hJ6wwomdr/Ef//wvefvMID19G+hYu5k231Kih5SHjnEwWkWttIB7+hZy/8ZVlPMBVy5doHPOQpYsXcLSRW10mwO3vdjjKpVCKRXoE6PURoY4fvosh0+cIS7PZuPGjSxaMoeuuELg1fGpMxi00ZYUKJg8H7cAdtsPPuLK4Lu8d2Q/x06d5tTxmEK0hFW9fSxd28WSRcuYPaubgg/5YBySOlAjGfXY9eKb/PX3d+DXF7Pq8fX0PbuRFfNmkQcK2F7tITk8LFm8pYxP9123V+NH4+1MnvtquwiIgAiIgAiIgAiIgAiIgAiIgAiIgAiIgAiIgAiIgAh8VgQk0CXQP6u5d7vVK4F+u41oC/SnlQT6//G732DLvffzuS/9XWb3b7Uk5+7opgLROH5tlOqxI7z9+uvs/XAvbxQfZtHiWaxZs4KNqzop1EY5e/QQh3e9y4Gj5/AK7Sx68ClWPfQFVq5sY/7IDnb819385Me76Vr4OBu+/g9ZsyHP3G5YnvyM+PQV3vjzl/m//9MYIwu7WP2N5/la71w6xoc4suMV/r//8n3ePHWZ8pJVsKyPslehveDTXTnNmcJainNW8tj2NTz10N0smj+berVKjYByW5Gudmj3koZAr1DNt7sU7n5Uh/oEoxNVhsaq1PIdzJ7dTaEQ0JHY7uxVvKjCYK6T9iRH3iT2RAS1cSYGLrH33Du8fegAZy9eIa7PZcXCLWzYsJEFve30dHZTyHn4CeS8UUhMuldJRn12vbibv/7e6wQm0J9YT+91BLrV5ZLFS6C3wJ2qJoiACIiACIiACIiACIiACIiACIiACIiACIiACIiACNxOBCTQJdBvp/n8WfZFAv2zpH+b1t1KAv1/+ef/HVvvuZ8vvPAbLFy3xUVD2+OznSGIqjAxwum33uV73/8h7773PnuK9zBrVpE5czpYOjemHI4zfPEc46cucOTkJXLlLnof+zL3PPcVNm9dyvyRX/DmD95jxyvv07PkCfq/9pvctTpHdzss5+dweZz3frCDf/8fhrnSU2TV157iK709tI0NcXzXa/zX7/yI/QMVFq3fRnv/Zkp+hbaCx5zwIiM96yjOXsr21UvYvu4uejrLxHFC3fPwPNyrjRgvCSEepxrMIiAm5/LT12w3cxIuQp0yAAAgAElEQVTyjHqBi/MOE+h0ydorTqCP5GZRShLySQKVUcbOneLwgf0cHjzPyYERyJeYP6+XNas2s7J3EZR9ip5FkOMEet4bA6u7IdB3v7ibv/neDvzaIlY9sYHe5zZdHYGehOSs7RLot+mdr26JgAiIgAiIgAiIgAiIgAiIgAiIgAiIgAiIgAiIgAh8lgQk0CXQP8v5dzvVLYF+O41mi/SllQT67/6L/4lt2+/lqee/Qt/aNZT8hBxViAYgrMPYKC//dBf//v/9r7y79whnvcUUywmeV6ctGKLbj/FqE+TGaly4PE5nzzz6n3iez3/t69z/wCbmj7zMnh+9ySsvv82shY+w9u/+E1avK7no8IXsIrowwhvfe43/6z8PMNZTZP2vP8Hza+bSXh3i+Fuv8Rff/SFX4jYeefbvsPnJ52kvW1LzOrO8ywwXZxPmSizpDJjbXiAOa9RiqOc68f08nudRok5ARI5x4qQD37Po7jrUKlRrCdUkz2ihi1zBdxnTOz0omMiO64R+GT+ZcOnck/FDHPvgMDt3vcPpkTl0LVnHyv61Lu17T09CW1sJ/KKT5ybjc0DJODqBPkEyAm+9uIu/+f6rBLUFrHp8E6ue3cqKBU0p3OOQwKy/CXQrKUvh3pTJvUWmsJohAiIgAiIgAiIgAiIgAiIgAiIgAiIgAiIgAiIgAiIgAjOOgAS6BPqMm7Qt2mAJ9BYdmJncrFYS6L/zO/+Su++5h6efe4E1a1dR8GOCZALCARgZYfTiRb77491894cvcnk0omfV3fTMbiPIRQTxZbr82Alnf6TCsRMXGatGtPdvYcMXnmT7vZtYW/iAD/56Jz/8wYv45Q1s/Po/Y+s9K5gzx2Np9CZXjpzhJ//lRf6fv6zgL5vD3b/xRZ7fMI/OaIRjb7/GX/y373OlXuaxL/0GD//ab7BwYTulYkAbI4xRJvRylKMaIwNnOXbkEBcHh/Ha57FoyTIWLVlCd94iwiMKVIiTAn4Sk9TGGR28wpGTZzl29jK19sX0r1vLooWz6LC9y51AD0ko4TGGVxth/OIu3n5rH6/vfJeg52E23Pc0G7auorPbVHfFKe8JigSJR+DZfuZQppZGv9v3IxFvvriLH3//FYL6Anof20zfs9tYumCW2//cXlanBPpMvrPVdhEQAREQAREQAREQAREQAREQAREQAREQAREQAREQgVYmIIEugd7K83MmtU0CfSaN1gxpaysJ9H/xe99k+/Z7eOa5Z9nQv4TAC/GSUagPUD93gTMnTvOdV/bzxnuHaZ+7gqeeeZ5VfUuZ1VPCT4YpR1VyUUg4PMFbu/fw9nsfcCYpMat/HZu3rOHhZUOc3fkBf/Hnf8W5K+3MeeTXWbe5n6UrS/TX3+PEwdP87Huv8P0dBWb1L+OB33yer9yziNn5Gqc+2Mlf/rcf8OHRy6xat527H3+B3v6lLFoyl5J3hSodeLky5WiMcycOs3vXTg6dOE3HwpVsuftetm7fzrz2IhBRSup4Fn0e1qgOD3DqxDF+8fqbvPrW+ySzVvLs81/mngc201PwKSQRRc8i602DDxKPXuDCqZ/wxq4D7HzzQ+KOp9jywJfpXbuaQscIxeI58sWAajCHQlKkrVikIx/Q6YcuAt1LJkjG6rz54k5+/D0T6PPoe2wrq5/ZztJFUxHoJtD9LALd9kB3seyWi77xdobMbzVTBERABERABERABERABERABERABERABERABERABERABFqRgAS6BHorzsuZ2CYJ9Jk4ai3e5lYS6L//B/8bW7Zt5Zlnn2ZT/1I8l759GEbPMnDiDO99sJ/v7zrNpYmAvi0P8pUvPMTyu+bZ9t/u3CIRXnUManB8/zFe2bGTN09fJOmZw4q7lvD03XPoGR7ipZ+8xM63jnE4t4RcKc+cOQU25U9RznVwcM8pfrqvm/n9q/jc157n2QcWsLjHpzpwjB0/eYm33j7CseNXiIrzWLJyEaWOIrm2ITrbV9FWnE3/kh7a8jFvv/UWew+eoGPRKu7/3KM8+Pl7mdsVmD+nbEnR/XGoVZkYvsKxo4f5yc9f46XX36besYy//w/+EQ8+cjez8z7Fxj7pXjUP4UUmBk9x+OAP+clL77Drzb1cqm2ne+Em5i9eRlvHEB77qYUV8rNWsvqudaxfs45VS5cytz1PQB0/GScZq/LGS2/ww+/8jFyth/VP3E/vY3fTu2w+QZJQDDyXaj6JY3zfAxPoTqbbSwK9xW9pNU8EREAEREAEREAEREAEREAEREAEREAEREAEREAERGAGEJBAl0CfAdN0RjRRAn1GDNPMamQrCfQ//Nd/xpatW3n62S+yfu0yt7848SjJ2AUuHT/J3v2H2XFolAm/g7vW38MXtqxh3sJOvLyp3YqTzX5YxS67dPI8b729h3fOXGC8VGbegrl8fusi+tsCju07wKuv7eGvDo5w5vxZOjt8tpUvM3/2Ys6fGOLnx2azoL+Ph77yAo8/MIelc/O0+UOc/GA/O9/Yx67XP+D4+SpxISLyI4KuceZ1r2XOrKVsX7ucJfO6OXH8GMdPX6I4dykbt2xn0/Z1zO3wILb9yMELahBWqYwMcObUCd548z127zlAtX0Rz73wFTZvW8OsnO2bbnumx2AR6IlFoF/k6KEXefEX77L77b18eHoWcWEB+VIb+fwAee80XpDQsbCfNas2sG3LNtb3rWHp/E6K+YSACeKRMfa89SGvvbgbrzaLVfdt5K4HN7NsQScWGJ/3wY8jSGI8CfSZdUOrtSIgAiIgAiIgAiIgAiIgAiIgAiIgAiIgAiIgAiIgAjOCgAS6BPqMmKgzoJES6DNgkGZaE1tJoP+bf/UnbNm6jaeefZb+dSvwLIV7PAGVKwyeOceZ8xc4OlQkLvYwZ9ka1i9sp9wRELtnbEOgx6ET6PXhCU6dPMO+S4MM+T5tne1s6l/IslKN6vnzHNh3nJ8cHuXM+XN0tuVZ55+nq62HQ3tP8713Yc6qVXzha3+Hh+7rZkEPzC3VqVy+yOmjA+zdc4xDx0YYqg9R8+owq0q7v5zutvlsWrWIZfNnMTgwwMWhMfzOBSxevpxFK2bRVQAvgqIFcgchxHXC8WGGbA/0E2c4dvoSY8U5bN22jcVL5tDuQ9H2QLe9yyPT7qNQG2bw7Ae8++ExDh45yemxOYyGRap1E+1DlPwBcvmAwrzlLFu4itWr+rhr6TLm9xTxvQjfBPrYKGdPXuDYgTNQ76Zn5WLmrF5CT2cOP8Htm+41BHoaeT4VgZ40srjPtHmu9oqACIiACIiACIiACIiACIiACIiACIiACIiACIiACIhAKxGQQJdAb6X5OJPbIoE+k0evRdveSgL9f//d32fz1u08/tyXWbahN3W3CeTCISpjY9QqFUaTTqJcmaC9gwUWeZ6DEIi9KgWLQLcc6ZUYIp+4UudCGDPie3iFAh3dHcwLz+BPjFIbn+BkrYfRsQmiapXFw0cYH63y2i/e5D+8PsLsFX088Ru/xX0PdTOno05nboxCOEZt0GPsUp3RkTwT+ZCaHzPWPkQhnkfR72BRV46uok9YrTBeD6nlO2jr7KBYCrAd0IlictSpBUX8JMaPqsTVUUYnagxXQkaDTubO6aZUCGgzdR1X3CvJ5fAiD8KYeCxicHSEkfExLkcVy1hPnEAx8inbOZ5Hta1AW6mHzo5OOsslSnlLGx8RBDWSaILKeMjESIgfdeG1lwi6cpRzOIHuErWbQDf47hcJ9Ba9fdUsERABERABERABERABERABERABERABERABERABERCBGUpAAl0CfYZO3ZZrtgR6yw3JzG9QKwn0//N3fodN27bz6HO/xuJNq527jYFCVME3mZtEhLQTehAFHu0RmC+2LbojauQJ8S0C3YyyX4TEI8rnGfM8d14VmMdFgsRSw4dUgsV4SQ4/isgfe5ODHx7kRz98ib/YU2P5hu08/fV/yH0Pd9FVGKfIKJ0utL0daiWSsExUTIhzMOAPk0vaCMjT4UUEXhUvMQEdUPUs7Nx3ar9oDUtC/KRK1e9xfcrZvu1xjTgx9Z9j3MvZ6e7otN7HE3hJlTiwqPASXpyHugntxLrHCKMkfozneRSTMrlaYKSoFjx8cm4RgkWUu6hyL8LzDI7134e4AEmB0PgFkG/4cs+g20IEJ8+ttIZA9zz3W2Mn9Jk/+dUDERABERABERABERABERABERABERABERABERABERABEfiMCEigS6B/RlPvtqtWAv22G9LPvkOtJND/3b/4bTZu3c4jz/86Czf1OzimoYtxROCccZ1aPQe5gMT3KJrP9hK8nEdMnVxSw4st7XsOkpwTv3Euz6hn51mSd1gQnSeojhGND3M5t4RcUKAyPE7y4c95790PXQT6OyML2fDAF3jkK19l6/3t5BmhxBidVPGjWRC1uT3JQ4vYLsKgN0FAAR+LGq/jM45HRBJ7hF47kQl8fMrJhEujTjJOxVtoWpo8iRPoiRcQe3nXxlrDUvdYbH1cgaRKGNQJ4m68pJyuBLCLPagVR4mpYmq7SCdMFKxE4nLqvpOGFLetzI1mJtCjxMNPik6i2+ICE/ROoFvdBt0LwV0kgf7Z36VqgQiIgAiIgAiIgAiIgAiIgAiIgAiIgAiIgAiIgAiIwO1GQAJdAv12m9OfVX8k0D8r8rdxva0k0P/oj/6ILVu28Mwzz7BmzRp8//oPz7/dcNRJ6se4cuoC+z/cz4nDZ7lyJaQWwcB4zIHLIxw+dZqwrYO1Dz7Ik9vW8UjvfBYvXkxbWxv2h8yivO2lQwREQAREQAREQAREQAREQAREQAREQAREQAREQAREQAREQAR+FQIS6BLov8r80bVTBCTQNRumncCdI9BD6pWjHH7/AK/+/DXe3rWHkycuMzZeY7gKw36JfEcHfXdv54mvfpVHNvWxss2jvb3dSXPjlMtZVLsOERABERABERABERABERABERABERABERABERABERABERABEfjVCEigS6D/ajNIV2cEJNA1F6adwJ0k0JPoLBdPnuPDPR9yaO9RLl4YpRYmRH6ZsVyZfHsHi9euZcvDn2PD4g7mNoLN7Y9YFEUS6NM++1SgCIiACIiACIiACIiACIiACIiACIiACIiACIiACIiACNyZBCTQJdDvzJk//b2WQJ9+pnd8iXeKQE+IqMcDxLWYiZFxJgYnqI1HxAmESUDF9/HyBfLdXXTPm013Hmwb8Sxle/aHTCnc7/hbRgBEQAREQAREQAREQAREQAREQAREQAREQAREQAREQARE4FcmIIEugf4rTyIV4AhIoGsiTDuBO0egJ1SpkMfHS8ALgcgjwR7QHpH74ZEEPnUfgjih2IhAz6S5sdI+6NM+BVWgCIiACIiACIiACIiACIiACIiACIiACIiACIiACIiACNxxBCTQJdDvuEl/izosgX6LwN7Jxd5ZAj0kh+cEehDbqDf2NI8iwijGzwV4eZ+6W60CeQ/sD1izOFcE+p18t6jvIiACIiACIiACIiACIiACIiACIiACIiACIiACIiACIjA9BCTQJdCnZyapFAl0zYFpJ9BKAv2b3/wmmzdv5umnn2bNmjX4vu8E9nRI6wSoQiPePFXnJsnd4X46o27B6Olr6s20M1eBIiACIiACIiACIiACIiACIiACIiACIiACIiACIiACIiACdzYBCXQJ9Dv7Dpi+3kugTx9LldQgcCcJ9FqTFrfHcpDNAhPoSUOgZ595nkvprkMEREAEREAEREAEREAEREAEREAEREAEREAEREAEREAEREAEppuABLoE+nTPqTu1PAn0O3Xkb2G/7ySBbqnZ7TAtLoF+CyeVihYBERABERABERABERABERABERABERABERABERABERABEfhYAhLoEui6RaaHgAT69HBUKU0E7hSBbl2Orhn57NHs4syzdO7Z+8lU7pouIiACIiACIiACIiACIiACIiACIiACIiACIiACIiACIiACIjC9BCTQJdCnd0bduaVJoN+5Y3/Len4nCfRUoXuTrjzGn9zpfDJZu0vnri3Qb9mEU8EiIAIiIAIiIAIiIAIiIAIiIAIiIAIiIAIiIAIiIAIiIAJIoEug6zaYHgIS6NPDUaU0EWglgf7H3/wmW7Zs5umnnmbNmjX4vk8SJ3g32ov8qi3KM/OddS77svmkVKDbkZ6dPpyvCja/XQR6kmRdvSq43rPeZgsEgHTn99gtK3Dfue8b52Qo/YyX/TRq6Zk3fVhbGqCbA/0n29L0nX1/7Z/M7Job1Wl98Cd7OdU561HztZ5bQGGlf6LWf2w3m/uTzatshnmOblZXA2I24Roz8Pptmb723fQYfSonXktrEsYNar/e+VPXZN9ePaeaiLovsrk3xbRp+n8qvb61lWQPrOZeXX03XP+/oE1smu6T691/t7b9Kl0EREAEREAEREAEREAEREAEREAEREAEREAE7lwCEugS6Hfu7J/enkugTy9PlWbqNE4V6rVH9uC2z7/97W+7V71en1wR1Xy+nZudn5WXfXa9z7Nz7Gd2nr3/w3/7R2zZvIVnnnqGdavX4Pl+anhv5NGCZhdqO5yHk0oYcg1Zmp+6/pZ6yWaB33joX2v2Grra2GXyPuWYjsFHmpc0SdcbW7DrDR7UI4fAXHjda2jjxCNwctxPPbkP40BAlRwT5ChCnIc4l6LMGpRPy4g8qFGnjRy5TyKha+HkpvM1b2rBQi62/qXSPgms7LTa9qTxcaNnGdlUfTfma+ND+63m+xQJ0+8SmwdFtyQg9AJXnk0Tmw1BMgoUGq8mbE3gr51qU/WlzLKjWVs2D0CKzXIbxARU3Bz0rAVxcWoVgpu31bS3SfHq8fOyufPR+q47Rz7Dp9iNbsvrTEg3473kmmfNx/bVzr9204UGAc8WRhjhFKmdlbUlHefGULlnW2OkPN/NdzsifDcnbunj4FaOS/MiH2y+x+DZz8a9RKkxA9MnS8G+vqo9Bshe6QIPW2iSMrSZ69lTQIcIiIAIiIAIiIAIiIAIiIAIiIAIiIAIiIAIiMCnQEACXQL9U5hmd0QVEuh3xDB/up1sJYH+x//mm2zZnEagr+3PBLqJnuuoro8EmGfyPFNpWaSxWeQG01tqzJo178eNYXpes0BvjolPr2xEgTcX80nanlnFIE4FekMiWxG+WcQsMNoH07gBdQJqeCaXnbQ34dvEzIPYS0i8hJA6efL4H4kT/5g+O6ucOLNpkty1w4nOptD2IJXnJvKaBd5H1iBMVmOyPB3auudTcA22z6yEIJWCXjAZc25i1UvS3qY6vem4hu1Vdd5g7txIHk8pSWuB1Wc9tX5es5DDy3qbvwG4T7Ji4tN9Zvzta7v+Yp2P5hxoruHaaxr3RlOShMbIuxngls1MCnQb9Mb17rJUMKczZIYL9AyRZ72xPtp8ajw7KLjni3vS2G13owHL2DQW9GRPsBue/7cfeF0pAiIgAiIgAiIgAiIgAiIgAiIgAiIgAiIgAiJwHQIS6BLoujGmh4AE+vRwVClNBFpJoH/zm99kcyOFeybQ3R+Q66Zwb6Qcn5SfmUi6VqAHn6JAzwRWBvhG5t4E+tS5UwK9aWBcZHZTOTdKY3+j2ewsYVpPFoVtp/ouAr3RLj+V676LybUIbltsYOKtSbKbaHSy0mR8QpyEBF4e75MIdJc5P3GeNIuTdVp5MlV8+l02glb6tQSvJZvZc7dWwLOW27smge5lceCTChvPRac7dX81tessTpgcuU8k0C0Tg4XY29w0QTsVFUxyrbTPenvN55Mt+yQrJj6rR5rB+STtvNGyg48r4zrXNBhbrzPpm0l0y4zggqvtS7eaoXH9pEBP59ntI9CznjcLdLsb0jme7uSQbc9wzTzJ2DSizzOet+PSjc/qDlG9IiACIiACIiACIiACIiACIiACIiACIiACIvBxBCTQJdB1h0wPAQn06eGoUpoItJJA/zd//E02WwT600/TvzbdAz229PAfkcepNnMRzJPuLXZx3Zktn9zP20X/Njr8SVzftMyS5ujZa/8QZGHgv6xRNxvZfnWDb6gq3RfNqa3td2OUsmz6ZrJAp3hdZLeFfEfg5SFLv30TnD6+LU0KdBJFk1S+9uLrpFu/Wrc3D/YNQst/GfKb6NPkKZPta6TFtrT0djTXcc2W8tcWP53N+SRN/9XPvdk5nNY0vbrdFktM3e+xS+tuyzr8SWd+1dYPTUkdZrpAz9a/XL12wRbANB2WRaLxSTIZaX71M2jy/I+5x371OaISREAEREAEREAEREAEREAEREAEREAEREAEREAEbkRAAl0CXXfH9BCQQJ8ejiqliUArCfQ/+aN/6yLQn3r6SXrXrXGhz+E1m6CnmixVQzlLi904bH/u5u3SswTuth/y5HErTeVVkj4T59cK9Oa90bNNxrOE5ldPyzQAPV0UYP+Ca9OOf8wstqZY8vAsnbXf8JxWZtwod3IX6cjaYWfm0yhw2+vc1Wy7IaeC0qVUz+C6PNnBDbICXL9R6U7gadRvkG1rbfU4HI3FEFar7Vlt+2QHNq6NUXZfN95nA99I9Z4FtuftOj9NWW3tT2NvI7yk1ohCzjnpP7mjdmNP+Ky1V4vHa/pw3TnTaOfkqU2TzAGeWpDgmLs1HFmksI3lVDp3a+/12pHN349UcSvn8Cd+MlqE/Q1an41Z0xnhJ+xrloShkVvgqpoCl20gk+hhOh/dQhvLONEUX94YmmzngmzGzeQI9OZHWvMzL8Pr2Ezu/x439n5P52XU9BzJbidLeT+5ZYO9v1FShE88P3SBCIiACIiACIiACIiACIiACIiACIiACIiACIjAxxGQQJdA1x0yPQQk0KeHo0ppItBKAv1bf5gK9CefeYpV6/rxPEuCnUY+T8oeJ3bT3MRBUiJL8W4yNhOk5oBMkFmkZj7LAG+/+LfQPn5EoF+r/XySJCCJE3zXjqb03s3plhvRys55e5GT5zER+at2Bv/4KWzXVogpWkSu9d8sbSMCN+VkEjcmZ9YsNPnYLNAtTXtC7EWTAt12PPdSC5xmSQ/SaHUbn5s5xolTeR4n5MJgcsvrMJctEbB9z8NU+sUxSc4l4k4luluDkP0RTZW+/Wra36WmTxIKYQRBzi0OMEmbRsyH+PEExDbuRfCK1BuOtcnDu+Zf9Sf6l0bjZhCmop8nE4k7adlYKmAp222RQONlY5nuvm0sSpMLEgyHa+7UkgH3i02RqXY1Nnt3uG+O+c2My69+ji3TaLTJccsktk22jywBoGZNb9yPWS+m7uusNY2+unUT9t5z6yey5RwZAZey3wn0yI21g2W/W3YEW6DQoOdGKWlMo0bz0gUp6QybmUeWbcNvWuYyNTMCe146Likft57A5XIPiBrPkcn5ZnOtkTwhnYgJ5G5MJvsPfXbv298PyxRy7WHn3ezzYWaOgVotAiIgAiIgAiIgAiIgAiIgAiIgAiIgAiIgAr86AQl0CfRffRapBOcNkuxuEg8RmCYCrSTQ//QPUoH+xDNPs3L9aidgQqdJ3a7c2K7WJn29JCaJIzyvmzhO8HyPemPbbqc3Gw7IfGbBAprtYhc5PU3QrlfMVZHujXTnUzHPTukncY4wTMjlTN5VGmnQreFpw5zoM8lnktvK8+tOYodJnZLXftONN702RkiHaULrd813KwrMgdcDqDkUJthD/LqlZM+Bn0+j090FJu2rWQJoiAN8Cum+505GmqhMBfrNSLIR6uQSKEQJQa2QjkME1XK6jMBq7KSOF8UQRSSFpl3Q3aqIhoyNPNcHL/Comix3Aj2mXK9DruD2Qq94UHD7q9cIwtFUIvplSMpM5HyCJjGdaUJXevP4Nb13HrhxpOc30tjHJigz89jYdNvqsknnWcx+0fXLZUZwFdRc/K/N6CDuwDPYEYwXcG3Ktus2d2kYcv5kr5vCg69V/zc9JW7RiWNNmQIaEzdbqZEJdLdfeVp9pSkBg9unvIHN7s+pXemzrA0NQY7vtnCI8dMnQUPA2xibHPbiMJXoLs2CLQaxb4pO4EfG2ALSjaANizF1C1QibEbPWIVuCwZs8lhWhcTYeOlzozHKLn+DnWPz0e4wP1talCOk7JYj2fPFWNgYWJaONBmE3dwx5KdGo3ni2H8/sv+CZNLc/n5kz4DmZ8GNxPotmogqVgREQAREQAREQAREQAREQAREQAREQAREQARmJAEJdAn0GTlxW7DREugtOCgzvUmtJdD/pCHQn7xKoLs4SxdRHOKNV6mMjFAZHWUwbqdmEZD5PPV83nQwhVKZcrlMT0eRnO9RMkGUDdL1n8XTM4RZQLJznGmksalqi3adqFSpVmImxmLq9ZiO9h5md1Xw/ICoBiOjkZN9xXIHfiGgYAHKLmLc9HJESJV2um+6nRaxPsownXERxuokV2ImYo9KPmCip4zXHtCGR4mYcrVOlMsRBgFBZAsV6vjW/miCpF6nNlFhYAJqQTv59m6C9jzdXuxifG9WoA9ymUIS0BYXYDBPfaJCLYwZmNdBUPLxA49ZJvWjiKBeJymZ4muE4ltIuQWnRzFXLg/asgPau7uI28t4OZ9CEtNRnYBCGzXPY8SHNpfef4J8eAVqFcJagfGJIkNt8+juTJwfTAVqKh1dOu9Mml8TWB6bgG1I96sEeiMzgpVfGR5mbGyUKKwzZmOetBNG3YTePModAe1dPm0dI5RcRHWVyoWAZKJEW6GNC90JHW2+yz5ukcAm0G0BSP6qOrOU8WY8ry83b3pyTOuJw2ljzUx7PnEYUxmrMDIyzsR4lXo9Ip8v4lnkcxgxUuqgva1MR0cbbcWAYhqkn2YnmGxXlprdBn0CWw5hCQbG7T6pp9XZ/W3MArv3LROFyfOk4uas3U8TVY/h0QpxvpP2zg4KxRy5fFaHZVgIyXtZloNpBfLpFBaPQDRGWPUZHE+o1D2SQhelUoFym08hsBh8p9XTzRyiinsc1ashl8ZiEi9PqbOHXOkeHNAAACAASURBVD5wi4tssUbRzX+bn2bTr/+gzKS4/QzDkFwu56LPo8gWM6WLaW5mQc2nA0m1iIAIiIAIiIAIiIAIiIAIiIAIiIAIiIAIiEDrE5BAl0Bv/Vk6M1oogT4zxmlGtbJ1BXrfZAS6yaDEIk2rVS4fOcYH77zDmRMnuOB1UIsTEt9n3AsIiiVmzZ5Df38/vcuXMX/uHLpta+8sj7OF+t6q4wYCPYzqDI+McuL4WfbvPW4B1qxds5mNq7sIw4jLl0c4fPQ8lWqd+QuXsqJ3JR1dRbcNeOTisyMiarTRddMtjwkZ4wodEz6Xj5/j7PunOXplhGoxT/valSzd3MvicrsTzW3VkHrgU835FMO6i/MNLHX88BUGzp3n5KkzfHh2kPF8F4tX9bOgfy2rOz3azZnepDAb4QJB4tEWFQkPjfD+vgNcGa8RrVvB/BWL6ezpZIHnUYxiclFMUqhNpXCvJlQHRxkaGub9/Ye4MDzMwqVLWLFxA+09XeTjiJ7RIaK22UQ5j1EfLFbfS8YpTJwnPHuKQycGODkALHmQvlWdzO6BUq6UxbV/rEAP7e93I0I62xMeiz6PasRxxMTwIKePH+XQwYNcOH+Oy/E4UdRGGM4i37aSFasWs2LlIvr6A7oKAeOjlziw4yzD5z0W9KzA2zKL+fO6KBW9SZFsUylLQp7O2FYV6AMkkUUgW3YFj4HLA5w9c54D+w9x/sIlhodGCIICgZ8jimJqPQtYsGAea/r76Vu5lM62ghO2hSDt+2RfjW9s+9ePklQSzl68wtGzVzg9WCEI8qxY2UvvyqW0FSwVu4lxy1wwglcb4crAOPsOnuTEqfPMXrSKFav66J7VQ2dnjkJD2CdJSM6bwUncowEYvcCR4xf54PA5BkeqFGctdX1dtmwJs7ohF8cEvi2IqeGF40QTExw/cpK39p8kV2rnrrWbWLBoGaWSRykPBZcNwM5vLIj4mKdNJtDt/g+CdOmDifQsQv1mnws3/UDTiSIgAiIgAiIgAiIgAiIgAiIgAiIgAiIgAiJwmxKQQJdAv02n9qfeLQn0Tx357V9hywr0Db1Oopo+LjT2x45GRnnvpZf54Xf/giP79nO+Yy5evoCfLzAc+xQ7OliwaDGPPvoom9etZcXSpcwu+umWviblcrcwevcqgW4pltMI9Eq1wsDgEB+8f4Adr75Dkvg8+MDneeTe5QwPj3L48Alee2MPwyPjrF2/mUe+8Ciz53VRKFnf65bAnZj6JxTodSY4T3kw5MNde3jzR7vYeegMlVKeJZ+/j3ufe4zNK++iB+iqQiUHlQA64ipeVMN2Sq4dOcSed9/n3T3v88rRC1S6F7DtkcfY8NjjPDi3QPcnSOE+zmmXsrxcz3P5taN890c/5fTAGN2P38e6e7awcNUylvo+HVGacj/Oj7p08S4KvQIjFy5z7sw5fvbKDk5evkTfunXc98TjdC+Yh1+tsGjgApdys6FcIurK02njHY7SNnaSi3ve4Wevf8j+s3U6N7zA5x7sY+VdbXSWXYJ7F3Vrs8K3MHM7snFsRKRfLdAbe7RHdeLaBEMDA5w+cYzDB/eyf+9eThw/xtGJy+CyBcyjo3sjGzavZt3GXu6/r4u5nUUunznOT//jLs4cHKd32WYWfXUjd61YzKyufNPO3WmW+2wXcRdJ7NJxt1oE+hWXb746UWFwcJQTx05w8uRp3nj9Ta5cGWBoaASSnBPottVCfcEy5s2dw8YNG9i+dSMrli6mrVSkXAjIN9Kru746gW6R04PUBsZ554P97Hr/IPvODBMUSmy/7wEe+dwDzO0pUbA9722sagP40Qjnzw7w4iu72fPhQZb0buLue+9n0eIl9PSUKbu870YxItcU8z7jnvLRRZKLR3nx1Xf565ff4tT5AToXr+e+hx5h+733cNfyTopu0YfN7Tp+fYjK5cu8+os3+O5Pd1Duns3nnnyO9VvvoauzRHupse2BO9+yP1z/P62ZIB8fH2diYsJJc8sGkM/n3cuO7O/J9fZFn3Gc1WAREAEREAEREAEREAEREAEREAEREAEREAERuMUEJNAl0G/xFLtjipdAv2OG+tPraKsJ9E1bNvP4F5+kd32vU6iWjjwIx937cGCI1/78L/jOf/rPnD95ikrfBnrmL2DWvHmMeDmCcjvzFy5i27ZtrFm5grk9s+j2Y/J+mq77ljqzdOvwhvXMBHrl/2fvvWMkPe88v8/7Vo7d1dXV1ak655ynZ3py5lDikCKpQK4oalc29gx4Dfhg7wGGAeOAs2HgcLg7Y9e7q5VWK4mixMzh5Jw6h+k00znnXN1dOb3GWzPaYNgHHHDSkdRb/8zUTHfV83ye532rgM/z+/4IhALs7u0zO73C6LM5YlGB0pIamqqS2Nzcpr9/hGvXH7Hr8dN08ChnXzqPI82GzigH18sCPRz/8z8vwj1EkHn0W1F673Vy59d3uTM8hVenIetkC4e/8woHqqpw6rW4QgJejYRPJZBMECnsRwwH8fX0cv3mXVo7uri35CaaWcjxV9+g9rVXueDUkfyfIdCDTMf9rz5sYPXmKD9+7wNmtvZIe+U0jaeO4irJJV0UsUVBLyd36/YR5N72cjR4SCS442Frc5vuvgE2fH6y8vPJrq4Co47w9iam4T6G/HpMKek4y0vISlKjju5j3JlkoaeTz+/0MDjnxVb3NmfPVFJakoDNlBDfU3K3d630XNc/N4Av1lH+u9wSWv1PI9xjxCJhoqEgO+vLjI0+49nQIO7NtXiMdSwaYdMQRa1OJhZzEBNycaYlkpWdQllpBFeylc2lWT79i9ssPPNSW9qC861qSkoKSLHr/1nV+VdCoEub+PZ2mZubZ3Jilrm5Bba3dvB5I/Hodo18uEXQEo1KcYG+pjHHY+5FQcCV7qSxrobS4mJsFj16tQq1Wj4y8eKwgBzf7l1ka3GLh5193O8e5uniLhqDiZZjJzl//jwZTjsJRiEu0cXwNmLYjXsrQO/QJBPTC9gziigoKSPF6SQxUR2X9PLyqr/yAn0Zlke4dKOD9z67x+j0MtbMKuoOHOHEqdPU1BaSaBLQq+XK/ihq3yqBjU1uXr/L3358A3NSMi+98RY1zYdIsluxGES5a3z8apAFuvr/R6DLse3yPp+ammJ0dDQuz3NycnA4HCQmJsYj3X8b564I9N/fZ7jyTgoBhYBCQCGgEFAIKAQUAgoBhYBCQCGgEFAIKAQUAl9dAopAVwT6V3f3frlGrgj0L9d6fC1G82US6P/rn/9vVNWUc+qlFvKLixFRI0lyb+4gguQnurvC449ucOWju4R2VejeeJuayiwyUq1YNVFUghGDwYrOqiPBKqDVxNBIWlTSi6bimsjz6sp4lbGA3ABY/qusu5+7b1kexSAiazb5mSpenf3bsmSD/JNyj+D4f6uISiKCKMYLZsVYAFGQiKgNxOTIeSR0cuw8IUIhHx6/lz2vXIkrYDIlY08I491YZ+j+Q25f7mAjIFJx9BWavnkMV5oRq0FAjS8eqhyTZEkoIkiqeAV7XPVKElIsiqCRB/Nb96uNDy1MiB0WcS6HmbzTTtt7N/hgbIJNlQr7qdM0v/QqB6pLKXAayND4Cah1+AUN6ZEQRHYQQjtMdD3kVx/d4P7jXqZX9CSX1nHm1TepePMcZ9INJKnkft0Cgjz5eHW0bOBkWLJZh4gYjctp+QCEgB8kP6qYl/0b3fz1jz9mZU3C/NZ3aTrRTFZxJgWiiCYKKrkNs9aNKqpFiIn4RTWqsI9AwEN4O8SuSoM2wYpoNqDdn8M7Ns7QzS4ebklklFRSceYclQVmzFEv+r0FFrse88XNDoand7HXfJvTF+rJL7NjN2njXOWe4npJVobxendEdkF68aEdthB5kaUuz1Aj+ZAC+0jrk/T0jtH+ZJwnS1ESUhxUl+dSkm3G4khBJfeUj8bY92qJhiVUggaraZdMh4GdtVk++uubzA0Hqa84he2dEqryC0mzG9FG5Vj857st8iIsQZaaeikMoRAxUSSiUaGVdM9/SEb/Yn8Kgiye5f35fG/HVFoESUKIxfCp5I7vzyPSdbFdiD4PPverDETklteChEnwQ1Qd329BlRq59bxIFIPkQ0BPVBAJokIu4hZiIVQRD0TGWFzw0Dq2xZX+JSJbyySqwpwvTMfhTMdkTmBPZY33ppd3w1o0id25foZ6Wtn1uMlufonGw8fJK86iQCdgECXUMT+SYABpl5C7h+nhGO2dg3R2jzOxvYDOaqGq+QCHj71KQU4WKUk6TBpQR4Ko5Vh9KYh7z43H50Ory0JrMCDKfdhNYfTyVRmT0Ia0RHTP0we08jUaH59ASHwOXSVF0EaDcZ4xUYck6lHJ3EQ9SDpiMmr51+W1klsZvOg3LhD+7TEMgvgQ5XuPoEGM6l9cHxCL336exxuIMQFBXkMxRkyIxvejfD+R+8m/CEB4sSfllgQSQlSOV5evKTf7m1P0fPQ5n35ylanpBfYya0mtOE3NgWO0NNRTnK0mwSwhCruoQ5sE1t10ffSIX7x3B43DyZF33iX3VBMpiTpsGhG7fF+Tq9WlIKJgAUkemLwhtYTk61m+Xcr3ON8mvQ9uceN6J1FzATUHjpLVkEV+ih2jRoMqJCGnuguivIHkO8Bvpy7fK15swt9hJ42vxYeyMgmFgEJAIaAQUAgoBBQCCgGFgEJAIaAQUAgoBBQCCoE/GAKKQFcE+h/MZv8dT1QR6L9jwH+IL/9lEuj/y7/611TVFMclZ0FhOfG6yJjhudSObiF5Z3j04UNufPIEbSgD1f/wLznVlEK6DbI0foSwNi4B0cSQVOsIolzBbUEIm5FiKtDKIl71QjLKBlhWhBB8ocjl99HJ/xKSpZpsJjXsaWRfLgvxGDY5T1yW67JrUumICWqkeP9nWS7tyzXyBNU2QvEoYzCHZc/uQZCCSOoAISEpruglSYMkeJG215n44hJt14ZZCBrIPPJtyl8/TH4q2HVgZI+YpCcmaREELypkEad6LvDlhyy91N5/UFQRTPH5BKQQS8IyhbNBNu92MPTedX66OM2yqEV99AyldedpqiqgoSSBFNs6MRLwYyTHLwv0Zdif5V7/PT78opPW7nH8i2nklDVy6sJF8t88xCGnjkQVGGRRFpe2svWWuWifG2C5cFwlV87LIfQB9FIigrBNhCmk6w/52d9cZ2vZQuDtH3LgeD15ZanIqx0TXhSAi7uoo0aEiIZ1HRjYR5RCmAJ63DoDYVEkTJSUzU58vQNcuTrG1eUQhY0t1F58lapiEwmxAGbfBovtd7l8rZWx6R1Sqr7FmW8dIbvSiVklc9MhoEUdU6F67v1RC0v/aEYDqURlVy3Gk+QxRrYQtxbY67/C7c4VhpdCTJsO46qt4WBtFvV5Eg6dDUH0EmOHUCSGf18k6NEghPewWaNsrY7zwd9eZ3ooRl3ZWcx/nEtTbjHpiUbU8kaUl1cAj/rFOQ1iWKUg+AJERYGgQYMxZvpHgR5Pzpb7kMux5/JBBfkLh4qoyoAYi8UF+o76eU2xPD9reB5koSvq2dVaicV7X8dIxA1BHTH52IZeF5+vmjCJyM3jrYRRsYcGgyRfXh403lVYvcazWYkrKxY+WdRToA9Q49BySlzEF5TY3fczIyYRMWjRmExE9KUkuJ+wPN7L0s46e4XnyShvJK+qkgupMZJEAX1sl6gqGUlaZ2frGpPtSTwdmmZyZJOV6AQ6mxV7XibZhecpLy4lJ9OKzQS6EGjk8yrGfZAPbCAfOsiIC2tZ3nvUIfTyLGICWp8JrzF+EgBTJBgX1rL63lNr45w0sSBm+YAA8qEFIzF1AurYMiCLZUt8u8vXWXy/qmTa8htHUOOPH8OQBbmPbbQkoJZ0CBH5955fIjL6KLH4gQ2NbOHlNRdjSJoIUeT7QrwGP/768iM+nviPyAJdvsbChNVBlt0LrP3y73hw5Sqbq+vM5LXgTT2B0VHAkarDnG2xkeYMI4grqNkjuLbH+M87+Ohnj5GcaVT+6E+wf6OOTKvcbAAy5BtWnJsPBAdE5R70YVCZ8IjgF8Ao7WHYn6fvym/49fsd+GzHOHD2dVznXVQkmTEA5ufnEZ5vNlUsTkZmEj+g8vzJ7zYJ5A/xQ1yZs0JAIaAQUAgoBBQCCgGFgEJAIaAQUAgoBBQCCgGFwFeWgCLQFYH+ld28X7KBKwL9S7YgX4fhfKkE+p//G6pqSjj9sizQyxDleteYDrVcCYks0Kd4+JsH3Pr0CSay0f3pn3HsQBqZDhVOURZmshwXkR05qk1igh8pLBLz2IjF1IRMEbSxKP79fQhHiKk1RAQR0WpFq9VCJELEs4fW7yUiaZEkI/tmNaJOjajXkCiK6GJh1HIVaCRI2B8gEosRCMrPvfGKTY8qDZXeiMmkxRp39L64ZI5KHva8WkJhAaMpiYh+F2Frk+nLl+m88Yz5oIH0I29S+a3/b4Gujq0Rw0gkLODzqhG1InqjFkkVRiXIfYtl2SZXbcvaL8y6uEnawg7LDzvo+ug6n6yt4zFYkYrrSEkqo7Isn5YDpdjzJIyCKf77Kf5d2F0gOP+Uy6N9tPXOMzS6TGAhEXtuEUfOnMP1+iGOOCBZI6BWxeK9wINeHxG/RDisJxwViKh0iCY1epMWlfZ5dbda5UaOchevPeaXP73F9pKJ/Te/Q0NLJSlZCdREAvijIlqTFY9BwKY2oo6J7BrkjuI7qKJ+VJsx1tUJiBYje2KUjOl7zHf2cOfWODfWomRXN1B2/ltUl9lJN4dxhDZY6XrE1RttTMzukVzxLY5/s4XkXAta9RpE1Bg0JrSSA5VG7ucsoFJtveg/LsvNpLjsk4WoXx1EH11nY2KU4UtXaH+6j5icjaHhAsX1JRRnmsk1CHLRLQgBEF4cbIgakKJGogE3arWb5ZknfPDjq0wNRqkuPonuj/KpzsglSWfE6Ikg6TTx/eZLlNmpkAulE2VB7vMRi/gISjuEfXoiEYFozIhfpUarVaE3qjGrQvHqdzkmPRQOEpMMaLRm3Ib4lRSXsQmh6bjFlcICK2onQbmyWAWpohuNb49QIMSaaMMryr3FIySEdlCJdtRmK16dAaMKdNE9DJ55wk/ucXdqj75QMgv6dOpcVkqTtYQH27jfMcTE7ArrsSh6tZfkJDOi6wylTj1pdgtev48JjxpfTE1hzQHO1eXjsukwxyUuBPyrLM7dZqwrgZVlNx63SNC6gmjS4pGrpPUVVJTVUFWRR0qSiCFCvIJfUq8QCQaJhMOowrlEtWrUBomgxoMm5keHhsimnnVBIhwKYYtsx61uUKXDb09FrxfRS0GsUQ9EfXjCGnZCOozBHYIRNVHBgMpgQWfQolKLWHQyV/lgToiQz0MoGCMcBa+cDhE2oFHpMeqMaEwqRLVERCXLcw8qWaJHw4TdEQLhMH5BRSj6vJZdpTOg05kx6NVo1MJzgS4fdIinX8iG2s3m+gzTH13h/oNWvP4Qu+XN7KjT2NgJ0OSq5hvfaCInP4mQKUgii4Q3dxj7RScf/qwNyeGg6o/fwXG2jhy7iFOApJCXcGCXkG+bjUAKRlE+cBAipjETMJuJGY1oQhvo157y4NP3+PTjfvz2E9SfuEjamVTKU1JwWvSkiGpEufpcfqgVgf51+I6gzEEhoBBQCCgEFAIKAYWAQkAhoBBQCCgEFAIKAYWAQuB3R0AR6IpA/93trj+sV1YE+h/Wev9eZvvlEuj/53OBfqGOgqJSREku/9bGK2FlgY53mvu/ucONj/swSdkY3v0RR5qzyHWZsKshEhTj8kYuQheFHQKRHbYmZ9mdUuHzSwSyElAHPcxOjrOzshjvp5yQ7MCZW4QjPRMpEmZpeoLFZ/3sbO+hVZvQZ+SRkp1DekEhLpcNm1quzJUIr0wzNzPJytIiC2trbO7tE0FEZcglOb2EgsJiCnOTSLFEkEI+tpdmePJ0GV9QJLf0IMlFYTTuHRZu3qD75ihzAT3pLa9T9fqRf1aBLr2oQFcFp9jfjTG/sMH4YgidNYGC4mLsqTqMarmuXY4Yl0tXBaJCjH3VLtbFNebaOnh06Rp3dwPoUzKJpRYSWJfIyHRy4uQRnA3ppMZ7IEdJ9O0Qmp9gsq+Dx6sLrG0LLK562JsUUdmTaTx2jIw3DnEiJUiSKkosGGJ1cZWRp2NMT63i8asIhqV41a7VkUpxSQnZBXlYHTrM+n3CzKO68ZD3fnqL1RkV3jfeJCPXhie8ScbKDJ5AFKM1EU1hPWUZZeSmJyLZwRhewr+9jL9tioFwAom5+bgTIiR1f8HAo3aeda/w2KvF4srDXttCTbmDmjwHVfYYwcmn3L7fx9SsB2PeeUoaC9gX3bg3egh7ItityaQ7TpCanY4rJ5nE5H208SBzAU3YEj+QIEflhwwbaCU3432D3P3JDUaXNeQ3NpF1/jx5JU6cehXO58n/IASRRG88qECQDAgxOZI8CNE1lia7+Ogn15h8EqIk7zCe86nYYwL7a+uIG270CTYSHA6cddWkZGdgt6qxISFsb+NenWNxtpuxuW3Wt72ExQQEfRJmi5msnCxKizOwWQysLc6ytTQDhmyszlLIsOKQq7QFSPCPgVdid3WLB9sO5DprW3IiBYluUncnWZqf5+5ikKVdP2opRlI0QGJiEc6cEuxlNeRnqtFF3ag2x1ht66d9dpsNUwZiegbFDgMJ0T1WRkZ53D+NO6RC0AQQd0cwCV7Wk09RVlhAQ20tGinG0PAYc4vL5JTV0NTSTHaGBYsQwSBt4NtbY3jwHiPdFkIhEYs5HWPmXvxwyMjMGBvuZGprmmg+2EhKqhpzNIpekgj7J5l5Osnc9DyJjnPYMjNwpOnQWnbQRD0IgTCT3Svcnlhnb3cHy/40aNRYUrOxlB+luq4AmzZIYnCTneVZescXebrqRXDv4/YGkTR6MvKLqSgvxJXhwGkMxw/4hDx7TIzOMjA0xdLyGjHRhCiaSbQlk11YTkGVixSnAZUqjBY3UiTI1vICswOTzCxvsOiN4POHEdVa0jOzKC2txOXKJMFqxqR5kZAQz3WXkwY28a1M0v/ZI+62PyEiapEa65G0FqYmZsglgUPHDpFbXkwsJ4Ec9TzhLTdjv+zho5+1EnPYqXn3e7jOV5Fh1eIUI5g3V5ieGOXZ0ycMbOjQRX0YYgG0SWkkl1ThLCxB7Z1kq+cGbVc+4knvNm7LYRz5NVgOmqlzZVNdWExTThaWBLkWXRHov5cPcOVNFAIKAYWAQkAhoBBQCCgEFAIKAYWAQkAhoBBQCCgEvtIEFIGuCPSv9Ab+Eg1eEehfosX4ugzlSyXQ/+d/+yLCvY6C4t8KdDVqMQLRDfBN8fDDu3zxfgexfTu6b3+X+po0sjJNJJm0hAMJWC1JaBPBrNvFvb/MyIMHjN5bZH3Dg684iwR1hPmpcdZnxhA1epJS0sgsrMCZlYdRr2VpborR3sesLq6gFTToHYWkF5ZSfqCF2iO15CXLNawQnHzCcF8Xo08HGZmdYn7bQyCmQhDSSUguoK7xAEeO1lOVZ0EKepns6eTStQ72AxKNJ16n5owdvWeflbt36L09znxAT+rBb/2DQE9+EeEuC3RJjnD3DLE456aj+ykPBtYxO5y0HDtBTUM+iXq5R7rc3zocF+hyMnRI7Ue7uMBURzu3r1ymJ6Qlo7ACVVIuywPzaA16Wk4cxXm0mgKHgBw8b9rbYGtogPZ7dxiNhDFYstjdj7E25GVPLVB9qJnM7xzhVIqXxNAOSwtr9PeN0dX9hLGxFTZ3IvEIcFRmLLZUaurqqWtoIrM8k7RUCY1uEf2dNn7+N1eZeRpk5cwZTDZY254meXaErV1vvF+1puwchyoOcezAEVLKweidYHlimGd/f50ur4m8xmZC2RZMXZcZetzBbP8aPREzot2JKrecuqoUjlbnc6LIhmZ1njv3n/BsfJtI8iEceXaWvYtsLbfi3fZiUhtxpZ+jqKacugMNFFSLmEU1GrmBQNiIIJ/dkGOzTfMIkR2Gu4e5+dcdTG0aqD1xlIKLR8nOsWEXROxydn+8SXgIxMDzXtdyhHdMjt4PQniJpakePv7pNYba98hy1jLbYES7t8f6zAzS6jqC3owhIZGKs+fivb4LC1ykyT5yY4OF8QFmei/zcGiG2ZUt/GIigtqBVq8nr6CQ4ycbyXc5mRkbYH6gk5CxCFv2AWxlxZRm60nSgWVvCM/SFmMjk3w+o8er1pBfUkBtloRr5wljz4b4eGiL8aXdeEpDQiiAyVxARlE1xcdf5+TxdGzCDpGVAYZvPGV0Yx91ZhFJOQ6SxCD7i+MsL++yp0rCkVOBzeQlPHsP3+oIg9pDpGUW0tR0SA5DZ7yng5npaVKy88luOkKGfEBFJ5EUm2Jvc5m2tvs86zFjsSSTX1CNozCIJ+DhcedDxqYEqmsPcPjoSZwukUQ5jl0l4F3p49bnd3h0v53cineoOXSQnIJ0kp0bSJ51Fqdn6Lk3zuWBZXZ3t+MCXdJoSMoqwFF/lrMvnSHHribBN8fgkw5udgwysLRHcGWf/VAYtclEUXUFJ440UV1RRJYpTMzrY2V+np6uUdq6njEzu4xIAoLGhM3hpKiujqYTVRSVZpNgCaJjk/XVBUa7+xjtGGRicZ2JrTD+QAS9wUhJaTmHjxyjvLwcR3IyCXodWrV8pEN+xCC2QXRplNbPerjZNYwk75mWGhKtRlbm5tHPbWNJcZFXXYPpUD21SQtIG3uMvf+ET37ehpScRM0Pvk3Zq/UkqqIYPFswNUZfXw+dXW10ranQR3xoI350yelk1x8kr7oejXeChYefM3DvKgtzAuu6RoREF+ZmEwfzizhcX8+Z6hoczkQ5FV+JcP+6fElQ5qEQUAgoBBQCCgGFgEJAIaAQUAgoBBQCCgGFgEJAIfA7I6AIdEWg/8421x/YCysC/Q9swX8f0/1SCfT/6T+8qECvpaCkGFHOYo+pXgj0/UtDxAAAIABJREFUNfBN0vbZAz74u3u4F9Xs1teQmWXAZI5gMNkQNS4yXeVUNZWQ4/Ti9yzx9NIn9H3az9T8JnPlTVS5zFh1oN5fYn/Px543TFBIRLSmk5KShMmiJeRfJrCzQdS9zs56Aj6dnZyaI1S8cZy6fAtWNdiXhlmdeMryzCRPt5aY8wrsBmFvBjb3BPKKSjn06nEOFDswxEKsPm7jV7+6w04gRvPr79DwmhOj18PG/fs8uTfJvF9PavNrcYFekArJWjCxx28FurjdyvzMLg/aB/m8YxVjahbnXrlIbVM+qQbQCxLGyP7zHu2iGuTq/a1nDHe18umNy4xEU6ioqMee4GKnp5+AJFLeeBDVwTNUuty4DBvotiNMd/Vz8/pdNs12crPKCPhiLPfOsRDYp7K5kdTvn+SMZRf14hTdfVN0Dc6xvLZNED1akwmjyUQoEmZn04teZyA7M5eMliMUlyZhT9nCdq+XX/zNFUa6d3haU0lWvhW9JUilb5W1rW12PV569xqoKqrg1NGT1JyykRadYmX0CYP/4QPubGipOnUO1YESbNOdTPf2s9gxSZtXgykzm4TqBmrK7dTmpdCYoSY2O8VnXzym+8kSu/paMiuyEJPVJMZGCW/vs720SihaTkJuPgdOnKTmdArJBgN6RExRNVq5JbQUJGR5gt+/y1D3FPd+ts7cbiJNZ5sperWAwlQd1ogeq1+DpJdbakdAJZt3uVpYbkMg94b3Q2iR5ekePvjbK3TcXiLJXMhySxbZRhGjFEK3vc7qhofV7T0sxY0cPHeBuvoq8tJUmMI+tiaGEQducnNthWW3l52YCd+6mW23F50hiYoT1TTXFrC3PsFe+23mI7lIKQfIqK+kpcpOigks610sjkzz7Nk4NzbsCMkOyqorqHJJFO63sTw3xYMFkcUtAf+eD2ljh/UtHarEVDKazvHyq7UUO334V3pp+9zHmnuTtLxM8tPCCMEd5sYHmAxlklDSQmppPdnMYJz8mN3xh9w1nEXrrKWm8Qi2UAh36xVWZycwO1IRGy+Qke8gyQRpkVa251e5c+8Zz56aSM/MpraphdzSED7fLnfuXKOnc4e80moaDp/AWWoi1RDAgpfQ7ATX3n/A9csPSar6AUfOH6WwNIfchCmWx/vobGtjciHMqpiJSoQ0aR2/FCOoMRNzVZNfmEupy0ZyZJH+3jY6RmZZDetxqrKQDGq0Ngv2/ESqi10UZafg9GyyNjHPaP8w49M+tv16UJswRST2RBVRjQZ9tpO8ykzy8tPJzdAR2VhkbOgpk/1juFd9hFTqeDy+PCCDwUhmhovKsgqys7JJsFoxyXHxL1LR4w3SIwuwOMTtz+f5vHcayerAcSKfGpcK0beF91EHgwsSGWWNmF96izO58wjbHsY+HObjX7YjOmw0vvMtKs/lYYr48U8/Za13kOn5RVa23KxYs0lQxdBH/PhUBjQpLhIyc0hWr6Oa62e0/S4Dfdts6ZtIyq3EethKU04etSWlNOVmY7EqFei/j89u5T0UAgoBhYBCQCGgEFAIKAQUAgoBhYBCQCGgEFAIKAS++gQUga4I9K/+Lv5yzEAR6F+OdfhajeIrJdD9U3RfbuX9v73N7LCHhYJczNYgotqD3piA0VpEaXkzJ186RlFWkLB3mbEvPqPrg26ejq8wUnmSlw+4aK4pJMvoZX5ygYGhCZ5N7jK3L1JZU07DoVpc2XoMUS87s4OMPQowMOvGkFZG+Y++wbGGjHglb/bOJJGNVYKbGzzxu5nbDbDnj7DctknP0DxJaRnUvnmSo9WZpOi1uO+28vEHD1nzhaj7zg9pfsOJOeBn48F9+m6PM+fTk3HodSpfa/lHgS7tAXqkmBZhr4O1JT/t3c+41rcdj2M/dPIUVXVZOPRglAV6zAvh3+aI62Gzj8HOVr64d49+bxo1tY3kZOYjTXazuevFkZFHtPxVaosCZCYsYFiX6Osc5MH9DqTMXKpLavDseFlsfcqM101RXTXOd1/irGqfrf4e7jx8xsjCPnqLjcySIvLLMzAaNYRCbsb6nzL2dBQdehIPv05jUzaubD/O1iF+8deX6Xu4zHBVOTUNWZTVpHPCGMAfidDV08snbTaspkReu/gtqi6kUqBbYXGwk8m/uMTVxRgVJ8/ifO04xaFF5geHmb7xhFsbIVxVNRSeeYnKEivZNg05mh02env46NP7PGqfYlNVRUlLJQXNpTS79uJ9oUd7eukf1rFnsFJ39AQtb5aQZ0+Kx7jb5MMbnniHbMKWAfa9Wwx1T9L6q13m3AkcvHCE/G/mkJusei7QPRokkxzjLgt0uRw9ihAX6DqQvBBbZW22j/f/6nMeXJ3Bos1m60wVx0szqS3IwuZbZ3B4iht3HrFjyKbp7MucOnuKApeOZF2IwNoClrF+OqKbrO37WA8JBMfVPBuZZWc3hv1gIS+dbsKs8aLqvkvXoha3thBXYyNHGrJw2UUMq10Mt/fR3/+UCXMtqcVF5BfLfdgjpPoG8a+vMLSXyMo2BD1+tscmGR7fYzMokFB5lJcu1nCwMoHIei9tn0hs7a6TnuOkIjvI7vos06P9rFsbSK0/Q0pJHhmBVRKmPiQ0185l1VmEpAqKKhpwxMJ4Om+wOD6MKdkJdWfJyMsgOVEi1XOTmdE52rs3GJ+xkZWbT9ORFopKg3jdW9y/c5Xutl0SM3LJLa8lvTGFAkeMBPaRphe48fN73LzSiqb2LQ6ePUBlTTGZwU6ePLzFndv3cKtcWEtbcNhtZGl28EUibPhjzEtJmBNMFGdYyRA3GHv2hNHlHbDncCD7EMm5mahsRiKJYVw2PTY9iBPPeNr6hO5HHax6E7DlVJOZV4w9uslqOMx+JMIqYcw2DYX5WdTlp7M/t8TDO49wbwRJSMzFmeUkMddGUlISOo0Gk8lEcmISRr0erVaLViMSDzOI90EHwrOw8owbHy9x+ckiUXMyrpdKOF5pIs0isPLF51x9NI/OWYDpzDucLFzCEhaY+mKGT97vRutMou5756k7nYFqb4uNgQ4Gb3Ww4vZiSclCXVqNTSugDXtZ3guyFdMQ1pmpyBSosYSZ7nnMzWuj7FlaKKw/juN0MrUZWbiS7bj0OjSaF7Zfo/RA/1p9WVAmoxBQCCgEFAIKAYWAQkAhoBBQCCgEFAIKAYWAQkAh8F+cgCLQFYH+X3xT/YG+oCLQ/0AX/nc57a+MQI+txyvQOy894uO/f8jSeJD1smJS0lRYEiQMpgREbTb5RfU0HKoiJ3Wf4N4yE5cv0ftxH2Mzmywe+x5vHs/j+IEy8qxelicWePi4lyu3hpncETh8soWTLx+nqDQRmzqIe+YJA1/scLtrEq8mlex3z3PySD7pVpEi3wKsrrAxNcX1lTmmN934QzG2O9z0jyyTnl9AzR+d5UR9LpkmI/u3Wrn08WOWPSEqv/cuB990Ygn4Wb9/n75bY/EK9MyWN6i4eOifC/TfRrjvdbC/q2JqZp3ueRFVkpPiyiqcmWqS1HHNjlHyPRfocoY7Btjspr+jlWuPHtPtzqCuromqiiqS3UNMzy0TiGrYz7xIfVmMDPs0msUo/QPjjE8sYSoqpSynmO21Tebv9cUFem51OSk/+CbnVT6m793ls2t9LO2rKKupp+nMUcrqM1Cro4SDa/F46tYHrfh3/ATLXqGuLoPC4hiZnaP87P/+gqedm6yfPEbz0WIaDuZx0hJEpdPy4NEj/uPP9/H7I1y8+C1KzqdQbXOzNNTF7F9e4epCjIpTZ8n9/stUa90sDj1l6ko319cC5Nc3UvXKRcqLLTjUPhJ8Cyy2tfHF1XY6exfwmpupP3+Q6lONnMz3EdnYYvBxK9fu7jHq9lPceJBj36+hIj0NHVK8N7nofV6BHrYO4vVtM9A5wYOfbzC9ZeHIK8cpeCWP3BQ1iRED1oBGXojnAl18UYEuvahAj3ogtsbqbC+/+Zsv6Ly7QkpCCdJ3T3OmMovG0lzs/lUG+sf51QefMbiupvK4HCl+jsJcE+mWMGH3JpanQ1zfHWNscYnFfT/qST2jo4sEAgZSztXy+ivHyE43YOq5x5XebWa9SaQ3NHHqcCkF6Xp0y110329jcHCE/byzFNZVk52fRaHNjcUzQmBuhntzMQZGVgh5A4SXVhkc22EPPRkHL3DhtXpaahyE17sYvetgY3sZZ0YClVkelmZHmHzWiyfjNAVHz5Jckolzdw/L+K/wTtznhvE1tKk15BYWY/GH2Gu7wvzYMPaMTIT6s6TlZGBPlEhe/5ShwUn6h4Ks7mZTUFJC/aFqcrOCBDzb9HU9pPOhG7/aiMnpIq05jboiI2m6EKqpFa7/9C53b3QhNv8RR146QFFJFgmLV+m8eY1r12+xGE0nteEkKQ4bqdIanmCI3Yia2WgCepOWA2VZlCYGGRnuZXhuA7WzgJdrXqaipZqEdDP7gBEfIvuEh3t5fOUedy/fYkEW6AV1uPJLSJMWWQj68UkS66JEssNCTUUpDbkuZntHuXX9HmZTJjVN5ymrKSS12IrVbAYphlolohWEuDSX/4g/4v3PXzyCM7A6wrUPl7nav0LElEz2y6V845CdPJse9/1rXH04x5pPjafqAieLV0kzJLJ4e42P3u9G77TR9PYFGk458C/PMdt6h7ZLj5hd3yMxoxBzXR1WMYIq6GHdE2ZXNBAzJXK8OplXytJYHu7hkw972LcepubYyzhO2al0JmPTiiRE5JR52fZHQS8iPxUQkAPohedPQPW7/ERTXlshoBBQCCgEFAIKAYWAQkAhoBBQCCgEFAIKAYWAQkAh8NUhoAh0RaB/dXbrl3ukikD/cq/PV3J0XyqB/p/qgR7bJOaZ4PFH97j6YQ/RXRvaV79JRbkdl8uExaQjEDRjt6dhsOiwG7fZ25nn2eUbDF+dZHEjzNbFP+Otk6lUFiaTrF4iNLVCe/swl26MMu0zc/jUEQ5fOExGvo5EdghsdbHwGy/XHo6x4bOi+f4RTh0rxJWioWRxgrWRGQZ6Bvjx8ipry0MIET/mfolFNxTXN1D4L17meH0OWUYjscvtfPFxK/O+IAXff5fDb6TFBXo8wv3mGHMvBHqVLNCd4JAj3OUK9N8K9NgksbCRUFDFVtBMWK3FnKiJyyijEIs7KZ0k94qXq1UlJDUIK20Mt3Vy93Y/rbvlVB1ooP5EI6XWLgZ7B5h5OklQ+BYlNWbMzg32pnyMTS1iTHCQXluKy2RifXqaxWuPmdj3kltVQ+IPXud8dJdnN27w2e1x9lSpNB09waFv1JDuElELcpj7MqtjQzy+85Cd+W3mC75NcYmNyio9uX2z/N1fXmJ5QsJ78RscOVVGVb2LKmEFNCr6ujp5/y9mmdvc58jJs6R/M5valGg8vnzq313i9lKUmjPnKfjhBSqNWywNjTBzqY/rqz7yGxqpuniBiiILSdI+Zv8cC63tXL3Rzci4B33WyzS+cpTs5gyarWvg3mams52PP9uga9VLds0BDrxVS01eCmaVQGpIA2HZBYbxm6chuM1Q1xC3f9zF9JaRQxfOUXDxCJkuK0kS2EI85y4+74H+XHzqnlegyz3QI8ssTnTx0U+uMtYXoDj7ENIPvsmJEhulGYnovJMsDU7z6/c/5fFYiKKDZzh66jgFxRZSrdt4Fjfwty7y7xcuMzA6xLZvm5K5JDY3gljN+Vi+fYqLrxynsiKT1P4HfHGnn7GFfXSVBzh2tIHSwgyEmQ7u3W1jdnYZa92rNB6qJTvDRGJgnMjiOiMDz/hsaIXO3gH8ezsYPVts7qnA6qTk3FtceP0wzVXJhFd7WbxvYcW9TlKmg4JMPwsTTxgbaMNYfI7K0y9jzkzH5N7FMPEZ60N3aE16m6zsYvLzc4hs7zDe/ZDFuWmS0tPJrW8gOycDq26P3aeX6Op6yuSsGrdYRm5xAcV1JWSlroPXw/xgP08e+5lx+wmb7KSdLuFYcwq5iSoSxte489O73LvRje/Umxw8XUFOdjKu6Zv03Onggw8v07WbgrbYRWKigeTgIoFwmJjBhtucTX5uFqebyqhOjjEy0E3ns1m8egens8ooaK4juTSPSIIRm05AhY9wZy8PLt/h5qXrDLhF/A4XBkcKuaFhVmMRJJ0Old1OZU4OB6qqOZCeR/edAR609pFecpiGV35AbZ0ZRwqoZe8ci6EVRVREiUWjiIKIJLeyEAQEFUQlEKOzsDHCrV/Ocad3FUnvIO2VOs4cyyTLZkKzOMBY/xxdA2PMqO2U5IXJSc5mty/GJx8PobabOfruy9QcEPEuzDL76C63Pu+hf3qDWEIWYrYJsxRCHfQQEPSoHJmYU7N49XAer9VksTnSz69/8ZhdSwvN517HcSaJimQrZhEs0edt2uWDAGhRBPpX8luBMmiFgEJAIaAQUAgoBBQCCgGFgEJAIaAQUAgoBBQCCoHfFwFFoCsC/fe1177u76MI9K/7Cv9XmN+XSqD/+f9BVU0xpy/UU1BUhigbmKgWtRAFaRPJM8X9X9/l1qdPsKrysf7Jj2iqSyEn04BVFSQc1KPXaWXniVZYZXtzlsErD3l6a5Ftnw7fd/9H3jqRTG5yFGtsBml2nZ6uMW7cW2DSl0TzyUM0nKkhyaUigTWC7sfs/irC7UeTbHosRP+okRPHCrAlhsh42E57xxjTM6tcc+SQFBnBKniw94tMrgVwFheR8O4xWqpcZBmMqD+XBXobs/4gWT98l+OvpmMN+tm8f5/em2PM+55XoFe9eohCWaBr/lGgx3toq9YgZgDBgCRpCMuVnALE4vI8Gi/sFCURMSbG/80nBjAtdTH+uJv2q6Pc2Wum7HA9Na+WU+PqYrCjg9F7bUTWXya1Kpmg3cPyyCbrux7qDrZQerScxKCXuYEnLH56lzF3iNyqeizf/x5nohOM3L3B1UdreA2F1B86Ru3JMpyZIfRiiETWCMzP0/mgHffMDj2ZxykotFJVbST3ySJ//1dX2F02Evnumxw+VUZRgY3c2EzcvPX0dPHw/xpgbNNL4/HTmL9ZQkWKyMbkCHP//hr35kPUnD5LwQ9PUmFaZWlwhOmPh7mx7qGgsYlq+VBFiRmH6MManGf+YStXr/cwNRvGUfE9DnzrMEkVRmpU87C7yUZfN599ukPbih9nWQPVr1fRVJxCklaDLaCOH1CQpBgB7T7a6DrjPb3c/cmHjK1oKD98CtdLb5JVnIhTB8kxiEZBVAUQVb4XAt3wfN0IQXSNxbFOPvjxVeZHBOrKzxL94cscKzCQaRLQBkfZebrAb375MY+ehuMC/eDRQ7hy1WgYY6xnktnbAT43dRITA2g1PpqnzKwu+dCKGex/8yjHTzdRU5VLwfQArQ/bmJyYZj21lMLyUtKzMlEtDdLb/RSvN0zWoTc42FBIapJIbOoGT9u34y0CnoU0SKoQmpgf1fYk2/sSfrWV9IOvcuKlZhpK7QRWnjD2wRIrPi+2ggJyCg1szAwwPdxKat4BKo9fxJjqIryxgufJp4y2X2U47YccrS6gobIY99YKj54MM7e0TEp2Fifq88jNSiG2N0PfvS+4eauNibkoq7F8TElWEl0puJJm0fp9eOfmWZ1IYsEvoErJpvR7R7jwUgHFTiMZ49vc/elNbl1pY+fCN2k4VkBerp3ymVZ6bgzw6Wd3GTcfxH4wk2S7Hmd4mVAkisaaQtBeQp4rndq8FIqNXlZnx+mfXGbeI5K5s862RsRrMWCqLKG+uIS0hEToHqLjXitt91uZ0FihqIREl4uC/XH2NSrUJiMGm5WKlBSK0zPJCArcutJKW98z0hrPUv7mj2ioVpFqkK9f+RKIoRMFVFIUKRqJX9eIOhCF+PUekQW6tIBnZ5Tun4zyuHMZlS4Z+ytHqDueT0aqmYzgKt75ee7eu8eT2Tm0iQJZKQVEphK5eWcJbbKJo++cp65RwjM/w9zjB9y/NcXMLhiyarAVqDATQhf2Elab0aflkJCRw6EiC/U2gZnuR3z0Xhtu0yGazrxG8plEKlPt2NTCc4EuzyNeaa5EuP9X+EhX3lIhoBBQCCgEFAIKAYWAQkAhoBBQCCgEFAIKAYWAQuArREAR6IpA/wpt1y/1UBWB/qVenq/m4L5cAv3fUFUrC/QGCgpfCPSYDrVc0hjbBP8M99+/y/WPe7HrijD88X9Dc30KrjQVyeogkZAenVpHVIghsszO5jx9Vx4zeGOJ3aCJ/Tf/jLdP2slxRLALMzC/RffjYa7emmcy4ODQ6cM0nK3GlqXCxhoRbyveX0a483CCjT0zwbfrOHI4F5W4ie6jKzzumkKlSWL91e9zrixGqs5H7MYW1x4P4tFqiL1eS1N5Gtl6I9rP2rn0cRsz/iCuP3mXExczsAb+iUD363G1vEHlxecCPeX/LdDV20gRDdGwiD+gBbWAwSQSJYz6Hz5j5AMHApIQZU/0kbjYxfSjXrouT3Bz/yilR+upeLOQ6qw25keGmL7XxnZ/M2GnyJpxl50FP7qEBE5d+AZlRwox7cjCuJ25D24ythMhv/YA5rff4pz4jGd3r/PpnWW2yKah5QQHL9ThygKDEMLMEp7xKTrvteNd8NCV3UJFpZPiUjUZXTO8/5PbbC3oiL71HQ6dLKGoKJkiaSZuEGWB3vFvWxlzB2k6eR7txUpKHCIrY89Y+8t73J8LUH3qFAXvHqXcuMzSwAizn47FBXphkyzQX6aq2IqNfSzBORYetfHFlS4mZ8Kk1Xyf5jcOYy3TUytMwuYaW/19XL7ioXU5SHJJHbXfrqWlJB2rKGHaCRJWqeKV8RFDDKO4zebYMN2/+YCOES+mzGKMTRcpqi+n1KUmUwNEhLhAR/DEbwhS1AARI7HgLirNHsvTvbz/V5eZfybQVP0SwR9e4HielnQj6H0DuEeWef/nH9ExBsUHz9BwsImUjCh7O608uNrJYruV8LcTOHuuheTEGIUPt+ntmmBxNsR4SxUHj9VRUeaifGOO+eEBpp4N0RNNIqzRIOr1pEa32d0JYbYkkd10kZKcBKy6CN7en3HpkwWeDM/jOHiCly8eI81uwD/Xw+POQaY3fJDVRNORWmqK7XgXuhh7b5xp9y7GvALyq1KQ9uZxLwyj1qbgKD6MOa2EwPoki22/ZrTzFs9S3uFUZTrN1cUEgm465zfZ2PdRWFHB+cpkUpMM7M0/4dpnn/LZpduMzwZZFQoIiVHCerBrn2KJRjF7A0S2i1mXDOhdRVS8c4pXLpZQXWynZDzA/b+/xfVLD1m/cI4j58vJz0umZOQ+jz/r4/bdPlQH/gWH/riFnJxkctU7hMJRYjorHrMLeQlT9AGckhuCXnb2I0xshvC33eTGQB/tszMIRQWcPXiEutIyUuV7yKNOnnT1sp9XTMWbb1J//BA5m9ME9BpialU8FCI1FsWMQGxqkc/ev8a9rn6S6k9R+vafcrheT7qG+HvLl7KcJqGSws+j0OUtFRUIBCPEEFDrdOi0S+zsjDHw42E62pdQa+0kXjxF1aliXE4T6ZIbYXuJvvbHPOptZyMSQEsCockE+p/GSMpJ5dg7Z2k5rGV7cpyJu7doa11H5Sik8tR3qD7mxK6RMEhBvFENIaMNdYKRZGEf2/YUvbe+4NJvutm1HKbp9KtkfNNJhcOKRfwnAl226GpJqUD/an4tUEatEFAIKAQUAgoBhYBCQCGgEFAIKAQUAgoBhYBCQCHweyKgCHRFoP+ettrX/m0Ugf61X+Lf/wS/VAL9X/3rf6xALyxHRI6/NsQFuhTZQAgv8/jX97j0q3YsYj6qH/23HG92kp2uJkPjhbAWRD0Icnz2Gl73Gu1fdNBzdRl3yIT/2/89bx+zku2I4FRPw/QG7fcHuPVgnQlfCs1nWqh/qYrEuEBfJuh9QOzvwty5P87Onhn/O7U0H3QRlVZR//oWj3pXsNjz2f/Tf8n3yvfJUO2z9+E07126z5Yswf64hcbKDLJ1RkyfdPD5J4+ZDoRI/ZN3OftKVlygb9x73gN9wfefFuhBdtnb8bO0sMb60iZmo5b8/GxsKXo0ej2CqCKMiXBUdriyQPeQttjJ4sMnDHyywGXPOYpO1pP7djrlGbcJbS+w1drB4id5DIS2GRI9GKUE8qvKOX7hLHkVdqy7S4z3PmL2vRtM7qgorD2M8Y++z1n9IyYeX+Pjm5vM7adTWnOQAxeOUFamw6yOYAjPs/pgkI477cRWJSaPHOXAwQKyciIkPRrh418+YmEUpHfeovFIPkUVDqpYIqaCju4OJv/3Swy6IzScvkDs9WaK04ysToyx8O9u8WjOS93pkxS/e5gq0wKLAyOMfzDGzQ1ZoB+IV6BXlZqwS14swVmW27vjAn18Koiz6m0a3ziCpcJAszgKG2ts93Ry6bKXtpUIzvImGr7XSFNBEqHdDYJdY8wJEQx2O8mZ+RTYI4jbC6y0fsDVx/PM7elYtp8mp6GeQ7UZVGREcBqTQPASY4dQJEbQqybk1UJolyQbbC6PxgX6zJBEY9VLeN45w6kiDWkmCYunl/3xFX71s9/QPaomr+kUNY21ODKCbK/f4fqlXpZH6jD9d6l877VzOPV7FN6apO3RU0YHtuk5VMXxC0cpKnNxYH+T0PwgC0NtXF7XMjS/ylYgTHlKAumpBeTmFOOqPoRT60cT2sfX9Zf84qMoAxPbVL32Ku/8ySmSTAF2xtu5eecxgzPrhNPqOHr6OC3VaXjnBti6NEjbzDJ7Sem46gpxaDxo/SusTUz9P+y9d2xdV5rg+bvpBb7HHCQmUVSgqEQFK1jJ2bKr2lXVVd3VCd0bMI3BLrCLXWAXu91V3bN/L7B/Tg2ws4PpCT2dKld3BZdt2ZZtSVayskQliqIoUczh8cUbFt+595GPsgvlAuxpSj63QJF8775zz/md714a9TvfdxicMnHjjcQtC3v6BnZxmvcLz7Eyd5HGeJ5UY5y5dc9Q17Werp61vNY8SdrIMnP1OH//j8cLGT6VAAAgAElEQVR4850TEGvBXv0cqcYaCvGAav8UtW5AQ8Fj/sE6Lj7MMGFVU/vKFp55vpPtO1o42O9z9O/f5o2fHmXot57jwKu9rF/Xwu7+kxz70TV+9I/HyPb9Sw7+jzvYtn01OxsNbNOhiMUkjpLYyaBIjTsHfhGPJJMz4Jz/Gb84d56fX7zIvVQD+/t2s3/7Hroe5rlw+iynPzzJUPtKer/5dZ5+fj8HnRglJ6xmLsnYdaUcViFPcOcuR37wc35+7CSZ7s1Uv/LbHNqxgV0tSRqSlspAtwmwkQx0j8J8loGhBwwMDhMYNqt7NtG+ymWmdItb/+Y0594fJOE0kvraV+l+aSudbQ71fol07hZzg9c4f/KnHL0zw707s4ycMbk70kDPni28/KevsX8vFB+OcOf9d/nFG/fJpjrZ9MIf8cKXmuluTNOcdJAn6WxYP4E6fOIPL/Hhz36gBPp87bMc+NLv0fhKLVua66i1DKpV+Xb5CsDRAv2//l90fUVNQBPQBDQBTUAT0AQ0AU1AE9AENAFNQBPQBDSBx4mAFuhaoD9O8bqc+6oF+nKence0b8tJoP/Zt/4vtm7fwkuvPM/6nh5MlY/pE5dsTLcEM1Mc/4cf80/f/QnkAtJ/8Kf09HbT0bkCJ2FimiaxWIyUbdFUFWduYpwzrx/l/AdnGc+4VH/9f+LrL7fT1mTRbD+gMDTJ+2+f5Z03B7k9HefQl55h72tPU9sJ9e4E8dEznH4zwy+PXGI6k6L38C72HlyNxziXjv6Asx9eJ51oYOPu36NjXw0FM8Ps90d4+8gVjGSatX98kF27G2iOm7hHT/KDv/mAB1mPzb//pxz8vVXEsy4Pjl3k9HePMVP02XrgeXq+8TwtrbUkktCEh130sST7tDjAw/sTnD53iSNnB0g0rOTZFw/Ts3kDTTWy97hBMpD9kgv4lMibUyRGZjj/3lne+f4J+vM1bDywi02/fYA16+MYc2Pkrl9h+Mcn+cXp29yYiZPqWcGhV59lz3N72dBYS3x8hv7jp3j/x0e4lsnSs3svq//otzmQvMvQ+RO8ceQUNwcnaWppZ8OWXazb0EttTR2ZuSyXP+rn9s07WCRoeWkze7esYVNLnOkTx/j//up73H2Qo+3L/4J9LxyidU0dvakCMfcht069yVv/92kuzI6x88Xn6JJM6Po6RofuceLf/YDz5y7z3OHD7Pnj1/Db4zy4donZf/gv/HQgy4oNW1nz3Gv0bWhjVW2MhuIDZq9c5of/9B6Xb03TsesP2PfaIdq21LPFnCGYvsfQuRP85PXznBjI0LFpNy9843fYs7qeBzevceOf/iNHZzpYsX4b+w9sZNuGJIY3w+z9s7z33vuc/ugaI5MOLSufordnE5t7+0i33wMpgF1MMztfg+tKOXeP5oZJ2ptSTNwf4Hv/+pcMXp7nqc3P0fDfv8xTW2pJx4s0MsLgpbv89V/9PTcu+fRs3seefbtp6AwYmT3OO0eOMdTvs3pXD1/+0qvEYxbXP7zIhYtXuTc8QePmTRz+0qts3LKJOjvAnr7Agytv8ta5UY6eucPA8Cxrep/h2WeeY8/up1i7KkmV/4BiZpTbZ3/MD18fo//WCOu2buUrX30NxzHpv3aF946fZnxmjpVd63nlt75C39YNlHLzTJ/+d5z+qJ/R6SINTVtY2dxOXU0jV/tvc6n/KhMzUzSsiKsS6l2rVnDj8jQXLt5hfCJDy+qt7Hl2Bzuf2sT6jgKtqTnyU1OcP3mNI+/cof/+NLV9L/L8oQO0NKRJOQWqgxGcoEjS9BgZnuD42XNcv3MPs7GW1r5eenbvpG++hg++9ybv/vQIzU9tZ9urT9O9eS2JWIbzP/8lv/zBT6jO27Q+8xW6ezeybn0XyYaUqujgOgFxy6UulaBaXPbMFNm5eUq5IvnhYc4OTfDhnTEGky1s6emir3cNvYU7DJ4/xdkP3mVg1qahdx/rt+1mR0+MVHodll1D0a8nmSqQSkmRhdv0n36Hd498wMy4SWvzAdat7mRDdwvF9hV4CZti0qEtHafRtvFGRrj8/ine/egCxVgV67/0VZ7fUq9K3b/9izO8d+wylp1mx0tfZee+3XR3pUgZAVZpmsLcBIM3PuLih29w9Ohp3nt/iqG5VTx1YB/f+Bd/xP7navGyE9z66Cin/uk0U6NFOpo30vnKVlavXsOKlhXkscE0SaSqqI+ZpPw53n/z57z5vb/FNmNs3rGL/KHfobd9BV0rm1gRkwUIYIhAl0UA6hluYBhSGSNcTaDK0utDE9AENAFNQBPQBDQBTUAT0AQ0AU1AE9AENAFNQBPQBNACXQt0fRt8NgS0QP9sOOpWKggsJ4H+f377X9G3rY8XX3mJ9T3rVSljyWFM+LJ/tA+z85z54U/44d/+HdMPRhnddpCW1lbqmxvxYwaxuEMqVcXG7tVs6lyN6XpcPnqcix+e5OFMltrX/ge+9koXnS0JGs0RMoNjvH/0HB8cGWRoLsGBwwfY8+W91HZAnT9LzdhFjhyZ4PW3LjCXq+ap53ex99BarPgc587+I6ffO8/8dJ626p0UegxyiSLxYwa3r81S39LGxj/cz979TdTZPvPvH+f7f/0+YzmD7d/8Uw7+4WrMuSL3j1/jo+99wFyxxJY9e9n4+69Qv6IWKwEtBDgFFytfhMINhu8+5OiJ0/zs5C1SK1Zz+LXfZsuOPpqrZc93qFLiKkegBPoE1kiRc8fP8+6Pj3M3H9Czdydbv/oCa9e2EyvO4t6/xegv3uQXx24xMF1D7c4OnvnSM2zauYlO28Z6OEP/sTMc+ek7XJ6boWfPHjb8wVc41DjH/J1rnPjwLBcu32RmNovl1FGVbiGerKZQtJmayROLJ2ltXcXal3vZ0rWS7oTH/RPv8G//wz8wNJ6l9Zk/4cCLL9HR08CG6gAnf5fB02/y8//nAtdy42x7/gBrXj3IyvpGJh485J1//w/0X7jEcy++wJ7ff43CmiYm7vTj/ug/8N1L42SdauJrn2Lzuna2rWllY52PO3SHn795kqu3p2l96nfY98oBOvsa6bULMDPM4Ecf8KNfHOfsUI5Vm/bw0td+j6c66xm8fIGLP/zXvD7WRcv6Hbz4wmZ2b6+nKu5SnB/gzq1rnD1zgevXRpieqMbzHOrru0mvvo1hNFAqyfKHVTSvqKa1vYF1a3J0NFUzPnyHH/2bIwxdzdC3YT9Nf/QMO7c1UpMKaGCM6xcG+Nv/9H0GLnls2XqQg88eoKHLYCRzinffeY9Lp+7hJJJs3LSZRCLF3QcPGR2fJFf06N3Sx4svHaZ38wZSKYuq3HUeXj/KLz+4xZFjN7l5d5qujS9x+JVX2Pf0dtashIT/gFJ2nIFLb/PjN4c4d/EmdizO1r4d2E6ckfEJbg89IMBgbc8GXnr1NTZt2oBlGxiDf8uF8ze4cnmAyckU9fXtdHVtJFMIGBkfpuQVqF9h09rRyMq2JooPspy+PM7IeJ7qlRvZ1tfKpt421q2YxnRHGL59h1MnbnD+QoZpP0nnc9/k8KGttNRCrQOJIAcl2Vs+T2ZqlFNnP+LchUvMFkuYbe30PL2PXU4Hx37wJm//5Jes376d7V95jlVb1mPWB4ycPcnZd94md/4Sd+01pBpXUruiEbs2RqwqRrzGobmhivYVLdQnYmSGhxi8dZvZiUnsvMv1yRJ38zaF1dvYs3MDW3q72GnfY/LWZS5++B6nr0wwVqonXttC56o8iXgPttOAk+xiRVcVnV0NdHUXyIz2c+7ERwycGyE33IBl+DTUx5lY0YhRk6JqVSu713axtq6WYOQBl949zpunzlFMpOj9xh/ytb2riM0N8bMjJ3n3+EUsJ8XeZ3+LvXv2smpVmpQt24/n8ItZJh/c4vbpn3Hk7RP8/MgwV0ea6Nuzm2/8d3/EMy+vIGZkmbx3mRtHztP/0W3yox7T3dU0tbSRrqnHtRPU1NbQInu4d7XTvaKW65fPc+T7f8XE8G3StfWMbPsmvas62LZxA5vbW1iRjGFKxBiSjm6CIdbcwJcfo4x8/UdYE9AENAFNQBPQBDQBTUAT0AQ0AU1AE9AENAFNQBPQBKSQY7iN43e+8x2VhCJfcsh3SRi0LEt9f/Tn8u/l8x49X353ZFvPT/istCnvV7Yt55XbeLRt+V2O8ufK/Sx/pr+/n0OHDjE5OamuV+5/5Xh+3euPxoJc6zc5yu3/Jp/R5z5ZBLRAf7Lmc1mMZjkJ9D//1r9i67Y+Xng1FOjho9YlIZmMJRcjM8/Ft97mx//wXe5ev8lA0zpiVUlMx6ZkB1Slq6iuqeapLZvYt3U7TbV1DJy7SP+5i0xmilS/8Ee8eGAl7S1J6nhA5t4kH526xpkT9xnNp9n29DY2P7OVVLtLfZClZqKfY+/P8N7xfnKlGjbv28JTT3dTVVPiZv+7nDz6ETev3iE3mmKiJYPZ4NB1vxM/V0Nb11q6X9vGxs1JUmaJ3OmzvP6js0zkDTZ96Q/Z/bV2/JkcYx/d5vob58kUS6zZvJXeb7xIdUMSIwZNQYBT8jFzBXAHGBke49jJsxw5P0j1ytU889KrbNq6kfqkSqCNMj8LBBQpmNNYYyWunr3CmbcuMJgv0bllA5sOH2LV6jZSXh5ndoTMh6f44PwDhudrqNvWxrb9O2hZ2UwdBeyxOe58dJnjb53k+vwcq7f10fXaSzzd4pGYHWfg9iDnL/Zz/sJlbt8ZIVuQP+42ppOmoamdLVv72LxlG0072umojVNfnOXhR8f47o9/ychUkYbdX2fHvn10rKtjbRLM/BAjl4/x5v/bz6A3R8/u7bQe2K4E+vToOGe++3Pu3rzN7qf3sPHwIVi3kuzoEPa7P+YHl0e5MjTGiFXP2q4W9m1Zy97V9aTmZvjw7HVuDWVo2PgK2w7toK23nvUxqWgwzPDlM7xx9COujHq0rd/OvudfZfOKFEPXrnD15/+ed2faaOzexIGne9m5tYXalIPhT5DLTDJwa5BrVwe5dGGEmzfvUnRj5J3LmGY9nt9IvKqHzVvXs3X7Bvr6Yqysq2L03gC/+M8fcP96lvVd22n5xn62bKynJgXVPOTOtWFe/8e3uHPJZdOWp9n99G7qO02mSpc5dfI0Zz+4yd17wzixOMmqanDimJZNIlWtBPpTUiWgezXV1RbJ0n1m757jvVM3ee/MLe4+mGVl9y6ef/55duzYRHs9xIIpDDfD6MA53jo2xIenLzI0fJ9YrIpYIgF2jFJgUl1TqyoM7Np7gLXruklW2TTMnWTg9hAnT57j3PlhMJJ0dq6naWUnHi7JVJJ42iRRFaO2tgZjLs/whIkZq6W2bQ0d7QmaG01q7Am82QGuXb7K+bODPBiNYVavoH3Pq+zpa6OxGlKGZG8XICiCUcJ3i9y61s/ZCxe4NzbBfDLJmp072F+3notvneT4L4+yetNmel/cQ+emtcTqTYzRYUZu3uDG62/y04sT5AIT1w4oOn747GhI09PTydquLppSaR7evMGlj84xOjyMU3J56MbxG1bRevBVnju4k409rfS49/CmRhi6epG3jl3n/Usj3J+Yp75+EujAceqob+5l/eaV9GzsZNeeBupieYYG7nHhaD8X3hvj/vCgWvhyvyqOVVtN29aNHN67k+2dHSQzc9w6c4H3zl9SGegbXvtdXtq2EnNmiHdPnOfUuVuYsRRbdh5g586dtLamQoFOASMoUcpMMHHtPU6fusTrR4c5MxCne0MPL3/jyzz9bDPpuI/jTjJ16QEn3z7DpeP9nC0M4ySrwHIInBQtK1ppa29n/67tPLVpLfm5aY6//j0unf2QyekZ7rQdZH1nO/v37OKZbZtpr09jyqMg8CNjHgp0N5Lnv9l/+i6LP5O6E5qAJqAJaAKagCagCWgCmoAmoAloApqAJqAJaAKawOdCQAt0nYH+uQTWF7BRLdC/gJP+eQ95OQn0b/15KNBfeuUl1vaKQDdUOfKYbKrrFSFf4EH/Tc4cP6Gk1q1cCg+fglukYPgk0kkl0Pu2bGJrTy8NtbVMDt7j4dAw2VIAvYfYvDZGY7VFmjG8yRz3hya4fX2OqVKa9rUdtG5cgVlTJB1kqMncY+AGXL89TsGrpm1dB13r6kimXMYfXub6xQHu3r7HzH2D4fgodl2MtcX1xK0WGltaqd/WxspWjyrLxxy6x6Uzw0zlfNq3P0Pnnir8uTy5wUkmLtwn53ms6OyiftcGEukwW7NOdLTrYeaKEDwgO1/k1u27nL8zQaJ+Bb1bttPc2kDaEWEGcclAp0gQlHDNeewMjA7c587le4x6JnUdK2neup76hiRJv0RVMYN5d5jBkSzjhTR2Z5qVXa3YSYe0l8OZKzI7eJ+Bq4MMuyXqVnWQ3r6Z3qRHlV8kP5fh7tAIV65c4+bAXSams5RKHnYsSVtHN1u2bqV77XpindXUGR6JYobi0C0+PHuJ2bxJfO0BWrtWUdtsszLmYZZGKTy4weW3Z3kY5Fi5djWJNW00pWuYm5pm9PQVVXlgzbq1NG9eBx1N5GdHcS69z4kRl8t3hrkzD61NNfSt62R7Zx0NBNy+O8qD8QLJ9j109LZTs9Kh3ShCZpz5B4Ncuf2AO9OQbl7Fmo1bWV3jMPNwhPELb3Gx1EhVczvrultZ1dZAMmZiBnklB4vZLMP3hjl/oZ8rV/uZmZW9zx9iWXUE1GPFO1nb08X6jd2s743RkE4yOz3KhaO3mBnxaWtaQ3zXatpW2sRjHmmmmH4wy9WLNxi7a9Lavp6uNV2kGn38xAg3r9/m2vm73Bm6Rz5fwIklSaRrqEqlqGtsprNrDa3t7dQ31JOsMkkUpihN3OPm8Dg3h0aZmM2SaGqnt7eXrq5VNErcBDklWouTI1y4fp9rN25z+84g81lpP0G6tpZkdS21dfW0dXTR1tFJY1MDiaRFfekhs+PjXOu/zsUr13jwYJRsvkh9Uyueb2I7CVzfwA8MElUpjPwsTs0qNmzZSVfvWhrrIW77pMngZx8wdPceg4OTzBfqSNQ0UdfVS3dbkqoYxORBKALdK0mZBQLTZ/zhOLeH7jE6PcO8BY0d7WxLr2LyxjC3LvVT3byC+t5VrFzTgSMiPztFaXaG4ZOn+dlHA8zli8yXiuRMT1WvSKQSrO7qpLO9jbpkkvG7cv/fVBnoZmGeaRLEWrpoe/oFdvT1qIU47d4oppvHGxvh9MVhPrx8j7sjE2A+IAiaMK001XXdtHfXs6qrmb7tDTQnTXLZLIMXH3Dt1BhDQwNk5ycYth2CZIKmNd08vXk9va0rqcNj7v59Lg/eJ4tN884DbOtIYGVHuXFnjDv3J8CKs6JzPd2r26mpiRE3ZF5LGIYHboZg4ibDw2OcvzbPpUGLupYmNu7axrpNCWJGgSorjzPhcf3CLa6cvs6Z0ct4mJR88GMpamsbqK1vYM/unWxc04WFx+1Lp7jdf5mHo2MM2KtobaxnS28vO3rX0VKXCgW6fJm+ql7gEQp0eU7JPvP60AQ0AU1AE9AENAFNQBPQBDQBTUAT0AQ0AU1AE9AENAGdgf6rMsd1Brq+O35TAlqg/6bE9Pm/lsDyEuh/qUq4v/TKy6xZEOguDmJyXNmNFz+TZX5iAq9QZKxUg2f4uL5H0fAxHQsnHlNl3Juqa0g4Dm4mS2k+hxsYjNc00pQOSJgeSSahEOAXTHIzcea8JIlaB7sO8oZkvc+R9ifw55qZzUDJryJW6+Akc1iOh1d8yPxUATfv489X89AZx09Aa6EdixqceBKvScrKZ7CDEulcjuyEyXwR7KYVmPUuhucTz/kwVqLoBSRrq5mrNzFtKBIKdEsEupRwd6YhsCnM5xnNmvjxNKnaWkkSJRGVRk4oyVjC9/J4dh7HTSIXdKc9sk4SUnFK1VK2RTKPi6SMEjI4rxCjGFSTrwmw4zYlw6OaInbRwJjLUZouMBuzsKrTzNVV0eLliMucBODmSszMzDI7lyVf8vE8kZsWqXQ99Q11pKrjZG0RoB5Vkj1cmCMzOoNrJJmv7sCMo75EFBreJLHCJN7DJqYNl3h9mmzaodqJkc/kiU9kKWWy1NTX4dclySUtAi9P9fQdxv1axjJ5xvwY1XGLxiqbZqdE0oD8vMt8zqKUbiNeK1IQGilBKQOFDIWsz0Qxju9Uk6xNUWuDXfJD8Wg1EiTS1FQ5VMVMLNGBfkF2dVbVqf2Sy/TMDNNT0xSKIi3nMEgTBDX4VgNVNXHStQnsxBQpW/aoz5MbNSGfJJWoZqwOUjH5nEsV0wQ5k8x0Fi9XTyJZTbzKlDrrWPFZ5rIZ8jMG87k8JanIYNoYTgwMi3gySaKqGsu2iYtBNcBxs8SKGbJFn9mCS8EHL15FMllFOhkjiYEVyFh8KObI5iGTzTGbmadQ9FRmux1P4BkmiUSSZFUaJxHHcVCCNCVy1i2SmZ5kZOwh/ddvcPHSJS5evcHMTI5CwaPo2rieQcxJEJSmWdm9jRde+Qp7nn2ezjaLhB2QJgfBLF4uT2Ye8n4dhpPATCWoiSnM6t7Hz8s/amMHMbGyWGM+XyTv+uTMgCDhsCqowcp4ZMfnCOJxvPo4idoYniEYs5hekWB0nOGMQVGGLQshRPLKRUyDZCJGdVWKhGVSms2SnZvDL5ZIWj5zxHATdbgtbTRUG+q+a2IGvLxa4FOYhvvTHnM5F9uZVIsoMBIYdj2JaqhKWdSksyQNWQgApVmD7ESc3Pwsnp9l3IlTskyM6jStNUnqHZsqzyUo5JnNlcj7JqXmFTTFsyS8HNmswZw8wwwbJ1lNMiklnUJBbfqu0tZI2XtvUiXuZ2ZTjMymMeMOVc0xqtPCtkCcLJYbw5+S8vJ5HhrjeLJmKTDw7CSmHcOwHJoa6qivThJ4HqXZUQqZGTLzWSZTq0haJjXpFI2pGHHTQCpPGYppoGasUqCrxRD60AQ0AU1AE9AENAFNQBPQBDQBTUAT0AQ0AU1AE9AENAFdwj0q+f5oKGiBrm+O35SAFui/KTF9/q8lsJwE+rf//C9CgX74MGs2rleS0sdVAk321LVFXgaSVVlCWeCilLAOMx0DS4q9i/RZ3GfXCMCRLEjx7wTMWAYimSWD0mEWo2SCGQMvqSSPZH27tuyw7OEEGVLMg99C4Iv4NPFtaaeoLm0xB77sFSK2O03BzuFbHskgreSYCCTPlsrFLq6bVwLZoDp8zzSZd0pYgZRdd6AQTZMFeQd8A9G7pKSvno9RLEJM5KENgWSnJ3FlT2HhI9mm0cdFTAkf3y2A42F60pgJJQtsC9eEghqDYPNICLGsXFxSkZMU4vKeR4ECad/HFqgC1DUJYo5qQwpT13gejh+JTPUHzlDVmkVAyo4t4Vd5rxPImeAELjG/iBG4BJ6JYSbI27aSuiLaktKAP4sjmeGlZkGL4RjMBgFJw6BU8EiJBZXrWGoCKDngekWS3gyeXUsJg4LlqCtbgUuVCFfVzxgEMYqmSVGasKBGxu5JSXAhLbMTwzdtFUPC0ZIJLM1SFPFr2Yg6t6QpxRgkuVeBV8PPRWLXVayQOSWhpKzMTzEA0ypiqFktEvPr1Bt+EbJVMqsSGz5xFW8yQSZ4VWFcI4I0wHTmcQMfx6hWfQi3xpH5lwzv8B6Q70U3wLENCRMs1w+rN5gyq7KwQe6RcBByb1kYmF6AaVrqml7gYkb73wRBOJey8ETKCBlizCP8an4DqJKBKShFXG+WkRHJxj/L9Ru3eTAyQzbnYQQN4McxTZGw0yTrO9ixZx9bntpBS6NFzBSBXsL05gUSgcSFzIUPMTMS5xFzJPNfLdzwlTT25XxD5kxUsTwpPOp8CQq1TboKaz8e/upKBQTDxZTnR9EFW/iGnCSsJEta7ic5pPKF3JumeigEEewivmWrr9lycjVQq+asBNJukMQP4gRYmHaOQP1squuHt4OPRQ6bAp7vY/lJcFNhqXPTpeTEcOXeN8IYtF0X25dA88LnlGGTsaTSRAlHtSp3sTwZTRVn5UOFZRDGlBq9Nyc3E/h1aj7VI0FuIXUblVR/DHlGyANLnhlx2Wde5tvEN+NydXW18DkMnhsQt6T9AE9kupNYuBWEmwqc6FD3QPR5aUMWQsR/7V8lfYImoAloApqAJqAJaAKagCagCWgCmoAmoAloApqAJvDFIKBLuOsS7l+MSP/8R6kF+ufP+At3heUk0P/yz/5ioYT7ut4NGGrfXBE1oRSXQ2UAR78brrP4RiQrH/E3C3JZXpes7tB5isgS6aVqDKvMbjnKMi0sNSySSkp1i8YOrxg6y/AKSoaqz4tVlJRcj8AIlI4qn+aIOTJE3Qf4po8pRk/kq3hWR3SdiDoxeNHg5EdxmZGDUmsDxFSqdM6KkwxZShAekdNVP4cqW40kVFaqf/KrpKiLaAtloY/0JVyQgBulipqWyuYP80XlvTDDPPyShQbShkEek5j4vkfvlAqBJ2OuPGQJhMg8S61kkAalLbne0rFKiW5V6DlIKSEo3S+XfZbmLUFQblq9EBGQ0t5mTAnQorpWOMeqcoEyzUqpL7menK2kZ2jkCcJ0WfWbKUjkY36JwApLhivtJwsKQqu9cKhhmyLQpa0ieDWLKzpkfHK6hNjCrIpelYUQYRMiS2UuJLrCmIxmUUR6+VAviXyXxmRVxuJbiwsWoqmuAC/jkC/1MRU/oexePGIYakyqg4vtPtJ+5WxWDB27vKm1Aj5DEMj2AQUePJzAF3MdyOKUelRphsDBNybxY0liVSmstKn26o4ZEFchF+6XLYtLhKYMObFwMRW5S2JKxHn5Pqm4M4ipeYviNmJfFv8LUtmTAI7KNihRXBbo4VKUhedL+frquxvGiCE52+Eh58XVnEkP5CS5Y6MYkZs8ipdQ0If3pcS3Vd4NXOZSrbIRQV4kMMKFPGpthloIJPepvCJzL23bSrCbgSjzcKVQ+Wn48edA9IriIT2WvsfVPaVeUnOsluBgyjNWnmHlm84qz5o0LFEAACAASURBVIDc93LXSnRGz79o7I/uY65ukXCIS26OcOxBuIBD0TFwKgN4yazqXzQBTUAT0AQ0AU1AE9AENAFNQBPQBDQBTUAT0AQ0gS8WAS3QtUD/YkX85zdaLdA/P7Zf2JaXk0D/iz/79kIJ9/VKoIvaCfVY2emFsjE8TLHN5TeVJFzMgC5PaPnxGynlSG9FeaFKVqqW1L8qCzXy2ZKlHgpNlde98H4oU+WVsqAWSypyKlSZecnmLcs1JRhFHAWULLmmpU6zJCnUCcdhitFSoj3siTRVlqJKxYWpxpGAjU5TsnfxvPJYVVnxxZFUyKxoAcCCsA7zw5WEE7xGlG2qxHfYXyW7F6RYKM/lq4SJXRbMlRNT7oR6balAlyUQZakdrUIIZXUk80KxVmYqqi0UfXJI98oLA1RGcBnOEsspkluEarjPsrQkY1scg1x/6fXCJQhhNnMoF8saW6ocGNF0egRm4WMCvdIRqpkwyqXFRaBLhni0MCNaBBBKy0XVLXFQnkARjGU9KdG+INBVbEZXUuwjTSxS9hHBXY6F8hSU+6cy5aPeBGpOyjK2fKYTCfTwvllo9hME/aNty+9qQUM5Bsw5JXoDNQO2yr5W0teLLS56iDKfZWii8ZVuDlALMsJFIuKcDST/WQglotj/eKTLvS5LacKmy7ePdFti89EYKUtjU811EFYlCCcu/IpEdLlqwkJYV0y0KocuUaUW9SwekgMexlE5iqNnivCOFkOU47ys6dU8h6sFomeHB0aBwEiFY5KFD+qMUF2HtGRBRVirYOEZWF4f83FvvTiXike0+AJHLfIpLygIBXp0HVmwoc4VQy/CPWIjWf6fINCX/met3DPlR09F8JQXkCwIdLknDaSegz40AU1AE9AENAFNQBPQBDQBTUAT0AQ0AU1AE9AENAFNQO+BrvdA13fBZ0VAC/TPiqRuZ4HAchLo3/7zbymB/vLhw2zYsAF5ePpBoKTV4rEoZy0lxKJDSeVIFH+K+VUtKumz1AYv6vlyI0tzOxd6UhZ16jTZXFpKXRtkow1+RShVibeKsj1zYgtFDPqQCKsvh0dFQnPlKJcazchzL4ywLOwqBKuSXGG+aijmF41omP0cjiO8RsSqbKkjbxaWfP7kcS++Hhn+Be6fBHupQF8YaEUW6xKOix1Tp0Z6cUH+LrlCpb2Ofl5YBxGZU8mprTwWXHv5xSW2OHpxwToL20WxisqHljelGHooEyuT4EOSMtHyqgu+VCxYnNtH5/iTaH1s3hc+X77SbyYcF1xm1POwj+WArczkXqznEC0j+LW5wZX4F9ZJKFw5pUll9mS7AxXgkmFdFrPRmFypsCCVBWSP9kgUO3I/RHMi1e/no0oTySXpzJVQK7cKCF9XVQMeiSP1RmWHK7kuPDsqMtEfybKujOJHM64rQ2npdJc5P6qYPx4W4ZijuFE152ui9PDyjR4+mwIpsV4uki48ywGz8BBTNS4qwq5cbP2RVTZqnhYXyUTklJJfyqliicCneK6GSwqi8YblFhZu+fLikXBZTqj/rYW6IJ90N+jXNAFNQBPQBDQBTUAT0AQ0AU1AE9AENAFNQBPQBDSBLw4BnYGuM9C/ONH++Y5UC/TPl+8XsvXlJNC/9a1v0dfXx+HDh+nt2YAhZZZVZmdkjJaII1F1IpYW/7eQNbloVBfEXCjKpSS77IIeNhT6Y2lfxE5Z20pWqK3KfYvkC1Wq7DQspZelP1HJ64qscVWTvWgR+AazyTDLV7Jdq2XD8cDGMw1mpaK1aEXfp1r2cLfiC0mopSgTVBUar7SfkoEfZcSXBaecE5ZXl+z4SJrJPuwi/9R+0OGQpHy8JOiHak2y6cNS+Eqsl8cg5aijMap2H8neFdFZzsgX36/+lFUkST96wywRwZVvyh7RkuFtqJz+cn52lOFflvvJhbGWOaj2KtKLZT7KmlBmQVjJ73kpAx5l0prqCmHZaZmxpdyi4ttSFd8I93Yuv2+pPaPDWJBsdullQYru+54qmS0lv6WEt5xR1ouK5yNz5kU+Noybihrn5dICMqayyFQyU4Au0F3IvA+vUl70IHFUzmz+pMfUktUcCye4UeavZPxKpQPJrF9SCV3JbFmgInnjsl+65Ad/0ix+0oII6V0YrIufiRYefMIiB3WeDNUWvqJSS1iBjSHjkv235TORd88YUu7fIPmI0C4PbLGH0bjLmdOyX7ts5a1iPswnD0uhl7chCC8j+dyS9f6xkS50P/x85e1gCsNySfUonqXDnqE2ClDnhk+GaO9xmdOFsvnljQjCZ0sETc21H2Xt++SIUbe4ukAeNVGCuse8ks6qgoUnWeQLifPRNeTq0WodNSqJl7Cmg7yzsAxD3euyPKH83JNnYXihcpZ+hfteXMBSubhkSfiVCYr8D0cvmz8szNNCHEQk1TYEcl7F9gRfyL+6etCagCagCWgCmoAmoAloApqAJqAJaAKagCagCWgCmkD0/9JFVTi/853vqC1t5UsO+S4JhpZlqe+P/lz+vXzeo+fL747jfOJnpU15v7Jtaa/cxqNtl7PEy58r97P8mf7+fg4dOsTk5KS6Xrn/leP5da8/Gg9yrd/k+FWZ7L9JG/rcx5uAFuiP9/wty94vL4H+5/Rt28bhlysEutQzXpKBvujTS4bsyB0KdNFbC0pMyaPoqJQ/Rg6C5EK2ZLgPcChNQ/GqlJval1gJ9AUZKrt4l8LMSdV2tFG5+ksgXy4ULALPYCYlWjYU6DUi0H0H1zSYEVcVCfQatwBWckGgF5WYC/WTEugLNacXBbraFzm6nCob/TGBLhKsQqB74fbKYd6nCHQZQyTQVRZrWLY8p/bgjtxl2bZFMlPtUR451/LuzqpyvRVK10oFGc7Crzj8YiTQbSUvy9ezZDdp9R8IoviSuEaY3V3moNqrqOEu+4WX5bUqaK1EuOSIG0qgh4IzLHddFujlj4duVuY/TPkPzESUL72wQ3ooyiUODEfpV4muuBfls5uyQCGUqiKmy2MX0av2sY8cobjgslgPYyqynX4kiRdiJhTJ4V71UrYg/A8LFa7qOiJiQwEvu0Z/OoFeaa6lZVk64WNL0ezADAV6Zf1x2YJb9r1XQtvFIRbtIP/oPJYV7CPtB67aZiHso5AIB7dQznuhmejzsrrAkr3EJSKLWJ5saWCCK3ukRwhikDEkVkWgh2XaK4+IZsXN7Ud7nkd59pYsBgjzsZXOlYUDcrYsYBBXbKByvRO/UqCHc+yr/4VHONsisEXsy/WiKFYLXGIL9R0kJmWhjYpimdMFgV4Wx2LEo9ITC+XNi6rsvU8+FOhqxUy4qkWtubBkykKBLj0wvNgnCPRw0U54yGjDu1UqYpRvIfluqns9U5GWXhWeH1hLtlMoT0U5jkMI8hx+dCHFUoEe7swe7XBeXriwQLCcaS83iBbov+pRqV/XBDQBTUAT0AQ0AU1AE9AENAFNQBPQBDQBTUAT+GIR0BnoOgP9ixXxn99otUD//Nh+YVteTgL9z7/9Z2zrE4H+Cht7NoSStzLTe6mzpWDlFgS6kktlhSulox81b9KQmYEgHWVdgvi88ETJVS6rXRtcR71XigS6iFARs5bK7IyyOysyozFLkBOBbjKVFkNZVDK2Li8CPaYE+pR4eyXQPepKebBSZXdFQYnfUD/ZKp012jzbMlUWvEjgihxWYoFI16hsuGIiQtxSAl1pNNlX2gVXuqrkqIe8I7pLCXpPsmNFKJrMRwJd5Lzai7qcTite04x8nipgHgn8kiTRepFAX/zjJgsYlgj0Sv6B7CMe9k9ywMsC3Q5EaEcXNKuUehRtLJJSZQ6HaxsWxGdR5iS6U0URSp/k01lMwmURki0usl4EerjkoVxcWo1P5KFK+zUJrKR6ryzYZXdpVQA/KBIYYbl2ia6kGy06EP9thrnNojtltsoLN+yKjetlzcRCZroabXhWtJoh7L1yvSLQI6kosjVa9FGuiuAriVwW8HEMuUYUFh/nHMGq3NJAYsZwcdXcxzF9yUKXSa141IlAlzEZMqYiMZXz/QnzGJX9Dhc7LB5FIx+Jc1tJ/oU91x9NY1YXDaDkgC2xIFq/gKlKJFhQjMreC5e4CHTJ/TeJL+xzsFhIoizQQ0kfBawssomqKgS2jKU8r74S6GpEnsx5ecEFJL2FouOLA1ITF+aey78y2+UnhEhpiUtbGPt5Fc8q4szFSgaihaXGQijQpcJEucaBxEGo1+V5oNpcEOiFBYEepz684aLSF7LmQr5EoEsVAfWMc+PlrdVVPISVM4SDPL/kCAV6mAkeLuwoT7kIdIuZipu8Orq5LHXZR9bPhM+LhTx2YSyrDqLJXdj+QRbTLI5P6hioKhflJSbq5+hGDiTmLTC1QP/C/geHHrgmoAloApqAJqAJaAKagCagCWgCmoAmoAloAprAEgJaoGuBrm+Jz4aAFuifDUfdSgWB5STQK0u4l/dAlz8g5bIleuI0AU1AE9AENAFNQBPQBDQBTUAT0AQ0AU1AE9AENAFNQBPQBDQBTUATeBIIaIGuBfqTEMfLYQxaoC+HWXjC+qAF+hM2oXo4moAmoAloApqAJqAJaAKagCagCWgCmoAmoAloApqAJqAJaAKagCaw7Aloga4F+rIP0sekg1qgPyYT9Th1Uwv0x2m2dF81AU1AE9AENAFNQBPQBDQBTUAT0AQ0AU1AE9AENAFNQBPQBDQBTeBJIKAFuhboT0IcL4cxaIG+HGbhCeuDFuhP2ITq4WgCmoAmoAloApqAJqAJaAKagCagCWgCmoAmoAloApqAJqAJaAKawLInoAW6FujLPkgfkw5qgf6YTNTj1E0t0B+n2dJ91QQ0AU1AE9AENAFNQBPQBDQBTUAT0AQ0AU1AE9AENAFNQBPQBDSBJ4GAFuhaoD8JcbwcxqAF+nKYhSesD1qgP2ETqoejCWgCmoAmoAloApqAJqAJaAKagCagCWgCmoAmoAloApqAJqAJaALLnoAW6FqgL/sgfUw6qAX6YzJRj1M3tUB/nGZL91UT0AQ0AU1AE9AENAFNQBPQBDQBTUAT0AQ0AU1AE9AENAFNQBPQBJ4EAlqga4H+JMTxchiDFujLYRaesD5ogf6ETagejiagCWgCmoAmoAloApqAJqAJaAKagCagCWgCmoAmoAloApqAJqAJLHsCWqBrgb7sg/Qx6aAW6I/JRD1O3dQC/XGaLd1XTUAT0AQ0AU1AE9AENAFNQBPQBDQBTUAT0AQ0AU1AE9AENAFNQBN4Eghoga4F+pMQx8thDFqgL4dZeML6oAX6EzahejiagCagCWgCmoAmoAloApqAJqAJaAKagCagCWgCmoAmoAloApqAJrDsCWiBrgX6sg/Sx6SDWqA/JhP1OHVTC/THabZ0XzUBTUAT0AQ0AU1AE9AENAFNQBPQBDQBTUAT0AQ0AU1AE9AENAFN4EkgoAW6FuhPQhwvhzFogb4cZuEJ68NyF+h+EGAaRkQ9AMo/f1YTIW3KUdn2p7nGr+vLr3u/ov8Lp5b7Iu9Vjrny90877nJbn2YsS0e/yKN8rcU2Kke1pLePdP03u/qnHdOnPa+iM0HUd/Xtn7dXn7b3n/68T4qXymiW9+Vr8T9CfvUnlsZjGduSCFgSp35Fu5XxsTTuw3c+3o/KMYZ9Cv+tjNYAI/r9473+NOP4bGd7cVwfb3fpK+XxqN5Hby3ylFEtUv1s+/jpI0efqQloApqAJqAJaAKagCagCWgCmoAmoAloApqAJqAJaAL//AS0QNcC/Z8/Cp+MHmiB/mTM47IaxXIS6N/+1v9BX99OXn7pa6zbsBrDAk/UmlHCUCbKIyCBKb8FEP+4hfsYWzlPySsjoGR4WFjq86Y0TAGMEpgZoIS0GJCiRAoDHxMfK7BDCSa+ULXjQlDCV59LEuCoPtoumMop+mBJu/IhB3x7QQvK2xg+hlGgiIkpbXuWNIdlF7CcHOASeFUEblXoPe0sgZHHpKFCuz0yzAULp65AgI9HFgO5tozXwQjCP0SBD74n1wv9pxf4uAF4pql4Gr6LGcgYi+FFPDk5ScmO4WEiPUwXpVWYiMm1Amw/oCHvgWuEb6RM5jDVj8kAfCNEZ5Y5ln2q4hF9meF58pZ87lMf8gGZOiP8fNEW6g8xAhsziEM2HV7DhmJ8mIA0UKuuIUTCy/uogFoQ7BVXNyr+gC9Y24rXjDBGQ+5yhHMQDk0iLbrGr2ge0yVQvQm1qny6EtOSdiWQA4OEulABmKFoySdimFRhuwkCD3XfZIWDO4XDPBgrcAML3zDJVcCN4xMjCHtZMsM592XC4uTiUDJ8smaJZBAj7hsk8iHHwJzAd+5g0gZeCsOtUZ32bZ8iJUq2unMU4Vrlne8Dc5TcDeGrMtTIv8s36ZNPBhOXKgoYfgLXt8jaaVJBESMoYQY5MBx8I4ZvJFUcypRZhty1PqaKWw9MOcfCDwyKkalWt5HEle+GzxG5CYJYyFyxDKJOBer+RC3YkYCsjMIMGDEwY0JUxY58xaUn6iEjDaUoGeAGAVlzlpp8CsezVXxmq8G1fLLkqCeHGRg4QZpxMy5PCVIVt0I5ZiqCarEjZY//6dbFfOrbSJ+oCWgCmoAmoAloApqAJqAJaAKagCagCWgCmoAmoAloAv/1CWiBrgX6f/2oezKvqAX6kzmv/6yjWlYC/dv/uxLoL738Vdb3rEXcZSidC0pmi2AjSGD48lC18K1F5bmoICs86JJkWB/fyGIEVUpCBsrq+gSGh2/msBC5ZmPgECBiXGS9hyWibYnwFVtbUrIxMBKRUbRDXx55NwyRz5EKlk6WRZ36W+ASGFlcLCV5CeLhZ0XEmXNYYj/dJIhEF8FtFQhM0e3VC3FSFr8Lgk01EIlB9VOApxYdhPI+FOgVYab6KqIwXJTgBiYeNjHpv4hAP8Aw1NKF8MswCQxL/ebKiHPhxEynwt/NIKCp6IPnE5iGTBE5bKwAEr6Iwwo0ZUNcmXorHjOaa3lZev2pD+mvK2OJ+mfL5+9jyMIFPwn5amU6Awty8QksklhUVcjzcvGBJbY0urwCstiVcCXG0q5FDrYcIoYiEh5CXv4t51F/kp9XCzjKOlbiMmqv3BuZy0C16akryyjVQgRhTUDejKv2TcPE8U0MNa8+njGB4YtYFlldS8Fz8AwHT62SCPsnCtlR95WEtMTPVCjQg2YKCRHoLrPMUUcdlmsQF2stIWtn8JxxbLLgN4LbIifj2iWIeRQMUcImkmsdl8UW9iymWcD3q9RihfDycTzfwQsMSo5QlvEFxIJAjUMtIrDAktUlEmx+CT+wcbEJrLhaq1G+D5zAwwxKGLLwQyS7xLMS6ELLwDJD0W7Lb4pdSYW/ekNkeTnuZbGIaeH5PkFgYFmOeltCzCiOg50AO0leCXof3/dIm6Uw/mRkZoqCGd4Twq6mCLYnq1NyzFXZlEyTLDFaPWFuYBgm46aMyCCt/l1cT7IQZZX3rWDTAv1TPxr0iZqAJqAJaAKagCagCWgCmoAmoAloApqAJqAJaAKawHInoAW6FujLPUYfl/5pgf64zNRj1M/lJdD/N/r6dkQCfT1mJFUNI6cEusjJ4pxHZqaAFcSZTzokkwkSCYe4GSWRhsnmUUZoWRaKFPTwCuPMzEKhEGDH66mqSWLHPDyjQNyU/Oowr9QIEgSGj08JS2zwowJdZaEXwLPxCx7z8yZ5P0Y8GaMqbWCJSAzVHSjZH1lRMyDwS5S8aTzLYnbaw3frqUpaOE4OJzaL5QbMTUnWagNW2sZI5TFjHjGVoxoeHxfokW6VzNoFgS5CMswCllzwJQJdyXYR5B7FUo65eZeCa2EbBjHHIR6PEXPEm4uQFcco/ZbMeYNCqYA5ahPkA4bbLJxkTInJlaWyQAcvblCUXH+pEuCC64QKWfX7sxbovhh6qQYgechhwr/NPUoFD28GgvlOzCpTkqop1U0Rl0xtlbEdqu0IWDloHrlz5ayKyY+y+JectFilO0qqXhToKpYWtGj0qUeF6IJAD1cRlEt9K0xRVny4mKGkSgcEuXmy8zmy+RIlbHI0Ypkx0qkktUmwLRfb8fCCu3gZF3/eJ+ulKARJskUoOElicVPFal3SJGVLJQRJaJdFH+MEpRKZuRruFfMUgjx+1Tx1tFEbS1NvJjDishghh+9MYwf3cfPV5GfrmZ6CXDBNrDqg6CSoSTeTSiaJSwEDK4dhirQuqjEV5uaZnimSdWMYIqVTadLVVSQcU0n9mAzXkDHkMQo58oU8uVyO+ZKBZzrEqhuJp5IqXi2Rz44sFCgSlHLk54vM5ArkiiLybZxYEtuJEY/ZpBMxEo6NJbJeBWK4EMF1S+TzeUquSz5fIl+QChIWNTUNJKuqVJ+ThQdkCj6zRZ95M4EVlVNIGyW8gqsWMBTMelw7TSyVIF1jUOMWsedmcbNjDCUt5jHJB3WszFaTijuk0zCdLhDDIkVMC/TH6O+m7qomoAloApqAJqAJaAKagCagCWgCmoAmoAloApqAJvBZENACXQv0zyKOdBuieMp3k6ahCXxGBJaTQP/WX/yvSqC//PJXWN+zUQl0cYi2MRvmPhfzjPY/4MqFfuZn8kx3r6ezs4PVXR3Upx2cKJlU5V37pbBUtHzOLeLmMswPX+f89UmGR+eIN/bQuqGX5tZaqmot6iTbVUpa+yUMT1JWJZtaZGgqTMJeyJiW0tkl8PIEmSKT90e5e3uMUWqpb++me00tNTWWks6OZJVWCmOzROAXKOTGuDU4xMCdcVyvmfbVHXS0p2hpcJkYuE//5QncfANNazdQv8oh2WRRbXxcsC2WH1/MV5ZsXVH3Uuq6fFT+CQqVsfS/iOfmeTgyyI3+IR4+mMO147R2rWFt72ZqmxILhcWTIhy9eQw/z9y929w/5ZHNWMxsa6ZpYxvpZJyOICzl7hsBeSvKqfYhVjQoJsLs2rBuQHRUZqArlb9Yvnyx558iyH0XfCmvXYu4dMOR0Q8wNjzJ8PVxph+up76tibqOGuzuHA1GgqQS0xIki/XjH/Xa5St/UqXsJYUN5MTKDxsSH4/mEoejf7QIQFijIKo/r9qpyL1XZcGjWvlI3OTx8hkyd2/yweXbXL8zgqjt6nQf9fUrWNXZxao1SVY0lEg5eYLSOcbvudy+Oc2tuyOMTc8zM1/Aqmpg9ZpuOjo6WLOqldbmemzLwC8VMGavMT8+xsmbGY7fvEm2ME9DQ4zWql66uzazbnUv1U0yFBecIvHCUYYH8gzccrkxMMP47DCxaqht7qa7cw/r1vRQX29gx2QxRoA9e4zJySJXrt7i4rVhZgs+yXQdDSvW0tnex9o17TQ3ODhSsSAoYGVGGLk/Rv/tO9y895DhSUnpdmhp66Bn3RrWrl5Fc30tVY6Blx1nZnSImwPD3Lp7n7HJKbKuSbyqmtr6BjpXd7Nu3TpWtNSrxPMY0yobPnB9xkYnuXXrNneHHnDv/hjFokt1dQPrN2ygo6OTeCxBfLafG4P36R+4x2jOk0R1bNvELmXxfRPHjpMxmkg2dNK1dgM7N7ayKpmhMHaXG4PH+GBkisGHGWJWH1vivXSvamPV2jTFnjlqjRrkfzoD/VPc7/oUTUAT0AQ0AU1AE9AENAFNQBPQBDQBTUAT0AQ0AU3gCSKgBboW6E9QOP+zDkUL9H9W/E/mxZeVQP/L/1kJ9Bdf/iob1m9WWZ5B4GMZM0r4MjfLhbdO8dPv/4yhm/eYPPACu3fvYv/+fazuaCBph4JWCkjbfh5bskSDHEFmhrmJUQZOvMuPjlzj4o0H1K47yM5Xv8aWbRtp7bJY6YAT+CS9EpQ8+UVtbB5QrYS0yidXycj5cB90N4P3cJprZ89z9tgFrhstrOrbw8EDG+nsqFN9F21sq7ToqGq2WcR3c2Rn73Hs/eOcu3yHIivYuHMTG3tW0NXhcP2dcxx5/RK52Vp6nn2Jnn3d1HenabUk1/aT1Kzs57xUoMtZQSTQlyTPB9FIjByBm6eUn+Pi2Q95+43jXLkwwLSRZNvTz/Dia1+ntbeVlMrmhjopG+5NYhZmeXDiDd76+zFmZ+LYr26m9+UdNK9oYJVpUWWEAj2r9tZG7TPvFMCtCnerL8voykLolf0rC+bfrIS7lNOXBRYN+J6P4bgYpVvcuDTAiSPnud3fyurNm9jw9A4adri0OTHSUupbIkX2CDAMtbd7pQevzPCvzNwv79FeWUVbKiMs7pUtKy2k7YqZekTSVxaKD8vVV5wvGe4Lll3GVQg3jg9yFOamyDycZOTUTf7j6aN8ePEyE55FS3IdbW3d7Nx5kC3PbGTLumYaEy7OyEdcunqf905e5dylc9wfHWVqZo5kupn1PVvo3bCZPXt2sXnTWtLpBIX8JM7ADa5dvspff3idd6+cI5udpjFeZNvaQ3Sv28mWPV+n56k6aqryBO4E8eGPOPbhLU6evs/pq0MMj17HqSqxsXcHPWufZc+ul1mzuYNUYxHfKpG+e5Qz50Z4692TfHhlgKnsGLFEnLVrtrK+61n27TvExr5OknVSMn0O+85HnDh/h7ePn+bDq4PcncySiMdZvbqLXX2bOLR/H5t6N5CsSuFl7jMyeJXjH57m5Olz3B64S6YYUN3QQlPLStZv2cauffvZuHkjNTUxaoJ74OaZns5w/fo9Tp06y+Wrt7jWf1cJ9KYVbezdu59NmzeTSldjPzzDmYtXOXnuEkNTc1imgWPbmG4uutcsHuSqqW3v5emDz/InX+qgw7G4e6OfE+eP88atW1wfuE88aGVv7VZ2bt/G9n19pJ5dTWsyTX24E/2SryVBWf7zo0u4P5l/iPWoNAFNQBPQBDQBTUAT0AQ0AU1AE9AENAFNQBPQBL6QBLRA1wL9Cxn4n8OgtUD/HKB+0Ztc7gJdSo2bxrQq0x1MTXDsh0f4T//2P3P13FUmn/8tnnv+OV599RU29XZTWxXuOh2XvZT9PJYhZd+zlKbGuH/7Fu//fLTsxAAAIABJREFU4O/46388y9WBcTqeeo2X//hfsv+Z3XSusWmNBHqVCPRiKRTojocf1BAYFQLdzylJargZSsNjfPj2e7z3i/e5bLTQu/9FfuvLT7O2uwVbMlQNcB4R6IGbY372Hreu3eDStXtkgibWbJFs2npWNnqc/P7bfP9v3yM7VcPO3/5dth/uo6W3kS7bUhn1ZQld/rMiWbQqTV8ZYBG44X7MgdqHemn1eXlflcIPMmpP6fz8FMffeYN//OGbnPnwCvfzFruee5nXfv9P6N6xnRUNFmlHBLqPowT6NDdf/y5/952bTE/FqP/mPnZ+/SCdXW10xWKk1J7yMI+UnAcrEuheVVyVwZYS8OV+ys/lHcYfzf5eyFKPbs4ln330hlUyfBaCeiSWTSmfn7/B+ZOX+fn33+XapUZ6d+9i1+EXaTtg0hGLU6P21bYXBLobCfRy04sCXfbMDvus9uRe2O9cFiKEcyFVC1T6fLnUuyrtHb6rpiOsga/21A7jaOkhu8+XZ9VYEOhylvSxqEqZB6U5JkfucfP8da7+9CJH5gaYKuQpppPUec24nklLcxd9r+7n4K5NrKy1Sd+8wNkbQ5y+couRsSGy+RxzmQz5kk0hb9DYsJLnnn+B3Xu30tRUS64wztwHpzl14iz/dGecEX+empRDAzOYuWqq6lexcf/vcvDLW+ls8SjM3mHsg6N8cOIG12/nGMnKVghTVNUGzE3Os6K5j317X6XvwFM0dPmUjAyld3/CG+8PcOHqIFNSuLwqhyel112bFTW7eHrfs+w6uIO6LpPC6F1mj7/BB1cfcu3OMKMFGy9ercrYZ+dmaK5Jsm/f0+x7eh8tbasIsvcZGbjIR+cvcfPmIPPZHL6ZJFP0mM8VqGpoYdPOpzj47DN0r+mkmdtMj49w89ZdLl8Z5PbAEBNTWYolh1LJo75pBdt37GR9zwaq0mniI2e4dP0256/d4OFcXmWfx2I22akxCiWDmdksV0d8UivWc+j5F/lvXklhjmc5f+os52/c5IZXIFt0qYs10TxhU1tdx6ZdO2l57SCbulpZFbcx1f0h9+jC5gJLqxuUw6xyBcoX/Q+YHr8moAloApqAJqAJaAKagCagCWgCmoAmoAloApqAJvAYE9ACXQv0xzh8l1XXtUBfVtPxZHRmWQn0v/hf6OvbzouHv0JPz2YsQwSm7C88DZ4Lk+Oc/8nb/N1f/QOXT1/h5oGX2bV7NwcOHuCpnVvpXJnGMSEh+yhL5rmbw7EL5B4McubYB7zxN3/H3//yMvN+irUHfo+D3/xveeb53XR1G6yw5TM+Vb4HxRyYPsQDvKA2KokeilQL2fs8j+XNE4xMcPKtdzj5+nE+MlvpfeYVXn1lN12d9cTEzwZSKjr8rraxNkMpGgSz5CdmKAYJ5txa3BqLhioXy7/PlR99wPf+5n3y0/Vs/O1v0vvSZho21rPFADOsSb9URleEYeCHYleVJpfE5Uj4ivhVL+MjwtZgXmX0l2YmOP3+EX7+T0c58d4l7hVN1j21n60Hnmf9vv1s6W1nhfQtcEn6k5i5Se69+yP+/l/fYXTMpvH3D7D1tb10remkK+4Q90oYlklGhDs+tmeoEu4kHVxPyl6HatD1PQwzzKgP94pfulN4OSZN01Rj9TwP2/5VeekeATkIpNS+LJgoQvEGV05e5BfffZvbg6tZt2M7W597hrbnqmiVjHpf9ky3CYxwj3iZlfIRviLtiDGXve5lM3gpiQ9exNNVVRHCbH5HFgZ4Ajt06IFlq73jxZ5Lvw3TwLQsXNdV3xcWEUQXXNTn0R7xyrAHKsbCagceQXGOe7evcuSHH3DvjRLjexx2HNxBot3GGRrl/IVr3BuexNqyjS+/cJh17avoujnFvfwEY6VZqqqKJJMWqVScu3fGeeP1U9y4fpdde59h14EtdHW3Mlu4y52/PsPpk5cZ37CJjYe20NlSTWL4Mv3nrnNjdJbExqfZ+2ofO3oa8UZPceVvb3Dh2kOc6m5Wbu2he10N/z977xkcWXaeaT7pPdIAmUDCJ0zCe2+qUN61IZvsJrtHlJaaWWk0JrSxMRqtRrszu6EI/Zg/uxG7UowmNkYi2Ww2m13tqqu6vEMVvPfeJbxNuET6zI2b1UVR0sT+4nBa3fdGoAAksm7e85yTuIh4zvt94egWPQ8fMjO1R0F+LWWX67AWKDgIbuB9r4Mvnq2iMaVTcLaFNGeY7e1FFscmWJtWk5qWRUVLDal1AfYXllj+/Bkdc4eY7ZnkVJ0mzeHAf7RH+6M7zI0OkJ1fTG3TaSyOYszyffz7S+xu76GSqbAn2olEFSysbtDdN8D08gYaWyJXXn2NgvISrP4hFqbHGRubYX3Tg1ZnIi29gIzsIhRKJUq1GoVGhUalRqFUoD5cxBeKxGT8kT+CVBJGoZByuL3B6voe07OLDK+FUcZnUVRazpnsJ8x2HjPSv8hxJA1LVRbZeWkYFdusP2qjv28CW0YDlqu/R3WxmcKEMBqlmoiwtpB8KdP/XnuAL5fGL3dvfD1uQeIoRAIiAZGASEAkIBIQCYgERAIiAZGASEAkIBIQCYgERALfWAKiQBcF+jd28f+aBy4K9F8zUPF0xFK7/7Xj5S9u4Wd/9md/FvsIBoMxofn3D+Gxl4+/PN/Lx/5rj798jvD55fOEr//9n/4bSsqEEu6vkpWfF5OUQrxXgRuEZLh7l6FPHnH9J9eZH5tnvu48eQUFFJeUUlJWSp4zBZNeGis7rsEfE+hy/w7bi1P0dXfz2Ue3uft8nqBET3HLW5x767eoaygnLQ1sCpBHQ6gi/hcJdCFZrBZS3AaCkhd5YIGULFbwO4IqvEdoZZPep88YetjFmCKVrLoztJypwOGwopa/qKwulH2XC5XCBYkea6YeBokHvEKPdSVRuY4jmSDaD5D4Xcx+1s5HP3uGd99M1nffIetiIUankRp88FLUKgSp+6LctyCBX7ZZ/9WZVArB9C8rgn8Zgo9dt9BzWyII51CAyMEuA62PuH+/m+GhFQ5VeuKzconoDaSWVXC6uY68nERsUT/a6CFSzx7L7ff56V+Ms7cnI/F7zZRcrIklenNUili1cUFne2TRmBZXRCRof2mIo7yM0IfCIaTyF33RhUMS+VsBHdP80khsXb6U5v9/CXRhbF6iMekoiYSRhYLIQ1MsDExy76MHTM/ayaoso/RcC0mnNdiiSoyxF1XEst+/2ntduFXHNjyE/SAk24Vy7BL9i1mXvnjuixUpyG5hI4JQqj6KJPTy+iP4ZZoXfvPlpoVY2XyQCRsyXuTYXw469vkktt3jZZr9Rcn82H8N+ZFEPbFKASHPDrMzo9z/sIPNx2bkv5XMt753FWuyDMPsBM/behgamWUiNYPaqmac2SWc3o3jROPjUHZCgsWH1gAyWZjd+X2uf/iU3u5x8ksbKGt0kpyewPrxGPN/NcHs9Dqy169w7QcXyTaDbmmajrtPaJuaYzs5i5KWXKqzLchXuhn6+TFzGx5SChqovFpPcaEeJIfc//GP6OmYJt6YStqpIizlGjzyfXz/aYAHfUGyS05x/nev4Mz3s7m/wMSjJww/DaBQ6cmozsVct4R7yc1G6wFTBxLKaxtpunCe7AQtPvcW/Y/v0t3WSlibQFJuGdqCs+RbI1hVntj8GTV61IY4iMjYWt3g6ZOnPBscIajRcuHaKxRW12A56mekv5vR0VmQmCkoLKO4TEizW2MbT2IbJr6cLWF6zT43yISeBspYJQEIIZFE8B/uMjI4Qf/AMCs+M7bcaorKCkkL/l903TlhbHgbXdJVyr5dTVmFBTPLzN78iFs3W4nqqog2/U/UlRioyQgQpzPENl4IZ4+l0f/hr9oXj4kJdPHWLRIQCYgERAIiAZGASEAkIBIQCYgERAIiAZGASEAkIBL4WhAQBboo0L8WC/krMAhRoH8FJuHrdglfJYH+H/7dv6WkrJxzlwSB7kQaE+hRlOy96IG+v8fARw/45Gefsreyy3zFKWxJdhLtdvKKiqiuLiUzRRcryK0hgCTkxbc1x+LUEONjY/T2z9E+sI7bEyG3+gpnvvUdyisKychUYFNGkAR8yE8OCB168Pi8eCVRfJgJyzRIBSlnVKJTR1FLBTG8i3dphd7WNkYedTFMItm1LdTVF2C2KJFKoyikChQSLTqtljidEqVg94Se11If0s1DvGE5xzITXlMEg9yDOrTG8s0urr/3DK/bRMabb5N5sRBDrpG64MGLsuCBIPvHXo59fkLhKMGoDGRKVBotujgjao0sVjpeHYn+UqC/FL+C8JUhFCwXBHqQyP4ug62PePCwj9k5N9o0B8a0dKbXN4jLzKTldAPFRU4yNGEMMh+S4z2WOh/z7l8McHSoJPG7TZScrSTLkU5aVELk6BhP0IfHpEJriEMdlaGPSJCEw4QDATwnHo79PlQaNXFm04t0eSCI78RLNBhCJZOjVqvZC5xwdHQUe6upVKrYY3q9PvZ8n8/HsVCK3OdDSKhLFEr8ah1WowmtAlSRMFL/GPM9o9z+8C7zC8lkVZbjbK5DVxNEdxLF4I0iUepQag2odHqUanmscoGwN0QdFVL6Qordi3d3HXfQiDcoIRANEZKGUagUWBLMxGnUSKIRogEfkkMPQb8PaSjMQVwqfp+PaDSCTqNEr1OjkAn9sgXJLuxqCMc2LwQCXnxeL7sKOyoh4ayWopW+EOjC+pUK6XdhniIBQgcbzE6P8Oizbva7bETfTua1Ny6RYJNhHp+mu3uAiSkXXclWystryc8r5XLQRNAAvmgEvf4Aiewkdj73/AE3P+ump3uC7MIayprySM5IwLU/wPZPXUxPrxG4eo4rb58jxyjBMDfBdM8oj0YnWbAkU9CURa0jHuVKD2OfHzG3eUJaYROll+vIz1HhPVln6PMvGOyZJ8GYTnxtLuo8OJDsonp/jHt9kFt2hjM/PE+mY5+VzSkWn3cy+VyGSmMksTidSH4Pmwt7hOctbGKkrLKWkuoyMvQypCduVobb6e54zlZAhTIxB23pNWodKtLjorHtCLJwFKkgu/0hdja2ed7eQdfEFNG4OE5fuEh6QRHmgyH6u54zOjqHWmMnN6+Y9MxClDpLbHOHSq9Ca1SgUshiwjou6AGpjKhU+F6CJBqI9VDfW13kWVsv/YMjSKyllDZdoagsCd3GX9F2e5+piT2MGdcoulZBXr4Rc3SR1bu3efSom5C+HE/1DynP1VGTFsBkELZ2fNkeQFguQssFYaPMrx6iQP+63YLF8YgERAIiAZGASEAkIBIQCYgERAIiAZGASEAkIBIQCXyDCYgCXRTo3+Dl/2sduijQf604xZMJBL5KAv3/+JM/iSXQz156lcyCrFhgWfBFavaIhH1I9930XL/PrQ9vEjoMsV3ZjFylRipXkJydw6lTjRQX2VEKAlkSJOLzsDHdy+xYH0vLyywdqBif2WNheYvU7EouvXaNktJ80tP1pOhCBE4O2ZiZYm5wgvnVNY7DEbzSeCQaIyZ7BinO9Fh5drvVSAJHnKys0Nf6nMF7zxn2m8iqaibXaWPXvcb29gZyuYp4SyqJtmSyHFmkp1vQaKWEIz4koy7mN3ZZDWuQZ2lxJKpJMXhYFUq4v9eKZ89IyvfeIf1iIdocM83BLQhF2HIt0z0wFitNHRCqzUtVKDRG7KlpZBWUkJmZiEElQS+IWok0xk9Iz7/wboJADyOL+mMSl/1dhp4+4d6jflzrfpILC0jISGd4bpZjBZSUFlJaWkyeTU+SSYPcf8JERyvv/+Vzjo+kJH2rgeqWGhypKcRtHeAan2Lff4Is24690IlZrcOMBLnHj3tri4npKbYP3KRmZODIzUahUODe2WV9eQWP+wC9Rku8xULvwhSbm5uxsufx8fHY7XaSkpJQKpVsb2+ztLTExsZG7Ocqgwmto5T8jAKcmWZsGpD5R1joGODBx/eYno0nqSAXc342nvQVTlaOkB6AQm/EmpRKRlYOKWlpJBiVsWCvJuSNleff31hlfrSPoeUIO4d+/NEgUSUk2BIorSwlPycLhVSCZ3eX9YlJtjc2kAZDrOqy8HiOUSnl5DpSyc3OwGLSoxYawgubJyJBgke7rK+usL6+jkuVS1JiImkpdhJ0INQ8EK5DEX6RrZcIAv1oA9fCFM/u9rA/qOPo9VQuXzlHgkVFevsqXZ19TM2t0F2ZQlVDDY68bM57NUQ1stgaUSl3gX2Qetmd3OXmJ30M9M3hrDhN+Zk8kh1WVo762PrpLNOz6xxdbeH0q41ka9XYJvoZbh2ic2mN9cwiCpvyqEu3YFgeoO/BbEygJ2RXkdVcQZ5DT9S/xsAvbjE1sElKQi7xTaXoS1V4FAdE3vuCh8M6UpzNlL3RRHbeOlsbM6w972Wh1YQ+LhF7eRa+/CfMzWyz70ojaLBTWlpGQUEGxXFRpN5tdkZa6e/rY9GrwW/KgvI3OZWjJCtOhlZY40K7AGEbQjDArmuV1qetdE9NITGbOXPpMsl5+UgWu+jraGd0fAGkJowmKwq1hYhch1Qhw2y14MhLI9ORhtGkwyqJEgyHiUiksc0x0rCXiP+Y9RlhY84o07MLmHNPU3nmPJmZBuRLn/LsntBffQ1NRiN558txOlOw+F2sf/GAx0+7iSYU4j/zfSpyrVRaQxi0+he7OL7sgy60ZBA2iYgCXbxXiwREAiIBkYBIQCQgEhAJiAREAiIBkYBIQCQgEhAJiAS+ngREgS4K9K/nyv7Nj0oU6L955l/7V/xKCfQ//t9eCPTLr5JZmB4rgy1oRy2HRMInSI7cdH9wj9sf30YdUSFrvshJIMju/gF6WxJNp09RUVmE2QBqaQiPe4e5gVZmRnrYcR/gSShnfcPDwMAIJnMyr796iYryAuxJKuIUx6wuLTHS08PAsz6WVjcISVR4ZBYiqjhMyQ6SCx0UF2VQUpxFnkmGd3WVwbZ2em49YtAtw55fjjVRg2t1lpXVZcIRKSZjGklJKZSWVVFbX0xKioVw1M/WZ0/oGJ1iMaTCVptKTZGdvKQI7lu9sQT6ya4R29tvkXqpEHVOAuf2Ztjf2qVvYJBn3QPMr+0QCEvwSTVINCYysnOpaTpDSVkJdqsMq9CrHUGgSwjGire/+E4o+C4TeoAHhZL4e4y2PubOowHW9iQ4ygrJyM/Btb3O5NocWr2a/AInhY50irMd6JUK+tue84u/usfRQYjkK9U0n2kkPTGJ0PAsD2/eZt/vI76hjOKLZ0iyWjFLJZjcJ0yPjXHv4X0WN9eorqulobkJg8HA3PQM/T29rM8vYdDqSE6yM7C5yPLyMl6vl4SEBJKTk2MC3Ww243a7mZ+fj/385OQEud6M3FFHRU4lLfUVlDsU6JhiqaOXRx/fZmhEiT7NjjwlgTXLGLvzx4R2ZUhVemzJaRSVVVBSUkJeVkqsSoDaf8Th6iwTw73MDnXRuyxn88BPIBomrIpisyfScKqOpvoa9CoVu8su+u4/YHZyCqFsvstUit9/Qny8iVM15dRUlpBkNaGRB16UhI/4OV5bYmCgl7HREcZVFZQWFVNTXUVGgjRWglz4k0ERET57Y0nnqHeXnc0lup50sdK/xXiJhfLSShI0VqqfSRmfmGVn/4T+V5OoPVeOzW7kdHiLiNRCJBqHXLoHQhsEjlkfcHHj40GmJjeoaLxG2dk8kjItrPsGOfxkjJHxOSZqinCW5ZKhUuIcn2S8bY55nwR/3RVKmiupSJRgXpyjr/8Wo659wnEZ6HLSybLrUEUPmL3eytY8lOQ0Yz/XhKZMy6H8kOin/5GHIzakcXkYK4pxZM/gPVjiuGeOvf4i0tKLcNQWs++8zdDEKnOuRAIKE+XFhZQXpVKrPwbfJu6hh/T2DDDtNeKxFBCo+QGX8pTk6oTKE6AIhWISPbSzzarLRUdnJyMuF5rkFE5fvEh8RiaBqT6629ro6Rvn8EhCVKIkLNERlMqJSqMk2K1U1pdS11BDRmYSVpnslwX4hfmRBI84OdxhsqsV1/IG27turAXnya9rwGLTYd6cYaBzkKGxcfaNeswFWaQkJZPilXHweIj+oREMeTlE3jhDVU4WhSoFKqE8fKylRhSZsPlFTKB/7e+/4gBFAiIBkYBIQCQgEhAJiAREAiIBkYBIQCQgEhAJiAS+2QREgS4K9G/2O+DXN3pRoP/6WIpn+pLAV0ug/++UlpVy9so5sgqykUikhKMyVFEP0egx0cMNuq4/4tb1hxgVNhSv1BE59rO5tIZKm05+QzPFNSUkJEWxSvfY35xnprOHkeFVTgJRkqtKOdwI8eBBK0p1POdeP0dFZSFWiwS2l+nt7mN4cIylXV+sw7VSo0MViRLwB2K0pAkWUnKyqG5qoNyZQmRji6Hn7Qx/8jGt22GUSZnYslKRy7z4vUexnuF+ryDkVGQW1nPqbB1FhdkoonvMvX+HJx2D7IT0WC8WcqrBSU6aDP+NPn7+7iO8hybi3/42zvMF6NPjKJ0dZHBghpGRGWa8YfxCr2S5DOXRIR5pFJM9CUt5DQXFjeRmmshWBhG6jAsCPRKRxMq5v0i2hmIJ9GgoQNS9x/jTRzy4O8vOphn9BStlDfn4pUesdgyzsrhLojWNpOoqqqtysZniWGy7yWd/0Yl7O4jpO3U0ni0nPcFMqLWHj396i3WPD+vVa9R99wJZdiOp8gC6vR3Gu4b5xQd3GVk5pPnSac69fgmrOcjMQD/t9+8x3L8C6gRSsgqJ2oMEdjc52tpAGwwQkutQG8yoMoqQqIUy4YIEn0O6t4DHC9vRQhJyirl06TTNtclkKF0sdPRy/2ef8KwviiLRijI9lVDqNuETL2GPF9V6gDA6MhwFpJw9TXVFNik2A8adGWY7e+nv7mXuAA5kWnzhCFKhNH04jEKrJ7O4grrqEuyWOPZnh3l+8wsGB8eRygx4C8+jVSlwpCVzuiyfooJMTHFqVAovEkGgR/3sLE7T3vqU3p5upuQ11NdWcqblFDmpOhRC/jwaRSWRIBXkeURYiSec7K8yOzTGVu80NwLHsTUlQUvVppHDkyBKvZWDVypoqM3CGqciP7hMJKohGFKhUh5B4IDdzWW6umfp7lvj4DBKTdMF6k/lY0uO49g3Bf3LdPcOcSccxRcNoA8GKDjYx3OoAWsGcWe+S2m1gxxDEPPWFnNTNxiY3GJxR8JaMIxG6UMp9xJcOMCsLqCp5lXS6wpRpkdwhw9RD/wNbd0SltdCHEm1KE1L+AOHcKRF5z9FVVU9JdU2jk0f0d27QHevmk1viLraKpqby6hJDBP1bLLYfZdnbYMsBSzIUmtQ1L3NmTw5Dj2YIn7k0QDScBDP4hK9o1MMj02y4Q2TUZBH46lmNHoN671PaX36jI7RFY4jBmzWRBJMJnSRffb2dmKbHSwF5ZTUNZFSWECZ2YhGGUEpjSCJHnCy72ZlYYGpiTX2PWHkKh2OolJyCpPRaWVojlZYn1plZGSKyfU9Vv1ewpEIcVIlyt0AkagMZ2U91nMN5KaYsSmEvudCHwHh/C96oL9odS78+6vHlzXc//7D4h1NJCASEAmIBEQCIgGRgEhAJCASEAmIBEQCIgGRgEhAJCAS+EdHQBTookD/R7dov6IXLAr0r+jE/GO+rK+UQP+jP6e0Io/zr1SSk1eENKokElEjFRLT7BE8mqXr804+ea+deHU+/n9iJMOvIriwReSkEH9WGRm1xaQUByhSjrE518nis2W6xtOQqkxUnY0SWpDwyfVbqAypFH2nmZLSXCyGAOGhaT679ZCpJTfRuguUlhZhT7FSGnDhX5vF1f+M9pkVjowZ1Lz6DpUtl9DvbzHR3snSz/8fri8fcaCPp/Dyt2iqziHNqsO8McDE2AIDY/McGEupPlXPpdPVJCs3WP68i4f3Ogh5LYSvFdN4poTkLBXa6/38+EdfEAiYiXvnMvXN+ZgsEhTtndz7fIDlhX1O6s6SlZ+C2aKnfHMcl3eZ3bCPjgQbiSmnaKgopdks6FWQCjJOaKctF/S5UII6gIyTWEn88P4Ok48f8fzGEUezBaz8/g6nrjgwJ/pI/HiKzntrRI7NrF26RElzCs4sO7Ln/5nH/+cy28thJH9wmuozKWSYtVgePOHjH/cytnWC+vv/ivq36yiyBymRbYF7huXWeX7+4yGeuuKoebWRMz+4SLplhLXuDvpufMz9J152dIUkV1yh5jUNtUYZwbVF/H3dPBhex3UQxF35JvnNjeQ70ylmHMvUR0wPL9Ez4GAkKZHT187Q9EoJ5zRbzHT28/hvPuDjTj9hUzzxJRXUXiggyyklIpvHdtNFd7eQctex9Z2rNJ/JICc7npyej3j2i3ZGhl3M5f+QjCIZCQkqUsM+tt2weRhkU5mOI91EaaYVhauDvkfP6Bqax6/JxvjqDyjJzaY4w0KeUUG8WY5KARHZcay3egQfOyszDLZ3MNLXz4KkhYoKJw0NVTjSTCgkUkKRCIqoNDZ3gkyXycOcnKxx4JrloO0u7w4fMjLvYs0bJTHBgNGWRk55E476b1OTIyFVBabDBZAJjbSFfu4BDtzHMZHcNrfD6mEYnSWRiooSTpU4sMWpkR4uEtlcoqennxu9y0xOL3Do3iFZr0DvqCGztJG0pjeodGpJUoUxHR9xuHOdwaFNOjvX6J5cZ83tIqoOku6sorToKqXF53Bmx5OQCBFJlND2+2z07dP5oIfZzhVc/hARnRl54RVSc0/TUOukqTCMKfgjhvvXuHcrwsjGCkXlhVSfqqIkW4k0eMxw52Oed82xFbKR4DyDvelNmvIgMw4Swvvg2yK8t8b0xCxdc7usH/jwqROpLiukuqwEXfiQsbaH3Lz/hLZ1KWFbHo01FVRnWaiWTjIzPsLy7DhjmnIMefUYqy5zJVlJmimAgQBEJzne8THYPUrrlJGgIp6M3FKqS1RkJXrRyv1EIut4XV6mh+cZ6xR+B02ztL3Frl7S8IfmAAAgAElEQVSCPt1BcWElDcUXaHTkYkmSgC7WWj1WfeClG3/59d915UJC/YVaFw+RgEhAJCASEAmIBEQCIgGRgEhAJCASEAmIBEQCIgGRgEjgHzcBUaCLAv0f9wr+6ly9KNC/OnPxtbmSr5JA//d//OeUln8p0J1FyISm04JAjwoGeI/wwQydgkD/aRsJmgICv1NIiVaL2XvC9ryPsRMpiQXlVFzMIk2yyMJIO67hVRbdDuITU2io8OIe83H9g89R6tPIf6OJklInavkRqw+e8/GN+3ijcRT/0z/k3Pl6Eq1SHBEP7K0y/fQO7995wuyJnIKWa1SfeY2UqI+loT4Wf/FXfLwWhRQnLW//Fq+0FJGVoES3O8RY1zB3n3QzdJxARkkxl883kGXxsn+7m0f3Ogn6LISvFNF0tpRkhwr5B128+5M7hEIJ6N86T1V9Nrq4MNLnf8mH7z1nfHiVw+prZJcWk2Czke9aZ+PkmB1/gEGjg3zHFc4153CpHPSCZou+qBz+DwR6xE/Yvcv440c8u7mFez6d7R+qOP9KOcmJGnL7l+h+NM7a3B7DuSlklSdTWVuEqesp9/9yis3VAMrfO0PN6TQy43VYnj3lw79uY2zTg+HNf0n99xvIt0coku8g2Z9g6fkC198VBLqBmmuNnHr7PA7rDKudHQx8foNnXRH89lpymt/g4m/FU2szoNrdYOX+Xf7fT1vpm14hUP99Lr3zNmdb0qhUhNAs3WKibZgbH/u4HYlQcbqG82+18Gq8m6mufh7/+EPujsiRJ6aQ2XCaq+80UpJlQokH5YPbPHj0nIXldWbrL1JWVkJubi7Ozke8/9c/pr2ji42y82SW5JJos5ApO2FnL8DKziEuzBTlp9JckkPi4SwTbWMMTKyjiK8k4/eu0lheQJZJSZzQfyAcRa2QEJEEYz3oI9Egvt09NuZdrLuWmZfnk5ZqwuFIxmZRoIyV7o4gCUqFKUNCmGjkgP3deRYX1xgb32No7YDjwx3Cni0c8nWUBgtJOYUE898iy5GKPVFBbmzTiZfo8Q4rrgWGx6YYnZhiI6zGmplPflE5ebkZZBol6ORhfKujuFzQPzxLv+uAwMkuoZM9LNEtdGnZ6FJy0BScotiZRqYxiGF/hpmlPSbG1lmYPWL34JCT0CoR2R4Wuw1bQgmZGRVkZGdhsgUIhPc4nt9gfcrN3MQ822tzHEtXkGpkqJKcxJlbyM0ppignFYt+jc3VabqffETHyB4RdGj0mVi1RjSyCEfbK2yfbODT6oh3Osm++DotOdlk6RRoQvvszI0x2t/FjGuDTb8CfXwyqXmlVDjTSLGawe1ioLOT+62djHv0xOU18Orl8zQVJGBlgYPJMYZ627m1osajS0NXeIEfVKeTbglglAYgOMOOa4eO9gHa503EJWZTUtVIZZECq9aNInpCwL3J8oyPqfFlFuYDrO+vcOjdw6/cQGNRkpiUQVZmPbmOSyQmSjHEgVop/aUaf6nI/6EqFwX61+bmKw5EJCASEAmIBEQCIgGRgEhAJCASEAmIBEQCIgGRgEjgG09AFOiiQP/Gvwl+TQBEgf5rAime5m8JfJUE+v/6v/ytQM/NfZFAFwS6XOiEHhUE+jRdNzpiAj1eXYD0989Sa9OTqggz1zfGvdEl4lKzqb3SgDG4yvxYP8e7XsJxFeQ48yi1r7LUscUv3r+BTJdG7rcaKS51IgnvsPW0m5t3nhBRWqn6gz+ipaUInRYyg/twtMPWWC93OgYYcwew5ldRUHWaNGmQtfFhXJ/8iLZwKtayZpq++wqVOXGYZEEMByOsjMzQ1jdO/1ECansy9TXF5NqCBB4O8vBLgR65WkxjS3FMoEvf7+CnP71HOJyA7s1zlFamo9YF0Hb8iHf/y1062+eYzS5Gk2hDopBTvLFHSK0CrZ7dnBpaqt7h4pkCTpXGQq0vUsyCQJdBVCIk0IO/TKCH9neZePyY1ttr7Cwm4n7HysVX6smwmylcc7M1tsTk0BSfBrfR2zTUNlSROefi0Y9n2N4IoP3dc1Q2JZNu1mDqfMonP25jfOMY0xv/gvrvNeG0Q75iB+nBBEsdi3zy3jDPlvVUX23k1PcvkKyfYKOnh7F79xiZicNQcoXKa98lvy6IQxFG7d5k7fEj3rvTxeTKHtHmt2l89SrFRQZKFQF0649Z6ZvizsfH/Gxvj6L6ci6+c55rCQdMdw3Q9eEXdK9aSSmtJKPhNCXNqaQbQR8NIR14yEB7G1Pz84wWtuDIKCDL4SR/qJuf//i/cPfefcaS01FaEtFo1CQGtjj2hkFtIJJayLlTFTSV5JLqWWaqfYbhyS1M6WdI+qfVVDqzSdOpiBNcZziCQkiCS4VvhCOKJBAi7PER8PjY0CQhTJ9GLUUtB0WszH4UaUQKQj9sv4/j/SXm5/rpH1+if0VHen4xNaUZWGUnGHY7WF1eY8XtYUzXhC3VQWFZMZVCWwLvAe6VecZGhxgeHWdv/wBTVjF5ZbUUl1diNanR+oWy9vvsTnZw89kBa7sBLDmlNFU40Mm9KPYmmNjYZNMLK4pEUu1GnDYV8b4FWgd8HLmjJBhzKMjPxGLzI1W46Rvqxr2nRIKJ+BQ7RlsAZB62xkJMDa+SnJRKS0s+ess624cruNZ3WFtJwe9XkWgvpaDMQrLFi3vmCY+6V+gfnGZqZg+/+wS9Wk5CnBqjXY82OQljZgZpTWdpdjjI1CgJ7K8z0P6U/u4OjiNKtIkOsgtKyS8px2HVoooGCG3NMTk+ybPuQeaESg+5dZxvaaAsXYspuIB/bZmpkT6uTwbZjhrR5LXw23VOMhNCmBUBop5JVmfX6ewdYXQ3BbujmKKKSgodEuJk20j8e2yNTdAzeMDc4h5qYzHOAjv2VBUS+Qpr62PMzK9yHLBgsV8gJysZZ6Yei0l4x77Ilv9q+lxMoIt3bJGASEAkIBIQCYgERAIiAZGASEAkIBIQCYgERAIiAZHA15OAKNBFgf71XNm/+VGJAv03z/xr/4pfJYH+7/7kVwR6ThEyXgh0BRGI7sYS6N2ftvPJu8+xqPOR//O3ac7Skqbx4ep/yO2OcaJqE0WNlwgf7bA0P4NKq8OcW0NxUT5l2llG787x8599hjQuk5zXmiguy4PwLpuPu/ji3lOkWjv1f/gntJzKQq0Ae/gITvbZmxjifvcAYzsnGDLycJbUkSYPxwT65t3rdEsLSK+/Sv3rTeRYwKQMYTwYYn14ko6BSToPLAQtVhrqyijPUuO/0/1Lgf4ygZ6SISTQO3n33TuEwla03z1LaUUaKq0fxf2/4bPrz1mY3Wan6RwGRzpRpYKy3WOkWh0SjZ7DjFJqspooLTDiSAGtkD4XBLqQhP6lQA8hwxsr4R7a32H88ROe3l9iY8nAyXfyOX/tNBkpNsoOTwisLDEx0MtP13o5CQYpLi0heyVEx60l9vcjJPzuVSobkkk2KdH3PObz954ztXFMwmt/QP1bp8m2S8hVuZEdjjPfPsfH7/XTvmyg9lozp9++RIpmltXuHkbv32faFU9CzevUf/sSqc4gKZIAmoNtNp4/54N7PcxtHCARSnW/dp5sh4Y8aQDdTgfrfZM8/miXn7ndFNSVcfZ757hocTPXN0Lvx/fpWE4gt74Z55kL5FRrEaplG6MQGrnFYOdjxoW0cuY5stJrSE8tIG2gj5uf/ITB4V62ijLQJ1dgMJhIjW7hDwWRaHSEU51UFmWSn2RBtzrO6MMZhia2Scq5huN/LiQrKZkkhRbLSxlOBGEaXmhRKRIhHB5Lp8OBULr7S2mqQBDoYaRCf/uQINCDhI/3cW/NMDHeTvv4Jt3BWs6cquNVIfkvDyBZ/pT92QWmF1f4cC8bqdFOyakrlNs1+LaW2ZwZZ821yLHHQ5wxjsySGuyZOSQmJaCWgOx4mf2NRdaHW/m434zbr6WosYW3LmQSp/KhOJhlen6awYVVWpePUahCFCTrSZVv0zlXhCyio1jYuFGbjCXhGCK7jE10MTy8zurqERK9Fr0tiM4kZXc8h5V1D6XlFZx/1UGSaQpfYJWVxSEm+s1Mz3nwKWrJrmukvtRHSnCAsXkvYxOLzM658ez5kEsiSMJ+/DIPygQTtuxM0mrqKLfakLv3WZmbYGZmhv39ffRJ2STnFJLmyCEjOQGTwo8scEJoY5rxiXna+8dYiSZgcdZxqrGG/BQlBv8ywa0NZsYHuT56zJpfjTqnnh82F5Npi2KS+wmtDTA5s8rU3ArrkkJSsktwONPJsgmbVjbxutdZ6xqkbTzEurDBoOAypxtScWSEUEWX2FvupqNvmJHlMF7DKZwZKTSWZJJiTxAq9sfWg0zyt+tCFOhf+9uwOECRgEhAJCASEAmIBEQCIgGRgEhAJCASEAmIBEQCIoFvKAFRoIsC/Ru69H/twxYF+q8dqXjCr5JA/6M/fSHQL75SiTPrS4EeVaOKCfQ9IgczdH3Sxkc/eRbrgS754b/gfIUBu/6Q4+n3aWsbYHf3CHXCZbaPlGzteUgpzSS/3klJYSYFJ2MMfDrOz9+/gdSYg+P1ZkorCpFFD1l79Jxbt58gVVmp+df/hpZmJ3HqKDZZgOjxAYtD/dxu72Fh/wRbbgEVVTWkyKLMDvSydP8GQ7JyUisv0/BKA4WJYFEH0G60sdg/zuOuYTqPrWhynZxtqSc3WUbgVseXAt1M5EpxrIR7SqYK5fUefvKT2wSD8bEEenlVBhp9EN2NBb648ZC97UOU71wm52wJ+iQjBcc7SDRBIgo4NJvIladh1OhjwlyD5IVAf1nCXRIhIokgxfd3BPqDR6O4VqMoLl3iwpVzpDsMFAcgsr+Aa7Kbz+fvs+w6wGRMQj2mYGR0i6BETeHvfp+a5kySzEqkg/e4+f49ZlcPyLr6+zERnpGiIllzgPpghOHnU3z0bgedy0oaXz3HuXdeIVO/zXJnHyN3HzDh0pJQd5W6Ny6TnevDHg0hP3az9qyDD263sbDpRl13lbPffZ3MTD058gAa9xCL3SP0/mKeD46OcdaW0fjmWS4leJjtG6Xj+m3aFo1kVtWSd+YipadspEgkGE58eAc/40nbc+aWXezkXCEvr4yMjBw0o6189uHPWVpaxHb6NbKbrmJPTaPQcEhY6sMbjbBviMcWJ0cf9uHpa6X35hzDE3uk5r9B1h/m4LDbSVSrsIQjyIT7fyREWCYky7/8Y8AbJnLsJ+wLsKhNQKuRoNWATiIIdAF8GGlYCiEf0YM9dtYnGRttpWf+kDHd69TWVXG5IYFMOci273G8uMTkzCzvLugIKXWUN52j0OhnaUEo376HVhYk25FOdlYmcTY7Kr0WqVSKmijyYxers6NsjDzj+oqTA0wU19bz/dPJxElPUB9Os7W+Ss+Ui1tjWxz5jnAm6XBoDuk6qkFDHOXOWi5X27DEu5HI9lmb6qen28X09DYHUSmq+ABmm5bt+VS2A2bK605RddaGQzeJIrKNb/UR4z1q+oZ3mQ9UYW35DpdrFNRLwvgihxyd7HHk28Yb2uLg8IDxyXEmpnfRxaWT7awlLbuBZNUOaxPPGRifQ6I1k56TT5KzFFuiFYNOjlEO6ogHadhHZF0Q6Es87x5kJaDF7KzizOkmCtJNaMM7HK0uMzzQy80JN8fSOBIKGvl+fTZpQluGkIeN0TYm59bY3PXgs1WQ4SwhJdNCqh6U/k32N5dYb7/PY5eebb8eU9m3OVMVj8Pux+ybg60BegcmaJ0NMas+RW6KhauV6WRlphCNvOiFLgp08d4sEhAJiAREAiIBkYBIQCQgEhAJiAREAiIBkYBIQCQgEvj6ExAFuijQv/6r/DczQlGg/2Y4f6Ne5ask0P/tlwL9wq8I9GhUjVroHR3eRnKyyPNfPOXT99qwqPJR/M6/pKUqjnRrCPnmZ/R39DExMs7iVjarHhNxtkxyGvKpPpVFUbadpJ0Bhj4b52c/+5yoIYu8N89TXJaPSnbM7tMObt5+hMevJP+3f48LZ6pIjpcQL41wsrfDcHcXdzq62QmGKW1sprGhkTjfMWNdHUx/8Qndx5nYS85Qc+0cjUUmrNogyqUnjHQO8KxvnIFAMo7GRi6cbcCmPeT483Ye3usg5I9HKOFe11xIskOJ+npfLIHu95sxvXM5lkA3mKKobixy65M7bK5sYfydq1R/pwV7bioVkjBhRYCQJMweKpIiGuRRKRGZBGXkS4EupJ2lQgn3KGGZINC9REJCAn2X8aet3Hs0wMpGCE3LNS5eO09apgFnCKTBNTybMzxfeszIoIuN1X32O33Mr50QZ0uh5of/A40tuSQnqImM3+PWB1+wtH6IvfZ71LxyiYw0A1b9MZq9YbqejPLJe20MbKhpeeMS595+jQztLus9g4zcfczkqoqE+stUv36Fonw/1mgI2fEBrqftfPqgi8WNPQwNlzjz7WukpRlIk/lR742x2DvKwM8n+NDjI6e6hLrvtHDZ5mNuYJTnH9yk02XCmleAo+EUNRcc5BiUGDxuNjoecvthO8vru8grXqOiuojsXAfy2Xu8/9fvMzYyTc6p3yf/4kVyC3KptIWQqsMIncy3ZTrUgug+2WGn8x49N2YYnnLHBLrjnxeRl27DrpUTFxJkaDT2EZZ4kcaixBF8+wdsu1bZ29xmVl5MSrKB1FQLCbooSoIQDiNDASE/0YNdtlfGGB56TPfEOvOqZkoaWrh0uoA0ocn9Wgcbi4tMzs5ywyVDrpBTWVVJvnSRodkTlndkZNpNNNRWk5ebFataICyHYATk4SBq3zrrcxOsjbTys1kDe2ENZY0t/JNzBZjlflTbw7hWtuiZWuXhnIdQJEJ2goo0uZtnR/Goo3GU5dRxoTqLJJsHqWSLhbEh+vrWmZt145Pr0CaE0JkVuNdhad9ERf156s7nkmZwIQvv4pt7zGh3gL6RdTYVFSRffp1LVRZqYlFsP1FZkHBojyP/NmtbWzx53s7oxCYZGUUUFdUTb85CF3Qx0XOXngkXKc5y6lsukJidjU4jQaigryOKOupFGvET3V9naXaJx8+7GFv3oE8voKmxgfLCTIyRXeYmJ+nv7aZ3K4I+KYvUkiYuFFhINqtQeg+Z7njE8OQCvpAcdV4z6c58ktONJClA7t3kYGOJtZ4b3J2Vs3qswFj6Bpfqs8hNk5Lgd+F3DdDZM8Lz+TCuuLPkZ8RztdKGQxDo0djel5hEj0YiyKUv+qL/7SH2QP9G3aDFwYoERAIiAZGASEAkIBIQCYgERAIiAZGASEAkIBIQCXytCYgCXRToX+sF/hscnCjQf4Owvykv9VUS6H/8pUA//6VAlwol3AWBLiSnwztIgys8/el9brzfgVmZh+YH/5qGyjiy0+WYvfeYGxii62krj9rkLAfTKWu8Qk5TLjX18eTYzFj2Bhm5McnPfnaDoM5B8dtXyS/KQa/14Wnv4/6DVla3POhOX6a+2kmGXUm8VI57e4fx4WE6xsaRGPScvnKFxtoaJLtbDHe0Mfr5xzxbMxGfU0fR+TM0lMRj00fQzd2jp2+E6eUd5tV5FJ87x5lT1Zhl22x//IT7d9pjAj16rYT600UkZypRfdjDu+/exeMxkPS736KsMp14mwLlF6s8/uIB06NT+M8XU3C5FntuGuVKBRFViKhCgkevIidsJE6lJaJQIxdMqZBAFz6EQHMkhF/ogS71IwkGiBwdMvbkKXcf97CxFyKu4XUuXj1LWpaBjJCQgt0E7xYzG+0M9izQ3T7M+O1NZndOSMnJ5/Rv/4+cPldIZoqRyNJDnnx+n4XlPaTWBpyNDaSkmog3e5GvD9DfOc39z/qZOYrjwluvcv6d13FoDtjoHWHg1n3GV6UkNl+h6vWrFOQckiiTofKeMHWvlZsPu5hxrWNuOMuF775OTo6VREkA+fYYiwPjjH8wwvtHXnJrSml48xwXrF5m+oZ48t6nPJqUo0/LIKO2gfLTqThNCuJOtljpHaWta46jEzlJja9T0+QgzWEhuPAxH/3kDj2dYyRm/jPsjSXkFGZRbY+g0kuJKBVsqg3o5QG0IS/HfU/p/HSaofEdUgq+Q84/qyYvw4RdD/oASKQvZCiyY6KECOFnf32VycEhpkfHWZA3UVyUTllZPulWJRppFEk0jCQig7Afjg843JhiZPgJnUNzTB6lkFR2mqaGGmwmFXJXJ4urqyxubDDmN2LRyyjKTiZz7ynPZ6TMH1nJTrFQV1lGZloKISHaLFcRlcpQEcIU3edoZ4WtyU5+NHbMkttPRmEVbzQVkaiNot8aZmZxl/GVA8ZP4om3WMmOV5MY3uLT1VUiJ0qyk4ppLsnCbg2gkGwyNTzKzLSXnR3Q2zIx2WXI1CGWFkcZWzaQlS/MxSnS413I/Nt4Jx6xMBHEtXFCOLkO6/lT1GUnUuEN4/NtEJH68fi22PFssbK1Q0ffEOtbQcqLa6korUcrNeBZH2ag7SY9c9ukF9XRcPYK5hQHGoUEmSSKIXJEnMSHTilFJYuwueSirbOHnpl1pOZkCgryKcrLxhBxMz4+zujoCFuSeBxFVaQWVlPvUGPRKpB79um5c4vOgXGUOjPJjVdJz3WSmKInUSoI9B0C7nXWh69zcyLM9JYfSeYFTpXmkpdqJvVkjJ2ZQfrH5pk+tnCQ/hpFjnjOFqljJdwjgkAXyrdHhUIEERRyUaB/U+7F4jhFAiIBkYBIQCQgEhAJiAREAiIBkYBIQCQgEhAJiAS+eQREgS4K9G/eqv9vM2JRoP+34fqNPutXSaD/6a/0QM/OKUIQ6EICXUmYaHSXqG+J++/f54sPe9FLs0h++x1qm/JJTNaSIh3lZG6Mvif3+ekn82xqSqm98F1KmgpozIcEnYTI/jT9n0zwwQe3Xgj071+muNSJ1RxFNzVNT88QQ8OzjMo0JMQpY4lTtUyLxxvg6NhHQKkkPSeDhtMNlDsz8a2v0tv6lN4bn9O7eII+MQtDcTXWeCkKvJi2B1jfOESiMaMuuEzNmTpK862xPssTHz3jwb0OAicmeKWU0xcqSM5QIn2/g/fff8DBgSYm0Oua8khO1aGZ7mD8aS8DrZ30SUKQmIzelkSJ0klIZ0Gi0hG1J9NiySUnXY8uOYQqLEUSlUDkRU3oqBTCQqNt/EgJEzjYo//uPe487GTnIEJa7WXOXDpPeo4FswpUkmNk0RN8O+PMTazQ+riDGx+00bviJikzj1e/9684f6mS3OwEOH7ORGcnQwPTuJbVhAxJ6CxqtLYoRs8ma4s7TPS62JUkcPGt17j49uvk6IKs9Q7Te+MOQys+7C3nqH/rTUpT94mXKVF4/Yw96ODW/efMLi6TXN/IuW9foaAgG5M0RMg9x9LgBNM/6eTdQw/O2nKa37nEhYQjZnoGaX3/U+70+ZAlWLDk52HLiqDxH6Lw7LG/HcVzYiLJXkKJkHyvN2FJiHC89wFdD6bpejbG3kIDbmsAtVFOiTmEMk5HWKnCn5RNbpYVR7we6dwA3bdHGJzYJjn/NUp/cIG8DD3JRtAJpfNfNjiX7wvZc/wRD9tLC/Q8a6O3s5Nl6QVqawtpbq4hJz0OnVz2ogd6WGhaHwa/B/+hC9fCAKMjo4wNz7CqK8ZkTSaqMiE9XOXI6ycsU6LJLKQ4VUu67gRD7//Nx6Myhg5SiNdKyMpIxWIy4I9ICUqVyNVakuxW8pLjMGnkSA5XeDY1ysjsHNsRE5kJZgyyKCbPBit7cnxyC5KMZirzCsixyLB6V7i9eBPX/CG+Qx1xeiNanR+F6oRV1yaySBpJ1iKcecXYUqTIlD7Gp96joyeAP2jCZCtHrd4lGvEQOtgAnwlzgg1HWQHpdUaStCoCU2Msji2x7z7h+BBWDg24vSECch32DCNVJSmU5FmRHI4wPThH28NOWie2MKTm4SytQa03oggeo5BGMCpCGI0m0tMzyXQWYfGuMTM1Sc/4PAvbB4SjUbQ6XazE++bWJif+AEnOMqobTpORX4zTGkAlTOaem3u/+Iynnf1YUzPJu/wqWYVOrFYtVmGfiu8AvIdsu+7TOrHJwJSL9aAJs0pPnFqNMXDMweYengBoU0tJqrhKfpaJolQpRoP6hUAXziMk0F/K9L9zhxIT6N/oG7Y4eJGASEAkIBIQCYgERAIiAZGASEAkIBIQCYgERAIiga8VAVGgiwL9a7Wg/zsORhTo/x3hf11f+qsk0P/DH/85JeV5CAn0LOcLgR6OqpFEAsil+/g8c7R91s7z+zOoQqlkfOc8RTUlxNn0pCn3ke/OMt/zjBuPZtkylFF26hq5hXYK4g/QRDz4T1bp/3yaW1+0EtY5yP12C0XF2aQlyrG799hcWKGzrZ/3RqbYWJpFFvCgUBiRq+NITsumqK6a0ooCnAXZJBuUeDdWGexoZ/jBE0bn15FrTWyb0ljbcbG/u45DukuSPRdHfgVpTW9SXukgNT6E7niJsVt9dLQNEzwxc3Iul4bTRcSngvoXvdy508/hgQbNm+eorssiOVVPasDF4eQiA4+e88FQP6MbbjwRGfaTZAJ6K1K9EV2ek7cKm6ivLCK7RIpcEOiC9BOcmxBoJkqAMBGJH6UEgv8fe28aXNe1nYl9Z7ozLuYZIGaCg0iIEiWKkp7mR/kNabvbfm7HXeWk8iNVSflX0m2nn7ttVyX9K6lK8iPp6qqk0lV2lx3nte1+k6z3pKdZehJJcZ5AgiBAggPm4U5nTq29z7734BIgcSmAvCD3UUHEcO45e3977bX3Wt9aay8t4MLHn+Djz05jbhnoHjmEZ19+EV2DLUjGgJhiwoANP3MbmdtzOHPyDH7ys4/wwcVbiDd04u0j/yVe+tZe9PXVIqqewvL1MXzxyXF89O4kzk6twI24MFpVDKei8AoaVm7bsNJd+Nb338Kh776GXqOAuTMXce6XH+HsnTzqDx/Gvu99F893F5D2NSh5E2Ofn8YHn3yFa9dvouPgs3jujRcxONSHtO7CXr6BW/Pt7+oAACAASURBVOfGcPUvv8Rf50z0H9yHg7/5Ct5oWMD4iTP4+se/wIdnbBSiBuz6NPK4jNmJO9ByPmqa6zC08xAOPv8G9u97Db29CqIxH777Ieavr+DEl+dw7B0FH988i9mVGbQ5s1DjNXCjSRg7n8W3XhrBgaEuNCxcxuhX47h4bRFN/W9h3w9exEBHHVqTCuJUAYDAVzxAy8GDBcstYH7qJr7+/EucPHoc17Xn8eyzO/HCC8+gr6sGcU2H4vtQXYWVfodrA/Y8lufHMXF1DCe++BLvjtq4cXsWSwWgCVnUEvG8ax8GXvkeDg63IJq/hdw7f46//vUiPp804OVmkYwZLJvZVKPII4J4TR12PbUX33pmN/YO96M96WP+zmV8dfxr/MOpKUzfnoabz6DeXUa0aRdaBkYw+Orv4fVnBtGZyKF2aQonr3+Mo0ev4eTXdzBxewlLhVtw9Qzq6puws+9lvHTou3juwF60tFIt+wyuXHoHR7+Yx4mvxzF+I4sl5xb0mIZkfTN6Op7HC4dewAvPDaFjxyLMxUV89d5HOPrBF5icuIPskodpuxVGTTOe/ta38drbz2Fnt4HWGg/mzY9w+tgYPvnVMbxz/CpWkECivpWR0Ia9goShojEdR2P3IEYOvoB9h9/Ec80mrMU5nLk4jo+Pncbps+dw8840FMWDqhno6u3DC2+8jUMvvYzWrmY061korgt3dhG/+ttf4PMTZ9DeO4hdv/Ed9O7cgXQqggb4UK08FNeCnZ/EhbEJHDt5BkfPj+Ha+E0sLWVgeAaMSA16+odw4MXXMPLi69jRnkBzHNA1ZRWBLmIvZAn3x3X1lf2SCEgEJAISAYmAREAiIBGQCEgEJAISAYmAREAiIBF40hGQBLok0J/0ObBZ/ZcE+mYhKZ9TRKCaCPQ//+f/BvsPcAK9b3gvlIBA1xUPChbgOBOYOHEdY2dWoJntqD3cg7odXTDqYmhXgUh2Au71Czg/mcHN5B607tyN+joFndosIuYyHCWDqWPLOHnyCqz4DtQe3o3Orka01FhoNrPwsyamTo/ir85ewtTYZfjZFXhqHaKpBvQM7sXIi8+jb6ANNUkVScWCv7iAG5cv49bZi7gzMwtoOi4brRiduobZmVvYXeuju3svenbuQ+O+l7GjQ0Naz6Mmdw0LZ+Yxdvk2PLMJE/vqsHNXO+K1OXR9dg3nz80gl63B4su70TtYi8Y6Ax3KFLCYRfbiFfzs7CkcH7+D+ayD5EwjMskmKMlaRIb68b2+/RgZbkNnvwJKVGfl2wMCnZLRHY1+tKH5HlQzi4XRy7h4+TaWMwbqdvSiY6gX9R0JVvI9BhcR+nBmAcjnkZubw/FLF/DFtQwKSODAnrcxMNiExiYH8fhlxKwFXDx1Bcd+dRsnJ5ZgRzz4LSoGIhHEtRpoZhJeQycGDuxGx74+tLtZOBO3MHf2Eq5mPfjDQ6gf2YP9tTnEXR+a42Lh0k2cv3gVM/NLqN3Zj65dfWhqaURSd+AX5pG9MQvrV5P4mRZBw2A32p/txUvJGSxcncCd42dwaaYei56DGTiYy57A7fFlGE4tGvtrsHvf89jz1LPY0diFBHVZBeLaSSi+jjvXpnDulyY+mbqMmeVZJBYmUfDjUJL18HpHsHdvN/b3t6Etfw3LN1YwNe8i2vIcmg51oKMuhjoNiBL+/MRxQLfhw4MHF4WFJdwYu4apa9cxoe5FX28TBga60JBWYCgs5AGaq9AQ0EHYgJKF78wiNzeLm6MX8ONTS7g8fh0reR874h4a27rQObAL7Ye+jd1dOtyleaif/q/4aMzHyTtR5OZvwPdsqgkOU08gr8YRSdaie2AQz+zpx/BALzrTOmKZcVwdvYSfnryFS2PXYReyqFNNJDr2om1wBDvo7PL+GOJeDjXZaTj5qzhzbgYnT8/j/PUl3F6ZhGVk0dHdg+H+w3h25FXs7E4glViC52eQnRvF9csOTh4bxdmLk5h2Z2Gkk4i2DWNH50s4+PR+PN2roi46isziEk59PYYznx/HralZWDkVi2ov4k2dOPDKd/DSG+1ojlswrBxw50NMjq/g/Lnr+OzyDKazFCgSgaG6SPg5xDSgJh5DjAWz7EfH/hdwuHEZMdVn2eDHzo7i1NnzuDIxCdUwkErXom9oGPsOHkLvwA5E4xpqsQzF9eEvZnHlq1FcuXkHyaZWND/3DBqb09ANoMH3oNkW4DmA7iC7NIvx8TGcvXAWZ0ev487MImylDjWNOzA4NIS9+/diaGcv6pMqYoFGpunKzkAv+yotWTIDXS7fEgGJgERAIiARkAhIBCQCEgGJgERAIiARkAhIBCQCEoHHBQFJoEsC/XGR5UfdD0mgP+oReAzfX00E+v/033EC/Y3vPYPe3XsBROD4MaiKCxULUHEHTlZDYSEFxWyG2pHBipGErcdQAyBhzsEwV2DbedyMdkJJpUEVy5vMOzC8PBD34M7XY2nJhqU3YLFFRyTiIq3YaMrPcbI5Y+Ga7cPO5GE4Piy1FtAT7LzjeJOKWIQLQco3odo2/GwW3mIBqrsIOAVMJnsx7wOZfB6NiotIpA6J2jSstIF6DYh4OSSs68BKGt6SC8VvxtkWD7U1VGJ9AT23bHjLBny3HhM9McRiDiIaEIeOaM6DvpxH1ryNGbMA0/eRXIljKWXAiuqYrvPR5/uo0XREHAOaTXWgAcVV4Kk+HAUoKC583UTKiCDp+4jaNiwrBtupgZYElJQOJaaBTuwmUi8CBXqGDmTOAb6FrHsTU1Y9liwDnYnmgHi2occmEcci7IyD7FQN5vJxWAawUuOh0VYR02LQLB1mogZGfQxWEuhwfajLeRgLK1jRDMzUJ5FLR9GLDCKuj4hqwFv0kV3JwnZd+DUJ6LUxaIYGDRZ034KXdRAdVzHWWAMvpcGsAZ5SpuDlc1Bnl2CjHxnfxZLiwNfHsTzfAM/qgdUygXR9BDWJKOrQCc0NEsWNFehYAJwVuFMmJswYPMVAPDOHvJME4rWYTXXASPpor3HRbN6CanlYMnWYsS7YjcuoVWKIA4hS9jgdgu64gKbB16KMHvULCtyMBde0ccNIIJVUEacMZNWHxmsGQKOkdcaf+1BVB1Az8JwCnNwKJpcSsAsmNMtBizcLPV4DxGqx3NKDRARwTKBx/iiW3RosFSLwzQy9Hr7rIK8lkVGirOS7mqhFfTKKmoSOlAHEFq7AzxewkG/ATIET/hHNRiaahlpTA6c+iS4NiHlzqLHHAScBbyUOM1OLm66BeW8JVsyBG1VRn2hCXSqBBh2IYgIaFqEUmoAlH9n5JWQKM5hPFGBFo7id2Aldb0NLjYZBCtywLgJWBJlMH7JzV+G4JI0LWIlF4cbqYDTuQDqdRNoDUsQnL67AcxaRs5YwayWRdVXkbB8pzUXcz7EKFr5iYCXZAbWmDiu1Op4uzCFm6GxslpcLrAz+YrYA34hCNyKIpVJI1tYhQkOmADWYg+LpUAoe/HkNOc+Ho2ootKYYeW4BaHYs6J4HuC6gJwHSOfll5FfGMJtXkHFUzKpt8BKNSCajqEt5aI/OQEcSQH3x/HPaMkoC/TFcbGWXJAISAYmAREAiIBGQCEgEJAISAYmAREAiIBGQCEgEJAJlCEgCXRLoclJsDgKSQN8cHOVTQghUE4H+r//4TzEy8hTe+o1XMbRrFxRFg+urrBSzAgsKTAA64Bn8S3dhsdO8FfotNI//RKyxqUThKURHEmldgErnSWtEBCfADgNXgJxKd/rQ4SPqFgLaSoWvGZx4JkJdUYtJ3C5rB780n0h9ehU9k37LM3w9I8mIarpUz4ei8A8RwUZtpHbQueLwYjwzHAayBp157LIS30mbGkVspw6TyDv2dspjVhjJy56puVAVeja91oFHkMBD1neRmbqOi2fPYWrsJvKZPFzXg6JEUFA0WK4HS1GhRKPo7enD3j1PoXdHM1KJCCL0Tno1ce5U3h1E5hKJG2SyE64EiGrBRhSuosHgTWNEq6LkGanN2k4YKzqDhTh8ijlgWHqAR+ewB3gkWMd8VuGcBrmg8vvjcKDSq4h8doMFNGgXgzpAhI0MJWibOpwYfy5JCBVrZ5nbjgeoNQxBNuRKDr5PY2vAVumlVNTeo9AE1j72aMWBykbLBVwdrmJAVTUoLqWTU58UmEFbdCKYfZsNkUfEuKLDUhzoNFZsrINsYZIRJgcBNUqdCLCztZJMsdeLr6A9/KPUyaCcgOfCUeLQKFOdnuHmAYUeosFS6a1cZCJ+BlCifDyYMAd/UHQ2Q6hl4Vxm1l5rhbeRRVKUlATJM32GUKGAFM03YTAZJjmNAEqM4Uv3UdfKn6shx+Yv/DgfT2q36sJXPYZnDnFRJAFxOvfbXwnaTXOVACHZoyACmt0qHGjsft3n7YFL+AQREGzeo1gKXQn0AQm1raokqaCZXuOYXL6on9R4laSJz1UmL8WZx7/XSf+IyUETLsCHxo8NA4CY77Hy+0wnKDTbBcoFQDHgKypsGKCRFONsoACqNeDTLBFiEtLPq8u3C31w92/loiYRkAhIBCQCEgGJgERAIiARkAhIBCQCEgGJgERAIiARkAhsPwQkgS4J9O0ntdXZYkmgV+e4bOtWVROB/sMf/hD79+/HkSNHMDw8DJVILT8gobc1yt+88bkQ6UZLisaoRA/wzeCsbAdOIYvRC+fx8Qcf4cSvT2FpOQPb8eDrURR8A46vQokkYKTq8dT+p3H4ldexe88utNUDaeL75CURkAhIBCQCEgGJgERAIiARkAhIBCQCEgGJgERAIiARkAhIBCQCEgGJwENBQBLokkB/KIL2BLxEEuhPwCA/7C5KAv1hI/5g7xP58fRpli3MctKJQLd4JrrvwTGzuHblMk6dOIXJsTvI5gpwXI+Vr7ZZBroP01UQSaQxuHMY+w88g/7BHahLAPG116kHa6z8lERAIiARkAhIBCQCEgGJgERAIiARkAhIBCQCEgGJgERAIiARkAhIBCQC90RAEuiSQJdTZHMQkAT65uAonxJCQBLo20McqDQ5XcSV05LCCXQqOk0lxKlUNK+RbmVWMH1nBstLHizbYSXcqRi7y1h2Fb6qUYF01NbWoam5BTXpKKI6YEgCfXsIgmylREAiIBGQCEgEJAISAYmAREAiIBGQCEgEJAISAYmAREAiIBGQCDwWCEgCXRLoj4UgV0EnJIFeBYPwuDVBEujbY0SJQBcnH68m0F3AIxKdHRrOyXR2pnh6zY55PmDSWeoKoNP5zXT8c0DKbw8kZCslAhIBiYBEQCIgEZAISAQkAhIBiYBEQCIgEZAISAQkAhIBiYBEQCKw/RGQBLok0Le/FFdHDySBXh3j8Fi1QhLo22M4nVAziUhXRAY6yz6nL7qCTHRFhefFGeNOvDpdig9W6p1+pn9ZQnr4Kv95e8AiWykRkAhIBCQCEgGJgERAIiARkAhIBCQCEgGJgERAIiARkAhIBCQCEoFtiYAk0CWBvi0FtwobLQn0KhyU7d4kSaBvjxF0QxnonOv2gox0Ub6dfsfZcirs7sFY1TEtINIZgU5/IUad/UB/IEZd1nDfHpIgWykRkAhIBCQCEgGJgERAIiARkAhIBCQCEgGJgERAIiARkAhIBCQCjwMCkkCXBPrjIMfV0AdJoFfDKDxmbZAE+vYYUCLQw0sJnX/OCfOAGWfd4JnoRKC70Isl3+l3gkAv9VYQ6KzeuyTQt4cYyFZKBCQCEgGJgERAIiARkAhIBCQCEgGJgERAIiARkAhIBCQCEgGJwGOCgCTQJYH+mIjyI++GJNAf+RA8fg2QBPrjNKaCQCcqXS0j3MP9FCXfBf++Vk33xwkX2ReJgERAIiARkAhIBCQCEgGJgERAIiARkAhIBCQCEgGJgERAIiARkAhUFwKSQJcEenVJ5PZtjSTQt+/YVW3LJYFetUOzumHhRHP6yxpnlpdu4Tnoq3PWxYd47nr4ksefbxMZkM2UCEgEJAISAYmAREAiIBGQCEgEJAISAYmAREAiIBGQCEgEJAISgccGAUmgSwL9sRHmR9wRSaA/4gF4HF8vCfRtMqobYL1XE+jOXUXfOeteKv4ues5/Ky+JgERAIiARkAhIBCQCEgGJgERAIiARkAhIBCQCEgGJgERAIiARkAhIBB4WApJAlwT6w5K1x/09kkB/3Ef4EfRPEuiPAPQHeaVPZddDVHeI8S7n1tkp6L5VeotCi5AWkOdKcFJ66fR0+uvay9SDNFR+RiIgEZAISAQkAhIBiYBEQCIgEZAISAQkAhIBiYBEQCIgEZAISAQkAhKB+yEgCXRJoN9PRuTfN4aAJNA3hpO8qwIEqolA/7M/+nOMjIzgrSNHMLSrn7G6jBxm/4r/PPY7+jKgB99RyXIbYGXLBZ1MhLEKn93DlbBbpI45FS1OCVfEAwVuYUa6LD3bD4hrcYo43Urf67Chsu/oXYLdDlHTG8ggr2DY7nOrD/iUgS4uOuOct4uQCrc9gFcS6JsFvk9yGMKdZEEh3EkWuXSGRYGkU16bgIAAdd1SCkLqxbuqKGTEdwEKeFH1YH6qcEIzkmkwH2B6SsTRUDfuoZsEHHS78URVmCgEvdUAP5hdd+lz0o2EDK0X8QqEjx4U1qv3U8O0cGnBcuABCr0zrB8M/ncaSHr0wywFcnfU1V2d8UnmVq2JBS6E7IvWERU2NLjQ2SobqQBJeesmIuCSbHH5cRV1jV0Q6Q8v0B0KoFZRvRmagqI5NA0U3ky+Tvqg3R7/P/8dSRrJGusurbVsnxMIs8L3er6is1lK92zr9ZXGNVimysdVYFC141qheFO4Z3hFJq0oljguETTMYg2vLOTTUbgEif0+PSrQusFzQ5syH7ADlc3uYfs5D6A1ml0qoGjwFaO4gki9V+FgP7LbzdAiKxZbbgly+SprWBWpyZLlsM6+tbztoTWBy2xJt5a6WtoT637Zc4t9L2njYhuYkjZW6e3iNiHQ3+Id9GmaR2I+b2joy/ZrYtsr1gDRInoWfZ/APcZ1rX3OVo4r0xMC1+BFCtl+XN7Cbb9LD20AnEwgrYRnlFY5phPdYG3nPg9a9YSfQtnKvrJVlmwX2scG8+muvXbQY4XuFavWBjoqdO1Gb63wPloPHLYmrPbWFNcc0Y+iXXl38kLY2yRWByGrcTd47ho2WtgPIL6veA0p9zNspn9HNIq1XfRS2C3Bripkt9iB6ghrVL4/E1qA/FGhAVKryPauUG7k7esjEN7DcVmwmcYrHSepAp4O0FoTWnarAtOwyma6SvgHhJYmW57aXtoGbrzdYX9saU2Q/tiNI/ik3ikJdEmgP6myv9n9lgT6ZiMqn4dqI9D3j+zHt498G0O7Btcg0Gn/wp2pdOnMLOc/KaDtW9h45caaz9z6fNPirSLQFfD/1mA1xe+K1lTJygoT6GEbS2OUV1mWODPPHoVzhjZswqQLOsEMLJabfheJW2172W09Le8KXOCmhMA9LFpia76t+1tNjRck5JptEl4B8ccqMuLJCUYOEVULEeglz9c3IdA56fQkHdFwDwK9SNQJA5n0dawCCd4MAj1MwAfOBBEpVmUEOlvNwiQ6CFtBoNNqp8ABrXw6C9KgL3k9AgSKZIkCV+HuKrE3ES51laIh6IuuanJghuOaApJHOKE5eX73nk+Qn3cT6DxU6PEj0O8e1xKB7gMeD2ipqsCICqeBCHgoX525yg7WbiG/FXpfXYXLUbDb51MgvCaWbQ2IEKD3lgj0sAN0NYEuAtQq7K68/ZEgIKpylVM9j8JGqxSAIpO39gfLiWIvUKyMQaUgXs5xhsm7cDjvvQn0cMg1zYWNE+j0PlH/bMM9LidhAzpDkM9hEppujTPbn641xvVhE+gs2KZsUSuSm3cHUK/SQxsAaG0CXQTHCX/DwyTQqb/BaiQETPSDDYcg0GlXUqklsnXsP6fHeFiDkBxhEa7pE2K/FOQX/ww9Q4x0eM9FIhejmEZhj4a6UT4HhXhWvHe+j5+hfApVZO2uSaCX2y2lwN/7E+i0hIdaVE37zw3MOXnLxhCgEIvwfNp2BPqa/gGxWwwIdLEdrXRCVeCPrXRN2NjoyLu2IwKSQJcE+naU22pssyTQq3FUtnmbqolA/9M//lMQgX7kyFsYGh4uI9DDxiff4WtQQ2d3UxR6ueuYdkTRUPBr2LANf3aN7AOxUQobg3RbsMm6O5LcDeV2i53YoyLQhXkXFs7SQvTQfQrbfI5U1vywjIWdOncnuIRM8speIe9+QARWz/8HfMjmf4yRW5SywDNVvIAEEy9iJJjIQC8PEihzzoiZH57j2zoLs2K0hTM1ZPCWP4NFmAuaLlrBG+gz4cCk+32U2iD0rshAD3+esuRDa8TW+QtLDV1L+a/RDdZTBdCC+3nTaI0NvGuBrLqgjGceyvZkydn9xv4h/p3IkoAooTEL702EdJH+KDr2q8mBWebpFT+KnVyJ8OHf6UEeMc9wEhl4QkiDY2oUqopQIkEf4khs7qvuMa4iiKA4rjT+W5tuuLl9K3vaempplUpka195kOr9m7XhZwePcjjfyEl2UeGgSIrxak4UpCFWEKn37j8G1XHHGtWhwsEY5YLyMNbjrQKGEegl8py9poxA590N9Oo9M9DDBHrwIMokFFfZHrT87srqRZTZ4sGzxc6rtB7wlzOyclVVnzCJLkrYlYG8peMqWhh+5/q2d6VNyQWjSk8sZaCLDN+Aegl0ExupSl9QkTyKhAXaxwa4lzO3TF/T9SAEekWNqejm8p280PcMM9GH8r6UybvQ/+F/hUxGg6JAYt6Jj94dxML/UvkaUu5n2ET/zqp+i51Yud1SquFC62UYmuIMDD8nHFRSTfvPiqRG3nwvBBy2P+N3cBlwgtQRsrcD3cTWjUBWKyKhtxj7VTIf9g/Qe4O2i4p2ooMVNWnj83VLVXZFbZY3P2oEJIEuCfRHLYOPy/slgf64jGQV9aOaCPR//S//CPv3E4FOJdx3Q1FV0AKiKLwAnDBUBHzMuV/cbdjFfCW+vxHbeCovtg7gYcM/dItwPTDnZPgquz9sKhONwHO7xYYr/G/w6/UMsk2WB4FTeOlZvSkLbeaYYUNZNdW0m91kQB7i44TjPox36fuQxLCIbGJFKzedH2J35KseBgJlE5acLNxdwWVkVblZppyEbgs1rkw3hc21ispnPoz+buk7RBz8OsFLDKdwLlOluR/lhvC9OhOkfbF3irlf5ogS69SqtWyLANrAOijeTLcSkkWijnVBZKGIxpaOp+BrrrweCQJiwxIE+PHMbT7YVLaak80hYqKqlvpwZhM/5oTP0NL34dkjZjXXgGXZfsUqO7yMPd2zrXXfXeNaqr5EwaNszolxXWNJeCSy+KAvDWfUrdqLrpYD/vhwPZ8NvFCQO+W3hsi50p88UFCQIFSKRZfD2e+hI3loiOQObgNjUBW3rNY1pYzlUOMeko22dXAECsELlHxxURYRmHz2lJcT1+/Zb7HnEf/SvqZMs97DNg6Tkxvq9xptCdv+4s9C9UVWHasj8vfKdiMPaVzFznLDtjfzbWx85ySK1dPz9WIOdBmBHj4MY+OP3tDQhG/yixX/ijVh1nhGiUBXKs5Ar7hJG/5AWJ6KhO/qzq3/rNC6UR4swvcugLGqclPwqE200Wh/s2EZYxUoKtgJiblyT7sleLvPA23FJdq0Suzu4Ufb8IDJG6segbBly7VwOAxWTJqHHDC+UdRWyXzYP0APEGtKKCCrAr1asT+W7X+rykjbKIryvk1GQBLokkDfZJF6Yh8nCfQndui3ruPVRKD/qx/+C4zspxLuR7BzuJxAv7v0eJHgZpsZOtFKuI05gc73OKFza8qN6NAmqOSaJAcDuRgUqCLdXMC/hpOg9CcqaBveha3h0XxIRrzYsIX3eKuXodBWlzkGJYG+WTNMICuwXy0FodxA4ZCVBPomQR9mEtaYsJv0li15zBoEeum4ifA5fUEKUTE4KNSae+imJ8sUE8WAhdEbIg7DzuQiiV4p/bEeC72OZNAaUnRE0T1rEehBGyswyh9IDjdEoPObOIGuFF0HzP3Ggq1WeRp4yWxaLbe67Q/U4SfkQ6uIVr4LChPohIIS3stU1ViFs0K5puKaXJwby8cwLLpCn3FqNXS+JiM2V9OrFbiNq09Y7jOuXK0Ea8Ia283q69A9WhQ+07VIoPNOlQrtcjngv6kgkImya++Sf8FwlGwGLmf0H5caTvyVyxj/i9jt018rXUG21bg8Vo0td/GLUQ518iHZaJsDa5hKDj+RdGJY8wUyXEytFTOoZLHem0AXe+sQOPch0MM6+4FUU9k2Q7SgfC3g8696xlXskDZse1dIoIvwUHo+HfhUDAZleK0RPLCFaz0R6HSkHn/vWtRpWG5IY+qrjtHYnDnwYE8Jy5PQAvckfcOvCRHoa81AJpPle+2ycSh/f6U2mggQFM26t3+nQgJdTLI17Ra+KhaDPugEmaJeCYcklRmka+D3YCMnP1WtCIR3ZFznC23Id218Ix+SnS3UTRVjFGpiKdhd9KhMr6669/5vElp642uCJNDvj+qTcYck0CWB/mRI+tb3UhLoW4/xE/eGaiLQ/+RP/vtiBjoR6CqVSmTHO5YinFf5N8L2vMIp8LDdzTZx4dJ0d+/w+HizjM/SH8kopMwtNfzZNTZ7q30t4bdXag5trthRS8oNrKI7hTU6nIlBv+DnOsrrmyMgkA0T6EwaGO4kY2Ux60qlGbDfvI2P5xMEtuG5VzYPq9U5KlRHSGj84hwV9EHYaRFySa5jhFZrV7de9gTrdD/rXID+sHV1eBF6yO++j1OPjw1vH91qh8plh6RvNZtZvuBu/QDLN5QjsMqhUzo5nG9tSnTzXbEPVYEk5dSJq+SEL4UNrZ7H5bMn/FchiqE8ye2dx3HXuJZ6X/3jWqFw+eVyEIxsKBun5IikNXHjR2konigxHEr2pNLCxfLCnDgvab/Snmw9WigsYWwM0wAAIABJREFUh3LnXOFYP7LbH+HauyV9DtsTRSMjWL+5DPNZFBAZxaBdvn+kSgtCZ24sCCSE331s49WtqSTHen2gyrcv4s7VwTQPeU9V1lwxIuF1iQcfihvLbG8WQH2/vWrpJeEKZ/xTIb+DqLSx8cd9I6mkIF9OoAtJE+SqeOxq+VRX19K677u3uhv3tZHue8M9ihtW+NlK+yrChAWIW+/fWV93cluV6xTej5B9Khq4ATzuKxDyhqpG4O4hDvtEg6ZvYN2ojk6u5U1+sJZV7I9lvthHu449WE/lpzYbAUmgSwJ9s2XqSX2eJNCf1JHfwn5XE4H+L/8VEegjOHLkbezaORwi0BWYpglV1WEYIcLRJeKXG5GuWop3dH0fusI387pH0fiBqRns8Mgn59Lv6YzXwLolQ9DzPZZJR5/kOeglt0LYwCHMFPZ8BbZlQaOHqBrE0U606NE9qqqy+0rXw3HgMEdjcCyq5/msDL6hhxcij7XPD/qhMhAe7YaN2ii+GJ7b9BLYU19UlWdmEs70s6YRxuVuoEeL+zaFeY1m8/P4uCNc1J8IRQ6HYKe5oVaZiNk24NgOYjENCiutEc7MFPPz7nK2pF2ErlkFinRYCIudrw+uC03jzkqun2l+8vlI+Amdw48MEetF6Xu2yoT+xmRIJez5sw1jLRd0iaQvrQka1wm0LLH1hnQEG8W1HU+bOUHXlYlwpkCIpvIjbI2ktor1RKxxq86JdHkWiqpX6gbczM49uc9iQYai+wo5M8OVAng2g+eSXuE3VVe1AFGUNiw7fI4qrMFlBLqvwqE9DfUqWF+pT7SdU4NbCQ8hittZIu89rhqbk76ns3Hd5kegA4xAD++FwiOnsj0Uq0SrKHA8F76iMv0tqkWRDLi+y+SGAm/pS/xO84i60VaLEs0Tzw18/aK8NdfXPhLFIvFhlXlXrJDP1+xoZGP045Oroaqj5zwYe+228P2BBt932Xqu66WzWsPrvrjv0fdIuOWFzIZrIvgwkWRNpJ2jzgguWsRdvpgzhaHBV3gRcNcHIuFgEl/sSUKWKztTneYc/929tpeEEb1Ho022AFzh+1S6+L7rAa61GHTqj0rrBeC6tI+7u+38TQ/P9ub7pZL9J0TOsiz4noNINMrwoSPqKra7i2dJc93nsD7zPWVxC1AcIbZKPgDQG/sIX4Xp/3R8Hb9IB9P4Mx2sCj2ssPXZV7QixRrWpeu9bbNMNLH3XuVXWEuWyhrCbmFyy8VY7C/Ct3nUV2FMhhQMrVHkTzJ0g2HjOE4wTqGB2oCNVq5vxByyHY/pqOJ+fNU7ggcX27MGoR3YM6yLVLkn8Fmxue2TTJHvSmNjSe/UqR8hu0XMYdKXSkh3lMjzIJhC2A6hwaymPZmwnamf9BWJRO4SR7pH2Iir/XkbmydPyl2ea0INbGyu6pVAdkqDL0Se5oZWRcdGuq5d9A+QHNA4k4wLO780huSnJLt9be0U3iuIzzAtWTYlhS7hfliuG8QE40v0Zmm/J0X6Hs9+SgJdEuiPp2Q//F5JAv3hY/7Yv7GaCPT/4U/+CPtHiED/Nnbv3BkQ6JzEEGQDtw0DT4hjBNWkFHYOk02bdXIaEDEuzsBkfABjK+BQxD05V4Oq7j4zcgPjuniYJBmE5JkkJ0MkcNCtjq8t2qesqi0nQcgJQVeRNA12TKUNtyAmhEht5QaJk0Ls3WStUPcDfkY4HcObu3Ds8KMUeLFZ2M5GCm2Gi0wFkwFy6IhCoEGekzj/nGRVbpQ3ReR8KgGr8JPhRBx8SQsoTP6Zr22tlLJNacGDP0SoKFJBqkrBFuTct0JGlMEdnj4PEmIOiMALIVwjdxluG3DOPHiLt8snBYHNg3NIr3DDviQEilIi0MsdbSKgp0Ryr+73qoSuNSEROv9uIjBskPPvuYO6kmykikdhHZmglbF0QAonX0nWFI/kToUfeGeLuUbBmsLEUJC3a/voKm6i/EDlCASxgIFeILIkIEzYowIiyNc4hUCO4MpfsYWfKK+GI5RbWFiLWg+eHylW414V9hEQ6IHblvfxHoTZFnZo0x5dHFem60Pjyva/FEhKpcmrdVwrhCF8BnoQBFek6UL7JXIyElXoBVWpHCI7aVGn3zMdX9qrC3pH8yhfv8xtTwS6H5zRWdz709rrwVdSPOgkqI4v1mdyegrVJ6gvqfYqHOdHePu9CHRBcFHtLpcII40CVLgTXVxrOccfXXcEgR6s16vOm/WQ9dPMDibtb5DuoA0w2SbMc69RxBtcGMzMpfhyzbeLQeG+T+SZCPITQYTBrjqYRuV5x2EcmB0X7AtY8DCtOZsRFF1OejK7NohkDJYNQSSXxqpI2YSauHW2N+kPRoqw9YhsP9pLiUB/vvgShET2E3+kVVr5jYIg2KWysSSdVx4Vwq1NMUJb11dx4AXTo0wuyn0cgXBRcDxUuKAgPi5AQhtzC3ntazNavtYenv2ORY4oPJB6jQ2R0PmisUL339XSonjxIHkh955OgX4us+9JDoSfaJVvYwM22no6p5j5zxY5enewEtG7xKlRYk6EcsPvpa+E/6VUKY8CMzg4IpiPk4F8ZWVzjchz1+bjuursZvK1hXRnMMj0UdJL1XIJfMO231rBDo+Db2rrMbeCZCWShbuDCoU1LtpRXXZISK8Wy82XK6eSP4H7lu6+1iTQWXAKDyriG0haE3gkM80vlrhFwcCBBq0Wf+zWy4t8w/0QkAS6JNDvJyPy7xtDQBLoG8NJ3lUBAtVEoP/xn/wQ+0f248iRt7B75xDfcJBxQBHORaOApd3wzboT5w4BIrADAl0YD1pgwLNtXJBt7eg6+6iw5SnRk0WgKkQ28wwXbinQOyk6X2S7k/lXouXYIx2KPA5SfwK8mf0kSLog4n51hmE4Cn4rs1aoIauLfPkeN7Y1ffWJcQ75H8jJUl272QokuMputfMAReEKDxQzKvlpdSSbggoQtvNWSkGVIbOlzfF8E4pCmRBENHNXjspIBm6OrCLQ2R+3tDkVPZyIEpqtBtM/Dly3AJ30EckRM7RiRQeJMPNCiT1cbYmqGEzuyl5fRQ6LioB5kJtF31mfBcVWcvcyYlg4LQPvXclxxJ1DLMhovUz0ELZBohULyFr7ojWFsiLJIR2Q43c5zYRRTiO7xZVA1iPQmfOcOz85mU4yROeaUAZ6EIpGP7KM+1B8UFAFmZZgxjM8SXL2ILK5RZ8h3VGqtUE/UfUKLvO+T+eO8mxDCvIj3VhNaz0XycAhuypzngifgODkhSJY4z0lVSTQec2R0hUmz9lHQlnpWwT9lj727nElByU5rF1Ai/OgKmi8mLnnM8f0dg4+LI4mYzcCYS2S3EJOSDXpcJVoIN/rZxWLqgS0z797uReVGhiTUkoRYnt/kjFOQwUSuKo+CJNZhzLdAYMyXrdUCuTDNw2BexBWRHxyUojIPl5/zA/O+eaBd5wY5Znpj+Bata8Rc4H2Fk7AnwpJ5bp0BWlGntPqHWEEOsk4/SuCbzS4ns7WdJocdE+pmkNpNVnV06ANbKdQFsBZJERp3yRmhEjdLRnvGwJuzWEK9H9xuSgy5UHo4bqBsWJ/9ZBsb6avSgFfjCyBDtsJshqN1dmYItB/Q8DQTa4dlFvRmCOjuMMNeHS+BrIQo2DR3MIjwkRgEwvMEJGUDg9qoDmkUqZ9QKIrKpw1Mk7vFdSyGTNNEOg8mzRU8Ylvd8uqkpRGgba/TP8H8RnhQKmivheCykoOBI6fwPh0dZ7VzUZf9DtkU1Rio61J3lLAeJHo4zLGEk1Cc1NoiSBkZl0Ru5v0oyAiG56rBJnnVMEoVOWG+ba4vlFVH66VhxYxmM3A7KtiVEKpYpqQRmpgtReqWs/2W7PS24Yn7hNwo5+Da1P1Ah1QY6uXjjUCr6rIBcNsJgqcUxWaR1xHk4gLu5YHy5MOF+tJJXo18Meu8h1wv7Wma7BCFS7IRiNcqn2OPAHSXBVdlAS6JNCrQhAfg0ZIAv0xGMRq60I1Eeh/9Cd/HpRwfwu7hgeh0WaFHASwgo0LbdptliXiWAU4+TRsy2GlwTKUnalpSKai0HQDMU3hNl3egm/lmcGfSaags4hgTlbRFogWKJ2cJ47Ndi5OPgu3kIdlROFFE4jH4szpwMqvkePS89kzYpFIED3owy4U4GsqVI3KXGmsjBwr7xtklPIxL5oQgQhUsgGrUGqoP/YSnLzJSod5mgGPjHgPMD0VrhpBLG4gEjFY5CNhwd2R8vrGCDhLcEwLtmkxY5ICFCzXhxdJwfEVqLoBI26wQAbyMzRshpfgGzf6cXiAFRBHKnN62LYD1wEsi4weFdFIAhEjVPKuigg/l9GWNEPJwWlDI2em78F1fFg5E/lCDJ5qwHJU6FEd0ZiHeDzCS4xRBp5GJJkPhZwXYijDXsjqslS3VthWeV9FJi53nlLWj2nZ8N0ow47KFOrG6iwzfh8v5yeyEsIOLNvyYds2kskEDIOO7eDZWmtfVGrYhm17MAsuPFdFNBpDJMJLbhYzOHgh1SBbeDPybtZpzj3Jewe2a0Kjhcv3kMvnYRQicC0eAOAaceR9BTYRdTEdqZQBXeMOMlqmiZSVqmxrRXu9p5PmE+pMY+Q5J9A9x0Eh78IhvjVWA9UwoKkKIlXE+IkqDqw8N3WQEVlEnhf4nCBx9C04+Rzy2QwstRW+qrMy7jYiTB/GoxpbT8npxPZ2AXH0aEZj895aGleiyUmX0W94NQ3H9GHaHlwlxpzXRORqrPQq6ZYqGuANwiH6SrczUokRfhQsy9dE8ma6Vg5OdgUWosgYzXBdH7quwTAUdoQGldIlnU4n5Qi+LVx2l3OFRPAFZ6iLktaeA5/sCcuE51hYQRKKFmFylncVKJoKI8LLXscjOiJacLjTYxG0sMEBehxuC61/q/QOK0HMK4/RzKGMsEKhAFWJsn+j0Sg7OoyVpH7Q8uPfFL9VBHopMNDxTFaBgYLMHdeE43IdkdHaEVVVbtu5BUaoMlLVcWAXHLYn8aK10KIRlhIa12yGACOPKFvY5fscWtWZTcuOKFNY8DkjFkMqRgQuMfXtemwtonvMbI7vD2hu0l4rFHxwLxzXJdDJoGZfHjy2v3fY/jenaEgkaF9FbQ2AXhVAKUgPMQhbaHubK4BnApoBx3GZHUj2tukR4U2BP5TuryMSpf2TgkSlsbyOCa9gwrJsuJEkjFiEFVD3aGyK6x/5TISMbKFlHyzV8C1AI4aV62uSISuTYfsORY3DNUmHa8jHYmzdprFPxA0YrAT5+vvnu4tpf7NJRD4ckkHyeRVyBRhKhK8XQVCDabkwLYdljhOu8YRR5Llpb7FKtJiwB1/kF2IBN4CdzzP5dJNRqDq3D0TyBSuNHg7l2qCNFj76gL53bAuqvQQrmwcMg/kRLMqmNyKwqN6EYiAa02HQfCAdACC2xpZABBfQMwkbcXRFJEJ6zgeViTfzlN2ucl+RQmttcIyDQiXqKauW5iP5zti5iPA8qlilIpPJwXKAeCKBCOkYhY8zfVWbnRC280jnCXsvHo+z7/kRXVuoM76ZWFfRpzNs604riJkDCqaLWCwKT9FhxPgRlzxmha+zq+bCI+6F42ZZyxyHfMu0jvD1Sg+OvmSyq9mhSm3316vFwHzaw1rLcHIFdnSopxvwFIP5A21fg0P4RMkfS+ukwnyxUtoesUBUyeslgS4J9CoRxW3fDEmgb/shrL4OVBOB/i9++D9ihDLQv/0Wdu3qLxLoqkJOAdp6kXFWwML8DK6NX8WFr25hbnkFpusj46uI1aTR0z+AgwcPoqMpzey521fHMHNjApbjIjKwC10dHUglDUQVirrnaUoaOdLMPKxCHuOXL+Ha1TF48SQa+wfR19PLCKqbU1OYvHaNZZ737uhBf28vM6BmZ2ZwfWISOdtDc2sbduzoRjqdDMrz8JLM/AoT6GQ5bbZ5GJItz0FhdgJXRi/jytVx3JlfwkLGhE0Ox0QasXQjevoGMDi8Gy1tjUhHgMQj8Lmys/KCM7iE03c7On/Ds9qauYpzZ87i/MWLWMya7NiAguUi5+mAFkFTSzt27nsaO4cH0VgXRbr6VMKWtSic6Rt+SaVjvuZzmI7gbngygqanZzF2ZQJzcwtIpdLY0d2PjvYuJJP8LLc1jtfdsn7f78GU82bDpRAXUGFN3y1gcXoaVy6PY/TSFdyecWC5BkxHR7q+Ezt3NWL/031ob2ljDsQIOXcp7yfskClmR1TOJm3WON2v31vy9zUJdMqocLGwsIQbN25ibiaLeDyJpsYWtHXUIZlMBo48rgTz+TyWl5dx584d9i850LkzBRi9NMacTYODg+jp6UGqpgbxGJepuy8HppPF7VuzGL96HYW8g87OHnR1kRzGWea6qgkvJKtBUPlgVQLiOgQ6HX9A1RtcFqzmY3r2Ni6eOY+lC7cwu5RFwXZhReIoKGT4q2jq7MTefXvQ39eFmpooIy55qVh5PQoE6PTo4pE1jDznZ63euX4Do2OTmJ1fRrqxE919u9DaXI+65BYGaVQIAPEhbA9QzKcK5oNiAq7FAiUX5m7iyuVLGB+/iuszBtzgHHQtnkZLRzfaOzowMNCP1sY0klHKt6eSxNV21nuFwAAoULlT7ppnawM/J9xDdmkZF0evYeLGLWjRWnT1DqOzvQUNNeTw46SEuNYrAVt5a7buE4xsWxUEQgmNQSYnEYJ2Dtm5GdwYv4zxK6OYnDdxo5BigQKJeBzp2lr09vaiv78fLS1NSAabWVHdWfAcohYQ4UkFhVk2J2UJ5nNYunUDV0ZHMXltHFdWPHgqVWpSkXdURGJxJGvr2Tt6d3Shr7sdtXE6z7eqCtls3QA94idv2n4k0DWiUhj/kbLOqZqYAtfj2dyWaWJ2bhajl65hfn4ezc3NbK2vq6tDTU0NP6/0YV/rEOiub7IS0QUzgzvTtzA/PwvLMqE2P4vm+jSaauJI0b6Y+kYkezaHC+cu4tr1W0g2daF3cBgNzc2oSxCBzhPUKWhgZnoWMzOzKBQcNDY2o7WlDel0igWHMw6bjmwNMFhFoFNlNgC5XA6XL41iZnoaiZoUGlqa0d7eXtxr3YtAL9ULCiUIU+NsynTW4NsOlubmcO3aNdyaugm9vhGdnZ3o7u5iRDpP+OXZsSWWM0yib6XtnaMofOTmF3BxdAznL17Crbll5B1OcEZS9djRP4SRAwfQ2ppGLZVxr0CW/HwGN8bHcf7SZbiRFPqGdqKhuQWxVAKGzjMXKRCXxpqT6PEKnl7hraSiWcokMeW073DhWznM3rmDM2fO4Nr4dVimgkLeZMRqLh5nWfP19fUYGBhge2j6via59nhs9ihRMgFdU1NTuHR+lPH+tHcg2SGi+ead27h+4wYyuSy6e3swtHMQ0VgMmq4iEsh7OBO9SKDblHXvY2F2FhcvXEAum0VtXxc6ujrRUF/PEi7Yec9U3Spcr2SDNho7U54FGihsbq4sLWLizBe4cOEi8gUTpqdgpeBCoUQJI454uhG95LsaGkZTSxNqoirq1tmc07NnZmYwPj6OpaUlNDY2ontHG5LJGGZnF3Hp4jiWlzLoaN+Bnt4e1NeTvURHOzksWIfmGKuDQMHctkPxOZidm8fJU2fZvrOntx99/YOob2hCJMoTS6rNTiAMSDbI1puYmGB4NDQ0YGhoiOl8ItWJQF/vKK97zZpNW7sqnJpbefu6ffIWWQZ6JpvHuXPjmLx+m/leBof3orm1Eek6qppEO1h2mAP0KioD6PpZWJaDyQnaB95ANBJHT08f2traoBsUQEJBurxqEauIeh+9KoJTGFauhcLsJEYvXcbYtWuYWVhm/lgKLIin65Gsb0FXTx/6BobQ0lqHtCETmrZSfrfTsyWBLgn07SSv1dxWSaBX8+hs07ZVE4H+z3/4bzCyfwRvH3kTu3b1hgh0cq9RJpyJQn4RF86fw2effoxPfn4eU9OzyFo2cjBQ29KCPfv24Q/+4A+wZ2AAiuvi688+xOmvfo2VXA5Db30Hh55/Du0tdaACQ7SRp/5rlKpayGJpfg6ffvArfPzRh/CTNRh57Q0cOvgc4rEYTp08hU8//hh2wcKLhw/j8KFDLNr+/PnzOPblV1jKW9i7bwSvvPIyurrag3JaPjTy5LJLEOjCkL9/BOODipRj5nDl2If44tdf4ujxr3H1xm3MLOWRN20gkkBTRy8Ov/wKXn3rbTy1bw+ak1tqZq/bDSKihFFS/u+D9v1Rf25x7Gv8/X/6T/jJT36KiTvzbJNcsD0o8VrYvorW9i4cfv0IXn/jDewcGsJAfSXuk0fdu2/2fp7Rsvqica+kLKYopXn3g0z4sKBrBss6v3RpFO+/9zHGxyfR2tqO5559Afv2HUBLSy0/wqGKsrJdeHAYgU4lei1kluZw7sQpfPbZr3Hs6EmMXVtCztRgOQaa2wfxyuu78N3vfwvPPn0AhqazAB+WgbpJBPpa40R4b4so/FXeV1Gm10XezGNi4jqOHT3BDOT6+ibsHNqFp58ZZk48kWFGBsvKygpzsp0+fRo3btxAbW0tWltbGZX1y198wDISXnzxRRw+fJgZ2Ml1HICuZ2JhaRpnTl/Ep5/8GivLeRx4+nkcOnSIPY8cSobBjwzhWcPkMtxCfbAOge64eZYNRc5mymI7c+4UfvGzf8DZn3+JqZl5LOcLsCMJmHqMZVB19g/gN777Nl577RX09HYildBZ1PxmOzy/mbZ5cj59F4Hum3BdG+dPnMCHnx7F2PgE2rp34vmX3sDu4SG0N26hU71C2Mn/LpzSnJARASV5uIUMC5Y8f/4EPvzgfRw/dhQXJzyWueH5CtJN7Rjc/RSGd+3GSy+9hJE9O9FcH+PkOZ0/+iiIrgr7f6/bM05wqIPvw0AeakCgT9++jXff/xRHj59CPN2M5158A0/v34Oulhqmx8L93i4Eej5YkjnJTQEQVO3JgZ9fhrk8i7HRS/jq84/xxacf49LUMqbsBgZdKpViBMjLL7+MV155hREzdXW80oyoIC3OMmfPDTLQWeF7i6oceLCXlzF2+iTefecdfPzhhxjN+vA1g1VsyjkqEjVp1De1YmRkBAefeRovv/A8+jqbENFVKOGyvJs49vJRJQRovV3LTqV9Y0XBl8H6xypMB9XHKOvapcorOmVd84o1uVwWU1M38Pd/9w6mp6dZYAat9RRA0dTU9Gj0yjoEOu0bPM/BzPwdjI6ex9Xxq1heXkL94JsY6uvBzp521JOh65iAU8DKzBx+9Lc/xieff4WW3l147a3vYPdTI+hsIQ6MqrNpmJufx7lzF3Dp4iUsLmawZ/dejIw8jba2VhZoQFW1yHgOV00X37MMdN/HzPQM3n/vPZw8/jXqmhux/5kD2LdvHyPRRRbweoSUsJRXFYkiHsK0oFEmqO1i8upVfPzRRzh+9BgaegdY4P2zzz6DlpZmVkmAxjIeZzXm1vjaOtsbuXmYS9MYH7+GDz/7NT785DNcGp9C1vKgGlGkmzrw/Muv4Tf/8T9hQdQdSV4BbqOXM3cHv/rgQ/zknXcZgf7qm9/GvgPPoL27AxFdYZWAqFoJCxBi5f2TG3105fc5NCikuAMC3XPg5hbx9fHj+MmPf4JPP/0S2YwFx/Gha1EsGJSJGmM6+rXXXsUrr7yKgYE+JONbR6CHS7hTB03TxFdffYV3f/4LLM8s47kXDuGZZ56Bbhi4eHkUx44fx8zcLA4eeh7feuUVNLc0IxqPIkqnsoWCvLgCCb4cB2Ymh7NnzuC9X/4SczOz2PPqCxg58DRLwIhFoojoBt/nVGijiQxosaaTbTJ95xZ+9hf/J95//1eYnpuDrURQcFUoegSOGkX7jkG8+K1X8dLrb2H3nj1oSAK165gVFCxMwQ4ff/wxbt26xXXdi8+irb0ZkxO38Kv3P8XUjdvYvWsf22N1dHSgoTEFRbVh2QUoqosYramRCEsuMU0XZ8+dx9/9/U9xeWwCzz9/GK+89gYGBoeRSEbYqWSUvFJNF60tJBfXr1/HRx99xPDYvXs33njjDRbkITLzqc2VViDZ1rb0OoO0bp/0DFzLw61b0/jZzz7AyZPnkUylceQ730f/YB86utpgRCi0h4KsFESqyAlju8tYXFzGp598gfd/+RmSyTQOv/ASs/Nj8QgSiQh0I6gV6DvQlNS6Ihwmz1k1juwyRgN/7LGvT+LazTuYXS6wypTxdAO6+nfhucMv4cVXXsfu3QNojEkCvZr0w6NsiyTQJYH+KOXvcXq3JNAfp9Gskr5UE4H+R3/+32Dkqedx5PXfx97+HcHxq5SGc445upzlWVw5auPrL2/g2uUcjkZnofpTiMcycDMz0JVW9PbsxYuvvoSh/gQM1cKZfziKM+9MYSkDNPzgd/Dyf7YTrS31iEFBrcud/pEseVxPo1AwcerUaXxyMYqGWATPDvZBGalFU24W1z58B8f/3QWc0/tw4Ad/iP7fTaEzewHjX76Dyz+axRn0Yeilt7H/d3bi+eY46qmkpplDhsqLqgairg41DziGj8VoAY3+ChSPSlvVwqQz3MnHEZy7Raev01eULDQK9feoPu4MPNTARwxUbEhknCWofBbuAF4WvjePO1NjOHHyKk6NDmBmZhKZzCLgZUARluRU16kEZaoBHV292Ln7AIZ27ceOpjpWSpyaQ6X5qC2UyysMxggNAWU60F+UJZheA6BEoakOOxiXjELNU1lToVjw1Bk4zKyKwPdrkMAyK1/s6ClEyNtfWIJ/6wpGr87hup+GtuMpNHcn0BXLoC7qoIAGGHkPGh1ElljBvEIZSlSeOolGW4URJCdZcaoX5SOS92FGKPweyClACivsZFAV5JatAXxypETZQdPMOUOl+rVl6E4W2duTKJxdxvVsFPGmHcge7EEjOTV8H935LAs4YN5Yto4TKnTprD+iJJmvZODBhIdlFC5+jr/8X/4OJ340jnPdh6AMJpHtAvZnPoW/OAM9v4Lz3w9hAAAgAElEQVTFHb+FkYP/FZ55/nmMDCioSQKaStHpy4xIo57qiCNCYR6eAoU8uZQ9oqnIajpSzAClcc8zWVBAGchxJMUB2XRMqmHC8nV4Cs+UEl/CQc3OTPUIH+oTlcp1AIfy4Q24moIVTRSeK9F6LOCEFRunjGkHiXwcZgQoaISID8PyELFZgUc4ER+2we+N5W1gYRGLV2dwYnIOqbYu1O7ejfp6A6mYh5SXY2VaqVScp9RikT3PRhLL0PN1weFrKrLRAnRkqYAr/KllLF3P4s5NE5Mte9HflkB3awzLNSo8J4/bt24g+/lJTN28hXR9PSLP7UVn/xBq4zVodoBMMIFItumLnX3puzBVKkFJxcU0sIBjfmoEnCSgUqU6Oq88CizCA416FAXUWxHEaDh8A1ZcgaUCKcqgDAxE6hdXZqJMcUj5+x6yULBIxKSVhT99A3MnP8NHn3+O0cU8xgvAVKQOCV2FmV1Bh5JH+55/hv6nvovdh1bQ2RCjEUMaKegFGkaqp50DIh48ylhASrSCnZcZVUi+SCY0wA2K6QXnW/sw4SKHAvVrxYc/No07l5YxXZtEpHcH3J5a9MTByk4mLHoPL7PsOyms6FRO2IWBFSRskkd6dhwzBtdV5LJMLrpANAvEZ7CMAaY32F2WyaFSgWktygKb6Pc1hTFAqQf0GhQ0ah1lOxhI0pxg3AcLZ2fRP44GLKpAA2bYp23UM5BVz4dBlS7MC1i5dhWnzp7Ej0d9TLt1qN/5Ig6+vBNvthlocwqA3chePH99Bguj/xa/urWIyayLxY7fwj/qbETKzGL+xHF8pTdg1wsvoPWpHuyPLKJej0GjMpXRWqY/CwqQVCbgKR7mFm9j4adj+MU/fI47N3NI/PZv4em3X0XjQD2GSL3Rx5hKoWoVlMuhwoKKKCX2kF5lRx3meSnjqA6T9KqnIMKTsbguIz8mc5xSiUhynmYCzx7N7loUmCZU0QgbVFCSZcG4KvssfWvCgsbusKHlZzD15Rf4q//7P+DSR3O43DGEWEcL7JYImjNnUVhYQjTnITLwfRx6/U0MHzqInX1RNNAxCbziK3TNgsL0E02eKNeVLpXADX4FIBPh612K3ulmgqwxDa6SCjDgMkCEFx2xsqTwgn+cqKdnE0OmIucr0LXg3DgqnUo6zTexZLQWS+FxDHl6Ha2/FLBCWRC0vqrE4NKzlCgcVvqZazd2biyl2hFbQHpUJ72oY4XldrGlBG2U6eVSprQNKDo8LcqOWiD0RYCeZucBPcrKWlIzWLwEnTGRp7rq1EGqsasiGxS+pZkZ81fY/SQL1Eo2W2ktFIsyyUvERAFWcPQDzYskqFinRueRelPwzRXcvLaEE6csTM9lEWuqRf+zKnr6+qEa7WgpsCYzXG6z7CpaL100myQbNKlUeHR6je1Co7KDRhymCrA/B+NAhYN1dwWGyst70nrjK4SQD8NPQiH9QoukCuQVWh85ugnEoQRLTjZ6AyrScP00dAuIGEtQ1SXAvIrlCQsXzkzhFyfmcHryMpbsHJREAW1+ByKmjkYKwKtZYGA3jjyP3j2/jeFdHWitV9Cg0wqlYAU67QCguh4iRJBRpRIKWGElZ8UOh3ShEdSX1OBrVFaR91OjvQRljpH+dpKwSeWw/vioCRyBlE/DCycH5/Eyjc5/G7XI0UabKx1WhONH+qEGNnTbh05ru2ZgWXNh6rTqzCOVmUd2cgJjYx4KRiN6hvZCSydRW0dzy0V29gYuff0lrly5BjXSgsE9b6F/uAnRhmXU2C1BKXzAjS/CorWYta2R6RS21qlX4KAZLmpZ3+iopGLFY7ZIcacF6RUmCUy33IBCGzyznW89dA+IO2zvygqjexpitOQpi4A+B0sf4OVvg3PoSVZoznGRC+1GAkKB8LaZxNPfM9AdKteewezV67hyeRIXxsYxMb+MWYfOXC2AaoRqahyqaqC2phE7dvSxjDFyeHd2NiNKNWtpP03VNcQe2qBVmzQKTfQkVJeOd7GRnfs1Ln12Af/fX/wU41+r+HXrAQzubkWt+hW6jS8R1aIwFx0s548gWtuPvn3fwd43u9AzGEM0BQw6NhQK1qBzfgMVR2qFnUlfPNMyOIfac+FrFizUBNo6qDtCyymrBJxn+xACKk/z2acS3Ap8yvxVaIbSyk36lK8PLKNL9eEpdO41nWNNGOtI5z1kdQOqoWIFQL3FdnZAZB4zlPvl6Wi0a5CLkubRECWLiNbUYGhcg47GYoXB2V9V0j+ugjl9HCkrhbibAOwkcnHApoRE2hMUXOjUcd/HYkKHr/pIIwfNDc5CptVJJ91L+8ICYqQASekqceRp4B0fcarYldc4KDqwon2NaN6DvpSH9UUbxjM2Yp07cOnVOPZDQx2JYfgoYxJRUcKf9p6ux462oYGZia0g4atImib8W1ncGr2K6RUbK4O7Ud/VgnhjFG10BMTyEtzpW3j3qxO4NTeDju4u9Aw/i6bWdjQ0cLKPVlTK8NWJBnDpCB2ax0uwUBecoE5ryBXAjwF+A3yrjo4I5qaccYn9Dl4zX8YCu0/zc8H6ReuJBt+nnhkw9SgiLHuVTd5VxycrdLyB7yAzfxvXr5zF+bNnMDZ6AT8a+t/w+8Nx/OGABr3GQz7uYcZYQM35f4//8P98hJ/93Qnc3PNDfO+fHsH+F3bjpVYPbUkD1koWyfH/iHNnruD45Sn8x9p/hNeH6vD6s3swks5jMdHB1ok0bsPzu9mOgvb/rHYObVFoAkQ+h3P7Jt79i3+PT370FOyD+1H/3W/jO882YahFQZrWPT/D98RMpqNF/aN6HlY0kj0VEUdn8q9pLjyVbNg0C1jx7Czc6c8xfmYSU6cWcGNHGsO796C7tx/dajNmzl7F3OUpzDckkRoZgrajESlVQYsFJB1gJUHrsM+I/ohPNhDXSo4WKR6LbbCYxhx8xYMbIY1FbaT/NB7vyILvSTdmuWFAu1N/Ec6SjdGvL+Lr909ganIaZs7GfCSCxaSBZbjI19ViZ98+PPfMIezrHkR/PVjVFNKntGLxKc2pJbY/ZssUzWDa2yzDzZzFyb/6Au/9uw9xsukADv7B76L7zZfxep2OdMRFVPGwwpYy2g0qqMc4fCThgfYlaWhceyBBVffsoB5/oEdoP0g+AHq3R2s+lVtXKJNf4UslO15FlHEgdWDCVHJImE0oGEvwVAumeRwzf38af/2//wWOnk9jbm834p0NSDXMoM6pRcSIo76nG8PPHmSBGa2NzeiKkz7iffXJ3cFVDSI5IGu4WDEc6FhE0lERJ31hpbAcN5A3uL5ttIAY6R1vBWbMYHZyAVHU2eSX4GNlR7KAn4eRu4Wln7+Df/t/vYvx2WG0/d7LePHNl5FoSyF+/TZGz5xm605qfz+Gd+9GY3MT2mhvEKxliOWLa4jjkXx60DUH5vLnuH70PH7yN+9g6pSO5X/2X+P133gTT3dGMBTlQQ0KpbzrFtMPtNIpforLFAtCoAHnZfDpQC+qOUO7OsXjOev87OXbgDuLsRNf49Kf/b/4n7+4CKO7F/bADjSlMohGDOixNKy2lzE4vAe79+7CoQ4FDakEUjodr0B+hsAqVe+ArFh4Czj/+Vn84sfncPH0LHb1/Db6/4sXUTvSgvYbF3Dxq2NYWlhCZPggBvZ0oLUpiZbMOCZPTOP2bRP1HW+iYTiGeEMEK+THcEzMX53A+Aef4cb1KXSP7EPrgb1o7e5Fs64jQRsl3Yal2TBVCxFEYJhRqFlmNGNZL8BmpLyF2EoUqqvCDapKUDVHIu75WJAypYWHFlna19HmYxmeRxZCGopK+JXSVgQNQ7tqflJ88EW2IdlA9jhwdBbv/c17OP6ljdxvHsKbv/dddPa72OlY0BWaVHEyBdj2J6vQW6jwggfVJOG1UTDIr2CzdTZmuoguLOPqzSQmb95AXUM9alpSaO5sQCTGozFYxS86BzsoZq76FjTvJlytm00Eahrt19jkUG241Aa2DqhQKNXfVtkcztZy04Da1UITIji5rBDne1iaAjUUm88SB3woHv1APheacLTg1TE/ET2D5gu9js0beiCpCANY1sgDNw0VU0hkkpi+5GHyggOnvgOt+2qhN2noihVgmh4r3//ll1/g8tgoamvrMTLyKpob+9HcHINKw6OusD2HiQRSoDWP9mi05pE/lI5NoGpn3PZTaX4hC1eNwfUjgfaxoFHVGFZ1jwJTaP8e2gSQo9VnLwqVtqL9J+07+LGdDHNaf+jYBcuBHjmJ/PgKRn9+Dj/6m1OYqU3gmd//AXq/dxB96RiaADSEzxkiP4OaZnYjtZXv83wYZH/5U0wePWsG169dwNnz0zg72obbtyfgOHnY9jIsZwWqprEjHRONHejo7sfAzn0Y2DWCrmYDMZ3sB1pXubdGYb6OoKwWk/lg78f8BLwyFW3U6VNcv3B7mZfKDxYryoanRassYovv/oN9fEnDF51UWxjSH3KEyW/XQkAS6JJAlzNjcxCQBPrm4CifEkKgqgj0P/tvMbLvORx54z/H3v6eoMwyWdAX4BcyWJy5hc/fvYmvPhuHbzWg/vuH0dutoaHOhZ+fQyGXYo6xaDyCni5yMmVx/hdHcfH9O1jOaUj+zj/F69/pRmtzirmvEk4MBp1LTRuj6HXm4sstLeD2XDN030dTbRpzzRZic+O4+v5PcPTfnsM5vRfP/O4fou8HNUUCfexHszir9mLwxW/jqd8exqGmOIv41XMZ5JIJKKrGCXSq7kab0ZiLBuZmN+D7CeaoZPZAEJkrnNnkCKONE52lrahL8JQ4PEQYLSySaGNeFnDn4OcWMD89iWMnjuPLE6O4Nr8TnV1N6O/rRmdbLWpr+fmnjusgR/tnOicrUY+aula0pZNoTUTgRbhXjogfcptxlw2Z8+LcIjL7iG4hcpwoMsqKMriDyuYEtscI9FkyIdjO2/dqENVycDwVlhpDsmAD1iIyZ77ET987jgk3jdo9L2PP4REMtzhoipGDOYEo2Zos0yGDZdWHqdCmN4W0qfLf+0Auzrd+ccuFrepQdV4KNIYcFIUcZ3lAScD3yJiKsvKEdCYm7T8LygLU3AKmLp/H1V+M4sK0jabePUh9/3UMd6VAVW47TGpEYKRtkEDPXvw1fvR/vIPJD5aw+PxvovNbg4jsrcMh6xiWJ8YwceYE3pvuQE3Dq9j39Pfw1ps1aG0ykDAo3CBTPB/K96LQlMBpw2w9Ok9Zgc3ONCMDm6wkG4Wg7DOR6HFBoNPtWo5l6XHyljyKRPjT+WTh8G8Xii8MSheqFUhVRGcGIr2W3kJkEHWfnE5krPLTIl3ohTgsHSgE0flR20eEsXk+7JgPWycjx4KRy1FdN3z+t+/j3VPjaOwdwp7v/hP0D7WgqQ6ogwWFkfk0ODVYofPSGImVRSTHzFQ2aJk4GadZRLAI9/x1HPv0HE6fnsJ8/yEcPDCMvbt6obYbzIC1rBxqJudhmRbUWBTLnY2IRhPQFQUNLpBTHajkpKMTH4sTz4fNHBX8lFSaDuJ4ai/GqxSSrU42+rLiIauQqecgZak8cECJIBvlfqk6Zn3y57D5G5ASDP1VWQg+I55NxURiYQ4rk5M49t57eOfYOUQ7+9F+4DAad+9GE7EfmQXUzo1hFiNQa/eibfgWmhviiKkaEqiFQTw0jREx6VqBk3ZemoVkcMcJudEK7PXsZDzhGCoS6BZzbJtUz2M6j/GPT+HMZ+OYa6xDy4ERtL88gsG0xgI4EiZ5/OmFdOB8AhndZXojQq4rOwKFyZ3BCHS6mFtjKcdJ99gSltU+5rYkuYqZPBOQdM+0kSwWMk/bk+T6Z3OYZIzuIudBjEhTi7+aGc4xTiCvqEAt5plD1EGakz+UvUlGo3kJ9vw0Jq5ext8eW8Cl2zaSnfux/zuH8RvdSXTRPdRmzcfUlau48PFf4tiiCaOtG9qeI/h+ZwtaIwYwM4fLsTokWuvh1WjoVzIUqwCVlRetY44/mkZx5Trr08LKLGZ/dgX/8PPPcOd2AbU/+Mc4+PbL+P/Ze68gS84rz++X5ub1rm5577uqvXdoNAg0QAAkMATJAcnxRhpJMaMNreZBepKetNLuix42pNgxuxuzMztLAiBoYAigQbiGa7T3vst7e73Nm6k4X94GOZyVgvsyyx2hEIgGm9XVNzO//L5z/u409UQZ0CBQc7BkbZgiW/CaX4ELFUHS4Km8A0rQL3nrPALdsOUdkf1JRDK6Iva81SaAg4AdHkBUI6iev9Dqof8EAv2Fv3qB1XshKvuOMbx/F7HhFF2l62QWl5k4f42zyy009w+y9eETHD3YQX8iQsxjHNW+pEBAAV81C9fxaHu19NVczDpliXzUJAhP9qByA5z1UdGF1pbP6wl3ZM2aTpWSHvAACoEehTRQ4IgIJXQvUtYVIkUAITncbIpm1ONg5LVsfLv6ZKaQQt5LKPuoAPaK0HOFOPVCT2WHe3C+KpJKloZ8i66p80VILLmfCfkcKgbai9+vGT7quqnWqUeguxh2AYwgrmYgW4QQAgrYUId+Td0jATQUOKZAcwFMvL1QSDGRNgjYpP7xEki9/cMn5LlQjkJxCRgbQNdMLNnPtVVFxNRyGpm1uFoR9ZCBnszgD8hditBUMzw3lAsb/p+d7wl5rxXobFAKyhnsqPfHNT3ZgsLnhNST/V+er4LdPAKiKutWyTVE9OC9lAqzMaCqN2bsUicoBLrj7aVlawadOHU3rvZbXU+jaZvU1m9y+fQMn3x0k0sLOkZLmK7RAbaMtzEQHCSqhdGWF7kx8xG3Jm+xbsWItD7Cnr2H2L+rnfaoB1TLTNCweoYuek3+gsbGodvUlaJD4CmpYUxFzngPwVD33hZ3sZtVoh2PQAxRb4hWSqJ7UKtPvrzr/9yQ5hYVeSoUhumGPmcEFP+suZR1Was1TFtT/4oSJme4iogKsE4ws8T02dP86M0J3GgX+44+QtvoVro7DXyGg6+aoZJeoVyq4RopnEAr/pCLP1IhUAt/zuS7gaz3vBStGvcEKbLc3A2Rv+HoIr6SOkkWuKju5LWSw9wDHh+EechCcVhDcw0McX6r91zQ3bIaPSIgppB9igDWc6BtUqb3wY9pAHle1eDtcH+fQPeEm7KS5f/PYec2WVta5ua5a1y5co/ljTSxrl56d+2is6WJuF8A0ADlco1K2cY0AmrepkSutnc0E4kIGCtlg4g8G6zM3yPQBcC2KW6e4f6nd3jlpbdZuhlm88TXOfLwTvpTi/T7r1PK5lmeXOTjz3xMLZYoaG2MHtvJia8cYcuWGAPiwGy8l7Knfb4WVL35oN7y7qbMwRURhycwld3NE9XIdRvKGi3KFrmP8iZZSjgjPYoitxqhzIZimBoEuvy+4ap9pNhYj3IyBAs6Zb+cK56cKlGRfbQGgTwbmhDiJolqANv/4FQV9awX4S0L2fDJ++PNuRXJnNSS8sHW9GXi1RAhIcVtS+0RUgPKlQiBbqhICZ18wFBkcZAKpiNVlmygIgQQ+ZIn0VUQr6x/LahEh3JWy54ibLoQFfJvWb+BVaqSn55h6rsFPpxZpnl0G84f7eahVAuSQxBphLh4pZtN1XC8/Vqof6l7G4Vs2ipiOXVCtQrO/WXee+t97sysUtuxn+E9u+jd1sOgpWHVypiFLGvpIvmajS8QxIq14A/5sHxyJbKOvbniqoJUdVQdx0hjCzGuTjsHU5vzzikhwqsp9ZnUmvRNQ1161QSuLnuNt0WI6FcJskT0oR6CEOgmFZk9/P9GoMuuLCO7smtsLk1z+9YNLp8/w7+1/phv72rnn+6NEUoZVKw6S9VFzIt/wwsvneatt24w1fff8eWnHubg4V08PG7RFQ1RSWfwX/8+n166x83lLOeGf5tHh8LsH+1iNLBJNtyvIu+jrIDbha3paj9TQH1d6hn5j4+oLM7x9kvf5dOXt1PbtYWWpx7l6UNdDLbohNSm6dU7HoEup1tjPTvSywlhLDVVAl2pVmWxlyg6CfX7hu4QqE1QXq9RnvOR7YR4Molu+Qms23zyyjtcfOc0dn8vQ08+TMfhnTQHDNprELFRa1adzbLXCJmkyEo5g71nIdciPaamei6Hui7Pw1vDP0+gex9S3p8qrlukUlkjP7vC2XdOcfKDGcxwFzv2HqN7pJtAXCJ7KxTsTXJFP4Fgitb27Wxt1QgHpe6UDCpxOMqqEuG5N5JJ9d5K2SKVR5565jIXvnuan/7Ze1xp2cX+3/l1eh8/xomkScSoYWl1ipZXBcqKijhpHM1SBFlJEfNyBS4BqV2ERFdHnqdWURjEL0Tze7tXY1P4eQJdrXjpW6qESlHKVgFHiOTKBZa+f4Ef//n3mdkYIfzUMYYPbad70Ka1Lj2tgSjGg80pkokkYdMiZEvNIn2YUuKr/lLEN3rBomg5FJWaoUjE1gmonixEwdKoqNQkEdrW8YnQUQj8gNRgsnf6iEuCS+NIL/squE4Bf2mZwltv8Wf/+iSTKyN0/NZDHHv8GC2DLfSVbXLraXx1h0J7mIhStps0K+JM6jVHCZA86aWc7hElLjQ0m3LmHDOf3eH177/Nyo0guW9/jRNPP8bu3hB9chQ5dTRx6KtD0pO6GlIvyd71oB/8JQn0uxcvcvmfvcVf31tl+MgxOo8fYluvQTwWxtBM0oEhovEIqYRFr1XEp+lqv5cNtXG0gyZ9UgacDNdPX+Pkq1e5fX2NLQPfYPS3D9G8p5kd5Q0KCyvY1TqljgH8UQgJgTzxMe+++BH3728wuO03GXt8iJa+VuT1FLGiVizhTi5QLdfQO5qpp6KYlp/Ig/3BrFExHCq69Pg+fBUfhpDBFmRMm5ouwvQ6oZJ3/hGQDeYBHS71vVefKsJV7fnyskp9WcBRJGvIO8c06bu9NfLgFP77BLp3LlfsCbRz67z94tucP1On+Gv7eeI7z9A7AAOunGEy410KYo+sVny/LAvbxVC9sEvJcMgbUt+WsIolrNU1fvzGPW5NTdLS1cXQ3p0MbxsiHPM3kiK8SH8xyyhtlIgstDSOm/Kkw41+QVVimk1d9VNynomIpO6JzxyTXNTjuqXOa32g/BQdWvBnAoJI1VW4hNQVPnWmS48h1y71Z1DVIlJ9KWytcUtVIJ7p6eyLeg2TNfwinFqHj1+7yUcnJ6BriP1f3UPv7m4GowamCL/qLutri2SzOQzTRzTeSygYwO/X1frTtaza52pElAFB1Z9CPGtSE4mI2lRlgeoj1AmawXUCuG5A1UF1kZhr8gbJIS89h9R3P3vIdb2OLsITdeB6uILaxZQ4pVGnu7q6lw+2N007R2kqz+3XrvHyi5dZEwL9N56n/xmPQJcn0vRAiK1+WAaMkMI4FIH+OdZQhPoKTjnH8txdPjt/lqu3lljJD9PWGmNsyxDt7QmCQU1hcZVqlQoi3LKwAnEiyXbamy2SYen6NFUTycfXlfrBW9M/tyN7dcODekHViB5tLsjbAwJdSe5Uv+kZjlyf9GVSM8p3PnhHviDQvRv8q/X1BYH+BYH+q7Ui/8v9NF8Q6P/lPrtf2U/+q0Wg/0mDQP822wb7G6ZNqSLvUsussbo0y+svXufTU3fo69zD6B98g0N7O2mK1dHsNKVCiOWlPLqp0ZIsUSmscfPkGW6/u0ymZKJ/7XmefLqDjpYICd3GKsewhFFVJMyqh+4rQqjzc0XjvJXGWL7N9Ps/UQ70q3ove771Jww+H/ucQJ94aU0R60NHTzD+3ChHWkIkfQZaMU8h6FcumYBjoOU9nlkU8E3KO+wRu2o0lxQzjRpJaA/HFTg6qIplpRzWsjhGEEeTMM8HBLo4LDJQWqWcXuXmzWt8evY8E7NrOMnj7N+/g507xpVqOCKggc/Ecepk8jVy+TKVugAGAeW2bwv70fw2rkIOxCUis0YNRcIp0L/RgUjrp/yF4uwkg08LKGBVWZGFkxPPkykuULGv+XCqMjMwD2aAvCvOmCJGNc30+6/xyslz3C2FSO18jINPP8bOPh+tQZ2C61NOAZ+4s/S8ciuWdSmYI8SqBoagrQ5kg/K5XCI1ASQt9dyVw0NIFIGOhUAXcFf3U3f8alyb2ejFSsYqWm6DmRtXOfu901yczdMztpf23/g6u7e0KJdEV7kiN+0/yYG+eukUP/rzk6yersATv8u2Z/bTdKiVA8UL1JbnuXP2NH/+SYF8dZhde5/l4RNxhnqbSIY0LEklcG1M3Ue9Lg2DqQBYb6Sp1yFI0S3wgHRcAnCK0t6DpE0sMddJIS/9hJFV4gtNAZqCcFo4joZjqPBSVYerHrPxbAXYNasCKAk7YlDSf+YhVQkESl0rDYjMPZOi20UTB7rhUrI8VbS4T5QLVdJRAw4VUxzJReXosZdXePvfvcqLH1+ldWico7/z37J1Vw/JGLRoNpqdUapx9AglaaCcGqZeICgO9IZgIhMR6UYJP2mqVyc4+cpHnD59h9rOEzz00D62bR8h2BsQz6tqvOLFn92zzaDKT1BrWQj0slFRYI54pT3FtiwOz3ko90W+1xLCvAHOKn2I/Len0FCER1aziUi7Xm2kImCSsTwCtfmBfNvjbtSXan4fdD8PTgT1EKo49U30xSWW5xZ54wev8db1efr3P8S+r3yD0QODJOoVoo5NYvMuM5kO0m4bVus08bhFyBT/WJN6/p8T6KLWERerk/g5l67cl6InJBHhi1LrexivENBq31ECmSzOXJrLr3zI6ZPXyXW2MfDwQ/Q+epCx5hAxE6IlB6VyEfCiFiIrAJUm+Rh1rGrAc+kYBstqTxBIAxLZHBgVCJbI670PTOcEykVvfRsay76wenbq+dlzCmQWAL/iE+mO91yEcAhWG1xtww4rW4KAGlE21Z8WiFfxOUKgywVX74BEQi/N8b13p/nkyhy+1Ag7n3+G5/qT9MvGIJ/NqXHr+hU+e+UlbtsmWw4fI7L3OI+lEiQtPxSqZKIWVUMT/wZ94nF1HPyz4KcAACAASURBVI+c05oUgS4iKT8CnguBvs7yq3d4442PWVoskfj1r3HwyeM09ccY0uQ6HAVwYRY92la5GH3yMdQtEQ5EgEFJD3ANAVhkX9XRZJHJ/uazFDkrhJ7s0Urooihzb88Q2EOaaSFfhAL9ZR3oL/y7F1mfTRE+8RX2P3acjh1tDFTukF1e4eK7H/HXH2yiRZPseOxJjj/Uz2hLK62mprYax/EIdHn+4kyVJ/WgmVdrT68pwZMQ0X5XCLgqiDtY95PXPcGSLB8FHtdtBbJUDUlSUFQwOHI/5MA0qeuWMomLaTrgOsqZoAh0n1+RJ+pIfeAcEHGDcpAo/w8GNXy2rQRuAjBIioFu+FTSgaYEYl6Ogqj2nXoNTWJ+VbmgvPpEFNnRAH9ck0rDpa62CHE5uHUsO49ryi4hf9Yjc9RzUluTrQg1V0WgWup512suPhUVKHSjgIzeJxGw1fcgcUE+kylXIfSluFktnLoA/CYy/lnXVxpOxjCUErgisvCJsTOv3kWBLVNVv3c2uBqZkOe8l/sbUwS6d2+zEiXoeHCxq4sopUGqqvOghqlecjkTPFpUyOoHZ5NfSCMZMy3HsOyJknDSkGQJgd7ABKla04pAd9wECifX0mj1FWauvMvpT6a5eX2FNaOHrp1D7Di8l21b22ipxwk6PuprWW7ff48L1y5wYTHNaqGXXbsP8exTBxnsEB1XHV0LEniAvaokF4np8BzoNVEVqRPAQldEm3c9cu1K2KCuSmoIqW9kzmkINyDCD89FLkIV5WZxfQo4VGeqbDWU1MxTj8ZooJiNHy3AsQCtfnnLbUk58dJJxDVY0OuEWSW0Ostnr7/K916/j5bs5diJpxjYe5DB/iAB0yEkiS31xucymqjKniPRyVaNgBCbjb8Lf75Bngs0G/FwROXYrWLrnvBGJS2oh9R47vL+yfvQINDl+gSsrGhZBeJZklKjNlax9+VxDEeB1jhR712RItfdoKz1NuqWhuOtAV16O9HfJ9AVeaPOTAH5MqzOTnPnxi2unL7C4nKOYCzB6N6DjB7crwj0hF/HNIIqMjaXLVAq1j6fVdqUiqm4WKmb/j8JdCE1qCkCfeL0Xd565QMyUy2Uv/Y8jz95kK09Dl3WfWqZTRbvz/D+qQyfXLjL5XsZ2neM8vVvP8O+h4bZ6veIKG/PFZC44eC3HS/uu7GfNWBcJTBS9XXjTihPswg8ZN67rE/TS26oSPqEK6C2Rk3WptJC6p47TPDmxm20NZl/K29exXMryb5a9FP1e9oBIdCThYr3vgbLikA3XIN41Y9rlT2hpaZUNOo6HNvFEqGbStaQLSJKVZFbOhtkSdhBgsJ41wwqYa+nEcg2UJQ0EcW+UwwYCt+3JIXB8SlQXSLChSiU2bmGIcKNRuGhBTwjutq/ZQi3oeoRRwSxxi2sfJ7V23e59VervDexQGp4nNCfPswj3QM0G5oSbol7VXoBnDJ12W/U/fLhFzJSjiIHNq2cItDDdZv6rVm++zcvcunWDL5DX2LP8WOM7t/CUFBIugq+qohvA+p8lYVU9nQBjScsLn+PQFf2vLqFqzvY+jr1eguGLoSV3K4lXEk5UALjzp9NZ7EWoS4CoxB1EYzJ8aMIdI9E14VMkLVgimpTkj10JehW1/eLDnTV59jYxTR2fo17d27zwbtv83+ufpVvH+jjf3qki0RnmLJZYWrlPtbVlzj5/l0+Pb/A1eg32bd7jIcO7+XhvWF6EjHsdIbah3/FW+fvsFLzsfjQP+Gx4RBbOmJ0awsUIkKgu4Tqyzj1LlxTV+kBsn2ohAvVy35EeWGWd370fc78YBvlsT5anzzO04f76RWxsDpnxW/tydQE25cjUOZMq+s2hNwT0WOnEha6ck4aJQqOiBC85K8oC2AHoZSkHi00zp86xnye1/7mh7zz4hvoo6Ps/c6zjD5xjOawSWcZtVZKfldanMZ68WJzPNFeI5Wn8XmE2BIit65Lxytn2y8Q6Or9k9NeRqbkyOWWyU3OcurHr/HC+yt0bjnGs9/6r9i7X/q7Ej69Tr08x+yqS6FqYiZG6A/XEEOq7hc6Wk5n2SH92HWPALFUXec53IXstPPXuSgOdCHQm3dw4Peep+exIzwW8xE1K1hyvlhSPUhtbxCq1XCUyFKdZI2a2yEoaT3iXFSLWhIiJCXHW4der9IQ+jUcm8oB/YsEukovsgkVg5StEo7pUCmfZ/H7F3j1L3/ARmUPHd/+CntPHKVv1KXLkNQ6ebc1lRQnJ6Scvn5Jb3rAcIoKQyofcZgWIupZyfVIXxK2NQk9UakOeZ9Xy8mZEyrVMGU8nQ/KQY9Ar2B6BHqj3yr6auoZ+YtLFE+e5C/+zdvMbYzT9huHOPzoYTpH2xk3fWqvkI9SlPC3hmwhJTWRLFDZD/0rOFpYrRXHafJEnppNJXOFqU/v8JMfvMPm7RiZbz7MiadOsLM3Sq+8xiLUdKWesxUeJGiGOi/rIpxqJBH9kgT6nYsXOft/nOIHS0UOPP1Vxp56lL3DPlLxCH5NaE5JBPJkEU1uutHf+hVR2jhq0HXpk3Jgp7ly5hpv/+Qqt66tMDzwHFt/6yDte9s4YFYQ1afU2gXLj615Iqy1q2/w3X/5fW7fXmHv0T9m53O76BrpQWsxJUtICR1CBdm/LKo+jZKnzVKYjrSMGFUqPkkKkVPQwKqaGLLwTEjLGtKFTnSIln2YyiEtN1l+gpygIoTwRI7S0ThKqO2gSx2CpAN4yWe2XUfTRTju9dyeLN4Tev0dB7o0D3LW2vfRz28oB/q5szaZp3fzxHe+Qt+wxrA40BW49TMCXRLsVD6IrUIFvPRDw0vPiJDHl8tiLCzwvZevcOb6DVq6e9h14jF2HtpOJC4CNhFZy9Ow8cm4IeWGlkMsT90W0binShK8wlXCuipCDBu6iC7kxZO+Q4AeH+moR57LHtbSKKFk8RakVWzgDJGKl3AkImDZGTRxoDckkl4ukGyIkmD1M70MRRcnqCnivaTXCLCBj3nsFZfX//ojfvraTYyBcY5+8wgjh4bZkgwTFMOJU8fUZeSm4Y1eUaJoz/yshKV6Rv3vqhvBcmQMgDRV8nyD1HXBYETM1HB0q+5C1rC8kCF1n+tSJ6qkQPmhDQK98YDlF9FiqHpAXfsDpaEHdnkEuid9kw3vgb5R5zyl6Tx3Xr/Gyy9cZi0WYt9vPk/fV/fR//MEuvxQ1RrkwZAX2/wZga4wsixUVimuLHLp8gXOXLrM4loFI3mYnduG2b1rG+1tCTVPXTd0DNMkW3bI5iqUqxquGSIV10lGxeLQEPXKmFG58J83vzR6DfXaSJKBfCiF4Xir2+twf0bsq3lE6jc8jFR+VT2mYBdSr6hzwEu3ebBmHkBUXzjQH9yJf/hfvyDQvyDQ/+FX3T/Ov/ELAv0f53P9z3pVv0oE+v/8v/4P7Nqxjycf+ybjw4NoSj4sB/80pY1V1laXeOWFM3z0/lX6u3ax74/+aw7s6SQRr+NzK2hOmHRGU3N2Iv5VsmuzXH/jA26+PcdG3qDynT/iN5+M0pXyEakukVtuoepaVIIx9LhNQK8RdQvo6wZ2XcNMpJgL57FW7zL9weuc/1eXuWYIgf7fM/TrQqDfYvKzN5l4aYOb/k4GDx9ny69t4XBrhLg0nJtpZl2HmkTuloNE84KbGOQ6g0Qsk6Bh4Nc0L/ZOOVOk2Myo6DSJk0/X4riGhRW0aKnXqYty0PAaYSFJhBK0nHXczQyz9yb58MMr3Ly/jC/aRGL3AXZvH2VooIdk2Eeo4ZKRsklqVdsW4NPz9PncKj4BuI069UqJUi5Nya5iS3StK16LKJoVIhAO4QuaCugQIj2kLUHZwS7JHMkW3IhJ1S2SZwanYmM6YQL1LkrxKv5IBMfnI15ZQ1+b5vrr3+Xtt69yqxgnPP4YI09+he0jKTpb/ERDNi11H367jpstkDErpMt57DokKwFMV6fuD7DRHiHk02mhgFkzqRYqOGUdzRASxqZYTlOxc2hWWIGRtWALSb9G3GdQNZfIL0xz7+J5Lrz0GRfny7SP7Cb+9a+xfXsfbU1B9ginE2zkA/+SDvSlaxd45S/eYv1MCfOJb7Pz2UM070txWAi1XJqNi+f459+/zL0Zi/Gdj7PnGx3sH+6nPRrBSC9TL9TRfAFqbohNeUaGTjDmIxQysMThW9qkWM5RrNhUXJN6WRzaBn5/WMnDoxEdMcrq9QWcQhEnk6Val3jCAKVqHdvfhOaPEIqGMSwRSHhNjcypszIFKtk0ZcehbBjUHAd/NEIwYBEJBgiaOnqlQLVYoF6rYpSCKgUg7bfJ1muECiaxagC/GcRp8uGEZTbyGsbSJOmJu7z/lz/lh5emSA6Os+Vbf8TgjmFaW4IMRB1aWFfr2a7WyJZ08rUKBZ9NR6Xda5ZNP6U2h4hRoV6Yw/nkMq+//jEXzk9Q3nKEbUcfYnjnbprHI7QHTcKGTnKtTE0AACFyUxYBQ0QKkKiWcY001XKZYrZKMe8NTdBMAUZ8WEEfwVgAK+SBdbILhd1V6jmH2loZ14pTjlusVfNQzREr6oRdP7VQguVEADuoMygQ+QPCXGAxx1VqeI88+Lkv1a1sQvUmrNZZWMjyH37wAT+8mmH44DGOPPt1ju6N0ObUaTF09MwdatUUVSdJwbrmBT9YosQfUxBf0C9JBkV0d91LHChZbLpxaraNz6wRC4qzRaOYK5HPCn4jMy0NXF8VK6hh+CUmb57S9RWuvPYpZz6YYKO1hda9exl46lG2tTXTlQjSIU2vVaFWK6MXqsxXs+QrZQzNIlWIKzLPiEfJtAu55CB3NpGdppYv4ZphcpEBqrU6hWKV1vyEEi+YfovV1ACmaVB3XJpz96ilfdTLBrlwgGokgBaw1PUmNE2BiyG5f40kSnHAG7aQ+gI+WMoZ5XlMBUCfgFKe4toSP3njOu9/eBUr2EH8d/+Qr48Osj2ioYevYpdynDt3hjf+Jk0mHOPok1+m52iYXYGIAvqMlTqL8RRuOEg5JAT6BoY4eSp17FoL2UKJdK1ESL+HZumkSzk2313lvfcusLJSo+m5Exx98hht/Um2Ku1EFa1SJlPcJFPIK4GM4aRUyocvGMBMWeqZCjEcIaNcLG7NppQtUinIO+pScQ2KBDH8fsKJKJZlEvCBKY9IHS0C2nmZFb8sgf7dv36ZhbUBEiee4OCjRxkcTzCsTaLnCtx5/zT/4sU7pF2TsUe/wrHHtrKjNU63RHraUCxU0Cyh6Qwqto3hMwgG64RDHkhu25uUcxHyGZmNUFQASkX2+nAT9VhMRRzKzMmwgCduDb8mhKGmZhFWC0WyuRy1uqv2BDMQB8Oi5njx9z6/j1DYJKxlVLSuXbbVeytzs4WYSht18rUS8UScqGWgFQpoAtrnFtisaLi+IAU9jBtIEI5YBOXMEtdhvYrPLWMXVmUZoZlNWBIHX6tSKhVIuxa2P4wVjaiZeQGngl0qECgukalZ6iz16TG0QABfyI8T0vFrAsw5+OtFnM0aTk0IpCBYFuVagVw1S0mvYlhBjECIoNlEwDAU8V3NS+LOOk69RCHaguYm8cu+HoKoL4MhcZBVh9pGQu1tVb9OJZbGJ0YkssTWLWq5KqaZJBszyJfyVJ0yyYyt7oHYjRZbwzQZLkldxxKRk8wK1jXcaolaoUClWCRXEWdLEF8gDMEIltzvqo0ViBKIqNBoDOHmFB4o4KXQ9wLYN9Qw5hS4cXC8kQu4a9j5aT5551XOnVshnw8RHDpKz54hRvduYTBaI2wHMSU2uVohs3GJ23ev8dOzt7h0x8fQyHa+9vWnGRuThVYmWnSp5mStWBi+MHa9TL6cpeKWqPv9GFYEXyCKYVpETIeA1GAKXPSi7GsljXK+RCFXoC733gqrtWRKzZgq4TcMIkK+Z21qxQqu7WCHgpTsGiXdxQwE8VtC0GskNibIajU25T2p+whWw4TqIbRognrcpBLQSVYnMe9c49T3X+CFT/JUYx3sfehLdO45yPhoO6mYSXegiFYuUMyWcQPtVKPypqDe+ZBES0qtmMtRSgco2nWqitCsqHhTny9KKhBTk2kEkws5ZbCrOOUitbJN2bXQfQEqAgwW16lVCoTMKulIF6YVJq4HSImjTlyRxpoSahRzOvlsjFJdyIsMtraOZYwQCvnwB3xKtOgzf5aC8h8j0L1YFInZrVKvrHHn8g1Of3qOmZks/ngP/SOjjOzaScdQF1HLJKrUAF7CQV1i3SX1piaCFJeA/J2+xtktAh2lDhMg/hci3FX6TpXCxhnufnyTkz8+RWG+g9pvPckjjx9nuMXPoK+KVitTSy8xN3mfn37wKa/99BNq8UF+7fnf4uDxY4w1lfBL/L4Av+U8pWyWYr5AzdapmxElerWtOIFYiFBQ3ntvH5Ra3JOlFHHKJSrlAuWSMDg+8iWHstTAoSiaL0QkqBMKiOitTiVbxa7UCYdDmH4JB67iC4hzK41TsqkWK/izTZSbArhBGR1QJ7GRQa9UlGhkJRpW5HUk62KkN1TkeSkSotoUVvW0T6sRy65SyeTRbI2imaRg+tHjUaqWSYehKyevuMZsf52aVsFwKjgrBWppST4KsBmwVLy/FY0SigTx+8QhK8kxVYqbGzh2lZrfpwRLpYq8Oza2VsMIiTCpCy1k4IsLxXOH6uIUU+fOM/U3K5ye2yDWN4L1x8c4OLSL7mScbkMjYZcwJcknO0fFsMkUSxT1MLrerGi6eDhOPbpJ1NXwZ9YpnL3K3770ClcnlmHvk4wfPszA7m2MNpt0hh1ikhKQtqn5xH1vUQ9ZBIRL1yRdI4cA0pVsjnyuQkkECD4o+tcJFMaJBENEgwZGXLa5Ijpr6OUgtYKDXfYprZTwMYVKlnxVxzGDVBwDwx8kGvFjmjpiSpZ14sHainVqqKx/IcJdyAS3jlPJoVWyTN2/yxuv/Zjv3h7j0SPD/MYzW+nqTaEXiyzcukn1xrucmU1za7PGpdIOhsIxHt2zj22PNzHYlETPZJh69UVe/mwCLdFF4MTv8/iYoYjvuDtFxRyiLPtcdoZ0LoVumVSMCqY/TiwUJGr5sAKXKSxO8PaPv8fZlwbRhlvpeXQfh3cMeW5rp4IRDEAwRDAcQpdo57pNRFjtag7qU5Qzaeq5Ydxgjkq1QN6qUfXvwAoGscIaMS2DWzIwMyHKviUMv0m+msedXuMn332Nj149Ra1vlK3PPcXAI4dpawmzzReiXQTRpojXdWqlEvl8gWJNnOY6th7A0S0CoQChaECdlZ4fXASJDwh0zxn++Zcit6vUbSHQVynfu8UnP3yRf3naJLbjqzz+7d/kyE6dLcECMSGsKzdw60nx17IZHCDplDHsMtVajoJdpFyzKQpjpTWrRBm/3080YiDaTU3es8I1Tn/3Y975859yo2mMQ7/7DfpPHOGpuE7AqCEx0DmtTCZbpVyqEy4kqcpe6DdwozLLVyfgc4lqRdzaKpVinlKlQl7VV37lfjV1g3AkTDgc9FadlE5KbOY5GB9QLCIIrDg6oSKU/XUcn0alfJHFF6UHfpnN6m76fvc59j1+mN4hh9a6CIoU4+ORYK6Mh5F5WmWqxSKOiBlD4j51yFVLhDbD5IM+imE/TjhKk+knZnqixqIIViRG282ibWZws3kyTpLVQI26pWNZAVKFgBJGSgJZMWFgGDXC1VXKb77Kn//FW8yvjtHx2/s4+tgh2oebGdNCVHMV3LJDrskiGPIpsVykVMCuZynkNyjp89hamKIcf2wlHgyQiJq4+ftMn57ktZfeZv12HN+3xzj88AG6kyGiRk2JNA2fX9WIwZCFZekqpUiuX1VJSsD0y0W43754iZP/4gKvrVQ48syvsePphzg8YNAU9hPUauTcgOrphXf2VW56Z58ewLVT5PJV0oIxiLBdK2NpZW7fuMM7H9zg9t1Verc8zeFv7qZ3Ryc73TROoarmWueCzRSdLK5dYOXMa7z8Fz/mzp1Vtuz7PUaf/xI9W3qJ9ATp99WJuwF8q1nv/EsEKUV9+MSZXayiq5ntPnXeVAJ+8qUigXSesC3OWItMIqJ6K59p0q4izGXNpb1UINumXC6TKVQoV2pomkUgHMcwTI9UN3RMv4np96keUvofxXe6Htmq0ge9IvNnNKGKcJf+YwLtwgbvfP8dzp+pkvvKbk5862m6B2uM5MqIStEuR5G5biKCXDPKVEtVAjWDJidMPeynFjaohAxS2jrG2hzl29d4+W/P8MntaaKdffR86Rm2H9lPojVGZ0SnNeA9f7OYpVapUsoXycgnrZpomg+fP4YRl2QdU+m4Au4atUKZar6CbcfQNT9128dsrEI4aBK0NJo3bGp5Sdez2Ez6qNk5KpUCrfkc66EOHH9EfW8oIGlGntTccGrY1QrVUh6nUKJWFUGzQ0YXzC8OvhiBsKb6inr+LrV7G7z8tx/x3k/vUh7cyo6v7mXw0Ai7U320xk2CpqS45KnZFjURiMeiWJIioGSDBbALVLMF8iVLYUlCIgveWraSWNIkhv0EAho+EWqpNKslnLSBnfVTMatoYZOqZpMvFnGrQv8bGGYMPRzCHwkoTCRerymnvVOrqDTCckV60zrFqoiiBDQJYVpR1av55X7olynP5rj7+jV++L3LrMeC7PvNX6fv6b2KQG/WIOE10A90wJ/HgEr9JIJikWApsn8zy92rN3jvgwvMLBWJt3fRvH0328eH6O/pIBESTMQTTwv+btsmlZpDXZLaTFm7VXxmHb+IWRvKA1tqpJqMHJI6wY8uD085zmU7lTrWKw9EavTgS617abzqDvViBUfG2egm1YClzFRizhGcRb7P+LmRjb9ISHxBoP/no2i+INC/IND/862+f1x/8xcE+j+u5/krcTW/UgT6//I/smvnXp488Rzjw8NoCiQTFnOFSmaT9dUlTr56lndPniVgptjxnd/nwL4u+voixPwSixTCFsuFLqlPm2yuzHD99be5/uYUqzmN2u/9U/7wcT8twSrO7GUuXIaVokYpNUrTsI/RzhTWxizauUk2tQDx8X2Uhg2SuTmm3n+Fs//3BW74+tj37X/C8DfjdBVuM3m6QaD7Ugw9dJzt39jB3oSf6voK6Ru3Ob2+yXqmSD2tkygaRNqbiewfobevh1QsTJOlKWWuxPYpR2F9g2KxzNTcIreWDfyxbjr6BtgZE5G4p9IVzbs4e8WT6atvUF3KcvXCNX74w89Y2TTZfeQo4889TE9HilTYUi5Gn4r58UiVz4ffqohvqbrETVHCKVdYnpYYwFtqblO+KiQ6VHwpIqkBegfH6egdpr0VoladoD1FfnaRuYkl1lea0FPNFOo55rOXSC/OY9aDtPuHMUY7aenpoW24j2hukuWLH3Lx5X/LlbPz3K20QM9hwoceZdt4B2NjXewYrDHgbyNUqJG7t8ilxUluzUyQLxeIlsV55CPSM0DooT309bTTrmUILa9z9+odcgtFnHgvRsBgZmWa9Op1XDOA5o/i636I7f2tjHTGqRhz3D37CZc+/ID7b97k+ppDuGOI2vEvMb51gK1jw3y1tYmWdlGLNjqxX2IG+syl87z6l2+yea6I74nn2fnMIZr3t3O0vgiVEvXr1/hnL3zC9XtVtu16jKHnUhzq6yehm2Qv32B5dkOJFnL+BPPVCr5IgJ7hdoYGm2ny+wjOTXB66jb3JufYKDhYxVY0PURSmpddvYyPt5OIiA7jJivTS8zcnWJubZNsxSZbrGAl2ujuHWBoeJTO9g7CQUu5ftaW1pi8cZ2piQk2NtPKcaNbFi29XQyMDNDX3UVnKome3mDi1k2WJyYJ+NopRDRmyTCxvoi+7hC3w3Q0j9A63kfrcBchfZr8tdNMnP+US989z3uzBfwdgwQeepbe7WNs2TLAnh6DLfESWrXA/P073L4/y1I2x4rpo7PaRSgco6W9j/ieJjqTPjbnrrP8gzc59f5F7t9dYaV9jKatu2kf38nogTYOj/TQHg1iXJ1lbiWDFYlT29ZHd3OIsDiWChuU5J2emuLmnVmW1sQVpVOrBzCNKO1dnQyPj9I+2kYg7IEoqdINlm4tMXN5BtvXBq1R5ksZ1pen0NeLRDULvWMrzvg2UsOdHIw4BH2eA9YjcRtzZn8efPMytBqz6CYgY7Ayu8FLP3yfl05PkRocZc9jT/LwsW0MJ4M0W+Avie/Zwq1pzG58wOzqmpLS+COPE0820dJqEDFK+J1F9JpEXOa4shFgI5chGtUYG+qgVq1x68ZdZmey5HJF8sUaZsSgo6eVtq4kUWuO1TOTXH/jDLevZllKJjH6+kgdPcCe3m72bhnlQFcCM1wnm1knc2eSswJyLyxSrZgki0Iuhuka20XykUFak4aa6xy6+TH3b83h2k0UBw6RK+aZnpsmtnwOzdBpampScenxlhYKlSr27Cds3t8gv5wlHfBjtbWT6uqhY2iY/vaYAgwkMtAbd+tFYktir7rjugC73hErt9hy56hX8milHGdOXuGtn5zCrQfJffO/4dnt29mZsmhKfEAuvcapj07x1ssD+Do6ePjLj7HtaJo+I8Dm9BzOmWXO+hK0bx0jvqWVYX3Fi97dyDG1EuTyjevcXpglrE8Qa4opc49+zeTqjXnyRT/t33iMh584SFdPkmFxkaazbMzMcWZygvtzk5SrZaxSE26whc6BIZr3j9DTHSJu6jS7myrGf2Nhjqt3bjE1U6VQLHtpfmaUREsH3YPjdA1uoSmpEw1CVLb3ukTe2di6+H1+uRno/+GvX2ZibYjUicc59MhhRsYTjBqT6HadxU8v8L//1WVm8xUGH36Khx/fwd62EF25GW7d3+D+3AZGsImKGSRXShOKBRkYCDM62EYsYrEwe5M7V/LMTa9TzKUVECqkZKCth9aRHbR1ddDZEaFd7p1bVckcArKur6xy/eYdbk5OUanZBMNRWlo70K0wVVunSIy27gH6R9oZH4axjwAAIABJREFUDi1RWM0zNznP0myWgjK4B5kr5bHNOjt2baevNUlhZYnM6gLpqfNMr1apyUw7sxm9pZ/u3l76hwbY2hnAsku4G0usXP2UyfkiwfgAobiflcw60wuzrFUNfNEUHb2DDPT3EzHLrC3OsDl3jbnlTWo1eRZthDr66RoZIrSlhbawS9C1MdZnWb8yRyZdwAqmMFPtzC9PMb1wh4y9RjTZTLyljdb2nSQiSSqFCgu3zrI2d4d6JUupqZdoYhvdfdvoGWyiu6lEQKvjrC8xd6tGJlOhHo8THoH2NrGrTFE+vcnc5DIxq5OlpJ/VzWVWs0sYS2n0UIJYWx/OnkMMtQXpbfLTqttotQKGU6W2usKdW/eZnJplerMIgShNLe2KLAuW/FQKVeLtffSMDROJGwSjEFBlmVD5AvJ7c4S9/MFZ5V5W+Z/yotYWyK7f5I0f/Iiz59aIxEYYfvSb9O0boLMvRisZQk4YQ2VLVnBKt5mducfbH1/hk3M1Um29PPFrX2XrPh9WqYBxc4K7MwVFQgairWyUs8wtTrGRXcT1W8SbuunsHaOtZzu9zS4JWXPamli6Ka+uM327wL2ZOZZWVskhcbgB/IEYQwPH6DoWoikeIlaqkbs+zezkLJVCnVqqhaVMhrxp0N7XTldHG37ToOXuKW5vrnB1ZZ5VEZvpzTRZbTT1jhMdSNLU10Jg+RyZUyc59fJLvDuRJBtpZnDnHuLbtrF/Zz/DPW3sbfVRW1vmzr0ZKlYrgcH9NCX8tCZkjOg9nEKOhdt3uXEB5tc3Kbg62fAShhGjta2Psa5n6RiESJNOsxDhhTTr05NMTC+zWffjjybJu7A0c53NtQWSVol861Fa2ofY0ruF0W4BawuY2gKZhUmmJjLcv1thJutQctMU9E36E7vo6+9hcLCPpkSYUNDCNCRN4T/uQPcsYuI0EnB1gTMfnufkT09RqjczuOs4u/bvp2eki1jcp0RBkjahJso0RGkKEm+4wB84sxVUrhh2bzTC3yPQxR2s1yimz3H71DXe/NEHFIVA/71jHD/xJfqamuj3OVhuDV8lT708wWcffsxff+9FJnKtfPnZ3+XIo88y3pkmbPlUWsbqzISaQz11f4KqbVIzIspJbKX66RneRk9vlxKJJiU9SQgk8Yc7BfJrK0zMzHJvYo3NdJ71jZJKRmjq7KGpd4St/Snak3EKm6tMXJ9lM12ht3cLXcPdBKM2oahJ3Z0nM7um6mDm4vh3jtE22ks9niY1tcDyvWmW0g7pvm58Pov87CzOjTuUxb3ekcLY2kNXWzOJgIH/7l3m705SXN1kmSh2tIl4/wipjp3s6A/TGhaCt4qr58kV1smvbzJ3fZaZuzNk8y4Zmcdp+mgZHKdvex893e20hX345tZUssDq4gqFphBWIMBqep3i3BL5ehkzGaIn8iU6hnroHkmyrl9g9eoFbn/8IXP/fonLa2UC7b3kn9/Jtt4dbBvZykFxRxtF3FKa+btnub88x/zqukxNxggOEI220NOzje7hOh0hP+nr57n35tu89d5nTC0XyQ4fp2NsK93bd3JgS4R9Q810Jw1WL88yu2bjj7bTNDxAS8omLCLD2gbVxSL3bt7n6v1ZFstr2IZNMVCgrXyEge5xRgdGiY5pBPxFfMYavs1VJm8tsDJTohrqRXRf8+v3mV3coGwbKiUr0b6FvsER2jrb6GqGqOk5EC03q2Luvdjiv0ugO/WyR0rWClDLszwzxZuvv8JrZ4PsPDDMo8/soae7GX+2yMqFayxc+YRZzSITa+LiQpDIaolHxnYz+PUetrWm8GWzfPS9H/Lip9OkBncw/rVv8aXhOm1xDX9tgtVMgIn709y/dYvlJUMlH0huezjVS3/fKKNDY/R03ye7fJ+TP/z3XH6pB3rjtO4fobslwubmKpvpNdxQmEhzJ72DI/T0dNMTs2iKWLiFNdaWrnL79l2WJyMU6ovkqznsmEa09XEGhgYZGmmh2Vhl8f4Ga7dq1BJZIokAm8VVMtfu8u4P3+H26VtkW0doPrqf1N7tbBlp5fH+Pra1thAM1rDzJaYnprhyd0atlaoQaaaJEYgwNDLGlt27iDUF1EiBuCJHxOnY+OfvWPRE8FLDdcqUiptUJ29x+kcv8n+dylLv3Mvhr3yHIwf72dOhkbTEwTunxlS5mgzsihGq5bHXl5mcvcPk0ixLq2usZqq4WhuBYJTWtl56hzvp7e1QaVOB4jU+/d5HvPtnb3M7NcSh336OgROH+GrSwJQ+vpDh6tI0169PMTe/QqAUp2xY+KMxWkcGGR/vpLs9QdzIkVm+y8TEPabn5llKC8kkSRTNNCUSDA8PMTg4SDIew/IZikD/O85dpX/TqbgOoaJB2S9Od/dzAv3Hf/EymdoeBv/gm+x/4hBdAy7NtuY5apWjWIhRG7eSJzM5w8zMDNl0GhIxSk6d6fVVjHsrlANh9KZmYgPbGR4YobMtTjLiJYuoUQrZGfJ37rIyOcOpRT8rWppQIkR3SxPN5SiVoo0WbcU31kZHW4xOfwnnp6/yZ3/2JrMLo/T+wW4efvwwTT0h2lYrzN6do7RZwRnsZni8H3/YxFm4x8LCIpMTU8ymL5Ov6JSrkIwfZOtwP4P9nSTNORYvz/Pa999m9WaU0NfHGB4fwM6vUNxcUmYFfzhJuH2c3t4+evtTtIS9YVNihpD52v8pBPp7//wTXlupcfSZr7Htq1/i8JBFMigTxW1yXq6aItAt+44oVqFcYm3Vx7W7c9ycWqNYyJII6rQ3hVVdffHWEvOrJXp3P8OJ53YwsKWF/rUJFm5NkU3nKbaPoYdqpNfnmf/0R3z0ymdMT2dp6n2K0In99G7pYXBbK8e7myQLjeK1Se7NZ0iM9hIc66Mp4mIsL1K4fZPJVYdSUzPVWJKl9WVKkzcViRwKxtH7ttI2PE5rbycDEeUlx19fktk3rK1ucGdyntv3J1nb2CAYjtDZ1Y/PDFKtgOWLEWuJk+ptobOtmZD4KBoEo0ee/11vrSo5GjPQy3Uh0Dd55+V3uHC2RvGre3jiW0/T1VumZ2GJpallFuaquJZOLagza68zOzuLm7NpN5uJdY0QH2gjOdJOt3+FwvXzTJ56mw9/dJULizn8bb24O7/Eln176ejt4dCWJDs6Y2qsVml+lumJae7cn+F+QVN1q5CdieZO2ncdYmCom+aURaxwl+m7E8zemyFd7UDzx5TZYDW6xmBPM10tUZKTeebnNvCZYTa7EmymZ1lcnKJ9c5H1yBj+VC89A7309XfT2hIgIqMSqmky6yssTd5mdmKKtdU1hUHmwkniiW4SqTFGhzroTNYpLF1k9fRlXnvtEp99Ns9a1zA9D43Qs2+IXU1j7B5pYqArSW76LjNSd2tB2kfHaO3xERDNlNQ7Kxkm7k1z6d4ya6srKgFHAtzq0U6au3ppHRphYLCVVFiEPg5a4T7rd9bZuJdhUbIlklEydpmZ2QlKmRwBw0cy2UFT/xZ6hkcJdMbocStYtQq59WVm5maYnp1haW2djVxFCa7NUJJEywDDI2P0DXbSGrlOeSHHvVev8aPvXWQjFmK/EOhP7qI/HiSlCPQHUZwSM+VhsfKiCYEuwgARY2r2Bs5qkQ/f/5Qf/vhTHKOTQ489Qv/xbQz1thHwSeqh5IN4eKwkJLhqBFKjflUucUmVkT7JiyV1ylVWllZYXllTQt9EaxvxVIpAQ+BjyaipB0BHY0CZSgaT1AsZkVKukFleZ2NjE7tqE+jvIy79YMBLHXEdF7MRMfrA3vHzNo//OIX5K0Ff/KP/EF8Q6F8Q6P/oF/k/0AV+QaD/A93o/z/9Nb9aBPqfsmvHHp58/GuMD480HOiCfG9ArUJ6ZYn3T17g7Tc/Zn2lTOvDT3P0UD/79w3QkkhiiONAk8huib7dIL0yx82fvMX1NydZzrqUf+9P+cPjEHE2Wb/4U157Z4OpjSqVrl0MH+rg+K4xyvcus/qD99gwo/Q+/BSJ4530uhnmPnqdC39+mRtmL3ue/xNGvpmgq3DHI9Bf3OC6GWPs+KPsen4P20IaszeucuOdD3jz/iTT86sUlmqkKn56to4w+JWHOPLwMbpaUnSEDaIqnUoi2gq4+XmWVtb5+MIVPrlbUqDKtr2P8MxYUmVGyahU0bz7JH6LEmZphdJSgYvnrvHCdz+hWGvmy1/7Nca+eYBU3CLijZZSsdZSVAmR9/kwPskOlN+ue1Fe+bU058+e54P3T3H5xhXWc1kVHVkPtdHev4fd+4+zddcT7NgeoTWl489fZersZc5/doW5qTBGexcFO8ftpU+YvXUNo+qjPzZG85EDDGzbyu4vHSeSvcGl17/Hue/9G+ZvF7lX66LQNEp+eDdbxtvZu3eUbz7VzN7UFgJrJe5+eoM3zn/CRxfOkC5sYhVsLF+AXonz/M7X2bt/Jz1WFu36Td597R3mry+id+4mEAtyfeomC/ffp+JohOLNNO34Oo8d2MbRnYNUjFnOnPwJZ989yeon89zJGLiRNpZ37mZouJtDB/byO+Oj7Nw9ohxNXh6UOEHky8Spew4n5VDW8ipiziHL/JUrvPqv32DjXB7zxDfY9vQBkns7eURfg3we+9pV/rcXTnHtbold+x5ny290sLu5HXs9za0fv8Pl87coles4rb3M1qtEmxPsOjTG4QMj9MYjGNcu8zefvs+Hp88xv1YiUuzC8EXo7Bln59eO8vgTB+hot6hPnubapduc/fQiV+/cZ2EjTbZYIt7ey8EDhzhy5Ci7t+2iORGjXqtw/+Yt3j55kkuXLrEwv0ipVicQCdM7PsJDjx5j984djA/14y4u8sFbJ7ny8cfEEiOU4jp3a8tcmrhFdaFIwo4y0n+Q7Y8cYOexfcR8Uyx88iYX3/0J82/NcnoTKqEW1gYO0LN9CwcP7eHLe9s42KVjFza58NG7nProNPeWVpnTA3SUO0im2hjbvpetX93OcFeCqWsfcfMv/5Zzn91kfbXCXNMAdA+TGN7GnmPdPHtoF32pGJvvXVIRnbHmdpKPHWD3WCct0QDJ9UXu37/E2XPn+fD0ZSYWCpTLDqWyScBKMrZ1nCNfOsbWY7to7mpV7E9y4T0uvHuJM2+co2q0E+hrY6GcYfLeZYpzqwQdnejIUZofeZzxow/x3GiIsCjHG32W+GP/bny7NxPUy5dL4zKDVg2TnU/zxpuf8sL713Aicbq37WTv/l3s7O+iNxWj2RJVsfyRDOfvvsz5G3coVOok2r/OwJis3RipQJmgM6+iZ1evzPDG7QJL62u0tYd56NA2ctk8773zPjduLLG0vMbGRp5AU5Cde7axdecIAecW0+9f5/bbF1mZ97GSSlFpbcXdMsjh4UGeOHKEZ/eMEEoaLC/PcfO9j3j71hWu3LqNpLQnCimCwTh7H3mCbb/xMKOj7fjsOUrv/ICP3r9ELZ/E2PtlssUMV25ewTfxnnIX93R10/no79E9PEq6WGT52pvMXbjPysQCq5pOtG+A0Z272H3sEQ4dGCMRtZD8BTWLTu6vzLO0G1FnuvE5gS5vrMUidXGpUWf6g2u8+vIbFNM295/8fZ7ZtYud7TF6Eq+zur7Mu++/w5kPv0JysJ8DDx9kx74pWhyNG2cucOevPuYDx8/Bp55k9NF97AisEjENKjOLfHCjyKtvvcXp61eI+WboFNCzJUZqUQjRMprZQu+3nuD4iX109iYYzm+QnV3g5sXLvHbuIpduXSaTz2BuRjGinew4dITRrx1nz55uOpMReu1N3IVpzl04x+unfsrFK2lyuYJKE9GCTXT1j7Bl5yEOn3iG7q4m2lp1mmSJ1Sv/D3vvFdvont5pPswSSUmUSCpQiRJF5ZxzlVSlyien7tPRNuDdnVnv3i0wuxe7F7uAd2F4POPpHnu623bHE+ucOpWzSirlnHNOVBZFihQzFx9Vp200GnDfDNywW4BKQgEliaWP/N7/+3vf5wlhQH0SxT8foDt32err4Zc/v8niQRb6ixepbKwiPTOCnOAsYpebza5B/uLmEjtuSKq5QEW9mVKtmMiNYe49naR/bBmJKhZPqMGzjzZOQ3V1CnXVeWijlYz0vqD1wTzT42scHuyegZvFEqJSzeRUnyMnP4+i4iwytDIk/lMUrn2CNicj41M8fNpK++Awbo+XaK2W9DRTKBx1nAZwSPTkltZS1VBPfdwyyzNr9Hb0Mz2+gd0LcnUks3s7KLUqLl1pocCUwu7yAqtzEywPPWJ2zc5pQIZbFo88OZfcggJqzzdwrjgVTdCBdW6codu/YnR2n+iEQlR6JcvbG4zOTLBzCkpNHJm5hVRXVBKjCrI8P8nceDuzC0s4TtzEkIwus4iShlqSmgsoStWiDLhxLgwzeaePpZVNpGFaEgormJoZZni8g33nGnpDcmiYwpx3EZ0mFrvVwWTHfVYm+/A7j3BoUkhIraOkopmSmmIKMqVECaqYpUk6HswwO7eGPCGJ/CtmiorS8NpHmfl4nNHeaSJkyezHqtja22Ble4HT5U0kqhiSMovQXX6L6sJUCky6ENpY7D1BdHLE3twcj593MjA0xuTWIVJ1NImpRpSaSMT7Epx2Nyk5hVRfuoQxI55oHahfeZJDzeJQB/3V6594AwJq8AsBepCAa5X9nXE+/YdPGJ90kJHVSPnb3yM2L0ZYWCQBO4pAOEGfBIlIwCxv4jra5tnLUdq7T5GFaai62ER2hQypzcre/Wf0TO6GfN9h0clY7PvMzo+zub0QcgHGJWZSVHaOgsrXKc3UYIgRI5NYwOlmfXqW3tYNuoZHWVxbY9ezhtcnQxuTwLnab1P5vSwSk2JQ7tlYedbHcO8QtkM3nvhE1vb2Q/qe/LJsCvKyiVDKUfffonN+mqeTo6wegk6RhCHKSHJeJUmFKeRW5hNcfsHSF7+i4+Yzhm069sOi0KWZkKSnUVNiojw/k9cLU9iYHKe1rRt3WALp594nJysFY7yIGOk4++tbjHZ003rPxtTSKocC5jxyLeTdTTflU5X7ZxRUaUnOUJKu8OE9sDDW30N79xiHwXAidQlY/X7mxzvZWJlBJ3fgSrqOOaecptrr1JbqiIm0I/UvMNHdwdjIOoN9u4xbnFh9+9hFR9RkNFFeXkJdfQ3GlAQi1OH/TIAupN9CcWDDfbTGiyfd3Lr7FJEyg7prH1LTUI0mXha6ZUr9AVTC1o1A6xAQ6b/xdhas/5O//Noe8Jsb6F5ByxDg9HiAufZJHtx6wemWAdd3yjh/6QLp+lgSQ9/PR5hLwEdNszA2xsc3P2d4I5Ly+rcpqn6DvJQd1HJZaJtqeqiX50+eMDwwiMsjwStVhwZ8olLyKSivI7+wiMrSLJKiRSGaiIwjgh4rWysrvOwb4GXPLEtL6+zs2FDJlKTkFJBRXktzeSZpCbHsLC/Q9qiH7V0nRaX1VJyvJilVhTpSgs+3xOrIPI++fMDumIS0a81UtJwjELONamyewbZu5padUFqEKlLN4nAfjo4+XDIxPmMC6uo8cszpJAgJ1cgoE72DbMwssuGVI9EbSCosJb/kfZqrzGSlSlBJ3fh9B+xsr7AwMcto1xQjA+Ns7zmx+QMEpHLMFecpu1JBWWk+qdHhBMaW6WhtZ3psFochijC1ko3dTY5n5jj0OJDEqMiJf5PSumqKqsvZlz1n7sUTxl88wX77hHmnBE9YNPM1Oswp+TRU1XOjMJ1MlRfH/iZj3fdpH+pjaWOLo6AaWVQ2cfFpZGVXU1Wnw6iNYKn9EWM3bzI4vsiuTcxmXDkRSSnEZuZwviKOixUmMg0qRm51MjJ3RGxyDtkNtaSlionVypEcb7E1sUP7ix6eD4wxezQfwuefhrkwBc5TmldPfeVbGBoi0endhKsssDhJZ+swU0MWnOG5RMRKWNoZZ2JyIaTUksrUpOTUUlxRS0FJOcW5kWgVryRfvkMQR5ypmH4jQPe4TkKUh5DSwefgeHuLpw/v8aDNQVpROiVXSkhJ1BF+5GS/f4yl0UHsOh1iYzrDS078M9vUmwpIeDuFsng90hM79376FZ/0rGMsqKbxm+9SZ3QTHeZFcjLHzMoxXT2DPHvWweaql6DIj0zpJzo5m9LSWpqb36SkeBv77gqPv/gZk58n4tHLUJh0yHAxOz/N6voKbnk4usR0Siqrqa6soMRkICVWg3tnmZHJTl52dDHed8qebQ6n9wR5goqUjLeoqq6irr6QOMkWA21jjD1fQZQoRW+IxubaY290gr7Hvewt77IXlo4oOw1FZhpFhUm8X1pEdbqRZL2C3fVtevoGeNw1yuzSMienpyEUV3hkDHXnmrjw+rskZRsIlwSJE9zEv5Yj/MYGeoggcRai+zwniHZWGbn3JX9+e5Z1v5bsmsvU1VdTZY7AECUlJsyOSKYmGBRzKlETbt9nZ3me/pFO+ieGQ7XC+rYNT0BHpEaHyVxIaW0Z5ZXFpBrj0Xim6f7oJc//5jFzujRqhAC9uZKLKh8KrwOfZZ1b44M8b+1namoBuUeNXTibRGvJq6viUksNxQVZaCQ2lqZ76enpZmRsnIWNPWwnPkQSLWkpqdTV1VJTU40xNQVVeFgoRP/N7V1hj9kd9KN0SnEp3L8O0Lc/G+bLv/mUXUc+SR/eoOBcJbFJTtLlsYgEfnBYAFWEIMjx4rYfMtnZzdjYGFtbWwQ1Gk58PmY3N7B3D+FXRqFOSCWl/AKV1XVk5eSRZhSIem7EQTfu5XFm2zuYGBrl0wkPe8FdtPExFKQnEeeJxnbsgigD+tpcCvJM5MRJkbU94Cc/foZlN5fk7+VR11yBPNqPeGKdwc5RrBY7kaVF1F2oIkqvxj4/wNjwDAP9o4wut7J37MIflJGWcoHLzXWUFuWQHH2Edf6Ah18+Z3tSiag5hZh4DesLI2wsTuHyBJCrtSRmNlJcWk51bSnmZMUZhSjgQiycZH7HDfS5kRFe/nkHX26dUnrxMqaLDZSliNFGhqGWirFLNYQpxCFVQphnFk4dBPe26Zt38KxrhI6hBQ729jHEqMlNT8Tv8bKy58buk5Fe/RbX3y4mPSMG9Uwf3Y/aWV+zIM4oR61XhOqB1Y7PmetZZs8qQ6Yu5bjERGpmEiVVabxbkE6kT8zaiwF6JtZJrykh7XwlKXFyfCsLWPq7eTmyi0efiF8bx7JllYOJboLWHdThGjT5jRTUNpNbUUVxqgqN3IfSs4LjwMXs7BLtPSO87OljY3OTmFgdmZn5yGRKnCcBVHI9SVkp5FblkZ9jRqM8c8zLBXf4K7D1P45Un8XpIp+AAxfh8i/D8CHPP3/O0IAX26V8rnzzOompTjSTcwx3jzA6uIFfCB0jZCy6tpiYGMW56yBeFocxv5a0smyy64pJi9hl8+UTBm59zNJLC5PHQYIx8WwlFpGal0tKejoftORzKT8FlcjH5uQE3R29dPYNM3IQQG7bCW2BG1JNFF7/JrV1FaSkaIjaH6S3o4ehrgE2HYlIlNEcngaxaQ4oy00j2xiPavaQicmVEGnInhbH1vYMMzMjxO4scRCRjyYph8KKCiprKsjJSQsNwnmt62ytLDLd/5Kh/kEWFhY5ODzmRKNDq00jNbWaxpoyMpPCsW320/fJTfr6tlhad7EelYIsQ0OkWc+59HouVhmpKExjsfslXZ0LyOSa0Fk5LVdNtEZOVMCKbW6X3r4RbrUNsrG+hsd3RukUxaSSmplNXlUdVTXFZCRFEKMI4NgYZLZzlqWeRZaEM7xWw57rhInJIY539lDJ5SQlZpBeUktJbQMJpYUUhLsIc9pZX1lkeHSIoeFhZpeWWN8RhmClyNV6EtMKOXf+IlX1tWQlLeC2nDB/Z5LbHw+dBejffBfj5QJSo5S/Q4B+jDjgDvVvvUcBnj7p4NPPu9Hoirn63uvE1yRijBXIfGeL60oBuv8q+BboJiETmDDoKcz+S87uKUFBQyCQoGwnzM0uMLewhFQqI9lkJjHNSFSMQF87U6eE2pOhF+gzBcYZLeTsanfZT1ifW2Z5ZRX7sZ2U6iriYuPQajVIBd2QoJt5VS9/XTb/09jyN5iJ/5bikX/xx/qHAP0PAfq/+EX4r+QH+EOA/q/kF/n79DB+nwL0//B//G8UFhZzqeUaOZlZiEKiUMEHZwshfgOnp8yOL9DbM8Tc7AoWTySRUS6itWIyjNlk5ZwPTaRG6YTtiOPQtOzMnbtMPpzjwCnG+90/43KGDdvmHPtjXYwuKDmVRaLIKSezUkthUjyWjudM/+ArbFGx5Lz1LQxX0kkOHGLpvs/4T0aZFKdQKgTo72pIsgsB+iMWP7Myq4gkrbqW7DfyMEu8zPT1MP2snUEh4BDLUaMn1q8iOikebV0+OUVFxEWriAuDyFC95ISgnaBji6WVde48b+fx6DGxKYVUNV7ng9JkVDGy0FixFzdh2BHg6qLTQ+wbDvq7x7h9V2g2xPHGN9/H9EYKUQrBo3PmahJwYUHBTRTyBL7C/AhdRsFt6D7gZHuOkYFlevtGmV9YwxF0IVOJkYWLsQkD0iJdyE+dkXGe8pY8ikuMaJzjrHR28eTuc3p7XDhiEolPiyeg2Sewu0TQ7kVxKGY3MoWUvBxq3rqBKfaEnf5Whj/9EZsjRyw445ClVmHPLia3OAVTtoFrpSckObVsDC+x1LfJwskeOydHBMI8hHt8uN1eAjHJqBsbySkwkxJpJ2FylAef3aH/4Qg7hgskZxlxCyjGk5c4BDS5w8OauILcrERuXG3AmKVgpusF450v2GlfZuYgSLjeyFF1FemmZArzcng3TdjUjkUme8WC/h0C9K2xCe786A7WIRuKK29TdKMebWE8ZW47HB1h6e7mL+60YTmSUl7TQta70ZRoErGtWuj+0S0ePOwKTaqH5ZXg1itJNaeQlaMnLyUC98YWnvYRvhKm7n1BXFI1KfYUbCceIjQG3KV6iopSMGdEEzndR+vQGoNz+xzYj1Eow5H2MrZJAAAgAElEQVTKZURHKSkwm8jPyaQ4NQHZqYOFyQnWp8d5unbMaUCMIiDBK+DehYGLqHDislIpKszDnJZEnNXBrZ//it7b9zlQZaNKj8KbIEzh2ghYXPgsp/idBjQZyTS+dgVzuhs2x5juec7yZ1N07PgQ6ZLxFV8gJS+TgsIs6nNUlOh9+B1HLIz0MTO7xNbJKbMeEeE7ao5P3AQkKjKu5HKuMheRY4uNj76g++UI+xYHG5pUJKZ8EstryctTcCE7hbhwMeO/eEr76CoxSenEX2/kQkUaBrUcT9cDHveMMr+2wdLeAU6pkvBwNeJAOCK7n0AwiC4+DuO5UvKqS9EkJ2Bef8DTLzq59dPH7Nh1JJTlIEuMwe1aRXZkI3BsZ9sTy1FsOuUtV/iw2UymMS7UyBdcZ1K/9wyDGELSfY3jPDua+PDjFnlQCWDD4xPWJ2fpaW9ldnmJE68Hd5QercFMakYBeYWV5MQL24s+Jic/p39ogtV1C0HVBYzFFVTW5hEf6SIqaGF/ZYHNjhmerPvZs1oxpkZTVmJic3ODtraXHFsFVLqEcLWWMI2aeEMsmbkZRIhGWGufYfHFJPMzbjYiIpGbMggrzKQ+y0R1fh5V8UoObRuMjgxwMGNhynmIzeNBLNWgdkTh94uJSjKhbUwjy5xAjOIIb+tXfPSzR1iW5QTKzhMVq+YUOyknw7isdoIuD9uqMqKS01HHGRC7lxDvbuOzHrJr83Psl2P3BChuvsrl169RkKcNOZ+jQl70AJKA4AUW2MRngwnCIFXoDhLyi9pC/jwpHk6Gp3n58CmHaxa6Cz+k1Gyi2GwkTS54/aYZEQ7bB/8jadlZVFSnUZKxjN95zFB7D93/zwPakHPh/XepfLOJQvUhx1ubbIxN82DIxuTCAkd+H0laG3qdKuTz9c3HsLbtRh6RSva3LnKppYT4ODn6pSnmR+dZnF5kaN/Fnu8AqVJO/JGGA5eYcJ0eRXM+BQUGjLpIzLu7rPf30jXQy9D+OrsnGrQaDWLPKT6nC2l4FA5/GIbCc9Q31pFXkEx8mIhwqSukOPFJlb81QPeEjN5OgkE3stN9tgf7+dnff8Ka1Yz+0jXqLjSSlKogU7JK0LLDTGsX//HOMsciKfmXX6OuKYtspQvf4EP+28866BxcQaU1E23ORBUtIjM3ldysMJJ1Edj2txloe8nwzCm+oIqA6xi1Ohy3cJ3LwnCIw4lLTOLKjavU5CehkgbxWrdYHxqnf2ScvolZLE4vUZEq9DoNMXIxm5Z9VtYs7ElSKW9+k+vvvcNl3RizY4vcvXWfqbFdrF4JCakmfJoIktLiqakpJyNZg3tvC8vaApuL3VgsflxeGZtWoUGmIEIbQ82lJi5VZ5CikuJdGOPpf/pz7nUsIYopCGEuRSoxVvcxVsEx6BLjcQfRRuhJTI0lLFyKzbnJiX0V+8EhaoueHU8E6iQDhf/TdVoa0tH6fPiGu5j4YoDH7b0cBNWoCyuIVPoJeizYjqc4faXgkMSUEBUZizYmnuDBAj7rKodbCzj9Eez7EolLLaL8cgtvXUonRhnAOtrB08/6GJ9cRJmaTeHblVRVmZDaXtD+V/28eDJAmMjIsSkGtUaGT2pDsrPLntWLwxOGL6+eCy0l1NTlUB4jQ+6wsjLYy2B7L6PzW7j8EjY9IrSx0agiwvG7D1nvtbOytEPBxUtc/v63yStORx8LWgFzGAwgFUg7QsNIcPGFdAU7Z35DkcA7thPwWNhYHeLBl21MTLjJzbtEzrUbJOWpBfUpKdiQB1UhR72Aviawyum+hb6Oadq7nPglSkw1FWQ1aQg7OuDk01v8/cNJrB4x8oRsIuMikEldOE82cDkOOXaKiNQaya54l8b6bLIzdegkM+xPLzHa1cvsmJodlwtHwMuxah6fW4IEFZm619BeV5Gdm0LU1h6bTzp59qiVjY1jwgpqCAh44tQUSkqN5JiSUIpPiZvrZGB1idEdCwf+SLxHUqxbLgKqBJKKUyluKCPhdI6Tzqd0377D0KqOnUgNsVnZkGWkvjSDsqx0muKVjD1r5fOvHoDOjPHyd6kW8PYxLhy7TxnpHWRmYIKNhWRBY4k8KgZ7+AzBgDiEOtf4G0kuT+Lcm41Ux0rxbC4x0v2ST2+/YMTiCt0vI1NTCfdv4jzaRGadZCPQRECsoabxGq+9WUhWupTj3W5m2l4wOrjGxpIEqyoOb7gXh8JBWXwJxcUFZGWbidVFohZwwKEy6rdvoIecl4HdEIbau7dI27Mh7j/tRhpXQemFb1BWZSZGe4a1FhZ/hHr27O23WRu/7ia+av193VP8bQG6xI/T2s/sy0ke3WoLIdwD3y+jpuk8yXGJGIQQIhAgQkANewbYHOjjzr2v6FnTYCxoIb/mXcqSd0KajPnZGfq6O1heWOb4yEpkdCwKtQa3N8ixW4xao8eQbKS85R2aC/VEyLwE9mbYWJtncnae4bkN5raFUDqIXKxAK5ehNqQQX1hGrTEKoy6a9YkR/u5vv2Rl+5Tapjc4/+Z10kxhaLUKAr5R5l+M8vMf/D3bUwmY379G03tXkSYsoOiZoO32M7q6T9gxpRFvjEepOCJpeRVnMMii182+Pjr0e0pNMpAe9GGzbOPa3WfnxMehx49XHk604Vu88U4N587HESk9wre/ztRQL4tja8ws73Hi8iFWRBLwuEOPW6TNRVOho6DQTHa8Eu3QNjd/8RkdzwewmA2kZ6fhU3iIPdzn0GXl0HuM05JPam4+F157k4icZWyzQ8z3PGf3cwujuz5kMcnsXMwlPyOT4tw8LmYmvgrQt9iY6WVwbopjpxvLqZStYyUer4wwRTyl59MpNMYj255ls/Uez9uH2D6CLW0dhtwCYkxm6suUNJTEhx5b9w8e0jF+TGpOPZnna6mriQD/DieTAwy37jI/a2HGdooj3kpAkH9LfcSux6Mginh9CXGvF1FWmUJ07BHq0ec8ut1B+8MxZnwFpBbFEtCcIHe6OLULKgobbomByHgTDRev03y5gGQNofpGGTx4NSYorFT+JsJdODz6Q+53cOHY36PjyUO6nk4SkWnCcKEec1IcUXYvlo5h+idWURjjMdWVMjc0yOH4JnnxZtTXsymJkqNw2PjoyzG+GD4gq6yO736zjpK4EySOffZWR+nuH2d+bZslq4gwXyQBAUEus+GUaEky5pGR10hl3QnhXivtd37O0I9kbElP8RkiSNAKz1ofHreT/VMPh6fCdr+GxvoGLlQVk54Yh8eyyP2RER4+68BrS0QT4yAocaHUgyGhjtLCXEpy4jCIV3j68SOG7kywlJhJfkkGMpWL06VpBp8OsDa+xnFkIarifKIKcsjNieBKZiIlybEoNlbp6J9idG6Z7YA6tH3uD2FwnZz6fBiMJtLKzmMoKiUtToJJ4kUqOkO4CxM8r5b1XgUUr8IKIfwUqs3jvRAx4UVHO+MLq7iCIlxRaSj0JoxZBWTk5pOWGIE+4gzhrXAc4NjeYG5hhKmlWba2dzmyBzh2R2HZO8bpk5NRkE1zSxP5JVnE+RcZutlD6w/vs6BNovH7b5FSX0idyEFwf4v5oT6eLK2ws+/B5RZoyDYcKBAplMi1CeRkmcjLNhMfLmJ5aiI0LH945MIZCEcmKE3CpCEyWVFRIfkFecTrdSjkUmSCvuvrjObVK68/NDbiROmKwSU7JiC4rd1D7H81zhc//JTxZT22onQ06QnoDCeo/TmowiMxpOooLknHmKjHZ7cy1NrGvQcPmVtYxips3RuNBNQRpG72Y7dL2N/3QVwRprIC6q5cpLRIR7zslK2lGTZ6Ohnu6Wdv95AxvxF59ClRUQqSw8C9eMLU1DLBuFxMb7dwvrGS4uQwVO23+MmPXrC6novxj0zUXyglXOclMLjK3U+fsrNsI+3yZZpu1CFVB9ifaWWgU1B4ODmVreGXygmIJCQklFKUbyA/J4X4iFWOFja589kjptrtbGVkYEiNJ1Jmx2NdCamqrPYgTrGZlDQz1998l6bGWBRSQWnjQ/67bKAHLRA4YHF0mOH/6yN+OnuIymhGmplFmp4QTU4uVRCML6aopACzKZpELJxurbM90MX96X3Gliys2fxEyOSkRquJV8uxWnaZ2bFzIgojueE93nw9l+KiJIJdz7jz0R3mZpbQVFwmNSsBv9fOZs8tpjpnWV2zE5lwnqOqXHIKTRTmxfCmMYbggZO2f7jFo+EN8lrOUf7B65gS/PgWJxi8+Uu+fLqNIyaN6OwyTsOc6N2LiO1r+A6cWAIm1HFZnP/gW1y7aCIm3INyt5fx4XVGx+cYm7KwdbiHRC5GG6smQhXJ0f4JmytWAs4oMqsKqH/3ErXl+USGndULsoAvVHt8nSgKcfqZnEGM2O9DJAriDAXoe6EN9JEBP+7rxTS/3UKS8YToIUHv8oQXT8ZZ8oQRb45HmizBdbqF98CFwirhJBBPeHIslTdaqMoRI1qbZOT+J2w8XKBn14skIY29jDrS8rNIzzTxTpmegmgxtq11xrqGmJ3fZtfuZlNtwOjbwGk/RhwegSfvAiVlRRhTYjDttNHV2snjLx8yZsslNT8feVwc0ekuClO0pGuV7D8e5/7TfmxOMcGqQiLULrweK0l7M6w64rD7lEhjU6i+cJGr1y9ijBMRfmLhaHudzek+5hYWsewccHwa5FgaZHX1BJkik4riCvLS1OjDD1nvauXpkzGGJjaxxhUSV2YmKsNAjamO2mwZxjgJUw8f8sWtSVQRydR/430K61VERoFvfZ7Zu3NMzCzTZzsh6Hai1+k4dTrxK6PxioRFFg2FJTlcuVCLKTGKk80xhu520fN5G6OnpyiTDYTFxyLBge9wF4/NKlhB8EWnkV1WS+X7H9KSFEAt8odImBOTIywuLbJl2ebAJqDcxWzsu7BYg5SUV3H9jXfJK1pEvgcr96e496vBkEqg5L03MV0r/nWAHuX3hxzyQWEgwy1BgGAJl5JX5EXKUWigh5N97Ftunj7u5P7DeWISqrj8zhUSz2nRK+VnKoFgkHCBSCich0I+kK9t5cJHAbnuEhyMZw0M4d0XZKx/iP7hEfxByCkpJb+sBIVSEXLFC/eR0L8MLch/HZ6fKTJCE6cuLzOjUwwMDIb6eimNzZjNZiIiwgmXnrWAhXua8HB+HZaHvOqCI1748w876P9Smc0fAvQ/BOj/Utfev7bv+4cA/V/bb/T34PH8fgXo/4GiwkIutVwKNd5CB1WhCPjavRUM4HF52FpdC01J3n/Uz9LKAMf2DWLjTVTUvE9943USTHq0EVbs1k0mb99m6vEcVkcQ9413SI/cZ212IuQNj9DXYiooJCbTRHySleiAiLG7d+n+j8+wxcSS+/6HGC6nkRzYZ7v7HuM/GWFKnEzp+/+OzHeEAH0hFKAvfWpjUhSOua6ejBvZxNi2mezpYn98mqO4eFIzcig1V5OiiMYtl+JKEjCgcpQSUQixe4Zw90DASfBkg+X1TZ519dI5c4LWkENxRRM3Sgwoo+Sh7M2HO4RCkggFm30Xu8XJ8OAU9x8v4vDqufHBu6RfTULzCiGteNVwFGZuBWykgE47q9kCIbxX0L7L4vBLPrk5wNSchSRjLuXnK0lIjSIiWsqxdZOJoaUQlkjuTyD7ndepaKrDLJpgr3+QR189prv3lJ3wOGpb6im/YsIc6eZ4bZv1zklaR2wEtVGUvv0aFy6ZiT7ZYf7xJ4x8Ncq6W0d8wWVk1dVkFcWjSwjHLBvgaHCftpsv2F4MEpaRiM5oIClHiyYYZHd7jxnLKevRBvSGGExJXsqWJ3j8xUO6Hwwza3qP0sZKMusLaIwaJnjiYr5/jJ899eNR+LjxzTe49mY+ooNNlof7WL47xNimk9j0fFRvvUWWgB/XKSlBSphScrbN9DtuoO8Nj/Ll337JTq+FQNMVsi/XoSlJp2Rvn5OVVRb7B/lsbhmxKpGqhhZKryvJksawN7tK2998xf1nA0ToDSRfvkZyVRaFJdnowk/wrY3Se7+VnccLLBXryKsoR5NsJOsolr0DO4c2D88lG0So/GSadOSvr9C1dMKCTUJCSiKlFaWhgFQtB41cRFS4ApXXxvHsJP3tbcz197AQl0NKbhElphzUMiVbezusHe+w5NglJTmB3IxUSiVKHn38OZ0f32RZe4Hk0nhMjcnk56mJsEs4mt7k9seTbPi8lF68wKXXs8mO8bG7PMHUjzr4anyDKGM2GW99n4xCMwZDOGlqHzrRLiLBxWWzcnjo5MjtYSsY5HDMwdD4DPPr+yiL9FxrqqREQKv3j9H2rJeZ8RWODDkk1Z3HVFtDmsFFepgf9jbp/m8PeDq6hSY5g9gbzVyqSCIicML2xz/gZ8/WkETGEJeXTnKBmcSEBDRh4TgWtkJNpenpOSJKcqi92kJsfjaV289pfzDGxz9+yPxhDNktlaTVFFBSpEbv9mJdXuHJs2U6NpxklNXw7T+5QlFOEmHSs+e4xO95FaALz7+vA3RJiGLsJsgxQWIE57PwfLTZcCwOMzE2QE9/Jz3CBrY7DH1aIUXnPuRcuZnMVD0+azdzE9OMj4xjsZmJzc2n/mIjKQYPEe5NlsYn2O5YYMR55l1OFqbYowIszM8zNTlFdIwwwFBGWkYBYlU4YUpFCIWpDgxjn9xj4uEgne1rbGk0JFRUkN7SQFFcDIYIBVFHawwNPedF6zP8Ng1h2YmY8nOI1iXADli2D9gWGsMGMCZryYiVIet+zk9/cp/pMQ+O0ioqGkrIq8qkXr2OdX2biZ4BPuqwY5UqKaxvorEunXyDgkiZm41lG+2dkzxr7caQW8UHf/rHVNVmoFaCJoTp8yMPOPGJw0MHv9C+TEB8higTzqAh8YULGT68q/OMdXRimZ2jR3udFGMsGeYk0l3dzExMMTUxxYHxj8nKyqKwIJUi3Tanp1v0t3cy+OdtvCScpvfepvh6LWbZBmuzM/Tef0rXspR4Yxp5NbVkp4mQ+g/ZWe5l+rmLnuF1AopESv7kKm9er0AX5cP14hHPH3Syu3UEmbXEFicQbYgheyeSFcshG4cHzBnFGOLDyTUYSF+w0PblAyZXlpEV52AsbyQrLZkkpQjJ/hZDozM8a+9nU5RA0+Wr1DQ1k5WkJEbpJUzYkBL9doT7bwvQf/53H7GxFYui4RIV5xvQpWowe+bYnZtnsr2XO9NuIhMTqX7tNSpr40kMnuDqesB/+fsuOofWMJgqKLhwnpzCRDJzk9CpjtmeX+LuZ1+wNLCAKKOM4oZmcpI0JGvDOD7aZ2puhtvPO3B6fDRcvMTVlgZiIlWhDZ7xR21MLq7iDY+ioOE8eZnpRIWL2ZvqZnJylr6+YWYdCRQ3v8uNDz/gevwY06NL3L31kPkZGz55NJl5hRQ2NWDMjCNWH4FW4UHsPMJ2uI3VvQsnwvCFkrHxbT7rGMVyfEjBuWquni8kR69BtL5A51//FT9/PM2e1ExxYzrl9XmYcpMI+rzMjy/T8byLmclN4jLSqLtwnoyKPGI1m/hs+3jag3x6f4Il6xHZ/8vrfPu75aRK5YQN9tP3WT+fPXzBoi+csKo6WuryaSiMQ+1eYnB4kr6hCToXxWgTjNQ0tlCdqydVF8RxuMr60DJPRx3sOuWYm1r43geFpMSFczrazrPP+piYXCIsrYDct+qpLDcScfyU1h+Mc/vLNoKiNBR1mZRUZpFZoCPVc8rUxCpPH/Ux6Y6h8koZja/VUBerwr+9wcs7X/HsUTdEJVFU1UhUWhopCWGc2HbYnu/g+a9WmJxYx9xygQt/8h3yS3KJixOR9CpAl/i9IYyOEJ77xSJkwnCkX1hPVxL0H+D3WNhcHeHFvRGmpn3k5l0h68oF4jJlBBWQJjyPgzICAWH72AneJZx7Wwy/nOFl1yluUTiJlaWYLmpRWfdxf/Q5P362zMqBA3lKEdVNpTRUZpOkDbC/PsHztiHmlvbQGJspqyumvKaEDNUw/Xee0Hb3IRJvM4aifLQpBsSZ63jsfjZX9gluFmNJXSc3LxWjy4Gtd4TWp21s7pwS0/AG2WVlGEvzyTQo0UcEUeEk7GAvhPzf9jiw+8PYWzxiZXKTzolVwlI1VFyopTk7knjhufzoIU/uHXKQGEdWXQ2KsmxKM+NIilSRbN1g7METPvnyHgF9NonXvkdNSRqp8k3G+p9w6/O7WHcdFBV/SG5pMfqUJETqTex72/R3tjPxfB6/KZtz3/w2N0wRKO27TPd386uv2uhYc6A1ZlPY1ERziQ6dOoB7uZXWF0pGpzbQmgq5/v1GyssTsaw9ZebxMzaXT1AGzaRWNZGYZ0CkB7VNjT42CpVKjlwiRlh0+ZqA9JsOdKGF6Ba84N4dxKdH+A8W6Gyf5lHbAGJDAyUt36CwSEdUFGhEbgQxiiTU7jv7mv/4/vWB6swc/apo+8elnN8xQJd8u4Ga5kbiE7XECQuTQR8aYfDDMcHu4CD3bt/m5ZaKtJILZNW8RqXWwsrqGs+eP2dmaRWj0UR+QRGZmZmolGEcHR4yPNTP9OQkxw4Pxhv/K99uyicpSoZ9poPBgQEm5gVtVCQxphLycrNJFBDEMhfesAh8MXrSRTZknlMWujv48d/eZXnPT9WFd6l9+zWMaRJ0MXLEvj7WX0zwq//yU9amzaR94yrn3ruCLHGQiJ4pWr94xu1bh4zHRFPRVEHjxVQuRfpxuvx0ji7ycHiZtc0NElJTef1KPebkBPQRclz7R4wOjdHb1csWr3H9G9VcfbscrWKVw7EJOu/fZ3PBgScyNnSeMpiNqHxOTmynzG6FsanfRxurpCBRRf6ki/ufP6D14RDD6XrOXW4gpyaHRpUUh/uQ8dleHnzqxh6Uce3971D9jUj0/kM2xrtY/cUCvSunxKTmI/nuVUpNCRjjNJiVEiK8NmHVCp/dwr7ThtXp4sAtY3rWSn/fGE67mPDCFF4/V055rJjgVCe37jxnam4ft+ltChoaScrPIC/dT4LayvHuEL1/+ZSOqQApuc2knq+kstyP+3SJrp/+Hd33j0iIz8PQ0ExUgwJltKCMOCF8YJvutn7mFm2IrzZy6VoD6WYlqRMdPLnXzvO7PfT4csltzCbvfBa1ybFInR7WZ+Zo7Vxg5dBPdfN1Ln9wjexkCSoJqAV1S1AZ8uL+cwH66eEBQ53tjHb3cRqpR1VST05SHBFeEWuD4/SseUnJiKe6sQzr2GPmJzfRRibgKcgkT36K/GSfmz1WWtdF5Fed40+vJpOpPeF0aYaO9k56X/bhQIqu7hJZehOqMBE+9waLe0KFFYFHJmyi2kiJFDP+7CZ9/8nBhPcEf0YqF6qzqCrJxhAbyfr2Jo9edLG4tkGaKYvqkkIy09PBtsfd0Qm6BybIMDRz/kI6SSkxKDRu8CYRF6NAF+5FejxExy/v0vflMFPGJuqbiknPiSb61ELX3U6Gngzg1FaTcbWF9HOVpKYEyJI5iPHbmfz5Tb7oGOfQDck1VzGa0wkPkyPx7nJgPWLHaudQriW64DzVhQaqonz/GKALZ+ivY4ZfE6GF16BXDF6PC9wu7DsjzA928rK9lY5FG2vuOHSphZhrX6e2qoCivEhi5RDpsiH2neJ1CeqGbY5tDtx+BVsHUnoHxxmcXEYeHUlDUwOl1aXkqXcY/qKH1v96jyWtgcbvvUFyfT6lrkNWhvrpevSAcXcQU2YlmVmFxMUecOQRcWg/ZfXQBX4/+mgNJp2Gw40tRobHCVfGYs6rJjM3E6VGikIuJ0KtQqlSoJBJQn2Yr8Pzr6Oes11HpzCOitKtxSU9ehWgj2C9P8VHf/VzWvtEzMercSlBEr5OeLAEtSqaotJMvvHuRarLiwnY9ul/8oJHT1uZmF3mUK2nsvkC2dU1XItexLJoo+fZBKOrApVNTXFzHa+9UYhRLmK06wU9d1tZ3NhHn5CCtrSFjKxwlAofnsURJh6N0dk9yqm+kNR3rnO+sZzSVAVRHV/y4x+3s7xaSNofJdFwoRil/pRg/wb3b75ke9FBUlMLNZdLCISdsj19j7lRMV6HlrQiJbklJaijNIglaiLVEBMpAXc/qwPj3PzlV4y3HtKmSKO+qZbrjWnkxfuwHlgZH5nn8csjVJo4Lr7+DVreLCAqyotc7Cc6IAwR/jMO9FcB+tLYMLP/9y/4f9tnOZIqOdDEoJE5kEnEKBRKlJmNvPn2m6HhxxS22BifYur+c24vWJBoY0kvr6HUnEK8NIB/b5Oh1k6ejyyy75aQ0PQN3hM0hMXJBHvauPfJfRbmVtCUX6OkrpDkRC32qWc8/UIgmG2SUfwBUR9cIj0jnuRYD6ViB9bpNe785494MHNMTss5it9/E7PBSXBhlJEvfsZn9/bZDk/G3PAaeY2ZVCRYkTuX2B6a5mF/gNU9qHz3Q977IJ8kvRTv5CMePBxleHQOsSKB3JIccvIyiNFLONrdoq9zmKHOWU52VZhqSqj+5g1qK7LQCAG6MKTydYAu9L5CA0hnV7OgIJAIGhdREId/ieDIWYA+OuDDc72EC++0kJxkJ7J/lCe3HtP5bJIedwI5FWZKL5uoyFEhsnrYHlrmUfsG2wEf6fU1XL+cQXGcnOP5IaZ/8pxHC/so0/KRn3snRHjTx6qpjLQi21ng5aMH9HbNElQbiTflIM8vo1S8gv1oj429I9rFGejj9RiTdVx09zLYOcjTL54y4muipLmW7IZS8kvlJIcHCO6vMftRB5/c7WF9z43sYh319Znk5xnJPllgetpBV+8kfZsOsurO883vfIvcjHBihfuL14HfusbBoR2rw4NDpOLoaJnWF1NMzgaJTzLTXG+mqigGxd48t7/o4GXrFN7kSoquNJBWmoc5OZ60yD1kpxZ6f/Upn91cIyI6k5rvfJuMGsH1vcdm70smf7WM5fiUiBvnKTElYUpOJOi0cnhsp2dwODQkHW2I5/Ubl6ipKuT0cI2JB930ffKUZzv76IQTxtoAACAASURBVHKzKWu5QENFJhqfHcvsJCOd/Qxb3GiNuVR869/zVq4CvVJC0HvKqW0fu/0Yq/WIU4+Yg2MHbb2TPOqYwpBk5Pob71N6fpcIq5ztpws8+WQUm0ZN8Tuvk36lMBSgx4ghKuATWgoEhT6NV0ZA8irjDg2gHyMK9WP3OFqz0d42wIuX60TGl3HuWhPJDXr04WcBulC5CtelEKALA6UhTMKrYdDQZ8JQh9eL98SB2+XF4/YyNjrF0PgkQZGEjKJC0nNyUChVhEVFEimXh9ScCsFpLxZIfD78rmPcDjtBfxDPqYep8XlGRkZD5yZtdT0ZJhNqtRJNhAqZVEK4QlBiBUKqqTPdgcAXeYWG/3Wt/XsQWPwb+xH+EKD/IUD/N3bJ/3d7uH8I0P+7/df+2/3Cv18B+v/+KkC/SFa2CbHAswkF6EKl8mprmiBe9ykHu9v0d00zMd3Bzu4CB7YgYoWZjKwqys/XkpclQeQ/YvLOV4zenWBzx85WSRmp0S5c9mPSYpMx590guzCLyKQwVFILYruDgdt36fjrPuxaPZlvv0fClVRS/AfsdN9l/CfDTImTKH3/3/+TAP0xy5/amBIryW48FwrQIw7WGW5rxTIyzmFsPLlFZVytv4pRp8MrgYOwM6y6UEgJH5W/dqC7wLfP8dExU0srTFvEKDXJJKXnUxwvRqaUhAq4AB7CQgG6C+z7WDeOGeyf4OGzRRw+Pa+9/w6mK0aiwwRv2xniR9iCFTbPpaEJxa9XcvwEfB48+xuMtz/k7z/qZ+fIz7mWt7nwZgsJqeFEREjxudYZ6Rnnq09vY9sMorl8g5KmcxSGzXEyNsbze62MjIMnOT9ULFZdz6JI78e+uc3U/Zd8eX+FnaCPjKsXef0b1WTIg+wMPODlP7SychKFsewGsZcbyMxShTxJOk8XCy8WufMPd1kYdxFI0RGTmkCsSYleIuFw74jFHS87OiMGYwLF+Uou7i/Sfr+VvqeTLJX9D5y7foGiS3lcjZ6GYwfT7b385S/3mT3coO6NS3zrj+tJEHvZmBhk9vNOhlaPMeaWk/D9D8lJjwkVo0ah1/915+B3DNCPR8f57IefMPd4hrXsQiLy0wik6ynZOeB0Ywvv3iEbsfFkFtVTXtdEat4RBrcCy9QC7X97l8edEySYsin93vdIrsggPT0ChWOfw5FnPPjlHeZuLTBWoCSntASVIZ4ia2xoQ/vQ5qZNtUdCrIri/BTKVzdoW7QyZ5OQnpVB86VmsrITiJBKUIoEox8ErFtY+rp48eAeY+1tDMekk5xbRG6CMbSFfuw4YcdrZ9m1S5oxmZryQi7FGGj9/Bb9n99hMekdCpvMlFzPpCZfRcSpjIPJZf7uP7fTubxKekUlr32rkmpzFB7rJuM/fMYvOibQm/Op+eP/mZySM1+7jgAy92YIwe05OmZmfoP5zQ1WHMeczPiZWVpj89CFtiaV1y/V01yVTfyShef32xjoncSdXkL2patkNWSREh4kKmjFtT5P74+f8nz6AFV8GtFXz3O5PAGZY5fpH/yf/Pylk/SCUqreOE92dS5xuhgiBZXkioW7t+/R3dWHPz2JwnONaLJMXDzpp+PxNDd/9oI1dzJV77VQcKmGstIwEgJBjufm+eTn3XzSOUeMMZsP/uxtqoqyiFJJ0EhA4nOfBeihYaB/DNCFCWJBDGAnSKRgWvT7kQpYOcc6x6tzzI700L2wxvSWg91TOeiKKMhOo76mjKzYfU529xjq6WNkTth4NNJ87RLZ2XKUzk0menrZ7VxhUykM8RgxpmlxONfp7upmZHiU6BgzFy9dp7i8gQidErFEhDcohBRTBDadjN3r5/njeQ7iYklvbCTrSg05UaIQNt2zMMnTx59y/95tbPtaJOlaksxpROliCbPJOD52snPixpYgJjczJeQVjRkb5ONfPWdhToKvroGLr5+n+mIJdREbHC+u03n/MX/x8Rw7ARkNN97m9TeqKM1QoFX52Ftxcv9ON7/4xU3C4jJ584+/R+35MqL1hPBqQoCuCDhwS84CdLnwyucXvxoUEuERPJVBNxKRB/GRhY3RYRaHh3jmqUKbGEFGbgrGownGh8ZYnF9C1PynFOTmkmWKJVtxyIl7lb62l4z+fz10ipWcf/dNclrKSPQvsDI1ycjzDkb3NNQ1X6DxxlXSEkWI3dvsL3bQfWuPe61jWL3RFHynmWsX8olWuzh99oCvPn/K0vwm3ox6ogt1RCZEUbwdwdbeMRbrIVPGIBnpesrSTWTM7HLn51+xfmyl6I++RfVbb4cChGSFD/HhJhMDo9y685TOjSDl9eepar5MXnoUsUKAJ/UjGHd/mwP9t26g/+gXTI762U4rwJBpRhGnxuScZn9tHenxKY64CjJLS8iuq8aUESTGcchJ9yP+5qd99IxuYi5upumDtykoTUEbF4bCt8F01zD/9S//GueqC9M7H3Lx/ffJTVCjU/kQeZzMTI7wk4+/YHF1g8yiMi5daiZOr2V5boqpxx0sb+9hyC3h2je/RXZaHHgceFaH6OsZ4MnjVvq3o8hpeJOrH7zLtYRxpkaXuffVQ9ZWBEdrKqVVdVRerSchMQyJOIAyeAone2xvrTK9vcj+ghWXI8jqoo3W6TWsPhclLY1cbymnyBCHbHuV3h/8kE9eruGILqPqUibnWkooKs+AUxuTvdN8/subtLdPklpcwmvvv0f2+UoyDdvI/XZOHrj5qx8+om1igpR/d4UPv1tCdkwUuuEJBm+Ncquth7UwHbrL13i9qZSWEgMRnmWGewZ5+Lidzzr30adkcuWN92mpN2FOkhNwbrP1coK/ezBP//QOhtpz/Mm3y8lMjcQ31cmLz/qZnBa2DgvJfKuRqjIj2pNntP5wmnv3ulCo89HfKKeusZDcYj3JYi/rI8v87Ec3eTzrxFyfRe1b9VxM0eHdXOfJ55/S2TlJXFYV19/9kPSybBJjguxvr7I+do8v/2aW/v4FEs/V0fj9D8kvzUYfA4lCFRcIEArQxWcBuk8sQu53nj1PxWEEfLsEvDtsrY9w/5NeZucgL/8qmVeaSMxVIg4XAnQBfSgRcgCkUif4lnEfbDP8YpKOLjdukZLE6nLSLmlRHu3h/egzftq5zZbdz//P3nsGx3nnd56fTuhuAI1GI6OBRs4550QQAHMUSYmSRjMaj+31usZnb7jaW99e1b5wbd36hX1jj63RaDSSZkaiKFLMJIhEJCLnnHPOQCM0Ot49TWrGrvVVzW5t1bi86jesAlHd6Keffp7///f5Bk1sHufeKOZETgRezgb2F/t59ryJ5rYRLC4phCREkZSTToyqjZpf3eXxL28jt53DOTwITYAPsphZzAdWlue2scyksBu1TUpqJClKCdahcRrrm9nUi9Ceepes4jwC473wlgoOqCOUhi3M63uMzE3QL8SW7pnYmtllZWKV8XUDiiA3sk8Xca0ggmBMTNRU8/izcdb9vUk+VYK6IIE4TyccbWbct2bpf/CUL+48wuoTg/bc90iL1eJtGbJfo+589RCZ2JUrb/17MvKzcfd3xlllwri3Rt3zh7z44iFTTjrizt3kaqQLXpYDpvs6uVPewsslM/4xqeReusjl/AB8HEXsTzyi8qGV8up2jlTelHyviLz8aFaXqxl5Vs3k0DqO5hASSi6QXJSIk1aJRrgCC5dg6yv4IhXbsNjMyF53lr/2zLziTkKWgJDUIgD0w20sG2M01g3xtKYdq28+6We/Q1KSO2oX0Ij3kIqEKgphBPkNQP9mPfsPAbpwj309fPnvdKDL3zlJ1sl8vPxc8BCD0mZCIwxHt4ZY6+nhycPHtGypiM49S2jmaUKP+5iYnqHqRS0LW/v2WNAzZ8/h4+OFs6MM44GerpYXvHxRw/jsIuaM9/neiXiC3Z1YaX1GY2Mz82vbaMLTSCi+QFpyJG5OwusecSS0pIsc8LRuw+4WUy/r+finzxlft5FefI3MNy4SHCzC3dUBibmJpdpBvvzxZ0wPxxJ48zSFN07j4N+CorablqfN1NVIGNf5kXsqh5KLYZR5WzjSG6lvGOTWky4GxsYJjI7l+nfOk5UsiH9k2NZW6W/psIufmpazKbySyMW3i/F2nGKhoZWKW18x0b/NsYcvQfHxuAV6oTzc4GDviKUtbybdF/ALcONEQgAnFx2pelRLQ9UQffEBnHnjDKklqZz1cOL4eIP2zkp+/qMFhhc2Kbp4g5If+BHhamV7qpfJT4epG95FG5mOx5++QWaQs72iRCNkWhzvITrSc7A5R9/UBJOz82wdS1iYP6arox+R2RF1YQbvXijibLw30vku7vzyPq3tkzil/z4ZJcUEJ7ujdbKhYJr56ToG/raJxhEpgXGn8c1PJjFBz8HeMC8++Htq721xoug6md/5Pq5FClwUCpzRo+wa4+FXD6lrGmS3sJDSM0UEhboRN9bBi4pGGira6HZMJ+NsOtlXcjgZ4AHbu6yMjPLVvZfUdE0Tk3GCsneukRzlglpIKGMPkU1h7+H+JwG6XRT9yoFu3NtlaqCXif5ORreOOfCNI8rXA42DI8ujk7StKUiIDaTkRBqMVdA3PM/RsZQN30DCrOs4Hm5SO+9Cz6E7sel5fC9bTpDzDtvDfTx+XEfds2r2rGJkGfkk+kXgKLNgPppnYs2MARVidSQnSsUkB7kz2vCQnr85YFBsQ5acwI1TqRRlx+Pu7mSvV7v/rIqWjm4UKjfio6IIDwlBdrzP/bZOGtv7iPA/yeU3UklJjcZJZUYsdkGGBSUHiDdaabpVTseDHgZDz1NUlkpKdgABkh2qvqzg+efPwK+Y9JvXiSqLQqsCd8MilvUZWv/ucz563MjqgQVd/gUCQwJQyKVIj5fZ3d9haXOHbUcfQk+8ybmiBPLchOQ2wYH+ysX63wL01ykYwj9C37TwME9yNDNIb0sdLZN79Cwp2Dp2xOQeR3RMEJlZycSEOBEhOUQuttgB+tzsCOOTM2zuHLOx70h33wgDk8u4+PpQeraMjLwMkl036b3XwosPnjLt7kveexfwz40jcn2O0ZYmqh7co11vIjA4hfDwBFzUk+xZZOiPzCzvW5HYRGi9PMmMjmBncZnWlg4USk/S886Qk5+Fp1Zh36fYa6KEd/vanfh6x/Jrr+Q/BuhuGKQ7vwboW48H+PJHv6J9yIXNGH8cfNQoXFZwFKXi5KgmPNKPU8UpRIf5c7y5Rkd1AxVVdYzNrGDShnHq2nVSTqaR5zSFfvqIF/dbeN44x7rcRHxxFucvJxCmdKCtqpy6+w3sWhUkZeUTmldGQpQLSukxh5MttN5p4kl5A6tO4WgvnSE3N5lknRRN411+9rNGpmaTCH7fl/yTiTjZAfoi5V83sT5rRFd8iszSRAySHeb67tDbbOJo1424XC9Kz53FTyck8r2ScQl7imN9E9OtPTy8/YSRl/sMh5ZSVJLP5ROBZAfb7Cl4HS+7+OiXA+iNInJKr3Lu3Tw8PCzIJTbcrYI45rcE6L3djPzFZ/yobR6buy/moBB8VVYUDjJ7kpokMIP8wnxSU/zRHE0w0dbPUHkz5YsbBCQkkn3hIllROtTmQ8zLM7y8X87DlwMs7llwy3+DS+ejSU7yx9ZaT/lX5UyOz6FJP09aUSqJ8eGYpl9y/5NHdHZPkJT3e3i/d56QYCU+civ+lmX2use5/1e/4tHoIZEnC0i4cYkI7T5M9dD/9Wc8r7ey6RJG0tl3yL0YS27ILoqDBZaae/ngyzkaOxeJv3SNm+8loPOVs9f2iOoXo0xOreAXlEphWS7xCRG4ulrZWJ2mrrKJhuedrE6I0abFkvzmOXLTwu0AXXDnKqymVwI+YYb4TwJ0OLBM/hqg93SYMJ5NouRaGQH+etTtfdQ8qqKjYZx2WQLpRQkUX4/jRKQztl0D0y293H82RevcLE4R4Vy5lkJxUjAOm1P0/egRj4eXUUck43buHZKTffFwtqEzrrE/3MGDW19Q/WKIQ3kQnkERSGPiyJJMcrS3xdL2LhVE4O3rQ2pSFG859DPUOUzDo3qGFNcovFJC0qkk4sNk9lpK/fwgPT+t5G5VL+sHUlwuneH8hXQyM6IJOBhnsWeDRw9r+GXDEB5xqXzn+++TkuCNTrqFxGrAvDXNxMwyo7OLLOqtHK6P0NO3ysKaG/7hiZwpiedErg4P8RZPv6jm+aNWCMih8PoForKi8fUU4coK1s0pXv78c+493EDjEU/steuE5Ro5OFpgtOIZY7dWMMqcifq373M2KwE/D2fkZgP67S0ePX1OVWMLB2IJxSfyyS/IAtMuoxWtdN99QZvBQkh2BrkXzlOUHoqn+Jj1kT6q7z3mSdc8Mo0fyW//KdeTVfiqpfZY9YPtVZaXFpiemmRta5+tnUNaeiZo7l8gMjqBy9feJb5wGdc9JRu1M9R81c+OiyMJl84Rfj75HwB00+v5qw2p2eEVQLdfJwWALtyjBYC+wc7cLjU1zVTVTeOqTePkxVL8sz3xcVa+iksXUkEFSG0T7iXCOflKgGWzvUpCsezpWZ+dZXBwmOWlVY4ODcwtrDA1v4xVJMYzKAi1tw8OSiU+gUHEhkai9fbBx9MZJzkY9nZYWZhksLuDrc0t9LuHLC9uMje/YCf+5rBotL6+KOQyAvz9CArwt1d1uLk423vRHQSI/mthqgDRhRzTbx+/iyPwLUD/FqD/Ls67f4mv+S1A/5f4qf6O39M/J4D+H/+P/4uExDjKThURGRVkd5rY+wwF69E3JFN0hM1qxGw6xLi6w9rqKBtb87T2L9Dap+fg2InU4kKK8nxxU9sYr35Gx91ORkZnmNe64+Ltgau7D+nZl0hNKCA4QIqXWojKa8a2e0zbvXrKf7rJgbuGsEtn8TutQ2ddZ6X5MYM/67AD9NTrggPd7bUDXQDo+4yIVITn5BF1NRY/0w69jfWM1DcyIZPYO0yz4gvIConHwcOZXS8FXgL0EYtxEImQCwO+b6IobVuYLBb0h4dsHyoRywQluAqV3IhEiA6zny9C7NeRfdErdEbuzKzS3tLN06p+tgxOnL16hcTzKfi4CJ3wryMv7dJGG2K72lFwY1qxCb5MoTdtdYGRuio+vj3GhsGZ0kvfJ+tiCp7eJhxlEuTGLraGJ3j5vIq90V3mMt4mIPsEqYphjIPdNFQ2MDPrhjzlBNmleYRlaYh22OR4a5Wx8hrq7q4wazHhcbKI3OuZRKgkrHbX0fmLOqY2xAQnlhBwJpOYWA1KRzOq/WpGy6d5/MsK2jqPWFaLcfBSI/M8xN1kwrB3iNnihSKmiLC4cCITlZxZ6aPheS19bfNMnf0LCs4XoEtVclHWB5u7bLV08cFnRzSuzxN09gTXbiQTqLCyNtLDzNcN9M7vERCVjOfbbxIT6YOzDAKFtNn/ToBu6e3lyx9/QdeDDtq9fdF7OrPt4UTSlhHFkRmdizvOpYUk55cQFhuMVjGFek/EyvAktR9VUtk1QXBCMom/9x5+cd54u4pR70xw3FbBg188p/HuARWhenyE4YOTlbRVBWa7sFpBT6QjcZFB5KbFUzazRc3wNB1zqyjdNMQkJRAaGUFAoB8apQJHuQPKg11mO9qpfPSIntpaKkRS3AND8Jep4eBYOEExOIrZ8xATGx1BcV4GpY4evPjyayaf1TIU/x/IOx9NbIEbCR4LKAwgmljglz/upHpyEW1SJmlXkogLdsJ6vMnUR7V89bIXj+Bwcm5+nyQh3tcN3AQX4tEqB5ubDA9NU90+xsjUMMv6GaSrrmztmziWuhJ0NpkrZ4vISQrDa3SW8id1dLePYApLIe5kAdG5CYSq9TiZNhHNjtHySRNV4wfIvIJxLCnkVIo7sv0Vxn/8H/mkPYjI9Hxyr+cQmumJm0KGhn2k66t0176ks6mbVVcvAgS3QWQEZfv91D0f5tm9brY80sl+9zShhfFE+W/jdai397vV3+rhdvUwDho/Uv/kBjmpsXioZXhIwcFsRGyP1BAGbK/DskRSe7z4KwedCZtVAAMCaBJ+7Qjb0TqGrWm2N2aYmN+grWeE7vFtDt3jiS28xKnIIzxsJsa6e2jr1GPx8iTv1AlCk5Q47e8wIHTydm6z7+ZGdEI0ERHe6Pdnqa19QW1tPUg8iY1LJSwqBW1wON5aN8QODng7j2OdO6T7YTP1VVPs+Pqizcwg5mwWKR5yXMU2DIMtVD+/xZMnj5mcC2DPzYpco0SmEuNieFUBYFWocE0KJS0+hiR/Lzz6hrhzr5G1bXfUN66SV5aBLsqFZNEolrk1Ostr+KtbU2xJ1RRcuE7hmSQignZQyXcxLkLL8yG++OweFpkfhW9eJ+tEDi460AjNFiIzSts+WyK5cNfARVBPm+xH0y5TMsuEo2y2118ojSusTw4z2NZA02QoEk8LIckBhC3I6O0YZm1pE8t70aQnpBDsqyP8QIqeYdoa6xj4r900ShQUXr1IaHECPsZR5kaGmezoY/IokPzS0yQUJOGjFqO0LMFyI53PDTyqG2R2V07QhTROF0agcdznsPIJ976uZ7B/hjlNIoYgEGnE5E5JMR8eI3NWsJrlRlxUILE+AUQMHPL4bhMLBhPRf/xHpN3IxM/JQojNgIN+gp2RSWqfv6BmQYY2OpnwzCLCwoRriNSeRiLF/FsD9F9++Cnj9St0qoPAzYNDNxdCWOF4Z4cILy0xJe+QnJWCW5AGL+cFnPT77DQ38NHnvXSNbxKTXkah4KKL9UQqP0K8M8906xQ//9HHsKTC+4/eJv/tM8Q42/AUbyCzHbE+0UtFVSPDEzM4+4URlZKNh4cXyyurjNd3s3loJDy9gMJLZfaBofCdkm8PMdbaTnV5BfXzLgSmn+fE1csU+Q4y2j/D04eVLM6J8QyIJKfgJBEZ4Xh5ipGILUgOV9idHqBneIDnk9Osds1g0pswb1qZPTQi0ahIu1DCyZNZxHp7I11ZpuXHP+Nezy6O8W9QciWMpGQvggOcURwtsdg5xVef3KauaYGQgtOUXnsLVVowEa49KCx7iGoUfPFRK9XdvSjeyeTqzRiiPVzx6h6g/ekoz/vGWA+KJejmDYritaR5ilHv9bHYM0JVeQN3e8x4hcdTfPkt4pJc0GmMyMV7GJ838WnlHE1DayhTcvnOW4lEBKmRjjRQd7eLoeF5RMEpBF0pJjNFh89GJRUfTNj7lj2DinC9FE9KWiA6fxvBpjX0I2s8/PkTarsPcckKJvRsOicDvDGvrvPi4SN6R3fRpZzg1NUb+IaK8ZbtYdpfxTj1mLsfLFHXOIJTRgpp771JTGIMnmoBfL8C6GKTCSQyLCIRJokIISzETsMlAhRfRmTdZGWhnweftjI0ZCEy4iThZXmEpmlQqCT4/7raz4ZILDjqZjheX6Snso+XjSbEzh4ElxSgPemGeG0ew2e/4pOOPWwqHwJyzlN0Mpb4EBsa0S7m5V662ofp7pthwxqGMiSawNRs4hUVtN19wrNf3WZ3uYhjX1dkXir0AXWY9WYkZie0B9eQZzuRlBJBktyKaXSIxqY29nEh7Nq/JiFNcK3L7e9bZtiC+UHGFmTUdjdRP9DG/s42kl0rlk0DeokTHilRZJ4roTQ3inCs9FbX0P3JEPM+7iSeOonrySTivJztAN1zfYbRe0+59fUTzNp4PM59l7QoN/yMLVSXL3HvYTVuXpFc/oO3Sc6Ix8VDjEpYyhwsMtlawWDFX1FLLk6Z3+OyTozWJtSG9PC4tp8+gwAJSkk5W0RWiMju+LbNPmL4npHKF10sOXoS9VYuuYWJ6A39LNS0Mtg6hWFRiTY2nuiccDxjXPGVB+HsrEAqk+Ig3P8Ei4wdPv23Ee7C7W5LBK7WDaTHe9hWhmmo6uVBZStHHvkkn3mHzAxf/DyEKoA1ECnAJnTGfuM+F06i1+DKvj62Y41XizchfkT4b2HZ+1s60NU33iDjZDbuQWLUdoBuwA09oo0dNjp6eXj7Ic1HEhLLzhKYk0/C1jCDU3NU1L5k/kjKiTMXOHPxNCqlCFeZCZthn7W+KkbaXzA2t0x7xL/iSqyWQLWS1ZcVtLUMojdJ0GWeI6GslPAQMU6C44kNjmxy9kUqPM3ToN9hpbmRn/6khuF1KSklb5Ny7RJBwVbcVFLk5gbW6wb46m8/Y2w4A/93TlHwZgkyXQ0utX20PmmjryOAPaFH+lwOMdkyMpynMOwYGHwxR/3jFfqn59ElZxP7dg4JMcE4K8347I6x1NpJw+e3ub9UQFxZCGVvFeLtNM9GbS91Xz6ir22bKYUcmbcHEi8LrkdLiI9tYExiJVZPTFIwp1KDOTPuyPN7tXS1rjB9MZ+SK6X4pwRwSiZksK4x2V/Jx3+9QefYCuknL5P/e36Euwti3EEmPxvhxeA2/tHZaP74BsXB4CkToTKbsR7ss764QE9fB009vYxOTrF7aMR2IGF3cw8flReSS+9w+UQK5+LUuCy08cUv7tHbM4dT0h/YAbou3g1/NwOOTLC+1EDPf22iYVSFLu4cHgUpxMausLfbR9NHH9P2TM7p098n7p3riNKsuMglBAkpE+ON9FZXUt/RSV9cKUlp2QQERJE51k9DTT3dQv1YRCHpF4qIKk6hWGlBurOMYXKUJ/caeNI2jX90JplvvkNcvCdqlSAQOEZmEzqjhan7PxHhLiSKCcN7DFgPD9hamGV6toW6rkUWTUGEaZxRubuytrdF81EAJZFarmTE4DZzl5czywxu7rJiiyTkeAqNeZMuSRIzylAiU9L4/YgtPMzLbI2Ocf/JMLVfPmL+YJ/F+Ehi1N5YDds4ssKuzQOZSoc6IIezl11J1qkZqPicuZ9bmPUPQn7yFNdygojRKlA7gXF7hramNpraOjDK3QgJjSQgIAiZREJjWz319U04SuNIytGRlB6NW6ASJ1UsaqUCF+kxqp0eam5X0vWwn+Hgc+QVx5Gc5UuIfJ2qW+U8+/Qh8oAzZLx1t8BJUQAAIABJREFUjdCCGPy8jHgZprGuDNP69+X8+EEj05uHEJaFSi3sh8SorSsYzfvYHBTIwtKJOP09SrJCyXERhOe/6QD/RwD91y7019eY12Z0pFtYDOvoNxfZXtlgfv6IoaEZ2kb17Cmd7QklMSdyOKOxIDPsMbcwQmfXS3r7+lle3UF/7Mri6jb7ZgeCE+MpO3eKpMxkkp1X6L3fQv1PBIDuQ+5759HmxBK6Os9oayvP7tylclGPszoUb98QnB0G2bfJsYgdsChd8ffzISo8lOzYMDbnZ6mva2D/0IZvUBzxiYmEhIeg0bii0TjjqHRAJv5NXsg/7MIVVtYWTBgx4HikwuCwj1Vi5tjQxcrdLu7/5CvmtyJwOVdAaHoc3joDCosfTkpHXF1l+HtIcHaQcLy+zGBLL8+r6lneNKCIy6Xw/Gn84vyJk/chWpLQ+6yfippxptkhoiiFvNIgIpTODNS/pKl2gS3nABJyTpCQGkiIrxEH8RHyrVGmn/Xx1deVTEpDUJ87TUZ6LAl+4NHwJR/9rJmJuQxCv+9O/sl4nD0OELWt8uSrl6zNmAksu0D+uRTMSj0Lg7fofKlnZc6Ga5CVpMxsQsMjcXcPR6UEtbMIi76D2c4Ryu/XMNdlY/XMD8ktTKI4FuI1c1j2Dhitb+XzOzPMrB2QkH+ZovdOoPHG3lceIESR/ZYAfaK3m9a/uMPt2WNC03PR5RUS7++Ak1yKk0yGUe2Pq0aFu8YBx7VaBjuX6anbps1ySHhGIkmlucS7S1CZ91HqV5iubOFB/SDDC7uIky9w5kIkick6aG3g2VeVTI7P45ZxiaS8JHuPvHmmkQefPqSje5K4nPfxfbeQiDA3dE5H+BmW2e+e4Onf3uHOmIiwk4XECQ50vy3EU10MPfiUxmYnJOEnSL/4HiG5ChLdZ3E1LrLV1MPHtzeob18i5NRlzt/U4eMtZb+nldb2FZaW9wiLzCevJJXAIGfksh274aS3pZ/6Jx3MdB+jjI0g/PpFClKDcJW/qi9UWoW9t/BFFb6cwvXz1fpAGO8IgnVhWy4AdGvvKwd6d6eJ41PxlF0vI8R/H7f2fhrK6xhsn6fZ9wZ5pYlklbiR5baISH/Eds8Ij58tUTsxA0HhFFxNtQN088YMMz9+QsX4GqrQeNxKL5OdFoC/K3geDqPvaeXBrdvcr51j+liHxMUTs78rGcZWzEd7WGQK2nSXCI+MIC0phu9aWhnsGKbteTvjHj+k9GYx4YWeBHsfoTJuYlkcof+Tl9ytG8Mo1+L93XfIKwglwF9N8H4f5v416p7V80nzFLagRC69+RbJif4ESNc52l5maayVhr5pukemGNs0oTscZHYFDNIEgjPLKCuNIyvLmwDZKo+/fEH51w04+uRR+sZVIlKicA8Q4SadQLw1SuvHt7nztQG1RzIhN24SmLPLoWGB8ecVzH1pQuKhJeA/f49TcX6opcd4WHYQGfdpr2ugubOPhSOIjIsnOikZkQTmGroZefaSIaUr0UWFJJ8sJi3YCXfTJsdTg7Q9qeRxxzzHDm4EX/wT3ij0xstFzP7mClPDnQz09TAxPMTyygb7RxZmV/ZZ08tIz87n3OWbRJ3cwFWvZK1mmpovetl2ciDx4hlirqQTYHegi3CxGu0A3SIYPmwKe3rgK+mU2R4nL7KnFG1xvKKn/Fk1d5624aJN4OzVi4TnhKDVuLyOcH9lnHrl8BYAuhkbgsDdjMlmwbi2wXh7N3W1Lxkfn2T/4JCNnX02hLmnTYTc0wsHFxekCgWBYRHkpuUSFx1DVIg3rkoxuxurjPa3UV9dyaRQKbchHHsb29t79mq9DW8d7m4au1AqMiyYtJRkUpISCfb3xdlRYXehS4T5sE2YEVsRi4S/9tvH7+IIfAvQvwXov4vz7l/ia34L0P8lfqq/4/f0zxOgFxIZFfgaoIuxWRSIX2VAgvjoNQA2wv4hVtsOx1tzNHbPU9W0yujULh7h4ZSWBOLvq2StvYmOe930dA2w6iHB5hmExieUzLJ/RVFaLFGB4K8Q+l4qYMdC97027n5k4dBdReSlU/id9n8F0FsevQbofqRc/yOi7AB9iunmVwB9VOxKSEYO0W/EEq20sjw2xFJvH32mY4xIcLS54G5W4OTjjlN6KAmuzqhVrqiUql8H5NijwkXfwG2LvSP2mxAdRILDQCZgNjsEceAYsekIkeWA4+V1u3PyfkU70+tGCkrLiCtOJzhAh7NSYl+svfLrCM/2DUAXFmxGDk16zIsLTNS+4MO7s6wfazj35g/JuqLDw9Vm30C7mlswTYzRXlnJfv8yrcl/jEdmGdnKQazDPTRW1rO0qkWZWUrumUIC42WEiJax7m4wU1NN561Nhg73cSzIJ/XtAiLVEpY7G+n7op75TRFhCScILIsnJtYFJ2cD8u0Ghh5O8PyrOnonlOiDXHEL1yHz1ONuOEJksKIQByENycUnWItXqI2coQoqHj5nqHeF2Zt/R/6FNDzD4Kqkx+7wMLf18uFHBsrXF/E4W8yVK7GEq0RsjvYyd6+egYU9dJGJeL51negoLSoZ6P5HAHp7C/d+epfhin66AwT3uZbjQG+S9TKcLWKCPbU4luURGBOO0llGMLModi2sDk9S9XE1FX1TRKRlEv3dtwiM88RTYcNzaxjry8d89UkV9eVqmrJFxGTGYnU1k7ssbLylyOROdEapCPb1Jjk6nAszBvoXpxlYmGHLYMQil2OWSHH28Mbf1w+dvz+eMkfm+weoLa9gtLOLTmcxwbExRKh8kB2ZkCocOFDasASq8ffzJjE6lPQjEeWffM5CdTNDOX9N8aVwItIVxDn1oDCKkE0tcufHvTwansUrMYu4q5lEBzthM+0y9VEFD1v68AoOp+DNd0iJD8RL44Dz8RLWTaFPu5/GrgkmN8VIHEyIHJZhxZXlzQO2jh1wK4ziXGkumYmhuA/PUP64lp6OEcwRaaSczCM2K45g9RoK4zayuXGaf9ZE+egRDj5hKE8VczLBBeneInMf/Dkfd2cRllZAzpspRGS7oJHa0LCBw94mE/XNdDZ0MefojW98Is4R0ZTsDVFbOUrl0yF2dQVkf+8UgQVBhLls4GPYRrowQdfn/dx5PoTY2Qfdn90kLyUOD1cp3g4gt5heaYCELlXRPwboItshYssG2PztscaCM1P4rkptx0hN+9gOxjhYWaKzuYnm5i7qrakok69xJeqAZDcVe/OzdHdtsiLF7qJ0DbXifGRgcWQWhzk5En8PYhIiCQ33xGRdZXBwkK7OHvSHCmwiBWKZKzalM95abwJDgogN06NYtdL7qIXaykl2tT5oM9KIO5dJmqcSNyHyrreWuooveFZeztR6JpJwR7yCvFBqQHVgxGy2oNB44yIMNHQ6AuQOyGvb+eJeHbvWAPx//z0yTsSg8RaRxCisbtP7uIr/5/MpduTuFF5+m+zSGIL8F3B02Ea0KaP7yQhf/PweFnzJuX6NjOI8FIGgUYBUJDiT9llFLDQs4yocP+PrwDSrHJNULNjUMWDBybbC3vo0g231tLdq2JAu4R3rTthkOGN9s5gNYP33cnKTstDKfQjacWdPOkBr4wuG/7KPeomCgqsXCCtOwsc0zPTwEONtvSyLYzhx9gxRmRF4KMDRuohyrZHuaisP64aZ2nbA72wCZ4si0Sj0bD36mocPWpid3WYnpARznAwhK+70pBSp0YDCRclKtoYgrSfeUme0jTvcu9vLnNFK5J/9CSlvBREgtRCKEflBP0djk3RV1VG1pMTRP5KA9GJCIoPwcZOhlolwxPRbA/TPf/JzlhvmGQnMQKEL5sDHhzDlIRgMRGt1hOWeJSzKB6WLCLVoFOneAesvW/noi16GFvZJyD1LzpUiIiLdcFAasK3OMdEwy+cf3EI854Hzv7tO+tt5pDqDj3gFmWmP/elemhvaGBqfReIVhk9UOi4aD1Y2d5ltHmbXBDF5JeSeTsbTwYaznYl1sfAaoL+YU+GXfJbCK9fI1Q4yNrDAs0fVrCyI8Q2OpbDkFIEJvrgK7M1mYm+2k8n2avonJ2gyiPHYATe5GuPSPv1Li5iVMhLPFJFVlEm4uycsrdL+d7/g64Ej3PJ+j8s3w4kOd8DPzYrSMMdu7xy3P/qc2pfrBJddo+jqm8jSPIlwakNu2sHxhZpHH/dR0dmN6UoCV78TS4wQ1dzZx8tnY9SMzbKbkEPw+2+RG6ogQWHBbauHrYEpXjyt4/6ABLfIRIqvvUNoghxvx30UogMkFdXcrV+nrm8ZU1Qab7+VQFyEJ9LhOhq+7mZwZB5bcDoBV0rISNTiu1rJsw9naO2awTv6FK5vxJOY4IWP+xHhpjlM49tUfPyExvZD5DlheJYmk+/rjnlzl7pnz+mfsRKcdYqyq0UIjQ1+4i1Exg3MM1/z8CfbVLwYQJqcQMp7N4hJjsPDRUa4MKy0WhAbjSARBvoijiUiHIX6XguIpcIVbw2RbYfN5UGqbw/Q3r6Ht1cqgQXphOe5o/GWE2hWvo5RBLEA0A+H2VyYofd5H00NRly1ocRfO4t7tjvHa2McffJLPm7fx8k/nIiT18nI9CHM+xAP0TaW5VaG2gWXzQxLx8GIQpLxTS0iUf6ArntPeXHnAabdK8ijA3AJ8mQnoALbgRlnqQcBhneRJDkSGuqD7mid9c4mauubMDr7EnnzT4lLCsPVU0SE0YZoY4bd7ipu90mY3phj3biFq4MF+Z4Zw9I2S8fgmhRJ7IkcsjNiCEVEZ2UV0z/rZcHPg4TTxTgVJ5Lg7YyT1YT78gQTX5dz5+FzzAFJqM68TVq4ihDLS54+tPHl/So8ApJ548/OkZoRjqMzuBhBejjPWncVUy/+DY+5gTX5X3PR20iAaJ/5gS4e1o8wLtKRefoKiafiiXaz4GI7wmGpnKWvdqh80cmEgye+V3MpKMvEKl/EMjTP7OAKRzNiDMLw3lHPsWoHH6dowsKC8ddpcXN1svezClGp/38AfU0E7rYdZKZ92Biho26YhxWtrCpSCM46bXdRRQba0Dou22sWsGleA/Rv4Lldhfr6IcDz1xD9fwCgu117l8yTKWhCQCU2orAZcBccRjMGFtt6ufP5QzoRkX39CiEncklbGqVlYIxHVQ0sijSUXHqD05eyUTuI0Aj5Msf7HA09Zby1nNGZBSri/pwSIfXETcXWy1pamkY5sCkJLXiD1Avp6LQi++DfnUV7WdMBLriZRkG/y2bLS37y93UMbspJOfUeidcuERhsRuMoRWGpZbN2gDt/8wtGhnPwe/c0+W+eQB5QiUfjME0PmhnojMB2+jSFl7PxizsmTtyGRW9i7uUG7bd36ZycQ5d1At0PcggKcMFRbiPmeIT12kZ6bt3hs+UCQot0nHgzHw/5Ert1I3Q8qKG/44AFTw3q8EAcgyxozSvILWKU5lzWUg8ICPckUSsnp9HEoy8r6OvaZeE75yh74xTusRpKbQZslmVWB8v59K93aRyYIzH/IgV/qCPCw4Z+aZCJX4xSO7hHcEIBTj+4QlmA3l5fYj00sjm7aK+l6ewfYG5zzS7IkUgVGFf32FndxFWkZOviDziVGcnpaAUei818/ssHjAwuI4l6j+zSEgLj3fH32EfJBPrNl3T855e8GFXjF3sBt8JkYuKW0O/20vjBR/TWelNS+j4J71+ERBsyGcQLoHv6CYtNNdT3NlMTdI7I6EyCA7MpGJ+kobaG3vb/rzIqrZCcq+fxTQ3mpOQYB/0KjAsuunqeds7jGZpM3LX3iUv2wdlFcKBbcLQJtTTC/vCfAOhWYaMi5BgZwHiMeW+b6eVGHj0fZnTBA1+ZFecAH/aUMKjK4EKgB9dj/HFc/JKOlXXq5hcZnQ1Ct9eDp3WL2ZDzHARnE5Mazrvu8zhtz7A2PMH98mVa7z5nU2RlpyyDZI0X1sNNNNJ1DDIdCk0ICt9M0rON+CsMtN39kN0vZSzFpiE9e41raRpCVAf2bmLL7iT9L5tpbG7mUOGNLjSWgKBw3Dx82F3opK+ri4MdLRaXXRSucqxuEmRO6YSFhhCm06C1zFF+u5LOR0PM+ueTdyKGhAxPQuVL1N6upPrzZ8i0p8i8eY3AnCh0Xnq8zbOIVwap/ZsaPnzWzrZFjnPyKTy9VKhVMjTmOWwcIlOpsQUk4Zx8nsQwJzKVwvpSAMmvcMmrScSrPnT7j755/CaJlx2pxQ4frFYL6oMpzAtLzHV0UtvQR5NehmNgJB5nb3LD3YhhdYbRsU5mZgc5MhiQSp04Mrszs7DGut6Md1gY+cUF9ntpgnKRgQetNHz4jGl3L7K/cw7f7GjCN1cYeNnC86/v07QnJiAkk/DIZJTWMQ7FcmwyORZHZ/x83QgP1ZEQ5MbBxhLd3d1s7RygN0mRK1Q4KNztAD04OJjQ4CDc3VTIJL/OC/lNR+5rCb7JasPxSIxBbsQqFdLru1n6soOHP73LljEJ/5sXSDqRhV+IBU+xI45yEWKJEJ69g8hixLa1xtCLNipeNLG5L7Z3beecKkYd7Emoog/ZqpSRikFqq0YZMa+iy4khuySASKU7o80dNDUfsewSTmxuMQUZzgS47iFCj2Jvko2qUW7dLmdEHIrjmTLSUqNI1ILXy1t89HErY7PZhH5fTYEA0D31iFpXefpVK2tTFrQl5zhxOR0nHxH6lafMjJhYXTCxbZ0GmRNWkQPumnRCdB6EBWtRi6dY6pun8mE9q4MKVm78WwpLfCgItREhG4G9PWZqm7j7YJWR+R0icy6R/s5JXHzFqFRiwgUy91sC9PHeXqr+7xoerVpJKTlDwulScoKUqBzE9oo2s4Mcq8WEg+wI8UoFox0H1Nc50C7WE1eQSnJJAlEKI07mLZyMm+zV9XGnqo+u8XVEyZcpuxRNfIo/tpZGO0CfGJ9Hk3aBZCEuPDYU42Q99z97SFfPJIl538f/O7lEh3sQqNzHc3+eg+4pnv34PnemFAQLwvYbl4nUbiKd6WL4wc+pb3DGLeMa2dcu4RUnJsp5Ao1lkb2XnXx5/5iG1hW8CsoouaHB18eBg5Ep2jvWWVraJTq+mMKyZLR+gqhlE4lohwm7K7uV8dYjJFERBF2/Sn6qDo3cvlJ4DdAF5aXgNJBiRSqEcNsld7LXAF1vncLas/Yqwr3ThOFULKeun7YDdE1LN80VjYx2L9EY9kNOnk0kOVdMumIA8f4x5pFJ7t2dpXZ6CVNAJGmX0ylICsG6u8TC3z7g2egyqtA4fEvOkZfih85diut+O4dd7dz74isete6x5piBqy4ESaAjWUd1YNxH7KSmLfRtgkPDCA3QcnnlPu0vOuis6mVC++ecereQ0HwlQW56HA2riBdG6P9lG3fqpxFrwvH/ox+Qmu6Dm1pCxOEAtr5Fep7X89PmWY4DEjl95RpR0Tq8LZPMj/cz0VvH0NoRByjYk/sSt99B3/g+K4ZQ3JKLKCyOJDnNDT+JkERVR8WdOlw9Cjlz/Tph8eG4hAoAfQiHnWHaPvqKL74yodKkEPHdH+CVtsr+0RyT5VUs3ZYi9wvC5y9vcjrMHTcMeJnXwLTDZFsHLYIY/UBMYGQMwXHJmEQOLLzsZqq6mXFXLbHFRSSdyCHVW4KrcR3b3Cj95dU8aJ1j1+qE/5kfcr7YFycHI3PjAwy01bK6OA+mI8RiOccmmF7YYXz5mKjoBErOXCW0bAf1joK16ilqbnWz66wg+dJZIi+m/Aag247t0Fy4sgtlaFa7VP9VqYXYdvQKoAsC0C09tdW13HpYj83Zn4IyQbgdSZguEEf5q9QK6WtDk3CPsIlMWF/hc4wYkW0fsjo0QVdXD0vLa2zv6Flc22RpYweTFVR+/nYHukzpiHeAjpiQWCJCwwjwcUHtYMF4uMfsaB9DPR3Mzy+ws7XH9rbB/lxmi4i9oAh8vb3tVR0hAX5EhocRERaK1svVbqwRZr4CQH+V2PCNIPV3DCr+F335bwH6twD9f9FT/3/62/4WoP9PP6TfPuE/J4D+f/6H//RrB3r4Nw50eyCvApuQBSnEPYoNCBhEUNwLbiaRzASGHUYGV6hqXqCtZwaTxoWiwiAC/NQcD/Yy8LCL7u4BZr2UKLThOLv5k5T/FgWpMcSEOKBVmJGJm7Ftm+i638y9n+2w764h8solIoq1+LHJUusTOj5tZRRv0q/9ITGX/PA9mGWqpZqpO7OMSrWE5xSReDGGOFcJpp1N2Fqjb3eb9e1dpkeWmOoaw6KQEVScSVlqIn6+fnhpNMhfx9OLRFYstmOMxmNMFhMm1Ha1rEgsxdlRaEqW2hdvgjNfLgxMTAbEQgTq3h7TQ8M8qmxgaHqV8LhkfNMLiI2KwNNdjbMce5eeYOcXHOgi2xFWmwmL1cCRSY9xYZHRF3V89niZDaMrp679EWkXAvBwt6KU2lCbuzgaHaG5vILDoS3607+PNquUTKcpzMO91D+vY3HNC1XOWfJOF+ITDToWkOq3WXpZQ98tIx2by0hz08j8zgliXeUstb+k47PnLO9LCU0qJLAslchooTPTgGqzhcGno1Q9amJmywtJTDAhqfFoo5zxEdtQih1Q4MORiz8yJxti510Cmqu4f+shI/1bbL/1Xyi4lIImFErE/bCxi7V7iC9/tsPTlWXcyko5czOWCLWYleEOFj5/YYc+QVEpuL53g6iIVw70EGEmZV/pCjEIAqj+xuUkwSZseIWls0hYAB9g4xgLBxhfNnL/0wdMts6xnpyLNjsZ5/gwklGgMJpxVzpijg5D4SzDiAidWIhENrM2MsXzn1XxvG+SyIxM4t9/C120O2oHG95bw9iaKrj7+Qs6W3yYLXan4EwRKp2KzAM5EqkMiUzOUKASjdIBPxc1sUt6jo62WdldY2Fli7G5JXoHR1g1mAiNiiYhKYlgLx+2hVjHuno2hsdYjQ0jKTeXJG0wTjYxcicFR0orR24S5A4SvNUKgpd3efDTT5mpbGS48MecPBdKZLKcRJdBHEwiRJPTPP75KLdbBvGKyyDlrUIiw9TYLHtM/egeX7f0oo2IofDd75EcH4ibWozj4Tzb40OUP6+mqXcBR/90UjLCcfNZRzQuZ2hinvHFfQ6SfDmRm0Z6QiiB46uUP6iiq22Ao9gU0suKiE6PIVy1gcK8g2x+goaP63k2pMdJF4WmrISieBfEe4uM/+Q/8UV3GmEp+WTdSCYsw9V+nJ1Zw2l3l4EXjfS29LHhGohffAIyXTBlhmFqa8Z59qiPHd8cCt8/R3hRIFohNt98gMPKNK2ftnPvcS8OKi1e/+a75KdE46GW4i1/FSNnH8AJbiE7QBcGJlJMQr+g9QCJZRUrOoTfMgjXPLEYuciMg82IyDYPe5vMdrbS0lDP7ZUQDnQnORUrozTUC8fjfab7l+nc3EXsokKk3kVlMnC4fYjKHIRPWCAxcaHoAlWI2WZne4vNjTWWlg9ZWN5gcmad0YVVHByVJKamUlTggZfBieGKdhqeD3LkryUkN4fgkhQSPZ3s7m5D3wuay2/xoqaGXflFvNMCiUmLxd3PCZXZitViRaJUYXNX4SJ3wPlgn90nVfziy1qOxJHofu86mcXxuPmIiRNNw/ouA48q+cnno+w5eVFw6SZxJ2Px851E7aDHYQt6H47wqw/vIlJEk/rmZVKK0pEHmvGUC4puK0qLiQ2JEHRqw0VkQyo40O1x+Q4YrCBViOwCJAUbHO+tMtzbTHeNnon9aeR+CjxmolmY20apcMXjf9eQF5+Gp9gV3z0n9hmmvbGOwb/soUaipOCNS0SUJuFvGmZuWHBBdzNnjab4/BmisiJwV9iQ2xYRb9Qz8tjI47phZncUeF1N51RRJC4OegyPH1P+tJOdLQu2rOt4nQjCNciFsg0lDsYjbBILCyE2lBIb0n0T1vIZvvi8mcVjK6l/+kMS34xC52AhgEMct7vYn5yns66FF4tqVIHRBKUXEhKlxcPFiotMEA4I237RKyebRYxNYo93QbjTSAT3ms2A7HCL5c4OPv/wUw6GjRizzxKUmgHBQQSpBPetCV8nZxy8dLhqRIhkwvdmGnZ3WG1s5qe/6mF0yUBK0WU7QA8KUaJ0NCLeWmCkdpTbH32FZMED5f92k/ireWS42vCTrNkjeI/mx6iueMnI5DwKv0iCklNxdFExt7rEetMs64cmwnKKyTqXibdS+IxBvtPFbFML1U/LebHggl/aeQquvEm2fw/zvatU3q9hdUGOa2Q0uWUlhCR54iqzIDo+ZLqtkubGcha2tzkKiyfPO4JQn0B2Jlao7u5gcX+bgKxEUvJSCNN4IF5ap+ODX/Fg8BD3vPe59E404SEyvFysOB1Msz+4wNef3KaxeZ2AkqvkXb6GLcmdGKdOlOZdlPUqHn7YydPWDiw3Urn0bixxPp54dQ3S/HSEuol5DlPz0X33GtlBMqKkJjw2+tmdWKLhSR33BkEVEs2Ja28TkaTEQ7GHjD0Udc3cq12ksnOa47BU3n0znZQ4P2yDdTQ8aGVoZA4EgH7pHJmJXvitveDpz2d42TaOZ2QJ2uspJCV74uZySCjLmKZ2efbBPZqbd5HnRaApTqTIzxN29ml4VkHPpAn/1JOUXi3FOwC0oi0cbDscDP+SRx8eUlk3jDg9mrTvvkF8UgJalZxA6ysHOkI9hfQ3Ee6CA134sQDQEa0Du+xvTtL8ZISGxiWk0gA8hX7cbF+0ERrCJO6IxK8yuUVCZcP6CAuTE3RWjdDWbsA/Ipbsd8/jlqzicGWC/V98zSetWzhpQ4govkxWrj+hXgZcRTuYFlvpauylq3uCPXEkDlEJ6DLzSJI10XTrIY0PnuGtfh9tQQrauFBEccNITUIsqDPuWyfY9zXiplHguDzNRG01FdV12DQ6Qq/9ASnpUWjcwX//AP1ED3MvvuaTDgVyHyUhaWFEB7lhW9az2DvGwOwO5gAPAtMSyMmOJhQLLeVPmfxogJUAH5JOl+J0MpEYLyXlNBDvAAAgAElEQVQqIcJ9eZjRr5/z9eMqbAGpuJS+S3KII2G0UlMt4da957j4xnDlTy6QnB6Gs0qEq6BbMCyx0lnNUMW/o1JyBWnWH3LJ20qA6JC5/i4e1AwyavMl99wbJJ5KINLVihoD4tVKdu7t8LSilSGJGu83iik+nY/cZQf3LQOHawYsCxamlmfpGG2if7ETqTyO7Kx00lITCfLzxM1Njey1C/2Vp1HwgAnXZ8HlAluIUdv2kNrXs9OMto/zvKadsX1vVCEpJCZGER/tSZiXHqmDE9jUiBGEr68AutUqjCJF2IR1mlhw0AiOUTEiQZ0hZG0KzjOpXvDTvEJgNgVisxDtauFou5exhn7KH9RwuKTB5Y0/JLskEc9gcBHvIbeacDHvYOzZpre1j4f3q5l2caL0uzeILs0lcqiLpt4RntU2sSLz4sT5KxSfScdFIcJdbEIsxJMOPmH0/2XvvZ/jzs87z1fngEY30MhAI+eccyRAAMyc4cyQE6SRZDnpHEq7dbe1e6lua299Lu/VXq1sy7bCaLKGM0NymEkQgYhEzjnnnFPn7ttvY+T1H7DecpX0A1jsH/oLfNPn8zzPO7U+YnR2kba0/4uKYDfifD3ZeVVP48sBDi1SIovfouBGEUG+YuRi8BatYULhcjXwMY3D8SHb7a188IsmhralpFd9h9Qb1wgNc6LXSFFYmlhrHOP2X3/M2GQB4e9WUfpWGZqQWjSto7Q/6mJ6KBnZxQsUXk3DK95IPN2IT2C1fZuWz9bonlkgurSaqD+pwEsvQS0TEW8cY7OhmbFvHvLJXBEh5QZK3ylCr1zmpGGc/oeNrC2oOEmOI7ooF+9EFeG2DeRmJzJTOksJe6g8RPhK9ol9usvDT5/Q37PP/HuXuPDWRfwSdZwTWxFsZjZGnvLlT3ZpG1kmofASqb8fRoy3iKOVURY/6KVl4pjo9HNI/uBNKg17hKglmLYPGe0epKerl5n1TdQB3qRmZODj68vOyAwTfYOu+mKs/B3OZ8dQHaPEc7GNTz66w8jQIrL49yi8UE1kegCBnqeomGJ7rZWhv+imYUJGYGIVXmUZJCYdcHw4TsvPfklfg5Li0pvk/MEtJKlyRDI7yY4jZDNNTLc00DzYQ3dcFYnJuYQGp1I8s0xj/Uu6X3WwkF5C2bvX8EkNpoAD1Idb2Mf7aXrUwdPeZXShyaTc/D1SMv3RuAsAug21U6BNixCJzmBc1z9CL+dyLhLeA6E3sYDditNsYmPlJd886qNvXILSZkcbZsDp58leSBlVIXouRXki3XrO8NoKzVOT9HSqUG4NoeWY0+z30GdXkZTpx2X5KoqdWTZHJ3lYs8xgXTcOvQfa79ygLCoGqf0ErWSXU7EekcoHh1sI/gGbKA/XaL799+x+bWQlLg/Zhbe5ka0jysvoqkWsuzP0vGyj7VUXRmUQYfEpRMTGYQiPwEu0xsbiAntr7oyvDjAxP8nc6SYO9ySysjIpyEkkSXVKzZc1DDwaYD64jILyRJLy/IhggZbbL2j85CkSQyXZ338HQ0ksBq9T/E3ziJYGafhVOx887UCqCyD+0neIignFx9sdb/EWUokFsVLFqXsg5oBAAtVigoU20MV+/Q0J/b8B6Gfxtd8i5w4BMBfuj5gDiQO7kEcrEiKqNnDubHE0NERz6yA1i0YOpVqUBZd5U29mb2GC4elejM4TomOiiYqMQyEJpKd3mP7RWZyeWrIK84hJTyJDvcLQNx00//1Tlj0DyfneZfwK4gnaX2GurYvWx8+ZcnqRUHSN1NxSAhRr2BRqRDKBRCpFq5HhrXfHT+PAaTxkeWnRpUycWd5kcXGduel1bGoNCUkpZOTmEhMWhE6lcM0PxC6mm/AMOrGIznT4wt6tNDuxyG2uUtt6PMri3S6++cXXHNqTiH7vBhnn8/CPkOAnJLUItAKxDYfzALHNAtsbDNW009DUye6xCF1OFQWXKvCO9cEgHkG6Zme8pp+W+hkm7QeE5KeSVxVBvEbH2Kt2GhvW2RQA9IIKMvO8iNWfouAUye44K7Vj3L7zglEi8LxQRVZGHOkGEd5dt/nVL9qZnc0h6IeelJ5Pxd33BFnrJs/vd7M+a0NbWcX5G3n4hmtwP+1if1vK3paFpc0RxiYXGR6dxC4KIyU9gdzsNAx6I4djGzQ8auJwTMbK+/+K8qoA8gwQ7RxFdHLKalsPX99dZmRxl9jC66S/U4I2QOban2MdwpWxIxILCcuC+vNsnxILBDBhZ3NxqjdwOnaZHBym5v/t4PnaKTmVF8m8XEFelDvuKidShwOnRITNYkIhO4HlOib6TujqUNN4ukNicRZZVZnEuFtRW7dwM26z3dzD1y8G6JveQpP/LueuJxGbFITyVQ3PvnjO9OQyqty3STuXTXJSKOLZRu7+4ja9fTOkl/8pYe8WExOtx091iq9xkeO+GV785B53ZqSEnS8l+u3rxAfto5jpY+Luh9S3eeKTd4Wim1fwTpISpVpG61jH2D7Ivf8ajdHYOo82r4zSWyEYQlSYRofp79hhfeOU6IRyMs8nERgkxU15gNy+xmj7AC2PXjHVb0KalEzwmzepSg06A9CdQvdndinQnU7BgUvmAtCF6sMsArnQp+LkxDGJfXCTF3fq6O2WQHUK1W9WEGLYwa2zl9anLcx279Ea/4dUXckgK09CpmrC5dRnHpvkyf0VmmZWsAVGknY1g5KcGDBtM/dX93gwPIsmMoGwq1fJzwggwEOOz0ELpvEJHn51n5ouCw7DRWIycvDL8SVfPIbUacUhV9LrXepyE3BXOEgbf0zT0xa6nvexEfjnlL5XQkiplgStCYVpHfvCEN2fvuLBqyVkPnGE/9EPycwOwEsjItQ+hWhwiYEHL/hp0yLWsBQu3HiDqFgvJBt9jPd3MTPYy5Haj+j0LHSxKcSsNtLUMcfQihvS6GyyckJJTNZhEC3x4s5Lau7Uo/Mt59Ktd4lKiUIbJgDow8j3xnj1i6+4/bUdD58c4r/7Q7zSljBalpmvq2P+MyeqoEh0//5driZ74y0RFOhbOI82mOwaoK19kNljCXHp6cRmZnLitDFf18FCXSdzPmGkVleSVJZJgocYT/suksUJBh8/5377IkcON8Ku/JjyQjVO6w4Dnd0MtrejlEuJjxZi7EKwO0X0DU/T0DaDr38oldVvEFi8hseBks3aGepu93OocyP9xhXCLwqiDDVeYhHuDhNC5J7wI6SZC0/OGZFKWAvNiITZjvUIjo/ob+/gm2cvXTEyUcmpBKZmkhwTi7deh1oqQil8zSG812cAuhBvZHMIYWpW5FYxzp1Dtta3MBrN7O8eMDY1y9jMPDYHGBLiMUTHoHBzw81bj4+bNz56T9ecVy2yIhY5ON1eZW99heOjE06PT5mZXmF0dBy78MenZxMZGYm7xh1vTy2eQha6VoOnWoJCJj3zbhIJlbXwzgj/d1H3/pE89U+dSP4pguIqSX4Hqfx3vQK/A9B/B6D/d32gfosP9jsA/bf45v9znfq/JAD9P/ybf+PKQD9fVUV4XIyrWXPZLokcWE5PMFlMWK0WF5jpLgBFCiMyhxpObGwMr/Ckq5NXQ4Nse8kpzMskPCgA7fAU83eesLC8TmdOEd5u7tjMZmLCg0lKjSE2NoqAQC985VIsu3u8uv+Qpk++ZksfQ+CNP+WNJHe8pCZm+xq5/bCONYuK0mvvklF6Hp11i4meduae/QM9ogyiCl7jcnkicYFKlDIHIvsOxt1Ntjc36RqY5HnrMPvHZqLiM4koPk9ybBiRflL0DrNrEIJTyAO1c7h3yvLWIVOHUkQqD3xDDER4mVGJlS72uys//TfROY4TMG+zNz3McO8LxoY6mN00c5T4f1OQm05MdABB/rjsrIQ+X2gfMG9gNh5iM+0hFmyJDi2MvBrgs28m2TyRUHbpFnnXsjEEg0xpRGSZZ6ZrlvpHDVhX3NEKaqiSHCKdJ2z0DdDc0Mr8lhSf3Ncou1SOf6yEIPEx4tNVJts+pP8XoQwal5FVRJB/M5M0tSeH3V20f3yPWbMZ37R0wl57l6jwYHRyMUHbHfQ0dvHVvcesmT0JjM+m8FwVUUnxeHqKXdlBCpEdpVgoWo8Q2UZZaVXw9WcvmBlwEH2xmJLX83FLFuMh20F9Yma7d4Sxv35J3dwxweduEfqvowhwM7I82Yni552MzJoIj87i+MfvEhGhcw0M8oWZlFhA0YXS8Fs1629UB66aUrgJgmOA0cUgdQjwZ2MHv/j8MV3Tx/jlf4ecsnyC4/QE+plcWiK1yIzM7gVC5pkwcVBPwZ6I9fFFnnzUSO3QJHHZ2aR97zqhSQG4SZ14m7fYa2ri66+e0DJ4QkRSKldev0F0ShJyTzly+VnCgVzkcHkUCNb+EpERJEYsxm0sCxaWJtdpbeyidX0Xm0FPVFYaiYmRqGfnGW5oRNY7ymzqOTIrL5CXlYynVopUJsYutuMQmVBJhKiBEyST89z96FPGml8xUfafuVyZRHqiGwk+c4gcIo7nF/j6g24aWkZISC4g61oJPpE6bGITpv/0IR93juETn0LaD/+Q2JQgPLU2FDsLrAwO8eRxA50jRqLyv8/Vm7H4xw0S2myhsbWPofEtmlP9KD9XRlpaMrnd267cq5GeIeaLookvOUd0ViolbjbkAit5bsw16K4bWkcbGEFcfikVWcGIzLvUfvoX1D2XEJ2YRdZrxUQWROHtpUMtsiHZ2+fRN49pb+5CaYgmragIz4gIso9e8rx+hK/vd6EMLOP177xJZFI4hlATSsc+RzvLtH7WRO1Xbeh1BrQ//jNKsyLx1orwk4HCIcDiAglIeJ6EGybBIVJgEgmtvAWpc59jixij2cmRUVA0ueOpUaCSiZE7NuF4jdWRTjrr7/BkwQ+jVy6B+Rd5K1ZEmOoU51ADj6dkDM3vYjw6wEd7gtrbh53EixQGxhAfrsXgDSqbBafD5FKAmPbXmZ1boqN/hLaRFaxOGUHhcWReLCFYomS+vZvhh7Wg9yQpLxff187j4+kpOPujmO9m8qtf093QyIxnIQlZWZRWlOMfGYRIdjZkE+g+nhIzYpsR6/YCfS8f8fmnXVhPC0j+QT7ZlRloApQEi44Qb+wy9LCOhx/WsaPxpuD1m+iulxPvs4qH5AjPrUUWHi7y4d98zZ7yAlF/cJHE8ggUoZvECyoDmwzNvg9W/VkXJ7ytvym9heGT1WJCJngJC2otsQPT6QkzU1Ps1PySwfkjlvfsTNijMbl74xsRw6XXC8iN9kEjvH+ObdhaZbytl7a/auGhwpPim28QcyGVxNMuloaHmGpsp+cgitzKKlIu5GLwt+AQLTKz/gjRz49oap1lZ98N0/9UzYVL+cjUZnSf1ND4tBPToYO9ymtkl+QQn+yPn0ZwLDAiF9lRs4/YbsW4f0jLy04+/ughB4cmrl17l/h3v0uIr4MA6QnS02HmBma5d6+VvtU40grLScpPJjTWgbfbNgo2UTlTELBH13URljSJ1aV6cYoEKo8Fq82EzGhiraefX/3sc9b2YokpTiejMAffxADU7hIEDEwt7L8CmchliyhQEsxwsMpaZy0ffDLByLyJnLJbFL9eQUikCJnSjMI6xlhLJ5///FeYFpy43fpfSL/yJkXhEvylRiRWC8s909y+18369gH+cTEUXQ1BqbEwt9bEwafbzB+eos8sIPXWDcIDFGhw4DbXSG9zG401tbTs+xFc/DqFb94iLbweSd0J/Z+3s7Xix1phILFXConOUpFqPMJtZ5epZ1383fAIGyYTKfl5vJ17nmD/ANZH5rj94jGDi5MEZMeRnptEkl8gUgFA/9uPqBndxS/nNSq+e46ohADc3aV4n26zOzDFgw8/p711nKCKaspvvYM500CsYhCpZRvPBiUPP+riQVs7tu8WceV7OST5+uDXOUrPN/20TS/gTMvB/wfXKI72IUrswH1rhp2pJZ4/qOX+uAm/hCRKrr1OQqKKQHcrUuchtHXxRd0gdV2jeKZV8ealSlLiAjgZbae55gFjUzNIDBnEXPgheWlqDGsv+eLLcVq7J/GPKSWjKo+0zDD0Pla0bLK3uMuDj+8zUrOEtCgGrwuZXA/3x7m2TeO9h3T37eCTVErF9XcITlPhI99Dbj9kpePv+OZvJLR2LcDlMEq+X0lGSjKJKk+8TCKXm7ZZyA105YIL6p/fTFzOiByINv6r9cMJ2E8YaOuktXuMhZVdxO7xxCcXkFtQhMYg5CweI8OM9HCd5b4tOttH6Rq1s2S2k5GfRvmbKfgEHmPc2GXqF5087JxC4q4jIjuXc1eziArVoJCcsLs0TGPdK3o6RnBziyas1J+wgiDijr1o+byO2tvP8I9IJ+rCOWLystAlBaB22pE5HXjabIhlTsQOJ0fjy/TX9vD0xUucnkEk33qDzHzBOh38juZYG+pisv4hX3fGo03SUvp754iP1OBc2Geivpu+ll32PVVEF2RTWh5AhHOTjmf36P5oixVvXzIuVONVnUuILy73D8/DAQa+fszdb+pQ+BURWPIjsmL1RElGedzUy6/vPULi4c/193+f/LxM/P3kuDud2PfX6G58TtOjT5nSRxJ3/V2uGtzxODpgfmCApy8Gmbd5UXb1LVKqcgnSW9FK7Vg3m9n+conn9e0MydX433qX7MIs/HzFRFmEvc2IdGeF48U+2vs6ednRRJ39PHnpCeRnJpEZ7U+Av68LQBeqpd8M2dyEW+4wnu2LQh0vuCwJ+6PjgM2pEdra2hiZmGXTKCMoLI74jAoiU7Lw9Ra59iCt8+QMIDeesH8i58AuxabUotSJ0EnOXJfk9k2cIi2IlS6I0eaC0IUV0IJMiLSw27Bu7TLV1MqLx0843drF8tpfUVqZTGK4oIqfQmy1c7i4zFCnhZauUYZm93BPCaLsShHxGdHETY/T2t7HoxcvWTS7kV9xicorV/DzE6GVg8VoZa77Ab2tT5lbWseS/++5kuFJoFbEUtdd2lp72NgzERBfSX7Ve0SEa/FwB43IyJFTzJZIQYR9B4732Gxr4MtfP2dgxUicADBfeY2YCB0+ehmiHaFunuSDn33B8GoWpW9WcOVGKcEBDez3TtD8tIfFgVR8yorIv5aCPH2PbOcholMnE21j1NzrYWRxhcj8YlK/d51AXz1auYjg02VWm1vounOPtuFLaC54kfV+Pr7ec4hqh+j94gnrqxq2CzJIvFJNbFYoOXYbbsIFN7qx5HOCTXKCik18H65z52d3GR4wsvL9a1x4swqfBDWlDuG+bzM7UkfTf2yjY2aDlHPXUP1JGTHeMvaXxpH+5D6d07tEJOWy+T//MRWGfQwSsC0cMtkxRd2LRmYPT4mpLqLqajU6TwWmzi56X9QhmZjlceFlrpZkcz7SC81MF599/hXDIzO4ZwlkvHKis+LxcbOjY5eVxW7G/3KEtsVp/OKjCa7KIzosEMvpEc9++lM6mjrJLyjl3A/+DE1qOF4aCwHmKRxjCh4+qKNxYBlrkR/FxWlEBiuInNzkZW0f7c2zHCZWU/zdCvRZ3hRKjlEc7WIdH+bxvQ6eDqyhFwgjr79NeroeTw/wEgnrvNRFJXe1HS5Or9B7CPv3t6TebyPOzoyKRYhHH/PiRTP17aNMHnmh0hsIjE4jLiWJtMRQ4iK0KB1LLI2209X6gvHHyzSvmrDp/PG/8D6vXSslNEhFpvoAyeE8e+MjPH38koaeORxqb7Lf/jHlJTloNSKkEicil8WZ4JpmRC8yYt3c4vknnzLyqIaNgFK8Kn5EVbGM+FApepWJo5UVnj0coK9nBtTxJJdlEZUSi0e4nFDRETKbCduGmaXRZVq6uulYWWJOYyc6LoqiohwuefjS9NU9Ju4/YzTqJinlCcSdjyTxcJXxz+vp/ul9LFHFBP/p27hdSsVHaSf+aB2fzXl+9kU7dx49R6f35vxrN0nPzSc0zA+FUuRSpEpEDuQiGyKB1CHMICTCeiH7FtSUuoTnv0lcE8A3V5SEoKY2HXN4KsdkU6GQGXFT25GpBeL1CTazhempaRpaxukeXMZskxCbkE+5xsza0hSNa5MYAzxds4/sxHQMRgUva+p4Vd/CppeCpOI8ArKTOafbZOirbpp+8oJTRTTJf3wdtzKhAp7EXNfF0O1H7J36oX/3e8RerqbUy4JaIfSaDmQSkSsyzm6zugjRAuDjsFkxHR8wOzHBRP8ws51DPLcrCUxKJ7rqGsWR3kQpwSC0LcZjIc/CVTcuKgUirRi165m0Inbaz9bxtV0Ga1/x6YefYxbpyL7xNhmlJahjtBgE3NLh4ETqwCS4JgmPzOEeM3de0drSxe6mEX1lFanVRbhFe5AsXke6vcNwXR2tL2aYPlESmlFO5sUMYr1PmOyro/H+fUyyEKJT8pFdvkKVvxRPpwXrZCcvawd4UNfBnCyGlIqLFGYnkBVsxzH0Cb/+20bMo+lY/iSIsspsPPxE+DxZ5dGTDmbnTjj87gWqrubhE6Sm6GQTu9SExXaIeeGQoa4RXtY3M2WzoUmOIyUvj5CAMNwntuh6XIu0f4Gu33uXi9cryPV2EMEqoiMTK80D3LkzxfDSBgnll0l8Jwf/YB0ShYME4dLYHYglZwWSU4i1cRlOCD2j0MsLn44wW4+ZGJnim/80y9DcDCWVFeRUlxKSrHM5zUhE4MYJdvsJUtERbMww3THLQP0CTdsQlpFN5qWLxMeo0LGDZX2KnroH1HSMM7G8jy79BnlvVxEVH01q89/Q9tkzpifXWSv/S2IvFBEVDqHzj3n+03+gf3CZqNL/lfS3Xicw1g2jh5MoFtntm6TjLz7l2aQR30vFGH7wGskBNnyGR1j59DNuD0YRmBfJuVvVaNM0GKRSpMLsq2mM51/V0tM1hLr4PLHv3iI0Uol26EN6v9lkfdWMX8QFgt/MJyZJjlTozbZ76Wxqoe1ZPb0rx6iyzhFw64/5o0AffNVCXwg2hXD9BHqCFYVZdUZgd4jZUYK7DeTCWmrp4HRygyffNNLUGY1PUSrVNzLxix/HPDZM671ODut0NKdnculSIfmpOuL162B2sj46Tf2DafqHZ/DwCSXr9XQScsPZOllk5z928WJ+BnVEOL5v5ZOY7kWouydBDLM7tsj9zx/R0SrGy3CdtMJ8DNUiwoICkYiEKsWJWmx39dECUUn4PS+ftfCqppdAbQIZf/AG0opoimUnyI53kS1O8/RuI/faxpH7RpD7zvfJygrFx0uJzjmDuG+GoUf1/LLFjDUslMrrlUQknrA7PMR4/wzzQyKksbGce70cr3QPMpd7efSghrqRZSxBSWSnJVKQkUSIZY2nd+5T++g5TsMFil//PuFp0USEgVY0huR4hqYP7nLnCzN+/vmkvvEWwVkLmC2LLL2qpe2vl3E3JOHxJz/mYokPPlorXqIdjCs7dLQO8+rlDEcOLbnnMonPj2JTNM76ox4OX4zSrwsg6fJlkipzCdWJ8bbtYF4YZ/TRU2o6VzCiJazqj6ks3eH0aJ6XL5bobd8iJCSCc5X5pOf5YHMYqW14wte3e/H2DOd82feILF3E61DFbt0cT74cZN1DSfxbVwm9lEC8hxJ/oe8V3EQlAgFIkHQJ7+m3APo/mh8JAoljYIvFsT5aW+4zPd3HvsMXS9SPKcpMITE2GD+tGE+BkOS0I3ZYcViMGE9PMZvNSGRypBotEpUGsVUA5O04TRYXEaCnr8+VkR6blUZMZgoytQqRQiA3CXD+2RIhcOJdk0qhpDbZwOHEfnzKRN8APd3drs+y0kKSkpPw0AlSCCdaCcgddtw4+seoVKdEy6ngaSMQpASth7DsfxsHKrT9rhr+nyDmwp7o+Dae6R8jTv65QIvfouP+DkD/HYD+W/S4/7Oe6u8A9H/Wy/vbefB/SQD6//lv/60LQK+sPk90TKzg0emyXXKKnBzv7rC3v8vR4QF2u83FnlP6KNCKNNiPzEz2zFLX38fowjyOKD/KivLw03vg7Oxn5elLjo1mti9cIsDTi/WVZZwWM1q9G5HR4cQnRRMTFITo6JSWew+o/fgLDrwiCXv9j7ia6ImnxMhMXwtfPXzBukVJ+WvvkVtWhcq0wWhXKwsNnzBEElG5F7lQkkx0kAqVMFy1bIPDwu7uHqNTy7QOzbO8sYtS509UdhGpiVHEBCrRi4VCxwyWIxwmEwvLm3QMjNE+u4fGO4j0nGJykxRolVoEfqAAoAs5yWezE8Eichv74TZrCwM01D+kvrmHTXkphQV5pKWlEhYRjJe3hwtkNVpOOTrdx2gUVNMOZHIJHo5dtkab+fqbKWaXT0lIPUd+dRHBkVpU7g6sxk36msZ4WdOGyhJO8s0Mcs5lY7AeMPOqg/rnDSxui/HLvUZpdTlBcSqCBPbz6TqT7Z/R9UtfRk6WUJdGkP9WJknunux0dNL28V2WrDa8k5IIunCDyIgovD1VRB6NM9ozzNd37jOzZcHDP5yMnHySs/IIDPZBphBhsdtQSIXizoTY1MvyKwlffvqM6QEzsdXFlL1ehDZZgV55gOrEzFrPEIN/U0vD3BFh5TeJ/vM4At3NLE12wc9bGZ4+JCImE9OP3iU8LgC1zEnhqRGTWIzd6UQkkiAWyZC4GPggdSnmzrKrBQBdaM8EAN3Z3Mnff3Sf7ulDwsrfp/RCKWEJWnwEUIwTZIJ7gk3nUoAKTZxDOYX4UMbq6CwPP26gYXiS+OxsMr77GhFJgbjJRHhZtzno6ODRg1pqWuZx0/tQer6S9MIS/MJDUbmJXNZScrEDidOCTGRBLhFIGWbMxgNku1K2Vg/paO2lbW2TAyFLNiGa+PhwPNY3mHzVzklzB30+0YSmZlB9rpS4+AhX9pRNbMEmNqKSiJFZzYhm5vnmk18z1tzJyrn/QHVFIplJOmK9lhDosYfzi3zxyzaaX42RlFpI3mvn8InwwGg75Ojvf8Knr0bRRcSR9t4fE50Ygi8W9LsAACAASURBVM5NitvhDFvjozx9Vs/AxCExRe9x6UYRmrANvGt2qa1vY3RyjZGCAC5fOk96WgwZ3fPUPnzMSF8fs6n+RORfISq7nHK9DXfHEaaZUR49qKdxdANdYDhJBaWUZoYgtu7TevdvqXm8id43mNjCdCLyEwkI9EcpF3M8t0rN0xpGBscISk2j+EI1ftFRRC7V8PBpF3cfduIWXMpr79wgIiGSwJATNBIjB9vLNH7SQP2dNrw9ggj5s++TnZKIl4cKvYANmAVSw7dZsBKpa/7p4r4LzQknSMzLHO2b2Ts4ZffAgk2kQaPR4ObujtZNysnRNoN9nXS01TG07Y1HWAG5RZmci5LhrzRhme2lrnuVhtY+Jhe28ArycTGfPbIqKIsLJtBHh14tRuXYdYHIztM9RMhYWt5ifHad3uljNnaPEcm15FSGEKHRsdw3zNCjF1jcNMRkZqC/UIavwQ8PhRr3zQmm7n5F6/MXjInDMERGU1h2juj0dNSeatf7IXI68BCZkDjMWHeX6ah9xBefvkJiyyXx/VwyytLQGlQEi09dAHr/twD6gdabwtdu4n6xgiS/LTzkR6hXZhl9Mcdnv7jLqTOXvN+/RkJRItLIZYLEauRWKbojH2wCViL87rN5rutddW0jgkpLLMIpWOlLnNgsZtZXl9mq/5iGzhnaBuaYsIZhSMkir7yKkqoUYn3kyEQOl62pY3ONobYumv9LC8/FbpS9dYOkS1kkWEdZHBliqKaRpnkN8VnZpFZWEBpqxCHZZ3yhBcsvtujsmcPq9Eb+55VcuZLnyj70uPvsTCG9uM1GQQGZOSWkpKUTHqxF6jDisJpRSc0onHbsFiu9bT188ssvWF/dorS4kvArNzH4agjSmFCdLNHRMcg3D+rZFsdReeUaueey8Pd2ohQyxkU7HJsTcZeDUrDkdDW/wibixCaQbVyuLjakJgvr3X386mefsbwTSkpFHvnnivFL9EWpOMPMBfBTKew7roNYcQh71/E6y511/MNHA0wsmimoeJuCy+cwhIvR6By4Mc9Eew+3P/yE7dFDyL9JQtlFCmLcMKgtOEwnjA/M8+U3XZxanKQWFnHtZjJqjZ3JmTpmfznI8PIGhMUQd/0q8eEB6GRW5GMv6e/spu1lMz1GAzEVN6l49ztkRrUgajyh69MW1ua17BYEk3y9jJAMKWlmE+rVdfqftfOZkJXrdBKXmcW1lAKCfQKY6x3lk2f3GV2eIaIojYKSTFKCQmBlk5a//oD6sR2C816n/L0yohMN6NyleBp32B6Y5P5Hn/OqZYygsvNUvHULZ04EkcohZNZddC+lPPq4kycdndhv5XPpu3nE6j3Rd48y9GyMDkFhEJtC6O+9Tl5UANFyB5qdObYnF3n+qJ7HEyf4xMRTfOUa8fEaDDrBiPIA56sebjcM0tA1jC7hHNcvVrjIecbJNpprHzM+NYvUkEps5XfIS/UiaKORL+6M8qpnAr/IQlIqskjLjMTPX4RWtMPW3Dr3P/qG8cZV1AV5+J0v53K0CufWLI0Pv6CxtRdZUCL5lVcIT80iSGUG4x4zjb+m7nMT/aPLuN9IovIPL5KSEEeUxB1fh9KlFT4RuEMyYWgJKvu3Myhhf3VNY/bO6iC7maP1DVraB2jr7Gdh20ZoVCIl585jSAhHLztF4TRxujxNa8Mwra39HFhD8AyPoqA0h6yiIHS6TY5WVxj61VMets9x7JTgl5jJ+WvniI0KRCk7ZX16isa6TsaGFwk2FJF2JYiIfG9C95Q0337Os9sPkWv98M3LIDo7g0Ahy1XrgVIswtPoxKk047Ra2B9fYLCxn9qXLdg0PiTffJ3MnDTcvYVYgClWhrqZaHjM8/4oNHFayt4vJzFRx/HYBv1P2xjsOsDk40FMfg5F5wKIlB3S//I5bT/vY1XvT/K5CvSlxYQGKDBopOj3Zxh8+JQvv3qMSJ9E2Pk/oiAtkEj1MPWvBvn09h0OzGLKLrxFZmY2gYHBeClVnOxu0Vz/gubnjzgJM1D2/nu8ERuIfHuDgZZm6pvGWXZ4UXThOskV+QR72VwA+ul6C2v3Vqh92cG4RErYG2+QU5CLj6+SOGGOZjx05TgbT7YYmZmkbaCHpt0IwgO8SIoJJTcxHIPB4GqwjJKzTHThbitsAhHS4lLM4FSd5TgLQKrEiH13g9GRYZoEm+fucRxSNQmZZWQWXiAq3A8vdydSiQjjqYmDvX1OjTasNidqjTv+Af64qVQusEYugHtiMRJBlSesVk4BIBPU6VbXYFoA0M2bO0w2t1H75Cm7yyuILv07sgoySIiW4SuorPcPmRmapPbxHFu7JpS6IJIqU8kuSkbvo8Zve5DB7mHuPahhaPGYhLRCys5fwtc/CL1WzcnRIaNdDQx0t7K1e0DY9X/NW2Xh6ORmlnof0dMxwNT8BmZlGJEp5eTnZmAI0KERb3EqV7Or1BJt3Ud0ss1WXytPHr2kb/EAr6h0QgsqiYv0Qa9TYFvvpqdpkNuf3mXxsJCqdy5y/a0qAvyaOBicpuFRO7N90QSUFVP0Wg6q9B0yMeE8sjDeOkrd00FGF5YJTssi+wc3CPL3RqeQEHC0xHJrG133H9A8XILXRX/yvl+En/cKksZRBu/WMD5iZi42jKjyYtLPpVCuVOIuvOgWd2b0x1gkJ7izi//jNT4XIo6Gjth69yLVr5/HL9GTEmFc69hnarSF+r9sonN6jZSyy3j+qJxIvZSjlSlkP3/Mq9E1fMPiOfizH1EUJXY5kdgnN5jvnqS9pZ2lwwNiqwqpuFSNSqdmvbmNtic1iGZXeZVTxs2L56hOCEQ128MXX9xhdGQWVUoVUemZRGVkYvCx4S0/ZX6qk4m/GaVtfpLAxDhiL5YQExGE5eSQxo9+RXPNS0LCIsl+7Tt4ZRbg56vE1zTATp+F+w9qGZjfJeB6CheriwjxF+HRN0dDbTe9HfOcRJdR9E4F3rkBFEjNyI/3ME+O8PxBO897F9CFJJJx/SaZWQY8dE5U1m3MDh1SmRyVRFBDn9U3Qn111n98S0D6ljLoED6utNHy/CX3al7RNmNBqhHqwTwqL18kLzOGIG8pCucqGzP9NNTcp+WzPhrn9hHpg0i49ae8/92LRIepiHQcI7FsYJqd5PmTlzxvHWPfKiGq/C1K8rIJDQ3CU68ChROL3YRTYsFL4sC0vsmTjz6l//4T1rVJeOS+SXGBhqR4T3y9xCyOzPL0YR/zszsEhOSSdz6bmOQo3HyteNtOsZ8cozgWc7Blom9kjM7lBfrNmwQYAslIT+KSVwAdT54z/ug5U+Gvk1waR1x5ONEni4x/WU/Xz+5jCsnF+90ruFcVEOAvJvXoGL+9bWoe3+fzu48wWh1kn79KWlE54TExuOn1yGVn19ZpcyAT2V1rjACOiyUKl12vSCJ29UW/IQFJXXuXHbvZiOlol70DC3sHRmyWYzx0Kry8dIikDvYPjxkbm6C5a4yFtUM0Wi8i4zPJsm+xMj9J28Ys1iBvyisqyUvNQbNl4WVNAy11zWzpFGSdF+yasynUbTJwp5Omn9ZwIg8j9fevoq9Ixk2xjLGuk74v7rO4Jkd28QpRVVWcN6jx8dYjEwpyu80VdSRwApRyiWsGIgDoDoeV7c115ieXmOpZpHl/HYWPnqCsNAoSkl01irdFILw5zyS9WNlQONAgR+G6EhbETgFEd+Bc26GvrpVPf/UpR1Y5aVdeJ72kBEV4KOEKKzabCatOilVuQydSwv4eMw9e0dzYzs7WKX5V1aRVFaOO0hMrWke5u89oQwPNT8eYPJYTllVB9sVMkgOtzAw28uyLz1k70uIfnoisooIL4e74y53Yhjt4+KKfF639bOkzyKy+SkVJFhkhIk57PuKzv63BPp2E+EehlFRko/UCj6dLPH7czuLyKdbvXOL8xVy8A1TkH22CRsKJ7RTxpoWVuXXaX3UxuL+L0ceTqJRkgnwD8VjYo/9FI6KBecbffpvqa5Vk+jsIk2wiOjxloX2AL78eZnxpnaSSarLeyMcQ7oVMZcHTrnG5LCplwt4kcik/XbwNh5CPLCiohXf9CJPpkInhMer+n5f0zUyTV1pKelUVfokxSFQyV3Evl5iQiZ14KEVYDtdZ6Otj5OkTnkwfoAuLIbXiMplJoXiJjRwsjtFe85zGnnk2DiAw/z0K3isgJjWUxKaf0yoo0KdWWS/9P4g9X0RMhIzgpcfU/fJX9A3M45/5IxIuXSIkORhnkJ0oVtntmaL7P3/F05E9Ai4WEfzdayT42/Eem2Dli9vcGQojMCeckjcr0aVoCFYqkDhOsdQPUXO3nr7uYTTF5SS99w7hsSrcpj6g984yYyNrSHWp+F/OJykjCo2nEe3kGJ1NnfQ09DK5L8OvOIeI967ze0Gxrr5bYYFdhQmRXOzqtfUWGa5hicDdUJ4B7AIhElMnR5MbPH3URGtPOLqMGC6+UYIheQrj6BBNdzvYb9LSlZrChep88tO8idPvgNnB2tg0tQ8m6B+ewtM3hNzXs0jKjWTreIm1/+8jXs7vIPUPw7PyBvHJQjSCnijnLgfTYzy+c5dXbXOItLGExsYTV5lMQnwSGjeFK+1NKRFmOQ7E1iM2pxaofdJI64tegrRx5P7wDTSVcRTKLIiPdxHNT/D03kvuvxpH7h1G7tvfJTMzDG8vNVrnDNKRZfqeNPDBy13soSGcv3qe0Bgj++PDTAzNsDRqRx4eRfHVEgKy/QjrnuRezUuaJhZxBEVRnJdKcW4SoZJ1Hv/6c2oePUAcVEjuxe8SnJhLaLgab9k4EtMCHb9+wFe3j/DwTKPwnXeIyN/i8GiW9d5mOn+xzIlTi+fN9ykt9CfQT41KvMXe/C7dHWN0t82j1huovlZKWlEsq6ddTN/rYPvFGH0qb1IuXyK1spgQLwk+lh0syzNMPK/l6as5Dq0KIqp+yLmCfU6O5mmqW2KwZ4uwsChKyvNISNNzYtzn+YuH3P2qBz+faC5f+CFRFbt4HMrZaZih9utu9nRKkm9cJOZyOoEKOT4yKSqLk1PBGkgudsWqnNHZXMjxtyYkAoBuBNsOpv1NRkZbedn0mL6RZU6UhWQJwo/sLKLDQ9BqlK7vWiw2do+NHJ4YcYhkuHl44eOhxEMjwyWXElp0k4XR/kF6+/tcdXNsZipRqYnIVAIpVIzS5bV0Bpy7TOXOzGnOnnPhTzoxMj08wtDAIA67Hc+SQiKjwtFoVK7vqHAiF0INHPtn52GzcWrXYJTIccqkKMQCfezsuMLxvz3r3wHo/wMgo98B6L8D0P8HPGa/Fb/idwD6b8Vt/h97kv+SAPT//d+dAehV1ZXExAgKdKGAEJAmK8bjY3Z3d5iaGGNkdJTdnR1kPirUdjmc2tlaPGDVeIrYzY3I6kKXAl3Iwt18Ws/c41qsdifON26Qk5LG3vY2sxPjLKzNI5VLCAj2IzMhnjBvPyZbO6j56At2NIHEvvXHvJ4WgJfcynhnA5/eecSGWcHFW9+npOoSSgFYbm1ksuZDRpwxxBde5mJpBn5aOxvLMyxOdHN4uMvJqYn1PRMLezbkKh2RiZlEZeYSHR5AsF6Eh5CdI/zYjrEfHjE2s8izl2286J/HOyiCc9VXqSzww9PNA5lI5ipmBABdmAiKBBTdduBS7liPlhnpbqKxtZvBBQ12hx2VWo3e1weVoNiXiLGLnNglYjy99ASHhmIICcag3oWNXppbdunqXWLvUIrSyx2dtwSFmzAgOGV/3YHpyEF0UBmxF8NJzopBd7jO6Mtmap/VsbgtIijvGsWV5whL8sCgOMV6vMx46xe0/lzNlGkdXVkMRTdzSPfy43BoiK4vH9G9uMSeVIYzPpPIiCQiIhN4I3CHoxMLba866RyaZXppE4lciU9QGHp/H6RyGU6pk4BAX8KD9YR5bHA65cW927WM9hySdKGU82+WoU1S4udmRHZsdKlpu3/yjMb5Y6LO3yLpx8lE+EjYXBjE/kEbHf1LWHFjsCCZkBh/oiKDuSESc+KmY3P/0FXoBgUaCA0JRqU8A9HPtB4umY0LQBfMkG2t3fz0gzt0jG8TXPIOZdXniEr2I8hLhFzI1xMKbKs72M9Y0LjNw5GEhf5x7n9cT8PQONFpaRT88C0ikgx4qOT4c4RzZoqu9n5qm6YYnp5FqnLDJzQCrX8AKjc1MqUMnZsIQ6C3yzJVyGRaXpxhaXEWyTYYjxysr+6yqXRDGRlAZFoiSUkRBJ2esjI0zEbNS77cMLJlthEZEkx4hMFlKyVxk+CuVxEWHESMIQj/YwvffPYFgw0tbJT+b1yoSCY/y58Y/TpOi4XDpRU++mktHd3TxCXmkP9aOaGJgVgFVcrtv+PDxgFWjm0o0suIjAklJMiHOJ0FlfGItrYuGl5NYnaPJTwhGFngEdG9MD61wMGxk82L0Vy9ep7U5Aiyx1fpqK+nu7WNl+6n2L0S0IVm8Fq0loIIfxTGA549aaS2fwGtXyjppec5nxeFVuFgruM+jS9WWd86YFdkRuynw1MvKKsF66xjDg+OcHfTElOQS3JuNtogXwwLDXz1VQNf3mtGE1zCjffeJD4tkaAQIxqJhe31Weo/euEC0D11/sT/6bukJSW6hlUnB9sc7m6hc9cQFRGGp94DsQvVFWAjJ07HMVLbGtZTG9ubewyNTDMyucKJyex67mVCFv3pEUvLixwd7SHzyyMx5zLFgqWarwWdzIxlZZzO3jme17bQPrSEzDuAjIIikiuvUhDjhU4tRiIMr3bmmJuaZGKoD7NZxP6x0MDBxqkHSq03hrA4cs/r8RNyx/qHGHj0gqntHewqNeKcVEJjI0hKSyJb7sDc10Nfcwt1C1bW9w/ReHiiDw1D6aFFrpDh7iYjwkfjyvD2VjoZ627ly89acRpTSftBETkVmXgY3DCIjbC5Q8/9F9z74DkHbnpK33gb72vVJPvu4y2z4NyYpvvRIJ/98mvszjSK379KUn4itsB5LAen7K2d4GmNIyzOCy9vd5QKwb73jFDtdDhdFn5Cx3cGoJ8B6ieHhxy8+pKH9f08eNHJlC2EnOqrXL35LjHJngSphWbRgTf7WFaW6GvuoO4nDTRKNZy/9SYZ13JJl62yMz/HZGM733QdsmexIA8MxGAwodKJ2Les4F0rZXJmB5kyEI9/JSjQM/H2kxDZ0UP3y25Gekd4KhBUZJ4EBoXh5+vhcpCQS0UE+euICAwg0M8Px7GFDkHp3tmN5cTOYVAknu5KvBVmVKZd9o9M7B9Z8YoppqC0lNjUUBSOE3ZWx9ldn2TLmUhsaAjhQd4IszZXByw+A9DFwpBOGBGfnjDf1sGHP/+MpW0DSedyyS8vxj/RgEYndZG3hHxemSt39cxRwe60IjJus9hZy1//rJ3x+RNKqt6l5HoVYVFK3LQCu32JvfllWmrrmWyZo8vmi0hvwKA5RC89RiqQ5PbtrO0q8QsKI6+8nJJzwUjFRpZW2li/N0XjwAg9Wwcc+/u7ziHE242g3UnWFldYmp5nUhpDQtXblN96k9SwDhxNB7z6uIHlKRWHhaGk36ggMltDksWMem+XucZ+PhgcYnx5BafajWQPA35aPYfLm3TNjnPgMJF0Po/S8nySgkIwzy/T8F9+RsPoFsG51zn/XjkJqeF46uRoT3fYHJjg7gef0NQ4RMT5ai5/531EmWGEKcZQWY+Rtdj5+u/qeNbRhfSdIi69X0iCrw8efRP0Puzn1cQ0zrgUov/gLXIiAolVgdveAusjMzx7XM83g9sEJSZT/tobJCd5EqhzIHYeYWkVFOi91LYP4BFfwpvXLpKZEsnxRCe1j+8xNDqBIjiF5EvfpzDTH7/1Zj6/3UdzxwgB0YVkVReQkRWNv78EN9Eum3Or3PngDsP186izCwipvsz1ZA1a+zoDLU+obWpidNOEQh+A0jucEI0EH40S++IAY40qxuc28b2VwfkfVhMRbMD31IltxcSB0YjEz5uIWANeSrELQLe7wAjBrNQJjqOzOkhQZdhsLEwt0NkzSPfoPPsnZtw9vJAJa4zchFTITN5fZW8HTk7B3Teb+Jw8ktJiMISIUMiWOFpbpu9X97jTPMW20Y7SEENofDhqpRORYx/T9i4HO3YUUi+Sky6TWOmNf4yCAJOMhZYBmh7VMja/wpLYhsxbjzwsCL3KHY1MCJBRERjlSUhgAKojM1NdE9Q1tmFWeZD59k2y8jLw8pHgZ1phdbSficYn3G/xZI0NvFN9CDCIkW/ZWO2bZW9Di1tMOGnnSskvCSBGY2Gyu4WOD9poPzAj8w9ClJhCfKQPmXGRZGssDNfU8evb3+DQRRN78Y8oyQ0l2nOG6YVNXjQ0Mzq5hFWkRa3Wodf7oRQpsJnM7Gxs4jCe4lOQTM5r1ZT5ueFcXabt+TOe1vSxKfGlsOoqGRdKiQqUohZZOF5rY/HeIjX1bUwiIuntW+Tk5yAWwOmZATZmpzhensbssLB9cszc1gaHXoWkxkWQEhuOwVOJ2WJlc2sbh9qTyOhovL3d0AgKccFy0kWSVYJVANCFWCaBRGHkaH2Vvv5BXrYPMTW3wqlDjcY7lAAfd7zUVpwyFWar3WVPHODrQ6CfD6FBAfjovVjb2GV5ZQOFuzehQd74+3mhVMtdVdrZKFBQoDsQOxyYNrYYa2rh8b37TA0OsRp9neCoYAL9beikAjHQieXIyvaKBh//MOKT84jKC8M3UAVyC37GWTZmV2l51UNb3wK7h3ZkSh16n2Dc1GosJhPHO+su4oDex4+YK9+hPFmPnGOMS11Mjs3SNzjFwOwJq/sSwsIM+OiVaOW7KPwjUfz/7L1XjGRZeuf3C+99RmSkN5Heu8rK8qarqz27xw9nZ7TUciFCEHZf9CJpIT0JECAIeqHIF+6KS4rD8T3tq7u6u2yWS++99xkZGd67K5yb1SMuIUDYB64I7kQhUJlVETdu3Hvuuef7/q7+HDe9BbxWDWr/BiPPJnkws8lWuEBQ58Lj0FPiMGLO7ODfOOHpw+fE1K/z2g/e5J3v3qbM85jQzDr3PnnK+kQN5deucvO7V7D3x+kkSTGRY+7RDF98NCoD6L5zQwz85D1qKr3Y9Wo80R02Hw0z8tFHfDHaRdk71Vz94xvUVkVwL/jZezTOxIsAH8QCBE1aPI0urinUOFV6FKoGDtuTlNW4aC410Po0za//r4+ZGj0m8eO3efv7b1LW7uCCcB8oCnDoCXf/l694urBFz423qfjXr9Pk0ZM82kT/N1/y+dN5TuNFFt56g95aNZ0+L/WSBekoxviLUSZXlkiVGKlvbQKjFsXmIYfL69ijOXZvv8W3X73C7bZKXKfrvP+rD8/U/6Z6tCVuvI3N9LQ7GGyvoJg8ZvR/e86T9WXKWprofOcmfZ2NsmJs9asveP5gmJNAiKS1grSnBqfLREl2DsWhFX8ggdpZTf23+7gw2InXnkP5bI5PP3rA2NN1Cm03ufqj23iGqrioyaGOnRJdmObOB8N8MbqOq7aD89/5EV1dlRQLSaL7LwgkrThKqqiv8lBi16ERdtgCZfsPAPSzPFZ5hMcXWXzwjN98JnLVjyhqrLT0XuLbP/ge53trsZpENvAhoYMV7n/xISO/mePeagDsXjq//1/zkx+/iq9MR5Ug1gl74FM/q5OLfP54junVHXYKVspLnHi9HpwuK5JBjHkV3soS+pvqcCo13P/V+zz92ftsKrwoG65QV5fCZsmiUsaIHMcIHCqxmsroG3yTc1e7KPFaCeXW8S8ssL20QvYwATkdgWiMg2KekFtPR7ewce9mSG3k3q9/y+wHn7HT8C16brTR8Woj7dIxmx8/ZeqvP2U8YiTU20xxoI2mZhffKymly+5iZ/kJd+8NMzE9Txgjek8VLm8FBqcXncGAyWTA5bBQXeHFZbeRioQIhgTobaW6to6SUhEf8Y2jmyBXF5FyAkAPETiNsrS0xuz0OMlEHJvVjFKjJpZMcXh8QiCWx+apobOnj/rmLhrDWyzPTfDpwjhrmRjllVX4yutxRBSsL69zvHME9RWcv32ThsvnGLL7Gfn5MPf//HPi6krO/cl7VL81iMN8gml2i80vH/Ho2S5PNTpSpV4ulhpw2G3odFoMGg1lHidl3lK8HhfRwAnr62v4jw9IJeJyjRj3qzmx5GjobqOqp4kymxtdWkIKxHEIhypfOdYKq6wiF7pHEQok5lJFUYDoRYpHAaYfPOMv/+IvWd48xtLaSVVrKzmPmzqtWHdn0ZTbcFQ6aKv3USKp2f9qkuFHzwkGkpTdfpVzb9zE5ivBpzxFFQgw++VdHt1ZYDWhpe7cK1x57xLtlQUSBws8/vhDnkwHOIkXOa6vpduQosaqoyodZHolyNjCDvGKi/TffptXr5+n3Zsn9OIv+ds//5zcRiPmf9XCjVtDWJxg+XybTz55wuZWDP7ZG9x+8yJWp4qGuVGmD7bZDvpRBwvEQylO/EGSLjvmFh9tfb14XG6Y3WL4ozsoZrbY/9FPuP3WKwxUqanRBCAYYe3FNL/87SyLW3t0XLrF5e9cxuHREYhskQlqKeaLlJeVU1dTLWfFy4+iAOrOAHRJipJJR1lbWObr//kDvh4do6SiAnd7F/rqKgpqFSqLEZNJTbnXTVtjDV6HidzRFgdPPuP9mSM2AnFy1lJ5/VxlVWPKxzlYXGVqNUSiYKLp5h9z6UeDNHWW4XvyV3z9Vx+yvLRL7Nb/SMfta7Q0G/AFHjL807/l3oNJwobLaHyNVLRXUjLo4NUKE4X1E6b+/AM+GNvD996rNP+L79BcWsQ8O8/W3/6MX016qL7QzK0/fJOSbgcVOh0qUqTuT8uZ68+fTmC7fJ2Bf/FHtHabse78ks37USZGVljckdgv1VBS7qC0TElzPM3Rlp/duSP2sk68lzto+8lt/ouKdgrROCcb22yoo7grSvFUeGlQW+UYDLEEiGkl9DKALkFmgvDyAR++hsfokQAAIABJREFU/xWPX3gpu9TDO9+/SVX7JvGlOe79ahj/fQ3T3d28dvsCV8+V01wSQ0pm5eP3+W/nmJ5fw+aqYOhb5+i/0k5CChL+9/8nH09usx7KEau/Qp2vhobGel5vNFGmzrA0PcFj4bC3FeI0nsJQW0FNdT0GvSAUgtuplYls9ZUu1Mk8D796yqPPRyi3tnDxj7+D/VYHlwx51MkwmZVZPv3tfT5+uoDGVcP1f/7HnD/fRIlLjzm/DYs7vPjoLn/x5QFSTTVvffdtWruUZHY3mBubZ+bJIXtFBZ7GUowtBtqWkowvb7KdKGBr7+bWtXNcGmylRnXAw08/4u7HH7CZcuL0DeKs6aSusZWBxjBljhhTH3zBr38RwmRu5dIPfkT3rQxF/KS35lj+bYTZlSOWHOWUelJYzUp06jDFmJJEVKKYddLRO8TVVweo9FnYCj1h9hdP2P98nnmLh76336bvtevUuFS4ChFye+vMfPI5nzxaIpbX0fr2n/DGjTy5jHBd3OPJgzUymQLeSifuComilGFlfY7ZqQi++h7eefNf0vhqAkdCx+FXi9z5m4fEbHqGfvguvlc60WezFCNh4v4YBYsFb10dbaWGl7C1AsU3rpTy/VisXSPynBg5WWNk9D4j40ssbRso5rNYxfs9HkwWE5JwIURNXmvC6nBTUeuTI0zKHVqZ/KKTFKiKChT5Ake7e+zs7Mj3dnddFSVV5Sh1GvIK4QJy5qn0DcAtO1f8DkCXIJ3lZG+fvd1dWYFOSwMerwe9/ky5bhB7IRVQ50OQL1BIJFg4SLAdSJJT6mhqKKNC9JC1ajn84PcK9P90GM3vAfTfA+j/6UbbP+1P+j2A/k/7/P7/8u3+MQHo//2/+e/oEgD67du0NjXKypEzqWYBKZ8nHg4z8uwZH334IdNTk4S0RdQZMCr1mDQO3PU+Wnp66HvvNm2+OpKJKLtffM3anXvk8gWMf3CbVy9fk9V8S7NzPHgxzKH/CKVeTUdTA4OdPWQOT3n2/qecaO00vfWHvNVVjl2TZ3XyKb/+9C6BrIZX/uAHnL96C302yPz4cxa/+hs2ilW0Dt3i6rkOtMUIEyPDPL3/CcsrK2QLRVLoyahdtPcM8Pq7P6B7qBu3XYNFDaZsSm5GCgVONhhkdWufxyOTDC/sYS+tYujqTV45V4bVZEOt+H8WMcK9UmYpy8od0XiOkowcy4utiScz3Hv0mLXNbVIFBUlhYSmsqwxWzJ5quvoGuHD1Bm09LdSatrFlpzhY0/LsyQpffznJ4uqWrBqWlDl0FgtV1X3091+hv+8dKruKlHrMqMIHLD95zqN7j9k9yVNz/i0Gr1ykqsWGV5smEz9gY+wTnvw17OWDOC74GHi9k66KSnLbO8zdfcRXY+NMrG+yp7NTUdVIR1c//+pWM+XCSvfwkImJKe5+eY+llVVOY0kkgxlJpUZltuJra6e/q4FrLQrMyUYefjXG0lSYpmvnufbOJWzNetwifzeeZGdimum/fMDz/QSVF9+i9Y+a8ZXqSZ5uo/lwintP5phd3OQTc5FaXykXB3t5V29kV1/K2sEJ+WyOgb4eLgwN4rRpX6pARONfAOjCmFTI6bIkn47xN+/fZXorSunAmwxePo+vtZzyEgVakTEsL7BNZ7mcAkDXi3xrBRuzK9z74AVPFlepbGri4o/fo6alHIdRNOvTKOJBIntHzExv8dsvvmRqboFgKkdWrZMbNAazCXeJmd7udgZ6Oylk40yOjTEzOUV8J0I2JViqOizNLQy8dZOBaxdoaaygQsqT2N/D//g5fzEyx9OpWWKnQXR6lazW0jvNuKs89HV3c21oiC5bKfc+/oz5x8+JXPwTrl1qYbDXS60thJTLkDj28/N/d4+ZhR1q6tvpvjlEfWcNKp1E/sGf8uunSzyaXGajWCqr0jpbm7jZXkGj28La2hp3vh5mdMVPXCz03W7OnbpRqLRYbG6Sr9Xwyo1BWlu8dB0csTH2gmcP7/Hzk0XWwi6yRh/vtnn53vVBqp0WngnF/cIeJlcZHUNXuX6ukVKHgfTxHCvjO7wYneTe2CirJ0E5F6uQU+LQW+U56Nq1azRe6KakohSlUYNn+xkffTLMJ5+/wOAZ4PX33qS9t4PSsgxGZYbjg01evD/M07sTWI1Oen98jYqqOk4CQebXNjk8CVFZVcX169eor3ajU4qsblHo5MlnIqgVgv2rIHUSZPjrh3xw5yFr2/tEM0WiKjMFtR5Ja6CysY3B829x4dIFXqkrYtDHUSqzJMNHbI6PMPzwMQ/nYkRsrXQPXuT2rQv0+FQYlMJKNsTx+jLDDx9x/+5XrG2cUlAYyYv8SmsrveeucP3221y5XkAbS7E/u8DS/ScMzy3IION+SQkNXa1cu3mdH3S1UppLElpb56Nni9x/OsLq1hYxURRqNWj1WhxOG72t9Zzr7qSttozIwQ6ffTBKIVZDxw/P03elC0uFgQpFlqL/lLkvh7nzyweEdVaGXv8DSt9+lTZHHK9wBght8/TLEd7/xYdYpAZuvH6VhrY6gsoNJrcOWd44wuTo49tXWvHVVWG16M5coRUidrmARvPSd1MSsnQx1xYp5rLEpz7j/osVvno8xY5UTd+N21x77XW81SpKNLJxJzYiZI+OmB2Z5O6/e8i0WsfVd96k/WYPvdYkhWiE4OI6Hw/vcPfRYxYODjDaYriryrGVeeg9qOE0nEVv9GD+5/1cvdaM16uhZW+b6MYuM6MT/B/z0yxM7ZHPKFHoNDK/xmq30dTcyMX+Xvq6uuioqSV3esrje/cZvvslX+8eyUopbVGJpqihur6WvgvnGLx1iarqCgwGLYmdLdamZ9icX2TN1crVwUHO97bg0b9stItxIWIlZBVRUbA92Bkd5/1ffsxhqBzfUDc9QwN4Wyux2jQygC648yohj5DnvDwFZR5F8pSdyWH+/c8mWNqKcv7Ku1x44wZ1PgtGcxEDe5DKcbqzx8KTZf72wTJLu37SoRWk/ClmixFrSTU9F96ju2+Qzt5WajxapEKCbHSN3OwhX49N8bcPn/H12qbszFFf7uK610I6liYajLJnaqH5+ntc+87btFWPU3wSYvL9ZwR2LUT6ymh77QK+fgfN+SzGdIbI3CY/HRvj4dgYq/vHGKM57EYLJhGEYdRgKXXRcknkHfZQ5ywhs3/Ii7/+Bc/XgpT33OLyuxdpbKnGYdNhSoXxz63y8c9+zejIEvXXbnDzW99G0V5DpX4NUyGN4kWaD//dPR5Oz6D91gWuvddPe1kZlsVNpu5MMrqyIedwN/zkbTorPfgMSoyxI/xLGzy8/4SPJvcpb27l2lvv0NzioNQiGqxRMqNTfPxknsdjc1gbBnn3jVt0d9TL2dsP737KwtIquvJW2m59n8HuMlz+F/z6gylGJpco9w3Rc/0cHV11eDxqjMoIx1uH3PnVHeYfbWLsuEr11Xd5sxs8lhDh3UleTN/j/fsvmFvfxR8xUm500lhVS6VKRWjVwfquH+93u7n+w6vYzSa0BxE2pzY4icfwdLRy47UrVNlMmAsSGbW4LwklvVDZiDF1RnQRxMlMLMrh4QFjc3M8evaMheUldg8KGFVJVFIGi6FAfcsgnT3nqWu/QVNbHS6XDqtOQq/YIra/zcTPf8ZP7y3hTxSRHHVkNGr29zZIJQLYVGbaWoY41/cK3V2vUdldwFQqUSo4if4gW5Mz3H30iC9mxtkJBfBLKjR5HSatiSq9h46haoYG+6i3l3CydsjTkQkyWgsdb71D32APTqcSLyEiu2tsjj7k0/sFni0/4zB3gEIXp0zrRpdSYzd1UNrRSveVy3T2u6l3wP7yDDM/+5gPZrfZjqQIOKvo8NVx88I53murZXv0BZ/cuYtkq6Duxrc4319FQ8UxIuFofW2bZ0/HuH9vjM2tIyQMpDMmzBY3tXWtDF64TvcrzVQ2u6hRJOH4iInHj7hzd4yQ2s3A1Vfoun6B+jItOkWOVGCS9c/2ePh4hO1int5336Srq4N49IS1+58yMz7K5vwcgRyklRpiqBm88Qfcvn6JrtYGMqeHsgvC5vYuakc51195lZa2SszCkUVY/+bzFDU6uXkniE1qZUaOxpHSKWKhEOtbx4yMT3NveJzF9X3U+SQ2EgT1HiS9EWeNjyv9Pq50N9BTV4oymebr58tMLu7JCqnr56roai7DVeL4ZnTJwKMMoEsSKb+fheHnfPahsFl/xkTBi86kQ62LUiwe4bC5qKtqob/rPdo7uunsbMLuVaFUZUCZxiDtkoulONg55PnzJb788hlj43MoNCUo1UI5bKSs2sf5i1foPzdAfZ+XSquw/0+hyR0QPggwPbPC3YeL3B2eIZWMo1SksRmTOH19VA+9y/f6XHQ2eHFqUhxurPPF8zm+eDbN89WAPBc7rBaqbcJhRsHB1i66kve4/NY1Xnn9EuWeSY5nVnh2b4Ld+So85wcYemMQV0+GpmICKV1g8cUSX98ZZ2V3n+bzF+l89xY1FV6sOhXO+CHbIyNMffklX03X4blRzuD3L+CrzlAZVKDc2GNhIsCfjj3l4eIckXyIlngCq1JPWttE8byB/qEuLnXWcXHXxIM7w8yM7ZH71ivcfvcW7kY7/SIGqZBgdW2Gh3/6gNHlLTou3qDij2/SWm6lED3C9OETPrk3wvPxOe5UlFNTZefqpUFu+9qp1epZnJri4dOHjOyuUtSqyaiVVBi8WFR6avROFG+8ytW+DgarnXikGCNfPeTrr5/wYCNCOJvDUOLhXH8l771+kcoSA2P/dpzR9TXcdbW03LxAX6cPs16NdLzD6sQ0j4ef8tXkKsuRLEq1Aqt0SqW5hY7uc/Rfe43qa414HVrMqgTFiTnu3hlm/MUamuZLXPzeLVy9FfRriihjAcLLczz64jnDM1uU1rbRffsdSt0a9vZW2Vt+xE7aS1VDN0MDXTRU29CpBPAjmtmCyPayY37G6j17JNc5mFni4YtZ7s8ck5Z0+NoHuP3mazTXO9FrwIifZPiAyRePmPtynZHdCAqbh7pb3+atN/ops6kpFU4zKT/k0mRDccanNrj/dJwPn04TOTlBI2oPg5aiWYnNZaOpvZG3bl6jrbKG2UfDjL7/GZtJNUlLBUX1Af7TbQKhfbTaEpobLjDQe5WL52/Q1OxBpcqxtvWAx3cf8/zRM45X9lErjKj1RrTifF8d4MYr12UlX006y91f/oaFL+5xUvsGrRd9tF6rpUsf5vT5PGufPOLnzzaZ0Ck4rSylo62J/7K1l3c6elCbVzja2OXevQd8MjzLqj8uQpRIqc0oDSZK3B7qG3y0tbTgdblkgs32/h6VVZVcvHKZhuZKuf4TD7E+lO9d5ChkEkSCfsaeP+XDDz5hcWGVfF4iL9xXlGo0eoNMeh68coWbt1+lstqL63CLpckxfvP8IQ9XFwmGIujRUalwoSwqsJscOLvb6bo4REVXG522IyY+esGznz4irnTT9Ye3qH/9HOX2OO7TJIqVLb74coo/Gx1j7OCQcqUku6YJAF2QAVobG2hra6HRV8vR3g6PHz1ifm6GbDqFWlWCWtlCU6+B9777Oo0dpRz6I6wsHbKzFcWgLePSpT76+mow6s8UmGdG01kUgkSpkCgGAsw/HuGnf/U3jEzO41erUZgtRA163FmV/BqncNfpauCVq1dpLCklPLHKxPg0kVASz8Uhuq9fweUro0IZRvIfsvTgPhOPt9lI6anovszQmwM0lWYw5k/YHJ/gzuMNnk0u8zB4iD20RZPXxZUaL8G0ieXdEMny8/TeepPrlwfwubLEZ3/DRz+9T2K9BOsfNXPxSh8WuwLb4wO+/mqU7a0wirevceVGPxp9DuW9T/ng6XNmtnYo+JOk4hk0ah3V5/o5/+4b9F88L5Ojo2OL3P/gE1jZI/ftH3Pl5mW6KlR4dCGkU5FdvsAHn02xte+ne/AKl671oFAkWFwcYWJfjUqpoquzkytDA3KPQdysVJIYWxlUQoFejFPIJ9lZWeH5//pv+XT4GeFUhqjeTtpeSqqoIKM3Y3S46Ojq5OrVy/R1d1Gm9qPe+IQ7cwHuPBpjeHZTJoU1lbrprq9Bn9WxFxB1gJWGoR8x8K0mfJ12Kl78hge/+Iz1tQPS1/41bTeGaGow4YuPs/jlXe5+9ZzRbQt7BTXOWhe1V6v44blWHHEFKz+/x93pPRrevEHjD9+i2lnEsLTM9m8/4ONpC5XnGrjxnddwtDko02nle2H2+TL3Pn3E6MgUlv5Bun/4fZnIXJb6mvSixMzEKp8/mOe3W5MkMjHKyqy8YqtHL1lJHKg4kCqoHCql87uNvO1sZXVhlZnRGVZNClp7u2jv62HIZpXjXwT3N6kpoMkLHzYhRlkisnHInU8eMDLuovJCNzffuoC7cZPU6jpPPxvheBg2u7q5crmX871l1DuSFFMZjte3+OqjGZbXdzHbS+m40Ub/5Q4kfZbMV/877w9v83Byl+WsWBNWU1vTwH/15jnOdzmRMkFmZh/y+dP7DD+fYMdvRKsxym4XwnGkqspBe1sDly70UOlwMzO2wMijaUqMDQz+8A0cF1sZMObQZZMk1xa5f/cZd0eWUFlLufyDH9Hb58PpMGAqHlJY2ub5l4/5xaM9pIpyXn/vDbq6zagjfmbHZxj5apbn61ucpkOkrWkGc51E8xJKp5eKvi4un++gs6UMn/GI5ckXPP76jixQOEyq0NjLqW95kzev2ehoNLH68Cl3PglhsTTR89Y7dF8vYHcU0MUOOB2RGH42yy+eTXN4skBRkUOhzWA2V9Pg6+Rc320uX76Ar9GERl9gP/CI+Y8m2b23zpbDS8etV2i+dIGaEhXOYpzM7jqzX3zN1yNriKDE5ts/4fZVNRpVgumJE766M8n8/BKhWAC1MYzBoEGlFWT6Mlqa+7l2+dt4L6awJtUcDS/x8Jf3yJjUXPyD23h7agn5T9jb3GZzK4q+tIqeC1e43W37HYAu5kDZjPKM8SILakQ0WiEXInSyzd7WLuOPZ3j2YpS19Q0yomzW2876sXorzpp2ugaG6L94nab2SqpNYBMulyIjXTaXUVBIZ2QipkyOM2hRGoQdnEruPgpC++9i2b7ZjZdllPyrJEy9MmRTYr8UxAwa9Ho9KuWZ2bqIMtKIWj4bRkokODk85MuRJcaXdsmi5Z33XqW7vQOHxfA7AF1Wxp/x9c4+4vcW7v8g+M3vAfTfA+j/IAPrP8ON/h5A/8/wpP9Df+V/TAD6f/s//Q9nCvRXb9PW1IhsZiUVUQgwTRiOp1Kszy/yZPgxm5sb7AndbyKLVW/GZnbjra+jraebqq4mHCY9sWSa5OIKx9ML8vt1vQ30NLfK+VKh4xNGZmfYPTokowaPy0NHUwvqVJ7tsVlSeguerkHay/ToyXG6v8nk3BLxgpr2viHKaxpQ52IEjnY4mn2KX7JS0dhOY42XQlIUnfMszI6zubVDNl8kqzEjGd00NLdz/sotGhucmLXICxJ1No1aLYy78jL77ygQZnP3gA1/Ap3ZRm1DM61VOgw689mi7WXOjezcJ8i0wmWuUEQh1DxKYSeXYGd6hOdjU2xu7RKIJonlhPefjoLajMFVRltnD939Q1TVmnAq/VjYJZ+wsr18wvMHU6wvbcpFSraQIW+zUNHQS+/gZapbG/HYCxjE4isZ5GR9m5WlVYIxCUdtt5ydZfOosYh83WwM/9YEm6MGTtMRrPVuKtpKqfa4yYZPOZxfZW5lnY3dA7YyEjqrg7rmVt7sb6emzE0iGiFyuMn0xAjLS4v4T0LE0MtgYtbgwlXdSFtjBeerM9ioZ31lj8OdJK7GWpq6fRjLtJjVaZSZtKyMPn6yymIoh62lH895Jy5DEWU2gnl6l9mlLZZWNhlWxPC4zFSXeWg5jfIiV8JBIo/NbGJwoIe+3m5cVuWZAgSR8yxKHQGgiwI3T3FjlycjMxzECpgb+qiqraLEa8FtUqASNndiySvpzlaccljzCSIIO7jvZ3l6h+X9YzyVlVT0tVFa6UInGnOkUeVzkEpyun8gN+qn5xbxx5JECwokhQKTzYbVaqamupLW1mYK+Qxri6tsrW4SO05QzClRKrTY6mvouXGB9r4uPBYNNtH8EPaDGxt8ObPM9MISh7t7stWTYGdIZj22Cg+1tbV0tXfSU1LD4sQ0p5t7hH1DtDR6qas04tCGZdVgMZ5k4tkaWzsBPN4avI3VeKrdoJZg62eMrUWYWtplLWTBanFTX13NucZyGkuNnAaOmZmbZmZtjf1QnLSjkrZ4CTa7C6ezjHi7mfa2Gso8RmpjYRLbW6wvLvCVf4u1sIGYwk1fuZmr3W2UOa3sbB6wc5JAbbBQVuujqc4tW2OpcmFSx1sszC/wXOTsHqZI5yCZUWOyuOjq7uDcUD+lLaVoNWdAo8W/yMzcFnOLO6jNNbR1d1JeXY7ZksagLhIPn7A9tcHa9BZ2swNfp5ZgVsni2jaLR0kCGTV1Dc1cv3mVxjKD3HgTcYJKYV0qgCO19qW1eoL1yXEeDw+zvX8sKy/DGicKiweF0UF5Sx9d7V10tlloVR8iqQqyNflpNkt45FPGHt7nyY6ZSPWbdPUN8lank/oyBVoVZFJRggf7LMzOMTk2ydZ+iIIIr9Q5UNp9tHb2c+5iP521WbTpDOG9XY4WV5jd3JMb61sGC57KKto6O7nd2kCpSYMUDDA7s8iziSnWtnYIZQskFKDRarHa7DTV19BYV0tDVQWKbJLJZ8uo027KLtdT5vOitEKpqD6jMY7n11gYWSOuMVLT2Y2+u5U6bRaLWkUwE2Zja5ORFyOUFfQM1VSjVylZ2dvk65MI6+EEiuYL/DeD9TTWVmPQqSnkRJa8gmJBQiUISrKf2Uu7U9nZRKJwOMXaToiltUNCigoqmlqpaqzG6RINZuEPkMMirm8BkGzvM/VslZ18hvb+HtwNXqrFdZ0vUAxGWF464PHz58xvbpBX57CWlWKvq6YjXkEuq0RvcMB5L/X1Ttx2Hd5kGCIxIhtb/HZtmbW5VaLBCHFJTU5vkef+0toGWht98rOj3I2umOR4aYGpxw94ur1LKJSlWHCBroyKGi+DV3roGNBhM6iInu6y/2yfjZkDAttR5joaefXiJc73VGEX008R1CrROBM8+DMAXZWKkTk4YvTFJP6IHWdDFRX11ZjLHZiNarnZpBOHsCDyV88qd0mRR0qHCe6t8Xz8iD1/kvrmfuo6mrA7VRj1groTPLOZyxfwrx7y8PEcy8ubREJbpBVptCY9liofXZfeoLG5mVKXAXvxDCAQ91kCe2zt7PPlxCwPVrchl8NlMdNpsxEMRNjd3meTEtquvcGr33uDRs8K2rUs+2Mb5KI2wtVWyrqaMFeqqJEK6PI58v4Qo9tbTC0JhcA+2ZM4dpMFi8aAxmbFVV5KZUs95dVu7FodqnhSVudvnGRw1HTjE+pzlwmLSYsunyS572d2RNzz/TiaWqhta0ddXYpLf4iykMS4KrH4bJOl3T2yfTX4+mqotNsx7p3gXzhm/eAYXVUt9gvtlNsNuATfLZsgeRxkeXaJueMUBqeLlp5eXG41doM4ASkU67tMbx2zvL2P0dNAd3sLFV4HmZNdluen8QdOUdrKKG0+R12lGXt8k5HxHTZ2jnBVNOOtr6a8wonFpkBHnPhpjKXJBQ6WTtHVtGNt7KbTm8FiTqMshDjZn+fR+AzTCyvsn2ZxGaw4rXaM+Qyb4zpWN4+ofLudq2+eQ1Mskls/ZHvjkJhUpPLCANdvX6Zcr8MuQVKsWeQ/CjR55ZlyQjzlXlQOKZNg17/K2OQLpmamONwRVqcJeb1ktGmoau+ivbef8qZOvDadbFFrE8ckd0Rme5MXH/yW3z7ZIVrQYKnrQemyc3K8Qy4TwmEw0tY6SGfHRWpqG7CWgsBxrWJuyKUgeMr4/AiP56ZZP9jjMCqhzlnQKA14DGXUtNvo6GikwmYlH8uwtrFFRmWgtK2XRgGyaMFJnGIqzOnWApPjSWZWpziOHZLMRCl1lGM1OPB4unBVVFNZ58NdqcZtVXEa2CcycoeHq372wmmOFB4qXFWc6+ziUnU56cMdxqcmwWbB0tJOdbWLUlcOvUJBKhZmaWaa0adjbGwdkMkpCWUsmEqqqWnuofP8JTrajZjF+BLkrVSS/fV1Zme2SKrt1DS1UtZUi1OMB0WBfGybw7k46+s7BHNZ6jsbqazwkIocszPznKWlZfZ2Dzks2kmiJ29wcmOgnv7OVhwmHZuLCyyubHEcCGOv7eDm669R3+CSiTgiB1es8XOKs3OvUkioxdwiSKFieBeE+1SCzc0dnr+YYHZxBRJRrOkEm5YGCmYb+up6LjUZOV9joVodxb+4xBdjR2wG1RS7/iVv9JvobbRgs1kpynO6cBYpiAAVFJJQl8fxr6wzMznJ6uICG7ECqXyGgipPWpnHaHJQXdvJ0MAb1NV6qfCoMMg29AkUCpF5eUb0zScT7C6t8vzJKHPT8yQyGrIaO1qTnRJfLx3nLtPc4qbWJcDPDGrZljcM8TTHhwHGxtaYnF3n+OSYdDaOwZDD6G2htOs1rrWYqXXrcdqK5GLHzK0f8HhsltGVUxSSsMXXU2Gz49IpScfCWEtvUNtaR0t7HXbbGsn9E1YXtgnulWH21VLTVoWhKkmlJGIIihxvHrO6fMT24THljc2UdTXjdtnlda41HSS2u8v2zCyLpzXomk1UiWxVUxJPTos+Gie8EeODhRnGVlcIxE7xBKPolTqiRh+FZj1NrXX0+Mo4n3KwPLvK/maQRL+Pzr42jC4tDaQpSAWOA342vlyT58Lq5naMV32UWbUoMhFKpjaZX9lmYmqeBxoJnaeC7oFzDJaW4jPpCOzvMD/znLHVBZKFAkmVgTJ3A2a9Fa+9EkN7FW111VSZ1Dg0BY5W1pmfXebFmp/TRBKV2UJ1tZWLgx24nUYC4wHMZ0+SAAAgAElEQVSW9/dxlpdRUl9DbbkTg1aFQREnebDPxNg4z2fXWQ8kSGeL6FR6rM4qegYG6Rbrx3K93JjWSilym7usreywvXmCwl6L74JQjVqoVRZRpiIUTo5Yn11nbS+Aq6yakrpaQsE95mbHCR3McWTup7rtPBcH2/B5jfJ5EWQ20WQXI1Epbubf9BpFbZE5IHEYYOcwxPxuTHDXKK9twtfSiMuuQfAJ9ao4xXSIg501jpaibIYzKM12TL5OOlu8sgrWIeqVfFyubSgoCB2GmVtc5t7oFPtb23ITXqAHGb0CZ6mb0toqBvv78JWW419e52BqiWg2R6JQIJgPcxA84SDgR2+vob31PN2dg7RUV+A0ZVErc/h3njM+tcfE+CzhwyAajQmFSoO1spzagU56+3qpLHfjzkksjIxxNLtIxD2Au96Ku8lMvTlCYeeIk8l5hhcDjMTiROxOKsoauFbq41JDGwbPEsVMnpmJaZ5MLrJxFCKSTJNVCDKyBqfThaekBL1BTyGnIHRcIJ1P0yBI9hfOUd9YItft4nGmIRTPMwJ1MXXC1vIEDx9MsLp2hMAskjkzKp0Jm9huXSUdfa1093XJtYU17udkY4UXa8vM7uxwcOiXbVlK1S7MRisljlIs1dWU1ddiqyqnQuNnb3abzZFV4ioD5QNNONtrqDBnMcST6IUid3Gfn89MMbW3izYpkc3l0Ot0WC1m2cmorraG6qoy/EeHzM5Ms7uzQy6Xo6goQWEY5GprlOtX2nEY/DyaX2FsOch2zIax9Dy3LvbS32rDq8rKAI6wc5IBMPJyBrqUjHOyss7wg0dsbO1xkE2RlIqE1GBJ2mRDQXuli0pfOYMDfZRZLSj9UbY2t0mnshjqaihr9GHxuDApU+gjQcLL8xxtpNlK67DUdVLWKtTTEcyqKLkjP9OLMaYWd3i2v4T6dIdaj4vWEierRxmmV/aIOVoYePUtrlzsp16UooFJJp4skD0yobziwtdQhcWswrEUYXZ2ndBpmmJfE76GCorFFMqJMR6vbLN0eEImKGppUVfoKG9rYeCVK/I1pVMpKOwfsTg6DocBCl1Xae/w4TFLmHQxpHSSg/09Od4mEo5TX9tIlVkr95XW5sa5k6nCZbdzbqCPc72tOE0vs4wlQdDIyfdFqRCTM9GD+3vsfHWPifkVgrEkRylI6x1kJCUppQG10Uq9z0d7Vxetjc14zafYwtNM78UZnV1lZH6DaCRJud1OV4MPm9ZOPK1FBC3Zq/up7vNSVqXEvjzG5vQip8EYofrrlLU14HFDRWqF+OYmi8vbjKyk2EuC3mXE3uTgWlMNHqWR8PgqS/sJnJ2N2AfasGsyOEIRAi9GmT20Y6p20jrUhbJUhVOlRinqj7VjVmbW2NnaQ+trwj3Qh92jo1y1g84vcbJ/woupOT7ZfMFpJIDNbmBIU08mpuRwPcNa1knzORu9t+20ZbxMTa2ytnbIXk0lHQP9tPV1cMGiQps/s6EuaFIoCsJDQYgZtsmeJpkcX2D3wIO1rpy2nhr0jgM4PWFzfo/Yspa9qkpamqrldbTbkJRj6+InpyxOH8iuN0aLA0+Dm9rGSgqaLOq1XzGxFmNq5ZjlUDUalZMSl5c3zrfQ2VGCVpMlerLA5MokI6PT7O3oSaWEI4+IitDg8JhlN8DOzjo8difH+6dsrx1jUnnxDXWiryuhVpNDI3pPJ0eszK0zJ0iTOguNg0N4y+wYDGrM6hjSYZit5Q1erJ4gORx09nVTVq7HUoiys7HOxvyK7I5wcOInrVFSq29DbbRgKPHiqqnCV1OKt0RPmTFKZH+LzZV5Xsxts3MSQ2WwYyy/xmCnnqZ6C6GtdSbHElgsNVR19VLqi+G0qjEQpHCsY2l2jSdPJlncWkTkZiRVCpSWGto7eunsukhHsxWzXgC7ebLpWbZHDwktJTiy2vG2teKoqaLELGEnT/7kCP/CEou7ITKSBmf7RbqbC5j0Ens7SSbH1lhd3SAQ8pMngkqtwO60YLPWUVpaTX1tD/a2AspEntjmMQcTS3JN29zqI6crMLeywZo4Lkkb7rou+i9f45UWEUh1pvs+q15e3g9k7m8epYj+EOSzYoZEOMTO7Byjk5OsrW8SSWRIoaOgUKMyWXFUNNDa2UNbdz/eCi12maQu3JEklJLizGlG7heKjxP9PgkR7CDsDfMK0BXFa17muvxdwEAorGQR2tmaVxakybT3LDnRN1SdrQOUBVHXCQegOMnDI9ZWVvn8xRIbxzEc3ipeffMGvR2tGHU6wQuQ1x6/B9D/oZGZl8QE2dUA/uzP/kx2zpDdM+RhoJBdLFUqlfz33//5m9+/ed3ff734XaPR/L++V2xT/P/f3bbY3jfb+Pvblt00xVro5fu+2c9v3rO8vMyVK1cIBoNnzpsv9//vfp//r3//+0dbfNZ/zOOb7f/HvOf3r/2ndQR+D6D/0zqf/yi+zT8uAP3fyOrP1/4DAL2AoiCsYl+qksJRQqcBMpk0Aa2WfDKLXqVFJZJgjAYcpR7UDp3c6M/lixjCcYqBkJyBmPQYcZmssppdYDYnkQjRVIKUYPNrdJRY7GgyBbKHQfJGMwp3CSUaCUU+TTEdJRxLkZY02ErKUOnVZ6BmLkMxtEdQMmCwu7EbNUiCDRqPkoicEheFeb4oN1ZzWhtGsxWb24nFqJSzaEUhrikI4FsOXjtTXqWzxFJZwlkVqDSYbFacOtFgEC2Ts1wb+T76stEsfi4WhZVcQX4KqyCh+glHEyRfbitdUKHSCCqACCA1Yne6sbus6PSgV4TQ40edcyKwitP9KJlYioIiR5E8cWGHbPZgc5ehNqsxqXMYFCrU2YScrxOLJMgUdBQMDqxOAyqxTZERJGXIxfcpnlYTzcRR2bRoHAqMWi3kU+ROo8QSadLZAn4BGqk0mEvcVBuUWPRaUrGYbEEcDweIhINks0USCgNFtZ64yookGgw2PXXGE/T5UuLRDMmYEoXVgMmpQ2ESxzeBSpzvZAr2U/hFweQpp+hRopficnPLfJAgncgQiydZNoJBVSARDpJ7OsrDuJWCyUV9bTWd7c3U1rjPiA8v16tnAHr2pZ1xEWJpIkenxItaCq4K2VpdNOUdWmT7R6E4Fq0vSQRyCYKIOnxm557KkQgIC9Q0Joedgs2AUVhQKgoYJJEjnZMz7MhmCJ2GCYajJAsKWfGVKxRR6fSyykCjVcuWfaKhFg3GSITjKDIiv11LIa9AYTNj9FqxlwidpcihTaMTnetomKNYmlA0RjaeQikKOI2atLB4NutlSzG71U611k70OIAinsZfUoHdCmatAr0iTFHsh2hcnkqEIhkZjNbY9GiMKvJKCWN8mEBCx2ksz0nOg1plwGI0UmFWYxMZiokokUiAYDJOtFAkaS+hKmRGqzWi01o4Li3isKrRKop40lGIJSjGYqyTw583E1dYKdPmKbcaMakhHc8Ry4nsMw0aswmHSTSaJVSFBGROSITCnAYzpHJmOQUqnddTVKkx28zY3WZ0dkHhkY2/sSYOicdyhKN5imonFqcVnVGFWp2Ts+cVxQyZkySR4wRmvRh4W8ys7jG9uMpJwYzSXkGdr4m+gVZKzSpEdqJREo3PlGwxXkCNSqiji0XyoVNCxwck0znSokDXOijo7CSKGpTWEuxWHSVOqMxtU1SLPpaak3SO4ItPGH14n7lwGZq+H8skmUtVEmW2s6JHZGoXknHi0SihwCmpgpJMUUFBbSJn8MgkDIfbQKk2g7pYQJWMkzk5JZjMEknn8FvdKA16jBYzjSY9JpHAlYyTTWY4Pg0RT6VJKIQZn0ImX6hEM9JilvNonSYjaimPfyeEvuBCUWNEY5bIKpAJIupskWIoQuI4Q1qrR+90Ey3RUoKEsSiRUIjzlOPE78edzeIUmPvOLmMz87zIKkiZbGj7LvNHzaV4XWcWm4VcAa327Bz+Djz/OwpX+d/Su6QTSqLxoqzo0djM8ngVBG/RFC1KWcxCJVlUUoiniQRynOSTuMo8KC1qrKIBLgrddJp0JIs/ECCUTJwpa806FHYDVUEbkqRFo7FwWq7EpCtgFEW8GMOCuRFLsC3m7EiYdCJBUqkjq7VSVOtQWx3YTDqcVjMlaiXabAQpESPhPyBQENmaYj4po6hzotYpcJVZsDmOMShyHO4usHx/i5OtJMqMmf0rPVzs7qCpwizbJ58BVgJAF006oSIqos5nIJsjfhQkk3ejcBhlcDtvPJvzxJyhFezzbwB00XtSFFHkhJIxzElITURYajvKMTjUSIocOo2wfo/KjQD5vERznB4lCQdjFPIRCtoiRRGf4ChB46jAajOjEwr8vIibEwrVFCSOZLtmfzTFnsjjFMWj6GEcHrOyvMHE2DTzCS2dN17j7X92mwbrIbagVlYMKbNOAg41Wo+RvC6PR8qgEddaMkMolyUUSxBKZZGiWcwGE+qikqxSicakx+CyoDMq0RUlDEWJ3MERp2kVams5BpcBpaqATqtCJ7K7kxkSJ0GSSYmCxYbKZCRv12NUnaAsZrGcGiicKgknkwS8BgylOsyoscUSKCIKQokU2OwkvAbMKgmTIP3l03LOYiwQJqYwk1MqsZRYUGsV6JRZGQhUR+PEUkWZbCMZXDhsRnQaIY6NkxT3sUKBvNYmTgpmQwFTLkT0tEg0kUVnFcQcHUajWANJqKUEUrZIPBAlF4a8w07OqsejlmQ7faUyQyEdIhRNExTkj0wRg0pBNpXgeGOJ+x8EWVjeo+aNNq6/cY5MJEpiYYtMVom2xEnFxQHaOhsRWmCnBCmlaL4L8FSJtvCyEfVNpqDo1kg5crlTgpETQuEAqWglhUISrcgKFUwOqw2Tw4naYpPnfCUF7ALYzB6TWN9k5MM7fD7pp2iwy/avTed70KgFeJlGJ+UwWzxYzV6MZj1a4ZqpANM3AHoxRzLu5ygeJRiPESvo0RYdqCQtJqUVjT2N3WbEKAgoMgcoSUaAMPYSbDYBrYBFzIZShkLsmNCJkVDslLxCrAnT6HU2tBoTSlUJWoMZnUGLylCQLeYFgGoKzLGXUJFS6DmW3JhVJspcdrzies1kCfpFNquerMuBXuR5atKIpN5iNks8eCw7ySTSeQpFFVHJBkYnanMJeqcBt/XMSUKfi6MW4yMWIxzKklGZMNmdqKwatKoCaqWEMhugGDKQSGRIShJ6qw6TUYuUi5A73SUUjpLJSoQ0XtIKLVmthTq7hFWv4Xh3i9mxMQ79YSSljtreK/QNdWF36GVOneCAiHkno1CeqVsEKCiuTVlZK0E+Sz6bJZ1KEwrHCMcSqNIpTOkkO9ZG0jodGauVWmMSryJEfnuCxeGnTOwUUDpb0J3/Ey41F2nwaORYkYJMoBJz+5l9u1JkrGTzSNG47HAVC4cISWrSuZzwlyevFXcBDXqT5wzMMsrO4PKaSZISKJQJJPlIKlAUCuROg4RPQyRjCVJZJVmNBTGwCtZy9HYTJrMSr0yczaEU45soZAvkxfE7ShKNF0hlUuSkDAp1mrzBjdLdTI0pi0GZwKgVKqIkiXievZMI+1EVGrUJqaDEotbKxFUpk0JtbEdr0WKxS+g0R2hyReLBFOlIGQKd0VqL5IxZSqS0XAsVEgUySRWBSBSN1Y7KZZZzksW901KIQzJJ0u8nIjWSdhZRO/VoOcGeV6DLCHKnjq1knEA6RSqXpiSaRC2pCWrLCbkymK16vBY19QkTmZMImZjEYbkJpxiI6gKlUuIsEzSfI7OZJiQiG0o8RAVxWFgYZxOUHMfJpfOETyMsmHTkzA4cHi9eScJNjmIqTvh0j0AqKq/j0mojer2HYl6JWecgasxT5rTJpFFjMUMuliQeTnCYUJASai+9Eb2xQGmJSQZzdadq/PEEBpsdpdmIRS9mqjxqYhCPEj49JZSQCOe1YgihUZjIaQxYnHYsbou4NOV8XYNQ50bCZNNFkvECaYUNrddCzgxuEQOVS6LKiXidOOFYFoPFQZois9PPmZkeR10Ikqt7larWc3S1ePGYZcjndwD6GRX3JYAu14QKyJ0gCYeqrAJ/QkU6L2FxutGbxXUNGvGUc+eTZBMRiOkJCCMzjYG0xYbDopLdzWxi34vpl05wIH6MROMcReP/N3tv1mXXcZ0Jfme8c07IxDyDAEiCBDiToqjJoiiV5ap2VffqVQ/1Wg/dL726Vy+XhypX/Qn/hX5od3Wtsi23bZUlSxRNkaIITgAHgABJzFMON/OOZ+r17R1x7skkKAIskKKJuFzJRGbee06cL3bs2LG/PaC/tII4jpEXGQYRUGs3gVYNC7NzmIkaGN9YAq6tSqGtQTbGqjcWMrU7HKCoLWC6s4D5+Tk5G1EXMyt+3PsAy90IV68sy74XhU0MkxR+p41wvi2tlmjTzTLGabGL5MYSus3dCKYyYBqY96/K2QSXr6E7buG9NEdvehb12ix2pTG2c/G2LgpBtXb9Bq51h+iNCwxGY2R+JH6CWhxLMOGHH5zBu+9+hJVuB3Nb5nD4vkM4eO8BLGypi92kfWcZiKMkurSfyFcw7l7E1Ut99Po+iqKOYTYl8sgM9KBdQ3uOZdWbSIsMU0kX6C7h6qCH66Mxer0BAq+G6aKDMIgRhw1krQZqUy1EUxFmizUkiyMMr/TRD2vwNreQz9Qw660h7K0hHmfIewVO9VdxZTREPakhTVN5piDwEYcBOu0Wpqfb0hZveXkJ49EIWZZilLaQxPfh8PQFzE5nWPzg5/i7V97A2aUQ6ewD2HLoWTxxZDv2LAAL1M/shcQwcp82KL8oyyOgu4br5y9iMEywHEBkeSXyMJMsIGMwaztCrRNhy8Im1IoMnXGBbncNObP1pzsI2k0UNbaqG6E+7qPWvYF8pYHLaQ3e3DzyKQ+b4muoM3hpbYDe2jQWVzJcQhe11auYpoAvLeG//fId/OKVE1jp7McTz/0uvvXM47hnq4eZ9CKun+siHs5jaU+GTruOGnuGL2ZYvb6KdBRgdfcmNHluTfuYv3oFF4YFrvTH8Ia5BCvxub2pNqa3z6PZqUsg1tQ4weq164hWergxtwvzC3XpLxwFbE2TYdjvYXE1QTbOMDM1h/4HZ6SC4dUPTuP45qewf+8eHHvwCPbunEKL9hvXuBDoKXy2Ccj70pKKlXmKK9ewvLSGce5hJfGR1DrSQzkLG1LWud3uYGp6Gp1miFa0isbgHJYGAZb6Ka71UoxHKZq+h/lOG7UikioJuVdHXp9BvOAhrgObFlkdb4BxWuBCZz/iuQj1KMX8+DywxnNfio8WY2mD4DUDZNM5djYCTHs1xJd7WBnRB9LGcKGNetHD1DhHdPEilkc7kLQ9dLa3RW805fSbo7bUx2hpiH5viHx+AeOFJvKgwLx3A/FKgGKcYWVlBW/nlzBMB4jiApsveXj3rY/w6gtn8Fa/jiOPb8Kj35nFpo8CvP7m+0izJoaPPoT9R+7FrgNbcCz0EI4KhCQi2Rs9jyDN0YtLFFQsXl3GcLgH2VQNswtkJxfRGA8wWE6B67P4qFPH7GwDU2yv5Pe0DdtwhP5igd5gjKjeRjgdiJ4de0O0Vn6N1WEDS30PF0bbgJx+miZ2TeXYNOPDl+qRy1gedHH5yg0M16YxHHvwgwi5F8Cv55iabmDTpjpqQYBhL8WwWyDKplDfNo1xB5infGQpvGSI0Y01LA0yZH4djS0LghFtHFZtQi9D3u3jYi9D0mhhen4GUZSgVfQk6G7IYJVegtXBCFnUQLuYhV9roKhzTbYw1fKl8leTvp7uMka9FVzvFugOCyBuYdjYg83TXcxNF/B6K7h8oYZ6fQG1+Sb8Vhf1kJbSErzhFHo3VtG91sPllWuI222sslFkMIP5+S1otVuYp1nAs6OXws/PYXytABYbuNZoIJyfQdaI0AoKtLMxomEf+UoXK0Mf49xHMrcVW6aWEYUFhv0IVy/1sLbWR5KNEcQjpHmKuB6iXtss9nerNQNvuo+CiQxrCcLFPrJsKDbu6bNv46XXT+DS4gry2SPYde9jeOCRA3hgE+1Tnlf434RApy1VsPUh7Uo5v6RIhgMkK13cWF7GWq+PUVqgnzIDJ0DYaMOrd9CZmcPMXAu1mK0e6Y1ikAcTyEySN/d1+sF5XZ8kumlXTv3CMu+2M1GVVagUpDEeEEPCp1IzhV+yhxVjeNkIBc8675/B8eOv4VfvX0cwvQ2Hjz6Kex/Yjz3bt6IWBiiSQoKFjJXhMtA/ZxbHZaC7DPTPWcTumss7Av2umeov7kG/TAT6//Gn//5jGeg8yEoOqPR04amZjTNTFEWOfr0pRoY1Y1JP3AjIpCyo+t8aCbPe+NscSSNVY0N/lFLgmceykx7pXjBJsZYD0RhIAyAJ2YeGNkIKj049Gh0ScS3x/ghICPDv+QBpIEyWkGAyCjrq0hwpy1LyM0ENCQ0QT6MGWVJZetbQYShX07LCyDT6lLRs4tGI1qJAdNLqJ0o6qEzUsglbE6lhzR6Sup60vCG5zmBE8R16NlqNGcmMYuOdM+ReipCZ0eNCvxLGOI7FCEwbwChqIAsiFhPHlLgUCykvxv48UmWfn419LeVjiBYeqj0MUQxI1yjpX4SJnFdyApcwkIHRk76Q533fw8j3tHyRJIoWCNjfndGR7JPph8j9lrgrSDKNWObKyzDj9eBnbVNHyEPGZ+I9xKE+VIIrzYDEl3lKohjDgE6bEWIkCPss60wfQIJuK0S9SPHR6VN4/y/+Fj/pdtDavh8PHT2CI/ftw+Y5E7VpZkLKcIvzwAhcbyRBDwhi9ELNXpYMZsn4pFyQfQoFI2IVoKcDpXglkscgMokG86O0o2EsWes02JkFMqDgymUo1iPmwNORwXQ3GtcipWZueSva3Jl0mFUHJbFh9pRk0DMDLBUHEHvYyTIp6Ag2cuZ5yAIPq4ws5DrzfEzxbyzrNQKGU7rOxOnNslUSLcl+YhxTaLITZLjyrFHxPjJKTxGjX0xzSuWznYDBBdrvjQ69HCOM/AIrNWBhPC2DZcHzZVatErKvQGfM6G86Cj2Mohr6kYdxyKCIQkgEBjZQrlianffmsGMJeiCJR5SvGn1SQ5FMIc88JHnMlouyKDNOIcclK7FAk1k4IvXso0odoPPKDF5ez2OGDtcNm/qyNPHKa3jxpTfwqzfexqC9E7sf+BoOHD6EPfvm0PE1867JKcnWZAYGQUNKcXE9+ckIHu/HBeP7yPymlIBkxPKAB3/T8GrT6D1JmeRaOnW9hxv/+Fc4/sLzuBo9gK3f+19x4NBOPDqbYS6OVGsQ45RR0SpPiZci9wPkYYyhHwuJmXse5iQbmc7ABBiNeERDUQS4UZtGKgc4YJbOHQb+cBJZN1j6eXFKuOJEosRLq6SIlquXtZIC3tDDsKk6gIEVdZYoTLnWqf9qKIIAhe9jMabzvhDykhHx1GgZcsyOLwOLXVx9+VX844vv4rVoGpvuP4LWN5/C/7gwhXrgifPXxqjKs8sC2FDXTAiaq4DQyQ3pistzLWVFP09yj70eiV2IIvcwzri2hpJ8Q7nOTRfIkAtyPNB2IznJ+BayIEEWJ5hLmmYRhFiS4BvFozlkdheFkw6IEEXBMv5jZGHTtNxgeIUvMsZI8U5BrqGn5PW4jyKgZDJWfRZDyQTX27TD8yhGyzh14iW89rcfoncjxtbZwxj8y6/j/t1bsLUdYMpUMSE2iawL7lskUBkURoXOdd5EysIIrF5ggr24R8Z2L+apXXqoc44T+PkIWU7HMPeBUMZiVBICzrFZSyLAqtJlfxEcPQ/DIMLARDET8lkWweAcjZmRekl0HHUdST6vCNBdXsP5N0/h+PG38KtXXse5oi6O0h/+629jX30JrWEdtTSUPqrDBiD/ZCaUaE3da+kJzwsPo4xBLSaoSR6f64z6jxt1JntdlGfiqKJE5AxI4vOZfZzBIaJAueEW/Jvqnb5gwOCBDM0RN1Jm+qj8s/KN6LIsgzeOyoz+VQneUIIk4FxL0JyPNPOFjBB/H2PrkGn58xHXn2KT+Mb2kexE06eeUkxiU8jKTILSIPQ8x+iLzBtVg6AYo6A8phm8JMQozpDVNIhFNydOPsuLctJDpOhhOLqKy5c/whvHf4q/+fNVnL+4hsM/eADf/e4juHL2Ayy9fgq16c3Y9cB92PL0I9i5eQadosBMUWAoBDr3l1ACM6wppNsVseRNV1Cw5zlS5MlOm/ghC5w2A+2+sU/HE3+VYpoEV/8ahueu4KX/9+f429cvI57disPPfB+Pf/9RTE1l8L0x6n4XvteA7zeYJyr6Qp3WVBVD3W/9kQQg8PHHaMHP6Cz34Wce/Dpxy+WeBEfzQGOZA/vi/io9TNFHmlBuudfyQanXI2R+gKwIxd7hnHNuWSyIQSmt0XtIgylkfg2r3ibyjGKjdjitNgEmBPocsNgSaq8WWSKkHBgMQXuSFZ3jaSRhHYkfs+ANWP2f+02NOo5zSucc7RDZ0DyVCXkIPt8AYgSKguEXb85nJgG3qns96bhwXnQ0bcTNzN5eXcFbr76CX//iRQwSH1t37sPhrz2HPfdsRlxXHci9mmXbE5JXpS1Bu8VGUXCvUruJepXPQ9n0kwQr7a1ix636wCYSlf1zuPjK3+AXf/GX+KA3g32P/ADtb/wbPLwzweamhzDkTqS2EPWdBj/yEdUW1fWbIyPIkunjYxDUZL0mXiBBPWKvUweKoA4Bb4AUm+QcIDbMiNm6Y8mcZ2BcyujJMMZq3CoxXZDpNy0wpHoRx+ChoEIoOCrCnCELxhj7MXpBHQzxizBATMy9gQRF5LkvZGwhn2E5ZQ9xNgL3orxo0swU/RwGtDH5bBSutujAzMsxDhN0uM9T6MRo5rNSn3vIpeWJygBlRG2zDGnWwiAsMA5Y+nYVjTwTkhjjEKOIlqqPnEEWDAzLgbWojdV6IXZb0yswO6J9yeSsAl3aj+IhztAmlrQbuLYGtLMo0AGWa77GXJIAACAASURBVLKi2CkUtT7JBu6XOdbqEXqR2kXcF0mIUx+q/cj/qBe4p5PCUquPdi/1Pi24Gok+rvY8EMKCNkceMGiUWwL1A9uD8VxEJiuUPS5ioCSv7K2YOaZM1pDmDeQ5bfI6Vk091YTks8hKjpocvijHej9uRKNItgK0OAobWCtnACqCCN3Fa/iHH/8Ib75xHNs3d9B85F9h572PYM+2SOxlS6AzoE3tm7KGrMpTwj6szBCm3dgsz5E8KhjzUfZkXccZMIyQBTEKn7bo5D1NIYbHatuLDUU7hSZCqgFs5pWE3Ec8OeNKsyiepbkmSK6wyoE3QhaGcqZNGWTphRo0zrNwDtSLxASQLiJjeFURydlQCCqeKQMPqakGJccj2pFy2C/0TB0C44jW0DU563n0E+Q1qWY0iCgDPqbGQI0x6i3u4eyFmyPLmdmbim6hbEQ+9UuCcX8Vr738In76i9cxiB+Q0vQPHD2CHbtnUGMghSHQ+Rnu4WrxUk/RhusCKSulsO9tiFHeEluNCq/gNm8nACkaWV/OD1I0gKV6+Typj5jrl2d1L0BqOD7q5DZlyZx70tDDKCzENptCT1qgUC9yOge1QPbEGjqim+yLK8FmklGPs9JYzgpK1MFeiFWvhe0eg/au4MOX/jN+xEpE+Sa0D38bex7+IY7sibC5DsxLAKXR2AHXG/cZYkHblOdUYqGx4bSnez4QDTuy19tIzIBZbqw4ko7lfEkQ0sAX/ZPw7Ikc9bSP+rgHJDMYUX7CEKMaLfarqHGf54aDrXKaGvgDRKyat9rFuXffw1//7DW8/Pq7yBcO4ennvo9vPPMY9i54mEZXKrJFWRvLDdoftH1TTI30JEtFMZQe5BoUUGdAE1vgcY+SZabnY56lJZLCbPd1kpgMPE4yJOxhzSw/2WwGevbwcgwomwxcC2NcP/4GfvbXf43e5cv48KH/AUcfvF+ym+enffD2XGcMMKNeU8+WWYccVao6jZjlRahmJ/GmjSDnH19IPE3443wMQYOFpj0z1Rm8EXk5XTa67szuy/Ag2q7cKloM8BVb3kO/1pLfEat2sQSMh7Jn5JjBMGzI3yiLjWKMMPMQ81CBmNsCVYsEjEXjDBH32byNJNIztvhhTDWYeMA1qyfGPPbQDVXd83QWcduTSpQjLDdXkHkphkkX6YmrePXlt/DL50/iTDSFYw9twWNPzgKvr+LFl9/G9l33o/PPfoBdh3djaibCYV4rAYJxgaLF4EZWA6QzZNVMt4ci6Zg1l6EIe4jZh57jGnfEbp/47XguMcdKyo6cGYyNHnBN54jGSyg8bfTAfZx7Iz/U8lMEBf2K/FnlruBcclxiFXnIxP/CIL9c2lvI3oMQflGHl3piJ/KLOppyp3ZSIMkZ1MGUT6triL/HtUJ/IB+FvjQjuHUJeWcA9TKKNEKehUgZ9BMOxedWhDXZRxhALfYP9wM5D9Aeq6tpUHjoNzyEDOr16B8coEg7ovAYo5CzzZfYXMuS7CRKoZ+L74H+1CSMmOoi4+UX/SPc87n3e7gGjNrAqIO0EWLEgF1TgYWVxBjsr+SynoHoC6p7vBrxqIkOliQFPrvsRYXBhba/ruUioP2hzaTqKX05Q0lWefP5n+D519/CUppj0/3P4uD9D2P/oVnsiE3grynDVuWqLeVnf0cSlH52yQErCrrPxCfL31tdHAbEjvuKrnTr7S37jZc+jHVuYLVlralsVVP1u/m3FVOtvpSYswptRh6zqFcS5IsXcfbk2/jxf/t7nFkucPDhZ3D0ia9j285pzLabiANfbFybPGQMadlaXAn3yR57J//lCHRHoN9Jebqbr+UI9Lt59j+nZ/8yEej/57//07IHupRwpwVCktrW9bSHeFPWBD4NUzUoNtoQlmqWj5os0oSGXW7KhIoTi4SR8KpyVKJxSIdEwB94gfKgWwH/42y1ub89QFZKkFpGgxfjPQzpxuMKDcTJodZaR/bixqj72HvMLyoVffibDa4T69qT57GPoUSvuJG0X7oQ9kraZ4xc9mM57JUlVIXo5UhpMTEPncfjgnQ4mmAfdj1G0ODklasGZNWwkiRPGt4s/WN45jQokIak7ZnN6ElQA18D9uPlwa0CvZZHN71RpUwRDxcaPWmnif5jG5FpjyOlDSmWo3Fg8ZjvhXoQFt8iSVa+gc4A7Y2c8jCXpvjg3ffw5l//A44P6th+8H488sgxHNi3GfVYCYoqtusiGaxjm879Cv4MzCiFNKQs8PkLcTJNwLNEt3WKmfkuGyzx4jyMW8E0By8zy8Sk+rLGt2Bj/F8CoREzCZItP2DJFo6Tjj7zx8Cna6Y8J0ooBKGSSvQTyVs3/9airgR76HzYVcajlHIAHBexLMlOma8UuTdCEixDC1qpq118JcZRpSSeskn8J/2//NHOu13/POhJlLCt2mAGWjB7gQcYnibJEsrJjWS8ThPRUEJGe03aClob1XBJzsq4ubZ0zfSvvo0XXngVr755EtHCXhz72ndw6L57UWflCXv4k8cZkK5Gz6+V9xOyWRyuhqiwjJk5aJdxNKOzGA4HWO6u4NT5FXz01kmcee8Moi1H8Mjv/s+45/AmzEWayVt1opUgsc2COO9SjElOmTVew4wSokRBSumKVhQCyWgE0V9sSSDHPR5ebS8J6culVGk15EfWjEyU8efEPEMXyOlA471sWwp6VUQwPdEbUT4UR0PqtUV/klhq4hKwuozTL/wKLz5/ERfrCzjw6EPY/s0jONaMEXk+Ajof7fKx6nXj5ImyoBzwaRgkMNEjFHDPEOh0Q9LxTYfDGp2Y4vTUBd0POpYWRju7Ud5hFGwSgoVlfmtGV9J5mNJ5IEStj9A4NESABSASMowqYXk3vZ/pcCpX4CyEZe9x+xcGq9TRrwRk1bJzQua/f/wV/MOP38YwaeGew4+h+dxD2Dc/h+nAR5sOaNlf1clpVzJL5qm6Fa+1Oj8kS11XIeeJBJLMo/EkjcSxokErCrWuvuq+pBrLHuPp2DA6nfNNNph/JRlo9nLqxqmMmp4RbimK0RkJRhtlOdLaFMbDApcvLePE8dM48c5pnPnoIrwt83jmB8/id77/JHaFOeLCQ8jn4AZv0lspU+qIYigMJ0ADzdgnmu5ffW3Qo0bvKEokUzXnjPIs2keA5Bqw0z/R4/zNSHZPZrDb6CiCGYC4WX0l5LGBhzjYV3lJ2apJ3uhvSO5bNGXUn2CXrBP5T3hP9dfV++kzLQuBTRc9RnVkAx/5MEYyGssyHWEZi/3zOH32Hbx8/Gd48eUAQTyLR77/EJ48vAOXTp3G+N3zaGzZgX0PH8PCUw9gpl6TbP7pLBMnquJt1ms148IOxjPBY1IPp4ag0IAuDk9sN093RTrcuGKY9Y1hD/0Pr+L5P38ePzp+Ee3NO3H0Oz/Ek987IFVTmKRWox4xuw8Lv9OdxGKiOs8VAtfu9mQ/zMskMqtl6dPVr3LEUfj2faUxwvGPNOCPgRqMvCgicS7TAcoXiR0S5LzEgL/3C0wVE+frGE3j7DJ2lLUb2IKBzkkGvuUasGQWoTruaTswSIVOSnGdMRApkuAttUGZJWli36xvrsR9cqlMsKUO537J35tdkuSs7J0M/murX5XkmZegv7KMN3/9Cl5/6Vfwwjb23XM/7nn0W5jf1qCvU9ZP7DFYK8PIa5TLR+wBK5TynEZX8MaS1aPraBzqfkR0GRCAtet46+d/h7/+i/+KXjiPJ7/7L7D9me9j50yKZsAKCpxdtVU3fpUEpMyZnUsW4Na1bHWZtac1XIx6jAUxKZPGKhOxMX/zGb2rRjX3eLW6PbRzBqvpNXkn7cWuNrJumpplRDLJSqLqT80bEpKqnGbirl2YTW0jU5peWz3pFNsAT+qMSelDJfzMe+RsMtF76+25iSbPUl84YO4JfCINQlCE7FmATyTTZOMJzblHglPkUopJJucLfemoTGRQ5T0kDe1LgtSEKRLW2QQYaza2kkxmYyqfifut7kpqltNe0YA+cR3bgBBeUwRCg28t5jUGt4ptYDZIa+yRbCmDZmtA1jDBCZIkp/wmgO22/Rg95jXOnBa6Zglhub0NUrHjlTLpNNY8rC5exd/96K/w5ptv4OChQ9j9tX+GrfsOYr4TSDCdWsRavWHyqu5b5nQk+4X+vjLV5iOTTYfUhn1tdFna84INZFEQDVB2EyKBLlpO8ZNWLxwfBZzriV/McJUgdA2GtC+xs0kmyZmUfym7uqqpZEW0ulFVH8acufS9qisEFxIXEqxMiprZnorEiiG/rU0l608CwlnGlpF9KfLl63jzly/gZ788gUHnMTz0+FEceeBezM7XVN0ZuZdKFhZhOYDw1Ee9q+FJREKWtVkDHOFE96QaqCp2WIXtktFMzlzVR2XldHuoJ3FubXaGlQszI1xoikKCgLg2eZq+tReR4z7aSRMU3es49eKP8fevvI61oCO9xw888W3s3cIyzMCUVMubRMtb/4CEvnADsAdOEzxN+zEuYtG+SrboS1tqWItxfdDrdfho5gM0GTQ+nsI49pFGDCqlvr+EOF9CsTxCMtqGrGih6y9LZaGrly/jlZeP4x+Pv4vLi11sPfQQvvnss3j0kfuxmRXTZCemPDCYo6pfdEQyKsFuskyYOKGJDRPOVObdqg7zNKrbUqH+uCfLPiY6XRV8KjpIPRgXX30LL/z4p1hjyfdn/jmOHX0A+/ZtQjOSMAMJpqgHKgllEgmPmJRhPywDzqQq1DrfjT3LW78Jg9kZ7WcXEiSYq1xX5qyn53MGPjEZgbJrDo60/02gsOwgXCeidyizkQTQ8aeq20zOCPa55fBp9iO7bRr9R7mwgbWs4lPqZGktpeqe23+0lADsAV2s4epUH6mX4+rSddz41Sm89voJvHf2PJZ2L+CJhw/j6KGt6P3sDE6cOIvDhx7Gwr/4Abbt24EoBvaTZ6UZkRTImjxbWgI9MWd83jTUNSlzafcojU6u+gHW2cqTJtiGiFV05ePlgu+aM6FFilZYCK9oGXOTgxuxQbZ+iDHMAhtXiVpvQqDTUyAZzOYoWXUhCe66ukjgU1kxEEdUpElKgd8Xkl6COKmzRJ8xyPMKPJ5PcybSTCOrL5oMa65a7g+a7iNRQJWjnN1YxKwtfaZcpSaP2tqq8kZNzJHkGJEP48/zNZzLvkwYhWmNwcA5RnLHcmteQcNVeRY15cut342yymAdSWTacOCRaILJXmh3P94zTHoY+wGGAe2FEHEyRmM0xht/+5f42Yk3MKjXcODp38MD99yPLXNNTKshY14bd8z1+tZYyut+aXdl8csyaF38PfyeIPebyH21h6tfNz3j/SbVbgR047FPvQoaLCAyKgkVGdLF83j7jTfx05/+DFeTNh7+5g/w+DNfR62WoFOLxB9PfWZ9n1U/ryPQf9NEfPa/OQL95mvLlXD/7DJ1t37SEeh368x/js/9ZSLQ/+BP/hRHjx3Dc9/7Hu47fFCz14RAN8aszXCVHxnBR+NdrQzrd1KDoHJWMH8TA9/LUaOj0XpUGO1H5xYJ3QpZFop9S0uBFqc6YOT6xtWuUaPWKtRIUe1KY1xIcqjSrLFygCYLVq4lGdr2ilX6uWrq8Jr2Zx6gKhuJ+XXVmN/oW7Dn7InDTzHUDCgaTOYZmK0imVCagcWDkTgHmPGtZrg4lkhcqRmfoyZdo3gQVtcDn8A6+OxHDLUgTzlgNkfmoS4eRGYpFGDC3ZikQgbUhUlVx/EooOPYYGJwFSc138BMciHzGHXNTBfjsjZZo/quCaXPA6zCrKc2ZtlLLLfngxQ6Mxw4zTkd4PI37eMWjlJcO38RF159B+/nTWzesx8HD+7B7EwDHjOgaUgaflnn2SxQIygy7T6DDei2UWxiOV0YsaGD3NOY/bpEeOvnibw1+uXMaf/g8wjFj9MrOZIDkXUDS0aV+BS9SVl4c1JWCkszNBghbKWoPBsqTykgZobSpmz71jFiIqqZ5aePRueveiN5CC0aGrWruW8T+bRyq463ivOOmZYmJJqUg6ktodUfbEl8OeSRQB8jC1jYixnoSjjI5bxcS58yI00Oc7bMukZ8l8dxVlcQY9/KMz/NjBy5CMYeD6oFYskIMp5Mv5DS25qPwBK3vhzy+MUMl4n/gXKiwMlz23m1yoeEwI0PcfLtM/jg/EXU5rZj/33HsH3nFknaUDpav7NHVub5GCEqI3vlyuKg4HMy+9XqEXtiZt/rERYvvYf33z+FcxfO4/zlHm7cSFBvTOPgsa/jgacfxvyWpuhOZvKW59qqomC2jZArGRJZ2Zw5UoNKoEtmZUFnoI44MwQ6LyGrkKW/KGPiJLALghkk6hLRM62uD5kLc29JLBWftAasaBlMvkdJWxvMwCSGoFiTEmN5PidB65SaWnAFGKzg3Fvv4vQ7Ofrtbdh6YC+m753FDma9C3k+Kaxm5X3dNmrGkvuMvqdDQJraqvqSCaCTzThjSTflSruusCdsyuh2ZQjWwinJVuY755KrRkgK9MIt4hwNWAHDOFdUV5CMV2eExOwYodJ1aFpBSNaYwbDUM4ZmlKAK7n2ZVNagGyH1YzABQknsHFFyXaLnb7x/Gq+fvIyx38LmXYfQemQfNtfqWrp5zCh8nRuS5EYFy74kTh+Lj8kOp+rWwz5JfKtXVZAnBLpFWOVIXZAqu3bv1EWUI5OodzpRSECY3YPlPlkyWnzzLH1LR1eG4ZUlXL/8Gs589BHOXbmCfhEjGXtYWRnjo7OLWBumaM/OY/ej9+PBpx7B4SN7sdMvJPBFDvvM6jNBGcyc1J1NCXTrtsklk9+48oxOsXunqgx9JupJW3dDzAOZU41KmjjJbZ6rkj0j+Syz7Ez2scneZjl2S9ZYB6jMqXqWZB2UVoI4/yeEBzMtLHWlWpZ7tmJrNRX3OfuSf4nscEiGRBMnsXVFWX1mpl6uRRlfheeRFGhhvJbj/IeXcfbdD7By4waS8Qi9YReL/SVcvXEVFxevYjXbh3vuP4bHnz2Gw7M1rJy/iPrFZQSbtmLh0H74+7egxsy4LMNMmiMnky3PSiTVKSX6Qf9l/maZxQIDVr8pWGKXulkzpYk7AyOkjyZSNOmKGw3RO3cFz/8/f4+//NU5NDZtx9Hv/B6efPZ+zE0DjZj6/YpBjhpoWqg2pZEmSMuqNwF+sg+ZBUv55BjESgsoFdwL1dHoU6btniBQp9LKgLVG4jREXVIKQ8nMYtIxn5KVkiLjqx3EGhgwla2ZqiC8Ah2ngTjlI8kWNvAwC4nBPnQk5ppRUr4k8IDGMG0AWg9SK0WyhBm4J0GQpnKIDQhQLWflSJ9XdyLmlTMghc5bMcxVPlgaVGxB2hht22kJhTdAPhzg3OnT+PCd0wjjaezaexDz+w+hzsQkJiJKNgv1b4bUozNZRy/rzth2EsdpghvFRe+x+pRm3RV+LBVmyNfU+afBKj56+w28evzX0gLj8LHHMXfffZhlewKRDy21uc4pWa4WFTqVO+5rfEViZ1ouyDdRaLQBdeaZVaTtV0pdIfNuVqYdt7GvpG+lZObWJFtXKlFoQx953lhTk8pyEMNQ14S6v7njqkZliXvrWJMt0+gCjtraFqyOVXW4iglhZq20BWyQpNnz1P6U2TS6xG5O1v7UeRGLSlSqypasASnpbHVIjEKqGCnRndmbmxmW6/skqSyRoH1ElTyxsq26LpfqYHp/Zj+ZeAQJuqDdRLljFpmayvqE1KEioTwjWNtV5owEBP9Tyl2CKgVAy3LQFPTFzuBvmh5LLysJKr809yj8VeSGWPHzOryMpIOwTFhsF0g8npMy7GCFLcnuD5A1TIUeyZ7WAyrHTnu4nBepQEay2cNg6Rpee/U1XLhwAdt278WWBx7HzMKcVC5jVTapYiNnNfuyEqg/Uz/J8jb/lWcoo6X0YSaGKzWnJeoM3WIubCphWfJF9nWt0KLZuCaOhPuqBNqp3UdrXaq30YgTAp26iGWilT6kCrEhYDYXUoO3SXybM57hZ1UjbwgCNccusfgZEC6yQILLnHnkHKN6T4+BlvLmeVTDpGQt0V4qlECXEBfJrsyQr3Xx4bvv4OSpC8g6R3Dw/gPYtmMzoobKrlIxul+ovc6b8LekgRg4w1Wtdp4S6KqwrW5T7PmsJqijZJ5031efQmU3Fxu6QEB2yPBYAyl5oS/aSppiKYCw7Jg8u8qveYmdMvnRBuPZ33CdDZGixSzY3iouvXcSJ86cwzhqYdvhB7BwcD+m6xqNzbLb3H8FbiG1dM0I8ZVRf9ix6LJWUqt6RtTqeAyilX7PBkep9mTI4GssPZ0P0WL29LhdEuisnzNVXIC/8hGuvf0h3vnQw/WVDMvFIpCmuHTxEt597yz6eQ3bdu3FfY9/HY899SQO7JtlYTc0aZMzhIbZsSU2dmvXkARph2dGJXuAsb2kAqH5Pe1g+0QyvTIffB56EvSMHvI8I+rFVGvyx2K7c6JWTp/DqddPIl0eIH3oaziwbxdmZ+ld4fpWH4OG3VjVo7qRd1lhhrlZF8QspM6TJHdzbjS7tq57WjY8zVq2n5W/jO0pIkHrQquJeTzv5Qy60Ip2rBJm5dB6Hah/tJwhwSMeauvTvqDNKa4zqWZl9Yvxo9nYJ37eqHsG9Fk9oIkUNtoq14QT+oVYfvuds/jo/dO4cu08Tsck0D0srvXRO3kJN1a6qE1No/3No3jswcPYvdAGXj6Pa5eXsW/3IfhPPIiZhRm55w6qRTEjCowaY0S5BtXJc9r+wjaYe7JUVIfQxioZcYuGyivnnC99FhMQrEUoVVfIozEQVasa8ExNTxrf6zOwRASRv2clP9pCxu4SRVUl0PX9UiKTY6bMyf4/sdvLgAuNptHAMJ5aSgKdAWAkrgPJNpdiAd4IvndJQiu9rAaMppE26X9R20RtCWa3S7H90rSw19T91pPju6pCEujqF2Irl8kHaCur74X2nycEOn1ygQlmUXtCTzfGIhR/pSo9no3UHlAbjL6R0s9nlDrtYbm2qFwbWWJ2EZblMWtIM9J1vdaHfYzDEP2Yp8IQjZStJTKcf/kXePPyOYyaMbY88DXs37wD0/UItdKZURGSj/1TlS1XkNh+63xkEzuXwWOyD0hQUoI8aMhXue6rnzTn8olOn7gJK6pd/2x+sfEjXO8almPsbWlRlyFfuojzH57DW2+dwEowj/3HnsS+e3dJ5SVWxND9UtVceS97D+ObWV/Q/jdh4/52Kwg4At0R6LciJ+49n46AI9A/HSP3jttE4MtEoP/RH//HMgP98OF7TF9we7BRK05iD00Gup/RyFfrQs8oJpKZDnMNE5cd38bj8j3ilDe+P3Vi0BaV4qD2XKoJG1L7mo5PZqZNKmZqLLstxa1HGMZuWrJFsxvUbVGmxNo5sVaHWJufnCEwsX3MQUWMr0pa2i3M8caMWTVwddxCzkmWi15IyOiSXOS4NJOLTl7fC7VPVOmgYr0mkwscsPiWmuvqkjIRz3IY0PLzPATRcVxLPbQYUpx5GMUeWybKvDRz9hzV/j7DMJeMrA7LwkttXOtIUOcHX6XDwk6K8blJOTVjqiq5R4eyyRyR1AOWphyZiP0cdUb5mgxmKf+HsZAjfCIGUBT9EZJrQywGMRrsJdaJ4GtJBFMRwc7SBgKdRjnJFJ9xtiwraQrUphWnOoMH5JCdo5kxeEHlUI87emAW55TWTJN54iFHj7JEvPy1OdlYIncjmasZW9JCwBjMZfaotarNgUf8XCaLRzOF7b1ZJtTG5Zu5ssUJasxOlPh3JbiNfFtqXKPmzRyY+1nCXg+LPDipE9kelugM8CSjmazvSLLaZGaFuDMHVT8xWZ3aLUrcVAWxJvFeNyvUyKTNkhbHNMeqcrVmxioBASwrJ6f+VEoua6ZQgI7JpKLvb0TWseQsWFjbhEbYaOxSHNQ5ko8GWFvtoT8cIay30WCP7no04ZlLh6DRA0LOKM68gjoYdYmqPJupljYAy0D/Ol46+SFe+flPcOrkCSxeHaK282kcfeLbePrpR7FvTx21RoRuwPK2eqT/WDkwWTNa558UukoY/90WLDWri6XrCQoDVqZKENQhYPKNSv2gAKmEykpRzAyBXmYymQfTUqvWtWnUkQiRcU8KBoua1TPaaeQrhxdf5wJFf7mL/spOeLUWomaIoFNIr3d7iCtz0GVfuPlpMjUlpHnP0iHMQbO/Xele62h3DQBLPonyVQRatw4r9WklpjxgvrhmMp8yrATbZd4aLNkmZLzObEh5EQJdy8JajlPWXDnJhtGoejvL3JjJwZgZq7aCimYyUn8l8FjSe5QgX13DckIyP0baaKIx18SUF4tzO2K7Ad6cwzK6mP8sD8iyx7KMsPo+6BBUAt1DwIdVf7CIhpCXJjNdS0aajGEhRPRZy8Ujj5YjkfApBrQ1NQ3T+BfSIBM9y3dQV+WDMW58cBmvvfpjvPracbxx8gSuLw8wZjuOrIZx1sHCjl144plv4eHvPY49h/dgdqqBeeMcp7MvYPsOozWzKBR9Q0mnqyQqSODxWRpl5QSGc1iHvehLGbNWS+AOYvzXGhCi0VJyeXGNGWjK3FVWx/U1c4XZ/Vq1gW9kyVxmj2qNFckHoVOJXh0Sn1JrNyzzmtWU4Z5sKfeaISPU8uCcioO0QmSllTA9nTtWRKDOVae6ujwJvunpwQwbI3qqy1mWn9ki1I8RVm4s4ZVfH8dLP/spzrz3LlYWl7C2OsRaGkkVm3hmG458+zk89a1v4L5HdmE3paY/xNTSCHmzg3ymjeVpzZyqpRlmWGa3Ji5zw0JoECJf6o5UR2Q1SG3N64IhIMy1Dskym/GSiM6l4UGGOhFJMnTPXcSLf/H/4ScnllGf247DTz2HR795SAn0kI70G2X5eOo8BgSRRCk8lqLWPVPsGuuMsz4wMWNS+KnJhJcKPT2jr0N4Uu7cyLSUIWXwXoZljNDIYrRY8YRldlnC1CS1NxPNQud6IfuvKQAAIABJREFU7NU0YGva7HdcL7yDhi2StDAZQEZVSlYbAwrEyWjkVRWwkmiiq20WsvmDlEPlwo1K+9jacLpv8/2aHaSE4prseBHzDw3ual+zHKTuGkHOTFydvHE8kv06WVvF8HoXXtBCc2oObO4qKpAZiSKTms1b+Nzn1boTsrTi9bNuSH0G2gTMxappBj1JHAqLGEgFkv4YS70uxgzA6bTRmGmC5THtS6CYqNB1eNkKJAzC0D1Eg5xUyKznUFgKbWtS2SGqF7JqnN0fJjfmKjdp2XksJVRJknGXEQKEZciFQGfWH0myQKqKcM3HYJl4FnHXQEjq/ZIElzOKPhCl3549WPq0LMvEPC4xDXWeJEtUDE7Vy7aCu+Bunddiw5sDEmMMjeufYUZl5qk54mh8Ce0vQxGyhYUBTehD2URUMUrBESHducKs7aOtD4SPFwJQJtZUGzBnAJO1zKAoCcZjmWgJUKDyC6TEvg0oKrMx5VrmTCIX5r7E91E7K4kqciYOejPNplw79+Y6luEVXMuRyrzBuYhYU4RufJIANdEDspmzh+5Mjsznah1ha8JsXLKHIUZTWvSfGo4ZvuXFfNOmy5THlWw0nlKGfaytsD1GgqA1g2C6gyhi5S+OOQXLX0tbMTv5xq618mYza80WXbUeygo4lqviZ0h32D1LM0wNCeTLjMtL9zsl0DOfxIi1SXXO7DK0RKqsT24vnAMpr2DOQOVitIFRuoMpqzapnECZtaENohnsWpTBmPuRls+1vRLJ4rKCgNEv1GNC6XusFKGhAcyynOiBVG05G6jPGtgSnF9g3F3FcneIor4F03N1RLVACF/uz7r+SE1WAj/smcnat5WKc3ZfY6hNaYfTpjQLuazOJMQkK7RNKl+IZNuMTSoFKowY6HEPMuF8tWqAtiw3JWp9v0qgl305Koppwm3RC5JiiJgVFdiZqZugtzpCxjZLUy34M/QDFMjyXMqDx4yf4lmNAV+mEDptbtFPVjbs2Za3tsEColpsRQb6TyY6WdpamaV/OWK1pxHaJNDTlhDobBXA97eK81j56A28/uMX8dNfXsLZcyu4OrwiVYr6gxGGiYf99z+Eb37nu3js6Wewb/82zLRJPhaIvQFCnu3M+c7qd1WHal9plQ9OjlaxUC8P8dF2GdwXY1GclU0g1KAF2ol8J7GIGMBQWe5JOELOeeG+3MvQv9ZFmAZYmp7CzHRDcGUP5ZhtCD3TFsBqe0NEUkRWTEsljlBoWDkXmhruIn+TMgua7872gmYjY9VBnu5MgIrallrHhC1ZQL8a13+sVd90t2OlGOvXYi81K0KcLJPRWoQSQGO3brHDtIegZBpL3C33NLEn9fPE076srS0/M1CO984zXL36Ia688ApefuEFnDx5Am+M19BPgdUkQrsbYNuunXjomSex+3/6Ou7duweboxq2nu8hHeVoNaaxvLmJsMb6RMAC54tfJObZHiTXcNKUrcyMOpOzrw2OJSMsxyQNjKqJpuQniNHE/qTGVy8V58HY07mHYWgqhwn03O018IABDbZSm5zNhZSkz5GtdxjAoEFqoh9kZJqBroFfjFhh5KXJZPDZKKiqK7VSjQbMqo+SwWaTeyxJMJNk1Kd1CeKkvgCuoC4EegwMO8hamlAiWrNCYqeB7mXWTmOwHgM3GMBp2/WNfYbzqdculiBps7/S18YWEUZ3Sja9EQYViWoACBVZpfqLmCP0mul/DGD1C9Go5fmRl0oxkMBssXEkScBWYrBpCyqjcozlfualiBe7GNVj9JoNdBFJ1b45dsO4fglLGGDIrWt6M+aDJhq8X2mAcfhlGM46vTpZJMaellL+kye0C0UC4WSta6VMttuS1jEVO7V6u0m0hIqTuDEn7txyDBOr1wh2ue9qwItNYOEZWYJiRl2kwxFWbyxhNd6KeNM0gmYgbSSs39X6B0SMK4a0BqlpCOakI/wGONyPt42AI9AdgX7bQuM+cFMEHIHuBOOOI/BlItD/5A//E44ePYbnnnsWh+5VAl2McUMemjzkMho4YhqzRI4WSPxMDnOSQSsHWfMVTQhAySqwRJL13fDAYwh0HlnFbJFTttR5QuG1TdaOLd2txBINHTpaaaCyoK+Sj2pABMaNJQeW0m9pDDn1nquTzFJklSx3azQpH2w8quLQZB+i6vRXvBelE8U69HkyZ2lN+34eArSvMHsaqVmshhyvYs3KjH2LxPWoNIHPnp+oo2YPHfZD8UAs/sJnj0Hd4MT5WvQ1AleIXw08oF9zyRuhkXqYZppkFmLIw39d/E2YyoCOeJZSjKNcstNbdDCxj7j0U5aiwuV468wILgrTS4tz4CGvsbcnn4V5zUMtHZiHCOQgaCxLllSXbCce9RPUsynNdi189GN1y/LTHZIqWSTGuRxSbL0ima6qM87O36T+seWU6GTREu1rprurjyBpTZzqvJ/HotkZWlmjzKJTN5LpRSwHc5PxZrI8y0NLebTXDIrSoK44n3TmifAIGfs7msj5GrPfrMXNAZuzHqfGHgI537KG+JLeZkqs8P6sGFAGoNSYwceThZYrtImpSkGrZyHg342ToSxZKfK/ZBzRHgYgecWIW1/mLqYTUXpdhtbHqzLGAfCwHoywioFcnfnSDTRNqe8xEHQM9cvDVS49ffUASFKK41T6a9Eko8+K7LFMOR96gF6gnfzo0J3mQVar76LfUYeZZp3oitcgGUOWcC0J2UhCQVlJIY7tel8XtW9OHra8Jh1EyRIQNIQ0K4IYq9Kp0wZVaBl5KXlL6Man4Q3P46VLCzjz4k9w7YPTiNZCjO/917j3icdx9CCwEC4ijwJcCKexVeSQY6cDVlaHrotJJVit2G/0LfvSqXuL6K6ZQxEFhKX9jFKRR9ASwUXW0kwfW1DSMOUMvtFSqRVHK38Q74QeOq1c3ZzYoAxSxtaA4UHDZ5NpWMJY5p+vHUo8sbqBv4YkapVHOGt6S8KDZaorxAxvPmSPOfMJKSFoB8sS/+Y5CkyLH4i3WSJRPlzRvms50G3NIBE9BWxnCTxTD3nR3yZ6s8V2aqK6dU2E4ujSzCQtwanx9A2sCklCuVMCwPb+tbXWlewammwDjqVNbsLLpY90ihXEBXsQ0jE3rbqDRNs00PWBVblHFx2QQKdMU0fzPUyJjEVPW+5CCEM5IY81y0/cN9wblU3XEtRm+xK9qmtTyA0hP0xpdFFYJoOvQj5SD3TZExoZOnkHESvX282ICoZOD5Yy5Gob51i+uIh3Xn8Bp06fwgcffSBO7f6QW8Q06tMHsGXXLhx74jHsfXgnWp0Yvu+DBfTtDldjVo3Uqaf3LpYy/Fq/IkWdFQ5kz4oxDrQga8JqEKb8prSKMMQ4P96T4pzaR1fKWZs9hGLO+DBLXGhfR5auSDFmH2XJsuLnhiY7i04YOtE8rBpnv/TLpQOf+DFTwq8JtnZt1CVzw/Q69OqaYVn4po+kydqQihG62km9icoUdx9to54+n9cygVocI3FW6pS92wUK41hlpkiYhAgY1RYU6A0u470zb+Kt1/4O50+dwtrSItLBZgyy/Sj8ebQ3P42DP9yDBx/bjfkOnZUsPB7CXyE7HGMYeFisi+sOcZqjPUiAurFrhOmh/aGbhQbmkcA1DLPRITf8q2ihjaiI0CD7bNdzkzLKbGhT5jpjRe9LOP/az/DG5Rqiqa2Y2fMo9t43j04NaPq0BYlnxUnHoBmfdWOagh3R4Upl6xmTXAaJrmPwm99HMJ7S0MGYOyezdYgiU8KpJ434CVnMjK8Cl7GGqaSGGSqEDFitA71Y+ZDWKEON6UpFgH6dPX09tMq4D84mr68Up5Q4Fh2imbcMfqJNEwgdqyWnc7EkojImpyypasfFqDAG10V1Wa3W1RoJUUBHOjf6usqRkB2L2mObCqVCJvYDW2tkjAajGLnOkhDpFB2qxjEn7K0JijKtVjjukPZUzrKmJNjoNNb8acmMqupp2XJsKdsRhgio7bAlZ29cKlheZ1ZT9kJPAhNMFXTE3lWk6Jhsr/UZ6NY6tpDYbcrCLnMvsaLa6ggsVy/EBOlfngsUtxrOC96UVfaEtSFh3OYisVetKjKO1iCTUqHs80vqj/Mf5QWmSKDT9uXZIIywEvJvPTSwhAJbZE2keSA9XIWEE3FIUIQMQMikBRL7i7IKgpYftxnddckA1T2a9jF1AeW0XhbJkkI8Bn0J65Fzi84b/fW22UWHRgMJY2Mfspct9SJ1RY2OdJKPeUO2F+5rraIPJM2yXrnEkUpACEMgNEiXeoeErOUDtM47kWU7EZa7Z2YbV8CEjKhzwyXZw32y1sQ4YBCPlskXYo/YyxmP+pALeCiYShYbKPNKoCsxy3GY2Q9qosM1fOQGPLHvSKDbIGIgrXH0WseEuynLagu52weWZ4fIfIa0DLBlxGdiLeIahjMN+cQIBeYylqS1+qEh97MJ+xMiiyNgayHNzGOGP/ujiiVuCSgJtrIHFC16K9JqWq4YHlfPCCUxYU9r68uEq+ZgWAFt5p4J/vZRBO3STNRgIsltx8j3wbOYmEhiOLAkP/c/rcxgz5QY5yIuSVCYc5XVpSNIDxshOCgruv4Z+x6YCgIJqxeYCgcRe5RTSI3tWkRaMp5i0KGNmLNKUEfGQFuG8s59htnpkuEX9DEUqQM6lVYc1hZT7EIpaczKPHL84N5LfphqWY57yuyyXcfEXjU2gA3WtkEWXCJl4DEzntXAkXBfvlcUty9ixYtRT1RrYI+lr7ha1JqjadqNLdf0werAqkdLhYFTHqKKTtZqWaqF/JQE0WSb1ABiVm1Y32ZGeHuP5/erKLC3FJdqBWsEq1rRwWfgTwv1LEMsBDo7KJN2VB9JyCNaJRjGxuoEphe47JnSBseTalWUPYvnNMXTLP2LNaCTjdFhwH5axzhSAl1KuOfn0Lv0Nk7/4jW8crKHK0sprvSvYpRxmddQxB0cOHwEX/v60zhwaB+mWp5UIeH6oQ1mSVDhDY2K57asliFzbG3NJY6PFVtWwdDLMckt0w8ozkL4BNtW8iCB7hcScJBIxRZ6TxqMoNR7SAEqrWJEKYrN2ZgYy/5LXcpzTMBKbRmKPIHn2xZHVKiaPUstPgjWEDFJgBaIiJYRJAm8VGmjPSrxK2LRjsCwQIt0gSkb5ipDo4yrjcCzN+2iFFl9SpAiIk2iIBV3OHeNsiCHPJnHGeT4GmoDm1Alag4hVikjaIjZoD27bRs69bjZfXcdSSijy5DnQ1y78TIGr5/BqTffxtkzl/D6OEYvDTEq5jGbLGD3oX1ScS3+1h7MhzGbDeEe2/WHAazNsfi9eIaZ4gCNv6xfYzUYWnkFxtKCRrHlPGvQOn1ANYFddLfHGmzcsTkPJKDZHkKnXw/T9N3wegxA0T+sRmw6pFasx4eXxcie24oFPys6F0vGZ1JDwUo+1BisriMxL0pih9ZWlzY6vKL6KBE25O72OE/LVf1CrPKlPsqUBLpw9zk8/5r6bHidpCn+LxLoOa6hgTb8NILfb4pKLTlS2XPU9qHut4Q9g/tCEtbUieOtlq/H0KOfVEn0MGtN/KAhMAi0XZzs1dRg3Ktlz6ZfkXu1Sq34PDlOo39F/ZtQHblgQfuWBLoGjuq08gSxiiBTP4DuL7Y4vNoaNjhBW/7pSMJryxg16ui1W7iCEJtyYJ7H0CGQ1RNkEUOLfDTSUCtA2ZKJIv9W2dmqDNayNL4S6i/6dyRwmeuzhrHf1Ez9SlGQSbCb/fzke9U/UsbZm4VjxcpYbNarPHH/Vm1po4esRWC2bkWQPmONFkEaNeTsyZVqW2oSLglzM2d1R6B/fJ7u9G8cge4I9DstU3fr9RyBfrfO/Of43F8mAv2P/+g/4JgQ6N/DoXsPamk+PdmZM461BPS7kHxGv9JJqRnopg+YJUzo7KqUe9OsF3PoF1tWI4a1JJBmgYljSuthCUmubzfl1wyxJA610lFNU02tCuEVGBm5vui6mUHLEtjnsETapIyfsW/U+JFsM3u82JiBXsWiyqybuleSiVa5msnIV3enLZo1CdykAaXkn7oFtUCSOpyEWFo3FO2NpQWD9VrqHqUjymY+6cGIV6MxzXJndZkIXx0qpjIAy/xpf/AcGZ0wPstqE1s96Gsm2MQBYN1E2mdNawnljB42RCVd2Zpt50tPUHmDgTkxJU2VyNIeULRiaYCSzFHak5lUWirVZhbq5NnSBUZ4TClyvUb5DrmVPLc4K0neGrkhmW8uI9kTnjlE55Hy2Tai12Sga3W+ycG7KsPWMWadKpPsWiMHpXhp5gVxtD31fJ7cqoCaU6sSPxoxrAlAE6JUE06VFmZ2gcSh8x6hPUxqlunEUWOFgAc/U75LK/BXysjRsanPzRmjA1qfuACdZXoaCiZFHEzmkXpZ6a6lrKoTMJJDGPsJcnA8Pir9y0oLgZTiM7JiHB+8C53NfIkTkE4DPp2XIgkUK468zsOWcWwlZfxKtRQoP2YIHhO7ogcyPpWSjOvaT5Rl7+ypyXrb2PvSlEqnXEk/sElZNl1bJh+Cj5ItAnkPK+kmDK5fRj7soZbXsNrahfamBqYadIiQYPawEtQlKESnWQqqGTlc51VbF5xDB6TVEMxQLcuAyuHTrm8bUMK5oqPX/knnXkXQSKYRBymFLFEFVglX1IXRkFVNphfloW4EpJvMOuNpmyQX559/70hyU57lCIIx8mBjRLsN+l9/ZfscJLZMXoXJerSLh15x/Tcd7laieaBspkPZJ/jLUaRlSSlBU+Jc4QcKDLyO6E06Buhj415C5wWdw9bLoH0IVV6Ya0zXHskjWX9W99sep1IiX52UfAlxI6Xo6Lims1UzAGV2SSyKY12zlVhiXfOMh2CjDj0sV47kpmytzpjN/lTtzQAlq8dFl8k6rJSQNg5r219Ut2pDLQlolpydeEnFwS/1N+gcjrTii4XdpPvS1S1BD8xi7Y8xWF3EGrNZR0MkaYE08+AHdYT1OcSNBqbmphB3uG5V9ug+sReVzI1yL/DFyad7Fh1N2pNS3VhaTYXfrYjaTFjj95LwMkPxKQ5mD+HtrMOcCNiaH7KvMSjGjEdn0LDULOMofcSNRDAD3bZukPljZqWKFL9JDk1ZFpPlFHW8lCPeQcRJ9n1d7eoaNHMq79Q1Q2LVPqkGOpkdxWQwy7SJ8z8VG8vaWQxO6w+76C5fwGhtFVlCB+kUsmIOWVFD2NyGcLOP6Vl1pDcLllv34Y3onVUiiG1aJHwkLxAzAz2s9MaQMr8aJmkLOZrdqJSPgddjiInk2oYbSpnbKhq27GQ2HqLoL2JpWIcXNYH6FJptGwipFQFsBQFRzUIqs5UFiVCdQT5HmYEuG5SyRiKfLHVJ7CToSssoyCfYr9EqDJMdQhuzR9IwD+SLcj02TlRxTGVsc6NSmYQsKWpIFdNvV8uK29nUAByriqXkrFh1pppAmUdsyo8Tfvtm+10MjByFVEHQ4eqOq4GgKmecG2svMviQrkq2oJjoUu1+ohqCJX01ndlDzsiTjFl4uhrUUCP5Mkma1SwpBq/Z6jAm69USgaaVrnXUaUaT5vZR27VkXfM+vI7p8WrJQ/X1IsCaVFywxZZvsguUOE7wLFfEJHBC7D/uCXwUDYWxNlsABgFo0IruFea8YkgJ+YjoNyMUrIZkMt649q1NK3awrH/jqJbxs884A0tapVNdA5zspFEhqwNXY3VV70vtChtYW0wy0GltCcqywHXtWd2mdzaBCmJ/Tpz9k2ABbramb4KJ8VRx0DYsOq5JOdaQJcm5HowdLsVXTCa8ErsUCNrvWg5aSyFbZDXYTCXVE1LU7GpKjku/bHreWcVp0jZG7X/j6BUGUG07PUdqCKT0xLZbEvuO25dvSBFBsq/ZfhRaCWbVN7FKiuZhs4RsYOEXBmPQYNC1VvTpSFUEfjZCWtfn4MmqwWw+vsR7bTLQzf1tyyEtZW5aKMgerO2g1p3cZMLsPj6hn2Q1rmv9MrHH9Tb63lJODflS7oCSBa/X5flXRKG0DUwdLJaQ37BgNJhHZ1cypqVahqnK4ivZNymyY+ZE5oYXkkYG5oygj2U0lNmdzLlc7qn1rQ3PihrtLpknhoaY2FuTNadlqRlBySZF2ju3rszJZN+zZzkJSPOEQLd7oKwoPgP9AqaUkp6RLUI2a35yDpQhmiA96n3mI1v7WxpOyf1VHzK+QraQ6plMbCraXpbQ44wROxqcdgOlXae1csTXYLdxPn/Zo72i2EsBN7pJ9LvJFjb/lsx6r4cCMyikJLiZr3JtjNQelNjbWMqGBxJYpHuE9ZGY9uuTTaUck6m+Y/UKdy2xncsTrMQGWINzlaWDiwyxBKuGyHgfX23tOkmypIvB9S6W1yIkeYjV8aqWzJY9LUSzM4WFhQXUGn7ZHkstNkskr68wohnoan3orqjv5s5LfUp7Ua0/nT8JDrbVmGRZGX+EkHhaxYSZ7tVG60WoJ2nqDwnAtG6FKk9geijlWSLPUtqY1h8gFcoYMFfZB6wdKnpW52iSlUw5UU+KLUtPy9u6dUTG7flaAjRVZ+ahZjZTUiQD3W4WhvS2a0BbT6ket9Y0YaEvZVJWXivtaftCm93Pa0/sGKvJVNwsnZ1iPL6KYLmP/moPg/4Y1xkKIC1c2oiTOhqdFqYW2hh0OM8eYs/DnDVq0gIJI6rMfltjkJrRbfRB2V3b1JU0NtxkvUpAoIxby3CzapU+q87LRE/YG9JqlDIrAtzQpyQaC8iWm7D2tdl71YvBk6WxuUxWNk0bjVe3pxKzyMv9SHcUBlabXU6Q02dan4FenXkNeDD7WhaJL041Yw+RVIIJ4I0jeXRzMij9SJQtzrGttEWSXG1GBt21bVI+Ut/8jjNcbWnEmAQm35g93dRwMtURrJVBqRPLu+y3XtqNpfdSNk8NcrAbsznXMUzNF78MFSF9Qla56rzZo6aIs1E2fn+ENAyRxJHUWmoWrHLBjbFAzjUb6IoOcybD8GBv/CilIVYtFV+uDBVlrqecUeJmLTOZZUPSlFWxsl7Wd9pYp7nL21k9aXSrfSZr365bS+UDT7Y9axHoicMWv7OyzT1ES/uzUB3Lt4ueIuKm2lw5KPOoegv9/0Sbr3uX++EzIOAI9OrGOAHQ9UD/DMJ0l3/EEeh3uQB8Ho//pSLQ//iPKyXcD2uUtBxcP8nt9Xkg4q7pEHAIOAS+vAhQJ1rDujpK6kmnK7+88+ZG9tkR+CQ7hTaCe33xCHzSfDgd9MXPhbujQ8Ah4BBwCDgE7mYEnI341Zz9T5rXmz2tsz+/mjLgnsohcDci4Ah0R6DfjXL/eTyzI9A/D1Tv8ms6Av0uFwD3+A4Bh8A/KQRuRp7zARx5/k9qGt1gHQIOAYeAQ8Ah4BBwCDgEHAIOAYeAQ8Ah4BBwCDgEHAJlosyf/dmfiX/P+vj4nckDzMTm943/tj/b9218P3+Oouimn+U1+ffqtXk9e42N17ZJDPZzdpz2M++++y6+8Y1vYHFxUe5nfZXV5/m0328UBZeB7hbH7SLgCPTbRcy9/1MRcAT6p0Lk3uAQcAg4BBwCDgGHgEPAIeAQcAg4BBwCDgGHgEPAIeAQcAg4BBwCDgGHgEPgjiLgMtBdBvodFai7+GKOQL+LJ//zenRHoH9eyLrrOgQcAg4Bh4BDwCHgEHAIOAQcAg4Bh4BDwCHgEHAIOAQcAg4Bh4BDwCHgELg5Ao5AdwS6Wxt3BgFHoN8ZHN1VKgg4At2Jg0PAIeAQcAg4BBwCDgGHgEPAIeAQcAg4BBwCDgGHgEPAIeAQcAg4BBwCDoEvFgFHoDsC/YuVuK/u3RyB/tWd29/akzkC/bcGvbuxQ8Ah4BBwCDgEHAIOAYeAQ8Ah4BBwCDgEHAIOAYeAQ8Ah4BBwCDgEHAJ3KQKOQHcE+l0q+nf8sR2BfschdRd0BLqTAYeAQ8Ah4BBwCDgEHAIOAYeAQ8Ah4BBwCDgEHAIOAYeAQ8Ah4BBwCDgEHAJfLAKOQHcE+hcrcV/duzkC/as7t7+1J3ME+m8Nendjh4BDwCHgEHAIOAQcAg4Bh4BDwCHgEHAIOAQcAg4Bh4BDwCHgEHAIOATuUgQcge4I9LtU9O/4YzsC/Y5D6i7oCHQnAw4Bh4BDwCHgEHAIOAQcAg4Bh4BDwCHgEHAIOAQcAg4Bh4BDwCHgEHAIOAS+WAQcge4I9C9W4r66d3ME+ld3bn9rT+YI9N8a9O7GDgGHgEPAIeAQcAg4BBwCDgGHgEPAIeAQcAg4BBwCDgGHgEPAIeAQcAjcpQg4At0R6Hep6N/xx3YE+h2H1F3QEehOBhwCDgGHgEPAIeAQcAg4BBwCDgGHgEPAIeAQcAg4BBwCDgGHgEPAIeAQcAh8sQg4At0R6F+sxH117+YI9K/u3P7WnuzLRKD/u//4v+Do0Yfx/e/+Pu498CB86s4C8ALCk6NAigw+CvOVA/BQyFeMHgB+wAOyJt+uL/Mr/vpjr/J3fHNh/szv/Jk3lRt/Pi97O3v1dWPhL/mGylcRrx/HJ47dXji65XFn4H8pYoRA7gG5L7iNCKUHJAYJ3pJXjZIhvCJHEQdYg48cPiIEaGSAR+gywF4qNXMXFB74hXQyrMQ8EkccYwzkGVDkMoU6cRxHJNe3T2W3U6/gTVQC4IW3/Kw6gAQJGjJMfvGZwiyFn+fm/hyYr+MIUsDj3fmDBZ3fzUg2zmPG93tAUWBUBCgCr3xrWKhEebxpUehXxPHw/fxWuYf8e2I82NvcTIxv4+F/q2/NZL78EkmB9SYvioms+/KhzTrwKsJTWdjUB7eNi7lUEVIi1lCgAMdXoAVP/gsQUBQ5ZxQxvz9RJgVlw0eW5ghCzqiOj/opLzLkRY6o6HzCw2WypjzfR+F5/ASKIofv8d68n4cIoXwvhZ5XMg/IX4to3M6r4Aq2FzEf9qg1Vb42aBpZD+7lEHAIOAQcAg4Bh4BDwCHgEHAIOAQcAg4Bh4BDwCHgEHAIfP6sffCvAAAgAElEQVQIOALdEeifv5TdHXdwBPrdMc9f6FN+mQj0P/hP/xbHjj6C537nX+G+A0dLAj0rMnh+BvgpCqF3AiF/yIGRWlUCfRUgsSUEenvCChkeVhm5DcyT/GjpI8u4Vwn02yFmb3PabkYeyngsmb+RQK+tv8E6Ar06dnvhDYT7bxheCv2vTtY780sCPfGBxANGEzobMWdgPIJPorDmYwWBENwk31sp4HMonJhIL5MEQFaMEBQ+4iKEJ+yhDmZsmDqOuMa7kEDnl/DIAVB4yBAiLUJBJQo9Q5sWEAKdX5xT79afFcUY8MZI0JZhksvmp4VApyxk9jdm446SmxDopVCtJzn5UKMhEATylfkcP7+UCg8KwOeXcP9KoBe1VOjaCTnPi1iW9KtFoJMs1hk0cS2fRqCb+Ahl0rl+LRFsr6Dr/TMR6OZSRcRwii5y5EKgp2giRAQfASLOlZDaJLzXdNSy1ELAV/lU4lx1RiEEP4nwAkG6gUC369XXT1BueSld7bx7IvdkKEDIMAteysZtGJGQOIvPRKCPzeq3cqYX0UCkjxPot7GablPpubc7BBwCDgGHgEPAIeAQcAg4BBwCDgGHgEPAIeAQcAg4BBwCVQQcge4IdLci7gwCjkC/Mzi6q1QQ+DIR6JqB/gie++6/xH0HjlQy0C0rOzakT4SiCOAVPjymPEva8xAFQuQ5M51rytFadigg0cofNhDin0igW4LuC8xAtyTZxwh0M1lk+qqvTyTQ7YVunfwnscnc/jpRI+vNL/NPEnbKNSpRSOI8SvjdQ1bzsCYEOvN1gTZjHAizJdC9AmO/UHKc1GBBYtCMi9clmcj7CIk9kqx2j1ngeaAEpechC0IhoC3XKhncJCj5W8lCv10CnU+TIEcNpK5J/oceEGQpPMmA5yUjyTCWV5mBXk5QJZygMjA7NzYDncS+T2KUAQRA6PH5DYFpk+cLwlEgCDxJRhepu93s4n9C2szk2utzVkMGPoFInxDIJJxtvQD7wJQEE8hQJZpvFQ+bzE6R9PomA53Tz1XA/3wh0D1PA3SKYgDPC1DkHoo8hOcHMmdSbECyyJXgZ9UMvh954xNGwmuZL5OJnnkFRkgRSR0H6i+gTLavcN6yCk1hhFt9TF26lo23MnxzAt1e89Y1x22Nwr3ZIeAQcAg4BBwCDgGHgEPAIeAQcAg4BBwCDgGHgEPAIeAQ2ICAI9Adge4WxZ1BwBHodwZHd5UKAl8qAv1P/zdDoP8+7rvnkJBR5KX8gBmUY6AYmoLbMQrJZmamr9YNJwmVIRKCXQhdU35ZEtfDgfKhRYXU+hhRWc38JkCVLOPPQ2KqpOHHxrIxK55jr9BaNx07B2kz0aX2+C2PmtQkc/uZXe4Jk0sCMAdSZl8DRURC2V6ugEcSvPCRRkBPSGh9tVnumvNlKuDnJNBJzOddQ0gHQM5AAMnHRkGSnHcTEtIAUig5L6OQEvJ6fcuRTnKOMyXRZWC3kTNL0j3PUOQkPTksZhOHSnqaF4MwODQmy/uSQ17WEjf327CpV+ZSk5J5/RQ+yXeSq3mi95E55FesCehMWK8QooSc5cJt1ffJDLK0PAf3WdKPb1kMPvc3crbsq4pgGcciwmDkmBnSnubm6y+rYRT8HXE0Zc6tcNxO8AEnwM6rb+RN7sVghhR5NkYU2kgHro4pkz2vUR9SgT+HBvnY8urUPBLMY8dXeWC5XYEiy+AFSr5TCFjKnXLGQBOS5xIPlJlQn7JfgbmOzUC/3ZkSAt1ew150Ur7dIF6+5dY1x+0OxL3fIeAQcAg4BBwCDgGHgEPAIeAQcAg4BBwCDgGHgEPAIeAQqCLgCHRHoLsVcWcQcAT6ncHRXaWCwJeJQP/D//C/C4H+vWdJoN+jVZIly7MPT1IyExSph3RcIGEl7pTkUya9h8eRj9yrCxlaeHW0Yh+RD4QkpLw1eGQli1aFSNooBpb4qjZPv7nyviMCdEcJ9I2E++0T6Nq2nKEHuWSCl/3IswxZlmHM7zkDFVgBPQKKAEnNxzgIEUQR4jBA07T7lix0qXatXevr+bJw+3lWIMk8ZGmBXJhmEvPaxT4139mCPWAZec+T/tJeGMIPPQmAmIQ0aAY6QyXIXrJr9C2/bJl4fpYkaJYjzbXUOslMP4wkI5wvGcs6At2ypRuY2spcMmiABKyEcXgsS58iT0dI0xxZHiDNSMnXNdDDCzAOQzTiECHT4E3f79DX8AfNtpeRTFLwbWb8LT/wl+eNlkBfX7Ces1/J5BdRlkWL3Le9zScE+gR5yqB5ts9CoJNUFhablQ4qZDKnIWfAzgi+r0R6mgwxTGeQJBl8L4DvhfD9AFEYIqD8s2CCEQ2G8dDo5XvsS4YnFfu1bL/n+UKkp8MRcq6rMEJWqyEOtZIDKzjIp0sCnYLBXzCoYH2x/1uaXanUYMCSZ904A5PQG17PEei3hKp7k0PAIeAQcAg4BBwCDgGHgEPAIeAQcAg4BBwCDgGHgEPgvxsBR6A7Av2/W4jcBQQBR6A7QbjjCHyZCPQ/+pM/EAL92e/9cxw+tB+B0Z2+x/7mCdLxKhY/vIL33jmDcx9cgpeF6OcjDPMEg1oE1Gfhxy0cOvQUDuzejh3bYjRJbhVrUooZ2NCX+GNoVrJSP9aX+o5DfwsXtGQ+33orZP7tvl+HIMmw5rsvvZhTIB8h7/WxdvUazr3/AU6dv4DrKytY9QIERV0y0ItaE52Fbdizbx+27diBXVvbCH3b5ZpXJoWeoT66hvHaKi5duYIPLl7ExQuXsbKyhrCoSdl99rXvhxHGfoCUURO9EDOz09i+fRt27dqBrds2odMhwWhRIP2smeFabPs2ik6TQJeHHgPDIbpXr+DC5SUsDhLUOtOY27EXC5unhMwk2Sk1DUrW9tPnYCxBCCzHzXLwPYyWF7F05RJOvv0ubnSHuL60hm7eQljvIG50sGnnPhzYvwe7dy2gGStxaouTmxxrzfEnqSwZ6P906c1qzIhKqv6fTQBKMpyZ4fyR5ftDO69aRp1/mFQ0Z0a/WUK8zLqa8LewtNBVPPOWtiywLymfwOicHoq0i2uXLuHihfN45dQQi4vLEgTSiKcwOzuHbdt24OGjR1GvR2g2tGqBiJapwGAvaYcnmzj/l+ZYuXYd589+iKVr15HFDUztO4yd2zZhuh0jKklyo48kLV2fXGMF1hPgn/60n64XfmM8z6ffwL3DIeAQcAg4BBwCDgGHgEPAIeAQcAg4BBwCDgGHgEPAIeAQ+AwIOALdEeifQWzcR26CgCPQnVjccQS+XAT6H+Lo0Yfx7Pd+D4cOK4HOkuK+t4QiHaIYruGN51/Df/m//yveO/E+evVZpN4YcT1EDwmyoIHZ+S3Ys/cRPPLwo3jgyP3Yu6uFdoPEG7OWNVNZNyX2T7+1ms98P3EKgkC+8+VLyqm+mKHNnzdej++17+M17N/57yxL5GdmozKb1b6q76tOdlFk5eeZzczPcjzV9+dSltrTbFjz2nhfjom/42fL8bCUNGlf+dwIBYaI8j6wuIqP3jyBv/+bX+D5N0/g0nIX3WYLQTpGzMxwr44duw7hnkP34cFHn8Tue/Zi375pIflYVJ1Z2CEShL1lrF27jDdOncQvTxzHuyffxpULl1Hrh0gSH1kW4GIeYRDHqM/NIRx62LJ5AQ8dfRBHjxzGoUP7sW/fNiGzmR2e5jlCn3Pq61xm2lM6DMNPnVMbKBCka8DaCi69/SZ+/tIJnLiwhO3778XDv/MD7N4zjygEpoIxIi8SbDR5eDKfnHOdP35N6Mc0X0NAxj1PMVpZwvunTuGdkyfx3qmzOPXBOVy+voReVkPYaIusbtt3H5568nE8+sgj2DQTox4ANgN9HYGeaWazF64vV28NLM6clVH7b47N/r0qm58m97ZHt32+jTIkGda+wZ4SZ9ZRdZ1sVFSyFph5bZachjFoZnTAQAiuK4Kc5kBvDcME6E9vRhyxk0CGOPYQi3yy2H8BP/MQlIz1JKm6uubWr5/J+tPfL2uPgHyahS30JYUbeoCfAMkNXLlwCSfefBsn3z6Nf3jnCpZJoLN6QuJj65bt+NpTT+Ppp76G3Tu3Y2G+ru0mqLNYfcGsfWlDULk89VkxSuTav3r+BXx46n20t2zHjoeexH2H9mF+roUm1VSRo0gTrZwhjdZZ3oHVNSZD3Yhx9efqOv8kcny9rrk5yW7nlPIex5/cKuGT9NZvGqP7m0PAIeAQcAg4BBwCDgGHgEPAIeAQcAg4BBwCDgGHgEPgbkfAEeiOQL/b18Cden5HoN8pJN11SgS+XAT6vzME+g9x6PA9CFgLvMgReMtANkLSXcaLP/oF/vz/+s84f/YSgv1HsGnzNDrTDWRBisE4x2CYIEmnsG3bTjx49BjuP7IXu/fMYnaqiRqpupJNmihmEoAknxULJUWVLCUZrUQh/2YJxar4VEnDKmEpfJwhMC3BWL0GCfGyd7LhDvkZS7x9nJCfdJDOmNxsCHlLZuq9OHZDsNm+zBXi3o7bEqQluSpUtI+EDcwxQo4haiTQr6/gvZd/jR/9l5/ghXdPI4vriO65BwtNH/XIR38lQZE3UWu0sffwg3j4G0/h/iM7wcThuiHQIyQIBgMMVq7jzPkzeO3sSXz0/lksX72OeAW4fGkRFy/ewNmxj3jLFmw/dBgL9TYWNs3i8OFDOLh3F/bt2Y7tW2e0P7QPjMYjIdLDIBS8IvYXr7zsnBDDasADMSKK/IrTLrB8HWeOv4K/+vGLePNCF7vvfQhP/u7v48j9O9FpeGghgZezP7pNCVbhqZLWKhMT8rFAF9k4wY1r1/DBqffx/vtncPXKNSwur2GY5tL3fZRHyD0fjVYHnS17cfCeAzh86CC2zM9iqhVI6wGKR0AZJMHsK/krgRfSd5tBF6bsuBHoNE3l7yQ5byarFgeVdQ2isDJalesquW5xtMR8NWiEn00SDQKpjsfiY+VzHVlPuTWZ4kqdsy2D1iDQtgE5xjeWcen90zh3/f9n772DI7nyBL2vMstXoQree+8aHmigu9He0w+5Q+7O7GhvvdbEnRRxK4VOEaeQFCEp9Kdi77Ta3dEMZzicpie72d43Gt6j4b33vlDeKF6iQfbwuCdtBGOD2s3qyEChUPUq83svs9D4fmYXV1Q6melJRETaMRs0yArn/ZLvylJVeqBrlIzvfa2+H+Bw8J7fFPviFQc/DwmBLoJogrZ9gX5wXdAJse7BsTHDwLNx+nqHmZtdY8qvQROSMBlN+FwhTAYzuTl5FBcUkpmeSmKC/atKBWKNKueY+CcE+vOEcbGOhEDH42dnc5Ph7mcsTs9giIghKr+UrPRE7GEyevF8UWJeVEsQLQFEvQV/EFln2Hf+YhEIDs+DaA6W/sG8v3guKPN9UOL+H6xjsZ/dHwoGleugqHLwzevPi9ebg7X4zc+ObwsiUj9qVQIqAZWASkAloBJQCagEVAIqAZWASkAloBJQCagEVAIqgX+YgCrQVYGunh/fDQFVoH83HNVRXiDwfRLo/92/+7eUlJRx5rwQ6HlIijDzoxWyK+AjsL1Nw0cP+PzDL/Hs+DGff5WS4kyio8xYTV7cDhcjwyO0t0+wseUmMyePQ4crKKksIj8rEetXuaCKSlO2r+X4vnj7jZz0FyT0wQfZgVD/Zhbvt0nLF0WreMcXJWZIyNnnGczCKopM9P+ku/FzqSe8vkbyERRCVSOeu98de78//P5OKj5UVL8WHlLJxv56kl8UieLRAwH2leQUzb4D4NUHFXkewIUFJ6w6GGls59pH9+mYXyEmK5fEU2coiA8RYZbYmNlhfHiR8bEZtPZYqi+fo7q2nLBwLTbRUz0UxCAkqTNIwO9k17PBrHMJ1+YWwb09rBvQ2zVMZ1s/fc4QMYWFHDp2jOz4SOxWM9GREUSGmYiwGLGa9UofaWHRQ4rk2++Tvn/c+8ENB2L4QOp+W6a1B3ADdu86ODaY727ns+uNdM46SMwrp+aVN6koTsJuAkvIRSBgUJgf9Lg+oPq1gD4ogP/8J8ElHKsbPHs2THP7AIvLGxjMNhJTMoiNiyMmNlYRx16PWxGuO0EzRoOeyMgIEmJjiQg3o5e/LuP+dQ90EUwispC//oXim+vrYG5fFKn/qez/9qoLB0EVB8f3Yvb5t10wvyna99fgvtT9JvevspMD+33lhRL2EySg8SvZ+3pREUFEDIRCbM8s0HLnLu1D02iza6msKCYrK43oSD16Wcy3HxEGoVOyspUjZr9z+PNM7ef7cVAV4puVIsS+KJUkRFsIETgSCkMjWp7vDwW6RYLuXWbGn/HowRBjo0tIRJJwJIeY6FjstnBcuz48Li82qw2TTk9yYjyJ8dFKtrxCV0xRQKSj7wdeBKSDXHuFEnIgSNDrY3tpFffWLpisBCNjiY40opNC6MXrQp7nveDFa0S/9+fXq6+m7+tgjoNj+rZ5UoIungeAiHNFIfVCH3URKKScP+LrwdrSaPcDAJ5vB+MKlt/k+tXcPn+SCOT4z51/6oevSkAloBJQCagEVAIqAZWASkAloBJQCagEVAIqAZWASkAl8DUBVaCrAl09H74bAqpA/244qqO8QOD7JND/3X//rzn0lUAvUkqAC92pZRt8QXC4aP71I65/ehuzZEP6439NfXUecZF6UgyraN1Oxvr7uH+znYb2MdBbSa2pp+rkCWpqkokNuL4qm75f/nlfWiuZ28+ZKAJaSUQXMjCoCCMhhA7Kg78oJF+UTAfi8Jvi8UV5fXBfZO7q9qvJKzchvIUUFu+r0xkI+PdF5Iul2NEc1JkWr9DgDwTx+/wYDOavni8f9GBWRPPXGcYH7yOORcnYfv7m4r6S8R6SkAISXmMQPy58uLALgb6yx3hTF7eutvJsx09WVR0Zb7xCTeIqSWaJnYU9up4Mce/uE1ZcEnmnTnLszAliUsOJFxI4GEQv0uW9OmHTCemD7Gi2MYi+6CEfwVkXo0+7eXi3kfYdPwmVlVRdvEh1YRRWvazIPj0BJRNbEXxKHXUhzmUIie35FD4/biHvxPGILGxxrGIT8/aiRN0DhDqN9y3B5hJznS1cvdVB26yHpIIaal59m+pD0diMIcwhJ2Daz6U/WBcCrSQk7POIBWUnnstM8XW7h5n+URrbB2kd3yOkt5OcdYjK2uNkJEcSFyVhEHLVu4sUcLO4B3t7Yq8gPDwcu82GVisqJXxdLl787GCtHUjMF7PCX8wmP5jrb3vsxXUg7n+Vja20FAj8Zln/b6lcIF4j1q54nZDQ4jUHtwNpKr73eDzKHBwEaigrVlhb4chFBnUohF8+yCYX8+pF5/Gi0WrZmprmxnvvc6dlAEv565w8WUtRYTbxsVpMyjkTVHqmy0raeAC/34ssSsOHDIiO9d/MQP+m4D3YX5eS/S7iMbToRMtzkb0u+0E3iWdni76eLm5+OcfKYoC0pDoqf5xIelomNoudvW0XbqcHTVCDz+nGZjETbg/DbJSUuA5lne4FUEoJaEVN/v3GCEEldEA5FZCFvPf6laz2gE7G+zxoQpQe0Ile78Lqi3UigkUk61fBNfuxIyE00n5FAq933/4fVB44CJ44aNGgnONfVSvYv7YJPy/aBIhj/jrqZj+AQZljscPPb2Kcb1YeOFhbYuwXr49fzfPXlzb1nkpAJaASUAmoBFQCKgGVgEpAJaASUAmoBFQCKgGVgEpAJfCfIaAKdFWgqyfId0NAFejfDUd1lBcIfL8E+l9yqLSMM+deIievSOmNvC/QHeD1gcNN068ecu2jW1i14QT+4t9ysiaHlFiZFGkNKeTFs7rEWO8CX9xpZ3B8HnN2CRWnzlBdVUBJlBv5eblvn8/P3p4L8VUWpcCFrEJCrzdgsZhRZPQLGehCHLpcLkVYCaEkxOyLkkrcF4+JTcn6DAi55/9KMh6U2Bby2mQyIcn7Mls8LvZByPBAQPSWFmXJNei0WuV5YjxxC+JU9jPgD+AU++ERGeziw0UmJJ6v02M2G/aPJQjaFwT9wf4cfHW73cq+fzW+cImi7bMpqMhzH859gb64y3BjJ3evdzPklsitrSfjzcvUJSwQpfHj2ggw0DDKrZsPmN70knWinuPnThOXHqUIdK2Q9aKntVdLSCTRGkI42EWPHyM+QqtB5hu6uH+7gZZND4k1NdS98goFaVrC9DolvMGADykYIOB2K2WsPW6fUsY8GNCikbXojTpkg4TBYPgqC/1A+Am2QuaKOTsQfXtaHV6TkWztFpqtFWZannD9bjddi0FSiuoov/QmOSkmdHiIZIOQ1o6sNWAw6NHpRI/1g3Vx0E19v3S4uCnZvBP3uHXnMR39UzjDCkjNKSO9sILM3FSibWCQRGa7CARwgd+FX7bhEccW2Bf/Or0e6XlVAbfHg5irfVEtAir2y6WL54ntRbEp5lasT7FOjUajwkIct2AgNvFc8bjYxH3xPDG2eM5BBrNYm2ITY4v1IR4XzzsITDgoGS72R7z2xaCRg9cdrH/BQ4wtNvGYQW8AL0iGfVPsDvrw+NyKANfLQYzi/AsEWBwY4taHH/OgYxRN/iXOnj1GcVEOifEm7FYtsjaETiMCKtz4PC48Hqc4OQiFjPj8+1UkzGazcpwHt4N18OL3TlnwNmLRWzELKS0G0fhBHsO1tc6z3j5uXFtmYdZLVtopKn5spyCnkDBD2P4wYg36Q4R8gf1AD52MQSukdoCAz4vsPDhGj9IaISDWjiwh67XYjRYlviXo8SmbX9IQMOgx6GS0GlHSPkAo4MLn8eH1iWoFWoIhiWBAQtYZ0eoCmC37c3XA+cVy+gfzcxBAEpTFdUnMq065rihLWHj55yX0gyLYxC/ey0tAXI+C+9JcbC/O6wE/8V5Op1NZFwfrRFzLxDl4cE35hwIX1A9flYBKQCWgElAJqARUAioBlYBKQCWgElAJqARUAioBlYBK4GsCqkBXBbp6Pnw3BFSB/t1wVEd5gcD3S6D/OYdKS5US7tm5+wJdo+RDOsDjgz0PHR80cfWDm1ilcFb+/L/mdHUmBUkSaayC6Nvtc+FZDXHndgc3HrTgjs2l9NQ5RcLVJuxg0BvxeL3MzMwyNDjMwsISe3tupd2w3W4nKyubwsIioqLCkbX7mb9CTM7PzzMyMsL09LQiNCMiIpRNCCMh7YQ8iomJITk5WZF3S0tLTE1NsbW1pUgmIRx3dnaIjIwkLy+P3Lw0HA4Hc3MLTE1NMzs7x+bGFhqNDrPJTEpKmrIfKSliPB0hjUuR/HPz83R39zAzM4fX4yUYlLBawkhPz6CgoJCEhET0huclx5/P84HMF5nOc3NzrKysKJIxNTWV6Oho9Bq9koHuNwfx4lS2cCHQl/YYbuzm1tUu+hWBfpz0H77EyYQJokJuHAtOhptnePSohbndIBknjlN/9iRRyTZihNoPBNGJygG+fYEeMMIee+jxYRI2ddnPwpMu7t54RPOWl+S6Oo698QbZKX7seqPS/1sXdKLxetnd3KKrpZ25+RV2dp14/TJGs52EpASyCtNISUlR5k/cxPGKORP8xXzNzMwo7MVNio0juqCQS0ky0XiY627j3pMh2uYCxGSVk1JzDr1/g9WFcaLcE5hiM4mKTSQ1NZmkpASFmyheIElfZ6ArucWh/c3beYWfv/8Z/VPrJFS/Q9mR8yTl5RAdo8EkgRSEcEWgO8C/B3IYYkCx0pUsbaUUfYi1tXXGJ6aUNbe6uoo/IMryy1gtZjIzM5U1FB8f/1W2/ebmJhMTE8p6ExzEmltcXFReK4IIxH4LRunp6YoUXVtbY3JyUnmOEKJi/YqfJSQkKM8T61RcGwTHg3HF/oks+fX1dYaGhpTMeavVquxHWlqasomfi+dtb28ra21jY0MZW5wrqXGpGKwGpfDD8s46M/PTrK+vYdFriDWZcW5s0f+0iae37tI7vc1u8mlKS3PIzEgiPy+VQ8XJJCVEYzVJ7GwtMjYqSqwPsbW+gdujxe/XERUVRXFxMQUFBVgsFkX0inNXbOIcFMck9tuh0xAbn0x+eikZ0Tb0ugAaEdSgG8G5tcXI8DjXP9tisH+TuKg6Dr3joaaqlpjIWOV8OYhPEdnkB80XxFefx6n0N59vG2J2fZmF1RV2NH504VZsEeHk5OeRlZKmrIONxWW2l9cIyFpsKanExdiwmY3opQCunQ0mJyYZHR5jccmB0yXWtRZbeBIFRfFk5yQo566YO3Fs4nojbmLexVoXa16sBXEtSkjPJjY2joy0VBLiY9HJzytuCNnv9bK6sszszDRTkxPK/XWHF5vNpsxrRkaGMq/ivcTYIiBCnFfd3d3K2jmoQiDeJycnh5KSEmJjY7+1lL/6wasSUAmoBFQCKgGVgEpAJaASUAmoBFQCKgGVgEpAJaASUAn8JgFVoKsCXT0nvhsCqkD/bjiqo3xfBfp/++8pKcvj7EuVZGcXI2GEoHm/oHBgncDOGG1XO/jk3SeE63Io+J0qMqtqiMuJx60HkRsqE8CyNsBYYyMNj54w5g/HVnaKgvJSygpCpAYj8U3M0PegiQ9bbtMz8AyHyATeNGKOTiPv6Gvk/+lfcjxHQ5JWQ/xOM56lGTobH/J/3Jymb2QNHzYqY8NJTorDbNIzHbRisBZSWlVP7mthVAfnGXv6kMUPHnFj14jTHMWoJgJpdpGC7HTefP0Ep87usjSywUKDn3efDDAw3sWKY4rMDT+ayBSyas6S+EdvUlOSSYRBQ5H3JsEViemn/fyHOx00942y6/STsqXFmxhHTu1hkn//R9QXpRMtB8j3b+PRRRDShJBxoVvvZ31+jfauKf623UNEbBx1Z85xodRCjNmCHthTMu79Sodqa2gdVpaYaGnm7pePGFrzkl16mKJXf0JZnB19KEDn4iSNI1sMjy9h02fyWn0SpcWRhIfNiC7j+INGPMFwDFqldTmiQjbaPYIaD0GNS+lBPnavi9arT2lbtWI7eorS17VUVM4AACAASURBVC9TkxEiTuvHJDJkdxbxLC0yPTnF+4/aufWkl50dN5JTJtFoI7+8htSLb1N7OYa4CAMGZokO7bI4M0/frW4abg4wsbLAxOYy86Yd4mJOU3/kTzn/ehRpYU52ZnuYvfqEvrFddOZ4KDvG6uQgPS0N5C5PM5gfT1xJOVWlf0B9bRlFOTqsGjD7d9CIMvJBC+g8+NnGEZpm9c4gP/+4k/6leHIvvsW5M3Hk58gky5PgjQKfHXQmtrXgkiA24MMhyfg1EuagC4N7C1bmWBxt4N2mhzR1DzI2pSViMx2P34cp3Ux5yTGOnDlFdm0x1kQI8+3gm+1h8d3rNPZMEJVexnBeNd6mHjTPxngc/IRAgoWCYxVU5/0Z+aZ8lkeWGG2+QtvEPVYcS4Tio0jM+hHpuZUcf/0kR7MsWPzb+J7dofNBO88mVnGEFRKTnsn8aDfDLV+yuhUkGJ5IVEEVqbVHOVWTz5GCROJCG2xNL3Lv2k0mJtxERWVQVlFH6Hg2BbZtpTS+a7CbhmujDI4t4U3IITJfYn1tip57H7H6eJAVd4CFcAlN+I+JT8klv/IUb74qcbQ0njh5hs3uRe7d7+bOvU6eLa4TkCVcPi9JYceo+N1LnPrti8RHzpM0NsnYo0Ya7i7RqZHwmU04nItKjYWq6sNcunCKQ3nxSnl4PSEMuCHgZ25shLvXvqC7swuXYw97+XlOnaymuioPkz5OdDJXgh18otJCaAe97EIfHIcNDUP3mvm8fY2OvgaWV5fY9BqRw0vIKSqh5mwVL52LxuDzMnD9EcsPfDgjk9CdeoOqs0tkGfREuKfxtzq53jPAlY5exkd7MG560W95MCVVk/7qK5S9+gp1pUGSZ/uZabzHs3ttdFmikeNTWV+XWX14l9W5MQxxTsLSf0BiQRVFb71DQZmddNlDemgDdqfxbfsZHVzienM/Pe1PWZweYs69jmQqI6/0TcrPvEbtYSMFOQaSQo145n203G/js8+n6Z5YweUPEtSvI0WmUX3sFGff/BGlBXEYtSjniTUoKmWI8gx+UXteuUKj+bpEvPphrBJQCagEVAIqAZWASkAloBJQCagEVAIqAZWASkAloBL4l0xAFeiqQP+XvP6/y2NXBfp3SVMdSyHwvcpA//8k0Nv55BcNhGtzyP5xHVlVVcRnx+DXCWUbQCvKg68OMtbYTMPjBoZ9kVgPHSevtIjyAjcxc376GjuY6R1jxLvOjtuhFC03umz4tGHo4vIwnn+F40UxFIb7iJh8xFBvN91trdyZMeKThSyPIdfoQfL7WF9ZYmBDhyW2jNqTF6n4cTK1rNJ/7ybjP7vFtS0twagk9hLzyNTKFOWlU1edSUxsD+MdC2z1GHm86GQvsIFXv0XaiguHbMOYkId04TDlRSnERxspXL3DTOs0I23DtO3p2PBq8AQ1ZOzq2QozoY+LwXe0hpqCavKTDFTJO7j14UrPaQknhtVnLE4v8eBRD/+xcZfI+AROXn6Z1w5HkBAZjUkj4dKIjsj7At0S3IDlRcZbWrhx9QGNI8vItljCSk6RZQ5gloPMeTfYlWLQGSPJTj9BfVUMGamg164gYyAYMBAI2JH0+5nX+wLdSVDjJqBxofkNgW55LtBfoi4rQIwUwODZwzc1xNjQKAPDIzROrbLsAIMpDL1Pi9HlwRQRh7n6IqW1ZtKTbYTpV3DOjTHYMcxE+wwLM1682hAOjZdtyx4xUbWUFP+AsiMScbot1iY6Gf7gAc19K3hDNqTqY1jYY3NphrT5YVqtMh5rBKnJr3PmzCucOBZFlAXCQg6ldzx+M2i9+EOb7AanWL/7jPeu9jG2kULu5bc5fTqWrGQt8ZoJ8IaDPwy0BhxacEsQHQyxpwni1wQxhvbQLy8x195Ca8t9HqzMse7y4/DGkBrIwud3s61ZRiaStPw8ik4cI7MungQZ9kbaGfmbj7j+qJNQWBKrdefI3guQvOthQHeLFRx4jRrMmjPk2AsxhyzIrkFWXIOs7yyyGfCx46/CFp1B/Q9e5ZWTGSQaXPj6bnPjypc87RpnPphMYl4hdoMXnWuGrQ0PG6IwhM6KNjWLY3UVnD1ZxyGzm5WREb688gGjYy7CE0qorDtD+IUCiu3rWIJ77PS2c+vjfvqG5vAk5JJaGYZB52Wm4x6zt7sZW11nIyGSyPTfJy27gIzCck7WbpEbr8U938bYo2mGxlZZXPOzrhVl7bW43E507nys1Vnk1FeQmr1I1vgSY/cbuX9jng6NjC0liYgoLbaoNAoKi6itLiUjxa4IXyHQdSILPRRkb32Noe5uujo6WZibY45Iwu0yiQkWMtLLycisICYuCUM46DW7yJIT52Qj2yPbdDf2cn/Wx87eLDqDTFAbgTasgKT0TPKrsjhcLuHZ3KTjkzvM3/PhjkrCevFNjr60RbocQjfWzsy9dR7PLtLn8uHzbRDh1mB0+NjRJUFxKanH6qks9pOxMMZ0wwParzdybcePOS2bqOg8YtdmcG0vsc04bn8Zkj2RtMtvc+x8CZUJAZK8K4RmepmZXKG5d472iTUc2yvIAQchc4igPo/EzNOkl9WQl+UmMc6LcfkBQ03TPOsYYXEjli1ZjzcUIhhYYU8XSXRSOrmVJyk5VEhSnJF484sCPfBcoIvm66pAV3/9UAmoBFQCKgGVgEpAJaASUAmoBFQCKgGVgEpAJaASUAkIAqpAVwW6eiZ8NwRUgf7dcFRHeYHA/+8E+rU2PnlXCPRcUn5ynJyqChKzI5Wy2uF40YltbYzxpy08edLIcCAac9ExsovyKMtax9u6wMNr99ic20RfmEpMUjz6cBPhPhvL2y6mtwKsZhdSlhZGQYSHsLEWutu7WZpdwpF+isLySqISEkn2TbMwNkFXSyvNI14C9hwOn7nI4f8iiyPSNr13bjD4t9e54zJhzcgjovokp3PSyM1MINLuZKD7Z3Q+HMI/GcNSZCqJWVFYEiWyNtzMbfpZcsrMZUWRnx5JWoKV1NlHNH/RzMyzGUJlR4nPLURrtpK6qWEx5GVhb5fhKDvlmVUcPZTFkYgdnMLuiarguDCt9bM6v0pr6zB/1+omMj6e+gsXuVxuIdJsR5Si9kiitbNf2SzBTVhaYry1lauf3eNm+xhrrhDuhGIS9U4suiBe3S7RqcVk55ZRVv4quXmRJMT7kdnCIEqSB/RI/jB8omq36MuuCHQXAUWgO5F+Q6CbsR0TGegvcTTTQ7QUIrS1znp7C08a2+jq7ScYl0VkRj7RsQkYQxL+tRWWdzysRh8iNzNAUV4CNu0KA08bedY1goEoYuKLSM1JwxYXjibcg0QiFnMiEUkuDM45pp810vmzWzxom2PXayLy4iWOVeaSnhBJ6mI/n05O0Tk6x563kFPnXuellwpJiBVrbQ8pKAS6CWQf/sAGDv8k24+fceV6P+PbaWRfeoej9TGkJEqkaObBF7Yv3GUdLi14JbD7wSV78Ysy38Et/H3D3P/sKj09vWwmxpFWVEJEUgGHbHkQdDE220zT01E23V7SKqsoPFNAUXwk8sIEg//nh3x08wmbAQuh197htZwCDkfGsGJ+ysD8KA0dTYwPJVKUXktlSS0lhQas4Tvs7C4zMTnN9Ycu1h1Q8dJFfvRGBdkxMu6um9z77C53nj5jeDeSrIpqjlTlUp5jx6YzMzQ5RcfAAP2bbrIKCjhx5gwvFSayNdzHjV/9gqFhF+aUOiqOv0TcmWSKwjewhJxs97Ty5ZU+egZm0WWXU3QigdysBJzTffR/9IiW4VHc2dkU1PwF+UV5xKfZyE5Yhp052m+9T8eXE/jkcBIyStBlxmDRyXgcu+zMxzBt8WDKiKOgZJfKDQ/TDe08uLlEj8FERkUpZeXZZGbmEx8XS0KsiTCD6J0eQkcQbciD6OcQCgTwbu8yNjTE8NAwT4cWmZ3tx+NeJj2jhIqqV8jNP0pCdgR26w7+wDqj968y8mSMhfEVAiXHSU01kpaeiNkUA4Y0TFYjxgiJpPB1NlbnaXj/BtN3/Hii47Gcf4lTb/iIczlYvPc5XZ/OMBoAfVEJsQlGYgIyNneQCYeWvqAeQ1YelYc0lDo2WGxtpvXLZr7Y8RN/qILDRy5wOt6CQbPH8PIj+hp8jC7uoK84ycW3znC61ErExiRrzbfp6J9mcM5JIDyd/JwUstPjMRh8uElGH5aBPsZAmGEVLRtMP3qfe593sTS9TfKhy0QVZCKb9ciuNRacMuu7HoKWOA4VF1J+KIesGBnLQQa6aBqvdIsXFyTxVb2pBFQCKgGVgEpAJaASUAmoBFQCKgGVgEpAJaASUAmoBFQCqkBXBbp6Fnw3BFSB/t1wVEf53gr0//F5CfeK5yXcDRA0oRXy5aCE+4FA1+Vg+cPXKC4vJC3Til0DNnYwiD7oawuMN3bS8LSNMSkR66ETZOdnURrRzcKjST67co3ZWTdyeT7xaUnowvTE+zSsb+2ytLHDVmoi1QWxVGQa0Q8u09oyzvamjrBTb3PsXAlRSSbSXQ3Mdw/TdOcRT5s1rIYlUHrqNGW/m09tyMXAvfuM/+wJDRo78SJj9OxJXi5NIDFGx85OL90373Pr4yZ2xmwspGeSmBeNKRUyVjZY3vQpInMzyUp5ZjSFqVGETU1z/9OHjPSM4a2uI6GkGIPdRuLSDpsBF2vOXabMBk5m13H+2BEqs7Vs682ECKHFh3V7APfGLhPjq1ybtGKPjiavtJDqRC9mvRVNUCagFQI9oPwzBrZhZYWx1jY+/+QB9/vn8ejC0OYeIcHqwSR70Hl7iDKHYbfHE53xMvbSKlKzregsAVJE2Xi/jMFnwmPSIAuBHhAC3UMAN36NE3lXlHDvpPVaA22rXwv0E+nLREoGgqtrjD9o5ubdRlo6ewkm5RJfkEdYhB056EKzu8Sqw8u87RB1UVrqy4uI8m5x/34jXSPTROdXk3/iHIeKMkmMl4nShURysdKfOSivIzlXGOttpfmnDTzt38CrjSTi9UucO5NHYU4CcTONtLfNc+9BJ70z4RSfOc/lN06TmAMxkgtdSMIgGruL/ue+DXzeKVYeP+XK9S4mdmNJu/wH1B3PIykZkjQ+tAEZWUh3EVkoe0Dyo3Fa8Bu28MtO5MAC643TfPjTDxkdCmE9eoIjF8+TUJRAUYwR2bfBXM/nXP20i9G5NaILD5N7uob8+BhCi7NM/OI6XzxqYc8QgeUnf8Ab1aVUp8RjpZWhnh4+/fBDHrcbiS8+wvGLr1B1Oo7sSB8a5zarzX384uMJ+iaWSD99kh/9+Dj5yVac3bd4cq2Juy2DTPkTyTlxgvOnqzlcnkCsd5f5kS76mm7yYHIDKbWCvFNvcjIrActkC20f/T3PRrzsZLxB3snfpvi4n0MRm1iCTrYHe/jy/Wd0988iZZVTcTaDuupipLVxWn/6JXfanhEsOs7RC7/FodI04hI1REsdrI1Pc/f9j7l+ZZFQeCzxBWX4ckPEBLzodnfYXUhgTL+HKT2OmmNajrj0LLQ+o+npDoPh0RTX13PkZAU1mTFYjfu9wMWMiEAirRRAEgEkfh+SeFTSsbexxdz0HL29A0xMdjA714PLqyEytozs/GPkVVaQlCjj923Qd/0endeGwGPC9nu/xdHKBHLSE4jQSsgBg7L2ZIMfrTTN+vwc96/cZ/S2hkBcNOEX6jnxuoR9a5ve99/jyXvTjIUkzBVVJGXqiQx4CfN5GXf66Xfp0SfncqQ6hnqtkc2+fjpuD3LdI5FaU8eJ8+d4JTcMu8VL99SnLH20ypP2YTZSD3HunZc5X5eEbnGQwbtXaeqdZMFtJbHyLIerS8jLTiJJLwJcjAQ1ekK6ELgn2NucoO2Du3zyQSeLcy4i644TVmZDZ5OJWney5IQNhxu3PoLqynLOnDhKYbIZkyLQlRruoDnoHK9+BKsEVAIqAZWASkAloBJQCagEVAIqAZWASkAloBJQCagEVALK34lDIQXEX//1Xyt/R9v/W9r+37AlSUKWZeXrN+8ffH/wvG8+X3yv0+m+9bViTPHzF8cW4x2M8c2xxffidvC6g/08eM3w8DD19fVsbGwo73ew/y8ez//b499cDeK9/jG3g/H/Ma9Rn/vPi4Aq0P95zef34mi+Xxno/9O+QL9cSXZOERJCoBufC/S1/R7oLwh07R//kLKyPDIyTERpglhFL2JRgnhtmaHHHTxp7GDOlEF05WlyCzLJ0z5k5OYwV375OePTbtyFWYRFh+PT+Uny+vH7hT7WECrIoLoojuI0Hdp+B8+ebRIMJhDz8jvU1MdhsUF64CnOsQXa7z7h0QMNE/ow8uuPUfhOHjVBL8MPG5h5r5lmXTSZhw+Tdu4Yp3OMhBlcbKw30/dlD5/96gGrgwaGExMwJchI8W7Sl1dxerRotBHoCpOpyYknP96OfmKV25/cp7etn6WCAixZKWDSk7bmwIkX2WzEnRDH+dyjnKs/SmGemS2dQcn71OMnzDsBniCe7SC9rhSMYUbMEXrStLvIGiOagJaQTqPIc0FB7xcCfY3R1jauX3tK5/we0ekFJJ14g7QYsOr9aNbusTM3w+TkItuUYq0+S+mRcqJTIU/jRucPYfJocVlMikDXK0moPkWg+zROtLtrjN3vpPVqA+1CoB89ScnrL3M8fYYorRn/8gpDN5u5drOR5vYelkyR2NNTsIRbwb+JybcOJhtb8RWcijJxqqwUy+oSX95tZnzDQc6Zlyl+6QIZyUaiTBAtji0YFFEC+HVLyHtbjPV00PFeDy2jDszRmST8+FXqahNIiQwjZrOZyYZ57txspW3STPKR45x55TTpxRoiZLci0C1BEwRC4N8m6J1mteER737WwNC6ibRLf8ix09WkZRqJk4Logxr0oqa+6ActeUHjhz0bQeM6Xu02QfcMqw0L/Or/+pDF2TgSLr7KiVdPEJ5jIsPiQw5u4p9/xKPrI/SMzqGJKyDxcDlZ0VFo15aZuXKX2y3d2DOLCP+jP6E+P5mCGCNR/j4Wu5/xybu/4k67gYjKo5x84y0Kj0eQa3Zi9rnYburlF7/sp7F7hMj6Ot75vdMUpEXhG7hP4/VWmnun2QorpvS1lzlSm0NGsoFY3y6uqS5Gm65ye3iVVXsR4eUvcaEki7jZZp599vf0jbhZzvoRWSffpPSwi5LILayhPbb6e/niyiA9A/PIWZVUnEmnvq4M/eYUzX/3OTeb+pBKLnH80gWKDiUSH+cjLNjE0sA0t9+7yse/XMFhCsOQmMZ6xhbJfg82p4PQTg4bcUZiD2VTc0xPnVPPQls/bW1eJhNSqTx7hsPHCyiO1GMQ1cTF76NBv/JVkoKIMyAUCKIRv7fKBkL+IB6Hi5XZWba2J1hY7KOt+xlTc0FskTkUHD5CVoYNrdbN6N1O2r4YIj4yk/i/+gkny+OIDTNgJ4gckAgFQmh0HjSaaXYXl7j/4WMGb2oIxIZjO1vFkcsawrZ26Hz3lzz8xQz9Xh/u9CyiUvxEBj1YvHssSzp2LIlEZh7iWG0Sx3RhrHQ9o+fhFE3WaApPn6HuVAWnkrVY9HsMLV9n+eeL3GvoZS46l6NvXeZsbRbalV6aP/uAloEZfLYsSi//iJqqXJJijET7XKAVBe21hLQOcM/iXB3nybuPee8XbUxN7aEpLcSX7SZk8pGyHmBXY0ZntmOMSeNIbQ1nThwhJ974tUAXQSvISsDC/n8B1JtKQCWgElAJqARUAioBlYBKQCWgElAJqARUAioBlYBKQCWgCnQ1A109C74bAqpA/244qqO8QOB7JdD/m//5eQb6gUDXf0Ogj/6GQA/+6Y+pLMsmK81AvCaAKbSFzu8guLxMz4MOnjR1sRKWQ3LdOQqKs8gJ3qDv6hAfXbnO3JoOb0kh9vgoZJuOxD3Rx1iD0aBDLkwjP81Kgm0XX4eHoWE3Wn0ukS+9TnmNjN4ImTyA+U2ePWzh/nUNvUhkH62j8J0CakIw9LCB6V+20mGOo/DECVLPVlGX4iFM62J7+ykt7w9x/aMG9uYiGctKw5ykRU7yULTrwOvVYTRGY8hLpDjOSpIZnL0r3PrsASN942weriQsL5WAQSZ3x43L78QWFYGcmsyplEoOl5UQmRBiU6sTOhA9AWyBKTRBrVJyfEMXp1RR9mggJrCj9CsnoAO99FUGus6/Q2h5lZHWdu7cbGFoS0N2+REKXnmLnFSZCFMAebWJmfanPLjfyNBKElS+xLFLZ0jLN1MkMsx9Xqxu2AsLV0rEG0QGuuzHr2Sgu9A6VvYz0F8Q6KWvv8yJzAkiZAu+xWWeXWvh2s0mWjsH8KfmYE1LJCo+ioBvCWtgE2tMHCuR+ZwLM3M4Kwd33wBXrjcw7w1R8Po7FL1xhpQYiJQhQYhrJaIvREhaBMc2g51tdLw/RM9cgMScSlL+8GXyc/VEarXEuppZe7DM4zsdtExbsJZVUnOmjswqE9EGL/qQTDhm8AoJuwveWXz9Hfzdr2/QPu0i9sSPqTt5nJTsGNJtYAqBUZx7AZF9LgR6APbCCRlX8Go38e6Ns/Jklff/5lOWF3JIf/1tTr9RhSULknW7aEObyIsPaH+4SNfwPC5bFpFlZeTGxWLa2Wb0lze409ZLTu0Jov7LP6Ew0UiqXSLRPYCzd5QvfvYrrrVqsdQd5/gP3ybtqIk8eYsIvw/X016++GiUR2396A9X8NpPTpKTHEFg5AltNzvpHF4mkFBL1e/8FqUl4dgskCyCBibbmG/9jDujW0yYitEUXOJyVSFJ0w8Z+Pg/0D3sZC73j8g69xb1Rz0Uhm1gDjrYHOjjiw+G6RlcRJNWQcWZNOrrSjFuTNH606vcbh5ALnudYxcOk18YQ3KCF1uokbnuKW7+4jZXP/HhskWgT0lj99AuBVII+84WkiMPZ1oEcSW5FJb7KFh0M/mkk+ZWH7OpWRy+dJHqYxkUW0Vgyb7NDQW9hJTSBEEkxfCKX9pkCBzkp0uEXHuEgivsbY1y+8EjHjwdw+Wzk1pcSU52NGYzzDdM0HZ1jJy0MmL//W9zsigcqzZEeNCLMSSaGogIEgdIkziX1rn30VN6rwEJ4UReqKD6bAj7rpOuX17h8XuLTOn0eHNysSe6iJW9GN3b7FgtBGypRKbkUVedQkXAyERDG10PZ2kNj6Ps0iVqT+ZQHe7DpHMxun4V1y+3eNDwjHF7BiWXzlBflYO82kn7ras0988gx5dQ88a/orQkmWgbxPtEgIcEIQnkeXAu4lgco+n9Pn72806WV8BYX4Y3f5eQyc0hp4WdoImwyFjMsWkcKsynpqKQhDANRiUDfT9SwY+kyPN/XOyo+nGtElAJqARUAioBlYBKQCWgElAJqARUAioBlYBKQCWgEvjnS0AV6KpA/+e7uv9pj0wV6P+0vP9FvNv3S6D/L1+XcM8pRBKKK2hAGwoQ8Cwi+2dp+KiBq79uwko60l/+EdUl6RSkmkjQuJC820jePbYmlnhwt5Wmth7k1GJKzlykoDCNVO9N2j4Z4LOP7+A3ZpD0+suk5Wdjj7WQ5vcS8HqwmPTsxlqw6nZxb/Wzem+ZkVEvsi6H2Nd+QGGFhMkEWdwnMLVKz4NmHt/W0RvUUHbhHLlv5VET0tBz+wGT73fQFRZD7pE60s9WcyLdg0VysLH+kO4PZ7l/vYPgZjKal86TWBSDNUuicM+BVg5D0ljxRFuIk12wPsf0w1FufHKfjeUdIn/yFln1VQSNMhU+DSE5gKzX4o2wkS3FYDcaMUYG2JCV4veIPHRrYAKND0I+E4uaBCS9hpBWQ7xmF01Q/60CndV1hptbuX2jmdFdHQU1xyl67QfkpoFR9mPZ6WK2rYH7dxtonwyH8ktUnzpGemkklXo3kmOPMGeI1ch4LJKEWfRA14cIaDy42MG4vcLYw27arzXQsWYi7MhJSl57mdO5M4R5NfjXt+i52sSdex3ML29jKz9Myel67FFhmIxOYvRunIEga1GJ1IR8hHl9zN57xAfXG5lxB8h/7W3KfusNkqMkIjQQxzYoJdR1+KUF2N1ltLuHzvdH6F2E2KxyUv7wPPk5BuyyRIKnke07czy91c7jcTOm8kqOXTpOeo2FaL0QsBqsIQOyEOgaN0ibBHrb+fTGbTon5gil1ZJ3qI6cQzWkJhqJNIu5AG1wa18jimx0lxWvYZWd0AqSd5qNpxu89x8/ZmUxm6w33uHka5WY0iHVtI02tIW03ETb3Rm6R+fwhGcRU1muCHTdxjpj793mdmsfGVXHif2LP6M4U0+cETKcA4T6Jrj+s/e51mVFW3eU+nfeJrI8QJl+D4N/G7llnBs/7aCha4jQsWrO/uQUeekxhEae0vTRUwYnt5CT6yn+ndcpPhSOzQqpng08Y83MNH7KjaE15uzlWCrf5HJVPilzD5m8/nc8aV9iufiPSTr+29TWOCiJ2MEc3GWrf4CPPxylu38ebVY15adTOHm0HOPqKC1//ym3mgbQHXqFc2+cIScvkvg4J3ZNOws9U1z/2Q0e3rUQV1pO5pFj+Ct9FOghLuBGu5fFdpQBOS4Cg3mcuKFFBu828ajBwXx2AbUvXaa0NolSYwiD4sdFaXHf8xLjAaU6gYixCIUkJQNbo0hfCU3QD5p18C3Q19PHrQeDTM+7kSPiSU21kZOdyOjtZww9WCI5Lp+4/+HHnCwOJ0wXwh5wY0ZUeQiB7AB5BufyGnevPGbwlhYpKYqwk8VUnQth23bQ9Pfv0vWlE196BnGnzpBVbiXRECJC42HTbEKnt2MNiyIi3EP4+Ap9tx7R9WSJZ0mZlFy4SPXxPErs2+ilbRY3v2TzZw4eNA4yHJZJ/sUznKotwrDZT+vtazT1TUFUAdVv/C4VpanEh2uIdrpAb9gX6DpxnsyxszBKw3s9fPLJKBo5kdwfvYL9mBF9OBTtGXHLZtAakKxRRNnDCLcaiDTsV78QUQoi+9ylAa1yPVJvKgGVgEpAJaASUAmoBFQC3EhD5AAAIABJREFUKgGVgEpAJaASUAmoBFQCKgGVgCCgCnRVoKtnwndDQBXo3w1HdZQXCHy/BPr/+ryEewXZuQcCXf+8hPsKuCZ5dOUBNz5qxy5nYf+v/lgR6GmxOqI1TjQuB9tLCzy+0UhH7wQOl5+kkgpKRT/eoiQsO/dp/lU7H/36OpIlm5Lf/10qj9QQk2wnUxYZl0o7a+b0oAtusLPSzdQXnTQ1TeL3x5Lyg9+n5mQKEREi+7aJjb4xmm495MljiXm9jcOXLpP9w2yqQkH67jxk+koH3fYEsmoOk3q6mlOpPuxGD3s7LTz5ZStN9waQdjMJ+8HrVJw5REKOnYKgm5BGTzCoZ1kLevcGvtUZxm408fmvb7C+uE3uX/wJJ995hYjIMPJFUrV2P1l2CQh3gC4UxGD2sSWLMsxCFwewOocJ7rpZX3bycDkGS7iNhPQ48m27GLRmpKCOoE6Irv0e6EKqsrbOSHMLt75sZGxXS+HhkxS/9ha5aRrMcgDtXj+jLc3cu/uUgdkI5Lwqjp8/QVaJnVjHPMtDU0RvS8xmFZERF0uyWa/YM5GBLgS6eXOFkYdddF5/Sue6GfvRU5S9cZnajAUiAjLBrR36rzfw5c0GxqcWyTn/Kmd/+CbZOXHo5CBWXHhCsCRbyAhsIzm2GH94hysf32V0ZZusEy9Revk18rISiLHoiNBsEwwKKWrAL62BY5Phrk66ft1Pz3yQ2MwyUv7VJQryDUTotCS6Wth8MMXjm808GbMQXn2Y+ksnSS43EWsQXDVYggYk4V8lD8g7BMcnaGlv4ml3C4OrEBFbQGn1RcorSkhO0GM2ihiCHQgJQanFv6NlOTTLtn8Nu3YLb88mH/zdR4wO6ki68DLn3jxPfFEYaSZRwt3B1sRTrn/STv/UAmFZJWQcryI7JgrtyjIT793mbtsgqWX1RP3xn1GWYyDRAkmOXty9Y1z7+RXudoVjPioy0N8hvNxDkXEHvXcLqW2Uuz/t4kn7AP76as7+0QUKM+MIDDTQ+2krHc/mcIeVkPv2ZWqO5BAbqyHV62azv4n22x9wc2iFUMYRcs/9hDOFCdgnHzL05U9p7l1gM/dtEg+/Rk29nUP2HYzBXebb2nj/18P0j65gzDtMzdlUjteVYFgdpuVvP+Z+Wz/26pc5+fLr5BXGEhnlx04HS8PTXPv5J9y75iWtqpb6N94m9nw82c8Fs2YvmnUD7IlzIjhJWPcoA3ee8rDBwUxmLjWXLlJSl0a5+R8Q6CHwOl3s7bkI+EVFChNGoxmtTg/SFsibjPcPc/VGD0PjW2jDI8nLjaSgIIXpxz303Z7CJEcS+29+wunDSSRHWZ+XcJfRhEKEZJGRPcn2wiJ3f/2A0TsyUlIcttNVVF3wEb7roPMX79H62Tre9AyK3vohRy/kkR5mxhxys6s1K8EXGo3Y1tENjNFx7TZdTxfpT8qk+NwFqo8WU2LbxiDvsrLxJQu/cHC3YYCJqFxKX7nE6dp8DBtDtN/6nNb+aRy6RHKPX1J60Odl2LD7xVrWKQEEQa24rs7gWBUZ6E94/5ftSFIsp/7yzyl5qwib3UKyL4hfZyCg0eAS8QgiTgAIU4S5qIEhCuNLODTi2gQWtYa7+juISkAloBJQCagEVAIqAZWASkAloBJQCagEVAIqAZWASkAhoAp0VaCrp8J3Q0AV6N8NR3WU76tA/6v/7esMdEWg6yD4XKCH1vYF+vt3uP5BG8ZACtrfe5Nj1fmkxNuJ027jXF1nsKeHLz55xLYTcgsOUVRXQ3ZJDqkpFkLbjfR81MWvf/kFa9tmYi6cobq+jvIj5RSZTfvWJwSLWnF3G8fGMIs3W7l7u4u1VTAff4sjZw6RnB1JmvMxU239NN5+QEu7Doc9iROvvk7+7+RSo9XQe+c+U++30mtPJqOmhvSzNZxODmLVu3HvddLxaRuN9wbYmLCxW11F4dFcMo+mcCk6npA4bo2eJQnCcKHz7tL/6XW+/OA2gz0j6C+ep+aVC2Tk53IpNkFxsQEJVoFo375AF0J3W2tUBLqMB+taL1vLG7S3j/Dzdg8xiQkcOX2K03labJZwdBoDAa1IwN0X6MbANiwvM9jYxK3rTYxua8ipOEL+5XfITzNglH141xrpamyh8Wkni9vJJFUf48zlUyRlSWz3NvP0xkOMyyHctceoLSmjIiMZvVVSBLobB2bHOiN3Wmn5/KEi0COPn6X6t16mLGWRGMmAds/J+D3RA/0x3c+GkdIKqL10kYqaShKirYTLHvyShhVrBMneZUxBL5sDHVy/+oCOoWm08Xkklx+lrKSArIxEovW7BAJm9Do7IcMa3s0lxro76f9kmJ45P3GZZaT//ssU5BmxayVid5rYeDzOgxuNPBk1EXP4GKdeOUtquYkoXQhdSINZlOZWBLoXtLuw4WBleoDHrXf58vEzNnZMpGYe4ciJMxSXJJAq+mX7t3GLZHiPxM4mLGpmCZq8pISH0I3t8eWvvqCnfROKSqg7f5rMynSKYvSEXFvM9T/mgw+eMLe5S96x05S9cpzs6AjcE6M8+5vPuNs6SFrZCeL/7N9Qnqcl1iyRsteLs2+Ca+9+wL12O+bD9Zx8+x1iqr0UGRzIgU0CbUM8+mk3j5r7cNdXcfZPLlGQGY+39yGDYq22j7ElZ5Hxg7NUHysgOVdP/oaPsd5m2h5c5cnsLjFlZ6n9wR9Sm2LEPNnIyN33ae+fZzbqGLr0aipOZFMSvYvsXmXq8VOufDTO9KKL8LITnHo1lxN1hzCtj9D2959w+2knusKj1J57i/KqfKISJCKldjZnFnnw0TWuf7gKkfEUHD1NwoUM6rLiyLAbkV0xbOjBKYJPWMLQ2U/PrYfcf7zLVHoWtS9fprI+k1Lz8xLusjhDvs5A97tdOHb32NrYYs/hQafTYzZbibBFotXu4POv0NLey92HIyyva4jPzuJQcSx5ufGsdQ3Q9eUwa/N7+F89w5HyePKzk4k3mzBrI5BlDRqdF4Nuju3lJe79+h6jtzWE4mKIvFDP4ct+opxOBj/6gMdXZpnU6ok+fpLaMzlUpqWQaDKwbYlAJ+kx6AzI0grywAjtV2/Q9niG/qQsyi69RF19OcV2B3q22dy8wdz7Lq4/7GYsKpeK117i7JF8bLtTDD68SefwHJNbMubUAqrLC6guyyE9DLwhE37JhMYYQOubweuYoffzJ7z/iyaWFzzkv/YWha8UkZAZR21MCgG9kaBGo3QzeF4AH10gRMi9h0bSojEacQuBDpjUT2CVgEpAJaASUAmoBFQCKgGVgEpAJaASUAmoBFQCKgGVgEpAFejib4mileS33GT5H9cI8h8aR11m/3IIqAL9X85c/5Md6fcqA/2v/vfnAr2c7NyCFwS6EFwb4Jzk0a9v8+H//YjdRSOuE4Vkp8YQbtVhNXgJBgysrGyyuCYRm5BKdU0NRYVxxMXJWM0a9ryDbDcv0XC3mf5ny4wbNRhsFsLiIsjSR2C02JFM4ezmZJKXZCfFFsA83EjTkyYGewcZ1uVii4kjOjGJQtMme6vrjA8O0b9owGjL5dxLPyDnxxlUal103rzJ6HtP6A5LJLOmjv+HvTcLjiNJ8/x+EZEXMnHfIAGCN8H7rLtYVV1d3dWXpqd7Z3a187AmM8m0WjM9y9ZWj3rSg152rR9kO7aSVrs2O6vZme6Z6em7q6q7mkUWr+IBkuBNggBxn3lnRoTs8wgHo3KBItnNIgHSA5aWicwIj8///vnn7t//+zx2ffNdvrahkXQ8j1+4ye1zH3L2t9e5cazECbuOeKtF87YMR1Ot5Nw0Vl03C1t72NKeorc5QcvIKS4du8LJj05znDj1fX109/ezr5LArU9i1afJ9/dxsGsvW9Y1sbE5Rz7RKE/7xvdzZCYGGbs3wa9+dYp//eEMnb19fOP73+e7LzfT2dxGUmh2Wwj0qnplvFkYG2Po2DH+/ke/5vi1SeIt66jf+zbbunxSTolFb4KxySr5gkVn28u8dHALL7+0lZbGEc4fO8nf/OXPyI03kXrnJd555VXe2LWV+mbJSS1RIk86O86Vn3/KiR9+wJmJFC1vf5VD/+h7HNiSp8exSVbyzJ0/y+8+OcXZc4NcnCtTTbfS27+JjV3raJPNoRNpqut3snFdka2b2klb97l67AxnT17m/u08xXIbLV1t1Hc0Q0OFZLqXvk1H2LzHotFdZPjyWQb/8hSf3cqzbssBBv7Hf8zenS20xD1aZy9w/fhpfvHzj/l0qI6eg2/y7jffZfvhRrrqHBzfIiHPjpdDWHTZbr+coTBzlavXfsXpY59y+VKWxYU2Yh39tPY6NPfIwO/iF1tIxdqx6xLEe+pZt7WPXZ0NdM7McfZXv+LcqVOcL+dItbaRbF7HNmc9xVKJ0ewM90fmaOvrYd97R9l6tId1MYf5q6f47P/4Kz46dZPN+79K3//8Lzm83aar3qG9fJ6pK3f5q//7L/jw4wxdB97gm//4z+h7xWNzcw6/OsPihct8+G+Oc+zTQbLvvMpX/vnXFYFuDX7Mjb88zrETQ0wUuql7fYCO/jpomqJ3NMXEQpaJhRyL9es58trrvPeN19hV7+JNDHH95Ad8euYygxNVJgtQ2XKYna1ztMRL5IZu8NEnWfLVDB0vvct7f7ydo6/soiV7naG//Ck/+fA33JVt/3v+mK27drF+2zYODIzTnqxy6+yHfPqTO1y+M0fWrSe+rZv13Uka630aC7tZbE/RvGU9m9aPs/XmLLc+OslvP8lyq38Lr3z7mxx5Zzt76mMkrOBR30EEhDzsoIpfKlDI5Rm9N8qNq9e5NzxCdjGP39hDIl6gUpni6rUxZubqWNd7kD2vHGDXrgTr18Vxbw1y+cMhLp+9zlm/idY2l87OFjLpDuL1W2nt6GT91la2b8qTn5ri+F/9kls/K1Ns7aLt23/M0e+W2OBXmT/5K07+9W1+Nz7JnUw9qSaXXW09bGxoZT7dA6lGWrvWsXm7xYaZGS5/+BEnfnOVi119HPzmd3jz6GscafBIkmNi/Jdc+S/3+PsPTnO7fYDDf/Q+3zq6j03ONLnLpzk/NMyJi/e4MTFPa9pmU08TiRYHN76J5q6DdGzdRG/nDI3pRRbO/5Tjvxji/KnrzNv9pDZ00tLdwfrWFGUng5PM0NDeQ/+6LtqaG/BzMyzMTZFMN9C1YSvpjibSFmSe2uhmbmQQMAgYBAwCBgGDgEHAIGAQMAgYBAwCBgGDgEHAIGAQWN0ImAx0Q6Cvbg1dO9IZAn3ttNWakXT1EegDvPetg2zdsRPblwz0ODFb9imfhuIdzv/kBH/z/37M/WsVrnZbJOwScauC41RJN66jpW0dW/e/z46dA/RtaKevw6EhncXy81StGZxRj3sXb3L6kyF+fH2QkakJSo5LZ7UeJ9WI3dCFf/gwb+zfyivbuthVOs+NSxc5d/I4P75uc2csT7K+g8MddaQTDvMz01yej9FUv5v3vvZd+v/bLg7HFhn88ANGf3iSc429rNt3iM1fOcq7XWnq4mUsbxo3d4bRC1MMfZjlL67f58b4VfKpWXYsQs5vINO5HevVPby8u59DA/0cSVwndzvL2Y/P8e/OD3FjahY7mWL7ok2pPgn1Gdw9O3ln51u8tGsHR/qKFBMteJaP5Wepm77MzP0ZPjlxlX93pkJrdw+vffVrfH1vio6GRpJY5NXWygGBXu9Nw8w0Y5+d5ed//xG/Pn+b8WyV6abNdNiTxPwC1ZYkmc69bNqyl8O73uOVbU2s67GwvStcP3eNf/jxCRZm+4i9vIVX9+3n8JZe0o02LmWK5GjIjnPvk0sM/vIUn02lSR15jYFvfYWd/T5dVEj5RRi/y8it2wxevsLffDrI2etjWHaC1mQLTRVIZlqJ9b/MriNJXnttgB39cZyZKa6cusbZX1zkyrl55isl5r0K841F2rv3cPClb/L6e+301fvq2c43f3SWwbsluvr30PtPvsXA5gZakx4t87e4eeE0nxw/zeDtVlq3HuTI60fYsjdNV52tCHSnGlcpt55VxbULxN16vPIohcXzzN6+xfmzs1y+kOfkjUlmvXtUkvP4MYc6ZxPNjRvZONDHxsN7GTi4l631MTorWUrXrzB4+hf83dB5bt6fZHIuSddiL8WqhbV+Pdu27GDvqwfZcLifdE+VFi9P9tYp7v75LzhzZYp1249S/0//Jw5s8lhX75D2LjB7c5S//c8/5NTJTtbtfJWvfvsbdO6p0NU8A/48czdvcuHPBzlz7jrzb7/MwX/6Gpu7m0gMHePmf/wdJ09dZyLXTmVPDyVnmsnKZTrvNeM3dNC4aTcde9/gtcM7ObyrkR47B/kJZm8Ocvb8ZU6cH2Lw6i2OVzaxOTPGhrYErYUyt+61kGzspeOld3jlvR72DaxjvTvC3Aen+OD4MT4dvc2NmZdp7eln/Y5DvPcVl8M7u4hnr3Hj2D1+e/wqpy+MMOJ6VJ057Hie1vJ+2NjG1lcO8OpBlyPTLlNnLvPZeVQG+q63jjJwZD3b6x31DHTbAsuS53QLgV4Bv4JXqjA+fI/TJ05x6uRphofvca+SxrKyJOJFvGojnV2HOHTkGxx6Yw+b+vPUZ4rU5W8yf3GCz46d5z+duMf0/G0sx6dsN2HXD7Bhy3Zeevcgrxy0sCTT/KcfM/GRT765h/S73+HI+7P0OR5NU9eY+GSBH164xD/cuMPo1E3a3TgdVorZZB+Jzg2s27qLI681ctiByQvnGTx7l0vdG9n1lfc4dHAXLyV8knaRyekT3PrpML/85AIj3XvY+dU3ePtgP7szeZzZYcbvTPHxp9f47enzzNy/Qawyy1ydC6ndbBr4BttefovdAxX61nt0l04yfnmOTz86w29PLHJ3saSelV7xp7EzrTS1ddLdv5UdmzfQ3tLAwv07zM9N09LexcCBV+jevpXmBDSumdHRCGoQMAgYBAwCBgGDgEHAIGAQMAgYBAwCBgGDgEHAIGAQ+HIRMAS6IdC/XA17cUo3BPqL09ZPraark0A/FCHQYwGB7k4BE8ycvc1v/mGQsZtVBtNZbC9PQyZGuVLAi7fSv2Un2w99k52725HHmjfGfeqTc+AXKFkLJOeS+LMFRi6P8dPrF7k9eo+5Uo6GvDwXO0Ul2YZ/+AiHt/exr7eJg+nrVKZHuXX5HH99rsj1u1mcVCe7m+pIxC0mJ8Y4eT9HQ3IH737lO2z403ZeTZcYH7xA4eNrDLZsoHHTNlr2beNQ0iLmV3DsRXDPwITN5Pk4f3Vzgst3zjPjjbOrlGCuksJp3kBh7xb2bOlm/44NvJQegoUU81fv8xeXb3HxzgjZUoUtC5Cti1NJJCju3M5bO49yaEcP2zNzlJJtuJaHQ57k3DWKMzmGrk/xt3caaGxrZ+u+XRzp9WlOpuTR5ORCAl1I9Iw/A9kFyjeuc/b4BU5cn2Rsscy9eCed1jRUshRb6mne8Arbdhxg/7ad7OmwiDk5qFxi6u4cnxy/Qb6wnfJAK7s3bWZHVyPxOildCPQszeV58pdHGT19ncG5Bryd++h7cwtdDRbtFElSJlaaw5uf496dO/zm2ignBu+SL7jEinEaKxaNLT34XQfZsN9nz94++rs8de3E9UmGjw9z4cQk08UcE+Uic60uze072LLjTXYetulMFHDykxRP3+fujENj+2ZS7+ynq8WiMebTvHiP6dFrXLl6g1tjPdSvG2Dzjs2s2+jRHPewfQs7QqBX7CLxaj2WPYVlD+MvzjA+mOP86TnO3p1jrHiLcnIBP5HAK3eTcLro3dbFwOsvs3nHeto8aK8uEp+fZGHsNL+88hlDd0YZG0/Rnd1CvupQWd/Lgb372bxnC+mNDrFUgUYWqU5coPj3F7h5v0Lz+kPk3n6X7Z2eIvoT1hUK43N88uuPuX1jO20b9nHktY3U9Vk0pMaxrDzZ6fvM/2SOS1eGGTuyiw1f205bHGLXfsfQ//Uh5y/cpWj1E39pM5XEHOOlQbrHu6Gll45dr9K9/1V29CXY1AZtrpDyeZgd587dYT47f4nzFwf51DpIJzfY0J5iYyLF1HwvmdZ+rI272XYoyYauNP32JM7FW5y6eI4T964yNP4yDe19NKzbyZEj8xza0UarM8L80DwXLo9z8dIEV2cLlJwZrGSJuoUtZFuT9O7dzuG9ZV7JOlSuj3Dzdj13+zfTu38PXZtT9MaD7cTFRlhECXQJ1vEpzM5x5fwg5z47x8i9UUbtFvK5CdJ1Hq1Nm1jf+woDO9+id2ucrtYFYk6eOoZhosrw6cv88lKOm3cvUHYrEioC9bvo3byVTfs38sbhOIlSieFPzlI4myLX2EP10CE2vzRJh1uk3Z3Au2rxyc27fDA6wcjYdVILFVI5j4XURryWdTT3bebgyxleqYtRunObe7dm+aypi96Dh9jc38puD+rsCtniNXLnFjh27jr3OnbSc3CA3X0JtiXyxApTlOcr3Bia4OSFy4zeukRh5i5zTTYVZ4B1m96j/8CrbN+ao7fHYj2f4k/ZXPvsOp8cz3NjMk/Jg6I1jVPfSl1DM8nGVlrqkyQdi8XxYXK5Bdb3b2b/K2/Rs2MTjeqxFOYwCBgEDAIGAYOAQcAgYBAwCBgEDAIGAYOAQcAgYBAwCBgEBAFDoBsC3fSEJ4OAIdCfDI6mlAgCq4lA/1f/6l+xb98+vv71r7Njxw71/AsZQERG+ey6LgsLC4yNjTEzM6NqId/JKxaLkUqlSCQS9PX1qc91dXVLz9DQZehr5HopZ3FxkUqlsnQPuS6TydDc0E57cxeJFFTdPHNzY0xO3CKfW1TbPvtVh8mJea5cvsaVizeYauzn3e/9E77++l4aYy6O51KevY9fKVInsjQ2E8s0Y9mWeuKyPAe4VCqp+ogsc3Nz5PN5Ja9lWcTjcRoaGmhpaaG+vp7GxkYl5/z8POPj4+o6qXe1KuQf6nw5R86X6+Rz7SHXy73kWjlfnyvPE5F7Lnd+LpdT18zOziKf9f3kfMFa37OpqUnhJt+LXFIXqZPg29bWptojnU6ra+SQ9pBz5RwpX67R9dTtJr/LeYJTsVhU9RYZpEzd5lIPKbO1tVXdR8sg509NTamyBTORW86Vspubm9W5Io/GVM5PJpNIPUQOrW9yP7m+UCio8+U+UpeVnsES1TO5p8ZAZJd7yUsOkVnkEXmlzPb29s9hI/hNT08zOTmp6iyHyCTXdXR00NnZqeTRWIr8UleRU+oobSu/i5wik3wv9ZCX/C7tJnoiMgiW8vv4XJ5cdoH2ZImOlE+8ro7Ji0P87KdnOHPxKlbLenZ/833ae3uY94v0u/MKC8FM7idlCoZal6SuomtSD2kzqYfUQe4pL+mz8hIMpAyRR2TVbSzYiVxSnpQtGGmZBR+pr7yy2SzlclldK/WVekt5co3cR+QQfKQc3Tfk+5UOrXOClcgu72KHpBx5l/JFf+QeoktSBylbfhNdldfw8LCqs8gpvwnmUk+pg1wjh2CjMdG6L/hJOVJv6XNyf/ks8uv6adsgZYks8pvIKNhKOSKXtIuuh7YtUq7GWXCSckRWuVb3E5FX9Fbk1e0q7yKXnK/1SJ9fKhVxkiWouNQlUjTG6rk/PM6VK1fJFkok2zvYPDDAxr17aFvXhmisyUA3UxCDgEHAIGAQMAgYBAwCBgGDgEHAIGAQMAgYBAwCBgGDQICAIdANgW76wpNBwBDoTwZHU0oEgbVAoIu4mpQTeYXgEdJPfyeDjHzW5LP+LP/rQUjO0f/Ld5p4l/LkFS1DyCUbB9u3sST73a7iU8J1C/ieB5ZPYa7MufNXOHbsJFcv36XU0c/Xvv+nfO31AZrj4ODjlAtYeFi2je3Ece04frBRNClfPgUDpMgSlSEqi8is5daEsj4/OsBqQlpILo1DraLrYAQhAqWOQvzpIIXlCPRa+Wp1JYqzlCdy6XtrXHW95PcoUa/rqNtB/q89R8sfbSNdhyheqr1CnGrbuLZ9RWYdoKDrLDLoiUpUh+Q7eWl9E2w1cb4SXrWY1+Kg76PlkPN1vaO6qtta7q2v0WXr83Xb6e/lXE3gS9tG66Rx0/1G4xXtQyUfRRJn7Dy2l4VqlfunB/n5z89w4eot6ru38uqffp8tu7fiZaDfry71O90Gy9Vft7H+Tdc9imFUnmibaZ2L6lo0sEa3XS1Gcr7WN92Ocv/aei/XRzQZrm2N4BrFU5cd1ZWoropMcsj1tbolMkkQhCbko1hE+21UzzUe2g5qW6b7elTHpIzafqblkPfoNVH7GLVBWod0WVoujfHnddrDs3LBbgyWg5etcvb4KT7+3TEqvs3mffvZtX8/HRt7cdIJUoZAN/MPg4BBwCBgEDAIGAQMAgYBg4BBwCBgEDAIGAQMAgYBg8ASAoZANwS66Q5PBgFDoD8ZHE0pEQTWAoH+qGTlcg2ridqVGl2Ta7Vku+WD5YFfzlFxC2BVsGIevmXjVavcvT3BsWNnOHXqHIsLVRq27+Wdb/83HD28kcYYxPCJ+y7ISx02VTvIepVvYmEAgK5blMzVZKGcGyX/ojhEP0fP0fVdCbPa7zVRt1xGdW1gwUr46vuvlJWtr4uSxwqHCOH+KJ1SE3v63Ci5+ig6ooMMNDmt/48ShMsR3LWyidyPUtdoW9TWPUr4annkPrVBIZrMjZLhtfJoHKLBA8t9t1L76ftKYEfF9UjbeaguQLHI8MkL/PLX5xi8dodM1xZe+5M/ZseBAeKNNuvDIJDach+lLbRu63trPdS6v5xe1hLJ0SAELUMUL000L6fzjypjVNei96u1G1+kv1EyXJPSui5CzEePqJ48TL+/qH9GdV1jXWszas95GCY6+OLzNsvHJ4+FbMthkZ/JcuxXH/HhR7+lrqGJw2+9zZ5DB6nvbMGzUY+KyDxKZzfnGAQMAgYBg4BBwCBgEDAIGAQMAgYBg4BBwCBgEDAIGAReAAQMgW4I9BdAzZ/ojjo9AAAgAElEQVRKFQ2B/lRgfrFushYIdE2cRslF+a6WxNRElc5Q1YOPPi9K2GoCrJZEXWp9r4KfX2B66j53793m3ugwU7MzFEoupbLL2FieW7fHqFYtNvbvZPtrL3Pg1ZcZ6G8g5QcZ6AlLqHIh0aVUG8+KywOX1ROXg43MP3+ITFrGKBm6nEZGCcfliMQv0mKdIRu9x3Lk2XKkb5T4rSVs/6sghMi28Brv2uAALacuV96lvWoJ5mh9ovJrzPQ22nLeckER+vqVSMLlMIkS5bWE9ErlLEdcaiJdZIjqcC1prGWM6nY0OCJaB11OVK4vwuyLyFh9D1cek+B7pKySItD9Ypnhzy7xox/9lsvX79LYs4Wjf/JH7D60h3RznM6HmEpdbm0/XOmyqPwPa68oVlE9Xa7faJxVLwwfkfAwKx/FvZZ41u240vfRsh9Ggq9ExC+nG1H7tpz+1epeFKOozLqc5YJAorr6KBiJcfOtotqtQ+xcOVfi+sUhBi9dJpVpYOvevazr34CVSQq/rp47Hzx4wBwGAYOAQcAgYBAwCBgEDAIGAYOAQcAgYBAwCBgEDAIGAYOAIdANgW56wZNBwBDoTwZHU0oEgbVAoGtSp5Y0qpV9uUzT2sauJdhqSbulMvwC3vx9hoYu88mJExw/dYqh67eYnS/g+g4VL0M608HefYf4yle+zf7X9tOzoYWmJMR9ocshplLYdQa6o7LXhUuXb5zwGeCa2HqYUmqiWOSLBgToz1EsViLUV6zrCjePZrh+Pus0uCBKesvn6Fbz0SK/iNjV5z3sHK0DUTJU172W9NPbZkflqSWua7OJl2sH2bo7Svg/Slvp7fEfFgCxUnvXEuZfFByhMdPEafTa5er+MB2r+LIrgEfKKUJpTu20cGfwOj/72Smu3xymqWsDr3/nfXbsHSDdlKDVeqAHtYTzw4I6Htbetfqj6xj9fjmd1HoZJdV1Vrq+9mGZ1l+E06O2zxf1tWhddL9diczW9YnWdSXsHoX81n1a6/JKGMrvWrZaLD/fD3yqfpEYDm61iuPblLIF5uYXSCbTpFtbcBIxyvaDwCHJQjeHQcAgYBAwCBgEDAIGAYOAQcAgYBAwCBgEDAIGAYOAQcAgYJ6BvpIf/WE7wNbqzu/rjzc6+PwgYAj056ctV01N1gKBHs221SRR1CBGCZ5aYDXhKu96u+SVMjU/R1b5eciOc/f2Lc5fusSloSGGRybJFlwqrk2Vepqae9iz9xCvvvoO/TtaqauTzHOI+UKeq5xzcKuSdgzWAwLdEwI93P56JTKvtk7LEeg6M385Unk5BdPk33KZ4l9EKtaSoxonfQ9Nli7XDiuRerrMWqJ1ufNXOne5to5+V1un6BbUWtYoFstdW7vNfC2GX4Rz9Lfa+9RmL+tyowERywV7yHWaBH1YNvVK7aHbL5q9LmUJge55Pkkh0N0suB4zw+MMXRrn1t1RkvXtDLx2mO6+LmJ1Fo01W7hH++lKskcxeVQyerl2/qIdAPT5K2Wj62eaPwqRrvuW3o1guV0vVsoGXwmDldpFb+uut3l/2CCxUt+q3do9Srjra6JBBY+Cw+ds4+cE83H9Mo4EB7lesJW7soISXaGMoFhBquHOG7Jh/XK7bzysruZ3g4BBwCBgEDAIGAQMAgYBg4BBwCBgEDAIGAQMAgYBg8DziID23f3gBz9QyVzRhBftJ5T32s/6f50Apt/Ff6n9xvF4XH1erhydqKd/19dEz9dlaj+nlK1ljN53aGiIo0ePMjMz87kku2h9ahO+dD0Ngf48avWzqZMh0J8N7s/1XdcSgf5UG8LPQXWWSqHI/NwCM/MLLORcqp4TZKD79SSSjbS0dtDS2kBjo2SGB7SRkEQBfSTU0YPDJ8hAl5dQTOYwCKwmBFxfYj1ES8tAHspl3BJMT1QpllyIZ6jvaCTTEMd3ILWahDeyPEME5KEU4VZLysCFn0MOXb4SSyg7b6idOZ6hpObWBgGDgEHAIGAQMAgYBAwCBgGDgEHAIGAQMAgYBAwCBoHVhIAh0M0W7qtJH9eyLIZAX8utt0plNwT6Cg3jF0FIdCG9fYuA/I7jK+pbnhVt46vMcokKCzLOQ75IvX/RIYTSw85ZpepixHqOEfC8gEC3LCHQRf99/KoNVj2+B55r4SRF0X1cKsQsk0v8HKvD7181MXD6iBg6/bWxfb8/tOZKg4BBwCBgEDAIGAQMAgYBg4BBwCBgEDAIGAQMAgaB5wsBQ6AbAv350uhnVxtDoD877J/bOxsCfYWm9cvgFQKq2xIjHhDonhDnkkdpB4y57GItL0cyd0NmKHhbmSYyBPpz253WdMWCHdmFQK/gC4GudDgOXirYNkEy1KUrWB6+VcUym3Gv6fb+0oRflkD3lQpZJnToS4PdFGwQMAgYBAwCBgGDgEHAIGAQMAgYBAwCBgGDgEHAILD2EDAEuiHQ157Wrk6JDYG+OttlTUtlCPSVmk9vth6Q4QFRLoSiEIySkR4ckn2u3n3ZoFi+lYxdXebyxn9NK4wR/vlFICTQsaq4ahv3gED3/XhAnnsSKCJfV0Gy1K3084uFqdnvhUCUOw8spxyhLVU/Brt2mMMgYBAwCBgEDAIGAYOAQcAgYBAwCBgEDAIGAYOAQcAgYBAQziHwqJlnoH9eG+R5649zrPQs9ccpw5y7thEwBPrabr9VKb0h0JdvFnkedDVkg/TW7EIeql3b1SUeviekuYdPBcuKhdmVQqCrNN0wa/1B+Z8jk/Qzg1elVhihXkgE5EHV+Pj2AwLdkwx04tiyy4KQ6Er1K2AVwWl4IWEyla5BQIKLIpy4UqPweeeWevr5Aw49MKCGQDc6ZBAwCBgEDAIGAYOAQcAgYBAwCBgEDAIGAYOAQcAgYBBQbjNDoC+rCIZAN/3jcREwBPrjImbOfygChkBfHiLPF2o8ODRprmgfTapb8iE4w/OEQLcjBPqDp6Ev/zhgs4n7QxXTnPD0EQgz0H3LVc84VzsvEMP3YyrzXEj0oA+4YAmJnnr6Mpo7rj4Eagj06LPOl/bq+JwhNAT66mtEI5FBwCBgEDAIGAQMAgYBg4BBwCBgEDAIGAQMAgYBg8CzQMAQ6GYL92ehd8/jPQ2B/jy26jOukyHQn3EDmNsbBAwCBgGDgEHAIGAQMAgYBAwCBgGDgEHAIGAQMAgYBAwCBgGDgEHAIPDCIWAIdEOgv3BK/yVV2BDoXxKwL3KxhkB/kVvf1N0gYBAwCBgEDAIGAYOAQcAgYBAwCBgEDAIGAYOAQcAgYBAwCBgEDAIGgWeBgCHQDYH+LPTuebynIdCfx1Z9xnUyBPozbgBze4OAQcAgYBAwCBgEDAIGAYOAQcAgYBAwCBgEDAIGAYOAQcAgYBAwCBgEXjgEDIFuCPQXTum/pAobAv1LAvZFLtYQ6C9y65u6GwQMAgYBg4BBwCBgEDAIGAQMAgYBg4BBwCBgEDAIGAQMAgYBg4BBwCDwLBAwBLoh0J+F3j2P9zQE+vPYqs+4ToZAf8YNYG5vEDAIGAQMAgYBg4BBwCBgEDAIGAQMAgYBg4BBwCBgEDAIGAQMAgYBg8ALh4Ah0A2B/sIp/ZdUYUOgf0nAvsjFrkUCXQYVedn28sZV6mRZlnqZ48VEQOuI0YO13/56Eqlrslb7tdRD26aVbNfab60nWwPBbK2295NF4smXpvXRcZxHLnwttoceC+Rd6vqwsUH/LqB8Wf30cXF83PMfuUHNiasWgWfR5no98DTmTbX9ctU2hBHshUfgi3RV+kx0Pfoiz1eehc164ZXTAGAQMAgYBAwCBgGDwHOFgCHQDYH+XCn0M6yMIdCfIfjP663XAoG+nIxftFAXp/ezcmJoUkITZeKwf1ayPAmd1QN4Lamw2usUJSujsmpnV/Q7Xcfod/pz7fuTwHQ1lBF1COr+FYvFVo2uinyu6y5BpR36T8Ox/yTap1Z2TcQtp2vG6bgy4qKb2pZGAyi+LGLzSbT9ai2jWq0q0QQ7eek+Jv2+9tD2M4q5fF4r/a+2T+l+pzGQemgdWq5Oy/XT37ddo3OCKP4rjaG1tmMt4f77YvRlXafHe11+tM2/rHv+vuXW6pwel/X3utzHCXh5XFlE96L3033jSdnblfplbV94kv3vcTF43PPFpmj5ozjJd7XzZ/l/OXv7uPc05z9A4IvmTyvNt6J2YaX2eFxdjZ5fu76Irp/0GLDa11CPomPROkfrWGtDnpT9eBSZXrRzdBvo8ULrtnyfSCS+NDgetm7R80utC6tpffmlgWIKNggYBAwCBgGDwBNAQI+dP/jBDz7ne9H+C1kLan9O9LN8p7kHzYfo7/T/8Xh82Wv1dbXl6XvWlq3ndvq66JpRPg8NDXH06FFmZmb+K59L7bop6ufV8+TlYHzcNbCZfz4BZVzjRRgCfY034GoUfy0Q6NrIPo5TrXYB/7Sx107zZ0nmP6k6Rx0ja20gijrKagfnKD4rOQOidV8r5NHjtruu42pr24c5aB63nk/z/JXsT9Shvtrwfpr4PO69tI4+r33wcfH4fc5/3J1ZooELa9nZH7UjQhDWLr7071/2nEET44+y+IsGehk78ftoe3CNthvyvtrnYo9CBEqdnkZffBr2diWCMtraT6Ouv792ff5KvZYy/fVJIfr5Phwd+x91Xv6wtcujzjGX01X93eOsT59Gv3qy6H9xaavJZj3Nej/re0X1ejlH82pa02lfyKPMe541rub+BgGDgEHAIGAQWA0IGALdZKCvBj18HmQwBPrz0IqrrA5rgUCvdWxrh0U0U6vW6RZ1VDxJx+kXOdlrHWiP6pxZZSqxJI6ua202xVpyatY6rKIOdV3RlTIQ14LT/XF0J4rFctettnaN9jVNhqwVAnU5sjJaH61bj9N+5lyDwB+CQJQQj5K5tfZd32Ol/hcliL5s0vkPqa+2GcsRHdGxTdf/UYOtnoRMcq+VHMq6nbSM2m6bzNXHQ345EmE1kpwrzbOi26l/0Vzl8VD54rOXC/L4Muaxy83L1toYv5KdXC77+Gm135PUhdVa1heR0Mv1JV2P5fqT/Pawee9y93uUsSJqv2vJ/0e572rFX/fT2jpoorT2+7UyZ1/NeD9Mttq5WtTePOzaJ/V7tO/V9sMvYwx5UnKbcgwCBgGDgEHAILDaEDAEuiHQV5tOrlV5DIG+VltuFcu9Fgh02SJRbyfy+0CpnR1POgI6usWmJumjGW5m0fj7tNaTuWYlp7R27nyRo+1hEqzFdo1u67dWHiuw2sm5L9ITsQOPErgj5+mtkR6md+Z3g8AfgoCMo5qEjeqn1kFtG/XWw2IzanVYO8lrt976Q+T6Mq7Vsj9K2SvZ8y/Tzj+ufLWkxKPU60U/5w8Z458mdlE902Sd6Ec0YEJ/L3J9mRnOy+nlk+wHj6v3DyM3n2Y7rXSvRxnrtd2UdxMI83it9jj6p+e5jzL3Wi7AJirZSrq6nDy1363luevjtU6wy4deC0fX2E/LZj2uvGv5/Mexn0+zntG21gETUVkfpw8/TbnNvQwCBgGDgEHAILAaETAEuiHQV6NerkWZDIG+Flttlcu8Fgj0aIZYpVIhm81SKBRWRDadTpNKpdRLP+v1y3BAC3b6mZFCTuTzefW/3D+TyayZ58WuBKTUr1wuK6ylXslkkrq6uqVnq6xm1a51noveSD1KpRLyWdpLL/CjpJImk+T5MFJfedefteN6tToxvqg9RGbtXNR6KvWSZ+TpZ+GsxvYU/SsWi0ttJW0ir7VwiA6Knone5XI51ZfEwajtQ/T5hGuBKHgWmEtflT4rL8FTbLq2Qc9CnrV8T20TRSdlDJVD+pJ+NqV+llZUF8VmaHupn/UrbSDn/CFBbV82jtpGR/ug9D/pc1p/5Bzpm7pfSr0EDx1AINc+CbJSytcYSr3lPiLHSn1ecBZ9l+vk/mIvxEab4/EQEBzF7mqCU48dT6JNH0+SRz9bdE50RWQWHZA+Jv1T2v9pBb5Jv5AxV+SQQ+6r57OPXpPlz4z2Sylf7lNr26ME81oZFzWJKPVZXFxU9RLZBbf6+nrV31ez3v2h7fo0rte2XOuMnr8KtrXEbXRbddEzecm8V9qgdt67ko4tN4aIrur1gNgTvb6sHSs0oajXhbosuUaPn08Ds6dxDz1H0GOc9F9tsx4lkOFpyPi83KM2QF/mCPolfUDr9tN83rjWdf0u8khfE93Xax2jB8+LBpp6GAQMAgYBg8DTQMAQ6IZAfxp69iLcwxDoL0IrP+U6riYC/X/9l/8b+/bv5r1vvM62HXtwsPE9cCwLWMStTJC7O87Q+XuM380yXOfiVfMkEhbFcoGKn6S5tZOOvoP09vXSsy5NU9IhgYclzvCSQyEJngUeUF+S7yWlx2IhIcBbyJ0ayuDaVaqxMg5JLGws38KWi+Ql11g+vi2kTplKdoI7o7PcuDVCtbSe/i3bWNfXQLpJnI/lsNyUKttSBZSJlVP4jo/rBP/bvi13ATeBK29OcBsHT71cdV1MhMXx1e2DE7xS8I/UyUlSwFJfx/ARmlGdV7VCmcMvYiKJXOuDb+HZJTyrCDRh+wT1ZAF3fobZsRHu3vOZ92yau7tp2tpKbyZOwpKTLKpKOgvPTwXXioThe3BzF6oFsByw41TtOKo58XH80gNtt1JypqqlS1m1hPw5Cv2wZeQE31Z1VYdqB1GQspSmrhVZ/LAd5TqHMvhVitl5Ju7d4f6dcSbvzXDVnVf3iyUStGYd/DI4dpypVJycD3WZerZ09tLdv4nOzhb6mmLE7aqkW+BbNlUnrm4vZdTJnaUANw9Wa9geHp7lhnLZ+L6FYwU/qSmBJXpRxfXTqr1VU1IiRqAHjhsLwJDDlrYN9ciLUw1UVb3iCIYil9RTvhNFTlKyRFdcHKlj1ca1C/hWhWpulKnTI8yOzJPtf53UtlZSTQ7bbSF3U8HNdPlRWxS2Gb6LdErf96g4KRxVQ2kLkU+1Pq4l3wZHTFWsAl4VL16nmsvyBC9pHFvUL9D3sEpyvi3/SJ3sPJXJW8wO32diYoGJzB56N2+gubuejphgKSe6lO0Ejp9X+rRot+gakCmJ3pXwLY9CvDWA0/eoL+fwEinVjhrgQKWC/q91a+kzMK+wDl9KvtAYiLCqHGlE6bTyLpUbx1ssU5yaZXB4jNPT8yyUXVJ1Hby6fhvbNvXQ3BinkiwLYsSo4FOvdNcVHQj7oepClmChgAt+c2NY0g9iM8H95Ki0ULWle3i49ryS1fIdbLcxbFKxEZXgpZWqmpT9S4OXgsLDx8Xyy7h+AtePq27rkMdG7EMdrpfA951Aj+1FLKuKZzU8UMgl9EMV1YqgsBd7I7exqC7xgT4xsU9hx5izPGLIyye1WGYhv8D9yTHGRmaABOvW9dHe10uqMb6kqqLxyr670hazQR/wm6gqxSxhsaj0lGodVOuD65wSvlOkQpMSScEc2k3Vml4kQMtOixVR5ySQPh3YWC1A2BWVDIhuh4OEGmcUriKInKUsfPAKTHZQ6BJGVfWD2Eg9zMiVjhfe0fJV3xL1k1Z0KClrESMe9pmgcNcO7KqPT8xPaaNKNr5AoprHmrzP8Ln73K800dK7jeSGNrqbfJIxOb9A1c6o0h3fxcuPk52YJnt9hlv5BtJ9Pdg7O9iYrCJSZjyPxVg9CTXeiNRBn9IY6T6k9HipoqLLou8+lrRJqBolJ+hKUkJc6Yql1Ftw1NZFrJqjjYVSJcFMj5V6TBN7Kbos4xL4w9eYurnA5HSB8d79bN2Ror3eITZ2gfvXXWYXy/jd3TRs6aO5OUnMsmgruwI8llMmZ6mRQvX+TDUBMg7YFfAD2aVaqhuGSuT7JSzLVi8xfZXJO0yOjDI3nGG+o4OOzR2k1sVZ74t9FuFjFBwf2y+SdOco58cZvjhFfjRNdcNOOjbXE2+L0yW2TPUOR/XGhFsl7rkQk35cwKeKr+YqYscdFXBi23OhYGkohZMfpRIyZsguGS6+6JctfSYe0UVR0BJlSyxTjAxZZTtVH3abcJWtgZg1taTbVFsejFlxH8+yAj0PlVnaUbp6zHKxBVO/RFXZDt07gn4RZKtFOkfEEMt8Q00DJBBBPuiOGYeFmPR/nxQV4ot5SgsL3Bq+x8hEjnRDM119W2jubiWddmTokdllOFcJByB7FuxFqG7QowBuLK9u4ivdbg3xEf1dwPEblM1Xw4GYUEvKE4zCeY0ohV2nxjfpr8F8LnypMSK4sOLKtcFuD7iTeF6eietDTA+1M9Hk0765j0R3IxsSCRK+jVRTDLwUL3OBeGhWXV+wlSLlbsG8QCypq3pqUs0blSVyA7skr5gUEA5fBatAkkX8SpnclRFu3sriJhoo9e+kd0OS5kwC0ayEqk2gt+WwbYI5p4xOVSzBy49hqTmIHcxgRQ8slAwil8wfivP3Gbtzg/GxcRadHuo29NLdu56mdIpWmS8JRpZPTgZDNQ+0qROzLHPmhLaCIY6+6K8opbNkM0TfAqgKwTyw2vTA6Dqzap4k51crKdVG0qctZ4a42xHMOhUuelaqZl0hWGpWtWS3LAr4xUXc2SlGx0c4fneKSyPTxBoPsm/dVnb0N7GxK46TWcCV8ZIONS9S44029KJfMieUuqr5k4w0cgimFWzp09GxQg8gyo7K+YKzzF90gWGjhrZVqYWo45IdDgtT8345NxjX9QTIV3NwOaQ8GawFWwtLzVtldJb/I+uQcC6mvrTjlG2RRPpiMRh3lSGXS7OhkU9SdcVGqeUXjjOP5yfxvBQ4wdgr9lvqLX3DkjlndZjKbJGhc1cojrXiDmyjeVMH7WmH5pRPTKrhit0J20ZNaxYpFWZZmL7FqdtFirkyXc09bFy/lYameurqHdxwYSczr6TUVYybKA8uOadIwSpRNznL/NUZpu5NM7VhC+27e2lsSNJpWaTUGsPDsy1iblIZOeX4tCaZm5rg2t07TGdbqa9vprd3A13dSRLxQEZt+z43J3hgfR7MM5fmEOF8LcRH9yttLaPvAYIedrieUv0D6SfBDYKxVVrJI+bLhFpwFz0vgJsJxgMZ76Sryxgch7I1o7QsTSO2K/26gmvnsQsTTF0dZe76IqPtB+ja0QEdDgMxS9nFYB0YCXyNTeEhayixGhk1vbVlvHJyuH6d0ulgriR1CN4fHIJBBD0xfKGCy/iie6y2tUE3DtYtqvJO4sE6XopVJ8i8S/pCsOiSORWVOFXLIheDJtVdZA4pggoeFp4TzIpl5RnMWYthneI4eh3gBSNHRS0NBDk76E0hJFLxoB1kFfBgHHT8UBYZ3+UKmYhbMXy3StX2KNseCd+iMrPAzO1RRu5Pk6tL0LCuR82PO1MJ6mwbS8b3B7POBxDqdeiSwogeiIw2ttKDwJbixdQ4oewjs+J9wBFbm00tTWILafnRU16K1MINxm5PcfPGMFNWPz3bttOzvonWtI+lggZlnigzCpl/SMXjeEr3AvMdWK2grX0rq2yCWovYeh0ia2Rph0ygT3JBLIsvczIaQrUIJ42qDz8ANahf0MLyi1oemMMgYBAwCBgEDAKrEAFDoBsCfRWq5ZoUyRDoa7LZVrfQq4pA/1/+d/YdGOC9bx1h64592LKAc63AKcgUFK5z+/h5fvmjM9y6OM/5hjKOXSSV8Kl4Rap2E5mmTtYNvM+evUfYuXMDvW3QVlchLg65fIyFNIpoUu7QonYowYT4eEIPVVdWnAUlSskCMepxfEeWjTiyRtMLX0Xc5qA4x+z0Tc4P3efTM5cpZndz6NU32LG7h0xXgXS6jC2LUppCF4gsiAskS/V4tk81Lv8L+WfjyEpVCFU7kDFYOgfuz7JybAhV5CiHqfLrKVlyAbkm58cyLChHmpzpUa8cB364eg9ZG1zcuAoJwBenQrFCwVmkmMziVLaQtCEpjifvPqWxu9wdGuSzCy5jrsP6bQP0vLWBfa11ZJTTSVx7Qp2ICyEdkKOhf1MtTmXxL44AS0h+IbxSingODnGd5JdINZG2Ig5h8c/beRU8Ie6GhFqyh8RmwBB+zgmggIgLeSDOGCH0lVs8dLy4xL2cInAXp8e4deUCV85c4/bgML8tj1GULHTbpmPUo5rzqIunud/ZTCGepLG1nZf6d7H90BE2b97I/p4YmUQ5qJOToBQTB6elXMlNfgXfLWBVxCnbHzh4Y64KwghcKwHZLviI4ySunI3imC9Rop2KI04/oS6zJJSDwiYlTsfAg6ratxwXAsMm7tc/cFpbkGIxJK+LIYGTBruePPEwvAESZYdKbIGqnaM6eoHz/+k0d8/fZ+Hl/462d/fS2hvjbWl/WzQmxDcCs6iJCk2wxRkXkBTyf8FK4/jifPOwJXhAabhNwapTxQgfkFSnlhSB7sYDR1ngTws8OL5tUQx1XW4p5zuK4y2BkD9XP+HsibNcGRrhTsc3Ofzma/TtWscO4fj8iqpjwakj5s4R97NMxnqXXI0tuQWwsviOx2KyN3BQ+R7N5QXcRF1IoAcuOsXXeRYJYVYC9QzkDI9RW7AWChnqFH8QuumcinKMKUewBD0o4yJ94yr+8DS3r93h5+eG+NvRSeYqFt29+/izPW/wxqH9dLfDQv0cDlUyiphtCykIWznWFU8nt7HzQSSC44srHaeawPZikLgXEvYWlNZRUIStSyUxomR1vATxUnfg/1adUwxeISSxpZ4tDyqoOqzIIARIAddPUfVSynkWZ4aYtQhuA2W3XpHoYpNj8Sksu0KF5pAcDlyWOgwh9Es+IOXEgalYNCjVBc6tqlchM1emjKucjGNNkEGc0hbNE0XGFya4fGOIoYt38b0UAzv3smn/QdJddYrDkOaSsAMVeCEZk/HxgBhxOykpH3UWnzFSYjsrDVBuCdRUnG6xLGW6lxyuiiAXUlPpdC4MhJCKNqveKi7GjCKlAteb9AY5tDMuCGoSAk0YKrEthCS+WPAgHEj1EO3vDbrRA9JRmDHp6wRBMgEpJTKFThf0POcAACAASURBVEW/SskW16O0kNQyi0OMJKlgbAqPUmwhlAqSXn3g/azCdN0EmdwUlaGLnPjRRQZzrazb9Tpdbx5gZ79PU1J4qXnKTqtqR8GChZsMX7rGyK+HOD7VStuh3WS+s49XW8qkPJfWqstEoo20Gm9EWYXMCVze2lGpyYGAaRZ8RLHLQQerNC4R0KV4AIWgmpLz3CDARrpUXpohHAHjio0MwHPV+CndQMaTB3hWYxWFYdmt4Bz/DeePjXDzzjz3X/2nvP5WA5vWJUh+9iM++7jInfFF7IFdrDt6mP6N7dTZ0FusYqn2yDKrnLNiw1O0FtMQK0FM7G3TEqml41iEpPL8fBB0ZztUFsrMDB3nyplz3PusiZmBHex88xCN+xwO2jJqiRFMsBDzcbxFMtVRylND/O7HV5m52ID/0jfY+lofdZtsdlhZRfF4VgJp4UylRMqtQjKDb8k3JWU//GojvhcnFhMbfA/PK+MWMnjz7SqkKtEuzVRUoToS4FcuVkkkG8ANSbog1gPsHAUSFIjTyjRUK+C6uJX1KgBG/N5J56bSa9Wpyr1QDo1mysV1AlsgNkx1CSFhHEjYMkqXsfwcJVvIyjCmZcnuRpg50QNFFgb2IufH1ZgrR7NwxIvCTnhQ53KvsUzMcainSGZkiuzkFJ8ODnLx2jSN7T1s3fsy63ZspqU1TiwhLVoh5tnEPZlnSmcbBWcKKvuWuJZKSgJ3NLHSG9oyCQCYwnbbFFGsgmRCQl6CTvBkd4eQdXIalbzFMMhDB2HF1KAqwYAWZZkuCD8ivFD5NhTGOPObX3PtF93cWR9j25uHadrfz0v19aRl2iniSBCE4ClzAOkq0pX8YO5mSQCNJTKUJZSAigptaSAu10q8RSXgxdQQInyo8CQ+zMVmaHCniJfzTP3iHD//eJRKphPvte8wsDvG+q5mWmMWyUqemCOBkBKo92BKLMS6UEoSzIYl4wSUyy6lahzPs7DtOA0pB9uStq+QHb3M5XMnuXH9BtOJnTTs3cXm3bvoaW2ivyqyelhWhemEBFTEkL9GaW+pSEpQFSsYEsGuTOBjivRTQ0w4h5az6lhQWky5Kzzdw0/dxaIRX8iZcr2y04Kbb4+QrPZjKcJKmrGM71Wo+iXi0qGCwSMYY7QZKk/hTY0wf3OI45fO8teD9zlxd4rWTX/G+ztf5409Gzm4xSPePkLJKeCxXbWZTBOTSwS6zKvyQTSEUERWELSlyHNKOH79g7FCrpFIBBVlp0k7CeSQQE0h1OWxMBLkJnIG/UaCN9W7MpshmehVISEYynlppctLA5oKwAjCWZWyqXm3BAUV8AVjhfUS9whFaXNpNAsSaQq24OQp7Ck1BqS0NEZiDOS3ZDPlqsxRA72POeP4fhrPb8C3ZcwO6F/Lz+BIwI3IUjpH7tYcP/nrnzB5vh33K2+y6c3X2d7psS5TwfZK+GUXK9mCHXMU/5eMTVFYGGX01gl+ctllZmyejZ1bePXA27R3tVHXYOMmZEQNXhlpV1EGUSCrynwsy7yTI3n5Jrd/eZWrZ64z+tLbbP3GUXr6M+zwoSUmYcsybvskKhmscLylOMjte3c4dWWQK8NttLf3cGD/K2zeKrugyO5WwXxZNWUY3BCdc6roILVWCMYfHcQg85BgGSoBZsFcRO2aooNZJABJyFM16xCLn1PFWJ6N7QTjrdJd6fdqVqMJdBlDiuDNq4BMJBig3KBUXs6Voa/IfbU2q/ObiVdkDVSiFJshPnqRzz64wL2Px7jU9212f/1lUnvTvBsvEZPgMJkvlzJh0Lb031u4Vj2+laBMKzKMC4HuxGZxpV8Si5Cc4bxhKcxRE+jBPEPZfxUdYlEO1/Z66STdSYXxyDip9T4Rrq20esckGN6n4mTxVH+zSEjASqmOkmUxnYQuNTXzsKoq2kmR525MwjOkZaoq3EXmY64Kp04qf8NSwIttKzu5FPgVBgmrWJSkp7qWa0lPDw5p6Zi/qOaQiNyWkNViE5JYXoWK7VN0XGK+S+HOOKOfDXFh8BZzTRk6dg+wce8BtjalaZAxyZGgOh2GIGvjYOqkTEeoByqgWemBBO7HiNnzYTCwTMiSS7bU464izxOlONadNkiV1YJovi1B1RYPRYnW0ZNc/PQ6J09c5I5zkF1H32bX3o30Nhfx0yllHjIUSfoSoCPj7oPQSxXLpeRysf0qVjJH1a9TL2nXGPM4ZINAzVIrVDJBl0hO4TsSKNv5IARaMhAC1j+cy+iAkaAdFO8e4m3eDAIGAYOAQcAgsNoQMAS6IdBXm06uVXkMgb5WW24Vy70mCHQVJT6Fnx3i2A9/zt/8h48YuVrk3q5+utpSZFI+DUkhslLMzGUpWb30bt7N7r0HGNjRx5aNrbTVx6kreiymJEFA3AY2rQVx0ATO2dmQ0JGmapEAfKeCm5DsUKFwJSNUeRsiGVqydi9BOc/i3BhXb9zm3PnLZHM72HvkZQZ2t5NpK5F0CmGWYJO63req+FYex2tcyr61VJakLOpk9S/R5tFIaVnQB8SEEDcq80OTMJqcDAXzHXFoynlCabsB8aJSfLUz0A+y3sXVJgvVUon87XvcmLrHvFMm0/AGXT0NZBpsGmMTlGfHGbl5lcufVZiqxli/dTs9r/WxOd2sCK4ggTeI2PfFi7zkwBFnpCyHhZArqmQ9cQAIie7asmz1VQZSTKWmhYeVVLWUV0IIVx01rzNkFckZZpdHsgwUjeWXQ0dSkO0kh5wp/8UkG8yrkJseZ/jGELcv3Wbk+iifuhPM57LMzM9hX5hibipPa1Mnld3bSbW309bVyeGejWzcvY8NG9azsytOQrLAlb7EFIEu0gdx71KlIrjieOgKAhocqbvQggGBrpyPodNCOTNVlL9krTdRtQMCvaIy0B21G0G8GslAj0kMRFW1ZUyce2Gis/gHApqqgqMywEUhRH/isseByjJUOSeKQJ+n6C9QuXGSn/ybn3L15G0qb/8L+v/odTbu7OSr9YvEYlKTmgmLyKrYf01qPMjkKFmpJUeEpbLuAsV17SBgQA6Vge5LtqZkiqeWMq8s8dir7AvJqpWWCrJzlf9YQFXO2ALVzz7gxz/+JafPDDHZ/13e+dY32XJgE3uaIW6XcKwKJbsex51X2bOzsW6dUEdjIaec0pKBnk92BYSeZKAXc7ipujBzfPkJmu5jWj2FAFnKHlRqKzrsI9xL4HwSEjfMPvc93MIVpk5f4+yp8/zmyl2OlX38dBN9m/fzT3a+wisHdtHZapNNB9nRdUpqoSEDt6dydPtekK0veqIchEIoOlgqQ0qY7enAIamciG1hVqiH50yqoBvlQK90BJ4ipXNSVqRveWFGkMqgFZJCvKzSvhU8XzLSwswPKythEVjiunLrFDmnqh2bDjOJ23Qaz+f0J8ieDxFUCiEEukoxpSiEoaBWLlG+PMLdySkqsQQL2ztZ39lFJpaiayHPfH6KG7evMXRphHI1wbbtu9mybyd1LYGdFDnqRM+FaBPnpmSMSuaU1xgS6EIUzgf5fJJVVQlJT8mEiy+Av25pRxKlduEr7ukMPMFdk3ZCeAY5R6F1eeAj1eREyOcISSxOWU8FGoWksiIhJIsvQjzojqLGOOXlRuV2h9ipYCmVORXgJ/Yz1AjqxAnpWVgyZmivoPj+lSM4+LNpVNlQ8pq1Z0jnppk6/Qk/+fMPOL/YwpaX3mPL+0fZvzVOR1OMlLdI2RYHtkXSL+Iv3GDwk9Oc/6vj/Ga0mQ1vvkzfP3ufr/S61LsWzRWXyVQzkjOWCXLKAxMZ1nMpUUy3v+o6rtopQXqNXZFQjwB0iT8JS1B5aUHnCjPuLAloEG9pDNyg7dU1juQ9Bbm2th9byrL17Zz6vuiWqf7qH/j5jwe5eGmUha/+93zrj3rZtbkZ/9hf8Ku/vc/QnUlS+w4z8K232b9/Oy0p6BEiWGW3F1hQaaJi0xI0FeP4Mg7EZfcZCTgK6ro0jKmPmnyC/Hye8QufcPxXH3H14xiFgwd563tfp+elDHstGR1qCPTKKIt3L/Ojf3+Mu59a1L37PV7+1n7adqUYkOxocaaTRGjdTLVE0qtSjWdAAlwU5RbH8tMKJyFlLOseuflJ7l2fIXd/I046Q/2uZtpa4yTjkLDKeG6FuC0k2YPsxADfLCUSlKwEjYqyD4OGym2aT8OyRx6EkFS6ltryc+ld4bxJZX8FiaxhqJvsAFEfoKeIjiD0IoioiOzsYT1w/AshVApDM2ILZYrXxpgYGSPXUk92RyttHe202NA2NU9hdoYLly5yeXiedHM7GwYOsHFHP00Nwa42KWknZbODTDiZY0rQll/ZutSv/biM0zmlYRbdQRyS0t8pbF8CkGReY6vgPzVmKDsQ7FQjnVgIIlFbIXWlJE2gO2oXlkCJCxIDKCot9qw6DHO3+fBnP+bj/8dnZFOa/d84Su9ru3ijs0uhFY8Q6HLfZMgWKVyVHLLTSDAfkPBLsSdir2QsVqRBWcgiD9fxSVViihwTweetRTL+FPHcHNf+8gP+/Y/O4Wa6aP32P+P1d7rp626lI2aTrGZVcIiUVrICwlqaWIgNCYwI8jJdqoUq46MTjI7lVdBHfVMrPX3racjEVMBA9v41bl2+wO1bt5jyeqjftYXNO3fQ2dLMuqpkZ0vQmBvsLKACKeNkJC5A5j9JmTOJbReS3Q92XVBAB/NQlWEvcWVIpmaOmJD2VRmntLJNhsSwg1fJhBnosivJMHF/UxgUonu1nvtE5quReZJXPknx+hxDvxvkF8fv89uZOe7bDh37DvC1nbt5bc8eDqxvwGm0cC1P2SjJ+FUznqU1RbjljM4YlblyhEBHE+jh+CLjdRDkEuxKIe0rL1krhDOISObpknnSpjbsYzL/CgFFbEY4F1I6FISM6T2WfLHFsqON9BmV4e2o3ST03ipUw/mnWsgE+ibzLk/WOlUJrg2ZTTVnkAEwRdVNB/LIv84Enl+nCHTLng9tqkRCyP+yO4OHX/qMiYsj/Md/+x+49dsEDd/7Gi9//9sc7EtTX51j/N4dZmdy1HVupaNnHY3tSRpjBcrFacbvnOKDwSyzU4v0tPXz0v43aO9uQjZdsmIPCPSUBAuo6GUh/MsspkosxHK4J89x5v/7hNMfnSH33h9x8E/+mK2729llQ0Msj+9XycuW/W69mqfLJhBu+TKjY6MM3rzOtZsttLV3s3f/YTZsiZOSbc4Vzp/flWZp4qxMg86lFnsSTvoFcZkH+ipM4sH8KtRrncErvTDQCHnJeCT3CdeX2sQqjjdYdSkp1HinAwDTwfgrnSgoVI3PLgsB0eqnqXOF1C1TcmapXP+UY393nEs/vsKlvvd5/U++xfq31/N+XUFl5ksxMbUTQaiL8eFgniPrWq8jCCKQdaszg0uTsi0PAhID1tfWO6cp+SO6qiduMnsI1SzoJj6OCl5f2hRI3V/qoaZaeq0hazWZd8X0yGIHBHrRpiJ2MQltaicVj3C7EBV47cVs1UuC7HOPhFfEsyTALU5MzlU2Ptj2oywZ5qq7y454AVGsAoUlmkntpCPZ7gE2EsDpqDVwECQo/UkVIv2u7FJ2fEqKQC9THp1i6uJNBi8PM9ecoW1gK707BtiUqaNBLlG7OQS9VMYCDb/cKtgN5EEMkt7tx5FgPKVvEhCcVF1BYcYtZKBbGJ5i4kQGr65CR18b2R3rSKVltxuL9qlT3PzsFufOXuG2tY/tr77KwO4uuhuqODEVLqiCey0JDND3dlROech3674ofo8Cnp/B9TIqpsVmAYscCRnFJBhWAv6kvWOLYQZ6U7h/W8R0KQOzFHui9NAQ6J8fD8x/BgGDgEHAILD6EDAEuiHQV59Wrk2JDIG+NtttVUu9Kgn0bx9m6/a9YQa6EyxGZcvF3BAf/eef8nf/6XeUZ+vhu99m70Av7S1JOtJZKvkiVy8P8ZuPrzKTd+jduI0jb7/NwdcOsml9ho6qSzbmKwJdVlVNxWBrdlmjLmSCLePkaBAORhbVCclwDbYqfECtBJHlwXPzgi17y4U8+YVxZqamyFZ30dTdSHOrRaJO3M/zihC1hMhSmXJV/HiOst8URNgrB1pAJIooMdn6VTIIQpJZSEZL5FXOimCPW70IDDJAgjzIgFoOtnGUjAIh5YVQCOR2lINX5ZeKA48iMdcnNr/A6Kcn+eDMeUbzVbp3fo8Dr+2mvS9BXWySumqOyuI0+eEWFq006ZZmvPUx2vxYkAuvyVXZ1lxtQRk4fOSvrAjk4J4NcnPFttv4yhkQIK224JbMCfWP1C+gg2OSSqUbI3TeyCmyJayO4g/8jlLPwCkcOEwC16HeFlKW5cqZLVKUCxRmJslPZynOFhhKLbCwOM/1m9e5/7NLjNybY0PfNtrf/wrdm3ppaG5kR109qSbZejFFZ1pEEjJedDFGKdxmWZwedYoYl202c+EW0ZKl4OLZEiwR7CGg0r3CailiwxbnbwWrHMeLBdkjJdkCVjJ4fYtkOSTQQ99+yfGxPJdUuSypv/jiRJMMx7DmgkXgBw+2OlXPi1TtYZEoObjxLGVrkfzVY/zDvxYC/Sblt/4Fm793lM17Onk3ncVxIhnoUaulsmBCAlZlkAaej5ITEOjKPyFkr24z1dYBURpssx44kvIh4S56oxx7aqtZIaIDl4ZyPIZsg9BirlXBvfAJP/rRTzlx4jJTm7/Ne3/0bbYd2siBFo+kEzjrS1YzMS8XbOHutCp5RAcaigWVridkXSnWFhI1PslCCS+ZCDPHAyekjtOI+pQe0GLCE8+pzCnJ7JJMkKoECsiFS3EjfphVETggF++f5syPj3Hid6e5V0pS3LOf/t372LhtH280ttHTliIZg3yypHK2k2GGl3o0RKjJOstWpReqRxc4+BKAEma3WDEhdsL9e6uSh616CX58JsjYkv5fbqWs9jjX3qogF1qch+IOV22k7hjaGSFplT6LzgZZXK5VwBMCQmiFah22Fw+4+JhseSxOV0lp1aIEwTFKXWQLglAp9F0C2+aSswpq++nKwjxjv7zI785eJO/FiL/3KodeOkBLY4aeguxsME8uO830jBDLGRpb2mloT2FLFqLad6IUBgsEvJHy+8m2yl5dkP0tOiZbjMrDJjzJ1Jb8djFeueBVTQeYWg5lK3AwBlnQQaiSnCt5cqKj8rI9yeIPzhdyTGWBhX1FZ/Sod8UiB9vuPxg7wo8hwSzbZYZdKSxBe3WdYFttS7awFfMV5qPbFr4ThAaJmzEmjyCRPx28FEZ4VOx51Z4BtdwY7ArgOyxaMzTkF5g48Vv+yw9+woVsG3ve+g6bv/4mh7Yn6GyUbHYZm9J4nk/CmsfO3eHC705y+i9+x8djbWw8+hrr/+x93t9oUe/bNJZ9plL1pMQOBpE2S0EIQf8JHvcQxEqpff8Dy61svYWrGNVg/BJLGWx4GgZzKP0MdFWyoYMMU0mdFdYj5D1j8nAT2TfBw/cSS1vjO/aC2mGi7LuUfv53/N0PP+Ps+Tvk3//nfP9PtrJ3Wyvub/8Dv/jhCEO3J0nueYWd33md/Qd20p6GbsUHSdZaiUVJSVckVYzGooUn91Ski3ruS5BlLTX1Qm2QYCbZdti2yC3MM3HxDL/56a8Y/LVP9eUjvPMn36L7pTQH1e4O/zWBXrp3l7/4P3/B9U8q1H/zH/Hmdw/RtjPFTncGZHcPUszEYmQ8IdArFCWTz15UZIbI5Php1d5+xSUeu8P94Zuc/OAsd85lSLR1svG777B9YzMNaZv6mItdKSoCXfr1UkdWjbJIWTZEt5I4jgTRBJmgMdnFQY+5ifFgBiK79FRaqQTDXBi8p9nBB1vsStiMyg4Ow8syYaah6mtqrA57oFKlYL4T5p+qoBLJXJNHo4he5e+Nc/mXpzh7+jyVnj7qv3qInfv30F2XpHexCKUC2fkpRhY94plGkq2dZJripGMS0iYkhUz0wr1jZScdwdDO45Z7HxDoCcnglB0FxH60BMFditSQrYyDzECsJBW1ZXXgnNdhjrIFua1I8uDRGJKVq7ILRb/V9rLBvYXiUOS56EP1HiwM8+FP/57f/HmBkU0Z9n/jLXpf38ObXV00yDOchVtRu/EH87mEpHprkxPOpxSpraaqMl8UGyFBNBKwEeBblvA6yyJdTqrYARFz1s7SxCzx0iJX/+PP+bd/eRw33UHP9/8HXjnayYZ1bXQmbOoqWfV4Aqlp0c4E81F5xIlkkFIVWh2rNEk5W+Hi2UGOHb9KxUnTv3Une15/hY7OBuIJcLILlGcmmJuephrrodhTT31LE2nHobUiO4EEsubCHZflYRWZrB3Y+LhPWbFgAXZJlc0o7Fgw75BAUflKdmVxfNnCvYpVaQ2GIzEoMWnTkIiToDDVkYVAH8H21wUPplGksR2YrDDrN+zwQfBsSD66Cz/n7vEpPvnRWY5fSJHb3EvXkf10vNTOwa5m+iWjPtGIm4zhejJPKGBZiXBt4ahdl5SayBwvnHQEDzCSoMkqliu7XcguL+HGG8FUOuQQg8cXBRbUxvYkODbMyP1cbw5Gs8Du6vmyT1wCk9QMJBWshcIhyvX/f/be8zmSM8/z+2RVlkUBVQWgABS8R6MbpoFGe09PDjlmZ/fmdm73TMSeVoqLkEKhv0FvJL1QxO3pInTSaWdnb8fPzpCcoXfNJtsbeO89UACqUL6yslLxyyw0uad9oRcbcdwLkNFssgmgMp988vc8z+/rDi3rbdPv31dcWO0ommQdCYnTeo+l+uriQCRnF3O/J3tu1STUypkm50hj1z3mzxb3A8UhNUw+xYahBZ7xVwx1twig+3BKlELRsUUAdFkEZbrp2lM2ny7y43//I9Zvuyn53jUu/+ANBsIeclvLPLp7h+nZDQJtZzh7+TJN3WHKVB27nqKQWGYt5iKT0fG6ywlVVOLy2szX1/L1kSojoKT7Kwv3TI64J0PckaRwf5jHP7/Dw08fsXvpeS7/yT+luz9MlxCZHHEKBY1D1YPHsMbRKY/AtkYmGWc/GiUabcPhduOvKMVbbjmEqWa9k7W5+ECPimrxIRhHNmOKzF0Z2yI5QcgrimICrke7C5nAchqwsEKdPC5rH2lub61QK3NlPlpPi1EZ1glNKrgQIyQKxIr+sMja8tM00zHC2suLhbjUExtphw1fQVaDHEkOyM/f4cs3v2TsN2OM177AjR9+m9YXWrnpSpCXGq6q2I4cTuT+VCFeFedtodrC7WXumKRQIfIKgH60N3/2Ujybn88SMMxjybODqBmpZt6mee+y/xQluxWzIaVBjm/yzIWYaO6tTEW5nL3Fwl1DN7/ehrNgR8nKGBsk3Dp+cysn1uHyTsjZy4ZuF/csK2pC7sSp6aYyXX6pUpNNlxF5MAXyNiHPCKHHYRJtJSbGTKEwLBcNOSfK+VcemLWnKwLM5mHRisQSArmYi2QdBbL2Ak5x+0jkMDYPSKddRFx27FUBnGUegiimW5ZEjRwxrnWb65ljgbXHLyYnmQ4IVv9B6sMzAN0kZjotNySH9CamMRI5Jr58zIOfbbPnVOi6eJbQ81cJVcteQqEqMYEWyZGIpFi2ncQdLqMsqBB05nDK/uwZObi4ay42QcwVUginRe8lWS/dRhyjUGr9Ml+RFIpJmhKWqOxxZMykTAtxQeax95n/lfls/x6+09cB9GML9+ICcfzb8Qgcj8DxCByPwDduBI4B9GMA/Rs3Kf+RXtAxgP6P9MF9ky/7mwegd/HCMwBdQER7kam/ZyrQP/3pO7z364d4CnVU/5v/jnOn22muL6NcWPCJQ5bnZvnFzz/i1sNZCjY3/Tde5PLLL3C6r46mfJqE02rKmjlumjTnrSZmyuqFm4dvr/TGBNkWX9xnqKAFDjzLE5NGxBFUYB6qJdtPGu5B05JaGsSqPYVLWNNy+numzsqDI0WaUvOwZyoMjwjTR4oOsYozrUDFLrz4BYaZaG5eopkZfQQ8FwFkC8Q86rBJg1fAXgtAF+A9a6p8pVUkatcstkIedX+PhY8+4jef3GMxmqfx7J9w89uXqGt341ESeEhKmjZkGp9JTSKqZWEtw+UwUYOjzxRbXivDV8bOMoi1LM4DRaXV36GCy59Jc+CoY2e25i1rQrv43RX7y5bKxvqyo6zsI2D+6IQsetivWihf/UjzUvLZYkS1dGgkkNbyVc76NFLZOMPjTxj/6R0WFiJ0nein7Qffo/lE2FTnhUW0WkTRpCFGQVAVuR6bmQ17dBg3GfWGqGCzRVZ80X/bzLsUUM5h5UseTTHz9iS/OG8y+q1AVutPLHN9BYdJ+y8+ctVqBJsAuuTJS4afPFebSuaoYV6cByaGZjZG8uiKBVQ5MzYKzqSZgx6f+4Lf/++/Z+renAmgd/7hDdr7Q1x3JVEUUQT9fRuWYsv17/pLki9mTR49qqPfj9qzFogoimarWSIJq2Y/6EivLKp9scw2J25RmlhU2pjGkqLenXjEW299wN17k2zVv8Bzr79M11AjA0EdhyIjliZDOXY9jUPJkbRZjWb5kBJNWj8JU12SU4NWc6VgYM+K7bEAH8X3qdjLkUb5Uc/lCBQ9emaqHimCJXYKitfU9ltar69UWOa7InNEmqmRMW7/zfvcuf0QPdhC3Xe+x+CVy1SWl9BixSubIsFkSQ7VsOMy80fNSVb8/QhMkuGTLq+l+DNrhQyp2UsV54rileaL9svy/WrUGmSpO/mAqcQu9iL/Di/FmpHFtOpnRAfJ8nSZNqTyyyxd9lwxu1XDlfda+ZAmgH5oSXkEWPo7bIOvRvGo8SdNV2t+WAB6mhSqgH97Oyz87X3e+fQeCV3F/wevcuOla4SCJdSbZThpvSf4iwoeK0fZ0l+JJljAERkQSyJl2MUS0oYo5qTBbzaIlWKD3FQoiw1mEZAVy1ypqxIvIQA6VrPw6OqLwkzLrFfCrKWpaQZwF8lAAvkeNTeP5vSzuW1+03/WxTsiBlkj0gmbEAAAIABJREFUUTCKylqzafrVPQkBxnRGsS6/CHd89QHmrUob0QzWLP7v4ssnasy8Kioxy5rVEADd/Bw7SSWKL5tg//4X/PIv3mE0WU7P9W/T8sJFE0CvLBEgKoUmWfd6AZftACW5wujtBzz+6Zd8vllB2/XLdPzZa7xQ5cKZ1/HmNGLekmfK2q+XbWtuFmuHmZHwVQGULGtpGH8VwWzg/Fp+vMwry8L3CJUUAF3qqOQWyzOzflZOGqpmo1w+7StyidNUoFuEq+Qnb/Pum8M8HV1h7/q/4Pvfb6OnPYh+66/57Pc7zK/FcPVcpPPVIU71tFPhgZrMkepUI+myaGoCKvjFaEQVtZoAqxYA8GztNYFQuU9ZJywyhKalWX98n8/f/YTpWzZyZ89w5TsvUjHo4qwq/jbyDL9m4a5tkFte4+f/8RPm7uVxv/JtLrzaS8UJJ73immDmrrs4sKt4BUA3NHJ2Ic+IFs6y+lVkjhezVmGRtfkpPv7Np4x9UcBTU8/An/8pg6fK8Tgs1wBHIYsqgJ4JGB5VPAtkzIsLhVg2i9uHWfUKqOnSYhE3wBk1TYJNhXPeR7ooSfUUiYEWO6KY7WLutexmPrIse6JTlmp9tB4cOZVYFv+Wa4tJFvnaO+bKZ6x9GTrRxTXu/fpj7nzxEJq7qPnu8wycP0ONW6UhJ44EchEa2C0yjWwrLJtzsZaWuiVzqvjpihtDXGGULAU9ZBllyFCYAFvCBDOduuUiZN2TxIMULb3Fhtgk1Hxl0ysVwgTLzTltuXpk7S4TwBaFoZWxbO1FZb9oChXF/VpbpxBd5MPfvcm9H2mstZZw+pXr1F3q5UpNNaWK8gxAF9BHU3ScVsZKkQVm6fjl3Sr+qbWnOiK5Fa9FNwEbO2pOAB9LsX2opCk1dlEzh8z+9GP+8lcP0LyVVL3xLzl7uZLmuhBhlx2XQP7m4Ehl9ph7DHki1mjIbBDr4S20aIb7n9zh7Xfuo6k+ugfOcf61l6itLTPjBQQmUyQWIC/P20NUIpeLgF8gJ646xX2DU8BYmdEq7mRxoCSP+Wvlz6HrVkSO+Xhk725thGQfKqEXcl2GbjlGmENl18xoA6kb9oKwI+WzhGy1hYEQwuRuZJ0r1qCvqnBxwsr7JrtbjULuMxY/WOfDn9xnaqWRmpeucvZ7r+A/pVBPzoxnKS240OSZiHu1OBoIEchUaUsGt7WPkCnx9fopK5JQg0wynFx78d18ZppgkvfkGooUWrHoFpKXxUgq1sijF9qqt5ap91fLhmq6K1gA+jNLZ3OARJleLL6GWG/L5qg44ObPNkxVqrVLsYqxFaJkYDP3rtbqk3FmTeKarP5i5KGoseKaIC9jwIrOMY1FDpB0ZImCchL9iiGQ9xUnr0yTp6w9nOWv/o+/JHKnFP8PrnPhj16jr1zlcGmGzz/6mCeji4RP3+TF179FW28NPokRskmQQRzDKH+2XEqUtbkNMDdBXwHodqmvplRY1O8F4s4EUTWG/sUThn/1gKefD7N/9QWu/OkPOdFXSYfY8NsPTTJLTHHjkpORblJrsNs3ivcqgF/Yco4RDNYhFVz018W35usAenF+WoQOa3E3Y3XyFlnuqC7K5UkNtU6l1hCZudImcVLc2LzFe7WezdF00PNCdpA4haNJUJwfolQ2XFYkhZTGIvdRInqEpGqu5QWnpUgW1wwnlMj5SNFIEqWwYAHok2+OM9PwMjf/2XdovlnPRbUIoMtAF9zWltvcvG59bYrWFOOShCgh7gNCcrTIK0frvDkTBfWVb5X9kumYVNwESFEvklyeub9IDTAfrkVZOiI4WbsRIbFYwSNI7E9xPhuqvE3WHsKkeUsZE/cqNU+pKXU+cscSAN1ikMsO3KISWcuSGaBgU6wIGlOBbp0FdbtVwyQSxYLoi/ENsgqat1E8aB6dlY+Ip0f7ePNrDBPUz6oF0iaAnjDdxdSU7EuDZCS5yGk5nZTqMsdkXMSZxtrJyncUimvp0bnF3Mke1RUhTpiEAHFSOyIrWg4j8p92piCe5c7vP+Sdvxhht8TLhe98h47vvUJNCDx2OTNLBInsmJ3orgoS0sJRDEplXcgLWeRoNhYnunnbske3XNjyFiXH/KdPapNJ3pG8LimOMlZSs4XIIW45QrqXaSLPUHobQh60hvNZnM/XJ7+MYHGNPnpnni0Ix/9yPALHI3A8AscjcDwC36AROAbQjwH0b9B0/Ed9KccA+j/qx/fNvPhvLoB+qqiCFKs7OYzuQmqez37+Ie/+UgD0RoL//f/IYE8d7Y1uQnLwzscgecDso2nefO8+00tb2JqH6Hv+W1y52ka367CogJacUAMSGnktT0FXSCt2bHY7To+LUofDtAy08uc0tHyGXD5LRvLHpAMmSiLVZ6q27DYnTpsdVYtAPkNGqSfrArtLoFOxDo5bDaV4iELeRk5Pk3EcEPOU4RLASHOiSK6tQyHtAK/DQNWyuLJiD6+bDHgzjs8oJZ/Pks/nyDl0dJcHkfEUnB7EfV4O/D7TszaBoWVMYEFcFXO6qEA8pL0eFLuC4lCpVDLYsinU7Q1W3vmAtz4bZ2HfhXvgDS5+5xo1PQH83l3CNh1vIY09Wkde1LcOO7ESq/FpMvilcZHJUchmMPJxcqJUFcxOVUl6KrA7POiqAzHPFkKATUCobM4cVsmbzjsk30zy6w0MUYOZSpscHleTqd4zhRbP1LNHjfaiys9sTujkCwqHmijkrKaQWIMKsP8M1CiqG82ujSg5TfGaDc0bQ8slGB97yujP7jE+v09r5wAdf/IHdHSGTHy1Vi9KWuXgrefRtRy5bI6cXiAnIKNkvLocOB12Mztblc/PJCkYGvlCBk3PktUUNF3mVjk2yZdzOlBdYlVomXW7Djcp2KV57yCjCpyhmOpTLRY381zF9q7gdJJzOMRMl9LsLppmkNN0NMVNwuUHp4rucJj3LXNB2g3OQtJUUwjA50wr6K6UmYGemL7NO//2PabuzZO58t/Q9U+eo72vkmuOOHaxcLd8+S31pfm7dDjzSJ2Q5pt8bk7Lk9cL2BySQ61iczqwqSouu6gUZA4eYuSz6FrGbBhLU0rUoJJ3a3cpOJyKmYvoRuINRDGlm0qQgpZH0wpkxZZY2sAOL4WRJ7z3/m0eD6+w3XST5751k+5ztQz6YzgLGrZ8mpRWg56NQz5N3BBVkx2HU/JWdZwOyQPVzetQsqqJ0dgzBhmPWCpaEJ9NVH1OOw7HUY7kUePyq1azml4z56yWK7BDCTmxarQ5cSgqJaoNj8OOW0gryD1nOFh8wOc/vc2je2MUyk9S88Zr9Fw4S3m1j5OKDbfMUQ1SbgFUFCsL1Upttuz9bXlymkE6q5EVm+u8YuaeewQKUN2m569DesvFx+UQ7k5GwyjkUQrxZwpfTfEQM4kMNhyq08xxdaiYc9XMnDQdKQT01ylk8+hpjX2HBzVjw5mRl0k1I0zzXtG2ZvAJeUa6zyLwVCWioEBeKzOfp7yDdlWUt5ZCNJtNk9YNNPl6mwu7y43dbsPhUNHtB6jZJJmNFRZ//oAPPh/lMOdB+farXHjlCuV1ARrtBlW2JB49RaZQTlq6eKpNDBhwKzJ3JPd0n0LOTj5XQM+6ODAtru04FKf5OQ6XzawhpgrT7EkbuLMplHzanDu6w0ahYDPnR8YoIWmIftKO4nXhVsFtL4J8hagJoktJkDmQyWnkBFx0SO1x4HC6UFW7Na62I8DKSnMwkZ2ChqFnKeSzaIWC+f6k8/LEHSiqy/x+m9Nmjk+pNMwFrBdgKSNEGNGrWWoovZBC1zUMUTHam8y1yHBY9yjcMKtdvG8+T0PLoeU8ZDUbubxKtGSP6nSanUcP+e3/9RFj2SpOXf0WTS+cZ6DNSXUZlBhZMzNZCqWqRNAP55m4+5ixXzzk840KGi6do+GfvcL1kIEzmSGUKbBWVoXXJfNKMcdMaoA0ZQ0tiV7IUZA6nZW1VtTo0ghVydsDKA6n6cTpkcAJQ8cn60hWbH8h7VDIGRqKlseT1UiJ167NBY5SFPOzrM9x6DFzrVbE2SXrJpeykc3YMHwHpsI2V9DJf/4+H30ww9jUJpGrf8of/mE7J1vKyH/yV9z63Q6L63HU7iv0vD5A/+lOyt1QmZR3Ql7HAtsued55c/zDaYWsx07Oq1LiVHCaJhSillXQ84YJPmTTSfJ6CofTRjK3x/boBPc/vcfCHRe5M2e4+p0XqT5bwhmTXvX/VaBrczv86q8/Z+ahhu2l57j0ag81J1yczO6A4cUouNn2ePFoGZz5LDFxUbDHwZ5DVUtw2cpQbSpOo0A+NcLizDif/fYTZu4VsNc0EfrTP+XqYB1+j42QS+Z3HofNaQZqa1mdbCaFbuTIOzLYdB+q4iMWNHCpAjoYlMv4pjNmzU56xbpYDGxteDJuEsUUkKqsXI6lvNYcKTQjhaEVULMKKbWCvNdFzO2gWXB6eV9MZlDKdIrJ5zJmVIHUv6ysB3Y/docDu2qnSkBFp7wDKXbHx7j72zs8uD9KuuYU5d9+lVPnBghXOBlQFNMVAXEHUp0mgJGy2817EPqTU8huuUMMXeqXblIFc3mJrhAr2mpUhwPVYTO5alZmewG7gC1ZCRvXQdbAEsEJC2g5g0zBjaE60VxuE1iU/YPU+DIzWiIB2T0yjjJzjcunZb8k2ekeFIeHnMttzmePS4CXXfT9ed79218y8ROdlRYffa9cp+ZSH5eqQpTaxFHGUqBbFtlZ7HmpLTn0bAJNCZjrbVYgOiFmyZ7AYcMtETBo5PNpMtkEOUNCElTc6RI0p4rN4yDlzVEhtUP20H/zAf/pt48olIQof/WHXL7eQGNdBZVqHkd2D10T4LjAYd5rEfpcXnMf5FbtOG0KqjZKcnWfL97/gk8+niXj9tN06jRtLz1PR1cdHq+d8oKBV7DznE6hoHJYKuQvqWEpvNm8yc0SwmPUqZDRcqZ6uyKho9ucFFQvesCJ3WHZQ5suQLkMqhAsZCyK6tyow4GSz1v7t5wfxebE5VJxu2WvKGCz9f4aegZdy2LkE0QNG7ppveLGQRku2bPZFczI6iMzJbuAvAKfZUlt3mbuo1Vu/foR85Emwi9fY/A7L+BsV2h2FCizFQhqKgW706yBanKHrK6j5XXSdg+67OHExtimUuK26rgF3+9TyOsoGYO8RP3ospe0kZI126GgOm24XHmcNssO3m6GKVsKfHMM8hk02YcVNIQzaMh7KnEPsg7LRtlmw2sX1bL8LeFBXyOzELPWEFnwsm4KeQeGLmuVYs4h80zkzGO43ChOJ7rqwaYbpuuFN5VFSafRjTyxoICFVdbaaAefKoQ4OQuIKryavADtqo2CL4nd3Ow7zHdAapFsS/JaJZpDx+aVJzXGxpN5fvzv/iOx2yWU/vF5Br57gx6XjeT8PF9++jl3R9fwn77JpRdfpr6nmdoSg5BPwZNLYmhir20zzzK6S/agFqAmhGIp9iaNQcC6I1JaVtwPUiaAbtx5ytNf3uXp5085vP4K53/wBzS0VdOYTlLq2KNgN9jzBfGoYj9u1R6fsmW61gj4nU/UmeCkLBhZTwE3edyS2Z63mXNC03Syebv5+Myzj6iJnSqq7K9t4MwkseU1dEMlbThMIlAxwACn1DRVfrTU2CxGNkFCUHqbA8XuMffpkglvs8v6LIQQDUXPmbVMzsGy/c55smj5EnTdZTpbOSVeWvZy7KIWYhhS+xIBjFiArE0hEjQI2V2mE1BGjWFbuMuXb37B1NvjLLW8ypU/eoXqC01cNlZMalfWKeS3erNUiIGPy35AIX+IYWRw5drNjaz8ua6mTTcmce6Q0inx5vLea+KgoTpM0NwuNfDI3EielakiL+6f9aQZCyRn0lzBRq6gosmezunH5naiqDa8TglLKrpxZJMYWekBGOScPgSL1vKW9XuJqqA6DGyeBErBhZ4zKKRl/gvMK2pzIfOo2G1C4RbbdodJjjBcCj7Twl3I50lyWoKsXezgFRLi9IIXh92FV953V8Y6/8j4yvqjGyZhLe8uNfeJqZycjYTgVsBpL2DPVZqmQkmXLAE7eDQHTiH7ZQIk5PxSqpCV9yyXxi2gdO5QlipzfqUE1La5zXOr0+X66sxqyNkrY35NJi/E2S1T3e20+bCpIXPbJQd+pfAAWzTFnbfe5f1/N8ycu4K+7/6Azu++TKgSqv1OugprkJL+io2UWkPaA3aTqJfBkZd9rZyl7eSklmkaeV2noGdR7LLWOtA98pmqSUIoZ8diBEjMSE5FN6Ol8mRdbvM6s5p1dvJKFI24uHlcz/j2JgHiGWHzq97bMYD+zexDHl/V8Qgcj8DxCByPwN8dgWMA/RhAP34n/mFG4BhA/4cZx+Of8rUR+GYB6P8LfadFgT5Ae2e3mT8uByhVlM16hEJ8lntv3uU3f/0FZfY2XP/6zxjob6GtxU2NPYXTiGITIHdzhy8/fsJnd56wWdJB45XXOHO2h/M1u5Q6SihkNdYW1xifmGVzawfV4cXIi7LURlNbB11n+qn2q7iyaQ4OdllaX2V5Y5WtwwNSabG6s1FVWUdbcwfh6jpcDg/++AbLk2NsKR2UdTQRbvLhd+3h0RPYEhrJBRvDc5vMbSyQ8B6SCdppCTRQnfJjt5WTK3NAQ4CuFj+l0jxcW2FnfoOIWGV7veRyLna3l9lYW0L1grsyTF1LKyXhLmqqApS6bFRJwz+yxtrSLOu7q2zuJdmNxknZvRjVYcrK/VQ11HC2qRpjP8Lqnc9Z++BDPnu4wcZhgGTXdRrPdxPsrqOv94D+8gDuVBzmguxpDjzlIdRTZTS6Y2LsSiHn5HD1gIWZeTZWFjlIRUwr3ayASZU9tHX1UtPQRHlphoBTNTPi9O1tpqcWiB2msZU3k85rbO5FiEVmcZDA6yrgaX2dxqYGqquDZkPRVRQaiNGmTdRWZhZdDvb32Y5EGcu4Keh56mrD1NUG8DmLqkATAP7aZJeOjOnlp6B79sil9pgYfsjTnz9mYiVNfVs/rX/6fdo7ygm6FWq1A0sSVVBIxVOMTs8xMTVNWsAUA9weLxU1NTS0n6C+sQ63VyWYiLC9scLc4gwbu1scxjXSWQWHpwGfv5KaukZau2uorPSZDXDf8iOWNmLsHCSxVXXicLnZ299jZXaEbDJOsKKCcFMnwXArfq+KcjDFwvQUG5vbpKWLFuqkrLqBsto2mporTKt5lwG+/CGaWL0r0mCxoTuTZG2HpKfv8O5fvM/0fQHQ/9xUoLf2VnLDlcCm+iwA3VRPSMe1aL+ez5OJJ5ldWGJkapaDqChchUTiwFdeRX17N41dnVSKW7T0gbZmWV2YYHt9md1Elphmw+b04inppbw2QEd3K6FqN2UCVQqxQktT2I+xsLDI07l51tNJPB4vpT4flTtRxieWmZ2LcdD5PC9++yYnzlZxrnQXWz5HIbrP+IzC3PIMe9FdtJwNsSr0lJTSOdRHa3MllWWlKKldInNbLM+vYM8HOShxk8xl0fMalZV+OjraCIVKzSxayxghT8HImmoXU/mxsczG6hpP5uaZSOZNW+O84iCAl/bGeprraqlvCqI786ytL7Pw6U+4/9YES7M7ZH1dGEN9tA/2cGKgjRdrw1T7/TgUy/lC+nDyzNBFcSEOA2ny8TjTK1vMb+6ztp0ll0hSyOao9TioqO+gur6VhhPNqCLGNYkbcQ5XNlicmqHE7sMZqmQ/GWduf429g11sNgcBfyMNDSdpbKwlEFTxuQQYsgB3sWZcX9pgYniaJ+kUwZyL0qyKo7SSsv4mQqeaqfTlqdZyFNZX2JxYY0WzkbU7iaek3Z8mUFZCd0cdpT4bW1sbrEnN3ItzEEsgRas0WE0gUEFjSwdVLQWSG0ss3b/N8i8e82Bkg4O0l9j1qzQPdlHb3cTl5nJO+3Q8yT0md1SiBR+hukZqar2UO6PYZf5kd9lajTMxucjGToFtAXZ0HbeiUF9VS1tXF5V19bgrxeRXRxfXg80VlsemcaQ0sjXl5NJpDvb2WFs/IKmU4A/VEWzpo7GhivpaJyFD7JsjZLY3WNxMM7u4QuQgSkrkZG4f/kCQmnAdLS0tVIWCOKWJamFBJtHIRGILWbLxfVZWZtnY2mJ7Z4edQw3D7sHpLqUi3EpVU5jaxjraSmwo2QSpjXVWF9fZz9pQHG7Sdhs7O/Psbq1S4sySLh2ioaWNyoZ6yip9VHntkmRLib5nEpWSy6tMT+2wtn1IIm2wW3vA6ZIS2Nzk1pvDzNua6L3xbepuDHGm3UlNqUJpIUNerFwFElW20WPzTN57yvDP7nJ/p5bQQC+O54doSc+RXFojuHfIbmM/tfVN1NY309xQQqnbmtNaapf11UU2ZC3bjbC7GzNBIF9pEK/vFNX1HQTOllLpSuPRC/jWttiZ2WD9IEq6sY6cqrG/uoptfYstdw2qJ0iw7gTh5jZqKyHohZBtHzQhz8TJ7+nMjMu6vsSuJ4XHX4a7pITyuRHGRmPMLUdJvfTn/OAHXXTWeXB8+TM+/NUKC2sJXKeuc+JbJzjd30mN16DsMEduJ8rG7AafHewSSx2S1tPUZXKoVWFqegc40VFJmUt0sRp2vcDhQYbpiTkWF1eIJbdxum2UVUJhJ8rc8BwHUzVw4TwXvvUc1We8nLOJg4LUWxdxUXgVDvFqG+iz+/zyR58w9SSH/Y0XuPLKSao6FLojq2zP77K+HmO1qp5S1SATO2B9NUYqv4XdpVPX2EFddR8dbc0ouQyrs29z59YHTNx+yvqICz1UT/yllxlsC3KiJcy5zhq6g5IdqqLFMszOLDM5M0nkcA/NqeExfFS4q1CudtPUHKbC5aP2IEJsZoG1uQVWA0GSLg+xZMYECdV2J+3tzfimE0SXd7F7newHcuwfLpPei5Jf2aPga8bb2ETJ6UH63R4qghZZRdETHO6sszA3xdbOLpu7MTKynjir8PpDVIUbOF9XTqDWztrmHCPvv8nIe8NMT65yWNGLdv4c9SfaOXGyntfD5dT6StBXV3kSjeEM+PHW19JcHcCta5QUchj7u6yurDK7us5sOoeeylLI5bGpZVTXtdDZdZKa6moCpQYOu4EW3ya2sMbm4jrOXAmZRh978SiRrW32D6waVxbupKqjl6pQKeGQjQqxt9ZipLemmd9PsLK4zO7WNpmMiuIO4AuGcYWkLlfR2lpDyHlAIbrEB2/9mokfpVhq8tL3yg1qrp7mQlUFPkXBZWagi2pPXBoy2NIpdhbmiayusJz2oZZWspnA3Ks2h8s52VJDY7mdnJZha3udkZl51rZ3yeZ1SrUKHOUVhOrrCQ+FafVJTEyayR//np+/9ZicM0Do9R8ydLGa+nAAv54gsTzO2uoKuzu77KQkI9eF6q0kVFVHe2sr7S1VOA4/5977d7j9wR0mhw/ZV9wEG9spu3yexo4GuvtO0F/ixb23z+HmDrFsOe5uN/6aUso9GdMFSsnkSa3E+Gx7k+WNNeLpONXRpOkyUl7TRFXfINWNYVx+JxVi5JNJkFlbYG1yjANRAZeHWFN97K/Pk47tkUq7KC9voaamgZaWRsK1HrxuAYb2KGSSLM4tsjKzxeThDqmMhh0foUArzY1t1Nc2UV3lwCMxzgLWq1G0fJLt3SW27n7J4/cfM/nFJCuZIEZPN42XL1E9eIIr9XW0VgSpN59XnO3NdRZHNphemZEdNBm7gu6opLyyjqpwO91dzVSUH3mcbBLb3CU6vcHmvqCoZUTTCuvxKE6vwsm+Tk5J/rCi4rDZsAtrIGe5QBXSCfO8sLQ0z3Zkm/1EhoyApa4gpVWt1DW2Em6oJ1yh4zRtq0WJL5i6gKoaqsTDFHSSexFWZyNkEgY+Tzlpj4vN9TnW1+bJFaIEZN40NeOsbjMJxYf7UQ7GR0ktz5DNpdEag9Q2vEyoup6Kah8NwbSZR5+LrbPwOMVhWiNQ24av1UOJV0A9wQcP0PfSrIzNsxuvQK1yU9EUwl+5zt7IIj/9939J6jMv9j8+TcP1Xqp2tog+nWT4wRMm1lIkm07T1n+GutP9DDWX0FVfTnX+AO3QydzqGt6aMIH2RgJlDuGe4juKZpKzhc1XdPgS0Nrg0JEgLhnLd5/y6Ke3eXrrKfGbr9D58k1wKNjnnuAzNnF4XKRDrdQ1XaC2LkS5kNHYJhnbI7q0zt5yJa5AkGBjHZ5mOyV6hpJCGi2aZnJmgdmFZSKxjAmMyznUVxmk82QXbZ3teN0uSvZ2OFhZMveDh+KfYXcSyQihW6OhrobG6jJ8RozI1hrri5OsHwh5QsVdUo032ExldSUt7c1UBgv4XHbymRixxR2Wp1dMKfuWr8DhoYtsVqW5tZcTfSHKyoQ0u8Te1gzba5sczBvE1nwkdJ3t8gynwm20dNThr1XwbY1w560vmHxzjPmmlxl64yaZsJvmpffZS8Wx+7zYSq5Q1VBPW3c1PneEw+0F9rdWsSXqCda0UFFdTcGv49czplOHoRtsRQ5Z29wmkdXx+kqpDYcpLy8zFf5WQpCQRcSFwXL7KaQSrMzMMDYyQuQwhaY4UJweNHeQipp6Wts7CITLqC2RuJoCSnyb3ZVt5uaWSCkBUkoJqWyW2OEBTfUBBk93UeFPkdNK2dzYY2x8mfW1VWy2PBXlJQT8QrDxkxcg21FDVXsV/nApVRIVF91lc2GGufkxtlNJErkcSTWAy11NeXmYrtY+2hoVfB47hWSU+Poai0sr5Gxe7KEODuJJ5tfWiW3P4vc6qC13EfB/i8r2UoLNbrzKLu6UTmppk+iaix3VTmlTPYF6B5X2NNnIOqvzm8yvbXFwmORQehwON/5gBbX1DfR0tlDmc5Pa32FnbZHtnV029mKkYssYBQcl7kqq627Q0FxFWYUDLf0BG6NT3HvnfcZ+tcFioAFv3wXKzp2lqz1Az8lGXi47wJW0Mz0+x47zFMEOee/dVJQc4slsCBuC/Z0kD2Z22Nie2lJhAAAgAElEQVTcMc/SrlwOm91BVVWYirYhQnVVlIYcBI1tnAUb0e1doisx9mJZPKXl7NoU5tcXWN9Zx6c4aKoIEw7V4G7soDFchtejyKtpkvJ0TUcVpqWJplsxF0exB39/a/64PXg8AscjcDwCxyNwPAL/5UfgGEA/BtD/y8/C/zqu4BhA/6/jOX6j7uKbBaD/r0UA/TTtnScsAL3gQhWppi5quFkevP2AX//VbQJqO84/+1cMnG6jtdVFlS2L2zjArscp7Gzx5PNRPrr1gEVnC9VnX6Z3oJdrrbsEcbO1tsnoozHujYwzv7DE3kECh+7C6fHSd+Ys5157id6mGgK5KLPLi9x/8ohHoyMsRbbNpqTqcNHR2sWVi1fo7+2nrMRPYvwhX773Luv2Dlovn+P0hX5qqrYIphLEV3aY+WKX9x9OML40RdRzSEmbj66KVsp3PKTSXoyqUqoudnPzeic1WZ3Y42Ee3XrEXDJB2ucjqzmJRVZZWZzB7sjjCFbT2N5F343vcOpkD3U1bsKCD6/PMD3+lPsj95hZ3GZ9Z584blL+CnyBMk4O9PL6hT7ssX0mPniH1Q/e5/7oHluxINsNZ6k83UxVXwtXL+a4WBfGFtll777BWgJCTW1UvdjJYDiNMx8lspJmdniF4ccjLM7OsRffNC3PNacLZ3kfp/rO03XqBicHFBoqynHn4kSnJnnv/U9ZWtok66tH0Katg30i60+x6ft4HRolvf+c/tO9DA6epqkuSKlqNRTdBR27JpmQeVNZll1ZYWRumXfWkhR0jcGB05w7c4qQXyxsv+bq9/U3rmjDZ7gj5JK7TA7f5/HPh5lYy1Hb2k/LP/8+ne0BKtwKNdktyBRI7UUZnV3m9qNhhkfHSaRzZLIZvCUlNLS00nPuCgNDQ9Q0hAjtLzM9M8mjp/eZnp9jZzdOIlVAcdbh8vppbO3g4nNDnOpvR4TEJU8/5NMHM4zPraKEuvH4fOztR1iaeUTqcI9gsJy61pPUNvdSGSwhE5lkYfwp8/MLJBIpNH8LlY2dtJy+xsDZM/S1+wk6xI0ggSY56YoTZ9aG7igC6DN3efffvmcC6Nmr/y0d379OW59YuAuALtr1IwBd3jlBLzLsb+2wtLLGw8cjPBqfYm8/ZtoZl3ncBMONdJ4+R8+Fq7TW+U0lzNrDD5kauc/89ChLO4fspsXu001F2VkCdWVcuHaegfMd1PlU7LpGYXuL1el57j18xGfDw8xG9/H7y2iuD1MXzbG1lWQnopDue5XXvv8ifZfCDHjWSG5vszu/wP2neR6OP2JpcwVBXPJ2J94yP6eu3+D6tQFaG8OwNc/klyN8+dldMqkAqVDQzCp0uxy0tzdx/vwQLc21lPqkmWxZ/xpYAHs8fkjhySi3R0fN6xtLZsibKiA7NaqfzqZGujs7ODXYgSfkY31rhfs/+d8Yfm+RjeUYSU8nuf4umnu7GLh8gu+f6KK9oQGfy0PKKcqxYmZwQYDABEY6wtLiCrcejXN3bIHl7Qx6KoGRyxBWdRo7B2np6qPn0hVqGqrwlaoYhxuMffoFn3/4CS7dT3lbG/F8lpGdKbZWZrDbXPgDLbS0DHHu3BC9fW1Uh0TFmyOd2CaysMn40ymePhjnnbUlKrIO/BkFb3kj1Vf6aLzQz9nBGlpTcRbv3eHBu/eYTNhRfEHSBRcOe5amxlquX+wjWGZnZnaKkdFh5pc3TZKLqC0dngDlFTWcu/AcJ8+XkVibZ+LWu6z/eoSx2SiRhJuNM2eoOdVAa38nr/TXM+QzMLaW+Ww6yZ5eQnf/EL39LbRX5dEze8RWJ3n0ZJkv7jxlfjXHvlgMFDR8doPGUB09p4doOdlP67lT+L0iHo2y9+QRX7z9EfmdOLu1FRQyaWKRXXbWI0Q1J46SIC1nX+b06R7Onj1Fe2kGT2GHrdkp3v9ylsej42xu75pNXZxewnX1DA6e4fTAaTraWvGVOEwShri9qyaArpuqsOjeJhNTTxgeGWFqapq1PcmWd6OoHoLVrXSfH2Tw/BBXmkO40lGWRoa5f/cxM1sJbC4vOaeT7a1pVpamcRNDr3mOpo5O2vp66ertpKuhmnJRvWZ2Sa9tMPngEV/enWVqfpMDcVvpg6FAGSWHccbvrLPjP8XpF75Py0uXGBIA3adQZmTQTQW6vANbFA4XmH4wwpOffMkXaxU4W5tIDrZRsfOYnbEpvBsRdhp7TeD2xKkhrlw4SUuDH7cDMtE1xkYeM/z0EfPziyyvbJPLFXC4fASD52g/MUjr91robnISUpy4xxd475cfML60QrqzDTXgYH9lFRaWGE24cJaGqG4bpOfcTS6daaO7wUa1qJRSu+iRFeYntvn8yzGeDM8zq+9SWRumsrqalr0Vtrdc7EYLZF/7N/zxD07QUefGfecXfPCLZRbW4rh6bnDyjU5O93VS6criW9xhYWKBh3fGeG9zg0gsQjx3SDiTxN92itMvfpsrl9qprnDjVvPkDhJMjy9z65M7TI7PEU1t4g96qW5048sYbC1uY2x24XvhBa5+5yWqBtwMIeCVWMN+DUDPbVCYPeAXP/qIqac5bN8WAL2bqnZonx7hkw8e8ODBFBv1bVT43MQPImyvREwAXXHkCDd20dV2lSuXbuKxJ1mefpNPP3ibmS9H2JpwkwuGWTx3nqH2IGdOtfPSUCdn68LomTxbixvcfzDKk/ERdqIRUrY0ZbYyGgMNOCUffqCbtoZm2tcXefTuJzy8/SWzpZWkS8pI5wvUqS4arobpOdlF7rNVJu9PmYq8gxobkdgcOQHQZzfIyVooxLpL1/hubz+dbY1UBpwYyS3WlueYGHnE8MgoS+u7pLKiQK/EWVJBdW0j3zrTZzqmLK9O8sWvfsTUx5Osrx6wX3qSg1M9VLc20j/Yyg9PNFLv8xF5PMwn62t4QxU0DPRzobfTJPOVpBIcTIxz69Fj7oyM8TBygJFMm9ntHl8Z9c0nGDx7kf7e89RWlVBV6SWxOcnwZ3f58tMvcKQCZLsq2E/G2NtYZX/3AOxuvJWttAw9T0/PKc4MNdLo0LHnDkisj3FreIKx4VGW5heJpxQ0mw/VW0Ft9xm6u1u5cGGIU7UattQG7/3ml0z9ZZzFphILQL82yMXqctPc2ALQ8xhKHt1IYY/s8uTefR5/cYfRiA1XeZhI3m1GOJxqreV8byu99aUcJuOMjI3w8d0nzC0vk85lCRSq8VTX0NTZSccLXVzvrqPK7WD2x+/yi7cekxEywRs/5OrzLYSCHoy9FZYffcbI8BMWFxfZjDvNqCS7N0SoupHB0wNcvHABb/xtPvjtx9z58B4r0xq7hhNXqA7bYI8JoF+8dpGrVRXoCwssDI9zkK+n6nwlnf0tNIXtlMbzJNd2eHpnircWF5hdWuQwfUhV7BDF5qA63ETN0EW6Bwao6+ygpUylJBNj6cFtPvvdW6weZvDXN7PiKOdgdQItESGetOEPtFITbmFo6DLnL7RRGy4hl5kjsrbBvS8eMP10g3sb02RyOm5HkMbwSQZOD3Gyq5/+vgZKhWNoqtAPSWcOWFye5PGv32bk40fMPZxmKe0h0dJM9dAZOq5c4VsnT3G6qYk2T4r95DJT0xO899YYEwsj5I08eTniOCoIVTXQ3nme/tMDnDrVRFW5KMTXmR+eYOrDh0wsHKLZvMTzLnZyaapqA1y9cZEL5zoJen14VZeVLmJmDxhk9reYHH/Ew4f3mFuYZSeWJJs3yNkDOPwNdJ3s59yl5xjo9VHqEV8bm7lWmVnIAqCzbzolzE9Pcf/WODsbMbyuANlQBZHNOdaWpkhJjautN4m8ZW2D+ErKOYzG2Hhwh73Jx2RShxhNQgB9nbbOfrr7T9PXlaXUWSAyN8Knv5lmcy9OXdcgDeebaayrpiLgoqywT2xug89//xkLWx6quutoHzpBTfMBiYkNfvkffkzuEw/J73UQHGrFv7jAzt0Rxh+PMB/R2ahoJ3ziJPVnBrjRHWKgvZ76wgELI7uMzc0T6uyg7fI5Wptr8ZfaKRPSoqiYTdZbmen4JZCsJwMxR5yYeojt/giPf3qbBx89YPvcNULn+4nE9kg8+BgSc9idTnyd52jsfI6hc0N0d1UScGyzvjTH2GdfsjruJVBXR+fQWcKXg5RrGp79HWZmFrn/aJjRiRk29uIkczoZLU8gXMWVG9e4dvM6wYpyfKuLjN35ks8ej3FgeHD6/OxkdErLSjjV3cGJlhpKC3ssz00xN/aQh1NLZAXU9dTgKGuivqmeM+cGuXSpmSq/h9juBpO3nnLv0/sU0gablW4yGa8EmzF09gaXrnYTrHSSSj5meuQeU6OTrI4l2F1wkDQKJOsULp0Y5My5Phq7/VTGZnj4zgOmfzfBI/8FWi71su5MERz5JbuxCE6fG6XseRq7urlw7QZNTdvszI2wNDVK4aCGyoZuWrq6KW0rpV5cLgo6hweHDE8vMTU7z0EyS1NzKz09PTQ3hvGKbYkQW02yb8ZUcGfjh2yurPLgwQMePXrMwuommiLOaS50t5/qukY6T3TTd/0qp1tC+J0K+fU5Rh9P8ODBE1YiBnlPuekOkUhHOXWyjpeeu0hjpc7als7I6Ay374wxPzeD16XQ2V5LRaCMXE4lfljAH+zi9PV+WvpaaPKoJLeWmR1+wvj4fcZXltlPJEjYg9gdVVRU1HH+zPPcvN5AfY2f3O4G88NPuP3FHXbjBRy1PcTSGZPwEd0Yp8ytUF2q0Hnif6BlMMypG61UuvdQdxOsPRjn6Ze7RFwumgcH6TxTRYsvz87SNLc/e8qTiTk2dyLsi8Gb00NNXT1Xr17j/MBJQuVlxHfWWJgcYXp2npHpeaJ78+h5FadaTlXtc/T0t9N5qgG7cYu5+4+48/Y7rHwaY6GsAaOxD8/AafpOVnFmoJPvhpKk1+N8+uHnbDp76bx0hlP9nTRVxwkUNshub/PFk3l+d3eWufllUukcpbqOy+WhrraRcPd1TpweoqO/mSa/uA6mmXz8iOl7MyyvxfCWVbOlKixuz7K6tYw7p9MckDFsoPPmawz2naQu7MZjZraL6ZxuuodYuU0CoNuPAfRvVAfy+GKOR+B4BI5H4HgE/r4ROAbQjwH04zfjH2YEjgH0f5hxPP4p31gF+tcB9A5spk+lxzSkRN9DP5zjwVuP+fVffUHA0Unpv/ojega7aGrz4LeJtfgBTiOOsbvC9OfDfHLrHrNKE6V9N+nq6eZy1x6+SJaR+0+YHJlmVkDYfAHD5sadVMnqBhV1DVTcOEN/dSnh1A4LG9s8GplgfmWdrMODU+w2HU7qw1UM9p/kRGc7Sj7DwZ0nfPjLN5mxtdL7xvNce/kqleWrOJcWmR+eZeb2HsPbhxyK+qJBxRvcpEoPojxOs7xmNxtNrd+/wetv9NCSM9j/9A7v/+IDHuwfkKqooKQmTLkjT3JvEzWxz14anL4g1YMvc/nmC/T1VtPgBGV7grWFaSZnhplb2CNykCKh+1hKQSyVpLa1iX/yreuEXDaW733G0ifv8nQkwsFhgK3GM9SebSc80Ma1wRRnywLEp2eZ+N0+kzGN5v4hmv/kEtdqN9D2phm+t8/TRxFWV7aJxxM4fTlsqmJa3acSQYKBOlpbL1J/s5zelnrqXQaxJ4/40Y9+xpOnMziahwjUhim4nNjT0+jxZVIHy8zYX+RU30leevlFzvS3UVFisyzqhT+eE+tYDQ7jJGemuDMyxV8vxNFzaW5cu8orz1+kpqLEFE+bPZavC9CLYlDJtsO1hZ7YYfrJPR7+YpyRjQLVrQM0/Ys/4GRHKZVOqElNoe/EWZic5fPRRSbWD4gmUthVFy6Hga7reEtLqWgf4ET/IA3dbQwW1lhbWWR8cpTZ+cUigG4Qy/jZOYjj9Zdz7Y3rXH3+PIFyH65bP+E3Hw1z694YmZIuquvDeL1O8uklUrEN0y7QsJfh9bUQrKpADdhwx9aI7mySj0bYzXlJUEJp42mGbr7CC1e6qfNDWSGJpgiA7vj/DaArJoAuFo/iBy7+/xmy0Qiz03OMTUwxMbPEfko3c/TEAFEsuFV/FRWtJ2kZuExvRx11lSr67F2Wp5+wNDvGwn6GjaRi5lunloMkXCnO37jAy394mY5QGflYlOjwOOOPx5icnWM+mWCvrIRKAZ+8WXwLh6xtJIge+sgNvsq3vv88/ZfCnDBGWHw0ytKTceYWyllNRYmh4dejpAw7BbtKyeBVBvrbaG+uJbQ5wtMP7vH2b99jL1GLq/8E/lAFNVXldHc2c2awj8bagJkLbFqpi8WvZKrvR8yG2fbdTe7PjDOzu8FBmRuv02PaTAaSYidup8IfpPXKADV9nWTQmP/Z/8zI++ssz+6T9vRinOs2QeHus7V8u62Bltp6PKqPlEzsgoFDMXDou5CMsT89yq2HMzya32b50DAVR6VqDjcZypKL5AniKqmi8+Jr9JwT8LIaPfqUJ29/xNs/e5NMpIKKnh58NeWsuYXEsySOruzvu8lp1QwODXLzxWt0n3KiGGm216aZuj/N7PgyexsJpirshFMKgajYOIcw+rsp6zvJ2TMBhgox5j/6PW//P+8znAzhq+/EVV1OKKDS1dHMlaF2yjx5lhZmWZibZn55m1g8S1Z3E4nmSCTtdPc8z6U3Qri1fZaHP2HrNyOMzETZjXvYGzxPY2897f1tvNztp8dIcTA5wk/ubrORL+PCcy/x3HN9NJUesL08w+LIHZ5MxlhcjRLVw+A5RCWDMxdBzShUVLXS0HGJ+oun6OqswuWJsv7hR7z5f/6a5GyUxSvnqHYr+MjhSUaJxPJsR+Kk/O30nx/i5Vdf4nTYwJdZZWpsmF98NM3C0ioujxdvWTmu0jKqqqtoaGrk5Il2mpsa8Xkk51L+Msw5YhkaJEhFN1maHWZmdpal5WU29/Ikc072ommylODr6uDszev88ZlWynMxRj//lN+9+SEj6ylUnx93uJYyT5xUTJThC6xku3H6/dSe6uLCS5e50HOSKju4lyaYeTjMxN1HzK9rxDSVvLMM/cQ+TUJY2Vhn6sE2seozDL70RzQJgN7mJOy1EzASFMxkbGk47pCPzjH/ZJyHf32L3084yIXKyZ7t5KSyRG5ti5KNCJPeMHmbn+rGfr73+mUunmmn1AO56CKry7PMTI2ztLjGxvYB2VyBWMJgf6OSmtoumv5lC9cHy2ny+vDcGuPn//e73BqdYLOrlVB3o9lcLd/YZktxs59W2NODBNoGef3FS9w8X81JxzpaZJn1iXvc/3KR0ZkIuzED6lVKQxXYXS78s09ZXlU4SNqx/8H/xB//UwHQPfju/JIPf77M/FocZ891Tn+vjf6+VjOHOvXpOOPD82yvZhguGGSMDGklTSi9Tbq0hVDv81w5X01jjQe7ccjW7CrTI2uMPpnhYC+D4klTUV2GtzJBfivK2uwmyk43Fa+9xs3vv0pVv5shya8W8+X/HECf2edXP/qA8ZEcxndvcu2VbmpaoHVslL/98e/53du3WW3tob2tGVXiI+J7JPUdooldEnkXNaEBXn7p25xoryK++zl3b33I+K3HbIyo5CvDrF+9wMUTIXrb6rnaVUuX18vuxi6zozM8HVtkNxFDc9hIqBl8aRshxcvqtbN097XTd/oUl+ZGufWzt7j93kc8KmuH2gZ8FRX0V3hpveKhua6Kvf80xQfvDHNog1hviJLyBIF8geDiFvG4h03FTvZEDy8NPcfl8/10NJXgzB2wvTrL4oyoyidZ346SyhpEkl4OEnlsDi+Xz9zg6kvtpDJbPHzzPzD78QRbq1H2vf2k+gaoaWukb7CeP2wLErI7mX3nc/52ZhKnKDqvX+bVyxeosNuJT04yefsOjxeWWYknmXN7qCzkCBTypJUDMrqTYGUNfb2vM9jXSWdbHbnoY26/+RG//pu/hb0atBsncZS5KEnuYovtk8nm2UvZ2Pc0cenqNV773gucDLlxaAdktidZXJxjYnyK1ZV1kjmZzzYicZ2MJ8SJE808/9w1rvb48eZ3+f2vfsLij5MsNFoAetX1Ic7XlCMp3u4jAJ0c+cL/y957xkaen3l+n4qswCKLschizrmZM5u52Xmm00ijkbQ70q60t2vs+nxnv7oXBs6wDb8wcDZ2pV1tkDQjjTShezpNB3Y3mzmHZs45FGOxihVYuYw/WyefARs4A3eAFtv1jnxB/Pnwz3/96vk8z/djxru1Rv/rXnqedNG+5SAkIQ2RLomISCUFKTpyY4PQiaysrBuYnF1k4UAIID7Fj4sAZxhetYagSB26cj3nM2JIjghh64uXfHl/CKcsiOjrH1Fdn0xEiALJyRZHc/2sLC6yLSQzGUVYnSKMpzIcHjXZWdlcvNBCbGg/w69GGHk1yvqEhSORAoUuFklVHsmZcRSVFVAm83Pc18/I6y62ROXE1YVT0VBARqIY8aKB6aEpJscM9J7YsbjsSFQS9G4zfocL8akDky6BjMISssqrKIwLJcxnZ7HjOV/+7B+Y3LEQmZ7PSXwxQa5lVN4jDsynHJ+ocbpkFBdd5frNEtIzInF7BlmeXKSrbYitWTGmYN/ZMK1aGUxURBx52XmkpaSREBNKoBBtfeYCseFwmNnZWWP8yQtme8aY7R9nxSrClZ6GvqyMlLIarqRmkB0VhfZ4numlLsamJhhai8F2uopCKQxrOPG45Xg9cqTSaGISMqipLyOnIA5fwDYzHQPMfN1Bz8QuKENRRSQgiQwnJjGSgpIcCnLiCBfeiyTSMyXM28QlP66THbZW55idnWJ9Y5k9oxWbw4vBBOsHfqL0SVx67zvUnA8nLCQYlaAsOJOf+JD4hbh/E167jZnREV7e72V+ZgORV4H9XBaRCsE9c4R7bx6bT4JYruQ0LIvgyFhUqkBExjU829NnA6Bmnx2buITYpFzKGy/TVBVAuEqKYaaXr/+hl8XNQ5Ly68m4ep6MNCEtyEOo55jDNys8+MU9ZrYDiBXeb84XEJtrx790xP1/+AzvCxm2j/KIrM0mem0TY/8Ek4NjzB942I1PR5+dQ1RhLg0pGnJiw9EeLjPycpfR+Tkiz2WTd72Rc9lpaNUSgj32MyXD2yifQBxicAmDaKd+THI7RokZ6cgEI7/povtJF+PxKYSX5J3FrIfvrSCxr2Cx2Dj2RqGIOEfDxWZqW/LRqQ/YmJ1n+HErswNuIpKSKG5pIaYlijCLldPpN/QNjrGyuYvJ6jg7I/ukAVgdLtwyGem52RSWlhASGU78/iYjL1u5/7qfQ5GGmOR0RMER6PSR5GankZkQRrDbwNbqPJtzYyzsmbE7ZFgdGgwWNYEhgRSWFdDUlEB6fCTWg026f/uCVw86ELtk7GZnoQ3Uog0OobIkn4LceER+B3MzXczPz7K7s4/DIsfvDj1zDNjVLkqSz3GuKBNdioog4xz9j/oY+XyY1+JcYkqzcOhV5BgHsBi3cNoO2HKUoIyMpbyxhfM1cly7iyxNDmFaUyIJSSIlpwB9RQqZaidyr5u99R26x2ZYXt/C5hETm5hMWWkJaUkxKAQoKiiIhHOK5wiX6YSN1Q2G38zzZnKG3f2js9QeQeMjaHG8PmHwXYxGE4i27CaXKtJJiwnDsTJK98teujr7Wd+TIAuPJyg8FEWYmKy8SEpzUgk0bzAwe8L88jZru6dn6q+QQAlxEQGInTZW1w4x7NmJiKmi6uZ58urzyQ1R4zSssTEzwer8KMu7uxxbbRx4NOzug8MhprigiSt3hAGyKCTHmyz0dXL//jcsbprR5DQQqA3FJriFTDNInEbElg1OJD8ksyqO5o/KyYl24Nk2Mts2QO/zbQ5lUrKrqyluiCFOaWV5coAXr9dZ3Tk4G3iWaMJRaEOJjIomNyeDwvR4woPVuEzbbM9PsLS2ycLWAcbjdTweuRDwhsOfQ1J6DHnF6USFTnE4t8DQs+estR6ypIxAnllIaEUZOekRFOQmcznwiO3Jde59/oBl0im+0khVfQXxUVZCdoZZnJzk6dgGI3t+fH4xgQo1YULs/pkWxYdFnkRcZjF51c00VoHfdMBwx1PGvhlkev4YRWAcpMTiURkxO/cQHxyitgQRQCDKkjqaG6spLIhHq3qrMzrbOT/7wC+83o7VC+KO3w/Yv+sGvqvAuwq8q8C7CryrwB9gBd4B9HcA/Q/wtvxneUnvAPo/yz/bH/ZF/8FtoBem03w1n9Q0AaArzpyfUsEJ7DWeQYOhR2/eAnRpBlEft5BenEdMatCZ/1l7Zvk6RWpcZrVriO7uAZa80Siz6kjOTqco7QDP2BZtj1vZ2z7En5NOiC4KUYCGMKsSo83OsduLISWMglAZOSIjG/s2puY3sJyKSMwqISk5GXVgIKGBHvSRSiJCAzEfLLH/Yp6nnz1mUpJAwYeXqLxQjVw8hXdqhrnBKQyTXuzhCegyExHnaAlXDeNetnPw9QYTM2CJUaP/Vh03vlVIhlvM8YsOHv78Gf0nFtzxiUQVZXI+PY4wmR/Z9hoDY0usbO7jja+g5vIVKmuySA0BtWMF67GBXSFmcd3GqUOExapmcNHI9OICqFW8/14NRVnJcLzN2mAbA93z2I4VOPObyWksJjInngLdKolWFzsDw/R/ZWDU6iWlohr9n9bRollgd6qf1he7zC+JCAzWEZUYT0aeGrncy6lti9U3m6wvG1BJdEgvVlCdm05JVDCeyRF+8tNfMDy6gDixmqTcbOKzMkjT2/AeLzA39pqXoxloI7RcvHyRqvpCwiIFYHmm/UQmuH8Fl7r1hMPFOYZnVvhm3YvLfsL5qgou1JUSGaQ68wrK/hOC/h/dZ4JX88ytKTeAZZfFsX6GvpxmdEdCeHIx8R/f4lyGgnCpiCjTEEfjC/T3DtM5v4tNoSM6PonIaD1yr+0sat3ucHIanIA+JZvEwgKuBu/itJo42Ddg2Nvn4NCO1S5iZcfL4MQMhydWKi6dp/l6A8oTNE4AACAASURBVLqYcAI7PuFh2xzPXg9z4IkjtyiHoqI8MpLFnJ5ssL62yuTEKoZ9MQFhkUTVnKc5Xk6wxIPieJPp5T2G57cxiiPJrLvO7WvnSY6SEyI42CVvJ+7/czfQ+R1AFwvuPr8T36mNo7UVOjq6mJyex3LqJSo5j7DIKJAr8Rh3OPbIsUqCUSRkU5KdRG5KENG2JWw7i+wLMMQKm3YJhzYfG50u5oyL5JTlcuV7TWTqgrEf7LPbM8xY3xuO7Q4U6WkEFOWhD5USaJ3gpGedkdFVdgyCP/gy73+7iYKqBOLMLxl+3snK0BQWcwGeaC3ymAhSFCaMTje7xybWw7KI1qnISo0j3zrHXPsoD+89x+Q/R8z1BhIyUklOiCVBH0pMlJYgpQi1oIsQ7i9hq0V0yuHqCkP9/Qy0nbLvMhMcH0FcaQL64CCUQqt6cZuFmSV2Ng0EFOaS3FRLZFIcwSP/yPDjTabGNnGrSwluKSOrPJfkcxrKNRI0UgUibwB2mdDccyET21F4j/EfHDLZ+pKHHfMYnAoCk4oISUklIUJMqNqFdKeLN+O7rKwa0WZcoLihnMy8TGSnQ0x908H9X33N/nI4mrwCsqsK0VQFku+Zw26yMzZmZmTcRlJqMpfev0hhuQa79ZCFmQHG2qcw7TsJ18RjLo0m2Skm9MiGwRjAvFbLiS6Sc/lyboeJOOh9xYOftDLmzUSfW010YTzZaToSYyNJ1csJFFk53DdwuLt9FjftcIHJAqOT68zMHhIRWUPD93VkJWrwmmfZeDRK38g2JlsQAU2XOFeeQkJqJKUhJ4Tt7bA92Mffde6y5tFSfeEaLS35xATsMTPay1jncxZ2ZSiC49EmXyAr20WAyIbveJ7NsTXWtu1IAnOJrimguiYNXZST/ecvuPsfvsI+Z+NF8yVq06PJjwshX27n6MjK2JtJ2pctxGTmcuHyJQqTAgh0bjI7NcndTgOnTufZpmBSahqKQDWhoSGEhGoJD1aiUQWcDUMIfnbBQSw4ziVnXno7Eq8Vy/4Su4Zd9vcOMJ5IMdvFzMyvs7hqwhilo+hCI39xPoN4bEx0vub+3WcMbtqRBYWRUFBCQ1Ui4UFSLJtDDLW5WNnbw6sLpvh6LfXVpei1Ck7HRuh63sbyxCzukHTC088RnJBOuH4V+eY6a/299L6c5zAsn+JL3yLtaiNlKTKilXJChAG0M0wnYBgTbvMCi8MT9P+8jftjLizBKuSNBXw7N5DYACVBe0Ye79qYXDDiksVx51oNV5pLidCKkDg3sRzvsru9zqHRhtEsJHf4WFjdZ7LThUKhI+zjcC5VRpIRFoLm6QQPftXHo/4R5rLTyW4ooTQlhSLhGeZYZnRhl2+Gt9iSxfHB7SvceK+ULNk2e8vTjHS20j9mwq9KRp9SSkaaGZFKybHVgr23lTcTxxiO3Ehu/fd898Osswj3oP67vwPoJ8hyaim+k0BuThynR1Os/bqNsaF5FKJYbClZaKOC8Ks8qI4XWTuN5EQtPKNdZCQFIReZmet7w8LkHm67jLTUYmLSgtCEyjE6Z9gcn2NmZAbLchxBzc1c+PZ7xBap326gC81cIcJd8rsId2EDff6Arz9pZWLSge9mA3UXs4hOhJTRce7+8hl3P29jMenc2YZiSloqJaEu7P4jltbneD0wy5FRTX39Za5frUer2GBhaoTxtkGWB9yIo2KQfniZ2uwo4kJVJCq9iLa2mRiZZHZ0jh2Th8jEeMKS4nEqxahMdqT7Jh4J34vRUl5Twu3NCXp++4iux62MRFcRVlRGam4e9UkaQhOWUYs8LP0fk3x+dwazIgB7cw7ZRcHkhYWSf2jBuGbl8fg4wz4feaW3uNhYRWleJDq5A7d1H9PeCvs7G2f3jMsjYnnHy/j0GnuHZiKSG7j5YT76GCUHI3eZezLC3MQq7uBKVI1NpJ7LJDVdRaXKjNhoY/KLDn41N4ksIpS0hhquVlehdXtZae+m58krdn2gSU3HlVdIoQb03hO2bdOMCMkf2wckJrxPVXk+WelJSL2jDD/v5be/+BL3diL296pIz8+gNFxCnOeYvd09+ganeDZvpay2gds/+JjijBCCBJe8bQ/f4Qpra1vs7xuxeTSsHtiZWt5l8chJYkI0DQ01XCyJIERq4dnXX7D5CzMriYIDvYGI3wF0YcRNcSqsxwrAz4VfGBtbWzpzjXff7ad175S0sgpiy6pIywwmJzYItcPA4cQgvf2zbO5YUMWdJyklGKncie9EzZ7Dg9nlwRsvoj47jpK0ZI4edfPbr/txy4OJvvohNfXJ6CM1aP3H+HcFoLaFwbCDxRfG5r6V6TUTM4uHREZEcfnSVarqjBzN7zPRNsZU2zrHUgXRWbkEXywlLVtPTHwk8RuL7D5/wcirbmbkt4hrCKL2YjEpsafsvh6h7ZsODnZkmOPTiU9LIio5kkSJFa/pkM3Rbr5ZNRGojyOrupGGnGQSA2C15xW//ek/0LN0ROy5GrSNH1MdayZBY2Hr6JD+kQO6e6aIimngez+sp6A4ES+vmR9bYqhnFtdeGjGVWcTEx6ENCkIZICUyPBRtsBptoBD5LQxECc93wZvs5tRmZXP2PjPtK4y2TrF8HIGmMp+sC3XEFWop1yrRepxYB8fo7OpldHqJ7fjb5GVJSYjVEBF0hNNoYXXZwMqCDYdES2lNCZUXSxCHHzP/oo+lL17TNbVLUFQy6cXn0RcWEJukQxcTTFSwFJVfUEH4kXqErXVBoi0E6JhxmHYwbK2xu7OGzSnCYvMws3rCy55VnF4pl69/l5b3k4iOjiBYFXAWiy0ASUFJgXsfv8vF3Ogoj37TzsTIPD6XFHPLea4UpZOtD0G+8YY3k8vMzC8z54pEGR1Pdn4BpVnhRMmM2IwGFkaG6JxWgyKM4qbr3LgUTpI+hIOpbu7+pJuZtQMSCi+Sefsy2elywoPsRHisHI+vc++nv2F6R4W+IoOM2kISCpyIV4zc/9mneJ+KsfywlNT3qimyOHCOzDHa1c/YphlrQTEZleVEFqZTEeFBJ/Pinexi8ImLnqkJQvMzKPrWJbIzklFIPMR5bDhMFmRePyZpGGaxHLdSTYLXjD1EhFFmQzz6huFft9P+sI1+ITK6ooisc9nURsgR21ZYWVhhadbPsiWAqsZ6rn7USFKYie25BQa+fsJU7ymRaakUX7lM2OUIlBubbDx9Qlf/yJnGJSouCXV4HG5pACa7g4PTU8SKAPQJccSlJJF1tMXk61c86BjmUBpCfkUNycXVxMbriY0OQx8MIa4NLEc7HG/Ns3rs4sQqZXNPRN+0hZNTMylZyTRdiOJ8USZe6x6vf/6E9ge9BEnD2K25SkGWnuR4HeeSAlDjYXFulsnhGXaNThRqDSFx8WijdQQFB6KQ+YhV6dBGqBEHnyLeeEPvoz76fzPIPVsC+pJsdFU53I4wovEeY9ue5vGbEFZNLtKLq7hzK44YpZON2TFWRk7Z9QQTk5ZH6uViKrQ25E4787PLdI7OcGJ3odBGnql/cnOziIkMOhv2EPn9SIX73bHCyeYeg6MzPOub59BkRxeTfJZiF6FVnm0j2/cEndIkWxtLGNJ+wAfNeVQXZiDaHKH9aQddHf0YjgIJSs4mv6yY5IIodHE+gsU+TP19PB4ycHjiRqXLIC0pknhdIEGSEzamR+npn2Jl3USwvoaSmzXkXy6jPDQE6cku9r1NTDvzHJhtmG2nbJjlDI0ZmJ5eIyO1nPoPi8jLTSLcsc9KXwdffHmP2TUj6uwm8kvKiE1LJ0q0xsn2PFvjL2idvUpcQTDX/7SG83kyxDsnTL/qYbTNzLbPT1ZVNaWNEYT6NxnreU7PGwlOv5SktHR0SVmotaEEBQehC9cQGyQ+GxiWnB7g2V9ja9/I0tEpFusuTlcAk1P7TCyqCNeHUHI+n7zMfdROFzNd3Qx/Os16gIrE6lrihPfd+GASYkPJt82y0DfNr375BXO+FCpvXqW6vpKgQANBExP0dg/QsWbGFZNLemY6cfpw4v1b2MzHbC3PMrBkRRoaS2b1FZqaUgn0mJjufsbovR4mp09QaVLR1ReTUqRGHebFtbzM3qCRzfl9dpIKuHalkYa6fCJDhPOUH6lwrsL1/wDo/t+Nt/7ODPeH3aB7d3XvKvCuAu8q8K4C/yIr8A6gvwPo/yJv/P8Kv/Q7gP5foaj/0n/kPz+APv4WoEsyiPm4gbTifKLTtGc+tBAcyHAiP5xnrXeIgd4hVv0xBOY2kJyVTop+jcPWcb785W842jOhqCxGF5eALCgUnU3NkdXGhumE5bhAynVKSpVWDMc+pue3cPqUFFVepLyijJjYYDQBfgJEVuQiF4d7U2w9mufpr75hSpFM0feuUdpQhs89grG7l7nBaXx74cTUtJBbW4I/XUOYtAvT5D4bny7QPWhjI9BD+K1qPvyjClLtPo6ev+abT14y6vYiSs8gq6WSa0VZJAYrkW6t8eRpD+1dwxyH5lHU2EhtUzk5MaDxruOxHGDYmGNp9hCj0cGxUcHg/BGzyysIKzTXb5znUl0FEQoPm286aX82zMm+CHn1+1S8V0t4uoZE0TJBO4fs9PXT++UOw3Y/ieVVhP3JeS5Ip1npf8WDx5tsH4aSm19BSW05meeUyOVu/M4tFgdn6Hk9gPXAh6XuPHXnMqmOD8c/NcZP/vaXTE1voM69SEFVJbkVJRSmgd+8wFjPY/7+Exk2t43mliYartWii9MSrBFmx30EnKUROBE5LJzuG1jaOqJ7X4X31EJ2Rhr5WUmEKOVn+OctPxchwHPhJXBzseB5FAbS5TtwssvyWD+DX80wsi0lNKmI+B/eojBDQahERORBJ1v947x62cmLiS1ONbEkpGQQERWFWuzk8PAQq/0UoyKayMQMMqsu8qNcK16bhQPDJsura2xuGjk2e1jeFmLG5zmy2Km8Wsflmy3EJekJ6/8Nj9uXeNk1zpEvgfKaMpqaaynIUYDTwOTEBM+fdjMzf4IsPJrMO9/hB+WxRKnEKI/XGB6Z4+HrIaYP/OiLG/n2zavkpoWgEzvwSsVnrd7/XIDulwoRjmLEAjz2O/FYLaxOvuHxoyeMjE1w6haTlFtOuE6PX6bEK/i1XVKOfGpkcVnUl+VSXRRPssSAc3OG1ZkxZo6crJ6I2T4+ZbvdxaJljbzKc1z5fjPZUdozgL7S2sn0yOzZFlz2lauEni8lTO1GdtDD3stFXraNMT/v4rSghZsfXiCnLIaQrbu0ffGYmc5hbJZS5GkxaDOTyFAaObA72To8ZDowlehINYW5qdSLNljpmeLRvVZcgefJ+v4NMgvzSE+JIFwjRil9u7GgELbPzwD6KX63hfWZKbo6XtP23IsqOoiylioKmnPQqRSo8OGcWmGoZ5jhwVGOYmNIudhETkUxOdsPGLy/zlDvIr7gSvQ368mtzCBcD+nYzpo7Yo8CuyDhxIXIb0bpOsKxsU3HF/d42LkCYSnkNt4mvbqYZJ2UMJUbkeE1ba0TdHZO4gotIb+2hLySPELEk8w86ebhrx9wvJlARFklFVcaiLsWQxmznBqtdHVs8+DJIspANTXN1VQ1RnF8tMXEWAc9j4fOAHqSPhdrTSwZHik6k4OdIyWTgRoOw8IpKJDzoyQNltEeHv/tK6ZlpaRWXCSlNo2ycwlEhEoJlriQeg6xCH7hlSWWl/YwmuzsHbkYebPK/IIFfUwLLT/SU1ueRJB0l41vRmnrXMTi0KK7+W2q6nKIjpGR5NtGsjjPVm8PP+3YY9UbQnnTZerq8ohglcHOZwy/fsKRN47c4kayar9NZprjDKCLzHPMdc3Q2beAyRlLSGk25+vTiU10Y27t5NFfP8S54OLFre9wpyr7bPOyPMjByZGF3u4+fvp4CHlENPUXLlCWpSXEt8vC3AyfPlvD4/Nz8dIlyiorCYsMJzhYkJ6DXCTERgoAwosI91lKgws5Up+w83KKRHSK+2iV9ZU1lheXMRz6ObaKmF/cYnHNhDEmhuKLF/irukwy5U6m+3r45lEbwwYXwVHxZNfUc/1CDnGRaiwbAwzeM9I1Nsq22EXOlUoa6ypJ0mtZf9HKy8fPMRmOiK+6Ttb5RiJSkwlRLiJaW2LyZSuPv+hjU5VO0aUPSL5U/xagK+SEYsHv1/zuuWnGd7LE7OAb+v/pJU9nwBsVRtiN8/yr2jhSQsIINBzy6cQKzzvm2DhScKn+HB/eaiIxJlCQpeAw758B9K3tIza2jVhPPcyv7DHx2oVKGU3on4RzvVYYYIgionWe+5/082R4nNWyIipvXuBiSTG1KjVy2xj9w4v85Kteeg4V3L59lTt3GkmVrLIyNUrvy2+YXJWSmNtCReM1yrIsZwoLw9EBe8/v8qp9mdmVQ+R3/offA/Tg/nu8+lJwoJ8gyz1Pwa1YMtOjMW72M/HTBwx0TxKqzkRUUPYWoKs9yI9mmDeGsivOJCPJTlFuFIEBdub7x1maOiQqLJnLl79Fap4OmcrPxtEAM8JZpGMIw1gwiro6Ln3nfeKLgyjG8/8B0PffAvSpU7w3G6gXAHoCpAyP8/DXr7j3ZTsraaVcun71TNvRnCDGLTlhfmWKn3/xnKGRA8rK6vne926QleDCsLHEcGsPc502pDFxRPz4Ns358WeakiDHPntDI7x61sZo7zhHp0INswlPTuRUIUJltCLZPeLLuFiCdYE0X2ngR6YlBr96Ru/TNmZSLpF64TLnKsqoj1ei0ozgsuwz/r8O88WDFRwhIXhvllPZGEdZbCwldg+2xSP+9v7XfL68SHrpd7jUVEVVUQxJQT5wm7AfrTM3PszmjhGrzfV7gG7YP0aXfYNv/1EJJaWJiDbamX7Yz2DnGFJdA9E3bpJbloE+EhKcazjWdhn79DWfrcyi1EeS0VzHxdIy5GYrw/ce0vHoBfK4BM61XEJVX09xsIgYn4Vd6zgvO4Z41dlPYGA9lWUF5OWkESib5M2rIX778y+RGvPwffcSFY1VtCRpSJGcYFjf4P7Xz/g/v5kgs7CUGz/4M+rKEtEFe1G4zUiOFlleWmNxcZX9Ewnrh06mVgSA7iI5OZamplquV+qJDnTz+sl9Vn62z0qihrzfAfSy/7iBLgB0YQtYLKwcm/FuLtP1pJveu8N0nPipuHqV7JaLpGWoiQv0Yt+aYObFNzxrHWZpxUhgUjM5eZEo1cIgYhB7Di9HdgfOWB/NeYk0FBVgax3iN/d68QQIAP07lFfHER+tJVJuR3K0wObqCivLi2yZAlgzmJnfsjK7YiIiXMf1aze4+oEY2bGImY5xBu5PcxKgIrW4lNDrFaQm6FDLxYTvjLP39Dkjr3ro890grl5D7cUi4qJMLD3o4Om9Vjx2Hbrm6xTXlKNPjSBebEVkNbLc9YS/aZ/EIVcRX1RJU24aGUEB7Ax3c/8ff0XPsomk0iaS7vxbrmU7SQt3cnBi5lnbEr/45CEiaT7f/WEdJeUpeMUvmRtZYrh3Du9hHtkXKykqLSIhLpIAGagUb9OMpIIz+exEJSSL/A5UC6IX4zNm2jbpvDvG8mECsZerKL3ZSGC8nXTheXq0zdaTftrbRplbP8Df9G+4fT2FlAQN4cpdHEYT02Pz9HYssXLgJiU3laorFWhT/Wx2jbHy+WsGFozo0/Ipqr9KYmUBkfoAZArOhvgChAhk/Mh8wllCOOAK27lWfNZ9djZX2FydZ8tg5shkY3HDQeewAYdLzOX3v8flO2ln6pVQjeoMoEtFwrvWW2UWTiezwyM8/Ow1s5OryPwqTr91jY/qi6lKi0OxNUF3xxCtLzoYNmlQx6dQ3dDAlYZsUkOdnB7vMvHqBb96bmLf4iOz6gJ3ruvJS9VzNNXN1z/rZ37TREz+BVLev0xuhowIrYVItwXz+CZ3/+YzJrYVxNbkkFlfREKhC/HyEff+7hN8j+H4ByWc++giLVIV4ulV+l520re4w2lpBeWXLqAvSSQ3wI761Ixt9DkdXznomnxDRHEOZd+7fhbh7rQc4luYYm9tE7fZxi5BmCVKJGE6mpO1aLKjcWj8iIZHefN5Nx2PXzMQriejpZ7apjqup4Qjc6wxPT5D19NN2mb2KKwq58YP3icnzsre0gp9QjLZkBddRjrnLl5AeykM6dIyk5/9mta2bkRyNTEJqWiikvAp1NjcXvZtNqweNxHRUeQU5lPpMrE82Mez/mlMykgqGlooaLxIcooWtXAf+CDwdBXL/iaGxTeMru5zYpNhOJQzNO/C4jwhMSOBy1djaKrIO9OetP/8KX1PR4jSxHFw4SMaq9LISNGREGTicG2V9tYXDPfOI1bqyBGGEioKCUvQoQlUEij2ofIE4Je4OJUc4VkepOt+D/2/GeKJN5PUuhKy36vlT9IgVGTCvDjI3z9z0zm1SnhyFn/8/UyKk0LYW5lhuvuIqT0/IbGpZN+soT7KQcCphZHhCdqHZ1BoQohLyyU1Iwd9dBiBASDyCo5rPxKRD5FtjsPlTVo7h7j7ega5OpSGi+9TVlaMPkx1ppUybwwz2vOS4f4OhkK/zbWqFBoqcgk2zdH7so++nmGObZHEFVZS29JAemk0UtUhJ9vrLD94zKPhPaTqCHKqrlBdlklshAK5e5/5wU6etvYxPrWFVFtM/vuVFFytpDIkhAD7Pl6ToEeaZHZ5nd3DI7YtKsYmD5iYXCE7o4ZLf1pLQWEqUa4D1vra+frrR6zsWAkpvEbdhRZySgtJVh5wuDrO9Osv+MmzQlSxbi79cRmXG4JR7jqYe9XPwLMjdvwisgWA3hyO1rPGaPcTXvSLkAVqKa2oIrushkh9GBq1+OysGij8n3sciJ0H+A/X2TIcMLZ2xMHRBi6PkvGJPd4sqIiMC6eysYz6Gi8JGg0L/X28+us+tuQKiq9dJ/XyJeKjFIQESonaHmTy5cAZQF8SZ3L+WzcoqylFLllB1Dly9ll60iojufk21efLSIzTkiQzYDcdMj/Wx9ddc+w7JUTnVNFyufJsqG5l5DWT9/uYXXARFp5Hxs0mihqiiIiT4VpeYOrRAn0vx5iJTKexrpyWC+dJiBYhF7/tAfzfAF3oAkiEzsDv99H/pff/3v3+7yrwrgLvKvCuAn+YFXgH0N8B9D/MO/Of31W9A+j//P5mf/BX/M8SoP+yF600k6TvV5BSWowuLQy3BILxIsNN4MEkaz0DDA8MYRDHoc1vPttA16qnOXo6ymd//0u2Vg2Ys5KRBQXjU2rQmVVYPV5OxBKOK1K4kqmjLuiUvWMZg6NL7B95ycyvp6qqjMyMeCJDfASIjQTIHFiNM+w9NvDNL1t5E5BA3oeXKGksw+sZwtI/xOLIHCprEhnXv0VudQbHWoikA++OnYPfrvP41SHTkhN032nk8s1s0iwezK0dtN3tZ06hRpZbQPb7FbRkxBMjFSPZ3aT3SR/PWrtYlaWRXl1BXUsNWYl+VI4ZTPvrTA21M9S1yOrSPqfmYHbMCg4sVoJj47j9/Stcbq4iOMDJ+kQ3Pa0D2PacyMqvcf5GPfrEIJJE68gMBxh7++n80kC/A2LLq1D9SRWX3DOsdr3iwbN99uzxlJ9vpupyPvHJ/rNN2kD/Gvvz03S/6sayZWUwrZGa7BRq48ORzk7yT//0Oaurh0TXfpfypgZSzqWQGmlDYllkefI1f/e/uNk63KahpZGaW/Vo4zRow4XYcAFOORHhQooN3A4sDh/r1ij8LjdhwUrCAgNQS98u4YjeInPBlHfW+hS+kvjeuomR7YB5h7XRXvrvLjC8IyMkqYjYH96kOENBmAQiDC9Yej3As6cvuT+wwp44jFCdHk2QFgUWbFYrMnkArsgcEnKKKLl4kz/PPuZk18D05Dj9gyPMzm9gPBaat4FsHBwjVgVRf+ciV29fJDZJj27oc+6/XGR4YgNJRCW1jVXU1uWTEO1E4ttjcmSEh/dfs7BgJyAmhdiPfsyfFYcSLHGisq2xMzbH3Rf99C2fIEst5/aNK+RlRhMjdyKSC80C0f9PgC5CLDgh/S7cJyZmB/tpff6StvZutg9OCI3LRBkYjFeiQHl6wGlAKE6NHm1GOVfqS2iqTCHWOsP2VB+DHc8Y2jhh2Sph69iJbC6MY6WNqpbztHy/iYwIDc6jQzZe9LAyu0F8RjaFH3wLaVYUCpGJCK+wgb7Dk6eDDA0dcZxZx7XbdaQXhBOy+RWtv37A2PNeDnbzMIYpITacNNY5cLqw+/ysJ1WTnRZLdck5rinW2eyb4/GDNkQRV8n60w/IKsoiWS9Bdbal8DbhQCnAcwGiC7GC9uMzL2FnRxut3ZFEZ0TTfOsChbWJhOBGKXbjnd9kaWSW4aFxxtUawqoryakspXz/HqOP9xjsXsCvrSLmVgPZ5bGERUAyFkQ+PxKvErtMwPYO/Oyjth5iW9nk2adf8nzgCG1qKVW3fkRGXRyRavfZNozI0sZk9zodbRPsS3JILsokJSeVEMko6+1veP5VK5jLSL16nbLLNchLpRSIRhBbnUx0H/DFg0VcPi/5FQVkFkqxWvaYne6l/esBVmYNRAQmsZavJMXmRXdoxeSMZCcpHVdqBvWNEfxFoorTN928+Pt+lkMuktNwi/g6PfnpgWhkfpTC4IV5lZ3NVSYEF+XgHBtbB1jsMgwHTozGQDIyv8fVv4yjuiwOhWSd7Rdv6OhexmQJJPq9O9TWZROrkxLvXwMBNHf38Dddh6z6wyltvETN+WxCXAv0vX7CWNcz7Io8yuquk9d0hfQYB3JhsMm9xObACq+75jm0xmON0VJRk0hMohNXZz+v/7Ed8YqEtr/6d3xYlU5pnJoM8S4cm5ns7uF/v9vLqTKY6sYmynIjCfHvsTg3xy+eb7Gzu8f58+epqqkmMSWOaF0ocpkgHPEikwigRRjCOMXtl+GUqM/gBp4TvKeHHKxNMDUxxcjQMPOLJkwWCUazG5tbjSMvj9KrV/g39RlkBzhY9p2QgQAAIABJREFUGOzj6eN2Jk0BJOcWkdvQzPnCSEJVPjDPsvOZiWc9Xcy6TES35FNZUURcXBib3e20PnuJ1+kn470/JrmqFEWYhkwMKEx7LHa+4vNftDHn13Ou6SaxTVWUCgBdLiOME/xoz56bPr8VrIID/Q1Dn7TRtaFGk5VC/EctfHhOTYhMgWLfyNPZTR63zTG25KW6KJbvf/siSTGBBLjX2d9ZY3FuipHRKUYnlnC6RRyYvRzPRRIVkUHkX+q50RB1BtCjW5f5+uf9dC9vYrx6hZoPr1CTlUiJkCZve8HW2Co//XUH99ZktFxu5vJ7LSQrtlhbnGOkv5v5Iz3p5e9R2XKOuvATPBIxRusJx68f8aR1lpGJdewtP+ajD7PIjFWhFQD6Fxus7liQ5VWR914UqSnhHK51MfIfvuJ16zAybyzm5CzEKv8ZQA8+XWLbk44rrJGKIhGl+VEoxCY23ixhMkBqQj6XLt8gKlmFROHHaJ9lbniEnle9rPQFIKmooOH2FaLylZT4PQT8v26gG7j/aSvjU6e4bzVQ35JNzBlAn+TJr9pofTLCYfkVrt25SW5BFiVhJyCzsbE2x08+ecCrjjXyC6r43vdukZ8pYW9rmf4nncx22lDGxxPz4/dpyU8gSOQh0Glgu2eQbx48pbttgJUDJyGxsUjDQjHL/YRbHEScunlWUkZMaiRXblzkr04WmHzQztCLLmZz7pB55X1yS3OoiIBAWQfW4w0m/ucpHnXYkCQm4vteEyU1EeQEh5N1aoNVI1/e+5JfTI+jSv+AC3VlVBQIAP0Ur8XA3tokQ52vmJhewrBnZM8sZ//YhdcvJ77mX/PRxwWUliYg225j/kE/Q11jyCLr0L9/k9zSJKJDQedexru6x5tfdPHJ8iSK6EhSm2ppLCpBYjQz8OXX9D3tJrqohIrbHyCrzSdTYiXc68AjmqNvYJwnLzuQUEdKSjx5eRlEaxcYet7Hb39+lyhRC7L/5iPKGkpojBCdDdg4DAZav3zI/3ZvBF1KJi3f/RE1FWmEqgRQvYtvpe/MtdvR0cPagRebSMPeiZcTWRi5uelcvnyBqxVR6NVuOp49YvVvt1lODCLvcgPhdSUIAF3YQBfczMiFhBQXftEx3vVl+p4P8ebJMj0uKY0f3CLzUi36aD/hPhPGtX7ePLzPw2+GeDNpwBdaR3ScH5HUiMwRzokkAK9cgTxTw/WyLK6er8TVNsZnd3vwKrTor36H0ooYYnQaQvwm7KtDjAz1MzLYz9K+GIPRgdGh4tCuJCkxjQ/ufETLt0WoLFLmOicYeTiNTaEm8VwB+m9VEx8hpDb4iTFOcvDwIZ0PWhlQ/7fE1QVQ2ZCDLnyPxbuvef7gJQppOhm3P6a0tpyQGAkxYjcil4mjwWf8Xfs0Jr+MwORsSuOjyNYqOZoY4ptP7zJ9LOVc420S7vwrGhJ20Qe5cThPePFqlb/+6W9xuM9x86NySitSkKheMD+6Qk/bFJb1XCIKUqhtqCE7OwGN2odGHYBM4kMqcp65wiWC5gYZPo/gYBYigT9lqe2Ul5/NsbBZTML1UirupBMcd0gCG7j3l9j8apGOFwZWd12ofvw/8v3bsYQHOQnzbyNy2tmaWaWvfZnxdSvBMeHk1BegzZZhHJhh56sOxtdPSS6opKTpPfSl8QQFvR0IFaC38ncb6BIhd1wQmYsELnaIcWeRyfFhJkcHWVoxsHdgZu84gJUdMYHBUdz68M+pvxFDUmIskcHqswFCmUjITHGBkDRgszM9OETrV73sbpkI18bg/LOPuJITR45WRcDeHMt9U7xo7eDlFujOFVPV1ERFaTQJgVb8TiPb7a/52aMj1vZs6POref9SBAVZCVjm+nj0D8PMb58QnX+JhOtXyE3zEKo9JtpmwjKzy/2//YLxbQXRQrpWXSHxhW4kQoT7zz5F8ljErgDQ/+gq7yuCkU6v0tv6mp6FDU7Lyqm7cZXovChSOEJ5asQ5/pK2z/x0TLxBV1FA+cfXiQoPZn9nmY3nT1ienOV4e591r4qTgEBU+nh+3FJIanM+kggV0tFxpu8N0P+ij/XcQorev0xpVRmVWhEBzg3WF1Z59es57g4tkVWcz5U/FgC6ieP1LcYevWB+yE1wUjwZjbUEXw5DsbzK2M//iXsPn2N3i9CE6ZBq9XgDVFhdHsw+PwHaYLLycimqKKPBb2G5v4e2sWV8unTqLl8no6oMXaRwP4LM7UNpnmVpeoyR9se8Hl/kxCbHZA9lzRiGIiiArMIMbn2QTENZNtj26P3lC0ZfTRMflsLxrX9NfYWOWJ2MaNECOzMLPH/wlJlRO8ExeVQ1NZNWl4k0RIZE5CXM70XmkeMXuXFLTTgW++j4uovJx3MMaGvJv1pP1vUCbkf6kTi3EC308rOnXp4OzSCPiOf7382kPj8ey84ywy+26Vm2IgvRk3azmZuJp6gcx3T1jtA+Oo8+Ppnc8loSU1LQqCXIREIS2duBap/bhcw8yv7aLs+7xvhN2yIh0Sl8++O/oOBcDBFqCBCOX3tjrI50MNbfwT3pR1RmBHG+OA2dY5nh9mEG+8dwiZLJqbtIRUMNkaky3OINzIZ1Nr5+ztPxE0JjUilqukNxgR6two4CG5blcR49EYbZp3AHFpJ1tYysiyWUBwUiMW1i3lxmtvsFg2OTbBn2OHAEs7ENhj0r1RU3qP9xLfkFKegduxiGOnj+9AUGk5/0i39KRW0NCVmRJEotnGzPMNf5Of/+8zy82iOaPirgvZYQ1HtO5l8NMCgMqYgk5NbUUtKkJYx1Jvpb+fKVl1OvEEdfwLny8ySlxREWEkigAoL8DkRuGz7zOseLY4zPLtM6ssTCyhQeXyCbBj8Hp1mk56XReLWeyy0BxAeqmeps5/VPh9iTiai4fpWMa1eJDZcRopASvDvE7PN+fv3Jl8xLsqi88x7FVUXIJCvwYpXWp52sSsIo++6fUN+USnQ4hPq3wG480zp81T3O6tEpQYn5lNZcI07tZHP8NYvfjLKzoyYh8Txpt+rILhYUSk7kpjVmHq7Q/niAdmUspYVZXGqpJyNViUYmDFn4EAtD979H5tJ3AP0Pviv57gLfVeBdBd5V4F0F3gH0dwD93X/Bf5kKvAPo/2Xq+O6n/CcV+IMC6P/uv+PcuQKaW66QnJlzFicobPIJsFTwHoqsDoY+7+PRF8/QyiM4/Ms/orY4k3R9AAneE8RCw1+InzafMCjENT9vxxGWS37dDVKTo0kXfcWLp1t8/nkre8chBMdHowgWIw46xocRiVhJSHA8sdGVZKXoSIlRYTVtMDf9hn3DBgEyNQp1JCKxiuj0c8RlpqIJC8Epd+B6/jntv/6UTccHFN24TlFtOg7FM3Znplie3kNtv0ZxSyMZhQFYNG5CmER86OHw8RJPXq7xxmdCe6eW5ov5ZNtlHD95zdCTERZVcsKrK9C3NFMZKybEe4raNMWkAMued7LsyiSt+DzlVZUUJYNj88XZNP3QVCyDjJ1BEOnxJrmrCo5ORXijsvD95XtcbSglTHxM7ldf8LRnk7ndQNT1hVReryc6NYJYkYuAg11We3vpvtfOlN1Pcmklult3uODvZ6HzCV+/snAsy6e6+Sp5zcnERAkfWE8JYQvP+jwjnf04t2w8SK0lLzKUBn0EutUNfvGru6xum4i++WNyqsuIzgomRn6AxrfD5vBzOv+9kbHTAwov1hH0XjVJKfGEBciIErY8HX5EXj8iiUfoGuH3+d9GDovfQnOhqygSOoHC6y1F//1L8Pq6zu4oEYFuAZZtszvSw9fPZhjbVxCWVEL57RsUZwagVYL44AmDr7d5+k0n3aPTyEKiiI5PRKTSYHfZkEhAo5QQE64mJyuD3KxUzhHNwMQwbXNvGDnZ5dRiR+wTE2GWYNgyIBPLyL9zmeIbFwlK0JPd8Rn3O7cYXzhEk3uDuivl5OWHERVgRO7dY2N8mt4vJ1gYdBOSW4jq45tczhOjkVgJci6y92aNZy/G6R89QZ1UT/ONRlIKtWg0XpQIUE+Mwn8EHOF3H2GaP+aLn3fzZmSNqPz3KLleQ8q5WAJ1foJ4GwUq97kQe914TGZmert5/KyNjoFhrBIlwXml+GQB2MQyQo6tBKr9xMZoSIlTUlVcjj48iuUZM119I+zsHmKwb2HjGKvDRNLSKjukUVz/HjnXLpGYZMW0v4pxdJyd2SBSs0rIv1aLJ06MUnSEnjeIurQMvRjhdd8uHaVhXHm/hpyiGHI6+nn61XOGO0bo0OqIiAlCpvQj9QvOQxHyADlREYHkZ8STmZJIqF/GTO8yzx6+IkFXSNpffUxidhxJoaAV+s5C7LbfByKhHSl4FYXc8Q0WxocZ7mzlVVcNcQUxvPeDOsLyZAT5TwgSOREZNtmd3mBhdoVRpxJRagbpRQXUnDyj9dkOgyPreFSVFDTXU1aTgDYWAkW23wF7KRJ3AF6xgxPxHqEnx1g29nn0y3u8HDolOq+OyhvfJbkqAGE+QCPyozztYW9kgNnBPmbchdgSM9DnFZDmMeF5MET3/RecxBah+7ObZFXmEB3iJ50JxFYb5lfrfNMzyypOzOVpnEtLRbV+jLx7iZetQ/SY9/EUZxMdf4jarERlViCX6JAlKFHHamisj6A4MISVwRFaP5nBFZxPWfN1lBcTKAnzECL3IjEtsTq3Rs/wFP1rDraO/XjtFpQOI4H7k1gcgYTq64j+twVUl+Yh85qJ+HST7o45TkwBmH7QQuWlHCLDAihnFZa2MbT38jeda2yIQs820Csr8tG6d+h59ZSxvk7cEXmUN10hpb6cwuAtAgTvuNONfW6DvrE3rBjNHERqOJd3jpiYWLy9y3T+6gHK/VO2/vx/oqZYS3ayinjxGCK7mKn2Pu79co1jh4aymiZS6hMJiLWxf7TJVPsQezP9hGmUhARI8ETkEJmajyu6lNiMCPQqEaF+0Lp28UlVuCUqAqw2cDixLq3wdHCQ3uVl1iwnHPscqO1WPMeH6E3/F3vvFdxomqXpPfAgAYIO9A70oCfofTKTyWR6n+WmTHd19/T09M7s6GInJMVKF3shRSh2QzHa1ex0V7vqquqqrPRMR5P03nvvvQcdQAMrAdmjudHlbkR3TCIClwR+nO8D8f3nOe/77rCjfY/os3e5e9mPBPkBY60NDDzuYsLoS3h6Hj7XitFFKfAUGvE5HmXzSTMvayaYP05DnqElu8CbkOgV1jo6aaneRmrKIP72BwRniLCqBKSYuxGYZSz3jvPlN80s7lpJzi4ipvgsUTHeeCiEzvRzicOBAhM24SrCbSkLbUO0PeqlfcNIZF4GiZ9cwivMBR+BBZeDZeztLbx4NMfsqJqd96RcuZFDaIiS8OY1BvtXmBxf5yvRIfvGReQKO2kTI5iX3HCR+2L6u7sk5kUQ7e9FfFMLNb98wdD8FtIbnxP/2S20YVIiBA5IVMlq1xLt/0c7zX0iNDeLCPvsAuLARazDk+ibOtnTh+JdepnYslh0AjtS0ShC6zKGrimel9ud/0MEBcVc/4kv4YEumPpbGf+nHabW9CyVaHg/JYT0KA363g7+8HU1LYMzHLqFI4yOQijcRyLeIUA8iV0WhldgJvmhSjQ+3ghOjmmf3Gf6UEJ0ehFnLyYSKj9BKXIMvLRjaT+kpa6XR7OrHCekUnTlCjGJGrRSO3K7HbnNil107Kg4RrsFj/4XPP1+jMaxEDzOlVFapiAiehfVZDsPfjFA88sV3HM/pvAnZwjK8iJe7HidSU7n+3n9y0c8fyMmTFtMxl+9T2DyAgf6BWYf1nFwX40sLBz+poSrhV64CY+QHE2y2DbMi2fNNNdPs3HqTVBCOGaVkC3ZEt7HCoKE3hgjVOgS/UlPCSfrZJfa73robhrDHP9DUq8XEKvzJNj/AA/bMOa1Zcq/GOFNq4nAqHhSrpQSneeKn6cMlX0L2fIOL75+TF9lN8PF1yhN11EQpSFaIWR0uJ/2nk5ql+YwmM0cWSy4bx8g39tDcnzC7pUfc/NyGlmpMbjPjzLytJvu1kFOfVPwuVNC1hktAW4WQsxTWOYX6Pn+Fd+1haAM8kd7vpCcc9OYdvQ0PH5Cz3MNMTnFZFw6h7TYRJxJjNoONvEqwyNt1LfXYRJ4EOiTTKQmEbXdh/6GJsoffE+Unyeef/s/EpsZRYSbEc3JAsL1PQa+quMf7o/jGhFB6g8/ITffE0/LNqapViYaAnm+1ESveA6LcImIHRcUc8fIRfGc6CKILCskv8iP9FM9IxXlvHlwglGtJLv0LAGF6QSHqJwDOg4g5CYw4Yxaseg53pqls6KHsfJZuqVKzty5ifZiNqEeIpTGVXbHWul7Vc3T+lFGVk44jb1BQOA2sID7ti8IVXiqA3BNkFKU5ocuNpSN1/U8eTSATaomrOzHRFw6JFTlRUCn2Bn/0Dg/TLu7HpNwEtXOIaHLBxj2vREnphJ592PuXvXGZdfMYHUj0xX97NpFxOgyCbpbSnCwu/PsFGSYZOnxN7S+rGDTcgvB9QBSSnR4KC2c/HqAxvJmVKp0RP/mNgk5/sjdIceyBrYj7ENtPBycZsVow+QRSGpAEik+Iax2DPLs99+yKLCRd/sm/u9fJcX3GD+RGdH+EtOVY3z5i+/YPkoh+e4ldMWZ2ALnMK9OMTMwxk7nDlLVKDJ3D6yeEZj90wmLjCM4PJogpRA3ITh8eqQ2y9u8cZMJq7GL6YYFqp90MLTjheZyJnn3LqD23yH0xIhgc4ORp8NUN8+ydSLE/Wc/472zYfjJrfiwDUebHK9v0tc2QNv4FmJPT8Jz8nGNDOWofQTDgwaazadocjKJu1BCfLwfaqeCFISmEwSOPGgh7OGw3p5GYtnhdFRJb/ca7X1jdJhX2DdNIBWacN3YYH3qGDevYHKu/YjE2+cIC/HGTyFwjk05BlTFdiPY9XBsYqp3iPIng2xsHBMamoT0px9RFCwiTCzAZaOf9Z5Zal/X07Tph2d8GrmlpSSnS/GVrSM27bPdXsnTJ8tMLh7grj1P+p0cMpN9MUz30PYP/5XxhV00yZdxvfPXZERaiVZZEQorMExt8OzLJzT35aLJySChII/wzH5sk4s8/eJ3CF5pMXyeQfy9M5SoTrFPjlH7qpLeyUNEuusUXLlEUJo7MVIDstN1doZ+T9fvvGgeG8UjM5WoD68RFOSL4XCHhYpytqZnMK6usmmycCJ3QREQSPHNqxRH+RDgAkfdrVTXDtPQPoQt5zNyb18mOl5FpNyK+0k3ezOT1P+hhfp6b/wSU4j7ywvEpS1xODHJxtfVDLTEokqKJPhGIaFFY5yO7tDyxUte1rUi91Cj8g0ApQd2sTMcALHwlABfN1KT4ojSBBBzsM9QWwffDx1BVD6X79whOdkDjWQTscDM6eIkU2MmWjonGV0S0r09jFp5gPSkB4legl0QTWTsXVLez0KXLuJU3M/wb98w/tRMvNs5th2W4Nm+eKns+Iomme2b5ME3j1iYlBOefJ6yGzfwTVFglYPIDiGndo5k+4gER8jYwN6/T4PDZeHNDAvhcVz+6ApROZFEKowI7Susb3ey/58NVNXPIHPVoPifykjL8uVUvIHqyRsGulZB7MFOwXXuRUwjMW3TMGaib1FOWHgCackppIZJEDveHAsCicl5H3dsF+G2287i0AI1jcNU9Rjwi0zm1mefEZzggkr0dshEudeFcbCJsY56mg4/xpRsRZMVRiBb2B/OM9U4waktjZP3i0krjcLXF2IOu9EvLtLQPUHftBwPnzAyispITVKgEO7hwg6WzQnaX/XSUjGC2JSJ/8V4Iq/pSJftsTw+TldLK/VrAlZ39QjEIjz259ld3md320iE7g6pf1VMbLwGzcEOW43tVL2u49DmQdxHf4cuLw6FnwCtQM/p+ihzDd/Q+Z+9GPW14PWDYuJuhBC9cYC+sYHZxzuMivzRFF1DczEErXKJ3blBuhsb2Vw3YHcMGqkikKrDcFf7EhofT3SYH7ajE/anxljsaqdtdp4mK3ivzqMS2rFtrrJiOSREpyOquJC0jDxSVAFMVbXQ/x9/w4hHEDG3/4LYa2mE+1vwlUtRb3Qz9mqMP3xZzowwiZz380nN0yIUN3NSdUxtTTfryhAKPv9rcnO9UCkgyLblBOjGuX46BlaYXN3H7BqAb66WSKWM/ckRZl9NsbAtIzrpHJqP8gkKO0EgOSHIMM3ak376anspN8cQo4vmTGkR4fFeuInf6s1dHQNBNkeDQIhdIMJxunXc5Tl86t493lXgXQXeVeBdBd5V4E+xAu8A+juA/qe4L/8cr+kdQP9zXLU/8Wv+0wLof/dHgH6VSG0CDm3HW4BuAJMFDo5p+aqBlw8r8JD7cPzv/ooiXQwaXwkamwGB3Yh9fwf94hLVtd209gwjDklHV3SdxPhgogTPqChf4NGTeuxSLTmlxUTHh+IWdIpQYgC7FKnICw+XSNxcBCilJgS2HQz7W+g3l5idXKC3f4qh0Vlc/SPRFeSQlJGG2EuKrPU5jd9+zfzhbTJuXSe9KBaD5DlLg/1MDa3henSV7ItXSMySceJhxZ1hbJtHbDyZoKJhmUH7HorreZRd0pF4KmXnZR3dr/uYdpHiW5BL8MUL5IUI8eQU+e4QQzU9vHpdx5ItkcjUfFLT04j2MbA+/Ija6mZW9/NRlXmRlBSBh3kbdfMOzT1jLFnd0X9eQlmhDm/hHsn3v+V54zzjm254Xsgg/0YJPmHeBAjMSDdWmG1tp+15A6NGOxEZufjfvMs5exuTTa94XL3LjiCe3JLL6ErjCQwR4CI8RcUyhslROutbOV054mVULpmhQZSE+OE5McNvv37E/OoBgbd/TFJhNkEJHgSJ9Sjtqyx2VdDyH3boPdkiubQQxdVcwqM1eMmkhDmUFscgMDtk5GaQmrCZrZhtbtgFNkRCEWKJ0HGf/P8D0B2g3e4E6I6nm3kD9lbZ7G3ladU4PesSvCPSyb9zi7RYGSq5HbZe0de8TV1NB2NzK06VeVZBAeqQMCxCx/uBXGxHJbGgdJWhkAmhY5n7b17RvT6Le2YSqYnJeHt4I5s/oLO1g5WFZYLP5ZB0+RyKYD+0dV/zuH6JvokNVMk3Kb6SR3KqF2rpFq4n68wNjtL+cJipLiteSWkofnCTy6lilEIDStMU672zVFQP0tmzj6vmDCU3i9GkeOHuacEV8VuIbt9yAnRMevYm9/nDrxvo71skNPUamdcKCE8MQe7vcHCwOZsKMrsJodmMeVfPSGsr1XXNDE3N4h4WScrVu3gFOpQyckIRI+IYhdyhpNzAVezK/tYez590MzW3SlBoFJqUINTBCk6sh5hevaR1Xk5gTCbRF0oIDTtge3WKtfYOlkeVRGkzSL9+HlGUFLlgBzW9SKuVNFb30NS5SXOuN5euFZCgCyK5qYeqJ2+YHJhmKimFnPwUomJDUbm6Y7fbEImEeMhtuEltqFxlGFd2aHrZzYvHlcQGZxD9b3+AJi6MCDV4/jNAd+4Qx+ZxDGlYsB8uM9XbQVvNS+pasvGP9+PG52UEZ7jijhFXjhFsrTPbOcpQ3yijAhWuCcnE6FIo2K+komqN7r4lrK7ZJBcXkZEXjloDrgIjYkcTHhESJ0A/xSDaxt2wy/7MCuVfPqS224hvfAH5t39AVL4rXnJwd8CTo3ZWOlroba5n2p6GKCUD/8RkIo62sDzpoPFRBXvBOnz/6jZJhalEeEAII3BwwNaLce6/6WJZasdelklOUiKK+T2kDZM0Nw+y4CHD/+YFsnMVeJ164H6qRGBWYvK0IfAQ4aZYIsQkoPdNHRW/H8bklkBWyWWUlyPJUtucAwWm+S4aHPbHrb0YPeKI1Z0lJiwQlXWfnY5yOnqXsEricP+5lqwULULzHn5fLdBYP8bhvoyjn16loCwFT3chGTaHAn2R5cY2/qllnmWBF1nnLpKbnYrb8SIttRX0tjZi8o4j5/wVYksKSfZcRm4XIjSa2ByYpK2vj0UHrPZVkZGRRUiwhpPGceq/eoJSf8rqX/4HCjO9SIh0gMI+OBIwWNvK97+cwGjzJvdMGbEXovGOFWKyGWDrEOPiEBuLM4x0tdG1YkHkFYp3+k0Sss6SFutCuBw8LJvYhHLMQjky/R6m9Q2nHe7DplYWTSY0mRnEZCTjYzOzMT2OsaOFDlEaARkXuXzBE61Ez2hLoxMQzptDCE/Px/taESkRLngIDPgaR9l83kx55ShzxjRkulhyi9SEaVfY6u6l7uUaAqOOhNsfE5EnReglJNHSi90oZrJrmN9/08zqgR1dThEJJSVExvrgrhA4Fa4SR3wBJ1iEy0jXpEy3jdD2tI+uDQNR+RkkfHwZrwglvliQHy4iaGnk+cMZFsb82HxfQumVDNT+IgJezNLSPIV+y8psSSox8b74qRWEttcyVLnI7p6Vzc8uEp0RSpS/F9rGBmp/8ZzB+U1k1z4n7pMbRIfJCZfZUFDNWvsKvf+xk9ZeISHX8wn8tARR4CL24Wl2G9vZ2fTHq/Q6CdeTSXU0zoWjiE5n2Wka4ckrEW29e0iLirn8uTehwVJMPZ1Mf6FnZmOP+RINHyaHkBEVzl5fJ9/er2FkcYfArIuEnSkmKFCGm4sRb8E0RzZPbNJgIiUnSE6P2F5coLpnheFtKxG6fM5fyyba3YzCYS+738JR0y6NNd08nF/BlprJuWvXiU7QECvDCdCdrheiIydAP8SGZ+9zHn43Qt1oMN5ny7hQ5k507A4uE608/vUwbRUbeOZ8TO7n+fimeZEgFqBkhKP5Pqq/eMLzNzInQE/5yT2C0xfZ355l7nEtRw98UUTEIPi3ZVzIdsNVYEBsGGexfZQ3lZ2MD+4h9E6k8Oo5fOP8OXDZwcvkig8q1pRm1CoLXm7gvTTOmy9b6W4ex6r9AclXcojR+RAUso3aPI51Y4NnvxulpuUE//BYks8XE5mnwN9HjkqPrhZVAAAgAElEQVSkx3VZz4uvHjPwuouhs9c4n5ZCWqA/ASe7vGmqo7GtBbTRZOTnERAaisvyBluDgywODTGQfJFL5xPRJUSgmh1h9Hk3Pe1DmAN0eN8sJqsoDn+lhVCHAn1+nu5Hr/muJRRXfx+05wrIK51wAvTah4/ofBZOdFYRedcuoyg5IdYmx8tqxcIGvf3NNLY3cIycsIBktFEpqPGnt7aRJ9/dJzZIjfpv/57YrGgiVMeEmhYRrenp/10t/+X7CVwjw0n49CN06XLE+jn2+qrofu3DZpAJ9bVoQkKE+C1ZMLbNMDNmZz3SG6/cVHIKfEk/2WHk1VMqHh5x4qUgq6SYgIIMAsM9cSR+uAJuOAC6yQnQj7bm6KzsZvTpDF1SBUW3rhN7IYcQLzsep3qOpjoZrKzjVesU22Y3Qq78D2Rmu6JU6FEf+GG1yxFLXDEHWfGW7+CrEDP18DkP7nc7AXrw+R8SWrqNj1CG4NEWzx73cuApwf2DbJLTFcjXt3HtnWS4/4B1Lz98Lt2gJE+I4tDCoGPIs6ofg1BOUk4BgbdKCAhQOHlG4M4I8+X36autZ+3oEpZLPqSUpOHlbuP01/3UP23EXaVD8PNbpBZoHHyRDNsGmI847W/lq45+Nk5BEhiFLjCJBI8A1rqGKP/6ActCG/m3bqC+c5kkn2MCZGbEO3NMVo7y1S/vs32USup718i5WIBrjB5Pyz4nW/vY5iysbjynf3yCtmk96/JodJn5JKYVku1wnlIKUTkUsA6A7nhYLFj0bUw1L1FX3snQjgchDgXqbceggJGgEwP2jTVGyweoaplmzWDB60d/xftlWgJcbajZc9pp787N09MxSO+sHrnah4icPJQRoRx1jrF3v45mywmhWRnEnj9LQmIAvgJQOQH6sWNq1Wnbvid4C9BFxkXmXx/wvGqMNf0xssIY4tI98XAVYpsYp7liiN1DGwnn3iesNIvQYAdAd0RgvQXoIgdAt2xhM54w0TdC+bMhNjdOCNMkI//LDykOkRIqBvn2IOtd07x5WUvrdiAecanklpSQkCHDR76KyOEU0FzNq+crTC8d4qY9T/LNbHQJDoDeTt9//SWTi/uEJZXhcvvfkBEF0e6OmddX7Iws8OjLx3SPFKPJSicuL5eY7AHsMys8+eI38CqWg0/SSLx3jhIvE9aJIepeV9A3ZcAl8w4Fly4SkKoiUmJEdrrBzsg3tH0hp2V8HO/sNOI+vUNUpD9Wqxlf/RYmvR4MhxhsYBRLELqrkPr5EqW0oTLtY2hv4HXNILVtQ8gKf0z+3ctExbmhkdpwP+pge3qclu/baahV45OQRMxPLqDNXOBgdJKdb2rpbYrGNSGMkBtFRBSPY508oPv3NTT1jqCJSyQ5KwffiBhcVa7O9RQJTLhK7Xh5KJGLzMjHRumsaeCbvgNs4TlOgJ6U5EWUdAWR2cjGYBt1jZt0Diwg9spAdysLP9Uup9uNbPWvMLcgx9PnPP5nI9FlijiV9DHyZS2TT60kuJ1n60fZFGX7ofYQoBZMMjc4xZP7z5gYtBEaX0zp1esEpHsiUgqdLl5BJjDK9hEIDMhsa4h6D6mt6KS+dpb5sAiufHiViOwowt0PEbLC5mY3R//lyOmOInEJQ/T3F0jNUSN0PSSysZ3xnlV2ds30BCeTLu1wnpFnDn3YtGqIjdOhS4gh1uetotjpECUxY0bICWKU+jaWRpeoqunjVesW/lEp3Pv8JwQnueEhfRtz4LLXy05PHSNtdbTs3kaS74omR4O3aQ3hwwVmGiexijI5ev8sqec1+Kgh7qCb3cUl55q3jwrw8NGQc+4G6ekq3CQHyNjhaGmA5td9dNZOOQF6UJkW7fUM4k7naa2ppa25hXXPJGJSHfcnMfgaF52OdB1tfUj98gm9l0RUbAjhh3tsN3dSXVGHweaF9qO/JT0/DqUvaEX7HK8NM1P3Nb3/lzujfnY8fnCO2BshRKztsl37hrknW0xIQwgvvkHU1XAyA/YQHKxwurvLxvIeM9NL9A2uMra8C1I5OedLyUpLQo6dpZ4O1vp6WHMo9XPyuRSgxlMqZK2/m+qhduxqNcHZWSSmZJGoUDNb28bw//lrhlUhRN/+mNjrOkJ9TM6/8VvtZbxqim+/LGdamETWvVx0ubGIJS0cvt6lrqabFZcACn741xSdCXWeJ/xt23Cyz95ED7Wtk0yvHSD1iSbsXDyhMhHbI/1OgL6064I2tRTNR3kEh5oQik34G6dYe9JNT3U3lSQRnRZJUUkhoVpPFGK701XD1WFV7wTojjg3xx3rvziO/Ym3595d3rsKvKvAuwq8q8C/0gq8A+jvAPq/0q3/3/xjvwPo/81L+u4F/7QA+j8r0K8Q9UeAjhOgH4DFBodGWr6uo+LpG9zl3gh//hMK0+Px95ISInQ0E43oZyfp7eiiuWeUgyMLAfEFJOaVkJDghfrwFS8fTfD9g2qE8nguv3+HnKI01BoRUqnVob1zzisL7A649XZyHduOMzTbZjliaWyWxuY+auvb0VtkxKUnk1mQi1ugCrf+Rhr+8A2z+5fIuXuL7JJYjOIqZrraGOmZg+0iUkuukXEmEFmIGRcGOJzaYsHRKO/YYlp6ivv1PK7dziHhRMqmU4Hey6xcgl9eDiFlF8gLk+IpNCHVD9FX3c6LFzVsSVKJTs0jITmJQMUOk21fUfm6FrHqLpk/yyE/X4eno34vJrlfXs3skQz9R0VcPJOOj+SQ6O+/5XnDNDM7SvwuZpN7rQR1iA/+AgvSzTVm2jpoed7AmMFGVEYeYXfvUiTqZqqlmoevFlk7CiIj7xwZpTlotGKnjbPUtshCdz9ttW0cr5sYySygOD6WM0G+iHoH+dXvvmdxw4DvlY9JK85Hk6ImULKHq22NuY5XtP5ve/Qdb5JSWoT7lWw00WF4ySQEO+COw7nUYgX7EaeWPXZ29lnRizk1nRAYGEhwsNppp+yMqPz/FOgO1YLj6Uybdj6V5k0cnrvrPa08rXZkoAvxicrgzL3bpMbKcZPbEehr6GtYpra6jcnFdaJ02ZRdvUZMSiIi2VufeEeamhQLJ6eH7O9ssFvVzR9el7NgOqDg0/cpPXcBTzdPjkdWKH/ynJ6OHgILMsm8fgHPiBBiW77jYe0cvaNruCVdpeR6ASmparwlO7icbDgBeuujAacFpHeCDrdPbnIlXYZKZMTVPM1K17RTgd47YEARns/5G+cIT/ZG5WFBbhc5AbrUvgnsglnP3tQ+93/TwMDAIuFpV8i67pjWD0bm/Xa/OwzuXB2DKxYT5r1dprt7KX/5mvG5Bbwjoin64DPikhOQK6V4OmrssJoU2RHaNjDsHDAxPM79b2pZ3Twgr+As524VERjujf5gg6nffUl5xw6ewXGkXLtMTLSFzeUJ5puamO61EqSJJ/PqTTxzvFEI9UjMnUge23ld1UX30C7DxSFcv3UWXYaGhPY+Xj16zdTANOvpGeSfySIzJ5VgH1/nOjuW3rEuYo4R2i1sTS3w+n49L59UkRiRQ/Rff0xYXAQRPjjt+h15io58UydAtzusWW3YjzeY6+ukubKc+pZw3EJVXPqLK8QU+uMnFyLlCNvSOj117XR39rOlDiKksBBtuo6U1edUVMzT1TuPXZlDcnEh6bmRqEMdAP3IaQP7FqBLsQpNnIgOUJzucTg1z8uvvud16zpuGh1Fd36CtiAYtcLuzCwW7HYwUFtL05s36N1yCbl4nqDkBEL35jh+0EL1N89Y8YhD/aObZJ7LIynEBX/RHJYdPbPfdfHbFw0YfdwI/PQKuQlaZHPbnL7upbGhC32gJxHvX6PkYjRhUj/UDo2bGQ7EcCJ2iNzmUekPaHn5kqpvR7B6JpJ57hLK0kiyfB1Q55jDsRaevnxDdWMXPsmlXLn3Y3SJGjzsJsZff83j8jZO7FF4/jSGjJRoBCY93t9N01Q/itEgx/qXNykoTcfTTUCyA5bMzLPQ3MovG6dYsavIPX+JoqI0lEcrtNZU0tFYjcEllPSiiySUXkEXvIMcEVb9AZPNvbT29bBtOUWqDSc3J4/goBD0lT1U/fZ73A4srPzwf6E424/kaCV+wiEw2OmtaeLhb8Y5wZecolJiSqIIjFcgdgxj2ESITNvszk3RXl9N9fA6G0cCCM0lJa+MM5lhxHmCu0WPVSDCIpYh1e+zNztHV0MjjxpbMCiUXPr4E86UlSI93GWir5vZ1+U0HocTnFnGxTJvosV7jDgBeifzp0FEpOU6FehJUa54CY7wMYyy8bqdp6+HmD1IQJkWS+G5IKISttns7ubVoykMGxpiLr5HXKk/qlAxCaZJjrZOaGvs5rv7LeyZZWQXlaC7UEqk1gd3138B6HCKWbiKdF3CVNswrU976d44JDInjfgPL+Ebq8LP4VZxuIS1uYHnDydZnvJj956cc2VpuDoA8uMRWpsnMZ3Isf3FJc6VZBDo7opbRxW133SytLjL6r1iYjI1aIN8iWispeYXLxma38Tl2g9J/Pg6URoXNDIbShpZ6Vii4z+20t4LETcLCPu0BEnQKrbhSVarG1iac8Gj6CpJt8+R5iFEJZoA/RiTVR08qxYyPHWKZ+kFrvzAj9BgOaa+Lqa+WGdqfZfpoig+y9SQHq3hYKjT6VLTP7NKaPZF0q/fRpcSgrcS3AVrGFFyhBs+ViOWrTXmhvp50TBM/+oRgdo0zt++TEqoDDexDTaaWXyzSMObTl6tbeGWe4ZLd+4QpQ0mSuoA6DbkVjOIDZjtNowCG6rBGh58O0DdiC/qM6WUlfkQG7uHbKqdh78eoPX1Cp45H5L/w0L8dGoSZQIU9jEO53up/uXztwr02DNk/PQumsxVdjYmmX5aheGJCkVEHC5/d5czqQpUQiPSk1kWOkapqWhnsHsF1yAdVz68QXKxFrtcgNIqwM0uYFnsABGOwZ9TRPPdvPlVHV1No1i1n5JyLY+YVEdNd/C0TjsBevlvB3nTYsAvLJrk8+eIzlcR4KvAXbiHbH2HF79/RN+rDkbyL1KWnUGSvzcum0u8qHpFQ1sT2itX+eizz9CEh2OYnGaqsZGe2jqGtZcoOx9PWlI4ro44hBft9HYMYg9Ow+OqA6CnEuBqJ8y2gmV+ls6Hz3jQ4o+Lr5q4c/mcvbSMdX+fmgcPaHrgRWC8jrwrd/C5dEKs3B1Pq41jwzY1TXU0tDU7bZSTtSkkx6fgbnOn/WUj3//+W7RBEfj8/GfE5cYR4XlCiHUZ4co23b+u5p8ejeMaFUniJx8RnyjiZGmEtdZy+t74oMgLIPdvLxEX5IXrwh5LtT10tWywFOSGR0YCeYUB6Ex79L98QsXDfUyeSrJLignMzyAwwssJ0B1AyM1uQWh/q0A3bs3TXtnD0LMZeiUuFN++QdyFbII9bU6AfjzTx0BFDc8bh9i3uZPy4b/nfFkovj52/C2e2GxgtcK2i+MMsIaL+ZSh777n4YNuRK5+BJd+im/uEh52MYZv53l8vx3P5Ejy/tcfkJ0SgFC/gbG+g+qKCaZFMnzLrnH5vBw3o43B6mYmK3oxCmWk5BYRfLMUf38X59nMe3uC6WffMdzSxvJBKVxSk1aaQYDaiuG3nVQ/rMZFGoPlsytkFmfgGygixepQRhtZb2viFw3NGERSAlMzyQ1PJtLFg6XWHp78/gErdii4dQv/W9dI8j/CX2pBoJ9lvHKYL3/xLdvGJHT3rpJ3sQjPeANBYgsSqwiRwZ0jfR1N7R08bhhk1OhObHwqsUmZFKfHE+ajxEsMYsd39o8Pi775LUB/1s3wtgehZdnk3CojKPiYQPMhws1Vxl5186Khn+n1XQI/+BnvXckkUC3HV3SIwLDD2MAgbc09TK0fEhgVSerZYtzC/NhuHmDjfh0tphPCsjLRlpwlMTHAqUB3c4Ag8/HbzHOhgAOBDBfrGCb9DCNPVnn0chCTwIXETy9RcCEWbxcZ+wM9fP/rKqYXtogrvkvc1VxCQ3zwdQB0u+McZEJkPwLrFlbDCRP9Izx72s/m5gmasCTkP7xHcbiCMIkAuX6Elc4JKp+/oXc3GA9tCrnnz5OUJkMt33Ba7W+11VFRPs/M0gFusWdJuZVDarwvB3OdjP3md0ws6PGPLkR27efoImVEewkQ26qZ6Rzm+y8fMj5bQnReFkmFecTnTGCfXeHhL36F+VUYxo9ySPvwEiXeJk7GuqivfE3P5A5uWXfJu1BGSKoPGvEpktNN9iae0vSFidbxMbzSU4j/i9skaINwJOhE/nEQQmCxgFDMqVCIRSzkEPCwHSA/3sXQ3cKr6j5q2/oRZ33KmfduEJugIkxqx83YycbUOG2PO2iqdcc3IQntTy4Sk77Cwfgkm9/U0NMUiktcKGE3zpBwfhnz+A4dX1bS3DdKREIyxRcvo83MxkOtdB5eHW1DxwC5I4Dq+HgL4cAAnTX1fNO5g02TwZW7d0lK9iZStsKpfp357kYq3iwwMrVJUv6H3Pyba/iqdtlb6WKosofOnj1clLloLsSTmiHhVDLA0Jc1TDwzk6A6x84PsjmTHYivlxBvwRQr4/NUvaymr30fj4BEcorPEZoRjjrEzRl15G2CQ5kRoeAIKetI+g+oed1B7ZtJFsM0XP7gCpHZMUS4HyN1AvROdv/RSHXjPGIXDbJ/d5GUbC8ULmaSp4ZZHlxlfGyeJ0diPPZ68FBIQJ2IS1Am2rgUtBF+hKve2rZjd/xe2rAg4hQpCkMXmzPrVFa0UV49jWdwNNc+/JyozEh83MFFBIL1ASZaquhvqWXWcp3gG2FE50Uj253l+NsxJhvGsYnTML9XQkpJJH4+EGvo53h1leaabio793H1CCTr7D2yCoPw9jAitG4wP9RMXWU/A13LSAW5xFyIJ+WSjrCdYV49fUZ/dzfKjFsUXriALjMV9fEa3dUtPPq+nGOXZOI+ySI2TkPY4R6bLZ1UVdRhtHkQc/enZBam4O4P0aIDjKvDTL75ip5/dGMqQITfD8vQXgsldHWb9doqZp6uMSMPJqzgClGXI8gJPcZdcABWCZb9//ecu7BGfcsoTX0T6A1HBMXGkJelw1vpwlRrA5uDA+DnT/D7H/J5eiqikyNGa+u431DNgVRMWG4OCSk6tK4qFpraGPyHXzCqCEF78xPibmYT5mvHTWTHb32A8apJvv39c6aFiWTfzSM9Px4XeQ8HL+epfdPGlFVJ6r3PKC3LJ8hPgJ99B7thl/n+dp5WD7B+aCUoPpeM6zq8rccs9rQx8XKMlV1X4nSlhN3LIUxjQywxoTZOsfCoi87KThpEiUSnRXHmfCFhWm+U4rdp5y7OSCXB24aAQMTRO4D+rvH5rgLvKvCuAu8q8CdegXcA/R1A/xPfon82l/cOoP/ZLNWfz4X+KQH0//nfOwC6jpLSq8TExiEUOFL+HAB9F+xW7Af7NHxXw8vHFQgtUtR3PiA9NRkfb0+8XGVYTo4YGx2msbGR3QMjYeERJOoyiY5LJDRMhmy/mcaKCR48rGJDr0SbmUFyRiKaeB/cA5RIpW5YLC6IBI7JdStumDGfbmI+dajbT9nfO2Z2doOOzkHWjVbUIf5EJ8TiEahC2ttJzTffMndUROG9mxSVpWCRtzHX1UpP2zBbU4H4xetILUhArQOFaZqdkXXmnozTMWRA7yVFc/c8N+8WEG0SsfC6mvYXnSyIxARm5RBZVkJWpBIPkQnp3iTtVa28fFmNnli0ujxSdKkEuB8w1naf6qo65J5XiLuT7Lw5dzXvY62Z5fGrN2xYXJB+Wsa10nx8XE34lZdT0TTI5JoJt+wUUorz8IsOJ8pDjuv2HtPtXTSW1zK+ZyIuK5/E9z8g12OS6Z5mnr8YZm7JgiZSS1KWDm2yJ0o3KcajLfraphjqn8B8JMfzeh5FCfHoPFTstnTyq99+y/L6HiFX3iO9OJ+IlBD8ZQcorFtMtldT/b8vM2rcJONCMX6Xc4mIDcXLReK0V5WZrQjsVjjZZWV9ltHpRVrGjZwen5CTnUV+XjIqhdQJUB0/vQ6rtrfw3A52m1O1YBYIcbXswO4asz1tPH3dR/+SmcDoDEreu0dynMoJk4RHfUy3zVP/ppmOgRFk6kAycwveWpGGRzgbXSKxALlUgMV0wolhn72aOsrr37B0ckBi2Xky0jJRurhhmNym8lUVo8NjxJwrovjeLQJjovCu+zVP6qfoHVvGI6GMkitFpKSE4KfYQ3ayzczAMHWPuxjrOsQnIQW/j+5xJV2Bm+QE19N5ZjvHqHzTS8/QLqqIAi7eOO+EGY6MTJlNgKtAgMC6BkIDmA/Zm97mm19V0NU1QWj8GdIu5BESrcElUIhQ6IoQIUpHI0QqwnJkZG1miurqanoHhzDaBMTkFZKamUVgZBR+ch+s5kNcpBY43eDUeMr0xDR1b3qYXVghOTWD7HM5qNSuLK8vMfXsNQ2DW2jidBS/f4ekeCVbK9OM1VUx1LqEWKYiOqeY4IIovLxFHBn6MT3bp7ahl8m5I3bOR/H+h5fJzoglZmSM6mcV9LX2MO7rTVxiPBmZmWhjUxCLHTbuImSiEyT2I+QSAfr5NWqfNfPiSSXasEyS/vpjNHGRRPiI8RbbnT1oxx55q0D/o/O/Wc/G2CAd9ZXUNuxxIrGTWphFVE4cYb5+CMxmTqfX6ersY2xsAklCLLqrF9EmxRA0XeFsPLd1TiD1SCfz/DkychPxDgZXoeltbiUCxBYJNoEFm9CC2LrL8dIiTc8e86x2gGOpN8lFV4lKzyPQQ4raTYRpqYvG5m66egZwjSgg9U4xmtQYArd7Ofy2kae/us+YLQzVnYukFeWQFqrCze0Qw9o200+7KW/qQRUbRvpP3+NsajSihU12K1qorKhh0n6CLD2Bwsu5aD0iiVCEIrArOHA9waSwoZRt4rblAOivefP9EDZ1DJlnLxBQEk+SjxAX+zGGqW5eVdVR29KFOiaXvPM3CAv0x9V6xFj9Y16+6kUgSiLy54nk58QhRY/82RCNDQPoty0c37hAZnE2fqF+5FgsiFdnGWtr5De1w6yaxBRduMzFC/l42XbpbK6jva6SVYMYjTaF6JxLJCQqnTEERytbDLV1MTI1gc1FQmJpIRm6NNQensw9a+Llb/+A0mhl95O/50xuCMlaL3wFE2Cw0Fpdz8MvRzALvcgpOEdUYRT+cQpEEhuKYwmyEz27W+ssTI3SOaNnSX/sVMHH6nLJSdEQ4w0q6zFWrFjEdqQHh+jn5ulqbOJpQxsGiQslt++hKzyDYWWJib5elppqGbWHEp13gUs3w4lyOWbIAdAftLJg9CYqPQf/a+dJ1rrhJTTjbZhm4nUj5a/7WDmIxi89jpILUWiTTlnpbqb8+z4Wx0X4JuUTUxhIQKIbwXYrmyt7tDZ2UvGiE5vcg+LSS+ReKSM6xtdp4e6wBRbZjsFuwirSI94SMNI6QOPjNvrW9ojOSUP3wRX84zzxE4gQOlROba08edDP4pQS8w1Pzpdlo3C3YXs+QF/PDCfHIk5Lc8jMicPPzwN7VQU1j1pZXz+A966SdiaeeE0g3q11vPzFM0bmNlFf/hHpH10jNkJBiIsVOf3MtE5T959q6eo9Jun2WRI/u4hnmJ6TkXGmXlcx0rePIFZHeNEF4mPi8ZNOYNweYKy6hdpmG/MrNqKuX+X25zGEa1Qc9XYw8MUY48s7rBZk8FlRLOmxYRzPdPHk8VPa+ieQB8QRk3eJtJQEAn098JOccCj34FDhToTdiNS4w+bUMFU1zTSNLCJS+ZB+4QoJsQG4KyScrg8xUztGZ0sPXfvHhBSXcf3ePWIdjjhykNqtyByW+cJjR6IrJoEN6UgH333bQeOIAr/Cc1y4EEpkpBHZwiDf/bKFhhdTqLNuUPKj84Skh6J1AxfLDLuz/bz6ZSUvq0xoYgso+Nk9wjM32doYZ/rVUzafHSPwCUf0yU8p0LkR5CXFky12RqZoqe+mo3GUXZMruvwM0s5k4BmtwFesxlvgybTUhqv8CLH4BPfJXl78robe1lGEcX9B2tUC4tJCCQ/adcawnK6vcf+LZmqbNgmKiCWz7AJxZwLx81agEBwiWdvk8Zf36X3VylxWCWX52SQF+yPbXeJ1dSUtHa2E5hVy87338fTxZWtgkIXuLoY72tmKfY+L13VkZWmRrPUy9LKeztYujt1DcTlbSFpBDsH+HmTYzOwuzNDx+A+8aPdE4eNF6rkCLlw9QnxyROvrcmq/PUWg9CYuqwDfYhuxPj6oJRKWVgVU1bYzMDxBdGIwRQVa4rVhyI+PqX/YyR9+85BYdQ4hf3OP+Lwkgn1PCLVuYF/Zou3XFfzj/W7co6PQOQB6ipKT5QlWWl8x2umFJMGTtE/OEBbhhmVojemKTga6NzFG+BJelE3R2QiSrMd0vHzKqwfLmD3dyDt/Dk1BBiHhamSO84YDCtgsCBwgyXrA/vYcLZVddD2bYlQk5fydmySXZRPqKUJlPYT1SSZqG3jsGARc3UeddYvcszFoor2Ik8SC2IVTi5ADLwPu4j3chDYGfv+AJ0+6ECt9CDp/F02uY20F7D6b5eWzHlzDA0j88TUSMgKwLmxw0NhHXc0k2wp3Yq7f5sZ1N5QnNmccxmhlD+sGE+HxKYSWXSI0KgQPTwnem/MMPfmOwZZ21oylKC/6kH8pm9AAM/uPmqh+VInxwIXDonQSMlMJiQ0k9+SUo8Njejv7+X6oB4mnipTiAs4kxhEokDJW28j3v/yWlVMhxbc+IPr2eySGnKCWWrHuTzFU2ctv/vErdgxaij6+R25pPsrwXbzFJsRmkG8pOTmeZHJhicbRZYZ2xKj9AwmLjCUvIQxNgAeeUsfgoOntTZ5AgHmvlZG6WaoftTO2qSbqUjGF987jG2QjBCMue5vMNLXwtL6BntEpAtI+oLhIR3CQD14qEYb9AwYHR+juHmH/6ITs/Cxn5rCrl4DRilbG79fRe3xKdHYOSRaMlXIAACAASURBVCUlJKWE4uW0kgeR5Y8AXSDAKJAhMY9xsDPF1ItlKmpHOLKI8LuUQ3JGGJ4KOYe9Izz+upbVbQO6Sx+QeTubsJAA/BRilA6ALrQgsjtMjvVYDceM9g5S/qSbtTUDYWGJeH5ym8IoLzQuImR7E8y3j/H6eRUD2954xyVTUFpKSroKT/keArOB5Y56Kh6OMjm7hTquiLT38klLCeF4rZ/JP3zH4PgSMo8orEV3iQnxI8JHhYulnt62fsofPGd1I4eMc8VknztDYvoSprkl7v/TFxxUuiP64CK5H90iz9vI8XQLTTUVtA/PIIo5Q5ojeiU9i1gvG1LzHvtj9bT+YYH20TG8kpNJuXeLxMQIXBTgZ3UMWtoROQC6QIZZLHSYPnMkBKV5F5fTAw76uyl3AOKWXiS6W5S+/wFxSd6EOM5FRwOsTI1Te7+RjnoxgYlJJP3kBjEZu+yOTrDyjQNEe+MSG0LEzWKyS09hbo/eB1VUNbUjcfMkPi2T2Iw8AjUa5EqlM8teIgaFqwtYjzF3d9NeXcuj7k3EmmSu3b1DUoo/EW477K3OMtvfTFv7KkNjy8SkXCb37nnUKhNbCw0M1g4wMnqI2jeX1BuZpGQoOLGP0fn7Koaf76P1KEDwo2LyM4Px85bhJZhnf2mN7rYu2mpnOTK7EhIRQWBCGFFpwShdPJAb/Dny0+PqYseFfVz796isaKGmZpilkFCufXgdbXY8Wnc7MvsSmyutTP1ym9cNs4iV4aj//ibpWT64u0Dq1hCHo/MMdA9wf2qW+SUjbh5+hCdnE6vLJjomhiB/V4LkAmesm3NwCJnDJwqrwHGGHke/vEVzTRvVL3uwCOUkZxWgzc/Dx98LsVTI3sI4o92dDPd2oww4S8ZHGcSkRGHaGmb16x76a/pAmozkTglp51IIDIAo0zTW9XUGXtXxtHGJY7scTcoZkvOiCA5RYLevMNTfRl39EOPju6g8zpB7SUf62SSCN3qpr6hkbHAItCXocnOJS4jH82CapqomXr6oRuybS8FfniMuPhL/gwNWWjqpfP0Go1VJ0r3PySrMwTNARITEwMHSKCM192n5p1OWfeREfHqd5Osx+O9ssFhbwWj5NEvSQMJzLxBVEkF2hAW5dRPxsTeH+6cc7B8xObVB5+gk63o9rv7eJMaFo1YpmO/uYG2gB6unF0FXb3AnPg3j1g5DDc1UdfZhUrqiPVNIWlYS0W5yFjpb6Py//xMjVi8iim8Sea2E6HAVXu4SNKtjDFaN8+1Xz5gTJZN3u5jcIh2eHpOc1HTTWNdK17oR74yzFJwpIjg0EH/JLgb9DhP9vVR1zCJwVZNScJkL12Oc56uRpmqGXw6wsiNFm1JC1J0CwqMESKUmPIwLTD7soaOqgzZbGNFpMZy9UExEvC9KidBp4e7iyHVztJIcAF34Lxbu/5z09ufTrXt3pe8q8K4C7yrwrgL/WirwDqC/A+j/Wvb6f+/P+Q6g//eu8L/C1/9TA+hJyTrOl14jJlbrtGtzmG6LHTaHdjPmPb0zj/vxd8/YWdtHnl1McFAgnp4eyKVSLBYz+/t77B3s4+Pnj1YbR0xsLH6BvihcLcgMHUwN7tHQ2Mvg6AF7FgsKDxe8Q91w81MiFrsilnri7RlPiLcMPxcTFvM2y4szbG0sc3hwyu6eiaXlbVy8g4hMjCFSG4XCR46lrY3a+w9ZOs0l98YVisoykHsNsjMxxFDXOGMdsGEVoQpUoIyzEuqqx75pYb9Vz8g8HPu5of3wMpeuphNlFTNX+YaOF50sCyWEZuUQUXqWjAglbiIT8sM5Ouvaef26li1TCNrUHNIy0gnztbAw+Iqq/4e993qSJLvv/T5ZWVne+6621d5OT/d4v2MW2MFisfBk8IoiKRehB8XVgx6kh/sf6EWhpyvyigbUhSGwwALLxbqZnR3f0957b6vLe5+pyJolFfoDbgQQnIqYiH6oqMk8efJ3zvl93WdfsnUYxHjWTmOTF7Ocw76UZXpxnZLJi/MvvsU7dy7jNlZoVG1zn8/zaumAqNtGoLudQE8nlztbCKLleHGZ8c+fs5Gq0DVykcEf/JjLgQMSO4s8e7rDwsIJxZKMyWHGHdSgN2rJlzKEj6sosgGPq5OG+0Nc6GinTSMQfvySf/jPv2T/OEHHez/m7PXLtA004dWlsCgJ1sce8tn/vsdyJsy5ezdp+MYlQt2tuCwSHlVVXFEbxzXkXJTN3SWmFjf4YiZJIZfn3t073LtzGa/T+K8AuspA//8B6IKaMajBWEtAKszW1Bi/+3Sa+X01r3WE29//IX1dFpxWEW1lleRalOlXczwZn2Y7kkJnsuBqbifY1l6HW9X8SbvViN/rwe204trb5uPHXzKxtYYQ9BNqacfjVi0r46wurZFOZem/+xZXv30fX6gV9/N/5MMn68yuHuHsv8vNb1xlcKidRlsSQzHG+twiX304wdJkEv/AMI1/8iO+edaMRVfCVNxle2qNTx9MMjEbwdp2mXe+c4+uwSBOVVFeEzBoNAi1E9DkoZIluRnhJ3/zEY8eTaBzdNA42I7d70TygKh3ohUlGl12BhoDuG1WyGdZUe0jJyeZX9+koDfib2rC19yK3xYEuYjDqsVtUQj6g1RLFb747DnTs0vYnR4aOpqwuMxkcmlOno2zGYOh89e58t59BnvtZJMnhOcnmH22zv5RhIrJjaHDja9BfRePML4UWFo9IBzXkLvTzfd/8A0unu/izP4xy5NzzI5N8UkiChoNdqeTYLAds0lV8Qi47VoafVaCfg+afJmJR/P8828+pb3hDMP/439Fe18HbR4tDk0NUaMqz2VkQdWG/wuAnqBwvM/20jRPnh2ysr+DbNIh+ewE3T40NRBPC2TzRWRZwXPxLH13rxMMuPFsPeS3v5ng5cQKBucoo2/drDegvC0iJk2lDqCrNu7aqrYeP4Bq91yLoaTi7Ey+5LNn86wep6gYfejczfgsOowqyJ7YIpwsUZZFWs+9Q+tbvQRDjXhiz4j+5Es+/JufM1NsRrlzhcauNtqMqhV3DCVTRFnNsJ+p0nbxDH0/vsdoqwddOIE8vsjYy3G+2ttgoZrD3RGg29pGiyGAqLFR9YroA2b6us20yToWHr/g059PULA1c/6tu4TeHqbPLWJQipT2Fnn09CUPn4wRV2w0hAZx2SyYlDKRlZf1RqPLfY3u/2GQ61f6MekyGD9f5PFXM6yuHLHSE6K1t5PWrhDf9jXgLifYmR3nZ8+WCVdErt95m7fvXqPZXGNzaZa5sacs7sbIVTSI7na8zXq0spo9XSRzfEpVo+BtaeTs29fpDLWj04hs/u4xn/zjLzDna+T//H/h+oUm+rtd+DQbCHmFl18+4Z/+bpoyDq7cuEvocghLk0Imm+Bk8YDk/hrVYo5iNsl+VkQxOLB1XqLn7EUGu9y0WMEql5EFmYpQRpdOkTo6ZnZsjA+/fMFmLEWwZ5DmngHEQo7o/h6FjSUitj76rt7jznvttJtKLLx4ysoHYxzmnXSOXqLh3bsM9NhwCmWcmU0WP3vKR59ME86GCI72c+deN72DVbJbCzz8/RKLE2liWNH6S9jatDSa7FTzsLu5z8SLdfQOP2/d/SYXv3mbru7A1xnoINZeZ6BXxDi6U5h/OcuTD8eYPU7Qc2mU0R9/C3+PE69GREyfUBh/yYe/nGZrTYJveXj7ncs4vXo0D1d48mSWw/0YB33NNLe6cXtsmCfH2Zjap1TSYPuzHzJ6o5+eFj/OiSf89j/+hoXNML5v/hUX/vRdOkNmmsxl9Cyz8XyDh//HQyancwy/f4vhP/8mvvYcwu4+h0+fM/n8gNWySMndiL+ll1b7Yd1eNrm0yfyyiXBMpOe99/juf91Da4uVrAqg//0SG8dJIteu8GfXOxnpbUWX2OTl0yc8nZhnM1qmZGigqSGA3+PCp5PJmt2UnY2cc9focpnQFVNMTs7wZG6T7ZMEGn8zwYANr8eBrnJKbvmUzZVtNmoSrTfucf/99+nta6HDosZl1NApai5JsR49UVWjSBYn+OkvXvF8RU/D9VvcudNCW2sBaW+ZX/zfT3n6yRre8+/y1l/coWm4iV6ngLm6R3R7nt//zRd88kWBtp4r3PjvfkDb+RipxAb7jz9l91cnHJX17F14h3M9BvpCPgYa9VjzZbbWDpkZW2VyaR9ZB562AM4OMy7BgRMbRy4rrS022lq99GYO+fgfHzL2eAZN759y7t3r9AyHCDXGsMonlI/D/Oxvn/DV8zCNbd2ce/sefTca8bjNGMQ00t4pv/3pB8x9PsbRxbvcvjDKQLMfWynK518+4MmLZ2RMdobPX8TmclM7OiK7t0N4Zxt5+K94+/0RLlzqRR+bZ+Wzx3WgZyMD8c4QrX09dIZauO/zQzrO/Ge/5vMJGxavm+Ebl7n7ThmLRmZ7dpznH5bYPU1S09uoho4JWNRsWzXtwsfhSY6qomf0cgeXLzXR3GSnFj3hqw+m+eU//I52xzU6/qfv0ndlAK+nQKsSpXYUY+zvPuX/+qcJrO0hRv/dnzI46kCJ7hGZ/JKvPilyasnhvtKKxy9h3M8TGd8gEdEiDXXQe+caV6630SsXmPz893z0002qTgtX7tym9coIzR3+OoCuAqf6fwXQsySiuzz7bJzxj9ZZ0Wi5+733OHPvEs1ODXYK6GJ7RObmeTy5xPPZNbaqbpxBLf5mGz3aDjR6K5LBBG0SA212QgE3W7/6jN98OIYsWfHf+Q5nbtcwVmUSv9/m9/88RUKsobvcRVOHBSmaRVo7Ym01i9zQRP/73+edd4zYKgKb4zOsPJxhYesQyeZCPzRCqDtET18PvUKKtU9/y8LLccL52zi+4efKN87T0aKgfb7E+KOXbK3FmbQbMDgsOPwOhjNF8sUa0USBHalGsLONwWsXOB8KYi/VmP/8Ab/8m19wVBS59Z0/ofv9H9MXLOA1K8jJNWYfTPO3//EfSeZ6uf6j73L+5gXw7COnw8QOTslvVqkUd4mksmymasSkIJ3dvfQOnuFCTwN+pw6LqmhVAXTVElhRKCWfs/R4ly9/PcbqqZvQN25y7Xv3CDQrNJHHVEyTWVng4dQrXs0tEc6HcDp1uN12jCaRUqlKKpMnm5Vx+7xcu3mJs6M9CPosC1+8YPZnD5nNlei8cIGh23cYOBPCJVGP2xBrau14bU9cEHRIbFJI7bD7+TGffDHLznGMQm8DvkYTVp0WceuY2Zc7VDUmzt7/ERfeG6G1OYjXosOsgFajOhuomcFRqtkCi9NzfPTbCcIneVpbB/D9u+9xpcNFk1GDPrnOzsQan378gNljE56eIa7dvctg3S4+VSds7r98yoMPltjajeHpucrQDy4xMhxCSK8R/exzXk2tcJwQWPX34zIZaXY7cOlnOdg6ZOrlNLn8dS7cvsmlt24ycDZMeWefX/z1fyL9yIr0/Xe4+KPvcMmlkkRmmHr5mC9fzbCNj2BHP03957nU6SJo11M9mGX6d/tMrKziUwH073+3DqCbzeBV93tyFU2lBIKBmiRSViCnAui1NAZ13zw5xm8+fsHz8QX0w+9x5wc/pHfQQ6MKoBeXONpY48EvHzP+ZY2G/gEG/5vv0nUhQ3xhhaOfPWB2woGxp4nQeze5clvBEi1z+GyWhy8m2Do6pabVY2lowd0QRGcyUxNkrFYTbW0teN1WHPsHTD9+xu+mwuhDZ3j3e6oC3k+HPU4pfcrewhiTUyc8fTFPSQnQcnkAt61KNjpDdDVKPGGgrf0OZ+6f5exFOyV5nbH/5wvmP07Q47yC/i9vcXmkCb/XiEs4pJbOsL+xzfiTLZY3wuRLZRSLBm+7DaPOhqnahqFPpLXVR9ClxbVe5OGDl3z1aJH9pkbe/dF79F3sp8+hQSfvEzl4yerfR/j94y1Ecyu+f/8dLl5uwGXSMJRZprZ1wNL0LD+fXeDpfBajLcDI9ZtceesW7e2teGwCLo1cV6CLihqfoALoICOgkTfIRdOsza4x8WSJrf0TirIGW3s7FocdWQQ5k6SSyZBPp+g58y0G3+vHF/SQDc9y+Itpph5MojEOYfruHc7eGqYhAKHaLiQS7Dx9ye9fHLJzkqw7eDiDepoardhsBWKRA2bnDtndK+AJ3OP6exc4f2eIzuQiE0+fM/HsBatCI/62VhoaG7Gn1tha3GRpaRNHx9tc+4sb9PW148/lOXw+XieyFmQzIz/6S85fu4gtINGqzZA92mDxy1/x7D9lOHDo6fiTdxn+di++1Cm7X37KwserHEl+uq/dp+OWSuJUnUnW2FnMETtNkcsUSaVrHGfy1DQa2s701UlhJq3A/uwku69esJ8vUOju46q7EamqcLK8wczWEdaWJs7cvcPIxX467Xoii5NM/u3/yYsTGYL9GEaH6Ovy0tXRwMVKlI1Xh/zTT/+ZHWGQy+/f4uqtc/jdu1gWN5ibnufB8gF7WHH7/dicdrzaHOVCgXwySbhooSHUz9lrdxk570BInjD39FMWPpnlKKajZ/A2Pd+/TkuHgKQv4codsvbbOcYfTDBW8dM10s2tezdp6/FjllTChQqgqxYrX9OiRQ0q/UJty78B0P8NNjzf3PKbEXgzAm9G4I9kBN4A6G8A9D+SqfoHf5lvAPQ/+Ef0x3eBf0gA+v9WV6CP1gH0nu4eRM3rvDMNcRRV0ZdPMfHFOB/8/EN21vcpWRrRSDqMZitlrQFBb8TuctM70E9/XxctTY00BexYzToUWVWYLJALC6yt7vPi1Q7ji8ucJqPU9DW0VgkZCb3ZQ6h1lMFQgJBLSyK5y9LCDHu7m+RzFUplLbl8je4zF7nx9g16B3up6fJkn03y5Nf/zGFlkHPv3OPanREc/n3k8C6bi1tMfRXlyeomx5kTaoEc/e4KHtGDZlfH9qmJktvM0I/f4ZvvnqUdHZtffsnEJ1PENHo6L14hcHmU4XZ7Xb2qLxwy8WSczz9/RFZpomfwPCOjI4SCIgfrj/ny4ROm52FfPMVk1mGmTHvOSqZQRXI14v/xHa5dGsYilWhcWGBseonHYzPMZtMIVisNnZ3cOz9Kn9tH5vCI1bE59rMyrX1n6P7mtxhtiiPkI2yunDI7vsLCwhKnp4fkqgk0kpaqVofW0sHA4EUGhu7gHhbo8TXgqpQJv5zmFx/8joOTOK2332H4ygWaexrxSFlMZFmfeMzTvw2zkjhm5OZVmm6P0tLegM0g1jMfpVoZoVqhVoiyc7jB/NoeXy6WySQT3H7rFjdvjOKz6/8VQH99SH5tz62eolUFumr9Z1TSkEuwMz/Np59PsnpYIhga4sa736E9ZMZm0aCr7SEnypzuHPJyep4nk/Ns7OxRFo1IFjuiVovOZMTncTM0NEhvXxfDQo7Pnjzmq+kJ9vI5RFGPQW/GXjGTz5YwGa0M3r7FyM3rOBr8OGd+Xc8mXdg8xtF7neu3L9PX14TXmEVXSbG7tMrTjydZXogT6B0k+O33uDNkxSiWMJSP2Jvb5OFX08wsRbA2j3Lv/m06egM4HAK6moxOba5WwyCqEQd5Etun/ObnX/Dgi2fECzpElWyg16BYqpS1TvR6Ez2tzdwcOUNvRztek4F8Nsns/DxPx8aY29qkUC6jM1uRRAd6nYYGv4vOZi+XLpzH63YzPbXAo8fPiMaSFAUwWkz1joUlWyUtGxi5dI2RWzcZ6PEil7Kkd5dZnFhgcnqOpe0TkqIGl9+Cq0lD44mHVKZKrmygcrGN+/dvcnYwRG9atTUMsza/yM8XZtjdP+Q0Gkevd2K12CgWyzQF7QwPdtDd2YbbYGZtepcHnzyiPThEz599h9budlo9WmxCFY0qQZdVwFOqR4qq00VTSaHkkmROdtnYPOThi5fMb2xykCpiM7oQZC1erYvmtlZCHe00Xh6koT+E3qDFfTjJZx+PMzO/gc7Rz9Cli/Sf6cMVlDCLak1Tmzugrard+K/XjVoMimkqkT0mFlZ4tbDJzPohxwkZi1aLXCziVEo4WwYIDYwydOUuxh4Jh9WMNfYpR3/3kI9/8lsWKl0UL51FY9Jhim9yWo5hlUx06JrxtPXQf+0cjdf6CJlFxEwa484Bh1tbfDw3wUdL0xzmizTrvLhrqh7ZgNhixdHu58rFdi55WzleXOPzD8bIW/2cv/UW/tE2BhqsWHUaKvF9pl5N8ujpCxb342TLWnRaEbtORFeMUi7b8Xmv0f6jds6PdmA25jC8WubFiznGXy3yCAGz00NHbx9/MniekFXhdHuFz2bXSdZELl69zo0ro3X72+LpMfur80zObzI5t8xerEhK+9p1wqk3ErDa6ejpYvDcWVoHO/C53cjlMpufPuGLX36IuaxQeP+/5/L5Fno6XLjFPdQJO/H4GR//aqE+5y5dvUXwTBNVY5Ld/S2Wni6ytzyLqFGolQuUJBfNXQN0X7rH4LkLtDdL2EQwV9UJVEPRlBHyKSrpFBsL83z8aIyptT0yNRGt2Y1VEqFcwlbNIDaepff8dc7da6FBKrA8Psb2x1OcZMx0DJ8j8M4tutvtWJUi1tQ2m5OLfPzpOJF0A81nerlxq5uuXgVNIcLiy23mXh0xsXbITnwZ2VzA7evCY/VCRWB79QSTw8OV67fouXCGru4gDrNYB2U0NbXFWKEqppASGpYnF3n+8SuWw3G6z59l8P5beNXx0mrRZE7JTU/y+49m2d8RkW5769ac/qAN5dUGL57PsbCwwUtyCJoKPp+b1niUWlZA1Jrwfve79A2HaA+6MS++4Pc/+ZTFzTDBW3/OhR98k1CLFr+xhJ5DdmZ3+fKvv2R2Ls3QN69wRo2H6KhiSaXJr60x/nSNT+fWWTpNkjGH6A7kaPKAJVfg5NRFKivRdecb3P9hNwG/kez8BEu/WmQ3kiU8fIn3LjQz1NOMS5vgeGuZqbkVnk6tMbeWQFA0GHUmDNUaBbsbbUsHN0Nmbg100O2zET7Y5tXiFo/Hppg9SaJoBZqam3A79NjzCrGTOBHBTOuFG9z+xtsM9Pjw69UmbrXukoGq+lRUSpaCsrXBrz54zvg6NF+7xo0b7TQ1VRB2N/jwp88Ye7RBw/m3ufrD6/i6fXQ4q5iUOKn9NT79+8d8/mWajt7LXP2zdwidS1PIHxGZfcTKB8vM7WX40thHT4OG4d5W7l7oYNAXoJCtsLa4w8PH4yxtrpCu5BAdCk6NDbfOwWkgwNBgGxcuDHFNX+DL3zxj/PkMQtf3GHn7Kp0DzbT5ExhrcSqJBB/97CXPXx3ha1IBzmt0X27G7TJj0OTRnkT49IOPWPxqnMTIba6c7ae/NYBbKvD4+TMeP3vKykkCg9mG3mjBVqtgqJQQqxVMA3/Jlfv9DI60IKVW2H3yjLmJaab2I8yIIia3h96eQf586DJug4bt8U95MiVhcToZunSOW7fBYhDJneyx8rTI5NwKy1sH7NXmEIQq1WoJiVGamkfp7b/I8PkA3d0yDmuV3Ok6L363zm9//oB22zcJ/bfX6b7Qjd1TppEY5XCCiZ98xq8/W8XY3MTwj7/HwFkXYipMbO4FL5/meLE7S8RUwGRRaFHsaCNFjLoGrGc66bp6nqGzDYQoM/PoIV9+uEPFauDirRu0XBimqdmFJAroldcZ3HUnHjlHNLbP2KNZ5h8dsCpXuf3tdxi6NUrQpsFKqW5BXdnbZn3nmMevZvhsfpfT3AmSRUurHEBWwTu7A8uQj+vDnZzr7yH11TQffzJGVWvCf+8+vaNlvEYTxYkoH3/0irm9LcJOEbNdwVEVCRQ05HMWjG3tDHzzPpeuggORw6VV1p/N83xqiVShStzupa2znQuXLnG9ycnx+FPWZuY4zlzCfcPNyI0Bels1WE5OOVlaZebVKh/u73MUeU2Sa4kVKaq2zcFufOf7GTg3SNtgO+1WDfpsjoXHj/joH39LpGTg5v0fErr7LiFvHq9FSzW/zsKTWX7ytz8jn+/lyrfvc+biGfL6ZcI7qyxOLbA3GUWQU2SKFYoGN67uS1y8cpme/j4GWi1YDWrsgppd8zoDvVqtUivPsjl2zMuPp1kPO2i8foVz9y/jCwoEKWAs5ZHjWywfrTCztMrk4wJbB5uIkkhNJ1GTrLi9ARqburhwYZiRsz14XVpqyiHrY0vM/u4l84k87cMjnLlxi+6BRqwaFUJUhcpfA+ioqmkJlC0EJUF6Ossnn7zk6atpNs2gMypYdDoCKYVMVMHiCtB9+10GbrbQ0hTEYzFhrCvQa/XIG5QEtUKxvr/6/ccTRCNFOkJDuN+7y2jIg98goMvusjOzXred3owa8Xb0cfWtt+g548Kkz9TdiQ6nJxhTwb3jFO7Oc3S8O8xAbwu66iHy9DRj4/NMzm7zWVqgWqgScDfQ6Dmu/316dIooXOHs5QuMXr7I0Jks5YNjPvj7fyD9Sof27bc59967nPNkMObWWVmY5IunT3i0kQCjHXfzALeH+xjubseQDbP2dIeplRUCfQMM3L9PV08rRrOAU6jVw7s0dVcBI7JGoCJDXgSTkkNfK5CcmeTTB+PMLW0htF/n1nfep6Pbjc8kYyqsc7K7zcsH04x/kcTf3c3Qn3+b0GCF+No6J795wtycDkNHkOZvXOb6FT22Ashbh4wvrPBico7F9S0SVQHRZEHQ6VFEDT6/l+Gzw3S0t9CrKKxMTPHJ5AHmlj6+8e1v0d7jJmCMoNdUCe/MMz2xy8NHr9jeK5C36fA5JcTaCbqCHq3UQG//XdrONTN63k9Nc8CLXz1i7otTenyX0bwzyPmzrfg9ZhyaCNQqlCJRtpdPefZyjpW1DfZO91AMFWo1CbtxAN/VIBfOD9Eb8hI8hmdPJxl7ucyu38P9732LntEeek0SOvmARHialV8n+PzFDrI+iP+v3mb0nBeXUUtfZQOOjziam+XXY6/4aNmJxtLElZsXeOvOBVqaXFi1quOC6tz02pYbWZ39XxuLiUfIWhX7RgAAIABJREFU+RKJw1MOFrYZm5hmZm6RsKJB0ZsoyGC1uOhs7aTB38C50Yu0ng0imTVkIoscf7LI9FczVKV2nPdvcObqmXoGemPtCLGYJbW5xth8jJnFLV7M7ZLMnuBy6mhqMGIxmTg8KXBwXMLdeJcr3xrh4tvDjNT2WX41yeMvHvAsKpGXZUw2Cw21I5R8jUymjKvnPme/1U9PTxu+coWjiTkefv6IsmCi9533Gb18HotHR6NYIBfeZfHJPzP12wzHBomub99n+O0+7OljNp9+xuqTNY5x0XP5HqELTdjYZGflBRNPovW9RzKeolAUkOwOGlqaOXf3OpcuDiFUi+xMjbH+7Cmze/usihKBvILP6kJIV4iXdTQP9NN79Qr9I2202QTSe4ss/PqvebKW4ihv4Njto6vDz6WLw7zjEEjuFPjwV5+wWevhwv2bXLkxStB9jCN2RHJnjy+m1ni4fEg4liBXrWKXBCStDr83gKfjIn3D5+kb7cTvFCBzwsLYQ5YezHKaMNAzcIvQN0ZpCmnQqrF3hQgbny4z8Wia2YqVjuFurr91naYOLwZRPXYqmNR6/a8KdIHS1xEJbwD0P75+5ZsrfjMCb0bgzQj8WxmBNwD6GwD938pc/y99n28A9P/SI/xv8Pf/oAD0//A/1y3c7917/2sAXT0gq/bK8XpDv5xPsLO4ydjzCZYX15FLBmRRT6kGWcmG0eXD5Qtw/a2btDZ5CXj1mES1yVStN0dRTkA2U4pmmF/YY2xmgZ39PdLFPAVBoSoLGG1uWkL99LUECJq1RCLbrG8ssbO7QVHNuhWM2Ow+BoZGGbk8TGtHM2UhSXF+l/WJeQ5KflrPnaGrvw2XLYo+e0o2lmRj9oQvZlfYPNklYchxoUmPtmKidKxjbrOC6LFx/r23ef+HlzAV8yTXVtmd2iev6HE1hAiMdhP06LHo1Kj3Q9aXN9nZ3idXMOMPtNDb14vHLRA/XWF1ZY2xsWNOqkmKpSJ6jYZmjQOj2YYr0IjzXDftbU0Y1Py+k2P2D3ZZXllifO+UaK6IrznEucFBehr8VNNpwhv7pCoa/I1tBAbPEmoooROKZKJJ9te2mJ+dYWtthUQuR7mmUNXbcLZe4Oy5a3T2D9DYXEPVhJvlGvGlHV5NzBCOJPGPqqqqVjyNXtxSBQpJEif7vPjdAamaCmi30DTSg6dBdRh4nUsvyUUEQaZWThGPHLJ7HOP5Zq0OmnV3dTLUH8JhlJBVNY3wLyzzrwF0Ra6nCtYENRc8j1xIc7y3zcL8LifRKl5/iM6hYYKNFnR6BUlMI1SqyLkCe9v7PJ+aY3ZhiZN4GlkyoNXpkPQGHC4X/f399X9nrFVWtzYZn5tl7eCIcrmGTmfEKNkxm234fA00dHTR3NGO2+9Au/KUpYMUe6oS2BWib6CHUJsbl1hFqGY43tpmZX6Hk2gFrc1J8Mo1hhsN6MUqUiVO+jDG9MImu+Ecek87nV3thDq82IwaNEoNjZrVKajB8TJUimRPYoyPzbG4uFofu5LaWRA1ZMsZ0lixOdx0trUw0t1BT2c7zX4PkiRysLPNq4lXTM3NEo3F6/2IqqDHZDTh9/rp7minr7eL5qYGNrdWWFhaYnlllXxBwGC0o9OZsOpN2L0umltbaGoP0dIQxGqGfPyE0+NVXo2PMzmzSiJtxuQw4mq30GNoo1CWKdUkpO4GenpCtDT76FAB72KB480Nnm8usri0wclJjIIa1o2EyaTei0Rbs5eBvi6afR62lw9ZWdyg2dtD8M5lLA4LPouATafqWF5/qsL/11bRqtbKcqluoXmyNcvK+i6TM0us72WoVXUYdHYcVh+hrg7OnD2Dp68Bg81QJ2vYI9ssLe+wvrmHYPLS2ttLa1sLDodq3P5aAaFeqfpY6twOtR8v5urKXypJ4uEDltd3mJhdYns/TTlXpZSr4LO5aRy8QvfIFXp7G9A6VaCzhP74YyL/NM3v/uEjFsSziDcuoLfqsEcW6oC40+6ht2mA9v4R2nrbsTYZaZReZ92LuTS1aJgXS/M8WV1idjeOKavalQvozRZotKPxWrh4YYBLvnZq0RQLr5ZJGAy09PXR3N1Mg6oSlETkYorDrW1m5uZZWNsiU6hRrlTQaSWcKpnH1EDAexbvqJO2FhUQyqI72Gd755C1tW2eR5LkSgKNrZ1c7xylzSNRSJ6weRShoCg0t7bS19tRV2VpqmWy4UO21naZX1hic/uQjbxQf/dtRiOh1iZGRs/S3duFr9GHRlbvt8LR1DwL45MIxTJc+w49nR7cDgmHLkktV+J474CvHqwg6hwEGltwtXqoaLNEo2HGH4xztLtFtVJGEAQsngY6e/vpHblET38ndrOAqIBOVvEeGaW+9hShlOd0f4epmTVml7c5jeepKCb0kojNasZl0+Lwttfv2zvixq2vcrK9SeLZOpmcHmewGeP5QZqa7JioYCtE2VxdZ3s7SjRuwNPYTF9fAw0N6nqZIBvJs7Kwx6upJXaPNslXMlS8nXQ3dWCWTGQjWcx2O62hEG3DvfXoDZtFVycpqVmw6nXLUhGxIHK0ucfW7DaH6Txmj5POSyN4W1z1/G4lnyK3scbacph4VIO220L/UDcer4PK1iErq5tsbu7wKnJEvpDHZDbRJkiYza/Jbta+S3R2NGDRC+gji8w8W+EkVsTYeouei4N4vFUcphwGoczu8j5rzzY4PCoR6G0ldHEAb6CKWa4gJmNsL+3zaGqe2fUdtpRmmt0Vmv1GAnqRctVNuaqnoe8M/cM+/D4bhb1Vjie2OIplyHWdY7DZSnuzF7suSzET5vAozNTsMvPLx5wcx6lVdBhEE2WLDSnYyKV2N5f72gh5bZCPsb1/zPT8Ak+WNkmXZbwNjTj8DXgkkWqxRE3nItDWV1+rGxtNuHRqHVDpXCqArhaA11VB3t5lanGHrdMq9o52eroD2O0ySiTKzNgGu2sRDC0ddJ7vwt8ewGPMoavlySeizD5YZW2jisvbSt/tUTwtaeRakvT+LIcT60yunvA034LHVKW/q43LZzo40xREJ0qcHoSZmJplanaa42iYmqRgRsQqSiSbBwl1tXB2dIhL+hQ78zscbO6Tcl+idbiPYKudoDmJVlMjG4myML7J1mYCm9NDy8AAzpCrrqg0iDJyJMzK9BwHC8ukG8/Q3dFEb2cjWjleXzNWVleZWdqjUlE5TQJ2kwoGmXBYTXgb38U14CDQ5kFbOaS8scbJzi4vF5aZrlYpClqaQwO813GRZq+dyP44m1tadAZTXUnc1V3FZNYiKDlyu1VmZheYml1kP7JOulqgoJQx6S7R032V8+dv0t6txe2MIWrzVHJ7rDyLMfV8Da90lca3Q/g7fOCu4iBLLZEm+nSJR49XsbU24b08SqjXhaGUo3a0zYtXhywfbbF2uluPfmk0efDqbditPswtfgIdbbR3ebFVihxvbTH/5AgcJhpCLQQHuvC4LPU9jaG++FbVwOq6A8xp8oSjnQi7s1FiBpGOgV4aulvwWkRM9YiACuRS5JJJFpdX+GJqitWDI4qKQKBkpCaKWOw2xC4Pl/t7GO3rw7yT5OmzCUqiiP3aRXraRcwakfJuksnJFaZXVtgpZpD0WmyiHhcGLBY/nlA7ns5uBkZ0aIpFCrEo4eVNZpa32N4/Ia514vU1MHx2hLNNbmrRI/Y2Nojne/EOOgj1qjbSZUylNJVUis3ZJR6tbrGxtUs2XcKREagabDi7Rxi8cYGewU6sLj0eoVQnRO4tzTDzYo5sxUxn3wUCZ9V5AEYt1Ko7bC1t8OzxS8r5LvrODeMOOJENWxzubDI/vczRWoVqIYas0aJ1BvF1j3D+/Dn6+oMErQKColpI1+qvqhr3Iqs5zNUVwgsRNse3ieZcOM4M0ny2DasdfEoNgxoyX9kjWjokGo8z/qsDZjeWyZZLlHUGNNYGGptC9PadY6g3RFODrg7Uy5Vt9tb267X3OKfBFWiic3CUQKsdg+Z1tdBR+LpuqBckURNiyEqe2naKhflVphaWmC7GKZZK2Awm2spqxIkDd2MzjuFh2nssWIwmbEYrZnVyqfVf3Y9okiiVMsd7e8zP7JNJ17Bb/TguDREKWLFJAprsISe7YTbXdziOaXAGW2luD+FuNGAx1xBqZY531glPnRI5TeHwh3Bc6yDY4EYnJLEc7LO+tsPC/CafHEZJJ4tYjB6CgRpaUasaAmG19NPW3kZXdxeNvjzZkxNWZmaJLxXRnrlI85lhelxFDOV9ouFd5lfneDCzSaogY3G3c05dm9tVxb6G8OoGJ7EkJneQ0LkLeAN2dAbQq64fqGcI9YxofL0fA1Kaan2tlaoFshsbLCztsX94itgwSHN/L40tPnwWNfIkTDJ8zML0FtHFIha/D9/tcziaZarhCNnH8+ycaBH8DlwX+hhq1mJBQlRtu/ePmVteY355lY3jCEVZQdFo6++kx+elt6+Pnp4eOkSRyO4e68d59K4g3X29BFosuC1FVE1tLnXI5uoxs+oZc/2U3WwSq1nCalb3t148nma83nY6h5pobDJSKB6x8mqV2LaMRQzgvN5L0G/D5TBjUiPTZDUPXqAQTrGyuMbU9AxbuzvkCllkWULUNmM938i50WHaWwI0x2X29o5ZWdkh3OCgf3iofjburDs7xckmNtl5lWN+I4qg92BTXWfaXVgM4K9uQyTMweICjyde8dHREDVjkLeu9fD2zV5cdh1GoVzPhBfqIVMSWln7+jnVoKzLoqlVEYsFaicRZqammZiYZCWeIo9EAS1mRxv9PcP0dPczfLYRo0VA0MgUolscT+5wtHNMWQqgH+yiracNj12DW0kh1HKUyqfshGvMzq0yNbPJ6dYWJi10NfnRVESOwnl2DjPYfOe5+uPrdN/s5bI2QmJ7h8XJab7YKXGUjKr2DjRrIpi0ZuwOL1LwGt3nAgQbXJjyZY4X19na2iFfhbaLFwm2NGFzW7BTpJiM1SNJxh+tUbN48fSO0HmmFVM1TGxnieXpJcq6AIG2IRq7fMj5RQ52ZnjxIkl475iaGn0m69E7bYS6Oxl96wqdXUE0coX4zgbH83PMbW0zl8xiKcgYNXq8RidGRyuOYJBAVw9N7Q485jL56A6J1SfMLR+zd5RmTR/A7bXT09vFfb8WJakwM7nEVrWdrvPDdHYHaXFkkaoxqskEG2t7PJxZYXVjm2SugqKRsNldtLR10zV0lc7edpx+HS4tVItRdlen2J3doFLz4vX1ERjtweEu1i3cpUKU49kkx1tRdovgDTXQ2hnC2WDHolUt3F/vxV8D6K8z3cpfA+iv3enefN6MwJsReDMCb0bgzQj84Y3AGwD9DYD+hzcr/ziv6A2A/sf53P6gr/oPCUD/X//Dv68r0N++9z69XT2q4OR1LrESr+ehC3KBQrJAJKwyqrNQlJBFHeUapDCgtdgw2ew0NHmxmgT02tcAqpaqmpZWV1Wg6JFLNTLxIuFYmnQ2S7FaoyJJVNWDllaP1enFY9JhRQV/4iQSEVLpOIpiQBStdeWc3eHG2+jEYjNRJYkUKZI7SRAXvEg+ByabiE2fQSfnEcoVCuESW9EUkXyGjFmhWYwSOciwPhPl2UwcyWXl4rfucfed/vrBUcqlKR6WqCh6TFY3iteIxSCj1ahs6iTpRIp0MotctWI02XG6HBhMqv3kCcl4kmhEQ6JWrINXWo0Wj2BGpzOg1RsRVLWo1VRvdluyGfL5NJlUlO1UlUxFwWBzE/S68ZkNCKUyhajKFBcxWh3ofXas+iKiUENRM6DTGZKnYZLRCLlyjaqsoSKZEe1tePwerKptq1614NXUQXQlViASidfJCmW7BavLhmRUlY+VuvKxmkuTPtSTqZQx2szoPBZEgwat9jXgKCqlel61oOQp55OksmVOaj7kahWb1YrbbkCngVpNQScKr0HK+hv4OgNdhUpV/a8o59EoFWqlHIlokVxOi9nsxOS2otN/nYYt5RGr6ryTKeeKHJ/GiMSTFGuQrypIkg6NJKHRanE4HLjdboL6Erl0mpPIKdF0lkpVQdBosZhdaLQSkt6IwebAbDWjN4pYknvEMjLJXJmi2YfLbcNu1mBW56xcoJLJkooXyJd1KHoj+Jw0mTR1YFdUclCoEotlSZclqnoHDocJi0VEqse+q9mOKoBeez0I6v1n8iQTaRKJFIlMnmrdhl6kLFdQPQDU+eGwWvDZzLgcNiwGXT06rpTPEoucEo5GyBdU1ZOAIhnQCCJ6yYTdasflsmGzqs25BOFomFgshlwzg2BGkUWsZjOSUcBsMWKyvv5tragglwuUywecqr9/mqWUb0DQgc5ZI6DzUCrXKNYE8Nux200Y9FoCandVqVLLpjnJRYnHc+SyJYoliZosotUa0BnBbhNxOiy4zEYKiRqx0yRWnZdamwutQVNXC+uFr/NMFahqVJrG696cpGbMqgC6XECppkklsoRP4sRS6vzSodEY0Rts2Fx23D4HWrtaj1RbSQVXIUUmmSOVyVLVqoQAF2arCUl6/SjU0qY2d+oAuvpRGzzq8xTVP4rUimlS6Rwnp3HSGfX7ekr5KmadBWOgBVvAg90MJW2RMkW0h5+y+5+n+P1PP2PXfZuGH71DR28r7bU9SloDep0Zp9mP2eXB4tSjNYFDBQIqRTQVVQ5VJZFOspeM15v1plwNU0FBkLTkXXoqdh0Br4tWjRUpVyZ9kiJp1GJwObDZzfWGoigoCEqZUiZNNHxKMpunUJGp1mREUYdBL6EVrRhEH1KDBodNQqspos8kyWVfz8utovqsRcw2N62OBlxGGbmYIZbOUUbBarPhdtnr+aDqfFaKBYop1cY4TiqR4aCiBtRq0Ot02J0WvF4PNrtKiNGiVCvoVHVZJEby5BSDVseppx2fS1XJg0FI1J9DIZkkFRORBSMGswWNRUtByZBTa2U4RyoRR6sVqdVkBIMRl8eLwebE6bKiV//7ujLwtfpFrR2CoIIc1brbQjySIRItkC9BuWZA0Cjo9BJ6o4xJ78JstlPyKZg0RUqZFMbdHDXZhtZipdBoxaDXIClVLJVM/Z1MJSvk8ua6C4vTJaE3lV+DH2XIxfMcHSXJ5FMogkLWFsBlsKIXJISCjKjXYbJYEF0mJJWgpCru1DlZqaHIVSr6AlJFTzVdIK/WSBlEkwGD34FkUJuTMlpVrZ6IkY6VKRYMlJ3g9jkxqHVDHcd0lnQ6y24xW/cB0ev12MsCBosWSS8hW5tx2vVIQhUps0U2JpNIV1Gs3diCejRiCbM+W18/ytkq2SPVilSD3mXCErSjM+bRyhW0ag1R7zeS4jSV5UBsxqHPYjPKODRVZMWBjB7B5sHl1WJUF4n0KbXTNPmqQNTWiN8mYjdr0WsKUM1QKpaIx1OcRAoU8rX6+i/XtBRELVWTmUaLhjavWq8lqKQpFcsk43E2TxPkahoMVnvdqcShF+prZVWwY7I4sNoM9flrkVSMQgVuVAC9jlq9ptVk8iTCSWJ5DZLPjdulfr+EVKyRPM6SiVeQHU4sATM6mxaRZJ3MoK1ViW9licWlOnCtcRswu3IgFNDkTyifpjlJlFkmhIECXoeFZo8FT73GC9QKJeKReL3GZwt5KoIKoCuYBYUdWztmuxF/wElnLUw5UaSQzBLR92D0mdGZwK1N1qMwlHKVzGmBVLyMRjJg9nqpWTXoJBFJo2Ao5clG45QicdL2Vuw2PXabDg1JkskUyVSKeLJGVY34rgrotAoWk4hRr0XS9kFARGcR6sp9fTJCOZUilsqyIirkFQGD1cewIYjdLFIpHJCI2xA1Ig6nA5szj0ZUyQp5lJyWVCRJJJKgUM6Sp0JeVoGabtzuZvw+CyYb6KUUiiaHWE1QCJuIHuawCl2IzRJah4asQcaiQjXqRnQnSiIuoFiMyE1uzKqFcbmANhkmkdNzko4RzacRRS1WjRGDLNZdaQSbEa1FJWdqMVYr9UzYasxIUX0vrSb0XisGSV33wVA3ZlIBdE19vchXshRSZeSElphQw+y2o7Xr66CxSZHRqWtlMVd/p7OZFJuRYyLZMjWNAU9BpKzmCuskyo1WGiwWGuxOjKcl4moEhl5PpsVNwFzEoBHRZKp1S+BwMklCdfSpyVglI1ZBX18PJZsNvduByZ6tz0mxUqKaSnMayxBP50kKNvQGCx6fjxarhCafJB2LU5TbEd1gtkuY9EWkcrZO7qqkM+wmMiRTWaplDcasQEnUofW34Gz2YFHdhrRgU4kotQLlxCmp4zhFRd1bNiG4rVjUvaNKaNIdkU9l2ds5RKv04/Q7MZhFZN0hqXiU05ME+bgdvUquFLXUDA5Epx+v147TocWurt1K7XX2vEatfirsqkFWDpHjCsXjPLmSnUrAgT6gRxTBUZXRq4wuOUxBk6BcrZDbMHMQPUQRxXotKQt2bHYnXr8Pt1XEoO59VFd25YhCMk8xWSZVNiIZrVhcLnRmFUSs45t1eFCtGyqwiCxREdIoamxIRiEbTRCNRtnUVykWK5i1BlpLFrRYEW1WakEXZlOhTp7Ri/rXe+WvwWOETN0gW13LY+FSnTBoNjnIey04jQKSoKCrpShn1ZqXJlcworc6sNgtaNUwdU0eRalQzedQDmuU8zUkk5N8iwmDup8nhz2bppQukI7lWKyqe8wakmDEalMdgTTUFJXEGsBiNmG3m3GYSyiFAploFDmuI+nyYvSa8OtUYm2ESj5JNB7mMAv5soIiOfHZnbhsVkzqzj+TIZnJo9HbsTQEkAyvy61WPVu+ptYi/guArlq4i1X0VOrnRyWRJJss113IKpYgJo+lvgbW9z1ylGI2Sz4H8omEYtRTaXGgmAroCxWsx2lSWT0Fs5ZK0EGToYSkrqXlChVVOZ1KE0+miRcqFGsqyVeo22zrjUbsDgd2h50GAcrq9zIgmBw4PTaMNhWTzdZJWNSy5NOv97fxaJGYXMBo0KHXCWgVKyaTA5vFiWisYFWNhTRZcmo8SUKHpmqh5NfhtBvq66IoZ1X2Rj2eSsmXySQyxKIx0pk8ZbXuKCoByU0mKOH1u3FajPhjZQr5Ivl8mX27hNPjwWjU06AeP8QMSi1G4djAaaKKrDEjhOzYzTXUkmaVj5CjUbbm5ngxMcVXqTO4Wge5eb6N0T4XDrMWrVJEqccrvV4jdXKdwQI1hZKuVAfQpZoMqhV4JEo8csqhOr5aAyV1v6N14XH48HmcmOwgiupJUEZbTlA+yVPMlqjoPBTdVow2CaMINkV9B0rUhCS5sol4MsvpaZ5aIoUk17CKAqcHcSbnNllYPcTiH+bS968TutrBFX0SOZkmcxpho/T/sveeTXZdV5bgOtc+kw6JTHhLEABBb0CQlEqiDK3K13TNtLpiPnREd0fP1HyeidCHmYn6DxMx0V+mu8t0dKuqJFW1VJKqJJKi6ESKJEASBAiCAGESPv1z152Jtfe5mQ9ORJaQVIK8j0oRRL5337377LPPOXutvfYopnptAdDX4wwCGyKKB5CN3ol4KMVQs4aB3KB3kefwWaQmgLeac2kQfmjkLGjTHtKpScxNtdG2DfhD6zE8FiDMZ9GePIMizdHKhhA2xjE4FsGkxzAz9THOX1qN9uQcQo/7XypekKi5GoPrV2FkqCFqE/n8RaTnzuH8XAtnTIRGL0VofQz4Nfj1NfAaDUQjw2iOGDT8HtAj4fZ9TE+naLdyfBBvQtSIMbxqEPd5kwjzGqbOTuGcfxsaawdRqwHjcRemmAPSBN2ZNj4+N43JmTnSU5B7MfwgRmNoNYbH1mF4FYnpnNPcR88imT+D1rlZFMUYms0NsGMxwngOxuuhxjPy+QidaYtZE8IbilEfaiBoeIiNnrGuBNBTB6Dzd9WrskBlgcoClQUqC6xEC1QAegWgr0S/vBXvqQLQb8VRW+H3vJIA9P/j/1QA/amv/z723K4AOs/IxrRgTKrVmdYXMK4ofJiEZRiUXjfoMengezCBB56tS+DUKwpErncagSlXOgIURpj01rKPoX6WecmUOKuTyaRUJrwERZGiEHm/BgyzddZDXhh4oYGRU9gs/CSCyQyKKEbXVwC2YRKYhP3bmfD0kAd1pDCYDyKssh/j3V8ewk9+/B5efPMiRtaN48u//SS+9vQejITsc5ki6NXBhzHWIGGyRxI9lI/swLOsPiIA14DhP1xnaCPTkly8LXgFH8wpEOyMrbxL/smp9Cg3ZRFK4p4gIcHUITB9nBkmurXim49npSKRn/SQBQYeJa8JljFxw0qFPEORpdJtzPITXoSUB3ZfHhsRevClbsAHep70jWRyJmGppsc0Bt+TwuO9sFonrwkIyaS+XGOhKTXBKYqw81voC4mMQ8dfJQCE3KE7HDMRyAKthUOyJAblqpqgytoC3jIHbWmQnMkZ0XwD1ZeZ87RRiihL5T7ojAUVU/kLL0A3KxAEYnS5f76HSb+YkpryGFYqaCyfwXgCovN7C3kWJjwV2a9ls7Dg8/poe762s4T2t1TwlvfswRpWFxm0PSNVolmvhZBNuI0PS6lCj4kiI89MGxCHZRWp5zHhRcaB24jkhfTcFqlgd239HetY+D20IROk+m+RM+eDG/pUBsYL2dQZVsrQeD4Mf1gZ4pV+OIeM84W2wghs7iFJDILYCHghY8RkGO+Lb5H5ckqrXvM60BuX+2Dmwzecl1aSqSnnN/+e9hH3pb+TAtCBlbkcoMh1Thec11SfELCERIICpqjDEojPPbTqahIBDNlHVOZVIAC69lakRGoByHN0qLUuc7HIDYqMn+JA+WKDwtc4UBaTy9xn+aQ8Hu3kI+d73b2r1yhcJgnr8ocV7zInCKInsIVFkXLuxTAe753e7CELGUuAgKIN3hys14N/6nkc+av9+MG3n8Ppjd/Ann/7R9j72E482GzB+PqwTEDm2i5VbShzTSvsyVDh/TGWtlBHlFhEqRXXmYsMOhF9wsNgzyCbeg+kAAAgAElEQVTm7RUFujVOGyPEmFwSqwVCqWLLYPNcH4vzyDJORyg8jWVeQfIFn6SARwYBn9vJVyesoqNQpxfI2FNa1RfiC4lUDHiMCwoZyB+kukQmpsSpzK/LfGMMpxSr+ItToijSBIHvwxQk/2Qwno9WEAtwXEi7AyblfAE7jR3WeUt3YSWMJahcIMw9mdvGxS2awpc4oHFWwoyzL4cykN6LbYDz0CMi6KPIIiVyyXxTG6eBRS2naoTBhYhVyV0E1mK4E4EBm7ZrN/VxaY8mxy0oZG5ZAvGMzyRXse2JP6P3Y+k/bF9CG/hohTGiQklFMi04ERn9eTtunyLLTMI5XiCPE/g5k+UMivRf/UzBcCnXLxDxT0Q6C67LoY6rMN8YBBP5DO3Wk3gewhgPPuegn8F6BfKsJvYnkAx7HiiGUGSM8HVZp/K8hziaQ9E1CMj64Nrg5rYu8iTHce1IRcXBco4SUvbrMn8DAj2USEdN/D+VWKy2iXImdTMUxkPPb0p1L/3RJ+lIOmXyGXLkLrZwlcosVz0rsZjrI+9dYyRjCH05R25VTrlgPPEDIQeIZ1iCxDrnOV0iVqAbAjflvkSrSMnkk7nPGRIxrjJWpwiyUPYtsq6EhkOi81nq7BhGDWw3gs24N9EYYdm6Q0Cgllw3tQGmvdXiW1zjax4BlsyNIX000LVP7tiHl3fgFV2cjcdhPa5xwFq2mqAD5AV64ThS3gdVN8ws8tyH7/EZPBkLmQy+J3sijYdAI+tpYMhyWL8JIzGPc3vW7cc4jnR2Pquw5WT/x4pBkzUxHwEpsWOQSNKDrwszJiPZRUgbjnWFryQ/kiFI4hJCCweYa1kP8Ghz3ZcVzKjbkLgQMmTIiwH4XGscy8mj7biHsW2YfBxFFsBLfLqDjMHFkNSMDmKC4S0ar4YsALp1rv2FELFqGWNsA1lhZX/BWcjpSmEkL9BYpct0JksA54zXi1HwP3zGB4WO6GKhLGkZFzdh6mS0XQ4ESYAstMg9A9kay76KRDC6QKKbAsrU2x56to7c1NDkNorx1RaYbARoCFXLIJ7VRSkPDC41LUa5m+Qei/sa7pfJ4+TabD2J0wHnJG+P5EWfc4SkSTZF4s1yD809O/fpTZlvjCN1iWWJxG+Z78IPsELs9Dn/SPCy3Hvrjo/zBwlXcqCo+8hk4mlMLNdx+ipvwpoa4MXoUA2kjMP1M7IWZWkKP9+kBF3aLpyS/T3JGijG4XGPxPHwfXR9I3tEhsqaBEkGGfbKjgVyzQxh1ynEaQ1+QoHpEPOxQc+VNw6l3MZwoKeQBC0Z46i7ATnXXMq3ez66uSeKBB4Jn/JwnJv0hYu6d+O+phBtEFljSuyQv/LRkZpc8Y4sRMdvy5rS6NGJchR5KkQ3WwTwrYcRLtocv8Cg02BU5MlJq3oXyHx8TM4biVk5iozrizadaYeMdxwl+nwXhvcmC1gIw/VdlwqkEvFpISBuxbrXI0Wmyf0817cUq+iT4jAB2nEk3+9z78ahdks7fc03RtWkyvOBxA4f86EBC5Gl7Yidl3WAe9QMTR0bhPDom9zPMqIlXfFB43E/pXbkd+Xio9z5UMq9rnYg5yQgvMd7zSCa7gUXSh/Wj7iMS5xkmzGfZy7uQUwDphXK77oNRuUMUQ4Md/XM0PF1L7VGzk0as/igZYMprjyMDfLs5QFB4oJBvcjhyZmCLX88PXfybISWENk8WbM09hdZiNTvwmMc5s5X9uhG2j8YJNJKhSOEoiF7SgKraWQR+GWM4drH/ZHu82RZk5gUlAYTO1ysE4hW+45QJ929Jmt6HuJzjTLM+ox9XSAbQcHAQUvzLGAYrQuYfBLd8xfw1i9ex+u/eBtHGl/AvY99HV+4axSbRzIMxNzXz6PwSefSWCBzUaS5LXr0SRLIeJMJ44buxBmDM4/zlDGDpA1P5lVH1g4SYXLU5YzFdZV7xggt+oPR/EEDXVj0kGIapEhZyxgWo5ZrHDTzHRx4+QB++NwrOHD4BEa3PYgvffMJbHt0Ox4JZ4GU62qOJFzDE4qM6xAu6l4J3HuOED4W/45kj6VxX065HDqPHsn9C9sqGBg6R9hCkUcMgLp98xJY25U1NMvqKIoIgRDzLqCwLSTFJniJlXHi9WXbF3O/wzFSDY2aTWDSRDy95zcQ21TmgMwDL5a1ibGZt0gyCU+yKM7rxXLgfLRR1gL+fkNxUQ7sNi2QxuPgMkkC7QjX3JzkTu2PVbh9NPwYuRcIoV7OB3Jf6khcH0PTRoB5WQqQD0i+g/vVQohCHck4mGQVbB7L9yfc8+gRT8aQ17gSQGdOwhWjL/hs9YfKApUFKgtUFqgssJIsUAHoFYC+kvzxVr6XCkC/lUdvhd77SgLQ//f/609x3z0E0P8Qe27fowkuHuQkGcXTGg/+gSbTWC9A+WE/kKR8CXrxnWlRwHfgABODmhxhIoLVWgJjKgBbZmqs9lPj2VXA2pDVXAQzSqRBT5OsQJP3CTjJIpRCkgwWUzAEMYoAacgkYSDfV7cpPFbeZT3kiVaipl6EWb+B4PTrePGV/Xju1aM4ejbCrjt24Ylnn8IXv7RV7i1AggEM6CMzn1Hnwb4QIDHzedRVMDwiSiiJPSY2KYeWywGUUpPW8tAvtfeSFKDVJJm68AAeepQ5K1jFx+rXcX0vr+b6QPNfkYDVLhkuCRz9Prk51wtSUVCma12WnP8iOMQDrkcAg0AMK/X085IkYj5G1AHY185lLoQMkSDyKHVtNKngvppJYb74/pCJIIJaksrjuZx+wUSPRSAOU6Luly/AZd4l5VM69FKTFx6MZq0kecWfJKS9mCCjdCfHXAe+BHGZMNQ0tSsgLJ1I8GX3/Q4p7RJ2YXWeJHJc9TH/qzsHy1Jpj3WIWlnEF/tRCjAoJ33LVCVrWCXR2SjYf7knfZhBqUtWD3r0GFelX7otQSmfYAxBZTWJAF8EVAguinMR+OL9RgtsgxJMk8dx/8dH1WHngPABDfKiBc/EMExWay5QzJHjkniRPu24TKoiU8BHKmYEIGZ2i+kPAsJMsX8oyRzqPvjdtTro4rCaDKMvMVlLYIn2ZxKENy5z2bD0x2V4lHogL85lyv0zUUSAy+S8V0X/iEvy72PKejOZzQf0AvSMxgLaQP4kySQK3ceaxBIDMsOmWXXKAeZg1RDv3SVt+BZmcnzODybjWeOnGU8r8IQD0BcMzYuy0oVECgWxJcKx2i2jnzOzHEu8IpBSiN8aRN0cRTgF63WRHH8T7/3lYfzdf3sBH259Fnf8u2fw2Je34dGheQwKlOGhawgwKUbPBGQosob0MYIrnD8Eh30Bp9hRgbdP4sC8T5IKv9HHYAIF0A3QjjLkXoHBwiBjYtQRRXwSeXjPBHklGBEQj9E2viTfGE9IZhBnFNUP+g7jlouzCjO6OKozLJQ71+sKHcJE8kx8xVR5ED+lvVkmSPDDsp25RAf+NJhmpsynoO8GWZEjLXIErOZh6GKSkv3KGdALArueKEaITSTYKxAf5PkCAMT5JlPQcEViUpyAMckSpAwRKAZqgplnMD4BwET9h/07ueYQLKC0sAFaXopm6su6c5EfEuKAwSjBvZ6C12nTsH25AFm1PEfH7yI0EQLOXX6ELyYsZeBSFOgipBcXIUweoe1LDTZ8STSrRKskaSOCDQqARSQ4aHtf5CGT25SE59xyWU2+iXNcCEslBq/qHhIkiXrLh/mICthZURfhE2nJH+3WY4Uicgykg0pyomHCi4REBTDyU50nTGCbaBroDELkG3z1BH4VbS/LH8kXRqWVBYfNLZJAKyrFQwwr6lhBbmGCEUfqUKDK86cdeYazN5bxJnwnQhCSZFeilvUDFF4kFiWQE0kMJICmbiwemycC2POZCdQQWCr8GlLTRo4cNTskc059VU3F+y6E6kaQSfE8MZCUXzGq8Pu5FkayDxDgxH2nrIsSb9UWBJm0JQQvoMArZ46Q37igkaDEJDNDF21cks0IzEjf+0SIbSL/IWgyjTsHFLOYrG9c2Buss/NAQlII18g1Oh7Sa3QGqR0UEgrniewzBEAPyZtTrgvXNgIQXB9ITiIZicYOc2Rm1oGBjLNDLqbrxiXzEmSGQDQw60foyZ7Px6ouTUW/S9BrKqmLdIGBlK1acvSCHhqEV+kXTiWfxI2C7RUwq8Cg9eB1Wc6pt5sJksd1wxGg5K/5TyD2zR12zTDH8Z8UxRpKpRuMJESbAuSeRS+2SE0mFcg1EisC9i0ncM4PUOHC2YTEIwG8ZScj8Z9rOrkP5RgzJpcVwvIcisITYRAwxKMiDgeiphGPMYVrTknUoiKGGoA+NYOUgBAaEp844Rn/zgVUAvIlBsTk4DA2+RaX6glWU3GF7XlMiiDk+LlNmSWBVWMYv1elsHOBzxkTlfBIAoKuLyRpOvcXlaDQSyV+yhUFyNK9lnLF+Pc5QiFn8f4D+ckJlPoEfhkr1OdlnmeJ/gdZS4ZtfOgDgf4nx6p2Xvct3G9ma3SOM+5EF90M5v5iFUyRKpnMF/2ecguGoCTJSNsbElTpa4wXXBNzRMJWTTHvE6Ci7UMMCICutm8HXVkvG8UgCtuDLwQAErO4L+Ee1MiUka2IbBdm3c6iQIBVauRUyWf0r1z2ATxt+EJQ5Z6jJaAhMJzwzgnbZWhF9N0GTOGhMR/o+kehi1ohrQfoZDavKxFygd1Hm2fqM0VDgd7EgFs97kO5H2PkctA9/FJSm2MXMJLIu+TUNtgidKnrx1xDHkF8ZoxsZfoxycUNp9iS5UIqIAFOQDv2vSb4y8DHIOIcmqtbRnDZo5UJkaraC+dVbn2xH83F1Ycv/r7ozCCKGQtiXS95fd4ryVzyNNzl1ZVjI9LgFP/W2CbrNg3PCUkAVAgO5QKjRLEeIsTzPelfntZJRAwQphaDDK2NXNqEzRqLtQRAy02g7DEVTKdf8kxBAppCm/oS16e/CFGLg+/OWGGBRNZX3SNHEp+4IHgoghlwsArUlRTOmGst6iEJvnoAI3E4o7P5PFXwJvVcTcKKkPHkuokbOS46ZEy6v84sppskKOqjDAnfjMoMKebIWBG4OkJznowRZfIw18C9rOw0MhJdUjnHsHL94zPTeOPNAzh6+DSKHffii1/7Gh7Z1sBIMQMv5GDmyMIhFEZPLbLLF/LNPLrBqCj+CPlENmWM30AWaFzhX8tpku5sDSZDoFFQsYKxpRAWHP0oYcxw812zDErggZ1FRuJsbiWmGBJlehkmT57Bj59/FT8/cBBn2gk2PLAPT/zeU7jtzg3Y583pHisvpLKdfbcZzwYIoDP2Ww+z3ggGCFvzeJIpEYnGLLIcRUwPp608+LYm48eI0g4+RJSPIshHNSVCNhXXTp4eLed4LLEO4QwlDtAD32vhM3Y6LjX3TG0JmJpJiSwJRdxDeci9EIFcgBfnoMaOOBDJvHVbRo3tGUkC85isb3EUFGCdnZVxJZm146+V/S39czBvoVs0BcgPxY9dZJU9FNUmdLkX3oCQnRk/OE/mpYBCyWODsGlD5mzuKYDO07SfD2lugQQB+pmn09stIUJi6Zdwz0R9gKcZt6d186z6V2WBygKVBSoLVBZYKRaoAPQKQF8pvnir30cFoN/qI7gC739lAej/K+5jBfrX/gh7dlwBoEvVA1MMBKG0arxgwpzgJqtlFfZVsE3srJkgpngyqbCx0teQR2Qe0AIm5iUZwh/JgGpeQU5dBM08GCaQCUa4sjGmKOR9LneplVH8vimYTMGBnp+jZ3x41off7aI4cxKTp07g9McH8VG7wFzu4bwdRHj6JXx04gImk2EMrN2L++6/D48+thd77mSCkXXgCqAT25LzLDFKh2P0JDGpiZ2aljTrszMx7Owg9nAAuqT1eDZ3uUWfh1dmmFjV6BMk7iAs2oAZdQBeWdmmDitgdZnJ4em1zP7ImGQOW6FEnEoGyJLHajEBxBJJp/oEJgn0MDMqEuvMR3FcmEDlYdclhmDQ9bqITCBAiGE2jhVNuUUeuQpPAdAzqTyTdDGr01QKQABWT0C0MrtV1qDrZ4VPoYVnWh3sIE2jGeA+QI+gluZ+yiWcnqeV7osQswDTUjrm3E+qbFVaUDNfijKlvnovvVSqaiWfwoq6FIXPkoGylki/L5Z7of2YryOArn7NhEFdy3rViOITTHwIhCdAioAp0lO7gOWPVAm5KhLJ0XDe8KNMQpPYoBV4iyVImsAvU2i0WQmgs4+0vCSH11Jghwke96xiCjPpMhYc5HEYyYRS5YGmmFM1CRIxMibxWf3ChMeHMltDDCIsAXTaLuaDcMLlABOPjphAfLqcA1JdKTlEWo61aPoRmdqs8JT4wN7ivAEF0LvM1AiATlCjBHoDdB2AzstJNS57WNtE5LwFG9NcpUNOCe8RkFDwQMBJglViONqTVeQpioDX12ogMmHkvssYIhfjM3aRmgG5Fmc3/YNVovwRYJbpHhMgkSwqmxAUMsaWct2mg95H7+DdvzqK7337Zzi09Rnc8e+ewCNf2oxHh2aw2mj1bRc1pSBZoM4coziM/oGxUSIKK2wJFC8A6AlaQYAeK+2ZDE8dgM666igVIGqAlaL0I5Fd5SUJFvO+XZUn56ZXk1op+lzEP+UjC0wVAUEFBbFSSaxDbASsZOJdiEIlgC4znhC8aArIUFMphOoVhgCGVLIzjlsH+ivUQ8BTr6RfK7BuUaAu1f0O1JRA6+a2y5CLQokAWupWPivyDGu+SjqXrjJcT/g3HCd6cZvp7AyoM6FbY3KSSXbGdSaiGQd1LZEEow92UEajS+IWcEkKZo3M49XMWgriaQTHkFplAuhpjm5IP2DVogePLJSSaBRwHegJgB6R+FGE8pP6JAzQP61WRzm5joyxSUhHTHlrollCWEAQX8HDhZAnoUdtJGCrzDUmlhmDGc+UZCZVa6I1Td9VwpflM5MK4QE9Q3Anx1A24Fg6CmSlBNhsgIAVjfIlPSCcBLK1ShRiAt1ViNGPJToI4Ul3BlLMLLiMqmfoNShjrgoJFoMCYspv+Fh2Utcg+r/ReEQ4xpd1gqADY3BnQVZXKAkZQVGCvk0h0Di+gewtNK53VHVB1EcIuvNZC3aJhkcQysVPqRA3tA7tEyoZo0SZyWLwGXeohsDI4sALt85YCfQ6LAlJD+655ZldywCZCVSo4bM5JpQAXx4jjLaqECUbXRGVSCNMKAJFWpVH8BzFHGZqG2UG8h0bKMWad8XQPX+N/B1t38inkHlDYsOQKHPOfQYBGnZq1knGr2PlMclvou7RqUMy3BFh0VndvxUkKIwukqKY+zcpClMgyuaFgEiwgzFnhAC6bP0K5A3GMdI1OO+oAGDRDVOBcrm+C8hHX/FYtc0RmRHokbQer9dY2NbYgMn7DgyJENxpkIDiEfhWsiL93/dyeD2lY84IqGgFKF1FQJAAFpe3SNcHEi5IeEmDLnxLIhZJLaqUJEsjr2dJ7uHFCdqyStZIDBZeogMEyoo6ecByC0IwxEmUR1KhyDthvCHhTolzBLl0F6RS1dyv5hgScK0mg8dYYHHBBLI6kWQpALrwCgtMDiRYncQSLoqAe17uBxlH+BeRApUytlqdSIoMiRRUc1C9n3m3i/KQEuRxezUlnvBa2liH8tm6JzcLhAuqL8Scg6JmQ+IcI0kPhvsIjKhxck8BzpJVI+oCikKzppgFt/x9VrskoBSv4xdjSrYRMPyC2y+GyPJVCBir+RsTynMpgYvrC4kAblfkD8g4iWITQ3yeI864H2ujRQBd7rOOZmpE9YPzajZMxJ4DskfhJx2RV8gzPiwDAu/JbTgtQSIhyLASekSNTGUHAZCoNMCR7omykwDovQAtkhE9YFWPKDCr0XO0hTXbgFf4qHe1NJ7EiHbMtZsKWQxEXHS4hrttq09gn+s493BUwnKsUgGmuefW1U6hXvqMjpuEfp+wt55EaKOhloszxgiALjwAAOP8P93waFCQqmzGvVgJGWIHzhkuVZwElOzQ0M01IDeZEJMimcEGlkQ63gPJC+7zCqDr2ZES/4HHOBorNqhiYuiFfBJ6BglmCqDzpxfNCwwsexAHnMsHZJ/pJK4ccZkgNKkMcasjv87qHuYQI8wthoie1nuyCgiAntSV+OW4yLIey76Fg6/rQ7n/1lMeX5wnVsbQyVgJEzIRApYqSlEBQ7o+i+wXq6ZZfc0WY2o2qeglwCkPTuIsFZdUrSciKYpEW1HhIilXz0bcRyjWyjWGJHElnrEif76hxD7e31DX7Yi8BPPCGAkQoIbarC/HPnLPc4LWVMWiZ8xMoX3+PE589BH2n7mEU5e6OD85j2a8Busf24f79t6He8eAOJlxFck+8qAp6z9DFmvRjSUIP4uet1Z8REhCjrPFh2X1c3nGq/EXIpsBTEYxBqnAUu6D2EZKeIrlflMB9yxPUXRb6E0cw0cTEzh95gxm59siQJF0Elw4exFvfXQavVodw7ftwMZ9j+Gxxx7CxrEm7mMLBJJY8gJZNCb7BK7ZTctYw72rj1kMY1DUc/S8UFZeyxplOg5A5/6VSgEa3trBBwjzUUTZmE4iAdAzpB7nSV3XFjn7se9Tgp4ZQej2B7LYOHWHtuxbdO7EzKMQ7KcKFeOW7AOUgKMEvEiKB2j7Rcy5gJ9Nw8tamK5tljHhqK/j3sBSfYJ8lzElMaNA07bQsk0hCpGY7Eulve7zqZhSHr1JhpGYnPPEO4QcVIWaF5UDAuigMo2EmjlYw/eQNMLKdI6dpheE/N7XIkvO0qVfBIybCqAv0tXdFqj6V2WBygKVBSoLVBZYIRaoAPQKQF8hrnjL30YFoN/yQ7jyHmBFAej/9/+C++556JoAOivJpc6TwGofuFeinhFhJ0nKstqP/WkVhLC+ymNLolmOg8pwZkp3AUBPYs0wKAEf1muLxJjPpDVlQJl0ZOK5IBvbJSQF5NEqJWAKLOD24gEkAcULKattEHQyTB54G4ffeQsH3nwB71yYw1QPOFsMYXz+AFJTx6Y7v4z7vvAvce/de3DH7hHU6rwgEzoJmmjC9Cx8nr5ZsMmkGWERkaTnrRo0JGngQE0m1lw1gsjQZk2phKMkO6upmWAg2GQoL00A3XiYDVRinT1RUYw4+VYF3PnSPoskG1AumFlIyqzRXmrTVJKN/IfMdQWPmczQaicCpXNAoOSCnCV3RSgVn4Iv+znyvKvFvJQ0JmgXBOj6HUkKFgkTh9QJpNqARcpesm4Ksf6UFQRyMvbmS5kCh1i7SnhX9bsItToslod7SeKxoj9HkzKkrCwQeW91EibByNIXCfsrrsrjPvspC5guyLLT62RSgsoFJeheljNwNCmtKlCSCgqySEOS2iJdx0QUhXzdZzlO7sBPv2MVW1ekhTXZXyM4Qcdj9QT9UqojNZHriucEiLP8PyaHRMbRpX7FXzmXOF/aiE1dv5WALyuOBKxmcl8dQFLblId1yT5Wr1LyVfzeaykpog9AV5CEFV30xBRIKYnKNCT779GfpjRBw2RxOiwJkB7xBHNUPuNjAHFnnZuITKyKYLLMB0/AOZ2klG0sX7EA6I5IkrOqfRFAz1iPGFDCsgeTMUGslQqUAST5hfKIIpUvHw8oxKsgSx+ATlC3m9cF/paRFgBdq7M6Uu2rpB5aUis9HSGBwIRk9lsqSy4zdlATZs6nNCOpAHoXgyoPLTK6rjBT3qsJfROEAqCaooXIs0qsYQWtSZEeP4Ijf3sG3/vrn+O9bU9j5795HHsfG8W+xixWM1lKUXDT1BhogYESARYUIUWXfRcpr82KZOagORcTOmkX8yHlR7Xik5VGrAKly8zHrKjLMcwKMs7YIBCl00BiMJOVrG5jbKB0fIx5U0NoOqiZWfjZaiff6mklrqvo8pmdlEQyhc9LYWraVuE7W+ToWSZ+SQpQH2U1PSU1A4LCrkKXA0XdCybYWV3JHr1i84JkFEo7a33koIAH9GmtHObdSgWYqIMSLPJE3UJ4EzaXPtN5wOhT6jfw71PUCPRqN2GxRQdNwQWlwpM5TUtbdREza14wm6x+SGINc+LzQYrBxCDMLC40FHxgTFqTcp64yqQ60JEKdAI2KjG7AO4QXOA9MvEvgB41L9qIJYnPPqchTMyqIQKkbs0QHCCHjQJkAkiymo/EMcfPYcG3m2T98r6skCLI6UcBcqn6Y9x2etScWE6HNm1y3WQyNUMsAERdQBrKG3coy4kCq9IhdX/Ok9okEgLoBAJ6gawL8HoowovwuusUeGHveVWu1hjHwksHyJC6wF7pghcJgq+ECgJJpRoEMAibcR2nwgCnKivQGQs5UCNSfZeZWK4v1Aley2cFuYIV9MlGVoikLsIhUTmQOekUK0Q0I2ejWtUi5fVaVGAxrJcdgmEVpcQPdQGCvFRDERCXAEeZSSbqx36jUjYWa4VoGfDELiq7naQkYNWl+py3xMq5IOD3O0mCfFjiWpmAp9Eoay4C2gIGOSIB9xy2o2QSUZJRVRHkrDKbwkxzq8xAPusmrukkx5gCHW+tknJENvoikmBEKs6l77a0vVFiU+JHKq3qsDKWcRuC8MWABrogRcdML1TTerxvJvzZosAvZF+VeRma2Qxm/SFXLRhrBTovSh8aoAIPq6QLhD22PLHoRqp7wC8XAL1Q8I0VuCkuUU9A/gkSp4hBI9dod+1/m0l7lUGp71wENxW4jFoEqAxmm25vScIL70WUQTxkMd9FCXf2LSehZxqhbSAgIJmr6LLIyXI/l3YQhXRI9rFWAlvELYaTpJViQ+2c4lgjzukY57hPKSxibqqIujvGW2pjZJSCpxy9DIRWoLPXfAESHeqIKfVNpo9X4KKJxVZcEhoE0DmVCaDXu1jdrqvUvPB+2DKFxACuhgRWSkIilRQo1duC8daKf5DkaoxD48XtRyTOCBgu0ZYAHaNmG0HuyC3WR4dDRZ/mWlWq/liLHtsIyCycBPJRAQGFDFLutcp9iezLPKQEVlf3aeIAACAASURBVCiwwrhcmxayijTFycdlrlG1Av5Z8VmhZRarEObzqiQS1J26BH/j1jOlZwH+kAPQSfQCmnmOGuONP4s2yV/S4mgYzZ6HSPssYI7rgKuyJMlAVwq2keDDci42dYLIGsbBbgnQzRNFVAyJakQJgmXm2gD6fAh0PWBsnnLJbdljz8pmso7I1lAX5qBWkbfqpCu1tHpTAHRd90SaXAKRm1hOLUUGxFgkVNbiPt2Jj3N3Fwt5TXe+NiDsqp/m6A6zM40jHhJAlxXBGKzrB9DpeIzBjBm+dH2W/bnnzyPkesDzSlrXkER59SiV1hhsFcDnohILzwiyj3cgu5IPVIEms6xkT6THuqE+NuOwODvQ9a8NoGcRK1+5ClhpZaLsakHukVPNJma7H70+zyhUkGr2GBetkGfm0JA9wIAoiLXRIYEAwJqkLqbkOlaSvPQcqWcsOeVQcrskKost9R4D2V+6VZmcAmm7o0sK1z7ZfxK1jCalnj61bJmgLiWkTJKU5FlIuGOs0fEYIOBLIjlXEBIEJVZzL9qRucN/fBvJMi0qUFmOTp1KQBpVhnu6jyTZrB2qFkXI558OJWawMxM/zP2dx8rxM2dw+v0P8Pprr+OnRydwoRthcPV6PLb3aWx57E5s3DqE22Nye2aEZAyPLV0aEm95dhOqKdcrS9LWJnEdLiMiPOfO8ZwHZX6ArQoE0O6luDA4hmFytvhrniFDBdC5X+S5U/dUPE9ZFHNzmHzrl3j1wJt4+513cPLcObTnu8gyi243x0UTYc8Xv4C7v/oVjD90P/asHUXTGOwhaahHOXkekVbLPXM9amZnZW9QeCFmzCppmiajKeeocrPF5aqFnORdaUs2hCzVdlat4H1E+WrE2RpddDi3I1Il5+HlJH/UtBKfSgMe9/V1sHGMrAAMPm77QRn7XpGh5gWyVvtUTuHBXFoGkADYgyfKcYwXnChNaU0j7uf8LUin4GezmKnr3oB+sM62pCpdCCX+uAoCCIA+jxkzIP9FQJvxQpXcLFLut93xTYmyPB+2UdhxOWMa/jBiZUPIswGKZQlBQAH0UNq9UGUtEmKNO2eznVrJc16oQFeWxSKAXu5uF8+S1Z8qC1QWqCxQWaCywEqwQAWgVwD6SvDDz8I9VAD6Z2EUV9gzrCQA/Vvf+hbuvfdePPXUU9i9mz3QXb/sBWr2CjNe/+1QPlLARwXgKE9pkhQXThzE0Q/ex8H3DuCjSy20M4t58r5naxgeGcTO3TvwwN67cNvtW1EfjEC1uvKIuiCTKTkBB9KuBBMI2KA9XctDv8qsa4JWoKVS7pA9qUVb1FUyln1Ry6pthwoIQ989uathvPEnLRMP+iUuabJQK7RgT7WspmtF1m0BrHBq/kwqLMirO+nNhbso31yOT4nULcAaCrQv/uevvP+y8O8G337jtvisvLN0hv7nKcu/pTpGK6K16MSTpJESN1zzPnmP9rzXhP0i4i69Z29hwzPBTVKDz6oTSkWig97FHt59+xzeP3gcXrwadzy8C+s3jaO2KsUIZWkpeRzxnUxGqXxhxKyms7MqIDIdnaJJgGcpr+W0pTQ/7EdHBCFZqITR+jJ98c/LHiWlcubam/qyULtMMpbUCCE5leAA07aOvCTVjaViByt9DSsTF8k4GjSvjDv6tPRt7SK8PC8hR0ks1CpST6qRXNkcy8lKVpEkZPk7All9rJblua0lXLX0Cn7EZY3LTy/46xXvWcLVq7dexwL9a/FV9i6Det+MZeBZyms5Y81S7uNTeK+otMvzEo4imOGQoYLAnU5BYiIkqpHeJG0FyhLdRX3pham6eMv98fRTeJCb/RUusIqgkQNqpW6/bIFARN8B6AQp+3CpBUhyseaxXDmcT8qbSwLmFTd+le+5UXAAuWBUfUJG/PQin4tS6C5oitrLSnl9gi9cMZ+1Ir/cVZXKAnzovtY54pOi6Y2I6Gk/+0psqGiZ1q8v7vsXiKfLZRrHM15kIvVj1GXF9aK/kBhw676oluAs6lqUlYGgPHvo/llHYDmf1bXKdj2pnTx3dx5Hjx7Fu+++iyPHT6FX+Fi7YSPufuBh3HfHDtRjVmSrutwnvVqYFbie7Wr8vrnYMiQd6D8N0gtKPqtyKW/olbXbOHv4IA4fewPvHz6IMxdOo90dRl4MIk1HMTC8BXvu2Y579+7E5ttDjETDiElG7jsekipTvkpZcVWp6gsQN3Q31ZsqC1QWqCxQWaCyQGWBz4MFKgC9AtA/D37+aTxjBaB/Glb+nH1HBaDfpAHPFwF0UbYkSz9Nkc+dx8zkBUxOnsdUFqJbeJjJQzTSBsIwwOjqIazbtBpDww0Yv1AGvYP8FpKhcs5eQcmcslJZQHJnvwUAvcxuOn3EIoAVLdJlBtAvy7OUIFMp57+IxrKOWyp8ywSGyx+qjLSy6MvaD+kV7KR+F9N8Oj6L1SGfnOD5lR72a378JnnvyrzMVWCMG0fXA7wU0ydlo5Ru1jJB14+5D0BnpUL5kkT7LWx3qRITv+3AlyqRBMW8xfxUiLNnZ2D9QYxtHUHc9OHFXdQTSicaB6Cz+lT7KUZSEewSeSEBU9Y55WhIBeoSXstpy5UGoIvc6nUe2P11KWtagjusPtVemmWPdipO+AK2OEhMq/XZYLZUs1hw1pImUv5FP11gieO0hCFVYopWD6nEMgERAtEMlH3fK9i00o7YDmLlvEpgSFeea7/6WToraH1dOUZc+p1UAPrSbXadT5TbD6X9sc7ZoTJW6qE1dAtgS1lktvvghfoqV68LPpX7l5t2q5/uhcriaCo4uDglYvqsVJfAxUpp1/bCcWeu3LEtF4BeihiV06DE0aSfsgwoh2glxcl+esEnDyMfgco9qgVF4pSLm450V/okdxJ8TyjV0n1BQXyyBNBdW6VS1Of61LRPvrEbeUc/X2phfV1cHkrKZXm3ywkq38jt/nrvWTkAeikQoi0odD9hkzbmZmZx4cIFTM21kXkRGgPDWLNhA1YPNhC4DfqNAejsNs/2bFTacT0XWFEuLThU3n4BQKcPLGXblGVIpycxOX0MFy6dw1xnFmkxCmsHkWerYMIRjK0bxLpNTTQGe4hthICSQhKGtfUP68j744EQeMsAXobrX2+wq09XFqgsUFmgskBlgcoCnyELVAB6BaB/htz5N/ooFYD+GzX/Z/PLKwD9Jo0r9cdFOjNekJ70M5XJRp7A2gw2HpZes3O5j2H2hFaEAn7Mfu4F0qyHKFSgT1P+i8nQFSU2JqCW9uu8GkBnZoCys0571AawInP9aQPoWnmw+NI/EzynYK4UIZTFndKfzqkz9ltdepC7BVzV5tyrzMSVycBfw4eWE3z8NW5rRXz0WmCMqDzoL0opWKkJXvjrqwF07cLXV+lYtq9cEQ+59JuQQkORWm3B87rSqxc5ZcGbsD3KbxppBZ/Qf4MOagn7zhoRheiwdYWDYq4E0JlupAh5Q6R5l/BaTh9ecQD65XjAZVYq7eDUNMoK9FikxBkTCaBTIpW9mP2FXt4SYdhfV9RLrrB9f/WefFk/CrDEcVrCkGqsVABdGzkwhrv+r2XVsAt/2nWaIqEraZW60Srb0p4VgL5E97j22ysA/aaYUda3BZybK52K4crOkHuqcicisYYQjVNguQxAv2m3srIuVLJ7VJHfFXJquwbpJ80qVAJwXPOkGvpqyuNyAuj9lKcFMmbZUoKWXFEA+hKHVnyyRP9InCoXgfgynySpg1Zn/+XL18jFM015lX4scVmj8CcC6NrcqALQl+gTn/B27iNEzYYK2o6QJ/uhLIMtCmnLVgSxtuTxDALOY8Gfb2xj2UJHAPSInculHYyGyqsAdPYRpw8sRfSE8SRj6fq0tOrhXsfaUblIkVMi38CjyILEoraA5yH3R9LJSWOQOy2LXy1UoJdbuQpAv7nOVl2tskBlgcoClQUqC3wGLFAB6BWA/hlw4xXxCBWAviKG4bN1ExWAfpPGU2TNC+SGfTEl/cmOijA5qzRcms8bQu56XZcqcmWKgH2lbZEhkN53+tOf71lJ0MRluHRpPsk6uTsuQWf3O+v6sVI6Wno9anahv8Wf9LEtE2lLlnC/agjLFGaZXi3fwN7CgXSelDzmQq6FAFFfOm/hjwVSL0ThnqeEyxelJpnoKdNDJBRYWKNSlg7j/WTnurEc0Sdf5zP3jpIAcfUGyok0XP7EC4VUDkBfKK0uq53Cy6S+y8qwW9JsC27N3s7MChI0YF9dR1pxStvsf2v9DqKU0uAlgK71MJTmjqTvqpuTvqe9bA1UnWEpr+X04ZUIoH+SbVwsZAKVZAY/Z1aXADp7DTOesHcoe7CrYLv4YtaDZQ9KU/YrvgY558pxWU676xK2+HLx+cpH11u4UbD6kwy3nL8vg3oZ+Zfzuz7H164A9Js3+JeBlVqHLnuL/m9Y2Hdp3/Tytdyh4eY95D/jSqICQsZcaY1rBKcFMhP3fNrGZbH2WSl1lzf/cHtXsecSJdy5jrrvU/WRxb3Lwnfe8uHHPUApkd1n+nKpuPwR1Z5G1u9yMPpE2vv2+586gH7l5CjHznnEIoD+z/DNFfORlVOBLioRVH2yVjsrCPmaigzcq7NiPICV86AB21YE7mh4WZgjqH4dQJ0aTNxHRRy4PgC955EOobO87IdNoq3cxI2+Fsg65TmeneHrsOwHbrVXvPi/+HMLvqWUvJa4l9yRsnMA/072eqWDyb3c6I1U76ssUFmgskBlgcoClQU+LxaoAPQKQP+8+PpyP2cFoC+3hT+H168A9Js16Aqgp1gE0GPpy9jWynTmDDCMwvPQM9rdfLEWg125y/Qo70eBrX6xXn+FZUQlt0vwuJRzFzDOUfsJHLnek3wG9qfUfNunBaCXnP8yfbIIjltLIDVa6FXJ3wTIpDJCOjJKtajzCWPRM7UFAF2fQcdNAVh+hhkbJlfUFrlZs+BQ/UMmidRfCS7cLD/8rFyHlUBaA6uCoYsbKRmD/mytOqP74fj1ESgWJEPDhUqQsghlhU2pGx+4rFS7KAkrfJIINvckHylqCiJdS8P04GWsDjMiCpHIn9RvQ85dzlv+OOUMguhMYC7ltcS3L+XSmmhdUT3Q+/CABSaHc8b+gC0AjwfreTCFA9AZKzz6YYDciKivUHlEejnroghCrcIqY2UZhhbD0eWg9rImXxkLGbd5hypFSt8oQxh1PBjPPTqbPOs1st5LG+mb++4yJshV+R/9dLQ+KG0h1t/cr//cXq0C0G/e0FvKtovwse42FgAkrobcbziUpvDkd+z33U/yWxAO7psLpfj2Neg5N+++l/1KfHaugc42Qsp0vExXcV6GIyN7Mv9TA9BhCLCVMUd3i6bs6VHaZVnj9s0w/pXxsnwerlO6oxefdPw7ebeshRpjPXlm52mGygll64HLaYulWT41AH0BzL9iZ14B6MvaA31hqy4geEmnUMUIUYngWbew8H1fgfa+rUSZQOa/vesA35cD6CSUaizIfD2d6X7fNe/i2YCtcm705W7eehn0XnJYw9Zl7lyysAfk9/TgiyVVGehaS6F+yr3kXlYUNf5GrVK9r7JAZYHKApUFKgtUFlhGC1QAegWgL6N7fa4uXQHon6vh/nQetgLQb5adFUBP+gD0GhKYfE7BBUsQYlgkxBMC6O4ULcuDTSVFGkiC1GWlLq+JxkoC0BcxByYxXe/3woOljDRhFSZzXXt0gkTRlQA6bdEPcBgg9RZrwJeQ3rjO4Kl85KLA52JC0BYRrI3Q8wjPKjAUIgVhLaZZkWtiR+7PA7qmJmNWVj/w3zJWDkD35dnmBTy3NkGKTQuCoZLHcePsG1MB6EuaagTQRfjRQb6LiSaalHKQ/aIBC4wUpsv6AfSF/oMOQCe54/o1Zku6w9/Ym5OOAss+03FkqjDjGC10GyjpA55XIC+68Av21vaE1EKL0gL028D2FDzPPVhTlyQ4qxhZCC1hSSbB4ut6FUCfNoAu1Up8lVVsbpIpGWaZX2Wxtfv+RYFgAs6lT1pYaRbL/hwBCOKUFejWI13Hl1YeBL1YNSX3nHWQ+5GQdWh32lrjR1/l5JWkkeXMvXIOFT1Yy9otSiEbZO4sw9tg/TzvzGeP29ImKwkYugxAXxgY5xxu/VGWicb2ZXXiZfbJlXT5JQHoVN3p19Pl3uETHuaTfr+SbPHr3ovlvoLzT5UpSGDRl8ZvWf9yA5uHEsbTQPeV/QQ/DeRlrFRkibPh1lYOZjzl2hXJ+mVLAJ0P77sW6OUzFqkC6E7ZY5E6c+0KdInbfRXol615V/leSZxarEBXDek+Vo70AO8rt+Z4LGfc/nV9bmFT1U846pvUKfe5XLECQTqFP+XIVSTUqrpNoFLZvJZHEgj3KFzX+vZwrj90/zaurz79136Ka15A1mG+dKHS7U2phKWDW64U/POy7yWW5yndVVmBLjtl8MzT75Iliq3PqiOw3P3eL1uOnaUp3248+gUB9EIAdNk2XQGgcz/EH/7+Wq/LAXQ3xvTJgHstbUWjJOlMiUdQlbAbflHF3eZyD4Lh97XZUeux0p3X5RkyXGhl0xcFFr6KunJXA+ifp0Xthq1evbGyQGWBygKVBSoLfG4tUAHoFYD+uXX+m/zgFYB+kw1aXY4Ft/2JkkWL9IMnf/Znfwb+pCn7f12dIS0PuJKAcNcr/658f//fl3/mv8v38c/f+ta3cO+99+Kpp57C7t27hXFeggkrf6y0UrInXHe+KPTWBtJ52DTF/MVpvH90Fq3EYN2OuzC4PkCzXkPd8wSMYEWtpAfKZtwO3C0TTCsJQKfMHhMvoeHzTUoibW5iGqeOdTA7l2J86240Ng6j1gykP1yUziMOYwUrcoMsSTFx8jROnz2Hdq+HkdHVWLd9C4aHhxEEHpYKoC96ZFlfxQol9yOZPP1J2y1cOJ3j+NEWznuzWLdzPUY3rsbq2McgLCL2P5xt49LEGRz/+GOcmZvGuVaKbl6g0RzBmrWbsWHjJmxYtwYjAxECk6NI5pDNnsC5Mydx8thhvH1+HdIkReD7qMURxkZHcdv2bdiyeT1GhhogkF4WbIqbVLmT60xtpr6YGgtRUC6Ro0PbOZOFbmKI+fIcBZO5PufSIoBuux1cujSFiTNncHZqFmFzGJu3bcfo+BhGItZJ3aKvZEriyumPLuLMZA+FiTG0dhPGNqzG4KBKgJui58CUAkaqZTwUHqki2hyC9c++nUY+O4+psxdx4jQh3kGMb9iO1VuATqeDc+fO4fz58wjDEKOjo9i4cSMGmg34vpFEJ18Os1g2Q9o8geHYFhY2L5DnBT748CMc//gE6o0G1q7bgPF1azE4OCixI1zu+bQARmlU0RonlSW1rTaM8TB//gJOHDqEJB5CfdMubBgNgSLB9KVzeO/YcbRzgy07dmH71tvQhEVMIsTsWRydbuPNwx/i4oULGBlehbVr1mLHtu1YOz4mrT34bJc93jICMTZPkVw4jo8+nkeraxENbcLQ5lGMjgbCC4jQgS9QCWUNSBRYYcBQ/zZFQC2FC5I0wfnzF3Hso48xz7VqfC02bNiAkVUNxHF83ST9sjn4Z+3CvwJAZ5uaLEsRhj7SLMXFixdw5vQ0pqenxfaML+Pj42g04usD6cs9v1fMeFggPQ1gBLARci+SCnOy8Iqii9i0YZMMF46exdTHLWTNASRbNmHzuhE0Yg81YskC+hRqS1eF7XSDFvlmK+Z5b/xGLHrIMIOwE2L2zDTOHr+ErqkjWj2CNbetg99kXLKIjUWQkpgUg8SlRfBcaQRZmiAIAxR5hizpoShyTJw6jcMfnkMvSbFt2zbcfvttEhOiyId/lTSL24TInr3cqaeLPcIFXSZBxJXFu/2e9RblqHnuEZLUJzJHbtw+v947hZVxBTuRZMYCWZ7CnLuEI++dwIWpLlbf9gDWbBuHF/uoDXIJSGRvEZGAkNImBaw3h/m5DlrzHRw/PoHJqTZWrx7H1m3bMb5uWM4Rso56qmjCNWXZXjZFnvREwnvq0hQOf3AEnV4Pg0Ojsq8fH1+j8t5U4QnMrQ2g23kknR6mpmdx8sR5+Xe9PogNmzZj/YY1qNVDkUs3rp/98gLo5dxY3HFftjxfNuAlvefGvYD6X+ybHvJglc+6M3QABA2kC+QOzsKW89FVN3zxcjb0Lzv6FJwPPSG/h4EIxANFgNQY+U4lGTrFMvJIqPok+7d+igavo1Ts6lVZoLJAZYHKApUFKgtUFigtUAHoFYBezYabY4EKQL85dqyu0meBCkC/We6gAHoqYuB6SI4p7Z13kE9P4/Db7+OHzx/CXMfizr1fx11P7MTI0ACGogA11thSwk513heFwl3ejZWhK6kaQmrtLROUs0DvLGya4NTBk/i77+3H5HRPnu/2L96L9ZuG4TeAoaKDwGN/ZgXQZyencfjQYbz82i8Az8fmbduw8967sGHTJjTr8ZIA9DI1oymIKwB0JgKLBEl7Hp3WHC6dP4f335zEL352Eqdrc3j4qUfwwOMPYd1IgDHjo2EtkjMXcfDgQbzy+uvY//FRnDt7HlleoDm0Fus27sCePffgwb2P4o6dG1GPC3RnL2Hio19g/9u/wHv7X8WP3huS+wgDH4PNBvbcsRv79j6ELzzyEMZGRxCHmiBcyJdWuZNrT0CRaJ2TpFS7k6CdeTDRAMIoQsjcGCvtStJJkauErechsFoFJaB6q4VjH5/AuwcP4vDHp1BfNYb7HnwI23btxsbB2opSdVhSFOqdAyZP4PkXP8A7H07CREPYcuf9uOeh3RhbU0NkLDzbE0ULkY+lcLshtaDuAHTGGgLo5zB3+gzee+sAXn9jBgjGsfvux3HnYzXMt1p477335GdgYAB79uzBPffcg+GhIdTrUZ+U9zIX1DkJ9zzViue5uXm8+NIreP2Xv8Tw8AjuvOse7LpjN9auW4soCj8VAL2/t6WRSmzSEyzQaQO9FEfe2o/nf/APmPEHsHHfk7hv1zrUIoOTHx/BC794Bd3c4J4H9mLf/XuxYagOv9fB3LF38XfvnsQ/vf4OTp86jQ3r1mLvQ4wbj+CuO25HLQq0N+jVmdwluc6NvJmHtqLXxqk3foLnXj2FybkM47ftxc59d2HL1mHUG+wpOifguYAlPV+dYCUtUpcpBZQS+gVm52dx+PBH+OUbb2HqUhvbt+3CXXffia3b1qLRaCAI2I9V0/srB9S6kVFbIe+5DoCuREhWfRIwtGi153Hq1Cm8/tq7mJiYwNDQEB5++GHs2rULAwP1CkBnPMmOougMI0l8dM0oTAMIIwvf6yIqptC6OIX3XnwHH75xCu1mE/VH9uHRB+7G2tUxYgNEWSJ7Uc/XmnTtka6UH07XW5VAVqCNFJcQTAIHf3kI7778PmaKOtbsvh13felRDG2uo6GdihFlbeR+DdZcH0C3RY487WFmZgYH330P3/v+C4jjOh566CHs27cXIyMjsub9agC9BMZUiUo2u7lBkXlIkxxZFsEPA0QcmKBYkKMuz1/Xk6de9ll9VZlsCRlqC51SF6oE0Fuvv46//+Hr+PD4JHbs+x088OV9WLVuAINjSqpihW9s60qqIjgeTKE118PRD4/j1Vf24+KlFrZt2469+/Zhy7YNiGK2ObGwhu2uSBLrV6S42U/fRdbrIU1zHDt2HC+/8ipOT5zFjtvvwO7dd2DnrjswMNRYwDNX0nK2ZEsQQO8mOHbsY7z6yls4e/YCRlevwd59j2Db9q0YHmm6vt0Wuc0QL6vdHanVyZVrE6HFl6phlGSUUtb8xg9GPVGkyhDkKZBegO3mSLoF0mgbUPPJP2KbdQSmTf03hCQl3eCLBI9cqsbduU3AcN5wBhJ5eL4kWaTXzmHyQWSDIXqxa83jYmwgrd4VQO8np/DaRrqz3/iz3uBtV2+rLFBZoLJAZYHKApUFbmELVAB6BaDfwu67om69AtBX1HB8Nm6mAtBv1jgqgE553hJAZ0IJvTmklybx6guv4b9851XMdw2+9NQf44E/uF8A1dX1CA0CI5SHY+Je5KedmCEBdLYNX2HYBFOEKauy/RkgO4e8PY+DL7+Hv/jPL+PshRb2Pv4H2Pd7X8Wm21YDA8B6StlT4Tgv4JsQc1Mz+OjDo3j3/UMCoK/ftAmbdt6GsTVrUK9FqC9hSJh2WaxZ6APQ2Xc466EzP4VTJ1khfhpnTp/Ckbfnsf+l87g4luHJbz6LL//eV7B+NMAaGNSSDL0TE9h/6BDefu89HJk8D9vpIOkl6GYhelmMtes34ctfeRp7H7wLI0MROrMTOPLOT/HWL1/FkfffwNuTd2J4eAj1Wg31OMDOHbfhvnvvwf1378HoyBDiUPtUy4tqDZLcrl5XWYCtAbIZJO0Ux0+dxekLMwgH12DDxo0YHR1GPWL/ZVe/YXNN9RJALyvQs0zG7tz58zh46DA+IIA+ugZ3338/Nt62HePxstY6Le+AZueAs0fw7e/8Ai++eRJBYzXufuxxPPrl+7BuwxAaQYEACXxCzqyCM12tQEfzCgD9DKZPnMTLP/0ZfvSPJxHE6/HIb/0RvvwHG9BLejjywREcOnQIzYEm7th9B7Zs3SKV3o2aAuilksJyprxFSSJPkWU5/CBEa76F13/5Ft57/xCGhodx++27sG3HbVi9elQq45c96c0Q7SqMNAmcScwmIcGkGdDpYv/zL+Jv/vwvcNEMYM/T/xJfengXVq9q4sK5j/HSm68jLQx27bkbD911L8ZiD5Mnj+ODl/8RPzo6iwOnLqHb6WLH9q3Y9/DD2Hv//dixbR2iwBPCx2Wp1mUKHdwT5N0Wjjz/Hfy3vz+As5M97HjwSTz05Bdw+84xDAwSQJ9FAB8xE8DdQBG5ZXWEJU6pqwB0Bba6SRfHPjqFN9/c7wD03diz5w6MrWmi2WwuVKBXIPoS7V2+/ToAOn3KEwRBV+xWu4UzZyZw6ODHonRB21N9aOvWrVUFum4OYOf2Y+JEnFMiiQAAIABJREFUjomzc+iFW7Bq4xjGxgcxMtRFhCnMTpzDa99/BQee+wDTcQ2DX/0KvvHEl7Bl/YCIkNcJ7kjZtdZDUsace0ttjLLMxKd/pvvcyMdytJDgPMJLwMv/+Bpe/eEvMGuGsOX+u/HQM1/H+t2rFgD0OG0pgO5RWnmxRzwhPFtkQpIhgM4YPj09hUMH38fzL76NeqOJu+++G3ffzf3cMGo1Vd64/NVfgV4qHZH4pwB60c1w6cIMTp0+i3Y3wujYOqxduxaDo7kQdeS7nTz1b6wK/SoAvXwOwobcVankNP/MCvSp51/Af/iP38db75zAQ8/8azzxR9/Axh2r0FxNBSeqkmSo2QaQULa9AKJpdNo5jn10Avvf/gCzczk2bd6M3XfcgfUbxxDFJF8pgM7DTkTJquV65fOikJZlBU6dmsCbb72NiTPnsG37TmzfvgPbb9uBejMSdR1uzXlrt+6rhbSXYOL0Wex/+xAuXprG6Og4duzchU2bN14GoKdFgrpHIHeZXo4EeaUKRvltWqntIHW+VyTSbxxUXgTQe7DzJ3Du47M4dnwCtnkP1mzbjpE1g4iaQOQrgB4tGUAnSTKUMCo/cmuc5x1knVmcm5jCxMmLCDGG+pYxNDaNYbgWyl5UtkX8DMFyicOaJ+CLpBQF0JdpI7dMw1ldtrJAZYHKApUFKgtUFlheC1QAegWgL6+HfX6uXgHon5+x/tSetALQb5KpXZJAKz15QGY/tBbQmkM2OY1fvvBL/Kf/+jPM9zx85Zk/wV3/IyuSh7C64WFQcpwOQC8l9aV9nXZME/77NaTzeefXq5K7ltT+Ut9/vWszYdHLCwz5kwAmULTm8P4L7+Iv//wtnDwzj4e/9j/hkX/xVazbMgA7AGxFqtL+rLL3IhRZjtb0LM5dvIS0sBhgVevoMKI4FnnXXxtAZ/Uyx6BIMXXmON49sB/Hjh7B2TOncf5giNP7PczujPHVf/UU9n3ji9i0JsLavIDXnkfv2AQ+PDOBydY85obr2GIyJHNzOH56Bq+9fQxTs2088ltP4Kmnv4qx1YNoz5zABwd+jI+OHMTM5ElcHPld3LZ9O9asGUPkAcODA0KUWDc2gkbdVxDMJS2LNIUXLR/qdDN84Ff5zE2aOde+TNEDOhcwc34Gr715AG8dOoZ4fDMe2LsPO3btxMgA5drLwtccmWU/e09k+I34WgEkPaS9FFOXLuHcXAvewAhG166B16hjzDe3bgV6egI4+z7++m/exfNvTMCrjeHur3wVjzx+N9atb2IgyBCXAHpOcHNeulxmGJLqQ0YVdoT3eh9ieuIMXv3Zz/H9759FGG/Bb33pm3jgd2si297r9TA7OyvJflaIshIvigJpQ8CXJJot0Fhi/u9afnndal/2LRVAQlHrXi/BpclpXJqaQhBEGBwaxgAJK/UaPALoS4yTS/ZhLSx0MKDGeSZHaU8kGTA/jwPPPY+//c9/gQmMYNvT/zO+/MhubN60Gh46OHfxjJAZ2LZi86pVCFtT+PDtN/Duj76L70+E6A5twR27duGeO3dh29bNWDs2hFXDIQJfVRfK2CH3feM55ht+zIWWKt15fPzC3+Ivv/seJiYTbH/wG3jw6cewY+eQAOh1XEKIEDVG61ao4Pk1sI/fWAy6DEAXype2WEl7aLdSnD93Ca35AqtG1mJ8zQiiGIiiqx9gKfe/lPfe8ICs0Dde91mv5ZSLTV+R5xn7Swh80Gq1cJ7gcK+Her0uMaZG4lmdUvrXce5l8PnSxEsdv6W+f2lDWSC5+DO8+do5vLn/OJL6Hdj9wG7s2rMN69f2UMcU2ucu4JW/fREHfvQRpppNNH/7aXzjq1/A5nU1UfGpS7Rn9aeCUoXIuGsFegnu3Og9Le+z3uhd6PsyzCHBWcQzEV79/kv4+d+9ill/FJv23ouHfvsprN81oK0xSBnrziKPBq4JoAtJgfsEqiJ4QJamuHT+Ak6emZO1hevdKFWD4ghh6Mn6cvmrT5pa1ihei7LO6t9ZN8Phd47gtdffxEzLx22334U9d92JLdvr0rLgSgD9elZYViWMywD0soqe1ecpCqr5UM2GJxqbI80TdF58Cf/Pf/h7vL7/BPb+9p/iiT9+Bmu3D2BwnAD6rKyDdTuopCpbwNYmkfY8zM60MXmpiyT10WwOYGx8NRqDelYyZEKaRKp8PZG8v/x1s844sOwLrhyeudk2Lly4hFanKxLuVLMZHBqEYXsaDiOBz8sW28V7WtbxWNpUuP67izmpQO/2UszNJpiba8MPYoyOjWFwqAk/8ISczfElOSLs60/ff9Gb8qzSe57AsY/CaDsh/lf5EjWMUjmKv5Fq+Ks3ldeLQR1rEJgeIrSQXTiE1372Bn72whsIVv0W9n7pSey8ezsGx4E46EqTtQaGb9jKWn/ehce+6aKg5j5qeAqeRzp1EW+/cRgH3vwIUbEZax7ejg37bsemVUOyJWKcja4C0LVFAq/soQ5TAeg3PB7VGysLVBaoLFBZoLLA58ECFYBeAeifBz//NJ6xAtA/DSt/zr6jAtBv0oCzioUJNI/pAAVWULSAXgvZpSm89dM38BfffglzHVagfxN3/qt9GF01gNUNg0EesAvrwB8mEJxOnMfUFa9m4DHbcY3X9aQfrzWu16ty6e9hf2Xy5FoJlC7hCFtg0FwC7EkU8zM4/PP38Rf/8QBOTszj4Sf+BHv/xVewZnMd4RCwWdj6rA4n8sTKFOYPDHJKZ+YWfugjYx9g94hL6YF+zQp0kf/OgLSLmQsTOHzoPZw6cRxTly5i8mATJ183OL0lx6N//GU89Oyj2LwuxvosR9jtAGcncbY1h9TzkG0cxxavh6Ddwsnjl/A3338Z+987ggce+xqefvbrWLd2FVozJ/HBgX/AuTMfwy/m4N/577Fr521Yv26Q6oHwjJGf2HOALYdWSnd5iylMuHwVN0sd1+u9/zciL1p0gdnTOHfiAn743It4/vUDGNy0E1976mncff8DGBuNJEGlytFagc50VGQzsa/kPjOFi6Xuw/NlTFmlnhgIaeWWLTDqHgXOvY/vfu9D/OT1CSAaw11f/ToeefwOrNvQwIDfQw0pfOvBSwMgnBUJ29SucgC6Ar5+chjTpyfw2os/xz/8YBJ+uBmPfeGb2PtHsago1CJWmi/KWff7gValaRV6fQmg1lJ9UsAf+SZKcVjkWS56nBornKa5NJfUm/BKAtIVsfKm+XAfgM4EKOM8PUy6y/dSYG4e+3/yHL7353+FiWAcW3/n3+LL+3bitu1rMNIE0oJArlaxD7JH8YXTeO/Vl7D/B9/G98+PYvzer+LZZ57A3XduwOBAIFVw0q6APY37pU6psHGTqvVUXts1waB8e1Gg6MzhxPN/jf/6gyOYuJRi073P4r6nv4Cdu5sCoDdwASGoFtL4RAD9eoSJa60t19uPLHn86DYLJae0eSJjJd5sIwFJijyAZ3z4HtUrFm2Q5wSOtC/xUu59RcXPm7Stud5lrvusV5fp6tR1FejsgU4APfAD5EUGm4cSQxQwd3NYtW6v/VpCrFmqCZYam26ar17zRgt0Tv8QP/3xUTz/83eQNO7Bg48/jAf23omtW1MMmhl0zp7Hy3/9M7zz4+OYGR5B/Xe/gad/6yFsWVdH0wNqQj5y8bMPQOdsKNfOG7XR8j7rjd6Fvi/DLHqYQH2mhte+/zJ+/t1XcQmrsOWR+/Hg7zyFsd1NDMEKiN7sTCGPB2G96KoK9LIStKRD0RGpkpTlkaglSAzgv/nPonv23ey1APSuA9ALJK0Er7/0Jn70T89hctbDvfc9gocf2Ydddw4LYYQxTdpluDXrWvFw2SvTrwug9wQ051xVAL1AmqfoPfcC/t//74d4890J3PvMn+LxP3wS41ubWLWhQMy+9MjRsMNARwF0NKddvPVh8xgF2WcwCEJd0HK+hwA64zP3K9cB0K9lm6XH2/mFGFOkFrkA5T4K6wtJ0BfCsq7Nn8peYmluv8R3t2BznjN43orlnCUAsO+IIOwNrjsRagsgLK69G17yunutu5Q4xLgfLgDo3JmXL4LMCwA63yfV8FcnTq8Xg3qGylNthGYGycl38IPv/QTf+c4/oTb+BJ78/W/i/kfvw6oNBo2YLS16aMru/0ZflGpvwdCnywJyftR0AdNCcm4CP/3xa3jpuf2om53Y/LU92PXkfdi5fo3EWOEVlgC6DEAqFtf6c1IJGhWAfqNDUb2vskBlgcoClQUqC3xOLFAB6BWA/jlx9WV/zApAX3YTf/6+oALQb9KYE9Ag3OT5MEwKSRVKCzZrIbl4EQf+8TV8+9uvoZWF2PeNP8Gdf/AQmnUfw40UA7knZY1xGMOGFn6gWnGRl2k1RFYgt5QxJmDFpH4sQL3xA/ihkeSzdrkUVAA25ecyFJKs9pCZAD2/Dj/0BCyouwowVr3nRSCVN0WewtoM1npSVeoHDUlyse+jMZSwS7VPXVagm8foZUyCX4QpFEA/+sqH+Ou/eh+nzrbw4JPfxP1/+EWs3dREbRjYiASeZRrSg81z2DzTfnBZgIwJtThEK2Qf+BQ+UjQzH3nO5GWAzKi8I5PtzGxR8s73Q8mvUOmvzKdr+ofAKe3OxLxWPdisg+mLZ9GanUS3NYuzb/h447tncaB5Bg/8/qN44Jl9WL+2hrU51eYtzHyCJM9QeAadkSEMJRfgpx1MnZjDf/nOC3j1jf2475Gv4OtPPo7160bRbU3gw3d+hIvnTqHuJ7D3/W/YtmkN1q0K0QgCwGO1hUHMHny8w6xAyDIGz5fkqUfgl4BVUcD4Pjx/MZHlIC1FKd3zyVNKJZnmcySXw0SM+Byr+4g3sqen8x0WxnoBCn6fYaLQQ0x/IbCvzgWbZUJmSKSimIkd9qmN4QcOYPLpN9q50IhNC9jMIGdf0dBn3lP+nk/qkUiS8L/47AFyKnR62v/P9BLkOSXsPdjAR2Z7Oq7CJohg6NOBJzk/r+jAmz6OM4eO4wc/fgHPvfoO4u3342vPPos79z6IjWtC1AkSMAWaW2Qcs6xA5vnwC7Wr8VOprPG8AF5ew3wEsCCbAPpoQYUIvpgwz6TPfZHTf0IBYz0SYQKXbPQow9iD5XsI4uYGmo80YlfjeSL9TDX+UmZbezr2v66D/PBtC78qK8AWylwENOZ9EdRTYI9g1Glkk0fx4+8cwwu/OAsTj2PP1x/Hw4/vEAB9xGshLnJ4uUXR8ZAHXeRCWBlU+wQ+wsggNKfQOnkSr/zkx/jxDy/AhFuw7wvfxL7/YRhjI3VEPudqiNz6Tto6kfmriFeD01eSzQOSAKUEq5ZuZQiQZgUQBKj5+kyMNSx56qUZEpsj4HUItlkPWcSKdwUrYl6Hv8vov5H4ZZqlyDjlA1+Atxih+KCMXuij8CwKa5AlPdTpf9LzIhKSD/t7WlPA2ED8gLFDWnE6QITymirDTj9MkGQekox/WVeQyaMvWCTyzBpl+XmV4+Tz8tnoSym8rA20Onj3+Rfx9//pb3DaH8fmZ/4NHnt8C3ZtGcVobJETX4EnyhOemUd26hjefelF7P/v38ELs2uw7dFn8bXf/W3ctmMV6nVgwLOIbKrzpzDIE43r7PmZoCE2gU+VASO3R//Q6KCqJpcnooWpJfdd5AnyVJPqeUbggL7uoYg4r3OgM4+zP/02vvsPxzBxMcGme57BXc+yAr2GqJahmV1E5DdQ84aQZTEYkvkTUIqXsShnXDFIKQdfWKQS82JJ6HsmQF1iClB4qSTPkdLXIiQBAQ2uSwm8jBLUOse8sCExi/NLnlOS0G5N4vqZ0mXYQiUTxkGBmipMSHWpB+tr4jryEw0CsjwMIvcZJ3hbFn6RIu/1kLP9Q1CTeULfs0UiQAvX9iyoI/IoNUxWA/+nBAoQDKY5kwRt/ptrlfF4F1LVKLl3rtuMbfyRz5bj5AIA1zpR0OANaWxOio7M/4IEurwugD/XUS8uYIICWZHAz2Ok1sjaETAGWVZz8p6Ang1lbtAmsadqCUzc+4kRsJBjkQe0dy57DK7vcoMmQBZFIM7FH71X2lvnP6dL0stQSLz0kBMg58BEEYKAgrd8BPaILSRudlIPfhiK4kxuE9S4ICJDLPcOFEEgyg5ck0gaMTIfPVGryRiXue7kGRKfFg0Q+K63Lf3KFghStnrQPt8p78P2NJ7n/z977xUcaXqdaT7pLdIbZAIJ770tVAHlbftusptNIzOiRhyFQhczd3uzsbERuzcbO7sxmtGuxBAliiNSErtJNtt3l0H5KgAF770HMhMJJNJ7s/EnmhI1M7sRO8Odi1kkLhCoAv4/83zfd875z3vO+0pICXmCEFcl0sJnKeyhggsQWgFP1kDYe7mMcCbSZIR7CWBPIclQFvIgmVSYcvwVIH2C9yUEjWvBhmQKkVFgQBEphLgpRirKI/lKfkLIp9JZIY85cZEF5yNWFOxV2AeFvXDyVsTC+RHun05yvPYFtz+b5/HTGRLKNhov9dN9tp2qOjFORZCU95CRXzxi9t4+gSItkhtXuNbfjcumQkMGdTZRODvIZGTlCsTC+xPulI8gyUnIZ/KIhb2WF4BcoclMXDgPErn4JJ/MCbrUWUSpFIkCgVCBFqnArSSsuUSQQRGkJb7KQST/wPySJoearLyQ4n2l8ivsHaGpUdjWwtpLiSuEGHSyHmJhclu4qwBgZ3IFv1FYGclJvnAynSw58YHSMCnZAdqjLC9uD/P8k2G8OQtlPR203riMuUaJrjAJnUWRTSBSGhBJhfzixDcWrlYAh0/awwSITJzPIMpmEWfy5DLqwhlJq04STCG3kqRTSAvxRBCXV5IW/jYTRyz4UZGi0JgnnD+RKI1ciDe5LHHvPo8eDXH77gMOQwqaWgc423+e6h4HRo0ShbCv8kLuLYDHJ2EvWUjhhDUSJGpEiAVgVyElJRE4ZASpkDSSmNC6JUzzSkgXgpmQrwn4ZBap8HyQySEWjoOQmwlNQEIuWPjKk5FIUKIoNAgIblBZaDQSRJpPYrvAECE0qWVFsYKHFQvxUix8PqH5KEvizuf86Ef3mJ5xU/vyH3HhzauYS9XoHSlkeWECPYcuZyUt5HNCo4wygFQsRZQTQ0JORrip7ORMKiS5wv0kWSH3FDaGGJlEXqDUz2SzhVwrL6ybVAj+wv8Ju0ZYP+EjC/lYviDtIvi+7FfPLULeJuS4gn84UUf6R92TfDZc8MWF+eec4FsEOytICnurwBouxIAsuZTgswQXKIC5UoR0QACgC3m2WIhHCkTCGRF8Y0F/+yuJKrH8JJYJuYGQdwhrkBN+XxDhPmnCKJwgUfar2Cy8j3xB0kVgUMrKhKbQk88nSwcKvkU4l1GxttDEIYDZgkhNIeQL8aqQfwjxTIjnYrKF5gPhlOVI52MFJiaFXIY8ryrsLSH/j8tBKeTjwlOJYGOxmEQ6iSolJSm854JsmCD9c5I3Cz77qwNeODtSYZ1SKfLCe5aoEUlFCGYUmlgF+wh5CSkhHuTJCfm/QoI0nyr4EuHZUvh3wZZCHBB8pnC2JRIhNxO+nyDUUpGQGwlrc5Kff+Wgv3qmFZ5VhHMo5Hz5k9guVSHKR5ESILk1zce/uMuHP7uD0nmTS298i7ZzvVhcUkyaDAqxkBmkCrmJ0Mwh2EXY2UJjgfDMIhbLCjmfYGOxoHMuNDxmwuTyupM4LPhK4Ssfh2yIqHuPO58/5fHgOGpJLa7rHdTf6qOpzIlaIio0UQuMaoWm3gL/u+BthDsKc//CKdYU1qyQPwtrlBFij5K04IeF/PordqNCz7XwgJYVC5LrBbsKm0layKUF7fdc4Tk/LzSmifKIMomC9FFaLDTqSE98k7BOhdzphFVCYGjLFc6Z8Mgo7B+hfiE0sp/k+4Jthd8v5J7CYvxKs+kko//q2fM/eMw5/fHUAqcWOLXAqQVOLXBqgf9iC5wC6KcA+n/xJjq9wK/qof83/KSnBjq1wH+mBU4B9P9Mw/1Hf3Yy4ZZAhTz51ZSxLEZC4iUa9uL+4BF3fjTKflaC4Vu/y9maVtx70+Szc4iFYq2sEmPJRbS1Jpz2AqZMWX6FvC9GfNPDWGyEva0koUCOTL4JicGJ3urEWmem3KnFoJFjJULO6+NgfRW3e4Xg3iaJvIwDiZ2tsquUVBXjLLNwsSiELAeyVIJ1t5rN5Xl8e2tE47skU0KxRU1J1RtUN1uwlkjQa4Vpw11k+Sjp9SNW53SsbYdZN+yjVCfRCcXZhSAjg7scRtPUvfYmHV/ro6IAGoFdKEmnc0jzcpLyMJJsmLRvndwk7GY15Mvq8FTmadWGkLlnSC2KcR+KUeqd7Ilj+BOLeHyb5NMS1NJOysqbMbqK0bikGFQn08TKAhgtVOKFAvQJRWBGIpSjhFcUhVAsT7o5epTizr8ZYVg8T8dbfbTd6sZUaseAtgCZKYRl/Ar7zAh4R2odUTzE0Xqcv/tknImZZToHrvDyawMYdDJCh6vMPfuS+alJksEAU/W/TYk8T49NTa2jGrWrAlWZWcAb0QvTOaRR5cMkRTpSKFD6Djn0+/EHQ2itNszFdqRyWWEaRiiYngCPqQJAc8JwkCcp0SO0NBS0/wrMyRmUuRiilPtkPmt7g/XlFY68CWLBPJvqYpJGBwp7aWE6vsWswSgHdTxE5nAb9/oyG+5tViJpItkMSVECZVEjVZWtOIubsZjArE8jJYg45mF/2UtwO03GWoeh2oHYoqRIEkaePaQo6iM4GmEnakRiriZZqsFpiyPOh9CMr7K5L4CeOjJWHXvRKXY9m4VClpgGDBYntroqiqpE6IiTXnrI4S8+ZujZHGuLESZLX8XR1YKtr53+2hCtVh01WhnxvSzhnS0IBZksbSHhC5KLpzF2iqlVWpHH8hStFDNfJkNbbURhTFMXj6PIZ0lGD1ne32RtfQePO4IkYS2AG3qjA2tzBSU1xaiMEkqTswT3jtjd8rK7l8YdTBBOi0iZ7ZjsdkrLy6lyGCgukiEXauwIgN2vXifT8cJLgCb+gRn017oghLq8SByHAqgTOgF1s1LSgQTuLT8bG+vs7+8hEqdIVxhJGOUcfZRibS6K1VyF4+UWuq+acVoVVOCFQIqjLTdz68fsHAp4aBS5UAg0llJcX4+9ox5HkYTUwQYzn/yQZ/cXiEjL6br5h7RfrcKp2SHunSR9YCOStRbOooQp8HuRZdNkbTcJVunIq8XUA+rEPuJ4CIJhZoI6Vr1+JM5Szjop6EEq0nGOdhKMrSwze3yI1X+AVGFALDUQb7lMbbMVvVFKU3aL+NYevoUlQsESImojvniabWsEnUFCdYWLhqAS/9phoQwoqylBYpGgVkpI+bbIj68TjWaR2+tYzwbY820RSO9D2oJJV0N5SRfmKi1q0wmeWyYcotw+JPYIB6YZWc0ytRGCXDtVSgV2rRqNLs1GPoXcaEFpa6TSnqdIIcYkTkFSXijKF5ZXvEAuGmPiwTM++f44PmzUXvsDbO+G6DbrsAYPyD3KsycWo2+qZV+9zcGz52yNjLD+cJHtOJjKa5G+9EdU9DZQVmninD5CqfSgUKA+9qaZH19nb30DjTAhLipHY7agLy/HXOui1FmEVkGBqF+Sy5wUuwU63V/RdEiEwBQmmzpme3OG7SUPsWCKsEdPVKJEZTai6LJQ1FCEKS9GNfgpj366hNeboKL1JvKzLvKSGEfBBYp8QfTWKswl3QTqGyk3QbECbJJ9iPkJbS7hWU2zcejHn0iyKQkgM9Sh0pXgsJznolOK2ZQjqtxE5t/neGWH6F4J7vIq4mRwH8ySX58hIzTa2KwUuS7hNFupMBdh1wt+7wgp+4jTYXL7Eo4WosyseNhJ7SCxiqHsHBYBeI8nEEvaUZTrUOjF1NqWKDqK41/24Hc3EKs0YHTqUBtSWI7WOFxdI34UJGSsJy+FTc8mMd8cMdTkipwEq16hxWakySRFbgINAYqIw7GHbCzFzuwCdwIhQpEsGpWOHrkTiV5EIpMjkmtHXWyhuFRRoJTVixMFlghpRn7SQyRKkZNEkIRNII0SjW4ytXuXnU0/QX+OnK8VhcxIkcaGq0+JoSKLO7qCYsOJV6xDbbNTa1PgFO+hyMVIHyQYCtg5SolROAz0FIfQqWSEM2HEkyl8e0fo1A781hQHgT12/Kskdg6QaotRW6tItPbTalFTKcRYqUBju4+EANlwCPdiiMW5bXzHZnIyDeF4Ep1DT1HnGSqrDdQr8kh9M4Q8bo52/OykyklK1LgzCvzhdZoaXZQ6pNi3E2wkRISLK8hatTSZ8pRIUxB1k4nJ2FneZWXbTSa0QyJ0wJK2DbvIRUNVA4YBM3pNgFzqGNv0Dr5tGQmpggOnjnhgCu/2IfkjPXulEnTFZahdtbQYLZTqwSSAD5Lxrxx0luMtKwfCnt1cYiPqJSYpJiXWobVdp7LCSEW5ijL9PtJcCFEyTWQyzKPNFD7/MdrkLjGZglyRmaKO8zQ2FWOXpzAljkjsL7HjDbLiCeMN+QnHcuQlWooc7ZRVVmMrNmI2itAJ/WZZ0Ej2IHVAcHOZ589eMPHFMOuL2/glzUQ7XqKio4OKdjNvVYbRpZNsfP6AoXsB/DJQX+6grqaRVMBL0rOOQ5xA7qhB7Kgn0dJCiRaMInClbnO0B8trATRhLbmEhng0h1erIe5QU9laidOkxhLfISLkkOOjjIWzhBKCSoWeiMSB3l5MeWc9Jpcas0KMljSmUID0vo+jyXmOxH3kO+wEK5W0SnJoxB5E6R2SK2H2lhXk0hZW+ytpMMiwKEGXW4KkkuOdA+bnd1jyeYnnM6gcJjRFxagkOtRpM0UxE6ZaLbI6CWX+KUbv3Gfo9gOW0w3UtvXgrGpCl14nEDkglgyQdjVR6uzA6ShFWyKcuSwakQR1KllAk4Qo7RVL0RNFmc4hml/haEnGXjLF4fkG9BUKLMkQZe4lkouH7EbzpGu62BGHCa6+IO+ZI6QREQxDAAAgAElEQVSqBoMDc2UDxQ4XzWY50mgQ99CP+eLzj5iZnWU7VE6RqZ/67suEL1zggjNHR5WOOpUbEm4SgTCzS14mVtJkUiJEaSVGlJjKqnC2N3NUm8JBGHVkDc2dbbxJFWGpmS25hUz6GJUyj7YpQ3leQ3DLg2o/Q6CymIRcQnRti8O4n0A6QcBhpV/bS3GJk4xLRYfQ1yQOk04tcbx3wMbmDrt7hxxmNkiLLOitrRQV38RYosBSokLx+C8Z/P4Dtp7vIHn7u7QNdBLPJYmzRDQRQq1Q0aE8x2FPHYZiBTWSPMbcbkHGKjfpY8lvQVHj5LjVSLMsSnLXjXrVw1qsCJVeBsok0UM3m7t7+ENhso5WdGV1qGwOal0qymVpdAKidzjGsTfMxraH5cM03qSCSCqH1mClqtRKhctJiUWPXKlCwN8F7LHQ+5APo8q5yYfS7C0e4Q+bCDicWEukKHRpyqLHBCf3SW5H8DrDpDUO9gNJtvZ9iDMJ1EolueJODE1VWG0KaqVgT20izuWJqSrRCP6BBLnQJp69KJ5gnpSmHpnNiUknQqsEsyRUaBAlfkTk+JDlwyx7CQWh0i7qirKo0xGKZ7/P5pYbfyTJQ/UN1Ao5Bp0Jq7GL2jId5SU59OJjiCxwtOfjYCPPcdpV4FnxxMLsyOTUlJmocSpw7mbwBrNkNDZ2OnU0qZPYCaMNHxPOSFnf8yEa9jMT2SYizxKUCU2RxZQ6qilu6EJRJkEuy2MhjTm0THhujqPdCB77Vay1JYTMclzyEIp8DH14n9BUlnVfkJTZSaLbSY1CjCERInx0hHtnl73tHfxHYeIZCSqtHq2rHkNZDZaSYlQGcAr688KzTWFQu8B3BskjIv5ddjbW2fZ42A9HiMQTqHRGHCVdBY3zrDhCbGGOF5+PMPdghrizH013D87+Aapr7Zy1G2my6dGK3sezksW9E8a9n+EwF0aq1ZJUl2G2dFLmclLtEmNU+0hHAuTX9lk/inIUTxKRKQkmI0SDR2SixyQOj1ha3GBleQuxxIqstZ+itn46qytoq3BQU6KmRHWibiNsW6FBISNKFuDzdKEhTVtoupCH18m4Q+yteElIG4jXVmAtExUa6svwk45kSC8HSG6KWFPkSfRUobTLKIseotlZILMSZF9hI2kq4UAaJbX6mOj+Cm5VN3pbDcVOF1aHhTKbFK08iybnJ3m4yu7GJl53BPcB+GMJEmo9SrODyqoarHYHTpMCvVJo4hSaPZJfda1LSYqk/69lQH5TlZbT65xa4NQCpxY4tcCpBf5bt8ApgH4KoP+3vsf/a32+0wn0/1qW/v/RfU4B9N/UYv+nAfSk5IBQaB/PB4+59zfjbMQyiF5+E40kx/LcCN7NIUhEMdoaqGi4SsPVtzjTV4HTBua0h6PFeXamJ/ho6hPmpvfZ2fKTox6NvQJLSRk918/R31dPU30F1lwU3/QEj58854OROcIb84QiMaJSA/n265w528OFC+183RVBLleQ8/i4/yLA4KPHTMzOc+CfIx4XU1Rkp733D7n26jVaOkspLTlCkzskfrTD9sN1/u6DGSbmN9ko2sNkytNYUYUrqGVvOUdMrKD57Xdpfa2X8hIjdhVYfg1Aj8kDiGNHuBdGWfu7BVayWrStA4jOm7laJiG1NsLY34yxuJ9FYy5nVxRj1f2M5bVJMuEENl0/nV2XaD9/i7qBcspdRZglApAhDH6cdNWfqDyLyEkE3WcBbEkgI0Y+5eHwSYzP/+QZL/KrdL51ntabZ7CWOjAhR4kIuYBhngxaURiuS26RF8CqhWN+9LOnzK9scvHl1/n6O9dRynP49ucYf/A5j+7dZXNhkXvKZvSJEC16Gb3NZ2i88Aqu7iuUNcmxidKFQrM4HSIrNZDKKYkLgOLSMrtuN8U1NdS2tqEzCLqbwpzdV2+lAKIL1SRhuiVDUiyQk54MURbIDoUJj3ysMCkRdnt4/vgJXzx4zubiGiFvgH21CVVpBXXdZ7h55TI3Wuuxa1WIj72sLcwweH+Q+2PjLO7uEE8lyMpCGMwN9PXd5Ny536W5tYJKVx6F5IjoxhKDnzxlfcyLunOA+nPdlHSU41SlUGS8aA/WufvDpzxfTWOo6KXmZg91NXkioQ3inwwxOO4hKVIjKrGx7nvG/NIEyWAUlaSF6ro2Oi5fpfGaC4sGlu6/x/a//3tmJtfxHOQZVg6gLLWibK7ilW54tbuF9mI9W2Nupp4NEzs6ZrqsjajHV2gQab5lo9taQcoTQjyqYKnOSOOVXmrbtbQIEzYBP2sbSzycGOfZ81EWl3bJhotIpXKUuKoZ+NoNLty8grXKRkVikonhKR4PPmNmap91j5+DYBxVRTX1Lc30XzjP+a526kttaOXCpOxXkzP/0I9xMvL8T+bQf51GoICu/wpAj0I2STqSLgD2z5/MMvjgPjNzc8iUeUxNFiw1VjSzJRz71Dgd9VS8fZYzl60UW+Q4UzuEV30MPRvll/cnmF72koxFUWUjSGyVdF+5yblv/DZdNRo43GTxy7/l6YMVwuIyOm98j7NvVqNOzLHw/OdsjGeI5JwUl3cjlb3Av7YI8Si2pt9Cd7EPQ5mGZimoU/uIj30cL6/x0/kQMxu76KtqeburmNpSJ9KAn/uP1/jw0T0eri9gO/QglhahN7owXP8Ol2/209xZRpd4neWHz7j73gf4fBaiRVa8sSTbZj/1tQ5evn4F22aM0cEJpDIVpZfPUdHmpEgtxbswyuTffIk/lEbjamNfGmFuZZzFrRF0YjsltjY6m16l48o5mvpKMFpEONMi8rE9EntzDE884SeDCzycXEOUt9Jl11FpNaCUS9jKqtHaK6gZeIcLvTpKrBqskhSZqKCPK6Bx/xRA//TPTwD0uuvfo/hbEeqVYmIzY+z+YIXlfI6KSxc5Nu2zfX+QtWfPCM762EyLEOktxHrepqW/j4sX+3i7Lk2VKk42HGZ4eodffvqE8ZFhcscHROVW1EYLNd3nuPD6W/T2tmAziQsgmTgnsC8IvrBQuj2p3OYPIRfC49ngywdf8HhwAs/+MUebSrJSPY7yclpuddP5Whf15TYkj3/J4I/ncLuj6J09+FwiPL4NZufuotrxYC9ppLnrFXRXfoeulmIaK8U4JQckDreZfXaf0fvrDM/Ns+f3s8kR8qJKTLZKulr/Jb/3cistdTJ8ikVSc1OM3H3K+qiYg5pmUEvZ3Brm4NltYVYMeWkpJU2v0td9nkvnzlFXKUchOkbOAdHdVTZnjhm5t8TnT6ZZD64gM4up676ERSonFQyRY4CqgTaazzTR3jSPctXP40+esDhlQnWmgY6zbZRWZNBuzPLoziCLk2sELC0odSqWdlYIrD3kKJBApXeg6/7nXOjp5VJPJ8VNUkziMBqiSNe32Vra4vPbg/zV3DRenw+7zcZliwu1QUUsmSUp66W8rY/ecx1U1INVlUaalyDLCpP5AsCTJCcOIgkZSMcOWVkf45NnnzAyPIPHEyZ+YCafk1Hqqubyu/1UtDtxh3YIPdsjKVdRZLFy/mwLHZXF5GNRxseWebQc4DiepKKlmiu9TsocOgL+cWb+fp65yVX0RdX4nBr2DraYXRkjNLeCQm2lqq4X10vf4XJvO/WuIuzaMHLJMZLUIXuzK9z+fJznz2fY2MsTERpqyFNSaab5nT/m7PnznC/Nw8Zzhh8+YGZ0kfWInYRYhTslJRRb48qlLs50laAY3mHCFyde1kZxdws3251U69IgNHZtHXPvwSh3no1xsDlNMnzIuspFlbaRl6+9Qc/vXaasIkHieJ/0L5/x4MkeUZGceGMZh+5hFsZmyG2nCLpUOKubqei8zI2+d+lrkWFXgkw8VZiqi4WCjD7NMjx0n+mpEeZ3ZwgmlBSZSmhp/S0uXeiktbmKlhofanGOyI6bsS82+cuH42ztbiMLrhGXK9G7anCcf4vf/+53qDSlMQZ32Rh/wv2hCYYWd5haWSKeyCFTFFHbcoEbN1+lu7uPcpcao/pk0l+W95II7LC2OM1P/uKHzD+YwL2d5AgH7rIedJXl1PTa+eP+IlqcdoLD0ww/DLOfTZFsqUCpVLM8MYxnYYxiURhLTSeOlvMYb/4eZ1qtVOigNPYF04Ob3Lk9zZE/QyKvJJLM4ZdKcDa6uPXaTc521pDb32bk/iATn3/J4LYASidIRyTkpVYa2tvou3mVpv56astLsGlU6L0+5h8+58nPPsGb76Ly7euYrjXRr8uiU/gQJ7dZ/WKSD99fIBJQovmjb/JqRwV2jRSLZI/IYZanT4b54OMHjC7NksyncNQ5cLmqkeVV5IIqShSNtN3spORGOT2xdcYfPGX4i0EmQi4sZdVItEZ8i1+ysjJJMhVAXt1BW+sbdHZeo/Gyk2qLsiA5oo0nQC4mk8/jk0owEEMcC3N8+yGf/3iOPZEI1bdeoflaJbZ4CMPMMCtfTDIdSJKs7mZPEmFn8gEHsw9B40Ssd9LYe5FzF1/mUlsl4kSABz/877nzxZdsrPnxZSwkZc3onbVkz3bwTpeFr9/oo7c4TvZgm/mFFT4cHGdwzIPvwA9pES6tjsrWM5x/83coektDVT5LaOEpvj+9x+helKiqGI+hmGTEg8mgoPmajTqpmcWhCcIzfiJN5WSKlBxNz7O2u4Q/HiZWauMV10ucHbhByfleLjnjiDM+vN5nPH/s4dHDCZaWAmweTYJES2lFK+3nXqHngoPatiKMiwvc/nd3WX+0SfTm1zCX29g92GNu9TNCIR8GTRG3HK+jfPPb1J+poduVQZ/cwj23hPuXYzzYkGDuaMb+W1e5ZEniGZvB9+VjnnnyqGxG0loZwa1ZJidGOfTuoyhtoqb7IuXN3fQP9NBbrsOsEJFaf8zDp9M8GZnkxeIuW8cpElkwO8q43N/L2TM99LQ1YreaCgxdJ3wlQpiOoMruk93w8OGHz5lajKPu7qO9t5yyuiLs3j2G/n6QxcFJDlvNSIxO1t2HLM5Nkg16UckklHS9TuWFb3LmfCdtDqiSeJCKRCTkdlS5KKJslMjeNM+GF5lb85LT12Or6qO5sZyyUjkWqZDfRYl6t1icmWZo5YC9mARp400GakzI4z5yX/5PDD4fZ2PvgCfyc6jlIiwmKw313+Clm1cZOKvHrDwkuj3E84dDjD5y400UkxSL2I4E8EvS3LrcS0+DFenYPou7IWTmOqTvdHCuXEuTVoTq6JCl1V3ujkww++kCE745/NkQkWyIMk0FfR0DnLn+bYrPNuN0KbGSQb81yuNPv+SF0HBZdYvemzcxdJbQaDpCmY8j251n4r1lBieWkJU2YvvGBc6WmTEmfCwuLPP08RAjw6OFJo1wPIvZVkxL3yW6+8/T1t2Ns9yMXZpCUZiCF5gZBBaTNJnAIePDozx5NsTQ+Cxr7iDRZBqtyUZPVwdWhw5kUfyjIyw9XyK4G2BXWkeuogZVQwMtrZV8o7eDy63NFKV+wtCjHYaezjG/csB+zEdWKkHpaMFVcYOLF65w/WoVJdYgsSM37i+f8MnoIu7jMFGZGm/4AO/+JtFjN7J4jHg0SziQQiSyES+pRlTZSF9TLbcGerlx/iy11hOGuELuL86RFv1qPxa4iBDnkmT2x9h6Os+jR9MEMnVUvfUWDZ02dDaoEPsI7/vYH1pm/tNtlrUSTG9co/FiJeVHHvxP77D9YJENhY2UrRKPNIZ35GM2p58TV7mwl7fR1NZLe+8VznRVUuaQI0162FkY5sHgQ0ZeLLG8FuEgECSnUVFe38nla9fpPdtPQ0UxZq0IZWFiXQDQT9hpTgH031Td6PQ6pxY4tcCpBU4tcGqB/9gCpwD6KYB+ei5+MxY4BdB/M3Y8vcqvWeAUQP9NbYf/JwDdzcGHT7j91yOM7Rzg6+mntERPMnRALrhFPuwnlVeTlVqxd17jpVeu0dHuxCEKENlexrM8xdDWKOvLhxz5YkTjJQTSUpJIKWut4fqVLnq7mrETZe35E+7cf8T93TSWzHGBhjuvNJJv6qepqYb2ljKuWw7IHQfZnJzh3kSMpa1djuJCEXyXZFKgoVRhK32Vlu42appqqa5xo4ofsjI1yvKXK0wsRziKZTh2htCqE5SYzOi2MizPxMgqdXT99u/Q/lofFSUmStQgKC9nUycT6AlFiHz4gMWRe0x8f5jFlApL7zVMr9fwco2K8MITPv1fPuHZgh+drYq8y0JGvo0/uEsuHCPhd6JS26nvuULfGz20t9fhUIswFGhfBepggfZXoHUWFyguT4hg48gFAD3pwfc0yqf/7gmj2U263rpI642z2F3FmJCgEAD0mFBlEygtBQA9C+FNou59Rsb3+OzBIqFYmksvv8ZLr55FJskQPd5mf3GC6fFxthaXuC8pQx7yYQp7KZIasDWdo/rcyzQLhWZTDrNEoOqLkhMVkUeFf36OZy9GWd3YpLKtna7+81jslkKdooDJFSgihc92opsnAOhpkUBcfkJuKEwGiLIJxLFjIt5dpmcXGB6fZm7zgJwwdZzN4dMYkFmLqWxpZaC7kzMVpShScfyLs7yYmmZiZoZF7yEZQe9SKtBm+klmtOj0pdTUvEJTWw3dHZWUl8RJbGzws7/+iJmH6yh6ztNz8xLV/c1U6NOoUl7k23O8/yefc2fSj71+gLPfukVLs4xIeIP1v/iQ9+7ME82rsLQ3kVPvEgx5yIYipEOl5EQqjJW19H2tjd6OGg4XH+F77wOmx1bZXYsxar5EUY0LQ0c9r7RnuFDroliUZPSLaZ4OPiHiD7PTNoBBLKXYYKTxuonyvJq92TXCdxOsNZrp//otus+X0ByNcbS0xPOFKaY2t9ndOyASA1XeRjgSQ67UUdHTRGtvB6ZyBzX5OUaejvJk8BlHBzkkGiMpkRyxo4TymiraOjvoqK2mzKxHqxAo8v9DAP0kEfxHAP2EPrvwKnwXUE9h8wkj0VEykRCb63tMTywxNrrC2uYm0UQcrUGJrkyKRJ8j87yI4yMtpaVNVLxzjoHrTmxmKfLNMZaGFlhc3GBmJ8JxXKCIzKJIhfCLtDjqmmm8/ga99TrU8QO2H/2SoUcbBEQuOq79ARe/WYk8PMPzz/6SiXtHxMXl1LVdwVK8zvHaIke724hM17Bdu0ptdz3t+hy6+A65/R0Wxyd5byHM9lEYZ3Mrb7aYsagVBNfWeDZ+wNT2Klv5GNXJKOmsQM1aRL7zFg3tQiNCBVf1e8zdf8p7f/6X7O0bkbqqkZisRCpTNNU7uXHpAtEHc3z203tIFRoaX7tJ5+Um9BoZK0N3+OJ//3v2vGGMNWeQVZuIpg7xHM+TOxaRSxjQyetpunCWG2/3U9dsxRRPE92ZZXPqKc/Hxnm0esz6URKTqZg2k6TQ8BLwBZg5kqG1V9J88zt87ZVKyh16rNIkxFVIBcqBX59Av/+MT78/zkHOQt2N7+H4dow6uQjf8CNm/tcXLGUztLz2KpK6NKGJMbZHX3A4sc96GmQWB+ner9N27gwXBrq5bjlEH9xme32DR5M7TKy4iQSDhUJ9WqIjJZIVgLva3gu0tbVQWWmgVCUqUKbKC5IOAmenwMsKucM1dgXGgeUZnkyNsLXhh5wCcbQEscyIzVFCZV8d9RfqKLPrSD76O+79ZI7V1QPQ1hGpUSOWJTnyz6LechNNylHr6lBf+A4X+lvp7bDTZD4iHXCzPTvG/LCH+e0tjmNxNrIejqNKDo4SlNm/zW+/0culgXrilhkiIy+4/8GXTA6G2XLVYK8sQSTxIl2dIpJM4BeLiUlq6Wjr46Vb73Ch345adkg8vMTm8Ahzo24WxrysH6VIqiJo7HIsjjKSXh97q2sks2dpuTHAhZcu0t+3RXZqlw9+9CFz43ps185w9nIPlTUZtJuL/Own7/H47ihBRzeu6nLikhSq4BR+fxQBcwvoL1BVXsXL12/Rc6uMYlWSXNhL8sk4L6aWeTExy4NYQBCGwOmw0yKREoqG2N0/5DjVTOO5K9x67QZNXRoc2hwygbY4q/wKQBcot/2IPSLWF6YYmRtlamcF70GIZEqCImMnFIqj0ehpuNiMrdpOIBmAmW28AT+JTLKQO/S2trO/u8/DJzNsHSVQaLW09zXT11OB3SDDt3+HwT99yqP7Y8jl5QXAWSTPEkv7UXsOiUQgnVGiaLvExYEeejqaaHJlUGR8uNdnmH42wfzCIYeHcYIJPXGSpPNptEYRqu63aGzr5GatEq1vmjsffczT+yPsJEuQFVkQW0rR6iOcP9dKpUtG+JMpHm34iLtaabh2ntfOVFGliRGdG2NoapPx2U22jqLko16kJFiXGjGk7LTWd1H1Rg8VNckC40Hwb+/x0edLuKNJxD1NGIuOifuOkexG2ZLHyEi1KIobuHHhu7x2tYE6pxg5Mxx5PKyvrjE6BKsb8xwFPYQyHjLo0Ors1FW/QXtLBTXVTioc28Q9bmZeTLH0PMR4NEUsGUOX2ici0FTrrMjqLzDQ30udXUNJaouNiWc8HptnyRMmLNDtylQFeZzS8hYGBi7R1NiGQ5gKFAB9gc48f0g8uM/u9iq33/8Fk3ees7vmIyitw1dzDktNNZU9Fv55l5QqQxH794e496mb1XCQQFUxRrOFTPCAjG8LVWCTsNiAxFKH6db3eOlyG51ValyxLxn+YI73f/yANV8Yuc2BxmxFbDLQ3tNE39luDNIsi8+fMzM6xvHWHmv5MGKpALzIiYRFKHVaTOUlNPQ30t3eSlN1BdbjGM8++oJffv9HuDNt9P6Lb1EtxCU96BUHSDP7jP3tID/4s4cEDqVU/g9/zLvnW7CpRSiCyyzMu3n6bJTJuW386RAKrRxTqRalXINv/xjvagSHookL716j5Tt9XMq5GX/whCcffcHDXT1qiwOjswxldBb/0RaRiA+PSIe2qIPm5sv0v91Fb1MJBjkUFQB0QUYmx6FUXJhAF0eCbP3sl/z1//YIt1iK/Q+/xcV3z1CciiB+epenP7nHk00fiZouRBVmFOFdsu65wiStPyVHYy2nsfMib107g8taxOwn/5YHt79gfnYdb7IUkaEHS3kj4r4avt5h5VJHDa7kGptz08wvbzC9GWTdLyOdFuRXTphEtLYqqntvoXpVTqtOQWxmmNn/8e8ZXPAgKq4jX9+GXp2lzGmidqAIa0jMw198zsr9ZaItlRgqy9CGIgRjHgLJKOviNGUBFy3t/XR/43f4ZluQVMLN2s4T7t85ZGJ8k1jMhNQQLlBJW+xlNHT20NytpbgijXJumy/+5A5ztxfY7b1McbWTlChNIDJOJOgjEYlSdlRF5uqbnH3pKjcGZJRwxNbYNAt/fY97q1BytpvqP/wat0pzbD19wcJPPuDjuUMw6lCUObGKQ0SPD4gFD/HnlOR1DkyuGs5fucKNrmpcRiWR+Xt8fHeEyblV9oJpUnI9YoUancVJU10VHW3NtNZXYyzSIpcJ8gp5YkJ+LwDoOTeZ5R1+8MNPGZ48Rn/2POevttDYUYx+e41P/vQ9nr5/D0+bE1t1E2mpkmTIjTTiIxk+5lhSjqruBjff+AbX+yw0K73IpFKScjNKAUDPJ0j7VxgemmdocpXDtAltcTM93c20tTixqRPkYwH2V2cZHR5mZi9MRGrA0v06FxrsaLJB5EN/xsjUIrsHxwzJewrTzrFIHIW6j2vXr/Lqy52UWz0EV55w+5O7PP5yDW/KidpiJmvQorSruNTXSoVFxNFnE0ws+1DYGtF85yw320qo1+UQD0/wxdgcD+dWiG4LbGBuJAbhmSmIOqTAqrNjLOuh4so52npaqTTnKFoZ47P3PuDhh6PEam7x0re/SclADY3WA5SC7NLWDPf+jyE+ePCCoupu6v/gTc5WGtGEdpieXeT58zE2N3eRKfQFmRSd3kxVUxsNra3U1NdhcRiwyuLIBRpyoeUhlyIbi3C4s8XzZ2OMjE2xsXtYYOESyRQoi8w01pVgLdaSl0Y4Gh1h9uE0h4s+9uV1qDraUTc2UN9YypvtzZyrqUKVep/ZsUNmpjbZ9sbwxA8IJRMcpvVkcjV0dvby9bfP09ycJubdY+Wnn/HjOyN4AhFktlLkRgUSYTI+FYDQMT5PCO9eALHEQbaiDk1TO9115ZxtqeVCbxvlxq8kjAqKOmLSIvEJbX9Bhz6NMp8muTvK7Ocv+OzT54SyTdR/8xv0XKzH6spTJfFyuLHD8r0xnv5ojm2zmorf+Tq9r7ZS6ttj7/bHjLz3iPGYnKS1EkWtHWN4jcTBRiH3T4j0qPV26jsucPVyJy2NZUgTm8yPPuD+4APWN/wks5YTuQ+VDIurnq6eMzR3dFJhN6BT5tGIfwWgF/RQSImkBfazfxQc+03VUU6vc2qBUwucWuDUAqcWOLXAKYB+CqCfnoLfjAVOAfTfjB1Pr3IKoP9/sAf+0wB6XOIhFj7A9/EzPv7+E54sb7LX1kP7xXJaKqupN1pRhPaZXZhhZHKYtKWRqzfepqfvCnUWKUqRm+TxGpvefQ49EdIJOPZrmFzaYXlzD7nVwPn+NrramiiWR1l/8YQ7T0aZ0PZypUJHfVUFJqOBuL0Es0FOiU6KMzeNZ/gFQ7fvM7GrJ1tkQ1NWj7NU0FsVc+g7xh8rR23Q4XCVUlMbAd8RLx48wjcSK9CSF1dXoGmTo+CYbCSKb3CBe3fXSMm1dP/udznz1gBVpWZKVQJ1uaDbK2hVy0gqwoiih8wP32HqL14wn5Bj6b2O9a16blbKOZ55wIM/GeTTkS0Mznoc57qpb1discpQRCNMPwsw8mIRkbGagW9e5vyFPspNCmwKYWJB0J5MnWhv50UFAF2QjhUASblAsxtz4xkK8vGfPWA8fUjX69fouHGeYpcRszDNnQcBE0PQMs+lCKePSHr32FhZZXL2kC0fmGwOOs72032mrKBlKE5HIOgjeCRQDAZYUBlQxwMk16aZebHMQV6PpWmA5nPddFcWUYrmcMcAACAASURBVFKUgfAxoaSKRFrO0eoML6Zm2NjawdnYQuuZcxgtFpBL0SgVaFQqVHJxgRb8RElXUNATtBBPwFhpJgKpOHH3Ni+Gx3j8YpbjpBR1WTsNTgPlJhUJo4GsUo7WbKRcp8QiFxPcWGPo7kOezW+SlijQVLfQUmlHp5WiUHrZ2nEzNb1GOGqjvL6Gs2ea6Gg1ovFF+OkPPmD63hrii5fpvXUZV3c1ZYYEuvQhss0ZPvnze9ye8OFoOE/H1y7S0ijoTbpZ+POP+KuPJwnnVFRfvkBjl5oShw5tKo53Rc7z4RlWvCE63+jgnXdeQqM4RvHoOUOPJpl7sc1K+U3qzvfiOtfKQMURpZIM6e1Vnn86xuMn04TCWdLXX+dsQwON5RUYGgOw7mHh6Ri+j45ZrTcz8PYt2gaKqd1zM/bkKU+mpvGmROhNVkpd9RQprESiMQLBMMeiNEUWEwanlVr1HgtTi8yMzWLUuOjsO4+jrIqcyYhaX4TBXIRVpaBIIikAIf+wQP8AkP+ay/kn4LqgY3miOYk4ekJZKYoT2HczNDTN8NAMnsMUxaUuquvq0dl0KBQ7eDxTzP7tITt7EopLGql65xyXblWgL8rjHvyQu798WAD8FOUdGKxWdGoF6kyclaMEx2lQVjRxpsmCVZzAP3aPF8/2OKaEjqv/gr53jGhii4x89gOm7oVIyKtp6rlFWb0fceiAtdkp1veKMZzp5czVS3SWgS6yzfHyfGHq/ZlfjUxvpqa9jR59HPfqKktDL9g61CG2FKFscNIhzxFP5DnwRVnRVqA1yiivKeY1Z4Sd0Vl+/oMf4fZYMbR1U9HRhXlAT7VTR02xk/UPHvDzn9xFJFVT8+oNeq80otOIWXr8EZ/92y9Y3/FjaRig/HIr1cKkvi5EZu+YmRfbzI140dfW8rXvvkL3lWY0cS+bL8YYuzfI5maKvKMac3UDFVVyStglsLPE7NAO92dFiHWltL7zbd59vRanRYVFlkKeVhe0209YKxbIR04o3E8m0C3UXPsu9nej1CnEHI08Zfpfj7OYydD1tbdwXDShP/LinZli/vY0C4kMjuZWLDf+GS3tlVQWq6jyrxGYHeHFyBiPlwIkzaVU11VhMopRJFIchhMcZ5QkFU7Kysro7mqgtURe0HKVC3N3guZ3Pks2kyIyO8PdkUeMzk8SUElxCo0X5Q3Y1c1o5QaKtBqURiVqqwKlNMHu4x9y+29mmJhYJykvR3+xlo6uWkpKwLp/xNj4MjOzBwQrLzFwqZezF5rpcUWQpkKk/fv4N3PsHPoIJZNspzbZ3o3x5OkExHq4/nI3N1+5gMK1SGJojIcf3mHqTpg5m5P2/m46umz0yjIEI2GGFxZ5NhWkyFjMuUuv89Y75zCpfOyvD/Pis9ssLQZIpyw4m/oorTOjNUtJ+dZZGH7B9PALIplz1F7tp//GeQbOu0lP7PCLv/6AtXkHxdfP0XmuiZr6MMY9Nz/+q7/li09H8Lsu09HXRUVrNV0mL9lYgq35ZW6/iHKczHHtjXd46bfPUKyBoHuN3V88YXh8lWRGiqi/hfIqE2aTGt3eMrMzC0xOLrDuLaGp/wZvvvtmAUC3KwWafTHynOoEQCdGTuxFtL7Dpx/f5tnkCimNC2uxE6PZjkomIhAOEgwHSWlMFNlLUOnN1Ea32F4eZWdriYbec+hrL7Cyc8js8iEVJjmtjdW0tZahKbGjkIRIud/n/p+N8ennQ4RTJYjP9VBTX05FbTG9ciUHu4c8fzDCclJCVXsDXZf6uFBnIHu8z4tHdxh5ME5GbMZRUoO2uAaJSgCSg8RTW8xJ2iiyOHmlsYgafDy9d4+Rx5N4si4clbU0nLlAfYOSyjIjkeMF3D8eYnDFTaKslaabl7jR4cIm8jP7+QfcebaAPybBWttOiUmJQStjM5sktStGEFHONBqpbhBh00hJfTjCR3c2WfIcIe1v59JAOQ0OO8XHAeY820wubrHsSVPX9jbfeOsKXc06VKlpJoZHmRybYt9bSU4rwlxupapahU7QeMhLMMoasBqkGIoU5DIvePFwiHtfPiLhK0HZ3YjJpsOljBDI5HFHMuzLXCgVEpqdBmqkR3iWZpnf9BKTmnC1NVLuqqBIa6BIWUSxzYJWrUanPtFrPtFIjpDJxonFQuyPDfP0F7eZn1oipmhGNPA69Wd7sdVJuWbzIAsHmP3Fp3z28y0W/X6CVeW09rTT21yNU5UlOveM5zPbrPvzZNu/zs0r7Vw8W0FV4jZT76/x4V/eZzKbwNrdSlVXGzWNFXS6HFg0ajaGRvn440ECoRiWsnq0DSpKnHac8iLibh9zC/PMry+jrLTR29tLV1cX1egYv/uYj37wE/YSDfR8710qvtbLOU0egwAyJveYev8Rf/ODp4SP5ZT+d7/PG2eq0csyeJcnePR4jrWNfcyOeqrbyrAWCyDZMd6dbWbGF1gc3aMoX03/t16m8feuczPr4fmX93jywafc3VAhLjLQ2HuWa+1K7CY5Ad82d8aWWN/UYLa00f31Li6ercdhUmBMCb5R0M7O4pMKzEBBlLEYGx/8kp/+6xfs5vKYvvcul789gD0ZhSd3ef7+Yz6f3SRW1Y3rUg+9VWYqNEmCe2vMrR2ysOYjo3LwzXducuF8N7mdx4zcHeT5o8dsBkowNb5C69mLmHoUnHPI0eUTBEbvMfpslI1dHzF5MZryNhyO4oImcvJoneO4ApG+nnBngHMOMzrPNjP/88+5s7BHUX0P9usv015bTH2lHbnNS2Jql09/9B7jXy4Q72igceAsZ8tLMRjyxLNxHm4usfTzNeQqGxf+2b/i925uEY15Wdmc4OE9OQdeEWWu63QNlKHRqNBqFRgtUgzmPcSqNQ5HQnzybz7nxYdjrDT10naug+rGKirK4ohSUdYXl9l4f5NlZyPn33yZN95xUadOsDs5x8wPvuD+hhhXfy8Vv/86N5wp9oYnWfzJL3l/fBe/Qo2qpYM3e0porbSjyUWZml9kbGWXYEpETccZrvQ0UVtm52jhEZ8PTuI+CGIuraSmpRujxY7KYEGj0WCzaDGoFMhzOeQyQa88S0ignc6FUAsA+tIOf/HDTxmbjxQA9HOXGqlrtRYA9M/+z58x/MFD5uqqaD3XT1VTE3XWPIb4Afsr83z8aI35RCnX3vwWb79zgV5LHLVMSkYqiEAJ2uPxggzD1so+LyaXWdiKEc7r6ehoYmCgkxKzhEzQx8LoE8YnpgihRWEuw9F+ka4KI0ZZGuX2IHu7Bxz4Q0zkaon6NlheXGJl30xTVxdvv32L1tpjoisjDH7xkOHBHfYzLkob6ijv66CnsxiHUUHyaJWNv3vM+LIPmaUBzXcu8GpnJZbsIds/ep/PZlbx5eVYynsxVKsoqbFilAYITG+zPLHAzpEEY283bWd7aG10YD/Y4suffcLDn44T+b/Ye6/Yxvf0TPNhFLNyoEgqUzlnqaRSqaTKOZ/Up7vtNsZrGzAGi90B9m6wg7Vh787OjAfu5JP7dJ9UOUklVSnnnHMo5ZxFinlBVs/YBmbnqn1lEeCFAPIv8vunH7/ne9835hRXfvQ+uhN64gMWkNvNCGf7qPtlL/dfd+ITk4/xxzdJ1roQbQ/TPzzDwOgMQomS9NzTGMKjkCtUaDTupwyl0guFTIxMuIHAY0bvCZHHvL3L1NgMDU19TM0sIlWGEJdeQmCIHpnKmyBvE15KcIr2MQ32Uf+whq6Kdo6CczBeuoA2P5dQg4osHzU6Ly/EwgbMq2KWF3dZO3CwYl5mdXuT3vFtRsYgSGvg5r1z5JRIEWxvMfe7l/y2qof1Qyt+xhRS8hOJjdKi8bJwtLpAe3MffZ1jKGRGArKzCSssJCXKnyC1AK2/GrljE8vhIXaLO6JFg1WowGQRIFFpkKm28ZaIsLnX88/6ePa0hQNnOnF375B7KhxfvYsI4Szbc4uMVbfR8uksSyEaIj68TuqZOPQbS6zVVND6bQPVS0fs+xgwnjvBucRAIv292Jrtp2tslfHZFWRBRgpPZJKWGofEscRwTxPt7V24BD4YE08TFm7Ax0eBQB2MyluDt58ajVTgGWZQuHOn3Me1wD3WLfLkrXtmRv8FOinHmzyuwHEFjitwXIHjCvxrr8AxQD8G6P/az4E/1Pc/Buh/qEoeb+e/V+BYgf6HOhj+xwDdJFrm6GCDtSdNPP55PV0La5hOlpN+2UBxRiEZAfH4bE7T2V3FqzdfMnXkQ07+e6Rk3iEuQoW/ZgXz/jRT03vMjs9ysLPH/raLgfEFJmcW8A2LJr8wg6yMFELkZia7aqlsaGfE/xQ3kgIpyEojNlyP1VeNWOBAhhXpbjt9FW+ofPyKzhUtIt8gfCLiCI/cx2W3sbmxxsZOEFK1AkNkJMkJCuwrJpqrGhC9DSWmLJnE/GR02SrkR6vsLS0x+aSNbx/3sukQkPj+RxRfO41R74NeChqhHTfJFthFuC3cJaYdRtqrPQB91CrzAHS3Av1MuJitgVoa/3M9Vf2b6BLyMJwtIq/Al5hoX1R7y3RVL/DN714yZ1KTc+8sp8+UEKNVECIXeYzbhQ53zq/EY+HuEIg8yFmACQlmXOZlljo2ePCLV/RaTGRfukjG6VJ0BgkBQrf62O3z6H6/Gev2GiPLMyzNLrG0uMrWnhcqfyPRxgQijGFotRJEQhdeODxqT2xOXBYn+2o7XpZ9Dse6qalopnvhEIITiUxPptAYSIjMys7kOGPzh6xsWzlYn2JqYYnltQ00+ki0MXHI1BoUvoFotVoiwiPQBfp5AKFY+G7i3/10Dwu4c46xboPZ5LH6f/CikbreaTRhaSRf/An5MRpiAyW4fKTYXVaEIgEa5w6Cg32W+3p58ugNTTO7BEYnEnv2Pc4n6/GR21HJZng7NUhFZT0js07UuihS02LJTA9Fvy/g4adPGK6ewHTmDLnnSglNCyPc9whf+zaS2T4qPnlDZdcKusRiUq8UEGd0N182mP7VC375fAi7Iojk61coOhVAYqyWIMsuC11mHj6sprpjkqiyVD746W2Cor3QDQzTWN1KV+0wq7GXyb9cRlihgXTvHeSHGxxO9NP8rJOathn27Go0d97nSkEOCWEqHIpFDkZG6a9pZunBGtNxQRTeOEd8XhCGqVGqn7+ksrWfNbuSgGAdUcZkVFIpR27V6/YWa5YjfIKCCI6MwOi7x9TwJP2dfQRpdJy/dI3ElAzkei1CqTtPF+S4LXg9Lo3vOkv/GIL+jxcZD1y3/3cHAbf1sdCdg+zZq/u4nEcIhEfMjU1TW9tOf/80DmkIGfn5ZOTl4R3qjeaom+WxWt58OkXfyCFKnzCi7xZTVh6DXGJh4Nsv+Parl1icXsgTCgjS+XiyjzVOs8fqdN1kh+AoyrIjCVcKMY+00t2+zZbLQFrZvyHzthPV/hhdLz9n+I0ZszyOuMzzxBc58LYfMNzVRnvTIar4OIrPlpOYqMbftMxYbzc1ta28lRpISE0nPslIpGmajvpGGp/VMLYRhCYiGFWqgVSxBavFyc72IUPiIORqAQkp0bwXK2RlYJIHn37NoTkB/alSonLziCnxJlwDcruNkW9r+PabJpwSFZFX3Y3OKLzlTmbq7vPo79tY3LAQlneJxMv5ZKSHoQ3aR7W0RPXTNp79rgmzr47rP7tB+tkMvKyDTDaN0lnVzt52FMaSUrLL8wgJWybQ3M/KWAcdFUs8fiPlUBBA9EdXuHfFSIifF8ESO1KbWz38zwF6X00zL9wAXeBPTPmP8b91QLxMwnZHGz1/20v/kYncu3dIvRGDwXbE6mAfHY8a6TU5iDtxkpgr7xEXrsJHYMNvtoe3dfXUuHPVR/YxhccQl5qAIsBJyP6yx1p8y6biUBhGVGQMpSWFFMbLETldiD1Qfwun/QirzcRG5TRfvXjMwOwkwSfzyDt1hqi4REI1/viJBHi5hfRuowuhG7gfMtD8BZVfDTE4tIBAE4/uchalpdkkGZWErq7TUN3Gq+ftTCvjSC7MJPdsESeMFqR2E479NTYmHYzNzLC4tsr84RDrq2ba2nqRmbPIulXC+dvn8NbP4GzopO1lPcP1NsajYig8d5KSU1GU+Ek52tunobGZJ8+G2LYLicw/zb0fX0Cn3GGmt5b6py+Y3xLjp88is/waSQkhaFQCXLNvPANiLTV1LO5kEer+fGeKOXFiDdfwGt9/cp/JoSC0Z/NJy4slNn4T7/ktvv78PtWvRtlLvE5h+UmSi9Mo064gtxwx29rCd1+00TS3TuaNj7j8RwUEygXsLE4x/V0XPUNuW/tYYj+6SEKKDyqlE/HUG7qbB6iv66R7woeY/FKu371ObJqCQKkdqUuEl0vmGXJwsY9DtIywr5ZPvnhJTfMKFmUBoeEGgg2hiGQzmKx7bO6ssG3Xog3PJz65iNOqQQ7nOhjrbWTOJmNSXcCCSYbcN5arRjFFGUaPdfCmzBcBO0jm7lP3DyO8cCvtBZEoL5eTm5dCQrKWYoWLg/kFah88pmViCld4DPrCk5RFBuJYW6X+6VNeV7ZhlvgTlZCBd3QkEq9tnM49LAdDtNmzUfnruZujI1VtpbWunuGeKXYEkSSkZ3Hi7HmSEiQoxGYWZuuY/WUnbyaXMYclk3S2hNJUHf7OdV598Wsevull164kMKkQXYCcQD8Va0ezWBfFWA8EOOJ8Sc5UExnij6tykGdvlni7a8b7wikuXkonI1pLzOE8y2OTVNV08rrlLZKES9y6fZ70dC3qrVZqX9Uy0DWAWVpMUFoMMXlpZCXJ8RZKcdrNaGw+CAQWsJnYXa3j2aMafvj2JfaDZNSnognS+xIu22fX6mR5z8qsMxCFVEZWtJY0bxsr46MMTq9gV4aSXlJAfk4OBm0gcoHgn2XIutwrFo8i0elxlnG5nJjmhul88JKetl72hNF4n71L7tl0vEMhkSksG4v0/PCMiieLzOybcSSmkne6kPMl2UT6u9h1O3LU9NDRv8xySAklpWmUn0nDSC2jX0/z+pMG2vwlaM/nYyzKJifJQJJYiGx7i+5vX/FFRScCdRCGU7dJKtUQrQ8k1ksCy/N0tzRRUV3JstyL1MxsUrLyMEqDGGnppOKrb1kxx5L645uEXc2h2FuAt3QV0eEiQw8b+O2nzRzsSNH+bx9zKUOHkiMm+nqoahhj58BO5slLlJx2g2Q1TusEC2N9tDZ00vxmBNdRNLnvXSbsw1IuWlZoeVFN9/Ma6pZViAMDyTl7jnulweh1asyLEzx6UktLiw2XK4zwK3GUnc0mPFRNsNuayGHHKRKyIzbj5VxHZjli8tlDnvxVLwsuAb5/fIcTdwoIspqhpZaWB228mVzFlXqK+EunKc+IJDFQjH22kbaWKapedTF9IOfKR5c5c+0M/vZJxqsbaa58w9udYHzybpJ9uoCEdDNhIguOjRVGK194zqfhqSWsmkj8EzIJ0fp7csktW0Ns7nkhUiZiTt/nTFQEhsNdBv+mguq3GwTnlWG8dYuCZB1GvQqrY5i114M8/vXv6G5exVmaT/aFs5xPiSVKK8DmOORlVxMVf1vDxq6L3I/+Vz64sovFtsHUUhevKm1srkNqyjVOnU8gTBeMn0aEXAhC0RwO4TQT7cs8/X+f0/uyn/ncEk6eO0FmfgYpcQLktiOPA03jf6imzqEi+2IZZ3+WRrLGwerQGIOfVVIzCYbCbKJ+dpVzoVbmW7oY+91jng2usumrR1V8iT8tjSA7IQRftpnoaOF1Rz9jC2sotXFkZyQTZ4xmdbyLF9UdrG0cEBsbQ0FRCZExRtQBQQg8ETrvlmAqz1rZgcB+yKFEg8Cxi8KxhH18kV9/+pT+cQvqvBPknYwjJskf34UZXv3qEZ2PGxjMLKP4/GnS8jLJDzMTYl5gZbCTX31azZMxCblnbnHxx3fIipISqBYjd89kuIdv7YcIBO7M7136ByZo7ZpkdslEckoiZ86WExbmj2lzic6aV3QOTuCniyDMmER4dCzhQSpkWDia62ds4i3zK2tM7nthWhxlanyc4U0tsXm53H7vChmJNuyTvdRW1NPbuM6aPJbY3GxSLhVzNk6G2HHA0lQHY5/V0j2xicAvHtWHp7mUGY3X9lu6/+OvqZ1cRqaPRnfmLhnFYfgHyQlnGevoDHXPKugf3cEUEUlkahKpmfHozfu8eVhF22/7OTCe4PKP7hKYG0yidgq1zYp4rp/GX49zv6oTn+gioj66SXzIIYKdbtr6ZugenEKmDqDkwh0yMjPx9pajkYPM7b7h2Vc2EBy+C6jyOIq52N/ZYWxkgtqGDkbHZ1B6aykqd6+/k/EJ0HgcJRDZELprPztM9e9e8uo3zxFHniD7g/cIL8kmKECIXgjKIxtYB7FsS5mZWmJ8bYXFvVlWN9cYndhlYlyA1hDFtY+vk3FOhWx3l51vqvhdzSQmlxR92gkKzmaRmRqBr+IQ09IUr1800fymF5UkhcjSPOLK8okNE+Pl3EdoP2R5ooOZ6bdsbmyxd6TmyBWMQKzBEJ1LUtYhwW77tOVRRl6O8/x5O7u2dBLu3SWvTItGC+GCMfaWlhmpaqLj8y3m/JWEfXCNrHPx6DcWWX39kvYHrTTuiLDr4km6cYEbudEkh/lgn35JY/sMjR2DbAkCiEuOIyHJiEZpoq+ziba2LiTSYNLyrpCWnEBCZDBijdqdIOFxb3OX1v2UufeNB6C/w+YOgeQfben/UC2U4+0cV+C4AscVOK7AcQWOK+CpwDFAPwbox6fCH6YCxwD9D1PH4638kwocA/Q/1OHw/6dAX8Z8uMnKw3qe/bKRyQMripvvkXJJT258KkavQLzWF5mdaKam4Ws6FpzEJ18hIe0WxjA/ZOJJdrcGGBjaoa+ji9XFJawHLpY3DtncNaGPz6D4VCF5ORmEaqxM9tTwvLqebuI5E6UmJy2Z+KgIBGGRKOQi5CIb6tVWDwx/9rCS2ikfnHIlsqAQ/AMWPc0mi2kfBzF4BwZgTIgnNUmDfeWI9po2NBuxpNzMI604GZ9wEQrbCkcba0w/7+SLH1pZPLQSefM2J6+WEav3JlQAaokVoVOEwCHiULKNxLzDSNs7gD5uVxCYewafS1GcjZCyM1RH9V9X0j4PSQXn0Z8rJi1DiiFEgepwnvGGdb768hGjmzISr5zi1JlijDoVoSoJItxQ2W3hLn6Xgf57gC7kCBEmcAP0zjXu//IVPWYzuZcuk3n6FDqDO8v2vwH0Axy2PVbnZuicGmNuegGzyYpCHUFkXD4xcdH4B8uRerkt1l0eladb7emRujtEWL0OEdn2sc8O0vymk5bpbfaVYQS7Vdwx/gSKTcx2tNPc85a3y3tY9hZY3z1gc3cPsV8w6hAdIpmcAF04cXFxpKWmERcVRbC/zO04+k51/t8AusMGlk3Y32Opv4/fPaunbWyF6Owz5N7+IzLCRBjUQqxSd+ae3dPwUDg23BYGzHV18eRpPR3LVsKTc0i+9hFnE3xQiq1IxPNszY3wpraF4Wkndu9gjEYDGek6oo/EPP7sCeOvJ1kvLqHg4hl0GeFE+trwdW4jmu3l+S9f8ap7FX3SSdKvF2KMdoFjjZmfP+OT6mnU+niyPnyf/EIVEXpv/ExrbHSaefT4NS8aRwnMj+Xmh9cITVITPjxK0+s2umsGWY29RMnNM4QVhJIk28XraAvL1CANj1p53THvAc1BP/oxF7ITCA8QYhHPczg6RndVPauPtpiKD6bguhugBxM80k3F46c8b+xj7sALL6WGIG04SqkQi+UIs8WES6UiwhhHWFw8MQGHTA1P0NnUjkKgofhUGQnJafjGRCFTK1AopCgEQo+Lgcdy372T/plF+7tRDs8OFDpwulw4PMDE/XqBJwtZINjH5TAjcB0yMzpDbV0HExPLKPyNZJ44QVJmMkpfMSrbCOa5dmq/mqWxew2XxI+o20WcLDLgJTAz8v1v+e1vXrKxb+MoNBm/IDkykRNvp5kNixirWI4qOpXz+bFEqMUcjbZ7APo2YaSV/yk577lQ7ozR8ewfGH5twSSLJTbrPFmXlQQIjuhprqOpag2pQU928QmMSb4EWbcYG+ijpr6dvYAECk+eIjpKS9BaL601DVQ/eEXrlBJhoBKRMYA4+7abX+CwC1nyj8EvSEl6djwfJytYGZjm4We/A2EuMZcuYsjMxJAlIlRiQmDbZ+Q3tXz7fRsuL2+ibl4m54QBP6WL2frv+eHvOtm3eZF8/kckXysgLlqBv3oPzdoidc/aePj5G1al/pz56CKJpenI7F0sdi0wWD+I3ZJO6oVz5J2LQK7cxts+gG1xgJ5X63z/UsCaSUHwrdPcvWxEH6ggSGxHYvV6l23vmWwZwZ0D0PemmRe/dAN0P2LKPybwjpkEuYztznYPQO/e3yf/vffIvBuH3mZmqb+HzseN9JlcJBSdJvrKDYyhMjS4AXo7E5U1VFU38nBglyW/IALDQxB7mwk7WOHgyIVdpkXil05yUiqlJSc4kSBH5HIhdrktNbawW00cHO6w+miWT548YHZ7nZQ71zhx7hwhbsWpVIqGd68X2e0IhDYctkP6m7/h1dejLK2Y8A7Lx3Alm9yceMKDXPhsrDJQ08nLx80MOrREpCeQfeEUJSlOxKZ9dpffMta5Qf/oCHNLi8zt9rK/7WBmaoFQWRlZH56j7OYZ/HSziJp76ap0Z6CLWc/N5cT5U2TnBpMsPsJ+cEB/eyeP7/cxv28mOLuYy/dOo1eamO+uprOmjnWrN/rkUlJLzhAXLkcpBulBPyOvG6ipeMXIfBy+WUnklRdTVLSJcGyDb379HWP9/gSdziHnZDKRxhU0s5t88+UjmhsW4MRPKLl4GmNeGCd8VpGYDljr7ODB501UjCwQe/4uZz/OJEDmZHdlluWnY0zOmYiJy8b4UQkGgwSZu2G/3cBIxwTV1S00DcgwZJzg0o1LRCV5EaJw4eUSI3N5RurSzQAAIABJREFUeQC607WDXbiIs6OST76spKJ2kTV7Gmp/H/xCApCqZjiy7XJk38fhFU9s8jkyc85zJXAE8d44/e01POue4NWGDodPFHklt7mdKCcrXoe/n40NiRqBcw/RzBOqfzVAbfMwkqBs/O5cIC8/ibBwJfHOTRzLK3RXvKRxeIj9wAjUKfkUBauRbG/T+OIFjx/Usm6ToY1OQBQSiES6iUhkQmSdYkxVSmhkIh8XG0lSWGiuqWVs4C1HikSy8ovIPV1AuB68hPuszDcy+8teXo8vsh8aT3z5CU6n6vGxrVD99ad887KdlX0RAm08fioBft5ytmzTSLd9UYp90ORHk57rhyFAg6tymKdvljHLNYR/cIPS07EeZ5qoo7ccjr6lsqqNFzVjmKJPc/3WeRJTDaiXqqmrrGO0bwSn33niTxcQX5xETIB7MM6OyGVDYVW9U94dbrO+XMuzxw387uvHbC1FIsjTogmQoRVsYHIKOETGuiyc0KBgChMjyQkUsjQ2QtfwW/aEfoQlRZKXnUNMZCTeMhlquRQRYo9CViB8d7PwjFZ53AhcHC2O0fekis6mTnZc4ficu0NueTq+oWBk0gPQ+x685E3lBisOIaq8IrJL88hPi0Art2Ifa6X6VQcNrdNMafIoOpXKmfOZxEiamPx6ivpPm+g2eGO4XEREXjrpMQEYsSFdWaTtq+d8WTWIIjiKuOs/I/OcP6HeckKdFgQ7ayz2dVNdU82I3UFMQjIxyRkkyAI9TiMvPv8Na9ZkUn9yi4jreZzyFaKWbiA6WGToQQOf/7KWvW0x4f/HH3MxU4/cccBMXw/1XYscOaXkld+g+GQsft4uRM4ltudGaKrroOpZD6a9MLLvXUR7r4gLpiU6KmoZqKynY19LUEI8+RcvUp4uRqNw4Fp/y6uXTbyu3uPgMICg85GUX8gjJsIfrXum02bzTL4dSCxInKuIjw4Yf/qQZ3/Vz6JLQOCffkDezVxC3LZPLXXUfdtA96YVn5M3SLxymvxYHyJVAiSrHbTXj1PxtJXRHSknb5VRcrUMrWieuZoWWivesLivRZV3jazTuaSmHHnilqyri4xUVvLkYR3dQ9OYlGFIDTEolRKE4j0k5hkOrWp8tfnISyRcjIsleHODwf+nkoY1E5FlVzDeu0VmpA/h/mIc9mGWqwZ49IvfMjRgRn3rErmXzlMUGYw+xD0UdUBtZz3P/+oNc8smUu78JbcuOUG0y+JmN1WvNnk7u0tE+AnyT0ZgjDISHOCP2h1/oFjCKVpkpnOSp//pOVONM5gv3aLsSimJ6fFEaQ+QWQ4ZcwP0f1/Jsx0naeWnOPnHqaT4ONkan2Hsq9fUTLrQ52cS9SdXuWRwMtPQyuhvH1E7e4g9KpWgC+/zcY4/YX5OVM4dNsf6qe8eZmhmEZtaR3JCLEmJ8ezMjfDsVRvzS+toA/3IyMwiNi6BgLBoUKiQegk862WNZ31lR2jd49DL7x1Ad65in1jk88+f0zdmRplTQN7JeOJSg/BdmOblz+/T/bSJudPvcebmeZKzEkgN2MHHtohtrI9f/fwl3/TYSSm+TNG9m2TFy9F6S1C7DyeJ2/HFCqJ9HIdHjI3NUN/Qw/DEOjGxMZSUlqKPDMa8sUJH7Sv6JxaISUwjOSObcH0IGrGN/Y0Vpvrb6eofYfrtPAsHAticZWNllRVRKqnlp7l19wopcUe4Jvupq2hgqGWbg6BM0kqKSLiUSo6PHYnzkOXpbsY/r6N9dA2hfwLye6c4lxaOeHOG/v/8ObVTy/jHphJ7+49JzdYhVdowMI/X4iYDdc20dC+wEhBASHQU8WlGDJZDGp/X0vP9IAcxRVz86C6+mYEk6CbxdrrwWhii4e+H+LaiHe/oE8T+9C7JOguSg35auidobB/AJVKQVXyB1LQsAgICCfaX4quQeAb+xIJ36w8PPPeMEoFpd5fpqWma27rp7OnDYheRnn+SjKwcgnUh+Ck1SGUuT+2lK9PUfPOSqt88RxRRQPb7d4koySDQT0iI04Hc5sCx0sHcnJnuvjG63k6yuDXOnmmP1WUn25tBJKRkcvnHN0guUyDe2sB0/w3f1c3hkvsSm3+G3LI04mNUqMVHWDamqHnZSnN1L14kEVmaQ1x5NkadGIl7qGx/g76mF3R39jA3t8DqjhSzPRCFRkt67gXKr6iJ0CsRLY0zVjVNRUUnO5ZUjLdvUVCu9wD0CME4+8vLDFTU0/nVHlMaCREf3eDE5RQM60vMVz6m+2kngwSgSTlB7JUyziQGEKISIF5vZLBvkebOYeZMCrQROoyxkQT5Oxnqa6exsRXzkYyYxFMkxsWQYgxFE2pAIPXCJhIiF70bblB44tvd7ljv7LWcAuk/M9n6Q3VRjrdzXIHjChxX4LgCxxU4rsAxQBcKjwH68Xnwh6nAMUD/w9TxeCvHAP1f4Bj4HwP0I9EqpsN1D0Cv+LSVJYeYgI/+iIQLOlJ0URhcCiSbS6xMt1Fd9yX9qyJCDCeJT71FeGgAh3udrCw10TNkZ3NxDoHdgthmZ2XDxM6eGbU2kcKSInJy3HllLjbmemnt7GJgW020aBdftRKFTI49LAW9QUuIVo3BNE3N62aePa6hddmAwleFwl9NgN8cCpkQh82MVBpPQEgI4VHRBPkfcbRkpq+5F/V6Ionv5ZJ1Jg6h3Eog27h2tpiv6uNX3zcwvXOI9vI1Tl0qJ96gIUwAUuERYpfEA9DdFu6Y1xlqesXw572MWNwK9HcZ6GcjJGwP1lH/t6/pWleQfuo6uounSEqw4q8CP9scCw2rfP7JfcZ2fQgtL+Tk6SJiI1QY1DLEAnfOus2j0Xa6Rc9CN8V0/9w3I3Ir0A8WWepe5cEnlXTv2ym4fJ2ssiJ0BhE+v5+yd+zNsTI/y9jEOBObuxwd2VEqNOjCUohJyCBYq/TAsncg24UYB2LPPxOAU4xLuu2BfK6FUTqbB2ma2GJdHIwmMoz8aD8MSidLvT209y+wumVlf2uG5c0dD0CXBenQaPUIvWQegB4bG0dyUhKReh2BvlIkv19LiN2Q1qO2t8LhGq6dbd729/Dlozq6Z7ZIL7vLifc/JFUPfiKweT6v3a3JR2Zfhc1N3rZ38OR5Cz2bIqKzioi/+h6nomWoxVakwnnsqxO0dfTTM3bEtjyIUJ0/6RkGEm0iHv/DfWaqR1kvu0LehTK06QYifGz4OLcQve3j6c8reO1xECgi8XIucUYQujZY+runfNa4TGBcDhk//piMDBc6Xy+CLAtYBxw8fvSGh29GUGQYufTeRULSfYgcHaP1TRt9NQMshJdSdvcyhjw9aaotvI52sc4MUf+gldddK4h9Ygj9yUecStJj8HF/71lM42M0P61ir9LKmDGI7MtlJOSF4tdXx+vnFVR1TrNmC0TlE4CfVu9pvDscVoRCG15+QRiiYtFGxBIRdMji1ByjvUNYNi34+Aei9vYFf18CdTp04WHo/ALw8ZJ6GrduOY3bqd3Tb3onKfz9H26o6cLhcmIXCD0qD/fLpQ4hQtEBOI7AssP89CK1dZ2MT64QEJZG9skSYlP1uCQCVK5JZPOd1H2/QEWru7EXQPiVPE5kBiF17DP54AHf3a9lw+TEEVuAX6AYpQQChDYOnFKESl/84jIpTAgmUGhlo7uW1sYNtgVhpJ/9M7LuWfHZn6L7+WcMVVg4UMQRl3eJpCsyjH5iBtsaaX06h12lJCw2Gv8YPwLczdq5t3QNTOIMS+N0eRmRIUqUEzU0VNfy5kkDvWsGFGEBYPQjybHlZobgELJnSCJE70NsYjiXdTZm2kZ59MX3uIR5RFy8QFRhARGpFgLZQGYzMfx1Pb/5oQurWEXk7Ztk5Pij85PwtvY3/PBfhzELvMm69ackXs1CH2zBX3aA79Ys3ZVdPP78NeN2XwpvnyXpbD4yWw0bgzuMN0+B8wSpF0+RXOyPTL6NNwOIt8YYrd7hm8cuFne98L5Vws2z4Z4M9CChDZFVisgtd3M/3AB93+RxPHAr0DcEfhjPfETAHQuxMi+2Otrp+Zs++o8s5N19j5Rb0ejtZpYHeuh4VEefSUJcYSnx1y+SoFeidFnwGatmvLKVV9XNVEzCTlQ0wZEhuNR7RO8v4xTKEWgMSP3SiTMmkJYaS3q4+N21yT3YI97Gaj1gY32Frfvb/OrxQxYPD8j/2Y85eaXEMwzkDSix4/btkLAPTgsOyyFDTRVU/naMzR0XIcllhF3NJiUplEC5BZ+dVWaa+njxQx39hz5oU+PIunKWvDgrByuLzAz1M9CyyvLGujvAg0PXBKYtKzMTc4RIion98ALZF4rRaudQtA3R+qyW+UElB2WlFF08RWKKhjj7Fs6DA6Z6+qi+P0zf8hqa3CJKrxcTrXGy2fua/rZOlhwaIgsuY8zPJy4QVC6QmXpYaO2ipqKarqkovNOTyD1zkpy8VZyDS9z//AEzwyF4FyZz4kwWBuMyvtPb/O6zB3Q0ryI795eUXitFl6kiT76J+GCP/Z52Xv5DHY8Hl9CX3aXkw0QCFA52VqbYrllhbgkSk4uI/iATXz8bXgjxs7Yy2z1LVWULNb0igpPyOX/1ApHJMoIVLmQuEQqXW+PljjnZwspbnB3P+eTL11Q3b2GSl+MX4ral16D0m8Ji30bsZUeiyiY86jQJyRmc0Qwj3J9ivLuBXzyr54sOO4FZ57hy53/hvVQ1CWEalEoTWyIlAsch0ul6Xv26j4aOMQLiy1DfPElaRhihARDjnIO1JYZfV1LX085WUBJeyafIU8lQ7O7R+uIlT562YFaFEJmSiTVQjVy2hVBwgNo+y0roJbQRCVxMDsRg3aS5pp7+7ilcflmcKC0jvTCR0GA7YnZYnq5j7pMxXo/NsxtsJOlcMaUpoUh2p6n77iu+r+5lHx+8IjIJCVQgETmwi2fxMWvxkQUgz47EGC9FLXLiqBzhWe0qokAdET++R26hAb3cQrhrFgaWPW4wVXWTTBnyuHCtnMTMaLynX9BQWc9E7ziiiDvkXD9DTKGWEKlbcWfBCydSixwc+3CwyepiDU8eNfLdty+x7aUhPhWB0leCTriBUyTBLtWwp4khQm8g26gnTWNjY3aW3ollFg+lnvWSUq7AR60hJDCQyLBw9CFaFEoFcpnEcwmxOp0IPE0DF+b5YXqevKKjqQOzOArfs7dJP5mOf5gboE9g3Vik90EFNa/32JMoCS27RFppOvHhcrwFh0hXR2h41EBT4yRD0kzyStI4dS6XGGUTc9/M0PRJA52RQUTeKCO6KItErYRI2y7ShRm6flvJb2pnkWtjibn756Sc9kavEKJ3mBCY1tkZGqC+voY+u5AgQwRaYxLpKn9mOjp58Q+fsu7KJv2ndzBcKaBIDb6KLcRHq/R9U8vXnzWyvyMm5H//iHOpIcgdh55rYOPAFk6JD8VX3yM/OwiJ2IKKZSwrY7S39FP5bIClFS2pt04T8v5JLu0v0FfdSN+zGgZcsUTlZZNaXsqJBBty1wFit2NRVTsvnm9ysB+AvExH4blMjEYtEe57szs9xeHC4mVFxKqb1DH64gGVfz3CrMWO9i8+JvNqJnocuJpqPQB99EhMyLkPSLh8klQdBAlBtd3OSMMMVY9a6duWE38xj5Lb5wmRLLJb3+WxmF/aC0JceInCS8WkG7cJ5IijxQUGK6p4/qKDwYlFbD7RaGIT8ZKBRLKP2rWAXRBAoKEAWa6I4pBQZFPTdP3tS1r27Bgv3cb44Q1StRL0ahECWx8rFcM8/PvfMjIpIuAn75Nz5SJ5OjmBmh1wHNLT18Tz/6uWkaktEm7+W65ei0CuNrNr7WZ4cJWZmVUcdhU+gSYU0gACfKKIDM5Da3AhVx+wOdbJs//ykunmWUQf/JizN8oJi9ER5ruJ2mpisqeP9v+zivsLB6SfO036z9JJ9nayMznL9Nd11Ew50eamE/WzK1w22JlpaGPyu2e0LTsQJOYRdPVD3kuS4yfZQ+na52h6gJr2QYamFzlQaImJiSIzIwOpbZf6tmHmFlYRW3ZRK+WoNd5I/cJQhyeiC9MRECDzOEt5CWxIHPueGAWRcx8v+5LHwv3L31TSMbiHb+FJcoti/3sGutvCffBVJ6uX/4yzt88RlxFMnHITlW0B4WgP3/ziFV+0HZFUdJn0WzfJyPAhSAUhbu4rsCEQuw+uAxwWE6uLa3Q0dzM4PI/Gz5+YxCQCw8Nw7G8z2t3G3I6NlNQ0MjIy0avBdrDNYG8nTZ39rGzscGSzY7fbke0ssLW6xow4hYjiYi5fP0dqnA1G+2ipbmWsdYdDXS6ZZ0oxlEdTpDAjsO+yMtPD5JcNNA8uIwpMQnbvNKfitbhWJpj59AfqplfRZxQQceenRMdrUMsFhDOLaGmDhe4BmjtnmFGr8Q0zEJkQid5moqOqiZ7vOjmILuXKj+4RkBOCMXgatcOBcLafxl8Mc/91D8qIfOL/6C7Z0QJ8BbOMTq/S1j3MvsmBzMeAUqVBoVASadASHR6Cn48aX7UUqdjtyPL7NZXQydHBPusbywyNDDI6Psbq5gZeGg0+fn6o1Br8fFKJiArCL1BE8MEmb759QfXXzxBH5JL93m2iSvII8hcQZDcjd7tv9TZT2zHJ7PIWS64DDm3znvvvxryVvS0dUXHJnLhZTtIFHwQbK9h+qOZB0wYuuT+JxdfILU8kXGdDITJh3xin5nk7Ta/6kLsyiChLJ+F8Pgk6MSLHrie+baKnjoHeQRYXl9ncV3BoC8BLHkhiRhmF5VLC9QokqxOMVI7z/Fkb+450D0DPLTWgDnUSI5zmcHWNocpGWr7cY1ItIuz9yxS5AfrGIgsVjxmtHmJUHIr+xEUiLhRQECFB7nCh3q5nYniN9t4xhjcl+OuCSUyOI8IgZ3PlLd09/Swu7iNVROKjlnkcyORBMYRFx6IO1uKnEeIteeeuJXZa3v3w9fyodg+OHj+OK3BcgeMKHFfguALHFfiXqMCxAv0YoP9LHFf/Grd5DND/Ne71f+HvfKxA/0MV+H8G0NdYfdTIq887WHGK8fvwpxRcSiMqOJAgt+3f1hQzI31UVD2mbw2iE/JJTC/1NGXmJxoZ6XnNhMk9Ha4lLkqHj9DM5PQyg4PjWKURJGVkkJefS4RBjNA+y87WBisLJnaG2xgbHWN2dZ/VwGSi4oxkF2RT4HtES0MHlc/qmHdmEJUQRUxSNJGGbUQuN0B1oPSKR6KUI3Rn+9nG2Z5aobGqHvVOAhEfniOtLBaVyEGgYxXnxjrbLeP8p2/fML1nRnvjNqVny4jXKoh2w0Px/wyge+Gf/c8Bevt/bKR9Q01q6U2CLheTGmcmQCbA19LPev0yX31yn8HdIALLT3PSrUCPlL8D6G4A9HuA7uaVboD+Tvf7DqDze4B+/9cV9O45KbhylezyYnRhIjTs4yWwsDszyJumPsanF5EFJxMe6bZSD0Gvj0ftLUf0e3juhp5uy3gxFgROr3cA3eoe1TfjsuzgmBuhu2OUppltVqXBaBPjKIwNxBgggaVlljZdmG1ezE90Mjw5zfLaOoHRcUQmpqBQa1D6+hAUEECAnz8ahQy5GE9Oqken5rYJF7jVWU7PMIJte5PJng6+f1pD38wGaSVXKHn/T0kKB7UQLO547XeafJSuDVhbZaazk4qXrfStu4hMyyf+0j0KEtXIhFY0zllYn6G3e4z2ETsLilD0EW5lRgBpth0qPv+e6Zdt7J75N2SUFRGaEUW4vwUf+ybO6V5eflbPi+5VtAnFpF4vItboxG5bhr97ya+a1vGLzyXxj39EVoYdvUpKgG0U+mw8e1jDgzeziDPTOHf3DIGZcuInJ2mpbqG/doDliDJO3byILttAqvc6XmZ3g3WUxsfdvOleQuITjf7jDzidovUAdKtgnMPxCRqfvGKn0s6oUUf2lXPEF+gJ6n5GzYtKmoZ2cAZkE5uYQnRiAj7eFsRih6d5L5D5ofYJQeEdhFq6yNHuAVtLq+zObzE1M8/oxDTT+7sEh0eQnp1DTkYekVp/5FJ3vd2uByK3NvkdQHeKcNnsuJwurEIBIi+JZ7DBPe7hRidyd89V+HuAfrTD0vhb6uo7mZndxC8ijYzCAqKTI3D7qapsk8gW+6h7tsaLjlmsUh8iLmZRlhGK2LzN5Hff87SqD4mvFlXJNRISQgn0VuLr3MfsECPzDQB/HVqvPYQ7K0y8fkRD/Rq74ihSy/+MzHsO/Pem6Xv2OUPPHeyp4ojNv4TxppSEICHLU/1MvFpkc2/HY4G77x9CgNiO9eiIpT07qthUCguyidBY8B6roLm2hepnbcyKiokvzsY/P4Fcr0OsJhMykZjNkEi8FODrryDeMk1PZRtPfvMQiddpQi+fI6wgh8SkPYKdS3jZDxj7qpnPHgxjdttg3rlNdo4anZ+QpZpPePTzeUwCP9Lv/AWx1xIIC7QSJDlEs9HHcEU3Tz6vYcChI+/uFeLPl+BresHa8AaTnZM4XdkknCkjuTgYqcyMHyOIN8cYqVrmuxdHLB9IUVwp59Y/AejifwrQhe8A+kBNMy/dAF3og/HMh/jfcgN0OZsdnfT9zTC9Zgu59+6Rcicane2AlcFuD0Dv31OTcOIccbdOEqf3QuYy4zfxlInqPmpruuncDMa35BTJuclI/Q+ItRxhQ4JLpQVNBBq13GNV6i8CicCO2BNncYTdZmV7e5O1H8b4xf2nrBxaOPEnf86pK/n4B4txt0Ll7CHGihdHCN1XCssRY7UVVHw7xta+AG3aBfQ3cklK0OAttBCwu8RsYw8VP7xm6ECDLi2R1AunSY40MzU4SF1FBevzCsKjowiLikDjv8PeyjbNtY1IN40orxaRcvYE4YFvUbcM0/asnreDKnYvn6HgYgmx8VKS7OsIDg+Y7eyh+etBOtfWERedpPj6SWIVTnbbqxjt6eetyBtt0XmiMrNJ8xMR6D7dTL0sdg7w5mUVzWNh+GalUnz5DGlpszC4yP3P7jM3EohPfiIFZ3Pwi9vGMLHF/S8fM9iyhvzSX1B89RQ+6V5kS9cRm/Y47Oug+hcNPOnfQF/yEUU/CsVfZWZvc5L12gXml7yIiz+J8V4efgFOJALwtzSy0LtEdWUL1d0ifBPzOXftIsZ0OcFebgW6EKXLfWF329Vu42CO3eanfPbbKrpHjghI+Ij41GT8Q4MJDN712NtKpDZcknCUGgOBwd4Ydqewb80xPtTH//31A+63LpJacIard/+csiwj0WEyVF5gdlsxu+31pzp5/Ukvzd1jBCWcxOdWISmpOoL8INIxi2tlid431bzp7WU3JBGv5JOcVnuh3Nqi9vsfaOwYQ5WYQ+Gl60hiIlEKd1DLQOtaZ8EnEYnKmwSlDebGqH5ZxWDfAi7fbApLy0gtisMQ5AaW2yzP1DD5D3PUTS6xHxJDcnkBpSnBSHcnefXVJ7zqfItGn0x40WWMUTqkEpCo5vE/0qEUeXMUrkKl2sC2u8HWt608rftHgJ5TaCDEy0QIi4h7F2h/2UxtzQTtxhzOXDtNdGYEhrEXNL6o5W3/JK74u+RfPk90dihBSvfAl8UTaSC3ue/tJhy7a6wu1fDkh9fc/66CqJCbGD6+TEh4ILHKXTdi5Ugg49A7Cn+1GoNG4hlgtGzvMrN2yNyBmIXJBrp6+pmcmSNIH8PJ0nKS0zLR6/X4qSSe48UTAeL2JXE62JwfovdZFT0t7mGhaHzP3CbtZCa+HoA+hWV9ia4Hr2ioccdseBN29ioJZYkYg5woOUC+1EfLwwbaGiYYleSRfTqTwnO5hHp3MH9/lOYv3jAUEkbstQsYC3JJ1AsIda4hWJig5btH/FC3iCIkDuOlvyTuTBA6pYMo9zXFvM7WwCBv6hvoEmvQRkQQaowlW+pkob2Jus9/zVtrEak/uYPhWikFCvCRbyGxrtL6dS3ffN3B4b4M/397l3NpIagxcdhVRc3QEQJFCDlXPiQrzQeJ8Ah/4QKsTNDWMsCzZ6NMrUWTcr0A3QeZ3NpdZqimjeEXjfSJEtDnZxNXXkh+jBOVaw/Z4QpDL1qofLKMadcH1zkDORfyiIrWEemeY7O701RcONze26ziNO8w+PIBr/56iJkjmwegZ13JxOD2BWiqoflBK6NmMVo3QL9SRJoWgoUg3apj8s0stffb6N71QX+tgPx7FwgWzuN4007Hw+ds7vlyVHSWrHNnyYw1oxXbMC3NM/jqJdVv+plb3cMv4QQxhSUEBXkjE5sJlGx43GWEynAOtBtEOoRY2ntp+OuXNBzYibp6h5iPLpMZIiBMKUF61MFW1QQPfvEtPTMK1D/9mKyrFyjUg1a+gtC+z0hvHc/+QxMjU7vE3vp3FF/LQaszI5HPYd/eYHdrh+W3SwyOv2JwaA3QEZ/yJ6TmRRGZEIR89CXP//4Vsx2LCD/+mPIbpegig9CrNlDbD3jb20vvv6/i/ttd0s6XE/Mn+SR529idfMvM1zXUTjoIzU0n8o8uclFvZb65g7f3X9K66sIruZDQS+9zPUGGj/QQqfOAnaFeqtr66Bl/i8M3kqzMNDLS09AqYXXbzOraBtvT/cxOjjAxMcmyRYZfahnZhSdJcV/7FG4FrQ2l44Ajia8HoEt+D9C/+k0lnQN7+PwTgK55O+lRoA9WdnB0599x6s4ZIlPVhHnt4G2bQzTSxYP/Ws1XrWaSiy+RfPcGyZneBKpEhJrBIXYilLjdhcwInfvsbW4y0z/E2OAcO2YbTpkGkb8WqcDuUZofKkLJSIojKS4ag3OOlcVFXj5/zv2uJQwRMeTmFRAmO0C68pa3k9O83gxAEBdH6bmTpMc6UIwP0VbdymTLDru6bDLOlaIvi6REfgj2HVZmuhn/opGWwWWEAUlI753mdKIOx8o4s58/pH52jeDkLIzXf0JiagASOYSxinhlm5mWTnqGVplSeuEXric6WY/OskPHqzcM3K9hL+IsZ997j4DsWOJ1N6vyAAAgAElEQVRCV1G517fTg9R/NsLD2i6UkRkYf3qDwjgNkRoTFoudpcU1VpbXGZuYZ2BwhP0DEyFhEWTk5JCcmoo+XEegROAZKvU83LdGuxOb7YCd3VU2N1dZWpllbHKQ4eEhNjfXkWpvkZufTEp6GIliK00Pq3jz9VOEhnROfPw+oXlZBAc4CHUcIViao/5ZHT/UduCSq0k6m4VeJ8TlHmTsWWFmxAuZJoC4M/lEXvZFvLWK8EEl9xv2ccoDSTh5m5zySAyhhygEuwi3R6l+3ErDiz40rhLCLmYQdT6LeK0UscPscUSzbLxle3WD/Z09jpwqHGJ/HC4p6oBwgiPdkVl2RKuDjFT1cP/+GyzidGJu3SCrOAFN6BExojUOlzYYreqg6qt15nylRH5wlaILRgxrcyxWPGC8coAJhYHwkitEXDhBVqgYidWBz1Yrg/3LNPeMMb4rIygslP+PvfeMjSTNzzx/6Q2Zjkkmk57JpPfek+W97Wo/rbEaudPt4u6w++GAg24BnYDd0+0Ca6QeSTM9rsd0d5nuLsdyZNEVvffeezJpkiZ93kVWz0i70AD3ofVpGKgsVLFYkcF/vvFGxPv7P8+TlZ1GTpoRFYdsrK2zML/FzNwhc7OTzEz14dZEUlhWTW75aeJjjISoIVhoRPE7XzcCB1xSZL+1c/+6VlCO93NcgeMKHFfguALHFTiuwOsKHAP0Y4B+fC58PRU4BuhfTx2P9/JPKnAM0L+u4fC7LNxXOdhbY+VeA08+amPW4UP1xrucuVFFakw4cUEi2Fuk/1Urt+99wciOjKozF8guLEd6tMxYVx3DXfWsaU/w3s1TnCjLRendoqt9gCdPX7LtMmFNzaSsshxrggKtcguJyI/TLsY+1k1Pdx+v+iZpd4YQGm6i4kQpNywyetp7ef6glnVRLhlF+RSfPUlRtiTwwC8R1MqeEMGRHI8fdnb6mGjv5/Nf3UZtsxL9wQ0KL1cRrfcS7t1gd3KMpefd/JfPW1h2+4h99wPOXTxPeoSGZMGO9HcA9MGPuhl1qQIKdMNVK+ctcrYHXtLxn5pp29SSdepNwq5VkZNyQJhSRIijh636ZX72ozsM7ZkJOXv2NUC3qogN/v8H0Fc617jzwyf07nkpvXaVwjMniIoTofauI/XamR/o5P7TTtZtDnKqP6CsLBGtVo1cHvzb7nsBZEvwBhTdUtyIfMrXAN0txq9yw5EN21AHtbXtdK0e4YnMwFqYw4n0CFLCVEiETE2vBnwqlif6eNXRxdTsLPHZueSXVRISZgSpFKVMFLA1DMD6wMKFsHQhQuDmYuHrIj84d/Hv7zA30MNnnz+mfVjYTwUn3/1j8tNCMaplAYAuWML68KL32mDfzmJnJ5/ffkrHvB1LdjH5t75NflYoWqUHLcs4JvsDx98x4mc3Mp3C0izScoxYt8Z59vPPmH/WwlbFn5J9qhxreQqxGh9BrlXsoy188XcveDJgIy73LIXvnCElRYTHvYz4rz/nw+YNDGmlpP7hB68BukaGyTkEvU7u36vjdu0ckvwCLr93AXORioShIRoeNzDeOs52imDhfomowkgy1DZkR3scTo/S8Hk3L7sWkestRH37fU5nRhMrAHTJyFcA/Rm2Gi8jSTEU37hEWnkc8cOPeP7gIfW9O0gjK6k8eYbSk3mEGqVIJF6kYgcugvCJBLtCEXK/DalfhMjtw73tZHhojOZX7XTNz+ORK4hJSKCy/DT5GUkYNFLkIqFpQ1j9e+3T7tlzsLq8yuLqOh6ZnNjEBILCjPhkYtQiUApOqr8B6K49Nifmef6ihb6+KdTmZIpPniCvPB+pVobaMcXRSBP3P53kxcAqytAYEq8Wc7UkHqXbztjHv+Szhx3oohNJ/safUVqaRWyECr3Pjdsrxi+XsiNEK/idOJan6Lv/S+rrVwIAPeuMANDFhO5N0/vljxl57GMnOIWk0stYb0nIMIlx76+w1brN0Mgw41PTLCjDCFMIYnwDarMFY2b+62x70S7asYe0NrTy/GEH88qzFF85Q/qNCk4aFficTgSLpg2FLDDPCE0hht3XauwHv/gCdfBFwq+eJ7okn8yMXcK9iyi8+0z8vIUf3hnhUKIn5h0BoAcTEyJite4f+OLDJfZFBrLf+lck3UwnzuQkXADoGz2MPu7i8x/X0uePp+S9N0i7fIKoo+eMt47S39iL259J1uUblFxMIzjIg941wN50D70143z+7Igdr5aw994MKNDjza8V6P8sQK99RU3Awl1H0rn3CX3LTZJCAOhd9P7fQ/Q5XBS/+x4ZbyUQ7dlnZUAA6C/p39GTWXGZ5HcqSIwWo/Y7CJ1/zPiTXl686KR3K4r4y5e5cPM8MVYlMV4vHr8Il1TJQcD2+XXua5Dfi1zkRSpYyeLG5/Vh37Oz96SDDz95wNjSBpm3vsvJa2eITQxBpxQsOoXxKiiDBb04+ByHzL38gppPx9jchfCci0TeEgC6DoPESdjeErNN3dR89oLhfU0AoKefqSApcpf+9g4e3b2HgjSuvnGTorJidKF7LI7O8quf/oKdYQ3q65VkX6zEEjaPtnkkANBnh4PZvn6OsqunSEqWke1dC8xVM+3ddP5ihLaNDURVVVS/cYJ0tZ+Djlo6GpoYdEkILT9PTvUJyqK0mPx+nLYOBupbefH4GQPLGZjKCqm4eJqioiUYWODuT+4wP2TEUCYA9BL06YfEja5z96f3GH61guryn1J54zS6vCDylCvIDvaw93Xx/AeveDSwg+XEd6j+rolQ3SGbqwPMPhpjfBISEsvJ/e4NLPFC84yXoLWHDLfN8LKui6YhNaFZVVx58zopBUGEK0HpFxEkzBGBjq9d/KIF3L2NfPjRPVoHt4kt/BZnLl0iI8+KTutBKnEjkbhx+nR4RaLA9KKdH2FmdICW9lbaJhdYOZAjVYUQm1TGyaoK8vLi0As2A7iReI84mumg5sM2GtuGCEuuwHCrkpx8S2COsPg3cCws8uLTOzzr6UeUkoe58hw3zXrUmxs8+PGPqW8bxFhYxbVvfZ+I8jyMci/BMjF67y5LEk3gymjyH7A71EXNgycM9a/iDSmg/KQA0JOJCf9HgD7+wyUaplfYD08k80wxZ7IjCDqc4dnHH/GkYxZDXDaZl96nojwXk1GJX7qG1mVA6pOzqxZ6k5bYWVtg6ce1PKhfR2yKJO5b71BcEUuY0oGeRTRdS7Q+aqahboJXqQWcv3WW9PIkkiae0vSwlpnuMbYizpF9ooq04iyssdKAG4MAspUuOWKxC//BDhsrz7n3y8d8+ssvyYh7j4J/+2ek5qRQEOiChAMvbEuCAxErar+TEN8eeHw4vXLs3iDWxht49rKRuqZWXLIQ8kuryMwrCsS0mPVylJLXMTKBHGCPk52tGTrvPKSjsRWvPJmIq39A/qlsgkyQwAyHqwt03nnKq0YPziA9UacvkioAdLMfDXaCVvtpvV1PR8MEI7JS8k7lU36phHB9J7N3B2j62VMmQxNJv3qVlNISUuNEmCWriNdnafzsM37xYAy5Pp7cG/+W9KsJRAf7iReObX+T+aZGHtQ30Sk3kFVYQFpBPkWiPWYan9P0kw8ZP6oi/Zu3sL51jvJgGUr/Ct6DJVp/2cBPPmri6FBN3F98nytFMQT57Lhe3eNuyyb7fg35V/6IsycTMGmdBLtn2Jvopv5lNzVPZ1l3FFL4bhWR76Xy1vYKw7VtDD5sokeSTkxFCcnnyym1gta/i2p/hYGHLbz4cpGjPR3ei3EUXC7BkhBDgtC4JqT9CL0KSi+INvAe7jBQc4eafz/AjMNF5H8H0GtpFQD6oYSIi98gXWjsjBRhFvuQ2hqYejFL/e02uvYMRN4so/j9ywELd9ejRrruPODQFY737FWKr54nLcpDmMSJY3WJvidf8vRFJ0tbBySWX6Xs+jtkpIagkAhOGnbcIjmCl8WaeAftvh170yte/tUjGg49xAsA/ZtXKAiHOAGgH7Wx/RVA75zVEPy975B//XwAoMcolhC7dxnuqePBX7UyPLlL8q3/nfxrRaSn+zDqdlH5hPxuPzur2wwO3ufJ816W1sXoYm6QnBdJVun/d+8/0cyjv3vOQtcy4u98hzNvnCTSEkZU0Dpa9z6zAkD/d0+4GwDo50j443IydW52JueY/cXL1wC9JAfrH17lgvmQ+eYOZu88pGnRjTS5gMiLH/BWroFwvRu5d5/F7g4eNnXTNTqDLiGXE5WlZGWmE6cX7rxlOF1unOtTTA100djYTPeCnT1DWsDiu6iylKJoBTqpB7X3AKdUF4DavwHoH//8CZ2De+jKqiiqEBTo4ejmp34L0F23/g3V71zAkqsjSrlHiGcR0UgX9/7LU37RckBm5WUy332DzIJgwoLlRByJ8Mr9iKU+3CIncvZx7dvZmp5hZmyZoak5JpZt7Mo0GLVqwkM06JNLSUuIJiY8BNN2DyPDo3x6+zaPpjxcuvYG3/r2+8TL7PgmR2hvesVPBz24rQmcvXqGvCQvqqFeWp+2MNWyzV5MIbnnTxB5LpFTqiP87u3XAP03CnQBoL93mqtFybiXRhj+2495Pr5ISEoO2Te/T05JDPJgEVFsIl200VvbSH3LBLuxZhLzMknPjSXycINXjx7R+9lDduIucfrNdzCVZJFm3kPlcuIa76XmB13crm1Fl1JI1p+/w8kMMykhflRyBV6Pj6ODIyaGxnnxsonxiWkcEhUJGdkUlJaTlp1KnEocaCZ6fUPzFbAVbqL9DjweJw7HLguzY9S+eEFfXw9rimoys+LJzImhPFRNz5Nmnn/8BbLYXE7+4beILS8gTOchdG+TrbFBHn5ay+fNPSRk5fDe//Yt0hI1HB5sMfJskIaaNdwiBdnXT2O9FIp/ewHfZ/e503iIT2UiVQDo5xKwRB4EGsd8tgFqv2yn5ckwIeKzRF3JJ+Z8DimhEpR4AvnhMt9hIMsdlxuvSIXQpeDxifEIN2tCF4//ENFaH1ONfdy+/Yx9fypJb92isDqDELOfeNEm69ML9H3ZzONfLLNm1pD6nTepvpJE/MY8q0+/YORRN32EYi45h/XqaU4mh6CV+JGtddFcP8yL5h5WfKFkFuVSUpqPNVJKSLAf4RHyYM/D7MQ2ff3dtLbXMbHlJi4pneKTFykuzCXaKApYuCuE+8mAtf4xQP+6Vo2O93NcgeMKHFfguALHFfjnKnAM0I8B+vGZ8fVU4Bigfz11PN7LMUD/FxgDvxug7++tsnynnod/38zg5h6es5e5eu0yybEhWEIciLfnaW7u5+HjDjZlEVx76xKZBSn41vsZaW1hvLuTudCL3LxQQFVJBpLDWV41dlH7ogm7L4bU7GLKKytISlOhUa/jcx6hdAYh3V5hbm6JpoF5nm2qkcolpGdaecfiZ3p4jKaHz5nYNKFLSCC5sprT5QbCDXqUYhF+d6iAXlCqxThcQww2t/LZz3/JwbgSxZVr5Fw4R0qMlxTfLitDg8zVtPGjuiG2JEqSvv09Ll2+TEakjgwxeGX/vAJdAOi/sXAPAPR4OduDL2n/f5pp2dKTdeotQgWAnrqHSSnCdNTJTv1iQIE+sBeF/twFqs5Vk5So/C1AF5Yb8Ute84ivLNzx/6MCfbVznbv/8ITuXQ/l1y9TePYUUfFepI5ZnPYlxjrbefRinH2HnPzT/xOVFeFogqVIxcGIxIJW2A9+Nwr5ETKpGJmwsHMkR4gjx6PgUOHGu73KXGcdD582MX4gRZNRQeaJUqpTTSTppMgFFZdIg8epYHdujLbuHqZmZohJTyevrJxQU1jAJl54N2GBQyxYIwpYK2DtKsbjEwX+KBJeHhc49lmfHuHZkyc0dPTjV4eQXHaRsoJMLFEmvDo1IpkEsVSMmSPEh/us9vfy+E4NjcOL6CLiSTp9i+yibCLCFIT7R1noaKa2toOJFSP+zCrOXBSyroOJWmmm+fbnrNY2MZ38PWLz0okuSCc+2o16Z56doTY++W9PaZnzklZxg/x3z5GWJkHk30D1l7/iv7Zso08rJUkA6AVuorVSIg/7oM8RAOif1i4gyi/j6geC8jiImN4eGh7VM9MxzVLsKYounSS+LJ1swwZq1wH7U+PU3eumqXsRlT6eqO+8x5mMOGIN4JYOsD8+SdOXz9isgeHkeIpvXia9MpHU8S+of1zDk7YtbJJ0MnILKDpRSmFBGBKJB7HIjtuvwS985hJhEXYT3F5w+pC5xKyv2xgamaBlcob1wyNUOj35+ZUUZKcQppcSxB5igaoI3Q5uEVsLa3R19lDzohG5PoRT58+TkJ2JMkSLXvYaoMsEgC7kDHoPcc6v8exJAw0NXRxJQ8gsKaKgqgJDnIkg2xAL3S+4d3uclhk74YmZZL1RwduVSYTKfMz86lN++OtajmQaQq98g4qqAhJjQolVCxJUKV65jAO5FLXThndjnuGaT6mrW2JHYiH7/J+T+7YC0+4M/V/+lOGHbmzaVBLLrhB/y0uGSYRKvI934ID2lmbqm1po29MQqpaSkZFBdtV5ogpSMQWLMPr2CJ56SNfLVp4/7qJlN4+o3HSy3zzP9Wg1QQo5KpmE5aAQ/CIHCrmI0L0hOu++5N5P7iJTnSPqjavEVBaQl7aDyTuHwrPHzMdt/N2dSfalBqLefoviYhUxBliv/ZAv/mYZuyiEzLf/NdY3sogPdxAu38Ow1s24ANA/ekGXKIWSb7xD6rUq0p0tDDS201n3ivXdUMzFZ8g9dRpLogSjfYCloTb6n/XzpPkAtzIcyx/+yW8Bevj/CNBFrxXog3WvqPmBANC1JJ57l9C3vCTJXwP0nr8e/gqgvx8A6FEe+2uA/kUdw7ZwsiqukfBeIQnRXoJETiJsdUw9GaT2WQeNk1qU2dmcOFdOVr6RTF00LsHrQKbkQCYKNNUopaBBWLx/7Y4RaOzxS3AcunG13edXj1roHJ5DlnyK3PIykjNSscQGoZI5kElFSCRSfMIir+sAW+3PefTJOOs7fow5FzDfKiQz3Uio3En43nwAoD8JAPRgIjKSSKkqIjFqn4GuHp7ef4RCnMX5q1fIzs9DrV1npn+cX/3kYw7GdYR9cIn8a6ewGufRN4/S/qCB6RENazfOUHb1JNZUBUXeFUR2O5PtXQz+bJzmjTXcJ6o4/fZpCnRSfN3N1Nc8oW5tFzILyK6o5kJCJAlSWF5s5tXzJlrqm1lxnSC6upyis1VUVaxD/xz3fnybpWEjIWWplF4oIyhDhHV4ibsffcZowyzKS9+j8uY59MVGMoPmkR/ss9vXw/MP23jcvYO18nuc+pMQzGEHbK33Mv5FH129RwRpkkl65wOyczSoVW6C57+kvX6YttYhBpaiiCm+wJW3bpJcqCJSJTTmQLDgPhHoj7KDZBHf0AAffXyPpy2jiKNKKas6SX5JKckJYQhO3xKRG7/kNUByuH0EDzXxvKufxq5ejDFxpFoSGBoYYtUGicUXKKksIzIuiAjVbsBhZHe+g4f/tZlnLzvRROaiOJ9PbkEqKRkRZLqPWBie5ulnD2iZXcVcUUL61YvcDA1CvrLAk5//hM+f1nMYlUjZ1VvEnjpPemQYISo5Zuc+y0q5cIBEiXfZHRni0Zc19HSvgKn0KwV6ItHm1wB9daaWoX9Yo2lmFbspgazTBVwsjMHoWeblr3/CvYZh3OoIIksuUl1VSKI1GpVuB92hEYlbwW6gKWAW++oiaz+r474A0MOiiP3225RUxGII9qBghYjWBVoeN9NYO05dZh7n3zxDdnUKxUtN9Na1MtU+RIcrkYjEJNILisjK06INCgq41QZJtKikbnyuQ/Y263h29zmf/eJzVK5cYr73HdLzMzlhUaDRqnCJ5ewoQwSTEII4IsSzDR4PTo+SA/TIbV10DY3T1NXP1J4Mc3wqltQcCgvyiNQFzEXQCnEwfgd4jtgWAPq9x3Q0tOKUJBB67l1yq0vQxohIly/gXF2m5dMaGhvcOISYmZNnST2fQWq0OOCoo13rpfOzBjrqxhmRlZF7uoDSy6WEhPQw8Xk79T9/xLI2nbyLb5BeXE6iFcLk84h2l3hVc5df3unn0K0huez7xJ5PISnGSLbEjdq2Su3jGh61djETl0bFyWryyosp8y4w31hD9y9+QOd2BbrTZZgvnaLaqELNJu79RV7+5AW/+LgN/KGk/vX/wo0yC8G+PRRNP+endSvM23xEl77HhdMZpMZr0Rx0sT7USd3LbmobN7BLz3Pqe6dJ+CCRt2xLDD5vZeDLRtrEGcRUl5JyuYriBDD6dlHtLdF3v4WGh/O497Q4L1vIvVKKxRIXAOhyl+DIELDfwM8G3qMdemvu8Pjf9zIdAOjfpDCgQHfjb35O62ctjB6Jibr4PulXT5IdJUa4Bsi3m5h6Pk/TZ+107BkIu1VG4TcuE6NYhvsv6bl9n/1DA7vVp8g8e5a0OD0WpRvv3hajDQ959KyJsdkVgiwF5J+5QVlJDmE6FTrvNh6xAo9Cw7ZqHYPdwUFDK7V/VcPLIw/xb7yD9ZsXKQr3E6+Wozh8he3JBHc+/ITWeQOq73+X/OtnKYuGRNkcUtcOw70vuP+XrQxP2Um69X+QfquAzFQx4Vobyr1DhNYRmVfG6mIjjR2TjM4fsanII9SqwpIbTtnsOA9/8JT57mX8AkC/dZJIazjRwSvoXXame3rp/z9ruDe3S/al88T/aTWZ2t8o0F9SN+khujSXRAGghx8y19zG1Cdf8nxyF1dEEuaTt/hmlQWLSYVob5Wuzg5qWvqZ2bCTVHKGM1UlpCXHYZS5cLq8eH1+1I5lbAtTdHf30LnkoO8ghJjkbNKLS6hKUGNWe9G493HK/wlAH13g468U6LrSSop+a+H+WoE+8KQD1+U/p+K9yyQUmDAH72PyrsBoD5//p0f8usVOVtVlMt+5TkahijCNEvORFL/gPi724RK5UbILLifOtWUWx5d42dpNbfsQU0fiQN75icpirBU3iTcFY1CJMa400NszwL0vH/BwVc+5i1e49eZNEr2zuEaGaKlv4qcjfsS5WVx7+xr5ST40/T20PXvFdLONvdg8si+cIOJ8CqfVTvyu1wB97GcNtAytIDZmIHq7ireqshBvTjH6g1/yoG8SnzGK5Kp3yTuRRHiMHqN3k8OBWdpfNNPSM4+6KJOCE6WkZ5mI3F+i/ekjBr64y5zuJFnV5zDkl5Ae50B1dMBuTwdPP+rly1edmHJLKfg373E+20qKVoJceFZxO1FIROyvb9LVN8zI+BRz+6AIt5CUmYs1N41sHYGm0tf2YV58XjdelxOZQoz7cB+Rz4X7YJue7i56e3poOUojJtZAgtVApSmIoZcd1P3qPrLobPLevEpcRSEmg5ewvQ2O5qe490kLNd3DWDKyufwnN7BGibALTkw1g9Q/WEamNlD2wU2s1814Nmbw3/2cOw0ufGoTKVXvUHjOQkL0PirxGt61HpprBmh7No7qoJKQS1mYz2eTajYQIn+t3Bbu7QN5RcJDqfBLIgk0QjsFcyrRV9ni6z2s947yuKaR2U092qpyskpSCbVIsHgPWeifZuhRF08+X2E3zkjuH7/P6WtJJGwusPH8C3rvNtN6oCI4oxzL5TOBnPtQhQ/5XC+P6od51T2KQ2ul/FQ5lVVFRBlcqL02vC4XYo+UnQ0/M/Mz9AhN97PbSIP0WLOLKS0txhqpIFi4txSap36TTS+SEnhIDbRsHm/HFTiuwHEFjitwXIHjCnydFTgG6McA/escT7/P+zoG6L/Pn/6/0M9+rED/ugr7uy3cD/bXAxno93/QSMf8Gjtl1RQlF2PUOdEoxhDtbbCyJmVxRYs+s4LTFzOwZgQhW+tgonmQgfouasglwSwmIymcIOckoyMLzM+toNQXklVcTU5+HrGJEg72e5kYGcK1JkVu32F338HsrpgpbRpmcxh5mRbej7BxuLLMwLOntPUfMOGWs2WMJ8PqISbUhFIkRiVJRa2VE2eNRm8c52BtkfbGekZeLNFiSESTlE6kZptimQORzYZjcIHPh1bZU2lI/u6fcOXiJTIiNKSLwPM7APrAj7r+e4BukbMzWE/nXzfTtKUn4/TbGK5Vkp9qx6wUEX7YxF79Eh//8A599mh0525QKSjQk+TEfaVA/50A3f/awn29Y527f/+Ubrub8msXKDxbTYT1CLFjio2lYTpeNlNTu8LGtoSQhLdJS7Zj0IkDAN3j8aNSKjCbdMTH6TDoNMj8Ptbn7SzMrbC/7WZdDL7tVVyLo8xv7OExJ2EqOkPGiQLyzTJMgj2+Zx+/WIPbLcexNMP04hIr6+sYo2OITUwkWKNBLpcgEwkKAV9AjRZYgAkAfDkeJAHloV9CAMAIi+1HtiWmBntobu9ieHIGu19FREQUYWHheEOMqPQaQs3h5EaFEquU415fY7Stm6beKZY2dznURyCPtaLTyIn19+Odn8e27UWsO4ms6DxFFXGERULi4SvGal+w8uw59+1VuLQKvGEaoiMdmNy7sDJJ55MZBne05Jx+l4w3T5GaKkYu2SX0L37Cf27ZRpteRsIf/wF5+U5itFKij3qg94hH917y67pl/AUVXHn/HPGlctImJmiva2eofogGVzT6xBjCc1OpTnGRrNci27HR8mSM1t551LoYYr7zHqcyYokxiPBI+9ibmKDxi2esPRIzlGyl9NZ10iqt5K8/Zba9k6ftdjrmgjl0ezHGRJKZI0cmc6NSHCFXRRJijENrSCA8eJLNxVVWphfw73gC37+xs8ei2w/aECITksjOKSUxXlDx+9GzhRgxfp8XkUvG4sQCdS/quX3vIXJjGG++9w3SS8tQheowqUHhBaX4df40viO8NjsDTV00N3UzvrqPSypBHxFOqNWMybeBc3WKrm4PvWsuwqzpFL9bzVvFFmJ1So4aW/jiQTu9sysM6WOIiY3AbAgmQStCIhVofRCauARSwtxo3HvMNxDMn8gAACAASURBVD2k7uUy2+J4ci78K3Lf0hC2O8PAFz9l9JGXLU0yCWWXiX/XR3qoF73YgXjWSVd9LU+f1/FiIwydXEJRcTHVt24RnRqGQuwhnAOUWy/Z6OinrXmS22PRLBzZkaRaOGv0YNQGo5aI2DYJc4yKqNhQyhS79D7v5c5HdxDLzxHx1hViqvIoTLVh8ggAfZe5n3Xwt3e/AujvvE9RoYw4o4+N2r/h/n8TALqRjLf/Vyy3XgN0s3wX/VonU487ufej57SLsij5gw9IvlZGuW+IhaEBRjo7aBvaZM5vQBWZSHSsllTZBr7tBVYHpmif8CAxxBD7B/9zwMJdUKCHC9mq/9TC/SuAPvSVhfuGSIP17NuEvuUnOaBA76b7P4zQ6xQU6O+TGQDoggK9i/Yv6hi3xZBddoO4b2QRE32ETuIlztPCXucGHS1jPGrzMbpvRxOiwJIoJi0sB59Mjl+rhRANERFGkqzRRCgdKBAF1OSCywV+BT6XBN/if6ZvcIuW7hl6lkNAric8Kp4wowKlEvRCbERMKqaYOIwqB47nH/Hoswk27SKMeZeJeLuIjDQ9BqkTs32emaYunn72jOF9NTEZyeScqiA53snY4CjPa56zOKshPCYGc3Q0Ks0au4vrdDS1EnKYRsS3r5N35QRJhgVCmkdpe9DIxKiW+atVlFw9QWK6gnJWEe3bmWzrYuwfxqhfX+XoVCVn3z9PiUmJZrCX/tYm7k7MMyRV41cHUW0IJidYya54k4n+MSaHx9kWXyD+dBWl509SVryAeGCOz398m+VBLcayZIovVCLP0pA2NMu9H33C9MtJVJf+IJCDqi01k6KeR350yPbAIE8/FOaMHZKKv8upPw0iPt6J0znK8osRmtvsTM042YrOJD5OQnSEmpj9JhYntxkbXWZ2P5PE6utcfOMKCbkyotSv5+8AQBcW2UX7IF3BP7/Jq/pmnrX30rvpQiwNIiLaSmJ0HBqVDIXYj1ovRq1T4vY70Q9PUb+wz7pLTE5+NteyIhnrbqOxZZTV0BLiswpIzLZSGbGB0eBna7WJZ3/bRs2zVvzKBOzZicTERQTOwch1J/sbTtZn99jVJpAkANnzWZwXrvOrs8y9quPL2gaato7wGEz4LHnkxCYQolCS4veyFexAFxpMSZQO+baN509e0tm1gj+8MgDQcyoTiAr3IhHZWJl5Qf8PN2mcWmI3NJ7cswVcKbcSLdtiqbWOXz/tYnzNwYo0nMgIPZERoQSZDjEemQmW6FGmhBMVcYTMuc/Bp608aFhDHBYRUKAXVcag1YqFZFusrXO0PWqi6cUYz3KzOX3rBDlVaZx19LE9MMlC1wifTMmw7RyiM5gwJwoRG2okciUxEYXERwdj1CvQSPuZ7xvj5ZNG5jr8DEYnExJhIs/kRq9TIVJpsAdHEG3SkxCixCKxsbe+yfjyLguHcsLtHczbDpizHbGnTcWSVUJ8ZgHxFmNgLAgqvxChE09QLHoc7O4vMfpEUJC3MruixBafR3hyIpEZeq5YPWj8fvrvv6Ku9ogjZTCxZy+QfCGN1Gg/WvbQr3XT+Wk93bUTjEkqyDpTSPGVMrShvYw8bKbuV19yIGSjn32XrIIi4pNBq15A5N1mfKCOp08mmJ7exuXNYjs2iMhQHWnefcL3bYzOLrAmVnNUcZ7CknySEk2Ueaaw99az8vSX3B3JZDxYymZ0GEXBCoxBh0h920zUTtLQsIbBkEzcX/5ZAKCHKVxY+j/mV807dI5vsChNJcokxhKhIlExjXhrgfHJTboGRewH3eD0dytIfi+Cd7fXGHj2GqC3SLKIqi4n6Uo5+fESTP5dlHtLDH7RTPODKbz2IA6uWsm5Uk58fAIWgZs7/hGggw3P0Q49T+/y4D90fqVA/zaF13KJwQXNz2n/rJnRQxFRF94l4+pJcqLkmIVr4W4LU8/mefVJG+17RkLeLiPvg8vEK1cwvGhj+O4jZmedtEREoE1LJyU+k5I4NVazHu/qII3tnXQOjjO64QNdDOkpScSGGwnjAJ9cgdwQijzeTZYyBGnvOPX/sZYXDi/RN98i4VvnKTb5SVDJUR00sf1kks8+/ISmBSOKP/o+uddPUhENaYoZZO5tRjqf8/D/6mBo0k7im39B2reSMeq9qDyDeHp22FnaIegoiC3nEAs7TtY9clxJRcQW6DEkyzjTtsoXf/OYmY4FvN/7FmffPk1UkpmooFX0QnNbTw8D/+4xn8/ukXPxPFF/dJIsnYedyRlmfykAdDdRJbkkff8aF80HLLZ2MfnrL3k4sIY9OBxFehnVFjVqDvHZ11je2Wdmx41EZ6bg1FWKs5KIDFPgWZlhaHKCjc0N5FtjePdtbO/sMuc1sBVehiWrEEtOEtkhQlOIF6PvCJckOKBAl7pfZ6D/BqBrSyp+C9AN81M8+vA2A087EV34Y8q+cZW4wggMwYdE+tdwjfby4D8+4rPmHbIrLpLzzmUyimSE6lSEOYMCAN0r8nOEm2CE3Hk3ot0NNscWedrYwZcvO+jf8hEXF8nNm5fJvvwWkRrQSUC30sD00Dg1z+r4+wkNYaYI0tLSyPENolhaYXF6gVpHHMrSQi69cYnSFDH6/h46nr5irnmD7dhssi+exHQ+lRMqD36XjbWpbkY/rg9YuAsZ6PJvnORacTIG9yaHT15xt3OIyV0HSKwExyrQmNQE+3eRLByys2jDr47EVJ1LTlkusZEQYZ9lrO0lcw13eLwUh1sTzlF4KtYoJxqXC8n8PEO163QvLBFbXk3mv75EeXwskX4vR0szrE6O4D3Yhf09Vjb3sB86cYWlokkuIioli9DkEIpUO6iFcy4QJiPl6PCA3c1d1hdXWFpYYN+2g8jhZttmY9e2RZ+piKxsCylp4eQF+Rh80UrrvedMH8gIyk7ClJ9JnFlMpgri1HJqH8/zeXs3DpmciOJIIrR7SFyHHHVvsjAoxxyTRMkHbxB7PQzf1iz+O7e53eTDqwwntep9Cs/HEh8pNKOtINnuo6d+muaHQ2yNJ2JL0yIujCU3wUpGdCwJESFEKkWvhfTCFuiB9gjUHA9ehDs1ic+N2DaCa2ac1rZ+mgd26fa6iUgwoQx3k+yX4lp2sN27SX+/j4MEEwV/9gFnLluwrM+y9eILej6ro2FHjC82A1VOJtkmKZLDLZSrK0xuwJFfhT6xjOKKAnJzzKi9u2xNdjA9NoZr5xDnoZztAztLB5vYRAZikzJIzCkhISEWsx40EsFVRQDoQtyF4NghAHTBa+W3Zvtf10LK8X6OK3BcgeMKHFfguAK/9xU4BujHAP33/iT4mgpwDNC/pkIe7+YfK3AM0L+e0eAPpGAKv0tfZysK3eZiNx7/Hkf720zXtVPz6zqG55fwWZMJVqrY31/D5VwIQFKNLg5TZB5ppSfJK0ggIlKOdGeaqZ4hOuqbeTLtwHm4hUopIkjhxumS4PVLMEfnkF9QhNVqQadzMT/VSnODYIe7hXv/AK9IgkdlJDi9lKLifMpKsikJc+Ld32Z5oJvW1iFaRhcYXj3A77ehUgbh8/jQaJOIs0STk5dNRpqSsCA5W6tLtD1u4+7YOhsuH1LPFplGDeFaDbJdJ/1L2/iDtWRfvcmZ06dJMOuJkIrxCrazSPC5/fjkbryOPUZ62mj5tIlVlwhzWh4JpzLIigxmd36U2n+oZXQbMopPYD1bTIpFijFIjto5w3LnHHc+uc/UloKY8lMUVwgP+RrCglRIxYLluU+QgATEC35Boi1sfjcivyugMFrqW+Hhr+uY2t2n5FQlBRUlmGJE+F3rLM+P0vyylucvB5hd2ESkSkSjOUSlkuD1yThweAgxhpKalkxZcTZR5nBkXg9jXUN0tXWysbTBrM+P1OPAqBAREWPBWlBGfG4pcWlxmJQ+lIItrADEJSp8PgmiQzv7Rw4Oj46QBwURpNUikUqRiEUCfn0tw/AJixav09z9gaR3QZ7xejFGIgB2n6DsOMBh22BwaIjG5ld0DYyybXeDNBhfUDC6MCNJ6WmU52WQn2RBIxVjX1pkYGCYzu4eRucWWTqS4/F50Ym3CAsKxpKQjiXjLJH5JcRbVASpfIT6ptkeG2aqsZ6fdHhY3N5k9WAPvVZEjFaNFg+2RQc2bxBZpafJv1iOxRKEmEO2/v5LPu+YI8SSRvatq2RmaTHrg9F6ltkfs/HkYS0v2qfRpmVz4upJwguNJC5tMtEzylB9Nw8n1ln3OZDFmSgviaYyLYMwsYSFVzO0jS4g0ZtJv3yGskwLESEKvP55bLNzND2vZ6rJxnZ0HGUXL5JSkESibxz3wgKdQxs09KwyMDqG7fAIZHuIJX5UagkGUwKWhFTMkVZSQ+aZGp2mv6uftYU9XD4BT0pRmmOwZGRSVFFBWlYGoQZFwIpcE8iUluD1uJF6ZazMLtHU0Myz5/VINTouXb9OekEhKqMegxLkXpCKjgI2y/id+J1OVibn6OkZpLN/kqGJCdZtOwSH6omLMKILUrC9rWBx+xBjRDSVl8s5k5tIhCEY6eoqQ33jNHV082Jygc0dByK/F4NS9DoaQMjoTcvgQnUOBrmY9dE+OluncEpCySm/TuG1SCQ7a/TVPWGowYYrKJKk3ArSzodjCZMRJPHgsR3S195M7ct6urdCUEpF5Oflc/rSWSJjDPiF9xM5kLnncc0vMje+yKOuHZp6+pjasRMu2UetViKRiPCZI4i3xFBQmM0ZawRTPZM8uvMQlSyVmHNVxBVlkW6RomcPHHZG7rfzycMu3JIgEs6do6A4Cn2QiNmO+9T8ZASPREPuxVtkXcjCbBRjULqR7swyUNfJw89eMOuJpOL6TbJOlZGmWmdvfYX5yTEa2vtoHBhnybaHViMnM0IXUNY6NhxML7uQGyKJfOfbXD+bQVRoMCaJF6VXjFTkRxxQ5mzhO3AwUN/Gs0/a2RVLSaw8geVMOFFBwSz2D9Dysw5mDg4puXiJvAuZGPweliZGaXvRyIxNT2reSdIvZWGJlRIk8WPwzeLfOGJxcon61iUae3pYXJ5DKttHIjMjVShR6PUYoszkZGeQX5BNpiUcKcL8IcyFQtONBCGPQ3JYj93mobdvnAe144xOLuIVxqjfg0ytxBwZSXpRBbkllQF45Wh6QN3zIdZ3DonIKCX5QjHJSSaC5SKCj2yMtHTRWNPA0p6PyCQreSeqSU3SsDA3x4tnT+nsmGX/6AiJTEZQsBeZT8r2xjbx+iwSLlaQUZZPjNGFq2+CttpXzM16EJflU3SyjMSUUBKkDjyHB0z0DtD5i35GtjdQFuRw8sYJMiL0BK2vsDI2wovBERonpumfm8Xgc2EN1ZMYJWLb5mdpcZsdcQVpVWVUnKmiMMeOZ3qG+5/cY2lMTGxeEQUVBehTRGjmN3h4+z4jHROYKy5Sdek0xnQzccGHiF0OVoaHeP7r+oC1uiXnKqfeiseaoEYksrE7NkdH9zz1DT20L6+jVDmJiDBg0ewTfGBmcdbGsjuU1FOnuXD9MvHpWsyCVa3/N7bdAkUXJLF2sNvZmp2nc2CYZ12jjE7McOQWZn8pCrkclVKJzmQgJMyARCbBvLPJtkiNNjyK3PxcCpOjsS3NU/uyndEdMSpdCKnZqVRnGIkyqzmcb6Lmpz08qe1gHzMHCWFIVV52jpaQrG+iFocQF5pKUvYNrOXxROWGkS7xwMEWvvVF2js7ed43xODMAjOHIrRKLT63YEstRx1lwJpk4XxRDiaZlM62ToYH55DprZRUVpBZmEiYSY7fv8/yQg9dnywwMLeES2MkrzKX6uJUwtReXLvrNDZ30dIzROfEIgcHO0gl4JSBjhDCDOFY8tLIzowkVBvMTtsoTR2zSLV6Mq5epKAkGZ1GaEywoZjYoLW2lZbmYWbirFSdryC3OIMs5Ta+dRvrU7M86Jqis6OfjY1tPPIjPCIpMmUwKemllBRmkJIcT1y4E9H+fqApo+PFIPcGp3F43ASJDhDLZMiCdHi14aQnW8m0xhCv8bM0OU53/zALG3uwv8vOoRORMpiEvCoqzlwgPScHnUGCVvracUYlXOsDoMKDy7HIVGcfbc3tdA1tMn4kBZUKa0Y8b1dmEBsaxnT7IN1tqxxJJViqS8mqzCLerEItdiNenaDjySv6WkdYEcWQVVlA4ckSFJoVxl700Hr/JQ5ZFAUnzpGem405Xo5aZUfsd3C4PcNI/zzdncMMDWwytL0TQCWqQzsafIRGRpNYVEJ4RRWW+EjMBgXR/hWOFkbZG2njdouLxqkxxva2CReJMQRLMOiUOFe9LCy4iIxMIeu773CiMJUwjZRQWy2dw06a2kZpHNhhZ3sSjcpDWoyTEKWYfbuE6RklIuUFqj8oJ/6mibNHboYb2hl90cqUNAxTQSaJp4tIidURihPp/iazNW28eDnBwZGS4PJEck8UkpAQQ4gYZB4/Ip8fv9SDSLDbdu7TUf+E+3/bgh0xiTcvUXKuCIPYz05/N68eN7F06Cah/AyF50+QYA4ONDmJdwcZa5mk6WErY7sy4s4WU3ztHJEaN/SPMtLQzEDvBM22TQ7kSozWCk7lWqguySVa5WJ2eoyhkTFedQ0zOLmAVCJBIZeh8LtR6UMITUggMTOSqsR0lJt7NH9cT9fWNsmnzpBx8zSpkcGEqVV4jsZZbxzj8a/u07/kJfL6NQrOVpAZqyNSuR+IbxjqbubLv3nOwtIuOee+Se6NFLzeXWwrg0y3TDAyMM7hlhOXyI5PEYwuwkJS9UXyKtMJiVYT2TbC5x8/YKJ/BuONK5y8doooayShKidy1yGzQ0O0ffiI9tl10kqKSXvvJPHGIFZn5ul/2MTg4jbR6YkUvXWGsnA5s50D9NypoaV3mW2lCldcHErPNlvry/i9DoINUYRFJZKYlktpSTEJkUGopU4WBuqoqe9meHSag/WFwOcoksiRm6wkV92goLSU+GQjYRI/SqHhyO8M2GeLvI4ARBcy2e/de8rg6CoROXnkFaWRkhEHK4vU/Po+HS9aMJ5+n+prZ0nMisEQ5Ebj2cY+PcYXP/qSut41UvNKKbx6BWumkRC9AoNHHjiJffgD7l1yjgLPdr5DOxuzyzS1d9PQ2s3Euh2DyczZq9epPHsSoxKEJC/F/iQbs/O0trTys5YFVjdsKFVBxCrsaN0+PE4vu/pEIvNzqThRQUaCDs/kOL0tXUz1LOAJiyH/RAWW8nRSgwQ7fgfLM2N0f9nK4MQysuBoEm6coiw7gVC1H+/sPM39g7QNDjM5ssXqwToOnyNw32BShhITEUtOYTXxeanEJ0ZjULtRuzbYmh5lvq+Bux1rDE4vsuySERIiwqBQY0DE9qyXzUMXGSUV5L15kkSjDKl9iamBYXo7ulhZWMLt9AeuadqQUBKLTpBWXk1CWjq6cDmxoiPkAqQN6LT9bO/YWFlcpKWplaGBYZbn1/AcCc9FIoLVWoLKTlBdWUh2loVoiZPR9m66ahtp7B5hX61AFRFOXLyZomQrWVYrq8MjPGxoY3RmHnewjGAVKIRzbl8RcF5LSE4j53wl8WURSI922HlQw+PWFfxyXcC2P7c6lYgwDwrxPv6DKcZ7J2l90c54p41Bn4hdUwRZiVYq8vMpyc3FEip57SYm+ioFTCTYXryO1HJ5ZUiEiXV/GdfaIqNj0zS0jXCvrQ2RQoxX5SEqSI9aFAy7Ig7Xg5FZwyj+4ArV5ZGYNtZZqn1O6/1GWrYdOI2RuM1GlPYN9teWUCInODQGa0oGKbklZGYlE2FWBGJPRtobaW1uZnVuBdeRCIdPhFMWRGRSJifPniO3uBCjUY5cAgoRyITrUiDgR/hsRIhEssA9yfF2XIHjChxX4LgCxxU4rsDXW4FjgH4M0L/eEfX7u7djgP77+9n/i/3kxwD96yntV8lggQbz13asXzFPjw/P4SFTo+N0tbWzubmJTqPFK7czv7TKnsODR67FEGYmKT2bpKQkrHGRaFXSQO7m2uIs48MDjI2NsWazs+9wIdGEodKFBhRSERERpCXEYDIKD9muwIJJT2cPs1M77Ap20yoVInUw0clW8gtySc9IIEwtwuuxs7+9yOxoNwP9U8xNb7Cx78YvVeL0iVEazERFRQWOJ9MaTbghCL/bwVDnK1p6p1lc3cLtdmM2mzGZTHi9XnZ3d1GpVKSnp5Obm0tIiB6ZTITX50EqlQa+X8g89ng8zM7O0tnZGfia8P8F+2etVovdbqexvpOd3a2A1WZGlpUQo47gIHXgPRYXV2lpacO2eUCiNZXEJCthJm3gfYX3EDaRsFLxP2zCOBfea21+m66WwcCiTEZmKikpiWj1ctzeQ7Y21xka7qant52FxdnAHrwiZWBhToClDmRo9SFExVrIycgiJjwcld/HfF8Pg7097G2sMSNWBo5Dp9NhsVgCP1dcXBxms/GrY/ttlHrg7xK/H+HYhJdw3EJ9hNc/twnDShhnv/nX1+NMUKwJOXoe/B4XtuVFBnp7AvaGCxtuXCIdfpkMtV5HfGIiWfmZJCbEoFLIwL7O1vw4owO9zI0MMLul4MAJXqkSrTmK9MxMLClJJMRFYNTJUeBC6t3EZd9hbnyQZ71LLC2tsLmxjVyqJdRoQqPRc3h4GFgUirfEkpufSliYAafLwVD7KOPj44SFhQXGR2RkJBpBPSsSsWOz0d7ezsTERGBM/7/svfmXHEeSJvbFkVdl3ScugiBI3CRANtlkD3vYM9073T1606vV7pNW2pXmH5kf53+Yv0DSe5J2paddrVY7b6anZ6YvNm/cBwECIK6678rKKyL0PnP3iMisLLCquwBMA5Z8RVRlRnq4f25m7mGfmfnxt88ifO0A9s+3sMzM7wvX8ZubV3BnfQHN8SoOnTuFd4+dwXhYgXfpHi6Q+BgcwRsnX8Hxo2y3IkEFywsLuHL1Kq5+eReVwX0488ZbOHD4ZYyVFpDU1vDo3n1cvHoLl6/fwP3ZRdSZ4R8zA7GKgYn9eOnwYUxN7cPZ6pe4ffsBrl65hXsPG2ijgrA8iIHxA3jt1Am8+fa3sP/oBEqUdyQoJzWUvCKiiGWEA6zOL+HypSu4cP4y/FIJb73zDl4+9hrKgwNy9i2JNIhjjQQKs2+a2Fhfx+3bt3H50g18eeMrPHgwgzAoY+SVk+ifOCjlFFsbrJAwgG+9fgynXn0ZA9WKBIusTt/DhS8+x+VLF3H7YYTNRhtJ4CMuBhKkcejIYZmD/r4qVheXcPfalygVCjjx6jEce2cKtY0Wbn55Bzeu3UexUMXhl47ixIljGB2rwCeR1VrD7TvX8NkXX+DOUj+CwMfxV1/Ft8+dwr7RKpI4QdHnAbMNJPUa1uYeSV++OH8dd79ewkq7Dr9UkPPYC8P9Mudnz57Ft06cwczX9/HRL3+NwaCEQ2dP4uCxV7BvZByloICoXsfV85fw2WefwfN9vHzsKI6dOQ2EPr66dxef/uwafM/D62eP49xbR1GuFFEuBWi0Grh65QY+/PUnaNZL+NZb7+LUyTPorzbRbG5gYWEa1258josXP8PdO7dQDEvYP3kEpWIf5meauH3zPsLqAA7/9/8Wf/Yn38HoYAFjHqv/spA2z7lsAu0QcTPBrfPX8cWnV9AIWpg6vh/Hjx8X2/b111/j008/FRv3xhtviG3gi2vC5cuX8WitgAMvH8frr7+CQ5N9KPgJAjotW+tYXV7CnavXcOHTz3H3zh00NpuYCYdRLJXQ19eH8fFxvP766zh58iSOHN7f034Um9NAO8L9u1/jN7/8DFev38La+iY22gHiUhUjk1N4+ew5vP6tN3FochDJleu4dOMaFpaXMPXSQRw/fQpTU1Mol8vwohg3rl7H9UuX0VzbwNDUfrxy+g28dHgfllfm8elnv8HVaxewsLCAzc1N9FWGUK0MI4qAqclDOHHqFRw5wizhQTx8+BBXr17F0tISDh06JGOgPPA+jUZDcLv4qztY2VjF+KEpvPHuKUyMDCGIWth4cB+3bt7E1SuXceHebSw1N9E/Por3hpfx9VwFV76cx0J8Gu+9/x4++KPv4tyJAPHaQ/z6Fz/H7IMmjh75AK8cPYTJfYsSIPXhR5/i6q27OPzqCbz99tuC63C1KGVjH319F59+9EvcfLiGicNv4L13Xsf+qVEeqoGNNR6XwqoQH+H81c/RjNsYHB7GwMgwBh4exNfXp/EwWsPxD97ED//sxzh64iVMlANxP0sVEVYLkKCvBF5rBdHGBu7fvoNPzl/FtZtfYWF1A+ttH7FXQKlvAH2jkxgcGkKxWMJIvIT+/n4MDAxIxiKxW11dFUyJLddbrkX8bHy4jPjqz/B///tL+OkvvkCjfBgDp/cjqDax0r6DemMB1WACx196G++d+G9x8OQARg8G6A+YRcfjJRqYvnVV5PjKlSt4uLSBKOxHnWRkZRgDQ8N45cgRvHvuTYxWyvjqyy8x9+Br9FeKOHn6BF46chDVkSqiJMHM/AyufjiNublZBEGAk6dew2vHjqLSV0I7buDu7Zu4cPEL3LhxBXPzsyILG95BFAoFjIyM4CiPnjl+XObo/v37sqfgZ9SD1157Bf2VGKV4BctrLVy4dBUXrtxCeWBC9I6fk9SNmnWsryzgyvnf4OLnl/Hw3iMsN2JEQUWy0F8+dQZneMzBkZexf7SCilfH6tIcLn78SyHcV9dqWG0mqHtlmZdC/4jZNx09gvHBCubuXseNq5ewOj+N2cYR1BubGBwcwLlzZ/Dtd9/BkSP7UGV93C2vBH7ztux3Ll+7gSu3Z3F/bh2NRoSXDr2K773zXUyOjmP+3n3M3L6DutfE5JkDOPPaCQwPDqEUFrC5sCwycPPmTWzGLRw7dRInXz+DKPTw6PP7uPnJDTSDBK+dPY6XXn0ZfZNlFArcX8Tw2zWsPrqPa5cu4vqFS7h1dxONlod1EnnlCl47cQKn3zqH4ydfxvBAGSN9PM5mCZsrc1hbmsGvL9/FDfehOQAAIABJREFUxQsXMTs7hySmDe7H1NQBtBoBarUWJif2491v/6EEflbKPgqFy1iYKeDi+Zv47KM7mJ67gaDQxOShCMViEQuzDdy41EQpfg9//G8+wGv/6jDOYhD3Ll3FwwtXsFlooXpkCgfePI6RsXEM83jh5iYaH1/H319/hOWkhEMvHcSJk6/i4MFBOf4m8UicJ4iTOjyvjVargUtXL+JXf30FhUIZrx57DW+cO4uwUMCj6Wl8cekC1jc28MrRo3jr7W+hf6AffuihuP4Id7+6g88vXMLCWgOvHT+JN869Kfo4PzuN27du4s6NS3j49W0sr21i/ZU/wZsnXsa3z72Ol0cKaMzfkc8uffax7PObrQhNnpEcltE3OorK1AROv/wq3jhxCkGU4OKHn2B6elr0+eTb5zAwMYpyX1XW1MVrX+GLX3yI6aUFnHjjDE6dOY3RyQnBkPvK21/exM//9u+wtrKKN0+/jmNvTIp9eMigu6tf4ctbd7C4uoHEq6BY7sfBw0dx7lvv4cTJ4xgZ7QO+vIV/+NUvcPfBfbzy5hmc+dY5DI+PYaA6IGc8T99/gE/+7udYmp7F4SMv4/h3zmJ4/CAeTM/gswuXsbz6EPsmR/AHb5/GocFh3Pj0Mv7+P/wMt794hPXhEOXXX0IrAGaXV9HyAoyMvoLjr5zE6WOnce7lEUwMbKIQr+HBl3+Df/h4Bte+nMHSWhsxs8vDEib2vyx2+9zZ09g/WUTQjk2irOypynKkAjenS7Oz+M1vfoMHDx7ImkNbcvjwYXmG+fjjj3H+/HlMvv4+3n3rDRw+sA/D5Uhs3/r8HH7+85/jxt372H/oCE6//YcYO3gAg/2BkOC9Xtzbcx28ds3sf7nOBUP7ceLd7+PdMwdQ9RNUeP5Kew0bC7O4df0aPvn8Ir66P41mlMArVtHfNwTfD2S9fPXVV3HixAmxe4uLi/jqq69w7949eQaiTNDWM/A3SQLMPVrExfO3MDuziELYJ89mR44eRF9/AfX6Eu4/uI1Ll7/A7Yu38GhhGZvNNtaiMvrHpnD85GmcO3cORw9OYmy4D30hjyPaRGN1CY8e3sLHly7gwqUrmF+rIewfQf/AMMqVQbQ2PMTNGKePn8G5189ifHAVrdoNXL1yD5eu3MWDh4vYTAaRBCWMjE/i5Jtv4OSbJ3Ho8EH0lXn8BEP+uCiSqG1gaWUBj6bv48rlG7hy+TqmH60hblW568LI0D689t5RfOvsGRx9ab8cezP36B6uXvgcX3zxBdYbEZKgiLGXjuHY6XM4dOQoqgv/gC8+v4Zr126hxqoBxRH4QRmlwTEElRIOHD6IV8+8igMvTaDcjrH8yRV8ce1LICzgtbNn8fKpE6hWfcaiItqcw8z9W7h19TPcuf45ri6NYTE4ikP7J/Hm66fxxplj2DfqgbGrfG4LXDl3qeXO8vQB/EIo69Dm6iLm52Zx8dIX+OWHH2Oj3kQ7LKE0ug99/YOy9vevlDFwsIo3vvc6zr3ch9LMCq7+7S/ws7/5EFc21lA8eAB9L+1DsLSK5soq6oOHcPDgJE4eP4YTxw/hpf2j6O8rYX72Ia5fvIwLX5zHw3vTiJoxYr+KpO8Ijh07ivfe+zZOntqHStWXU6jMI6l9PrEkuo8SaPX1pQgoAoqAIqAIKAJ7i4AS6Eqg761EvbitKYH+4s79Exu5Euh7A+22BLoEbEfYXF7BwswsmvU6SqUy6skyFpdXJOq7VRhAqa8fkwcPoVqtYqS/KNk+YXMD7XoNy/Mz4nRZqTXQaMdA3yiCcj8QhBgeHsJItSwOh6rfRGN1EY8ePMI6E9maEQrlPsTFCvrGRrF//yRGhkuo+DHiaANhvIH66ixmp5exOG8cwSTQ65GHoDosDsDh4WE532+w7KNYCLA6cx+3H6xieb0ujjc67tlnR4yTBB4dHcXExJiQ50zEb7UbKJVKQoBzQ8BrlpeXZUxswxFAdH6TbJmfW0Otto6RkWEMj5KQ9iXzLoojbG42MP1oFs2Gh6GhUQwO9qMkDtiCtOs2HN0kOt/nvVq1BAsPl7FZr2FqahyDQ/3wiqy0uIl2q46VtSXMzT4Ugj2O22h7RcSJh2bCJM4yKtV+VAeGMT4yiqG+KkpJgsbsQ8zPzKC1vo7pgsGCzixiNz4+Jk4vYiEZCF1Ott0UwNuWQHfn0tEhs1nDyvwM5qYfYWHDQwNVREEAr1DA4MgIJg5MYai/gkLgoRjVEK0tYXluButzjzC7UUQj8tEOCigOjmJi3z6MjI9IBn45SOC3mygmK1JvuLE4i5vzbSwvr6JW20QhGEBfXxWFQknmgePk3IxNVFEqFdBut7A6s44FBpAMDWF8YkLm1C8WDShxjLmZGfmc8tS/bxzrgyUc3ACi9TqaM0u4vzqP2XYN6/0hyvvHcKh/FENJiIGZGh61EjQrVYyPVjA8UJJsRRKPEtixvIyF5U14pUEMkYgtl9FfWIePCK2NTczNL2NufgFrm3UJkmiTw/ZChH1VDA0No9o/gJeCr7C8vIH5+RWsrheQeGUEhSoK/cMYHhvGxNQ4yoMsOUm3X4wgrqPkM0ODQRKscNDG4vwiFhdWkPgBpg7sR7G/Hwkd8D4QpiQanYZNExABoLaxgbk5OtaWsLy0jjAsozgyJfcNfB4R2Rbie3ykH8N9RRSL9BbHQLOGpblZLMzNYnGlgFZkamQ0vARhqYCh0RGRz2qlgnajhfW5RRSCABPj4yiONGh9sLZaw+J8HR4KGBgYwvDwAErWB+0HddTqK0IsrLTH4HkJhgYGsG9sEBUOiJUY6HCTko9UnibW5mcx/WgBK8tNrEdNxAFlDUjKBbEBDKx4aXwKzbUaZh88RJ8XojQ1gsrwEEpBiDChXHlSFpmOY+JTGaiiOjoCPwywWlvH8oOm6PnExAAm9w1ILpjvMycswdLSKqYfziNuVzA1uR8jI/0oFpja20bS2sTi8iNMTz/E0tIigqCIMOgX3C9evIfPPrkEFCt458//HD/50bcxUA6l5HI5aaDo+fDjtiQQwytgfW4VS4vriAsJ/H5fyD7av/X1dczNzQkRyKAh2kn2lX/THq40i+gbHMXoSBnVknW4og0fzCZrYnVhCXMPZ7CytII4SjDL0IywILaPZDMd6sRwoFrsTaC3FyX8pr5Rw+zDBSwuLKPRaGKzHaAdFlGi3k1MYHhqAoOVAP3zK0KeN9pNVIYG0D9MwrYoZGeQAGvLq1hfWkbSihBWq6iMjKK/v4Rmq475hRksLMxKMA3HR0KKgRjtViJ2e3RsAP39fRJsRFxIXDDAiXaTuBAvF0zEz9enI6xtriPsL2L0wDCqpVBKn3r1Oja5liwu4v7aMpabdSTlIg5s3MXHV5bw689uYb59BN/+zrfxPcna89AfbGDmwQPU10JUB4+g2hegv7KKCD5m5xYwv1JD39AIJicn0NdXstljERob61iYfoiF9TbKw/twYHIY5aKPwIsRNVewvr6CxaV53Ju+j0bUQqVaxcpGDXNftHHl/Ff4uraA43/4Fn70kx/jyJEpjAae6L0Q6BI8Y6Pvok1RmebaOqZnF80+odXGKmM0GNwTFlGo9qNcZjBLiEFsiP5QNyhrXLebzaasr5Qr2kDqOnEtB000rvwX/F//7hJ++ckNVPd9C0fefwuThwYQDtaAYBVlfxCTg4dweOgEKmOAVzbZ0ZTDABGizVUsPHok5PxyPUJc6EejnSApVlEsljE8NIR9E2Po8wKsrSwjatRQ8GKMjo2iVC7wRAGEhRAb9Q1sPAyxuVmTJUAC5bgec98QtwTv5eVFLC7NYmVlGfX6JmrhpIyT8sExjY2NoVrtw/r6hsgRZXN0lBj0oRBEKKKGqOVjbmEZ0/NrKJSHMDY2InJaKXpSmcOLW1icu4+5B7PYWK1hve2h7RfRjD0MTu7H+MQYhin/xRhlryEBE0vTX+PhfepyG7XIEwLdC4tAsU9keGx4EP2lEK2VGSwvzKG5sYpVHJa5oK7u2zeOyalR9PWFKGxRV7PSB9G8EOYrq2uYXqljYc2c+9xfHcFLE/vQXy4jWq9JsEUriOGPlTE6MITQ45Epoaw5K9w3rqygHrUwNDYqZGrbSxDNNLD2YBlNP8Lg1AjKA1WEVR+eT1KZ1j8C6jWsLixgeWYGi6vAZjNCrR0jKlYxNjWJ0X2TGBmtSKBP0YtRSJbEjjLzdWYtxr17rBxQkyoYQRDKGoK4jDjy0Mf97uQ+9FfL8LwIxcpXQH0CK/M13P96A8trj5D4m0B5Hssra7h8kcEriyjGb+LH/9MPcPK/fglnwz5szq6hNb2IZqmNaLiM0r4RwKdtbqNKJbq3iOn1GBteGX3VEkZGBtHX53N5krWBFVAScMxtJEmMZZKDt9elfgf3baPjY1IRqFbfxNLqCjbrdQyPjmBs3AREkvcstJexubKKhcUlbEYB+oeGMTwyJrayWa+htr6KjaVZrK8YgvJR/0lMDlVwaGoM+/o8eI1l1FaXMf/oPuYXlxm+gForRovBMoP9QKWMif4hTLLNxMPyI2NXae/7J0YlICJksBH31svrmLtzD7VWAxMH92NgeBBBkRUfEoRBiPrGBmbvPUSr0cD48CgqIybad2Ozjrm5ZSwsLWOz1RYC3Q+KGKAdPHAQo6ODIqfF+XVMP3qAtdoG+qbGMDBm1t6+Sh/8KEZzs475O/fRWt/EyPgYwrEKKgOjWK818HBuEc32Mvr7CjgwXkWfH+Lah5/jZ//xZ5i+ugS8NImD338PE/tHJeg2CD2UiyPYP75fxj5a8VDwGZzZwsbiRTya9jC3UEczChAHfWK/qwPj2LdvEpOTfSgXgIDbD9bPZoBbUkDSbsteOIkiTD94IM8b1FcGcnLfyTWIe1DuL6LRwzg4OYJywUcFDYoV0NjEwtwcpudXUB0cRv/EIfiVEiolD5XHPEpyDaQ95g9tQFQeQnXqIPYN+AhoE3wfXrwBNOqoLS9jem4BK5tNIdDrkY+B6rAQ6C44l89GXPdN4PKq2D7+zedBjqdU3hCL3ai1ZA/XqLck+JLrxNBonwS4RgnXZu5pp7H6aBGrtaZguBYVEVYGMXXggNjKsf4Q3FYGZFLjOtBqotWsYWZ2Fg9n57DWaAHFEsJiGcXSAAp+BVGzjYnhMXlOKniLSNqPsLzUwOzcBlbXmog8EuhFlPqqGJ0aw+jUIPr6ScgyKJE9dwR6E43WJlZWl7C+VsOjh3PYrCUIMCJnWFUqQ+g7WMGBqXHZkzHIN27UsDTDvdy0BHaxCls4OInhiSkMDI9gpHkdc7MrWJhfRq1eRuL3wwtKKFQHEfsJ+gerGJyoolwpIGi1UZhZkj0BCfS+0XGUh7lvgQSSBnENzdoy1hensb74EA/qI1jyplCtlLBvfBST41VUKYeOQJeiYrayGG1sHBh2mkHQ7TparSZmZx7h7oNp1FsttP0Cgv4xFEoVxF6AfY0KWn0RBo8MYV9lE8nXczj/X/4ef//Tz3DXT7Dv7Os4+s6bmApLKEYx6uVRDA32YWxsSIIgBqqB9GWztorl2TnMTs9hY21THhmSoA9JaR9GRgexf/84hoZCGWMUS8yJfVGh6NSglWKdo908we6Nr0VbUQQUAUVAEVAEnncElEBXAv15l/GnNT4l0J8W0i/QfZRA35vJ7kmgs2n3AZ0PZObEc5cgDtbRakeI6aj1yojp9KyQrAVKviFPQnH6RJL5LRnU/Drzgwp9iH1TypvkcoHnYbcjlLyWZMrRiZUkZTTbCYJSGVEQohUEkl1E0o3ndrM8YpFlWeNNyZqM2j5adDAFRbRiD1HBZKwws1QqP3t0rXAMzEQqIEoYmU4y3FzDH7644PN7YWiYYvoKmi1DoPMzOnzo5OZ4+Ls4IeU+5kFc3memHcsKF0LJDCL1F/h0qSRSzbwdceQFBH5oIuOZtWeZaSfPvbK4Jcs7ZnYEifYYIYk+R2gnrLtPp2obUZskHMvVJUiIc0JXqydzRcKCBGiBpBmzB+lcaNYRt1pIWk2sFavilCUedFgGITPKt5ExVvnfJmul1zd6E+gkXoxDQ8hKkukRzz9soBEVpWwlCfRImNxASv6GVr7KMp8NoMWS4TU0EhaY92WcUbEoJAezdyRzQojgGEGybu7FTBSvH+1WhChOEHhlcfAlCbPoPfjEgNn0QSTkKvFOWgHazZZkdPmUFw7IgUPsoxgRqxSQWC2EWPUTjLPjPGd8sw2eGrjhR9isBGgWQ1STAOU4RmUdaBYCRAUfBY7Ni6WMumQdUQATEk8BYtJAns8K/6a8pmDvIW5FaLXYvk+Xuuggf+c8h2Eg/RlIHorjnwlM7TZd8+YMQC8sCOETSI1GU5hR5CZpocDPrf+Wzj46b6OIk+4Lthwafwy27IudSyHTSD6b/lFNWg3KZQKPcxOWRKc5RGoFM65ZRpwklYHTygLv16Is9yHxqb0JWtQV6lsxlMwSBsXI+YzNSNoLCwGSwproFx1n7SaDAIw8s21m7vF7XkD9aGKzUUfbHxM55g9li6ovR1hQDtt0PFshitqI6sSggLafICaR43toBYYYp75UqDPsfquNIPbQpjEMAjPORApHymcxQfF8eCRAAjOnAm3TR6uZiLO/UGJ2YVsIGn6P2HP+kJAcD8QWynnDvjmEOkEDrWZDdJ/jJ9F/5coNfPTxDVz4/BqK1QG8/2//NX78/TdRKQRiF4txHUU/EAIdEYUvBGhfYg9JyPFF4vTm+FwVDP7riGj3gMT3NtsePNrzwJglkR0GAEgmFiMzSNRGiLgQkEhJrHzS+U45CkIUOJ/b2JQw2RBiSJKfWsQiluM6eOwIgxnoLY0KoQR1EGuWjY1pcIVRI7lmApRo8+UWVBQKiThffflx9pjBR61WXYKexO6CtrqIdiuWtYDkiAkoMm1yLXBVOEgEuBc/52feZoAWryPjXIpQ5HEdtNluTY3aaPgxalGMGtpoXfscf/Prm/jVJ9exFh7Fu995B3/0x9/FqZeB/kIDSYulNqgXRVnHikFD5kyG5AWi+8Z+2YofYkdow+poxT68YsUeF9IS+4akLusGlajRZgFfI9OXr1/HtV/N49OPLuPuxhy+/eMP8JP/5ifYN96PAcLqCHQ5V9QR6A2raNS/luwTooRMHTOzCbsnWWucBxa5ZRAHMXPBaW4tZXAGf/hyMoj2Khpf/jX+z//tIn7z+S1MHf0jvPWnP8SRY1MY3A+Uig0UUELRK6MSF9AuSPV/qZDhxw0EFIyImegRmo2mYBEXq7I3YeAV5ZI2pRQGKFAu4tgcbxC1xOYwvCjy2rLe8+gArzZgsu5pPxzLIGbPOuqTCFFk1mOSapsYMqV9aS/CEAXaZ5+6ZfYexJCfcTvhJ6wbsykRALSdzYh2gsejGHhli8L++RGSaFNsU9yM0PbLiPwQDW4JyiZgJCxwzaDVbxp95PVN2hdSryFaUnSYxDvXV9/8kLSMaogjRj400AqmZC/BeSsWPWlT1iBRpnzZIkOw+DHXWrOm1pMQjcgzNo6BRSSFaG+ZHRjFaHsRWiUPJdofjkkMNcdn9CpKmIkbyA9lM+BpAXUIYeQVPbQTBkC4/QgrX7SlLDbnmceJxF4RbdpPzrOQZcZOiNmwGaMh1mzAVAsJ+rFZ3xR98hKzpjK4LokCscXwOG++mQvuLZPrgHcAiEto10toJ/xuHWv1r3GR5c1/cR6ff7qIocp7+Mmf/wmO/2gKJ/0S/GaCsJEgKcSohzFaRc4Q68PEYI4q1lqIA7NmEuKAS5HdehAg4s+1Ok7MHpP/tmsmGJPrfhASf+pcQtEWeyZrpNhz01YYrYkdoizQnhimlbaQIxUlQBI1ELcaaMcJ5ooTqPhAOWTpbjZOfWoh5j5SVrpAAlLaXgF+0UfL84RsLlB2Za3m+hfL0Rjc8LS47wsD1iJCkccrbzYkiK9QKcuEGmmipTCBijQisk/ngAKef+3LGNvtyKwJno92bPrBe4Sl0Kz7CdBXZ/At9+QJklKAJKDsxCgEBfiUO454swmvFYvuJAVmfJsg1EbEfVETgc/y1w14rRaukkD/f/4eS7drKL32Cl77yY/x+pnDEpjE7bkfe6gUSiiG1CdOaBNewHWLWbMMyAoQeyW5B20j9+cF6hY3VdybU9/4uxyLUDDrBY0D568l52LYgE8RRNkv0mZFcYz1sIg+6mhMPeM+wuyzSb4zEMwvUK6Kgjv3PaUem3a3vvMjkvNcyyj3jSBEm2XDqcNJghLvHTFalM9kxDhG5PEZz0czDhAGZh9mbBufl7JFXnhtsWPZs4bnGwKdBG3c5tpAPTQBzYEL2GHEn9dGs7EBn3vzmHutUGxN2w9RKpvnqyIxYkAk+8Z9KW/N0vSsgNSOzLrsUcc9+GERRb8oFYgKvtmPx9EqaXnWZUKrFSJqUStKImce19myLyoj8CNCgbpjNjxSYUuKnUdNJIkvAUusaBF4ffIs6HsBNosx+kq+6EYxbsh+LmlsIuL+l/aTx5iFfTRAsl+sxjNAHApn3WqVESd8n/vjEAIBq3CEdi8ftVCuc3/IoFnu6QIJ+nTPjUWPFcBo3zeB9gbWMIyaPyR7sBKP5SDJbquGmf2ceSh2WikbV9FLm93NtazVlCoUbT7zcy9SqAhOMQPk6h5qfhvtaoxqsoj43jw+/89/h5//4yU8LBfx6h98B2/+4Ht4bWQMg6GPGgMDQs/8cGzybBHDS9ry3NNmsIzEuHpIvALioCp7nqJ5VDLP5OaRxb4c+c8xUNt38QC7zWOwvq0IKAKKgCKgCCgCnQgoga4EuurE3iCgBPre4Kit5BBQAn1vxGF7At0QeJZdM4QenTilujgR+WBORwkdozF9KHQ0pqSaKc0tP+JppZeBZKjkB4l/lE4jOjjoT6HT05CGvB9JiNA4+nzJaZVbS8aM9IaZjea8ZbkxmVLPODUS80n6kuwzZmoJE8kstT5zvXukpnMm9xxtnNlZ1Dqdjs6p75z82XeN4zifMU4/jSPreJayc3TyOpJgJIqk0CgdKNb/wM/Ydr4Ues+ZzY4TNx8TRI4rrYtOp5r7wzjk5b6SeychBPIjPhQSjvwqSSRHsLA0etdLnFc5fCQBwc4HXUl5sp9jcEEIW9rpWcLdnKdnWCzOvwnQMOcIMI21ZIhae5Uk5Fj/jzj8SPrIOeptybCQsXsFtOx3KI901EtAh4yZ2ZH0ojeQFAcMIed+7K05/xIPYVi2LIokttiIR5pOKTbce4PE+697wAi/3mJGtVEMkq3NgkdahAU5UeRZkxtAXPSF6KGPk0XUTTyGcUaa+5AoM/eiuAdRQwjBlBGmM5leM+twFrHI0Rohlu2sk6DozDVie/y6ud5ppkHGQeA5R5kRdmMOLMYmS932l3MpjloS5m3jhPdLBkbxBIfSfye24gC2JL0NWcnkQO5F4aVH0N7TkgcyK9RRO7fWN2xEqUDnKx2iPpKoaIhmJ6+pntCJ3hRSK/YGpR3BlvJih2iSiBq59BUSMmyI6UyU/FiI/byt8WkrpF+SIoU2/yDR0n00Bgl0yg7nSxyvdLN6CBlk5M45YIleIefMbBrCgySfLyJveKs1ILbHILDkPAUn8BG1A9z+isdFfILPeWTF13OYOnAQP/gf/zu8/86rCH1PSJAiCQFWXDAssnWGBhL0wCHQGeleTredfndXybC8eIq3EIV0/FvnuKnU4Br00U7Jt25L0ftv0nypQRM/aM4TLBhC9F4sSgxUReasFgi3YG2109nMlyr2hvjzX/Mx7ZghWoTMMzMoZKD432nnLBGaD34y1SsyY+lsekCvNasVhHSptymdEizG2Ac0mkCziXigglYYYrm5ga9++lP8v/9wERev30d539v43h+/jx/84Nt4eYJztoaAcsE8VRIMsoa2kDBAhfMfhsaiWoLMQGCNG+s4UEWFLLaEAt8jqcw1ksEi1rwtLi7h0/Pn8enP7+Pqlduo9SX43j//IX74pz/E0ECROXQ5Ap0Cae22WyDc4iPGxci622c420R94/qfl7E8nvm1RQLWolXUv/pr/B//yxf4zac3cej4n+A7P/kXeO30fgzvJx/HECLqmw+v4YlNJeZmD8BMXVPKOC2nQqc7fyQvO7MpLigoXQKIFY1EztCIxNT7rMGwI+CA+JKJtauWiRQSmSI1+riXjU80xGxCOeE+q2yWAd/smwiDqLnIeSQBV1I+QgbAxaGC2GJNHRMSmMEyggGDaxjAwiodlhrhUR1CdpkeS/etTc6qcFAXhNI1hKZtM91qWJozi7hkDEHDEBu8Y1gRgt7R7GYttuuGBMHEJoDMNijLv7uYN5U1g4Q/S/V6CNs+aO4knsaOsR0yEE60E37UlGBD0VYCRoZQ9gahxAnJsmzHIHMtP3ZvQJvl91sknHC6fULWr6w0MI32TaDBDHXuWUYkMrEdbeLO1+fxy48/w2efXse9uzH2jX8Pf/ZvfoDXPhjFEUppm8dnmM1JEzEa8i+zz7k/SIBaBEZTJQx8dJh32E1jp7hHFQKS428x0jTrvtvPCowWBplnN35mDsuaww2I2ZsaYN1aLguh7LFoz9bDflvRwexfRJ+kihAn1NR64B4sFxpp9uxUAxdF6QbDueD8MXCHtGREotnModkYdG48Sf568txBQ09F4EJlSyPJpbIbMTKR2zPKjiRKMMBJF+UyAh6RVLS34LEeIj/yIGO/XSTRathRvi17ebHfNaC+iSsfXcDf/ce/w9LdOionjuPYv/jneO+tw+gLExOwErfgJyF8rlUcOxd4CXZbBZKKBLrROjlxl7va5xxnTj0BjXtj2mxnx52i9th/WvtbC0zrsnqJENi9nRgQVk7yEfFIKttULwJ9O1tVB2QPS5vCH9kZRzV7HJMsMAD3KgxKpW2xN5HnotyUZna/631vQ/Y5YrzZuqkYblYUt+wzOJlnw7cbCANqDOUiG5OImgROyZP9KeNkAAAgAElEQVQkgnZTgl1kgeeDAVlWKzIShGdlMt0iWrMdR+vwfRLbfXYOzLOjW+bSLY3IG9cfE3hqrGleCxwVbfbDMpUR0Cg6+2OfgUXX+GzLDvCZhsGq1vbTLkTz8AI+PQTpXl7iPWnWDQSWzDd7r7DNdjhLzhabYctWWYKWKVvmWbrt96HtmzXKTZMzN0az0hXAPhvYqyQ4wT04GcNCu8+s8zwC1U2g6bdRL7VQihbgPVzGJ//pp/j5L65iulLCsT/8Lt7+0Q9wanwcgyFQt6qa9oG4MGSSdiGN2bKLgOjyNhnlPWSux1vbibu+rwgoAoqAIqAIKAK7QEAJdCXQdyEueuljEFACXcVjzxFQAn1vIO3yVWZP2OJIsp435znl34HNMhOymg6m7HnWussNId7hMjeUXNszDn5xy+UITpa0FaeD+M/o/adjiU534zxwL/qTDE1OTz/JeUcUk5bwkdCJkrte3BYkB6wDKU6KJgsx9wQthJHlQ01GhPAQduydGOdJ4sdljEvmoZwLbggXk63I+zD7ndmRvAezZ8xnLqudZP1254gbR6V9pUy2dSDK3/msdOsAFVKV80TKRyYz9UE5njYty0dHs3057la+0enHTJ1HdO51E0bbEehsZ4uciYy4T6zT0nmWfDqNeW6u+bEznhK7Mj2OWedXC5RJ3oHBApQxoQqMrzQNGjAZVVJFwZ7ZLtIkxD99a2aOXJ/M2Ky0SqCGyfLpmIM8iW4/I+lf95gtQs+WJV4DEjrM8uPJiIk4HYs2m064QMqJkH7MLCOuLSsv7IMhTh1S7IGbE8kKp4OQZHW+vzmxNcS4Q8I3MEkjuYuYjSIEGwmZssk0kfasM91eTBKDL8qoIeroeHZBD9ksM8ua2eKShdt2QSgGa3a+k4C1Y3PxOrluif/YJp+Z+xpIjSSbcaT+ePmshoCORzoMY2a62tnMB4J4bZvdzTLIWTCNaS7TAVP+0TQghAmlSiJQPClXyXKqnGtiQtLcJ2bEQ2pHsgKEIQEczJJplSOShLO1HZRhOvWWNhmA4IScPn2SuZSDQBK9JMiizeML5nD/3j3cmX6ApeVV1JlZ61Vw/+ESvrx5F/VmCWNjB/H2O+/g/e+/g+OvTIicMYNQMs85JrmPO7nTnBspUpcGH2Qy72xVN5HOrC1DPGfznpvGDlxdkIAjDMX22jVkO8emtW4mpqJNjI0MMePOMDN26XBBPFIewTlUmYFp56HDmOVUWWTMEFFmTkymY6oDeX1yZHwvNiB3HeebbQiBHiaIfWZlsdJKC7W1RSx9dRcz07O4f+8+VmkXQg+zqyuYP38Ht2drGBg7gOPvfB/vfPsc3nrzMMZKdHpvSMUGBkU1URY8ymLTnLd5GwQFIqFgbYa0IcVatQ08uH0LDx48xMzMDFY26rL2zs8v4va9h5hfCRCW+vHS68fw3j/7AG+cPYP+0E8JdGYRm8gfYwMiyyiYYAJnSs38CL4S92ODgZjRGGTZ5+aazL44KNPgh2QNizf+P/yv//Ov8JtPbuLIsR/igz/71zh+5gDGDkBK9TJMTIKQmFnIUAVmO6d7APbTBmpJ50j0GVZRhpEjr/iGVKeNYpOUm+5aDJEr44tsOmQ6TscuO/I8HzkDtK2DP82otQN0FiJboU1Qi9nJBGi1YoRCemUEurVKNuipDQlyssEKMW0zM3FzsigkMY8NYOSeRDy5ECkGs2R7MgY1chtgggiyALck4fEmpkETJ2Ay74WUSlf23P6kbY83YZ9pl3NXGTsaS/aqY3KZXd8huW6/aQO25I5ct4Ugt0u96L2ZtLZUljAtSFGOjk3mpg3CCtFOTPUjt2eVFU6CCd2ukRnvoSmPbteWzjg517CtOMQKA4sXcO+rBdz9ehpLK+S9G9hsbuL+/D3c+Oo+4qSMkdETOHXyx/jhT97GviPUH5LdpjoCBZSl6Vs8XkbCLHwhJhkXwbg5Zpi6Vy97ZLCxewJnqtn3HqZAIM8dxyNBTqmiOZY9t2im0VrGwlJWpDdcy7hnF723eDJbn+sbq4HY+TbBGGZVTQl0t4+iftmgP4ZoFJgFnM57tsmhjU+H4iJCHHHupiNlPs24TVCahLmlwys2s/IoRl0MgU59FumTdc+x7xGSIu23JdBl9BJ6kRLolz+9iP/87/8aM7fW0H/qLM78q/8B7785gQGeae+3ETBgkzYiZmBSCQmji2X/FwvBLnWpktA87thtFotu8NlDdE3WJAZ12XLZvfafDofMWIowNGypAm5fJDwmfR5juyarm/aI47c7zPxy/djfWW6/ySoaljyXTHlp39k9DsZUGCGBLrj2OAIqfxNb0MsGFbPCktsU2/2ZNS0ivmK6mM1tnv9MuCeDFDxEzHZ2T542aEMqTUhlnpYJ8mAwghMou+/IbLK7kZGbhPtx+S0LonN70kwpnZ3kvwxFYH+kZlKarc3ZNk9eJqDAbdVb5vHZjEDIbGu8RKFNMIsLcGKPCvIkZyJYiRGXXqcyJt6E36NekhyX8hOQc74sRgyqcnbcBL5aI8fKDBKRmhkNeS7KkdL5vbE8crGamiwlZrym70anXIUZu+MQqEo1VnppoVnaRCFZRfxwDb/6D3+Dn/3jZUyXSzj+h9/Fuz/+Ps5MTWKY1WPc+ugCbc3IbRBY3ugZ22SCdNNHvO2rp9nLdyzweqEioAgoAoqAIqAI7BgBJdCVQN+xsOiFj0VACXQVkD1HQAn0PYc0a9A9lTtPQ+aHAnybDUhyTMLeOwl04xCwD/CpA8s8uceSf5e93BJDkjt1HkipPUOgsxRjzn1mSz+beHrD9DjyzjlsjDPcvYybWNx6phylyTE1o8r5CeVP/u0IOX6xm2S0jbqSg6ljv4NIMV9y2eTG5+WIGHND872t77nrurM7s9E415AlcqXxfJpobuCSfmHH6DFvxjgV3bCNa8amEcugDTFo+mfa2Y4fSj/vvT/YhVByzuWOXT+ul3bmJKPBkJvOSS5utdRTRr9URqBTZkzwhRmPc1BJaW53P3EU5eeje7x573Nvb7Q4dns4MEnOMxu2xHsJS2gcp5LcJH5z47DlD7PQsnlygzLZLK5/xlWZkcwmG8oRhuZ3mboUS6cBZiIj43FM0UhjTsxs2/miC9s5ApmFkslnXvXlNiLP5mt0PkvJ+fSV4WreMmVFJWPeEmSmnGdeeDhfpo28rvNvm3yexni4Muwyfqev7neqQ9yQcvwGHZv5leudAcFl2ouHNDMEVsbc5aZivZU9q07OecqsPxKBnGuDgSndSRkTpPO2I5cBbRx99g6pXchNg5vYjhw6Ym4cpnRMC2csVVPv4faNG/jwww/xq88+xZc3b2NxaQVecRDCgwYlnHr9Xfzg+3+K97/7Po4c6Ue1YjK6jBVkwIQN7rE65ipVGFevncF8P3PvmTlwRtQ4z41tcyR0pkPEyb0c2eMIqm9yrhs5S3kaQyo4glbYvKw0R6YGtg+PI7ndHFn5zexe2ortcpct6KT68tLV8Xu6PjSYJk5HeBttr4Wo1cDCzAN8+rc/w7Wr13Hh/EV8vbqCjSTCarOB0mKAA6+dxne//0O89cc/xInjL2FqrIh+qcBSF8tGTW3BlMYtCXluS9NbnevUR2vThWygk56VW5iN3cbsowf4/OOP8NFHH+PChYuYWViWqhEbtboQ0OMHjuOtb38H3/2v/hmOvn4SQ0NVyZBlCXeptiCZwCbiguXMWUpXNMrOj9Mu2asJ8exkxsiKx0C5nHz1XlPtaOJ1zN/8Kf7d//4hPjt/C/tf/gO8/yf/EqfeeBlj+0zpc57pbgrasgQuqaPQVoAgyUMhssdLyJQ6MtVQY+aYBSfgrsCHCzDJrJMJMqKuG12SV6rT5joDgv3QZugaO9z5ylao7k/M7ofkkAlmY/nwHFEqX5QFRkj01OZY6l2yMXPdEtskRKTLLHb3ow0zwTOiSQwasjxKfg8Xx4WMkJBjTdwexn3T9ceOOSqlmJAENku1IUAkyMGSqhl4ltxM7UvW+Q7tk+2e3VuKMBnDwH1lOqL8dkICnlgKn+2xWpIlwnJ2wWTDSwiF3SWZAEuznHL+8z0wgX7mSB6WEW7gwaWf4eOPLuFXv/4EN+/MYGF9Hc2oLdnkSVjF6de/he/+4U/w3ns/wrETVRTLMPn8UqbbLO3cF5gVOJLAOrHPUtfbZWLn+7DNns8tZ24qttvDdSzXLlfbRok55jZvR3LvyfEOskfm8Qbu6AajAGavTjuQBbEK2rIm2v1m11bBkN22MpLTv/za6fYMLuguvznNi15+GbcEugm3yG4YtC1baa9195ZgMBdglcLBo6poZc1KabpkCHTfZqBf/vwy/vY//T2mb69j8PgbOPGn/xLfOTeGoXITfRIoxfOZi4awRUW26jTVDKB0BLocj+OOQ7KPNGllKrdvIIkrkRR5Gdh22ZEPpMKLxdPMSi6ox5HNEnBs2ukMI9y+bWIludUsx253pRI4mO6prEA7wln2eo/vq1Wz3J6pYQn0rj2cm8o0sDCv6Gavl7dlbDd9BBKbYTLQWVUgjcvJy6OIsaNtzQfuOcLsnm0Z+Y7h5PYfUmLcEeiUPBugKPsiu3/js4mrIEQcc1nWxt7mn16zZ2Y3UiODdm655rvH33Q9sP2RvriNk6sMYZ+97ZjT1chuxBIeFyTVU9ye15D4hjg3gdgOLv5biIxeG9LdPDgzKEVe8g+/Y/7jK6jxeKsmGoVNlFFH88ESPvnrf8QvfnkDj0ohXnnvPbz7w+/h9CRLuGfi4MQnU3Gbwu8e1mUgxsI4Z4TBOzdRW+a5Y9v/zQKqVygCioAioAgoAorAjhBQAl0J9B0Jil70jQgogf6NEOkFu0VACfTdIraL67sfODscX3w4Nw/37qHafeweck1Z4JyHyzrhHn+99V7Jw79zXNHdmi1EaaJJ2rQ5A9g86Ju7byXQ7cXiuciV/t0FHDu/1Dliv8lr5Hq5GxbaOcJybXdl0Ob8hZlT3/Hk4uYwFCUdQkJ15LnW3XQldZLsHJmtV9r5zmd1uwHkvB/Op5kR6MZ5l3KMnF6piiC/pNm0Tm5Smcx7f7aMdTtvrO11tz48ZtjiwpLzIXNxAa78uJ0LmzNj/HWZ0qRfMG5K88pcleZjtp33MTvXUUag52swmPNI89PVQRRl1Il1HtIRVskxSRlHlLWRx6oXbnlws9mTTqRzndcP69jOlRGWS9OykR3d6dUh07RgZW2Tc6h12C2HaK5PLiUvRdvah5zOZG27cvXmYlcq1n3VEOg9BCOvrrmPOyzEln66PjoFdbNssaUcrH2Ne3fu4PyF8zh/9Rq+vv8Iq2sbSIJ+JF4FA0NjOHnmbbz//h/j5KnDGBnIRM0kbWeW0oyFbnBjP4nC1gMdHif0DPgQGrIju9Vh54I+uud1p9Yjb9OdHGYOVUsOiChazTAHgX7zq8PxvBMDuFP7nrs1D6QuMBuaBHobcbuB5YUZXP7Fr3Hzxi3cuH4TDzbWUPOAhgdMxpM4cvoNvP2d9/HKW2dxYLKCkg/0ybyw/LYpe90ESVUfZclXdbaic17TwJv0CkvsyETEWJ6bwdUL53HhwiVcvXIV88vr8IMyWu0YYbmK/a+cwlvvvIc3P3gPI+NDIkCkCEigSzWYDgKdNI3BMO/0lndSeesM7mGg3I5fySZqc5/hw59/hVt35jA4fhrHz36Ag4erqA6ZKtQk0EkTECeT58lTafN6mc/L5jEx5u4iuY7YyAQrJ0LGzpnL3X7iMbRTRx1yc/1OxLEbi+wwjVyUYgqwa9cS4xZ5m++7dR+UdsDQ2ebyrLpLzz2cIynyFJuUyuheA1zP7fs5Ap2kYaa/JsChYwgu2GmndtKVo05ZMPYmm4sO6MWYsRQ+78hAARNc52ay596ge+vW8bcNFLLBQknUwr0L/4CLF7/EF+cv4euHC1httEzFi1IRlaFJnD79Jt5+9wc4duI1DA2as4WpQ2LRrblymZrcn7my8gx4yCosda2XebhzQpPPOt92B7plrcntj3spo82ETTVFvs//dZJ9zDZ274pZyP3IfPdQgA79c3ZjJ4rCwXVxjR2GxxT9t9pqdC/gcTC5vVbPrUE6rASRRAdlzwtGbplVzFTaJh7cuocLH13BymyMwsFXMf7Wd3Dm1QIGwiZKPHgqJdC5v6nKCSYcLy04LZORxPRQ+637Grs2SXa0rUC0U1vJPWLHs1i6WWYLGSHqVrOdrHzu3k5WHYFuuumCL51mZ/uonfY5u65rD+fELTUazmI7G8R/O0leN7fp86INInBVzTqeI/MddMSzlRxjrUzwknuZzG33crbUBmelBDo/d4F9Vsmdnct9f+s85cr093hmdi25u3fu5XN7RjcO+YILwDWBUnZoHcFi8gED4+V7mTSY53UbnG4JdNcGj58QXPJ2e4vRydYKbz1Eu0QCvcYT5YH5Ddz+9DKu31jCgzDA2KkTOPb2KbzSX0GfbSe3FHfMQar8LmM/VX5Hond1pNum5BvevYDqNxQBRUARUAQUAUVgGwSUQFcCXZVjbxBQAn1vcNRW8o+uttxnNyjOcPP9v/zLv5SfVoslkbd6ZlxJbl7rCHn3nrs+/7773ZVnlbKScYy/+Iu/wNmzZ/GjH/0IJ06cMCWOe2Tu/d5OYIe3aSuJ0NMZ1eFkzZ5Ye18rM2DhyXvGXAS8+Wgr6ZRloOd8AynMnY/RvwX5sesJI5Hk8h5yzrGOzrMfjjndae6Hw8eRVK5j27i+toBsHBnOqegodFcavIOR3emYt/XQ7rSBLZqbS8XNeziMk8q4Qc1NJUcr78PPl5JNM/2yjIm8dPH31AkmzeWcYNJ6j/nb7Vhznq5up1fqxXJtprViHc2Sp8+dC9fOM48dtTVl8zOfdS8PinHGsQTk9o4od72tBSlwSC1kebmzzt1M2RwzW9HBXSPu6VwkwHbzyqMUnGcs3/u8wy77rnO9CdGQd8B3yXY+i82c5rsT75gdtzjgdtaXPOHxjbamQzazcrr50AaTnWdbEgdm3u51U8Zb9T2Jl1Ff38DiwiIWllaxXmsK8bnZ4NG5VZQr/RgcmcDkxASGh8O0NLOZ2JyqWZHnW3nn+G4sk9QjdtR7/nxyN7yc/rCwLs+p3tUrp0T5ctBGNgwlZpYPM/8s5drhJO+x6LgAiHy57FR2tlzvAOPdTXDXjl9MevZ5bESEiFleSRvN2jrai2tYWVjCyvIKlhOgHvioI8FocxzViWGM7RtHebwPlcDQqH3SBWvHeZYoKwiIJWTRZ5Pv5QrxZ30zFVzMD7XUZI6a6g0RovoGlufnsbq6hoWFBWzW2whKFclE9gtV9FUGMTY+gYEDowgKhkLi6KuujLZpVLLPY2EDbQZ6Dpyetikt370bKWsjri9ifmZFZL1QGUXf8CRK5QBBaI43dtnTnuR5su3A6Fhqa7s6ZudZys521J3OKEInCs4OmfXnt3ltp9Nb23K66KS417ngmX02NI9Z7ZztM8GN7rWFvEzPi+hte7fM2dat8+MBcEcKWLDMimZ0yGVzdlQIya+XXcFLW+ykBEx+wz6oQ387C8gbTclGuHVP+bgJzgynZDjHEZpLj7CwuCg/tXoLbR47FHtoxQUE5UGMTUxgYnIKfQMFsIp3pSOgwMDYa8UyI3Snx/deozomQYLrMhnLyMOuqcphw6oImcTYMsxpEGMn0cpWOutH5ds10te17G0dVw87nF+OjAXpWhdTIc7WUTE7ecXcIo1d+yAJBMnZmu0U2NkD1nWgrbb7GiEqBVsSjDVZKdvrTSzPrqOxwZICg/BHhzAyBIReE6Gsh8wotiXDpRS8mej8Ge1bZLtrrOyOs7m7sTguUNZ8Z/u9RAbh7tbjvEndeo/dtdU9LvOMsvM9XHfIdG8RMxhwHWQR/lyNoixwQQZlsbLPBcaqmupCuanJ/ZURxMb89grQdvhvHdNWEe6lQVkXu5HZ+nxr51sadsdO2d7Lmt9DitJOcFF3d3DX5Z+hMh3np/mAs/we3NkzYz3cvjAGVstoVSLUC3WEaKBQ9xFNr2BjrYC5kg9vfAjVkT6MIUGZHU37YlfenhObe5beEmTiHmJ6jHkn4rUbhdNrFQFFQBFQBBQBRUAQUAJdCXRVhb1BQAn0vcFRW8k/uiqB/kTlYXufqXOCutt3X5l3v5rPspOAZWnt6Y4w77rrc5e4g/q6nv4zJ+jj+tPZl85+PAn4mrlScrlSm/lbiafeEei7yMDr6f3Iu1C65qEjHck5kfPONJORZTY7+byDHeLy27EIWxrv7LWd/46+OydVJ/0oBEFiyg2yjGT6kn45otbQ7s4RaSTMM2ePupfMh7uH+y7bzs3fbsZqbyjnbObycsVn0+UfY6lNX8qhmvMDY8t00HXrXpKpJOU4Ten+xNb47OzSVp1LGxD9yVMG6cCtxnXOgCedMtewcmiGOhE32Y7iSqO/3ZZuzkjFXkC5Qbc7s+ltN7azDfwWv8GXZDu5ZvJeR2ZOu2NLJWu627Xb29aYW2/NCn1cX8x3uizINs1LL5xI2fL9eRnsGJMAzUG67Ni8p7Nbv7PP4mTDyH8cI4pYmtSdPerD8wMpkx8ngSEWGW/isSi38RyKmOXTwu0RynzbZQ9uY722MQ4sQCyamNq/raSdy96kdDMHcxcvc/CyqLWZb6P3fKU0j9M7KY2a5e6mZ++621m9dMEhJKnMqb3W+d0r2y+dTEeg74IkIIFuCWaSMtRnP2nDa/lAO0YcJYgKIRo+sJkAQ40QCR3KBQ9Nn8EGhgotRe5IAtbgj7CJptiyABWTzZoeeJLXWEegG/LbhaNJ0IGckRqBWbS0PVGrjZhBf2EJEQMDvQJCOZfYR1TwwNvzRgEr0ufPmTbH3CLyszzgndqmXa3H7G+rhcjaSrLlLam17cH3Q5MRn5qu3iRMx7LSvW3hmQ1Wxti204U8/eEoOEPKP8629JLt7htuL//G9gn9b2RcZDu/xtkyu0I2G7tsbLMbgCUdZM3ovI/8aaMKOuep93hMBmyPvj5mOJKBnTbevb5mepbCaE2HDHMbAt1yWgJGGoeVdqvTTvbqWnaFK+Gy9Sqzk+z97fzRJRkaZK0biKOG2OHEJ50Xgmc6J0kRbQQIwwBhwZwNzHnkGuWqyEhJdGvDxN7aU2Z4ranDlA+DcHfdfs/HyhR5u5iXBvl219Ba9mgAY7W5oOeCDSwZ6GoG8Kvs+1Z0uldNc1xSGqSZ6+62GiNncmdVZ9JjZrq4R9p+t46afPdMZbt/69AXkasOCeipfFmLppw+ratUa+pBoAsh3y4iaZUNKS7RO1TaFjye0e3OveYa3LHW1tH2TBH3fIn77sciHnvixrqbpwQzsO69RCbV+d9c3R6z9u30Zec3DTw0pbqz166s+pabGgl+zHNN12fpEV2p7euWULNncuXYm7ldqDkKyt4rb9NtoIPRGdqybWxClzb0Hrn7rhuTWDn7szXMJTtqaysGpjT5zvqS6rs7nmAb5cuKQrk+2VHkp8EsGp2znDtOIa+XzuYYK1+3Ri0GNqtoFmNshA142ERfu4wiS+60y6iVgWbRE7s4EDdRpC0SaGydg/yzWE5ieEY9V0AJzHXXpLDl99F5MbPBVzs5W2CnKqHXKQKKgCKgCCgCioDZetj9wV/91V/ZI93s06nH53UfQRDIv92/u795DBx/d/+66/l3ocAjxbZ+l9fw83zb+Ta62+bfssuw3zNHz2X3vX79Oj744AMsLi7K/WRvY69xxxd+0/vd4sB77ebl2t/Nd/Ta5wsBJdCfr/n8JzEaLeH+ZKfhMf5Rs5Ckt3cP3u5d88m2zrLUebDD66Uhl2mejbkjw6oDijxJ3Jlh1Yve21sUWaDRUDodGS95rDoI9Kz87u/ej65MkzwRlJLEeY8kaRTjhuRPZ2nCHfRmj8DsKWf5s/1S1pnZDO7lyH97fq0jdAw/mL08447L8kRM9lmxQzjpbMwT6D3mbzdjtTekP8flR7i8lJTMs/1skpBKInMGqxDoZi5cKWTZ3EnWqB2WRDrY/nVMUe9MQtGwbfTH0GlbX/kqjlEHgW7KIzuyzhDoJNrYCl283eC7tp2Esfwps+E7N5Cd0HbKME8c5Uv80nm/Y850ZGQES6N2v3rbpnzP8t94XF9c5mLHNds5Jbch0Lsz0FOdEwLdybe7Qx7P/DjcTRms464x2bZCgzCRiCSx9XPLkfA2o465VPINkdEcCeySdXJHDOyCIpZzmNMMdFfGe4sfm+Mz0s0zYXf1Ykq083OLTBq3uZMN/ubkg3cgN71F59wNu45TIHkeWLrSVOToMfI0PZl9t2eK7nQAcux2YvgW0WxSbEw5p1Lb8qoFX8q382eQR5Qz4CFguV9ea3oU8sBUxwsXYtTlU36WZaCHgkw3gc4QAUeg50IceCa2+Jjt9fZw+sQP5Mz5duKnRDlFhbcn5KLpTlQJNgl0+sE96l93tmMmw73d/jsFMSc6Is8xEp4nn9KPYVrt2pXF7tXy4wl0W4VDjI2xjS7UzZkbR2QZ/rn3PmMXI9r2UrZsCHQj9oZAz91PSq8b3E3oh5lh66Kw7dqomI4F0e7LrC590x7OWI4e5be/YXOYJaB3o8gW7Vphg9/SrV2XXmYrfe58ek5RbvnrvSxnJLJpwzo+8mhvmT8zw4ZA7y3DfN5gUJJcmb9x3AKSlt32xXLGMmN7A7/M+Bj53S1gtFEhq8KIKhsbJrbLHVfC6y15RxUjUo93t3T2tZ3ru9O8jlW5a96aXpjW25HsclceXwZp1hNnO9zMPV6P7TqVninfdbZ9bg6611HaD1kGrbzL510qll/rC11j3bL/6OroTsrbu6+YE6w58scQ6OwMD9aIy2k8LMu0MxCu7XFt5mn2XG99xjtlD0T+BtpeWc7rNmO1etu1l2B1ALuV7LGv+SYrQ+nJa3cmBZ3yLYqwi1PQ7aSklXtMu1uW+m/q3mM+z6BmZnEAACAASURBVO+RzGWP38O5oM7OVHJ3gzwGZg3kE5qlZc0xNVzc3C1ySiPy4vbdHbberQa/7bizp5Gs2pXp5zbbyQwDMazd9snYuJ4m2U3vY+K9euqze9Ni0HO63Hrk+bmAoMzimrVrMyPQm/1oBCTQW0hQQ1+riEpUBFoF1CtAIzRq1B/XUaQdYuSnq/bTfVSZ7ZAj0CXIoWeFibzsuFG4qlO72eH+DgKtX1UEFAFFQBFQBF4gBJRA1wz0F0jcn+hQlUB/ovC+mI0rgb5H855/WM416d7uflzPLwupM6bryb9X3oxxO+RKRTs/hDxi51rd8tCfczjY6PssnzYjPGxO1hYvhDsb3dyu1wP143Dc7UM2HQYuar7rHF7xkdAjQzeBO+dvd5mYvf3Wbkx5Eph+FltqWJxCjuDKZ6aQbjE5dWwh3Kaiw7bo2Ii8nUmh6+NWPJ2TMN+OlAd0cpDyiXR9Ze0YGsrkQ/O4yq3Xm1Kvpn1SfJmTqiTYOP6RmDh8+ObW+dvVEZR2iunPcTMtJBi5bzdFwooYwixM2kKikxh3mbXtnD6wLLkpUy3nTHSVHLceP8lW2lpGlV9h++krV884O9uw0xEY5k4hcAS6kTsinifQSWKZM9l3SqAbh5ihBNy0Gj4k73jPpLwpTnxLMLipz9sre3/Cyp9SvnTwY0qXOm8jnfbuZafE9s2Vs3XawX99JLY/0v8eytiz6AMDKWxgRF77xNeeV92QTvdUKLsCEvKDN7+bU0fN/NN56NtMo7htYyzMlBky3UvQ8nhqNh36dOmThc7pYqpjvNZlD/amp3rpO7NgXQZ6Oq/5mCfpJrORHDXYvzOz4a5qUcEtJAFPund5ZyYgIJVAu7wwm9s5yQXjLiKGb1FuTZYniy5busoR6N2e7JRA53UM09hFFDEJdFtBuE17FLVQZGR1y2Xi0ggATZLUHtC3aWKv2JVmUJNTvGXWmqUcgQ40fBZ8Jw4lO1aGQ9HKZYFGPAOc1oP2xNU8cctBaDGSqhZxBI8OayFkDZEooQJ1S96yEjET4KWyagLPKH0KPOW7xfPRSSR2aJQpI7utbdqNFHBOzIQhQQuRZ0opG9tTQWAd6CY4JKc+HdmEnd3rOEKBQRr8rmUz+SsDePJN5Qltoyf5V0ZS9RpWz8TBbcbPlomnWcFZscAdUWC/IJwPA66oC4ZAd+W105kRY+R+ugiWDrtnx/GYPVzHUHtvQjpGYpIBzUSYHjqs2HHqj11zrFkTbGyBBQnGyLXm1k7pcmT5Lr+r1LeYzcyYuixO4a5FLsyh0GkwWUpNmu91lnTfovxm52oDjgTRLtMYg3mt7hzkIpgpSiV2/JO06G9IX7y4INUc3N6ANplwhVZuhc/zILmbJRLu3TJiNgL23c49Xz4EKz/7Hd11w2MMj0/rYgN0tiHQne3gDfN9cdszGZrb2xMDEmuy5yB5noW05ddGN6S8TlDeXX0P2uyOYdqbuCx1XlfK2Tkn51k+fxfvKhUyMm2QtrunOZVY82HUTaALPqzWsWEESY6LrmYEumxAYkRegnrSRNs3gU18VRJTucOI6CJa4YCp8JEn0PP7b5+kZBbEs9swWx5h4UabPf84KTCyk+W38/3d3MEFWlChjPTkdyedz4cO6B0YDYtVfu/7uPLzTobcsULGInZvEk1vDAZcAxNsIpbR8pMC33cKR8OTUxrZCkhwg9W1VFjdERDm8Jf8yNz60GkMO2IZctUBqCt2HyH7w97Pmp3PzPkgqkwDXQ2SLWKdqyy2ZTdn30i3R7l9tasAsUVP0ms6g7mcXrq1UmLQUgKd5TjaQGsYNT/BRkjcN1FueShHfEgqoF4yBDp3tdWogUJrEygzyNKGD/IoBPcibClUvCPb9+zzrr0oWwRzz9xONtix7Dmk27zq34qAIqAIKAKKgCLw2yOgBLoS6L+99Og38wgoga7ysOcIKIG+55D2bLDb9bFzWmUv+7edA+bZ9Gb7kTkXgnFR9X7lHuR3exbwYyF93EzlvKZpG485C3Qvp24HbfXsed5DK210EhYdgRE9nKHmtuaD/Mf8PaPd8p/mPEjyrd9Btmzf3Uy7lrqr/hppcY4/c5X5TnbvzlnaAopFN7t+K5bb606vT3J+whS3DBnzW9ZTh+1OAk3yVFQmFNv33LVtrujwibmv5yoUm3nd3evxtq0nOju/QZc45bU+lQfXmkzr4+7X/VlWNNVIhPH8bpHYXB+ys0XtldvqzM6HmO9+97e2ao/TXzdTu9CvriManBTmtSHf2hYr3GOsmW7m9e9xNttpp/Oy7xCnjjlIpLQZgx3SOtTOVlhZliAb+zvL7nNWzfENOWGXDNYcKZmjS7qZoW574owMu5A5yB1jldkemSV3Cztkc3R515EpuQS+bWpapEA9Xt92gGc64ZR/l6toyJFU+n9buX6MjOTtzy6kdgcD2v6SLdbyG2V4u7b2uMfbLSf523cTGB1d67LSj7GTDveO5lwF9m2hyzqY2cZeF+9kINlCI8Ej22wLEsnIdWuUXR2l3HJ23/Rc6oSBWOb9/NBTXXS63xVCtXUEW/u/2xXLZcBnw+pepTpDTreTpK1ruFPUncteZo93utbvbrT5teJxitktPZ1T7kL13ORlAbwymWILEzkKI7Hny/P7EmCQNtyWQDxnRdO9VId+Z0GNbrXcnTHJr4CZDHdK3W+5nm2TJ92lxrvrbu7q3Whlp9zmb9m7N3y3K7YqW2x72q+8lnYP6bfNQP9tF6jd9aV71ncm8+aqbbV2m0l2b+d1zLThAnxMBKHQ3XLSQSz64NsgL1d1Q8IIGLRAe2pKJ32jFUyt6GNLTOR7uJM2f2vx1S8qAoqAIqAIKAIvNAJKoCuB/kIrwB4OXgn0PQRTmzIIKIGukqAIKAKKgCKgCCgCioAioAgoAoqAIqAIKAKKgCKgCCgCioAioAgoAorA00VACXQl0J+uxD2/d1MC/fmd22c2MiXQnxn0emNFQBFQBBQBRUARUAQUAUVAEVAEFAFFQBFQBBQBRUARUAQUAUVAEXhBEVACXQn0F1T093zYSqDvOaTaoBLoKgOKgCKgCCgCioAioAgoAoqAIqAIKAKKgCKgCCgCioAioAgoAoqAIqAIPF0ElEBXAv3pStzzezcl0J/fuX1mI1MC/ZlBrzdWBBQBRUARUAQUAUVAEVAEFAFFQBFQBBQBRUARUAQUAUVAEVAEFIEXFAEl0JVAf0FFf8+HrQT6nkOqDSqBrjKgCCgCioAioAgoAoqAIqAIKAKKgCKgCCgCioAioAgoAoqAIqAIKAKKwNNFQAl0JdCfrsQ9v3dTAv35ndtnNjIl0J8Z9HpjRUARUAQUAUVAEVAEFAFFQBFQBBQBRUARUAQUAUVAEVAEFAFFQBF4QRFQAl0J9BdU9Pd82Eqg7zmk2qAS6CoDioAioAgoAoqAIqAIKAKKgCKgCCgCioAioAgoAoqAIqAIKAKKgCKgCDxdBJRAVwL96Urc83s3JdCf37l9ZiNTAv2ZQa83VgQUAUVAEVAEFAFFQBFQBBQBRUARUAQUAUVAEVAEFAFFQBFQBBSBFxQBJdCVQH9BRX/Ph60E+p5Dqg0qga4yoAgoAoqAIqAIKAKKgCKgCCgCioAioAgoAoqAIqAIKAKKgCKgCCgCisDTRUAJdCXQn67EPb93UwL9+Z3bZzYyJdCfGfR6Y0VAEVAEFAFFQBFQBBQBRUARUAQUAUVAEVAEFAFFQBFQBBQBRUAReEERUAJdCfQXVPT3fNhKoO85pNqgEugqA4qAIqAIKAKKgCKgCCgCioAioAgoAoqAIqAIKAKKgCKgCCgCioAioAg8XQSUQFcC/elK3PN7NyXQn9+5fWYjUwL9mUGvN1YEFAFFQBFQBBQBRUARUAQUAUVAEVAEFAFFQBFQBBQBRUARUAQUgRcUASXQlUB/QUV/z4etBPqeQ6oNKoGuMqAIKAKKgCKgCCgCioAioAgoAoqAIqAIKAKKgCKgCCgCioAioAgoAorA00VACXQl0J+uxD2/d1MC/fmd22c2MiXQnxn0emNFQBFQBBQBRUARUAQUAUVAEVAEFAFFQBFQBBQBRUARUAQUAUVAEXhBEVACXQn0F1T093zYSqDvOaTaoBLoKgOKgCKgCCgCioAioAgoAoqAIqAIKAKKgCKgCCgCioAioAgoAoqAIqAIPF0ElEBXAv3pStzzezcl0J/fuX1mI1MC/ZlBrzdWBBQBRUARUAQUAUVAEVAEFAFFQBFQBBQBRUARUAQUAUVAEVAEFIEXFAEl0JVAf0FFf8+HrQT6nkOqDSqBrjKgCCgCioAioAgoAoqAIqAIKAKKgCKgCCgCioAioAgoAoqAIqAIKAKKwNNFQAl0JdCfrsQ9v3dTAv35ndtnNjIl0J8Z9HpjRUARUAQUAUVAEVAEFAFFQBFQBBQBRUARUAQUAUVAEVAEFAFFQBF4QRFQAl0J9BdU9Pd82Eqg7zmk2qAS6CoDioAioAgoAoqAIqAIKAKKgCKgCCgCioAioAgoAoqAIqAIKAKKgCKgCDxdBJRAVwL96Urc83s3JdCf37l9ZiNTAv2ZQa83VgQUAUVAEVAEFAFFQBFQBBQBRUARUAQUAUVAEVAEFAFFQBFQBBSBFxQBJdCVQH9BRX/Ph60E+p5Dqg0qga4yoAgoAoqAIqAIKAKKgCKgCCgCioAioAgoAoqAIqAIKAKKgCKgCCgCisDTRUAJdCXQn67EPb93UwL9+Z3bZzYyJdCfGfR6Y0VAEVAEFAFFQBFQBBQBRUARUAQUAUVAEVAEFAFFQBFQBBQBRUAReEERUAJdCfQXVPT3fNhKoO85pNqgEugqA4qAIqAIKAKKgCKgCCgCioAioAgoAoqAIqAIKAKKgCKgCCgCioAioAg8XQSUQFcC/elK3PN7NyXQn9+5fWYjUwL9mUGvN1YEFIG9QiBqAXEbCCtoe0AMgFuvAE14iIAkRuJVkMDHJoDQfi7XJLYT7l/+6QGRB/AtttXOXV/k53zTXe+Z6xN+x35UyI1L+mKv5aXme/xfAsTsFxAH7C9748l/adv2svR63tjerwM6zzcd4IdyE/Pi13N/7hXav1M7HX2SP4iQ6bvDO/uXiCZmvhI7lphjtRvrIJsnXsm5eVLjTRAjwjKCZAheEgBNETDEHtAMOfebMoOc+zAqAJwT/uRfXXOzzUc7xNfixnnvajcVm21aMpLmhMQJs/uWbdcTSf89fa0jRlEkpwGf0yTjLSYN0TnzVxktOz2FJyU0AFoWwQJvyx++fKDpmz/500cLQ/ijBAjz1mOv4aeWbKKNKmJ40jdiEyBGIYmMDRVtK4g58XrZmr3u0hNqj7hyfKW8WNNe8H1rqwscN5Eg7n6wVV+fUN921mwjtYtGXp0tof3rbIGWqeU1EcKX9YP/lwWM36GtpKzZNcrNMOf9n8aLg6lnqzJtqx2frI3poikzJ6PzE9rXfO8zO9sFjVn/uwETLHs7Z54sJgkQ1azWcX1wOxF71247FLeAdgMI+2Vf0/aN/IaIECJGIHZDVhw0PYMi53eIo4s34YlOe4BfQeL5iOyQPfmuaMcuh9uwqzEXPrPl4I+PBjy5M6EuyYaG89AM6iiiCI8XsfNWDmn7zDhopVvwaJe5envlXfZHL1cEFAFFQBFQBBQBRUARUASeHwSUQFcC/fmR5mc7EiXQny3+z+XdlUB/LqdVB6UIvFgIxHQUR0BYFDcuyRMSBD7aoLOYBDo8Emp09RrXuaMkdkKgx/JNfs9D6AiZLgKdfmrnqs9Tj1tI7NTDnwBJgsQzP0J6yMv2Ln+djEG804bV2kL4OabrCTKBT0qiEjsm236e7yJpnSAxc+kIdPHa2401HfG5QIcnS/kaAt13BLplHznvLeF8DIEewEMQW2JCGMjcq+vPrpiN3SFM3LoCJqyESDvdRFK+8c7HkpxsucAOaZfkzu/pK6kj8QqitQyhcXRZmDRF58yrJKQUh/okR+psgtgNR6BbPsm9VRL9ZkBNAgRPsje8TxORV5ausG/GTsYIaCMTWk++EyLxJJTnyUWkPGHRIrYcTSFvry1xx3nn26T5SOJ5xL1XwMsT7uPjm2eEjjMY30Sgx2h7TQSOQHfMpthJs144At3N+T8tAp2rspFEkEDPrwUdBDrXc1mF7RV2IrvsbKddzUe7uZbzeD7NSaaO28irdAdi57jX0s09DYMDw7Kscy44kAEv5ocEOrHgXx7qvAZAVQj0JjzRaf5h9j6MPTMvrqlcwHa7YrLvoay/grGFn1bWWBO+iuCNRP/8BkIUDIFO9t4GDTFwSbolASxteLTLDD3zdkvoP82503spAoqAIqAIKAKKgCKgCCgCTxYBJdCVQH+yEvbitK4E+osz109tpEqgPzWo9UaKgCLwpBCgo5nO4oDu2DyBHuUIdEOouYzQ3RDobNFl9gnhnk/xtSQcHdzOVf9Yt3QHs2kYtcRj+9Yjnc82FI7UtuqIv23TQp9FRt0eTGhXhIGDx2Tnkj7vJtAJWEagCzFk3fe7pQN21/ssA11IHluWQJLrLIGeykhKoHfdYU8JdNv2Y9rcbnydX3EEOq/OMbzePx2KbXfzRPloIrHZndR3FzATJK0cgV5MMzKf5EgdrdRhNyyf5MwIs6CNTYkB/0kT6G1EEkyUVeog3eUzW5U/NgyEGas94jN2PRXP6gvOJnQEPFkCzwXdcNwk0T1WJfgnR6C7lcqtC4/LQCeB3soR6M5G2hRh+48L8urKe35WU5S7ryPQ2dFOAt0sjG42jXx6QrZbXLoqcLirXeOmrkmvcKJntF4yqzytiZGzxL0IdNqDqA0ExZRAN4EfsQl6keo6JvBAggMtgV4RAp2Z3QzS4x/MUvdyGei8WsJLdjn3tJ/ufll8h6llkdv9kGBPEkQ+gzrCTgI9V93HjcGjXSYx/3td9WSXUOrlioAioAgoAoqAIqAIKAKKQBcCSqArga5KsTcIKIG+NzhqKzkElEBXcVAEFIHfdwS2y7b10g8cMWjLs9vyrUKsyTUmGzx1ynueKU+akvHm+6kv35VLT980mdCZCzlfrzmPrnF0d/Lv7p1cH63D39w/71k3JXptofffz2nrIsy3DiJDh+EPiaVL0rnsTC/smKcnST0aOn8dHvoNgZ9yzSz/TGLH1TYoADHJgGecvZuKs8Nze8Kol/78HtYyyEQpL2Nb5M1NHOfTKHBGyO29SuWsSu7YB3fIxN7f7xtb7Kl/nSRjRq7/XluaziMsZNy9jz34RsyeyQW2JLbce5uS41a4GGQUeZGlle2cZenG6REjbMmFSDwj+ngbJPNhLltL1JvKK45EN3U+fl9fIoYdBje37ne8n5uh3HEPxmIZfRUUcqrrqgyY9+0ClG8zB20sBPxupSA7bmVLTEJuwTC3NPNl6n/kgt7cxGWbqY5Qnt/XedV+KwKKgCKgCCgCioAioAgoAr8rAkqgK4H+u8qQft8goAS6SsKeI6AE+p5Dqg0qAorAU0aAVIM7U9NPSLnyFdjzU90CSiqaRHkDkc+zNs3ZyCbrku/ns2+ZfWnO8ZRy8Hluextm0RDuxpttysx2ny0ty7jNHeO/xg1OOr0g5D2zIJ033Gamy7smf5atmkLvnaRWvsivuUPu9Y1k9VOeKIezzaJ3M+V6YTCzJffl3HqexRykZ8hv6W1usE+ekiSYG4jRZwr6s9q2yA/v7ErY8p0SIltSuLva/pa5yQ/od2asreykgSDSudwd8tmOjt3fKqVOZHabm/j/s/deX3Kk553mExHpTWWZLO99FVCFAgreNWw7OonUyJzRnpW02jm62L3Yud292n9gb+Zod4+kGWmkGXJJsdlskt1sjzbwHiigDMr7qiyXmZU27J4vshJoNqmZhiQ020TygGgUMiO+7/e5RDzv+3s/75n037qfjXmKzE2sb7sWfSEDs7iyhP2xZNfuFVoI0+Nn9NoZgoJTQiEf3d5ZirRLzKWddgmL5mfpovA4lMIWQex5QpvCXLDkJ+4chTbmkEX26DM1uH9Gmhcvu7MpFHwsxE66k5FrF9YWNc8LbxQ1mQu14L9Ir08eOv990FksM7Jz2v2TNRxE13/bsT2/rnIR6+8MSHHb+nQgDIZdWkC4I3xyu/w1R43HW1/hhP2NdQj+xfvt088V0ZpfccSwLyF+Uvz+8bjYhP03YgaIPaGwFxeD8grfBcRsFl14XNrEyIGs23uMJAfRC94KhdAL8dWieA376BIVy6Wnzj8vRKQUv9cI+/hiuZmd0LWdUgHCq0W8XCKIQy5+KyqUwSl8qbJb/ngiqpIIBniWYUxPP1bOJxwFHAUcBRwFHAUcBRwFHAUcBT5vBRyA7gD0z3vOfVXv5wD0r+rI/hb75QD036L4zq0dBRwF/lUUKOJLDwayZRasS3HbILOYSe6ywboJZgZTsauEFsCssA8Vz3NtkC5ekp2MLqrjIguTUVHTeoczFVsrYJhdk7tYmLtA7OwvvHYmumK3QZIK2PtJunIBiItrGjuZ6AL4e+zP7Twgl0ysYlukwoNyyyrAcxugSzKmKbCfuH7hsbj9OPpXwMgOefhUffF/FbH/RRcp1qN/EhTwycsVxmfHDlYAdFnURBU1Vz+l/yfGofifzz5WQNwhi4HvsYuAHfggALopss/F3wso50PUeLUhlVTAN7+hub8OuP7FQKcI0Ivg7RNBIbY4T7CZgFCF0A0xDws3Lq6Too5f5mq0diVvcyc8w9R3ALqMpoj+2r3FZSOmzA5AL/kXzer/5od3YGDBoUJgqx3bcDvBWNAslz1txN8LC+bAs2vJTk6oAFvFeSv2PtkOUrFkxb5/8eUmg4zb/vWlfD2OFhCjLZCeISq7FyKtxC9hF72zJHKKvct8wUIFPitAL6zYX9v/Phk784kB/A2O51+A4f1U+NOnAXpxLMXZKE5xuRD2Ujz7fg2gP+67OEsLUPpTZdJ/I1N/1kKIZonvKkWkb89H+yfiXNw5PwohdXZTxDTVJOwTx965rELdEOE1YPsNSCBKFNhnjJEFKSeQO5Zcgi6JwhAFyO4SlSGKV5QLc0VDfvpgHXuSiVbtBI3t2LljFkpCCI11Oxio4J7gEU4scqEQi2HvuWLfKXq47wSwKNi120Xwypd0p3nW08a5vqOAo4CjgKOAo4CjgKOAo8DXRAEHoDsA/Wsy1Z95Nx2A/swl/vrdwAHoX78xd3rsKPBVUyBjWWiSRIQs5LOYag5VD5B3BcDtEc93CckCkJhIRhxLjtgZ5hgCtucLGaBqDl3T0HWTfF4lb7pxuT02XPLKQULhwuNd8ZxbcYvSpCaybBaSW8UjYi2Hrqpohsk2ETyKjM/jwucWD5Y1EHV25QK0FABd4DvxmFmAfa8hLioeShuYZo58Lk1OzWNaFqYhoYs3Si5kyYOheEjnC1fxegqZX0GfB6/Hbf+ys1stkYVWqEMqgPtvhRb8xkkmQIHIehWPywuZdDbLEhBABAAIeK7lbFBg6VnyRgjV8OLyKPj8LvsBvQ2AdojJ46y6x/f672dq/vPnvtBVRZM8OwEQ4BdA1DQKbdYs9IyGpoRQQ37cLgu3zQieBDkUHBAKVXwLk+kTrXnKtNBPf/STmfv2hU0DI59DzYt5rZJXC/W1xW1MERgiu8X0RxP1cUVGpyIjuz14fF68Lomw6KUkPQ7S+Ofr9vl/UiApRddRRGe1NGrGQLckcoFSTI+ES7GETwBetnZ8KMqfXSN32JimCKxU8MrwWAaujNgzTHRVIu/1Ivk9ZD0S0WfXEht7ifAUr5EHEVigpm3ilTEUtg0PKbeMS5HwehXKPFnc+L/cAF0kybqFWbWJho5X7D1iHaRUDM2F5fWCx8N2QCb0jLP/n8WwikCr4h4vCVBc3FaKidc7N/1Vy/Av0HGw075f28uKbjA2OBeHs1hEot2y/UdD2fljMXhsZzMt7K87GdKmOMfzZHMCnnvwel243LI4gu1X8feCZp81WOFfNoqiC8Vq75gWblnsBzksXcXQNTRDBHW4kJQgkkuxHTMEQI+IT5kq5FLk8hY5cfK4wsg+FyHXDkQ3UkACtG1yRiUppQQVFx6PRMgCt2yhSCrIirg1quRC+PA8zasQj7cTrmim7Fg33ZDQ0iFwefAFZDSv2OFUOzjRr3uwXMJJxiqsP7H/iexzccRnLHs3NH1e0gEXXiwC9tm+c6qLMbfH6Vme6U/Te+e9jgKOAo4CjgKOAo4CjgKOAo4Cz1YBB6A7AP3ZzrCvz9UdgP71GevPracOQP/cpHZu5CjgKPCMFMjZgMQkZGxAfIvk6iorSTdrUhRfWS2l9WFqg9jgyq1vYSllSDbEFQ9pc2BopNZjLC8vs7C0TGI7Q94QWVUywZIyGuoHqK2LEom4BYPELUpci4e9IiPMfoqsYqQ22YqtsLG+yai1m9rKCPU1ZVSGCg+v7ax4O5W9YKEqMsjsfDJLtEuQAEF7NFLbmyzOjbOyskIiHiedUO2a2h53AEX2se32si2Au2Xg83oJB4PU1kSpqYxSU1VJyO/BMgVAFzcS93u2lcGfbkgFCBEIT1izFwIJbIC+k5WniGAGAQoMlfT8JJPLFjkzSHlVBdV1VXj9it2dojV6ITRgB348874WoLQqi+w/yQaRYbJIhg6ZDMRSTE7OsW4EUNoHqK12UxI2cMsuu9as6GOxZq2NCD6ZZVlMPnyKLPSibk+4e9H6XsxJAz2XYWN1lcWFedbX1tjYiqMLhq64UHxBTMll/zkvgjJkD26vn2h1HY0trdRWBal2fXkBekbMMCOLW9LRVxaZX9hkPZFFqx2grKGcslIZkXPus1YLIyNVPd00fpp3i2Ut8kxdOrkCMiKAjms9x/r8MlurSdLRakob67AqQ7Q9Q14k5kxWBNwYSSQ1Y8O2/FqO4bkNxrdgXnMRrQjS3VVPT7WLkDeM68uaF7oTLWB4dUQOrIpOQKzatM72y503hAAAIABJREFU1BKrMxtIkVJCDY3kGsqp9DxTI/+nmTGF9/56hEzhxzvOJoU3Ffc+kdWrFAwNxE/F8fAJP3o7XOnTWd1Psdc8feOf7hNFA3fxqSdlPMR+K36JKCRh31CocyCSmjVxBuzcws6wLgomzr2dMihqKsX87AzLa3ksKUC0spza2mrC4UK2tOCyNpv9FYAu9Hx252Ux39wOxbNMZCkLZprMdpLNzS1WtnRc3hBllS0EImH7u4Y4NCqMTdAzmOtLPJrdJJbzE6zpJNJYR0WgUPYhaIngwVlIrrCcr2IiFSRjeqmuqaK9VMbvMnGZWXC5MC2JrOSx3S6eZhoUYhNySIrY1DZIrWVYWlwjvllGIFJDTUMlrkox99K4LYlQPoDpNTElkzx5AqiFrzlr22xMbLCZ15CiteitjVQGTCpcTwK2xL9Nv6wBXE83+513Owo4CjgKOAo4CjgKOAo4CjgK7PwTcKcc31/+5V/+yndh8b1YBJYqimL//un/Lv65+L5Pv1/82e12/8bPimuKv//ktcX1itf49LWLAa7FzxW/sxc/MzY2xsmTJ9nc3HwcDFt8TzFYtniNf+rnn54P4l5P83KCcJ9Gra/mex2A/tUc199qrxyA/luV37m5o4CjwL+CAgJM5dAIZ1dIzM4yfPsWI3M5VqVqajv2sPvwfnrrFLySgU/bAldZIQvafiKcJb+dYHbyEQ8ePuDq1evMzC+R1Vx4vAGaWzpp7z5BX98udu9uIVKmPLZLlwUM1rJ2BnJiaYYHd28zPDzKHesg+3Z3cmBfPx11fkLeHZNdecdA2obHTwC6ewegG2qGudkJbl77kNGREZYWFtmKpWyIYOoyWl4i4fWT83pxu2RCAT+NDQ309XYyuHeAro52oqXhJ1l4tvf5swMCTz90RRtadyETX/oUQBc2tJYK+TQPLl3g0t0YqlVCe08nfXv7qKwuR/EWstXFq5DH/nkBdEGmDPKysNCVbOPdEtLIugZbcdbvTfLzdz9mMeei8czvcmCwjepKk4DXh1tkFRbb+2lwbsOUx535zJL+kwBdhCRoKvG1VcaGH3Lr5g0mJiZYXl0jp4owE8ibMqqp4Pb6UCUvij9MaXmUju7d7Dt4iN3dHeyq8nxpAYbIxfSaKdx6jvjDe3xwfZjx2RX8vefYdegIre0BKl3CLj2GLCCdXP2ZdX/qNwpgZEHeXdijigA9OzLPzcs3mR1fRGrvpOvAIJHeVvp8T/ePw6dpj8D3GQvC5iZSagtzc4mHDxZ578YI12ZSTOUVujsbOH/2CGcGaqkqq8Jrl1H4Er4+AdANBMDTCaGhrW8z9N5l7lx+QLC+gY5Dh/EO9NIc8RB5hsELT63gbwDoAp5bArwKG247YKjwJkOzsPIKumXh9ipIilTgzjs3/bXAnad0u3jqtj/lB34doItzYsfuxZDtY9rIaoiUbCvgRvXKuJ6U0H4C0O3yLeKzJhurywzdvcudBwt2ZndHZxt79+6hublaJGHbrydVLYoZ6J8DQDfBU/BcRyKNlY+ztrbG+MQUo7NbSK4gLV2DNLb3EikBxQUV2irkkqwM3+W1t68zvm7QPniGvpMv0lbrIeyBEnF2psew1qa4uujhyqxGXgmzd+9+jnSUEfaYuKyMfUFRPkYAdFHI5mkBumVlkBUNQ48xMzzHtSu3WV0OU9XYzcDgAaLdATx+4V4hEc4HMbwWpmSQJ0dQAHTNJDE2z/V3bjEd26C0cxeVJ0/QVReh1v8k47wQKPI0rXvKSee83VHAUcBRwFHAUcBRwFHAUcBR4AumgJOB7mSgf8Gm5Je2OQ5A/9IO3Re34Q5A/+KOjdMyRwFHgc+mgIqKhoonMcX4lcv88ievcGsyT6ZiD7uOnOf4t77BgXYPAcUkbGyDFC7UgDY0LD3J5voqUxMj3L9/n0fjU8STGTTDRzan4fYG8ZT0s29wgNOnj9LaEcAtstds+3WRMZ3D2t5i4sZF3nn951y+ep3hmj/n/HOHePHcc+xt81EWKNYgFdBjp6C6VADotn25/SMVy8ixsjjFvZuXeTQ6xtLcPJmNHLmMwcLsCkuzG8TLIgRamqmsKKe8NExLcxO7uzvZt6ePttZmSkP+goW7Ld0XDKDbcEOFnfqspiRgdEEb8UsREEBkyW1vceHnP+b1D2dQKWPgwF6Onj5OS1s9rk/4zgoOojy2+y1YlD+zlwA6BmQV0EW9akzK2UYW/vqra4y/f5v/+P+9ymzGQ/8f/jvOn91LY61FSTiMGwHQRQ1Y6VczQYu1fUWjC9EAn/n1qwB9x7ZYaCFcEXSN5FqMqfERHgwNMTszzcLKGtm8xmY8zujkHNt5k+q6RvyRKJHKOqrrG2ju6KV/YB/dHc30RQuRyF9GiLEtssvNBO5cnPmrH/Pq2ze5OzJDyb7vcuIb36F3dxn1ASix1goA3fUMM9C1AgvMunWydtiFQQidlYv3ee/1d5h4OIu7bw+DZ89Qf2yAA4FnVwnYBujCOcFYgtgiK3ev8f7VKa4/WmFkO8BmSSN7drdz9rkDnOuvIBopx207dXwJX3akCOh+YZxvkkMlgk5mYZ0L3/8pH75xmbKOTva98CKRk4foqQpR/kXq6icBupBfGIrYAN2wM6cN00CRZfJqntWlDTYX02Q1lbrGekqrynH5FZFs/DhwRzid7CRnPynC/QUZ1icAvVjrW5wTlvAHx8ybJDcTLEwv24EC5Y31uOsqKQl7cAnziE9koBcs3A3bEWZjdYWx0WGGH22gWwFaWpro3dVFQ0M5dgLDJ1PYH1u4P1uALppnGKDslGtBSkIuTiy2ytDII64Pr7K5rVPfvp/Boy/Q3iQTdEGpPgeJNcY+fo//8Levc3M2ze5T3+W53/+f2ddTTU05VOoqxG9izNzhlWGTj+cllJI6jh07xfldFUR8AqCnQPFgWDJp2YP4FvQUR07B0EYSO0gWLb/A0NUR3nzjfebnS2jq3MeJ0+doO1iBL5Sz651HsiUYfjAkgyxpSsgjqSart0b52d+9zvD8MrWDR2j/7u+wr72W5rDQ5ou0CL8gC8RphqOAo4CjgKOAo4CjgKOAo8DXQgEHoDsA/Wsx0T+HTjoA/XMQ+et2Cwegf91G3Omvo8BXTwGBpjSyWAt3ufiz1/jhf/7PjG+W4mo/x+CZ7/Dc732bfW0yAdmkwkxjWUG7Nripq2iZGFub66wszrC0tITXHyRSVonkKmNyao6RsUluj0u0d7Rw5sxJ9g02EAmBKD/uFYbI2jaZxVmuv/0zXn/lH7l2Y5rpff87v/PCKb7z0mn2tkJUAHTxpLpo1W57kCt2PW+bcds/V217cy0TJ7OxSCa5TTaZgoyLrViSj967yI0rQyTqq+k8dYJ9e/dSVVFGWWmEikiY0pCPknCgkN1WtHAX9bltqPw0j8mf4fwQcFcEHUheTGSKAF30X9SrVoyMbVVLJsEHr36f196fIWeVM3BwkJPnn6Ots55iQmwxo/sxQBc1U0W63rN67QD0tA3QLfIYRB8D9HUm377FX/3gJ0ylPez+t3/B82f30txgURYuQRGV6S0Dj11xe+cfBTvM225uMQP9KTJg/2mALiz/DSxR/zy5VSgDkE6RyubRdIvRR+O88vrbrCez7Nm3n46+QWqaOqiqbcBbUk6k3EtZUKJGZHN+SQF6Eg2/Fced3WTx4of8+M3b3B6exX/gjzjz3e/S3VtCgxfKpQ1k3QDPMwboFmQ9Ohm7ArJBGJ21j+/z1mtvMv5gBnn3AHvPnaHl9H4OPWOAnsakxJhFmxnn+k9/xHvX59l2V+Fqf46SvWfp7Wqkqc5FV9gi4BIz90v6EgtEAPSAAOgGGTsUR0Nd2uSDv3+VN3/6AWVd3ex94WXCp4/SXxsi+kXq7G8A6IWREIb0Boau43K52Nhc4+6NB9y7Ok5ay3P4+FH69u0hWBYU5d3tc0fsio8Buth3ihFLX5Ch/TWALkLLBK3NaeSTeUYejnL5o+tk0xq9h/bTfvwgtZVleHdiTYSDi7BuLwB0DUwdI5MmubXFZsqHJZcQLgkSDrvxeiU7A10q7rWfo4W7vdUboq0ilEUHuVCzPLm1ycT8MhfvrXBveBpvWTsnX/y3HBkIUOY2Kc2Nw9oyQx+8xX/4h3e4OLFN6+Fvc/T3/oLDA+10tyk0iL4vXiA1dIEfPvIwlK0hUt/DvgODPNcWJOIxcJvbdq1yAdBTss8uY/E03wxM0WQlA1IWLTvJ/etjvPHzd5mfjtLYOcip8y/SfrQcbzBlByaVZyM2QNdlsf62KSWHpFrEro/wyl+9xvDSKvWHTtDyve+xr62K9hLhMP8Mz/AvyHx3muEo4CjgKOAo4CjgKOAo4CjgKPCbFHAAugPQnZXxr6OAA9D/dXR0rvIJBRyA7kwHRwFHgS+mAuJJ/xOv2U86Xxe+Vu2k71oWmpUknd0gPXGdD3/5Hm+8+nNiWje+9qMMHD/Pie8eZ09jAK9sUWrkwfIVbHB1lXx2g1Rqm0Rik6yqUVNTS2m0EhculqdnuH75Cv/4QZKyijDHTx5h8GAbVRU+Al4Lt55CT26yPD3Blfff5uML73H/wTwbu/4933rhON988QS9zRJlflGc1kSRRFbvjl2sJGPZ/y1SCyUkcnZGvCQZhZ9bkl3LXDby5BY2ee+VN/jgZ3fYaG7iwO//HmdP7aW2zIPbBiQasiUXstktuWDzuwMGDNn9OIv4V5LuipnbRR1tmG+RkyRcpoxLlwtldWUDU9JRRK1vhBe9gi5LKMJiVWQJShqWqKNtSnZAgCLt2AyLLHipmE0rYdjXN1BMjZwsaqAXZp3LtGyoILIpkfJIZhYtl+DGT3/Im+8toxpRWo/0c+z8cVraKwkIyGXXhipEHsgC9AomJOrCSzqWqFEueQt1brFQ7Kx3F6ZkIwvbtlex9RLZwJ7HBEHgl8Indr6070y4gousUeirrpNX3HbWvCpBRMrYNdDNjTUmP7jL3/7gNWaTHvZ89y947mwfNU0WdSFhZmth6nlkWcB0uVACQDRmZxqriui/gF2iFSILX5QXEGmmbjszXbQ9Z7seiP6Cx5LsksDiVVghT9YCwia8qE+haK39Po0ciqYzefsWf/d3rzIXNzhw4iwDp8/Q1lZFaciNKSyu8eCyLCJGHkvx2oEm9j1EMIZdL1wmt5P5KZrgNoVhumivgqUUVZeQjSeFirO23bJut98jatzbZQXEmnDbZY4F/LJkbQfmiHnssrP9CxNawDRxAfFGYcZdGFu7i8WxwRAhCoUCyZZCRtbxsIGsbbLx0WV+9uYId4cXMI5+j/Pfe56OzlKaZZ2wnEI2ROBFxJ43hXVYcBqwa0krkJJAFBxwYeJRNWF5ACKDVA/uFLUXGZY7799pkkJWhIeA7gPTxJIkVJdEXhIW7qIWd5rV6xO8/Yv3GRuKoXT3MHjmOK0nuxl8DNBFwWfRGNubwb6GaFzRbPpJ+WaxV+wUvnZLCBXFivAahXkj1pkmgVewRUwb4gdzi2Qmx3nv+//A+/dXCTX303LqD+k6f5Sm8kJN5ailo1iy/auw1op6P0FuYoiK67iwuoSFtoRiiLEteIiLoRRhA3Y5Z7vxYqzFfLTwPl5rO9EpxXlcnNmSYgfaFPf+x3y7+INiUJJ91ULAx+Pi4WI/yFsYPgnDMlAVjSBJ8qsJPvrHt/jFq7cobetg77nnKT+9i96qEGWyiUd8rrgFSG6k4uAqBR3FrT32pBXV5EXtca89P0WfdLGO7cljFZwNcNtzQ5XtnbMwhYtZ0vbeb9n6FWbX4xF93AVFWF7b19u5j71xCEvsNKap41IUYgubfHzhEh+9fY24Di9959scOXOckko/XkVc2cJjqfaakuw9RWwkYs4Xdg/LLqYh9u6iZ4nY13eW1k4NPt0uFl6QttBKobWYy2IPFWuuoEHxg8L/xHZVMUEVf22Pto5PTEjTbc8NsT3IYr8XYyP57fkhWmDau1Bhv/UYOsb6IrcuXeP1n19gKRXm4PnnGPjmadprKhBLRXzOtbOHFNqoF9on9j5TA8mPZbkfZ9+LOCvJkyvUShdDYPrtdov/aS7NdgsRLRE254WCK8Usd9GrYoa8ONd2FoQ4Xx7P0J21Ya/VX/mW8nizl0wVyd7fRUMyGHIKNZtidT3GjavzXPj4Nnl3HUe+92ecPVxK1KMR2RhDjc3w4NZH/P1b97j1SKWy5SS9L/4hBw620NcbolPOwfhlli+/y89nPUxV9xPtHOBASxv76hUCbh1NWsdvebEsFzk5jF+sWeECI8v2SNquOvaZ/Mme70xcsS1mFCRfFktR0dUpRq8/4r03PmBuuoLKrr0cP/887YdKCHu37XM3nHVjeAL2PpqVsoSsBJJuEbszxqt/8x5jy+s0HDxJ47fOsaelkrYIuB4HwRXmZVH/HQGd3xwFHAUcBRwFHAUcBRwFHAUcBb6yCjgA3QHoX9nJ/Tl3zAHon7PgX4fbOQD96zDKTh8dBb5sCgjaIx7uFrxW7XrZRWQu+JUNiG1qBIaKkV1jbXmS6ckrjIzEGB2ZZ36tDzlaRe++AY5/o4G+5kZ8koJPL9ZPLdi9mpZKVtPImCZZU6E0FMAnQIq6hro4xfCld/nB1RrcYRcnzh2jY08l1eVBfC4T0lvE5haZn5rh3sgE00tLjDyaJOc6x+mz/bzwwkmamlyUBLzohoZP8doA9PFDYQGfLRnTUlDk9OOH8obltx/om5KF27pHfjHJh6++w9W/XWS8vZPBP/tzzh2uoqFUJ6hI+EiC7gLVxMpJdn/y+RySRyYplyArCl63i4DXhUtAHsvEUtNoag5Nzdh2wPb9TJPlUje1RpSKbBhV1GD1ptHlDP7EBuilQJCt0jDhbBo9vU3elUSTo2iWB284RMBtks9vI2XjWKof3RDw3Ivmd+NXPIRkhY2AUECzwX+lJsC0jWLJ+cUo50hkYoz8+EdcemsbK1+L96UeDj5/kObmMlpt1qbbwCzvKtT0FrDFr8lgrpOzFFb1EBnVwKPniGgpvK5qNK+PfMCL3wt+cxOvvkYuG0QzdDRdJWtzqhAud9C2+Pf7ZLyeQlK7AKKSpSGpSSw9SDqtsm24UOQ8iqQjZdcZuvaAH/zwDdY3/Zx9+X/j0MsDBDphly8GAhpn48SMVtSMiakrVIhrKTIuj4eNaCllbgs3Oi5tFrYVpJwCmSaSIcjIBqsl24Q9CiX4iKpu+ISV/WdZ3QkW8GfibNy8wk//+gMeZCrpPfYyLc+fYF+7TGVQwWNtYVrlBTSUWWbTipJVDUxVpyS/haS4UfxlbFSE8NtgGUqzD0HzYKZlVt05G86IMS/LR5F8IUzFQzwq3ruN8B0oz6xiaB50w4XL1UBGF6tYJyvPYBg6HleQoNyI314kKqYSJ58y0a0cqpRGc9UWxkj22nb+ipTBLWULMEgLgRG0G2bJi+SlGNm3bvH2a/Pcexgj9uI3eP67+9jdXUefkbSzMfW82D+ybJkSWt5E1j2E8j6kgBurwsu8D9tyPUSe6Mo6qpJhW06ib/WAx0BSDLSgjOQO4/J58CqitvqimM2QqrH7YFgm6byfrL6NpKj4vRtM3Fnhg/fuMvJAoayrlaPnB+3szV6/hCygnJqHjEpeFXEbbjJyCQJkWi43Pp9E0CvjdUnIuQykVMhkSZa5Sbj9pFWT+kwI3Scj+yHtg2pdaKVjWlvIa6ssD4/w0S9+yXsTCdy1bTSe+g7dZ47REVUoc0ODyFYVAQA5N5qeJqdl0EwVEZpgSW5kxY3p9eIJSLjdIlxg28aOkmER2pQg5UJ3u0mE3Kxh4JckSk2LoADaPoWEpFElwKsNlMWvDGhZjFyarKqS0yRMyU1eDmK6vLYzSIXLxO0Rg7sz4wV83olBMk0NRUSh2GBaBC/okMqT0Xzk8mkkv4bLO8tmLMUHb17jzTcyVDS3cPj88zSdCtBcHqAEg/KMjmmq5PNZkoTxpzwoqkIm5CFXquDxKVTnNCzXnB2hIG2WohklWEE3az4NWVtDzuYoF0TSW0fa5yIRdlFjCjgpAnos0BIYuQSakWPLNFDlIKrkQZEEFPagyBI+PwTkDWQzg5QzUTdKkV1+VJeF6plG1VIops76mMTNaze5eukqc1qI09/8DgOnnqOsxkM0ZBF25wnntzDybmTTh2yVYVgpNDODapo24FfcbtyBoA0vxVlgqhpGNoORz9u1xuOBCC63D5/kwa8IyKnidsWBFTDD6LlysikPqpFBmHVn5SgBzUXEcrFWL8jsBgZxmjJeSEWw8n42KyTC5jyGsDC3ahBbv6K40X0V5ALglgzK1RTeide58eEV3np/iEu5I+w9f4yulw+ytzZMuc9DmVshJNxcCqNu/59LMuzAKjJrqFaAVF6iRInY1u2Sy8L0zSPlVbRtFY/RYwcEZawsa6EYJVkJRQlgeqNoPhm3vf9DxA6KEWeWKNtSWggYEEEiVtr2ZdfyeTTNQBW286Zl73sobmSXG8ntt2vTu1wmLjZQsmVIdrAP5IPb6FaaxMYk8+/O8PrbV0nLjTT9D/+O5w+HafRnCE0+YmX+Lg/nb/DOdJbViQhKrouq46cZOFdNV18l+4wFrOvjjL76Ju+vmMy/9AL1h47wbU8JDRUi6kpl1jNG84qBlVHQpSYkOU7e7SXuLycV9BLxiH5CSV58FxFRLgaarmEI6C902Kpmy7OJFswjKwvMXRnn2luXmJupwNs/wJGXX6BzX5hGVxyvpaJk18ik61FR2BaBHNIUAZfM+tgk//ifhplY3qRp8BRd3xmkv62a5oiEyw6uEluCgSLJiPCtJ2GUO+v+cfDUZzn5nPc4CjgKOAo4CjgKOAo4CjgKOAp8ORRwALoD0L8cM/WL30oHoH/xx+hL10IHoH/phsxpsKPA10CB3wzQ7efjdgKoyNS2kEwdK58hsb3FyOhDZiYuoKo+1LzM1Hwb65pEW28Px1+qp6+lzgboAQGabThnp2vb2XjiwbvIn8xbFl5JwYWKrG+SmZ3k3uUPeOV6lEiFn1Pnj9LeV0FZiRfTyKCubzIx/IiFmTmSmSyaZDE5O8/4ci+Hj3Rw9txRmprcRIIia9a0s9s+K0AXRr2WDdDv2gD9g58UAPpEWyd7/8c/5fThahrLdMq8Mh5zC3Q3Vt5gbXad0clJthIJNGGd6ipDcfuoqa2js6udqqjPzgJLr82xHlthZXGWra0t8pqGblqs1wTYHdpLX+le3M0K/nAaVU7ifzjM1Kywyg+Rae/CG18lNjtJmhgZLURJWTVNnXuIRDykkptsrcyyMr9ELqdjmB4CZZU01LXRUNuG3qzgs/MuLao0UbNWPCJ3oflF/myWZCrG8Cs/5OO3Upj5Wjwv/1MAXQA9HcW08OdFZmWazcVVPp5NML+yhiufpsxK41aqCTf0UNGzi4Y6mbCxjju9yMLcNgtLi2wlE2ymNVTDRzhSRcDfQmNjIw0NpYRFEIEiLGl1lHic9Y08Y1NzjMe2kK00pUEPEXeOpelV3r1wi+1sBUdf/F859sIeKtqhQ14APU9yaY7Lsx6WlzdtKFqjxpD9Aarq63HtPUlLhYFP5F7GHrA+FiO5lkUyB1gPuonrSTLVa/Q0N9Ba3UhFLoBsByF89leceQKZJOs3rvDa31xgKBOl59jLtJ4/wf4uhahfxmPE7MruGBb55UluzqnMLayQz+SIqCvg8hKuacW3/zxNNZKdqVy3foNMPMfKwiY3k8tsb+fsgJB6owlfeY097t79ddQETQJYhJaHmRxfJp4yCEUOkZUMtlLrLCevkU5uUlpSRWvtcWqrm23j7a3UIzZmY2wlY6TyMdz+Zqpr91AW7aeySSEczONzawRE5r4eRNIE/BJsc5GcFEN7+xZvvjbP/YcxNl76Fue/1c/u7np2mwl7M9na2GJxbpk7C3PkMipSXiFqlBGpq6a8twOzu5yQsIQnQ93wONObs4wm5ojPtWLIOdx+CXdVmJLyfmobGqmvgxKWcQmwlqhkK7nB4soKo1MJNpLz+AMS1ZUq6RWJu7dmWJ4rp7y3kyPn99F5PEqfu1A0Pb+1xeL4HPOLMZJpnaRUQlo3CJaV0dHbRktLHSG/C2ltkdTEAlsLKyxE/SR9YbaSGZrTpZQ01lHZVItUDQ3CfhmVTG6F3Ogw1z+6yN0PL3N9WUOL1FB5+HmajhxjoKOO3Q0ldPtSkDfIx7eZXZ1jenGe2OYGec2HZIUIBkqprmunurmWiqoSPCGxgjcxtQzSwxirUwkylsxiSZh1ATQ1ne6KSnZ3N6CEPcRljWo7G3bHettIkootsrw4y0psjbV4hkzeRHOXEyitpCxaQ2tDDfW15XjcAl7uJFHb2cciqEaUhjAL2dWGTj6ZZnVmleHpDTaTa1ieDJXRTdwEuXN1lOtXvFR3dLL/zBmaTwVorwhQJpkEN3IsL84zPDnBXNagNB1EyclkoxEi/Y20dLTQgxtNG2ZzNUZ6UiLrqkGJhJiT06zO38TcSlCdNwlUdOJtaEFq6aC9QiHsFu4RoMdmmJkdZ2V1gcVchpSmoFkufN4W6qKt1FY3UNnqptK3hZHdQl1cZ3JUJ6fKZP0ecr5J4vFV9HSczJSLyUfTTD+aYc4K0z14gLq+vbT3VrCrNUpdRCKcibM8vwm6l0BoF2ltibnFURJbW3bQR0kkQl1zK6HSCjTdZGN9neWZcbbjmwQkE6O6hWhVC03VfVRWQMAv1pwA6DH0tML6osT4VJLF2BxpLU5eKiXqrqSzsgvXkQglkRyGFKd+fIOZRyqZtJdEcwR3dpL42iyrVgBPRiUcLKWsYR/B1mYiYQtPfJ7tj/6aKxevc/P2ApdSh2g+sIvak7sYbKqgq76GnrpKqkoitquHHVdhzwsVSU2zvTTKXMxkKwU1FQPU1ocIlpgkU/dYnphheyNDxDXIhmSxklxhyhiiNAWRSA2ltX0E63vifZ2UAAAgAElEQVSJRmVKAsJtRLOv6xKBMWbJE4AuJ1CTKWLLqywuLrIS2yCZTGEqfnyhMiJlUcpqWqhpqKO8XMYtJ/Hmw0gCvguXen+q4AuRnmPz0gyvvf4RS8kgVd/9M84ebaUhkqFy9B63x67zaHWEWarIrZYRn3OjdHTTf6aJ3YdbOKAvkfhojPd/9EuubUn4/uh79J87zcsohNxJdFeeMWkU/dIKi9MbZIwafO4VVJcXo6IRX3MnLfU11JZ6qNRFHw3UzXVmF5bZSiYxhQtBrpu53ChaKEV7vYk+leLuhRvMLpQRGBjgwLkzdA2W0OrdxK1nyM4vMjTnYW55g/VshvLgHLXlEfTVdd5/fZ3VlE7j4Gm6f2c/e9pqaBYW7g5A/+yHuvNORwFHAUcBRwFHAUcBRwFHga+UAg5AdwD6V2pC/xY74wD036L4X9VbOwD9qzqyTr8cBb7MCvwTGejix6bI4tOwXWX1PJnEJivrG9y+P8TywsdUR1sIBCLcf1DOfDJPW3c3R5+vY3dLNX7ZhU/fse0u+FJjySL3esfN1c67Mm2LbzLrLI0+4PalD/nlUDX1TRWcf+kknbvLCfoUtrfXiS+sMvpghJXFZYLhEOGyEsYnp7kz2Ur/njrOnD1SAOgBr/2AX+RTfXaALqyfwW3dIbcgMtDftQH6ZHsBoD93sJLmcsMG6G51DWNbJ7Ee59aNEa7cus3q+hopLYvmKSMQLqWnbw/PnT5NV3udXSd9bWqI6clHjA7dZmpmlkQqjaqbbFYH6Y8McrrzBRqP7aKiLoUhx0m/+Q5vfzjGds6NPLgf//Y6S9OPWE9OklG9VNc109V3hOqaKkxDZX56mEfD90gmUuiaTKS0jvb2fvr2nCZ6ooHKoGwD2BpNAC9h7SujBTRksmxvrzLyyg/58O0Uhg3Qe+0M9KbmMtrEYGmqnQCYd6mYIr/NkPCmVPKxWa7dH+GNhwtML69gpeOUmSKbLkpj/1H6zn6PPQMRylnDis8wcmeCew+GmFtcYGUzQyIF/mA5tTUD9PX3c/DgfppbfHg8GUw1izS9wLXhWa7cvs/duUU8UpraaITqgElqM8fdB3NIvnaOf/vfc/xsL9FmkzZ1ktTmBiNDd3n1VoKZuWXyqkWluow7XEJbVw8Vp/+Iw72lVIUl4qMXufKLS8yMLeHyHmSrxE9KyhDsUDl1cJB9PXuotCIodor2Z3/FmSOY2WbtxhV++lcXGMoKgP4Nms4e4XCvhwq/hNdaw9BCJDbizN+5xjtDMR5NzpLLZAnnl4XxPZWtvTS9/OccHGylLAS1S5dYnFlm+O4o78+PsRrbst0EqtV6wtVN1LZ0UvvCAHs6opS7FeSHF3nn3essLG8RKj+O7nMR21xiZv0DNmILRMtq2d3+PO0dezDlPKvxMVYfzbC8OkN8ex63p56W9iN09r5A595OGhotSoIGQTLINkD3Y/iEC3shA10A9Ld+VshA33zxmzz/rX76exroyW2wHU8wMzPH9ZtDXBp7QD6nYWRMytUI0ZZmOo8foeqlPdQEvYTNFNXXbnNh+CpXZ+6zOl6HamXw+GWUyjC1TUfZO3iOgwciVPliSPoW+qyXkYVZ7o2McPXWDGvxGSqiAZrqQcmUMDW+STreQt1gP8dfPEDPsVp63Bm0xDYzY+PcvTHEyKNpNuIZNnQPKVWlvK6Wo2dPcPDQINU1USyxzj68wfCNu8yW+cmEy9jOqrSr5XQdGKDv4F6CLSEaBUC3NOLpeRY+/og3f/oaI1dvM5Lys+2NEOw7RuPhwxwf6OTMYCd7g2myyW2W5xe5OnSLWw8esBiLYZpBLM1LSaic1rY9tPftoqu3h5rWCsL+NbKZdRZ+cZsbHw2zrcNatIK4W8GlGzzX28/50wfxR8OkPAbVlmcnhdzEzG6yMDnK2OgQd+7dY3E1TjKjobsrCEQqKY1Wc+zYcQ4e6KeiVFjjF+KfRIa07U9iidIcosC0ibadYH5mkfu3HnH59gTr8WUsd5rW5hxVZfWMDy0wNlJNi1jj587TcjpEdzRIUEsjP1zg4r07XL53l4lkltKUDyUnodZW0HhygIPHD3O0rBYze4+Hd+4wc22DhBXFVRZh2a+yMHkZbW2D8lSWUHk7NX37qDxwlP7uWurLQrazQmJyiLt3rzEyep9Ha6tsbBvouFGop6G6g/5dexl8cRcdlSqp9QUWbz3g4kdLxDbSyJWVaKFZYrE58vEY0kqIzdVN1pe2mJdLqGxrJ9LWycCBRo70t9FW6UVeW7LPhXTSpKL2EIa8yaOpO6wuzOPxuikvL6d9Vz+V9S0gu5ifm2Ps/g221lbwGTnMqlaaWvo4sPd3GRioJlqex61sYuYXWJ6JM3Z/i5v3F3k0Pcy2FidruKn21bG/4zC1v7OLtq4QnkAG77sPeP+dcdZjOvndjXi1edZXpllIZXGl8pSGK6jrOEbLkbN0dlSjx+6y9Pr/xfUrNxke2eRyYj9lXY0EBho52lHLof4eTvT30Fpba7sPFBOTZeFWsb3B9L2L3ByKsbFl0d51kn37O6mp8zM98SbX3r/C2tIWIe8B4i5Yii8ylrxKYC1DWXkd9V1Had57lt19nTTUuihXRJkIAdBFiY3wY4BuSRskV9d4NDbO0P0hRscmWFlZKwD0cJRoVR2tvfvZd/CIXTrC404RUIN2qRU7UMabwxLlALQltm9M8pPX3mMqJlH6jT/lxMF2aiNZaiaG+PjOx0yuT2HWD+DNVDFxK0aytJz+0+3sO7mLIyyzcnmOX3z/F1yPQ8Of/AGHXzzDOV04scTIZtZ4O3admZ+NMT4yT0ItJ+hewnR78NW2UN6zl75dPfT1dNJd7kfKZ1gZH+Xi5WuMT88LcxuQ+lnRJ/BEDZ4brKR828eDj+8wt1RGaN9eDpw/w+7BCA1KjNzmCtP3xvj4XoqhsSli6SQNlTHa62pwb6e5dxXSkp+OIy/S+73D7G2vpjFkOQD9sx/pzjsdBRwFHAUcBRwFHAUcBRwFvmIKOADdAehfsSn9W+uOA9B/a9J/dW/sAPSv7tg6PXMU+PIqULBXL9QRfWLhbpc5NkzcooC0ACWpBMtzM4zMxhiZWsQtj9PTsQufx8f1Gx6mY9u0dHVz7Fw9vS0V+GUFjxF4XPdaZKEbotKpXSvYQlTctev4Gjkyq4uMDN1j+N4drs010dFVxwsvnqC1w49lqCzMTzM5PMXayhpaXqepsYbyaJj79x/w8YMGunuinH/+uA3QS/yepwbootqzaJfLvP0rAH2qs4t9f/KnnDpQSWuFSYnbhMQ8G/PrDA+NMHR/hqXNLdvGPSusiCU/Hn+ImpZO+vcdZFdPh21Bn14YYmFmgsmRe8wuLpNIZ8nqFiO5BJVqPae6nmfP756mpQtkT4Kl//Ij/ss/XmJhNYP78FGaRDplPk0iPkI6LyHJXrzhBqqqWyivKCeVWiW2OsJ2IoG6ncfMBnEHqtl7+Dv0/8FB2psiBGRoKJSFtmGCbgP0DOnEKmM//gHvvyts5uvwvLzrMUAXFu5SPoflklFdebtSraRp5KYXmLpzmxsjE9za0MiIqZNJENaS6HIF4cZdNB18kf7BeprCKfy5BebvjTE68YiZ+Xk2UybxbYl01iKXK6F3Vy9nzpxicH8j/kCO9NYaq+/f4K07o4wvLLGqm0T8GjXlISqUnA1j7g3P4ynv49Qf/R+cOtVOeUWe2vgDZiYmeHDvHhcXPSRSWTtEI2ouobu8lFfX4Tv0PY7vLqOjvoTknQv85K9fYfjeJP7KM+iNVXhKvTTv8XBy/wC7O3qoUEqRi+XlP+MiFwA9kE6yduMyP/2rjwoZ6MdfouHMYY70eKgKSXisdeJrKqNDIyzevs2tZZ3NZNquLR3ML5PVTXzVTYSO/hsO7e+jocZPy+YVNhZizI1OcWHxEasrWxiGC3csRAYv5XXNNH1zPycPttNWEUW79gbf/6+/YOjBFO7So/irKzEVlRR3ScWXkEw3Je5uIpUdBEv9aN4UxuoqicQy6dQciS0X3kALrV3nGTx3kv69VVRWiqzvFG49jKz5yPvFKl4kTwzjXZGBPsf9B6tsnH+Zb313kL6uOhqXJpmanGJ4bJwHk8tMJ2O2hbWVN/HFffijldQPDhJ9oY/O2nKiSp7amze5PH6bW4vDrE02kRPW5nqGTSmPP7Kbg0de5uWX2miLpklvzrF6M87V0VHGpmeZnNtG9mSoqg4RLU2ironM4Q1y6Xaajx7g9DeP0XO8lm5tg7mhYW7dvMvU9CqJ7RxZEc/j8hPPZVGCAdoH+xnYv5fG5iYC03e598tLXH73I8ZDfnzNrfjCEfrc1ew+vI++AwN46oP2OhMW1InMAkuXLvLOz1/n3sdXGU0GyIUqCOw+TPvxYxzpa+FkfwvtxhLzM9OMj41weXiI6ZVVdEnB6yoXkSt2jfugv5byhmZ27x2k+2A/LfUx0ttL3P7bd3jz1cvkFC+55haojBINRTi9aw/PHRkgUBkm47OotOurF/ZcM73G4vQjpidHGHo4zNJakmRaY1uUTBBsXHaz7/hZnj9/iq6OqF332iPsx+19WwcrVzgz1BwLE4+4ceM+9x4sMbO0jWak8YY1Gmq3CHnKeHRvjolH9XQfOMjxl1+m+XSIzrBCbnGKjXfvcnVqkoVkgnWXj5Kkgpw1SZT58fe3MnBoP+da+vBlbnLtgw+59ctx5rcD+Kqi6M2lkJuBRIJgbINM3kewqZWaQ8fYf+wAu1sbKPe4SM88YOThbcZG7jGzucF6QrdLYKyvKLitMLt7Bzj2x6c43O4huTrN6IWLvPH6BDMLGwRbOwg2JtHyCaTcBp5YgM2VLWKzm8zIYep7eynv6aZ/oJaDvY3U+DS2Rod5793rzMysE205QUWNi3Q+RnZzFTWTsmtf+8pqCFc12oEKuXye9flR0okNrOQKm5QRijQwuO97vPjN5+ho1zH1JVJLwzy4M8PkwwRTKyqbmXWkoEUmmyKgl9NS0U3oXAfde0oprbRw/eQW3/+Hj5mdTmAe6qeuTAMjxXpqHTmeQcuaWN5W2p97iRPPHSJgTrB98W+4eeUW9++ucHNrPxW7WvDubeZEZz37d3VyeFcbrdXVyIpdXd5+SVYaNb7K7Y9+wYUPZtiKy3TsP8Ops4O0tlUyfO2/8tr3X2dmcgV/6BBSVQTDnWdVv4d/JUFelXGVdtB64CVOnT5J764q6vySDdDdZMAKPgHoxjKJjQ1mp2d4NPqI8fEZ1tY2yJte0qqCbrqobtvDsZNn2bu/i4qoSonuQRHRcQKgu3UkKYfLXCZ77z4//fkFJpcMPKf+mH39bVSWmtTOPuTDW5eZjS8T3X2SqFzF8KURliWZ7qOd9B7s5oi0xMTtLX76o3d4kPcw+Ge/z4kXDnMio2Gt3GdqapgfPrrB/PU4qaRwdqihzLeAaujI/hBaaS3NrW3sP3yEc3u7casppu9e5+c/fYM7DyfIWx480eO4KjNEm/2c7o9QFndx78J15pYjBPbt4dALZ9l3oILS5COmHt7l+rVh7kzA6kYCTZSFqFymvqIUa2ODe1ckVHcJu079Drv+zQn2dVTS5AD0z3iaO29zFHAUcBRwFHAUcBRwFHAU+Coq4AB0B6B/Fef1b6NPDkD/baj+Fb+nA9C/4gPsdM9R4EupwK8D9EI3LCS76K1uZ59vLS0wfO8Wd2Z1NrQIu7s26etuI5dKcukjlenlNM3t3Rw+3UBvaykBl4JieAsPv8XVJNkuvy3qqcvoSIi6vxqZ9RgTk7M8HH3E0soGKdcgPV01nD65h6qKLFsb69y/f4+h4WW8niDR8iq6W6OEvRqXL37EW/fb6ewq56WXT9Hc7CHkdf2zALqA+i5DAPTtxzXQpzo6GfyTP+HcoSraogZBRSW7OMbwrWHee/sCK2sqzbsGKKusxPILO/scGc1ky/Jjhqro6+3kQF8jTdIWybVF4ksTLG+miGd1Ehq8e+sWG2MZeir3MfjH36BnTwC3P078H37Mf/r7C4yOx7COnuT4/l3s7molYk2TTMUZejDKjdtLKN5u+vbupXV3I1U161j5LNnVNSYvrnPn0Rr1A9/i1P/yIvv6a4h4oUXUCjYKo2v6DSQrRS6+zPiPf8C776ZRtTpcL+9i/4tHaGwqpVW4BGg2DURT0sJMmdx2gtkPr3LlzY+ZWUugNnTTsKsTr6ThV+Ospb2saD7SkVa6dtVxqKuU1rI8vqVZNhIJ5hYWSBsB4imFRxOLXLkyTXVtNc+dOsHJU134Q3lW52a4/x/f5vL8EqUNDVTv7aO+QqHEbcHKFEO3HvL2x3cxyno4+T/9n7x8qo1a/xrK2HUuf3yNiUczbNceora5gVBZCRFrhtXtHMm8Tqz6OfY0wmBPHf771/jh//MjxkbmCfT9LlUHBmhoraV/l0JPbSWRkjJcSsjOvH2aV4JZAqltYtev8MrffMRQttLOQG89d5CDHSZVJRJebZmx+9O898v3SY4vkivvJFrbQGm0nJC+TDyTZylrMVHSS09nCwO72jnin8SdzWOsrXMzscLmVo5cTmLrQZa74/Noip+qF/t4/sQu9ne0kb70M/7h/32Fq5fvYZYcp35fHx27W6lvXUfJrzA5Os3Q9XXmtgM0dLbStK+TPdEgAY+GrC/x4NoYdx+s4Q7s4sjv/SGHT3VR1+SnQkrgN8K4dA9ZYeHOIjkB0N97AtA3z57jD/7gGF2N5YTuXOT61RvcH5kg6a0l3BahqjKKR0StrMps5kzSgQr0/hoO9DbRXe2lc2mcte0VJrbm2F7qYTubZG5xlltz46wnIuweOMN3f6+f3c0asfmHPHh9lA8fTpG1ZKqru9i1q4bycg/51AMmb89z7/YM8Y16Wk4c4cy3T9B+rIq+2AQfvvkeH12+g+6rpr6xBV8ogrskyFY2zdp2kmQgQE1bJ40dnbTPXWb0g4dcfOcSE+EK2k4co6evn2MVtUTbKimrqSDnk6nLSyiyTtZaR5ueYPjmHS6//i7XZlXcNc3UHXue7hOH6K4vobVMwTdziSsXh3hwb4ZZNU1ZQz1tu3cRLQ3jyalsrcaYfDjDYkqnob2LXade5Pi+HFp2mcv/9xu89uPLeMoqce8ZpGnwID0trQzUNNBQ4cddopB2Q4mIEZLMQga5vkluK0YyHmN1JcZGPEcqozO9ovFwbJaFpRjRPcf51jeeZ3BfE6VeCAiALkpjCLt8SwVDJb+1xvULH/DL9y4T06LU1fdQW1dKtNpFwDXG+uIWNz++y/27pfQcPMypb3+HupMBmvQUc5c/4P6PLzFrmFR1d+Nrb6FadeFRTSatLCOKQWldPc91HWXg/2fvPZ8jy+4zzSe9g0l475Hw3ntTBuXbVFe3SIrkkKLM7GxMTChiPuxod2cjZrV/wIZmNRJNU2zL7q7q6jIooFBAASjYgvfeew8kkEhvdm9Wl6al0EaIH4YSm3kjMnCRuJn3nvdanOe8708yzmDrc158NcnEtghtTBRhldkUZPrj47AjX19jbGiGVYMRaVwCaVffoDwrnRg/L7xONzg52GRrbQG92cSB3uGOZ+/vWWNxaouI8Dhy/+Qm13N8sRyusvy8jUePV1hYO0KbXURqTQjRkf4ESM6QLp+zOLnKZM8i01IFuTVVxJYVkRijIsFfiehojaXuPh419tA7MItXQg15pXEkZYQTJrOxu7zI6sI843M7nIi9ScspJDkrmwgfOzKnkZOVQUanTWzsGPCLKOL2D25TXBSA1bjAxkAbA13T7K84IUCHb6QW/4QAOFvlbE+CTa9mP8WPRJ2G8Egl2of9/PxvnzE7s4f4Qg35eQnEx4Xi73OAa+vUfQ3tGzzAJ7ucN9+9RXq6Aq/VRoZ6huhpnWLyuJDE8nwCq7MpiQ8kKtCHSF8VgRq5e5DPK4AujMg6x366T/fTz2hp3MBwoiaippzqyznoksJZavmQj/76HrMzm0jCLxNVoEOXFoU2YJOAozP6+sfpn9XjFVvO1RvXyC1KJSVMKhQZQS7UQOfrZwghhl20idNoRn90xMH2Pru7h+hPzzk1SphdOWB6YQ2nJoKi8lqKS4vRpUkJcgm11IXUFSkm4SuwoHDt4pp5QVNzB7PrBs6S30OniyM4yJeg7RFeDE2wZ3aSWnoZnVbFXHc7a2fnBCUlERwXS7prgbEFMU+aR9hQh/Lm965TXhxL2vECpyPd9HT38njmEKMyGV1aNkGRcUR5bXN+fMDRxgoDC1uYJWp0pZd481olASIj22OdPP28npHZfVyKUPyKb5KaE0B0og9ZPmdYpvfofvScxT0vFFmpFNfVUlQYiGjuBW1PG2kbPcIkiScyNp6Q2CCCvWeR2S1sjY/R3nCGATWZF94l9d1KcuKDiff1ONB/k3u6Z1mPAh4FPAp4FPAo4FHAo4BHgW+XAh6A7gHo364j+l+uNR6A/i+n/bd2zR6A/q3dtZ6GeRT4HVbAndX+tQPdjc3dbXkFz4W/WbDqj1ldmGVmfITpQ29kgVlUlVqJjwhge32RF61GVrYsxMQnU1gTRWqsD0qJCIlTJhRIfuVsF0vdAF0AOIKLUeQ64mxrk/mpSSYWNtk/NuCUagiMu0qaLpjM1BBk9jVW11YZGx9nacNKeHgcOl0KcaEKXOfbtLY00TiR4gbo167XuB3oGoXE7fL7TSLcBQe6uwa68x9HuCdQ8KMfU1PgT0KAA7nTgGF1kudPWrl/7yEnZxJSCsoIi45B6uuDw3yK3mRl5UzEqdSf4oJsrlblkhfkwHK4xcHqJAvre2wdn3NsFdPWP8T+rJGEwCwy/7CO7HxfvLQmnHcb+eUHbSwsHqGou8a1yxWUFGSS4HvA8eEGT5+28MknHZw7kqi+dIWaNwR3sAWly4F5Z4veT2b49ZNeRGFF1Pz7a5SUJBPgDTqh5LMQKCACx9cA3XqyzcIXn9DU8hqgp/9DgO5wIHLasclMiBwG9Ls7jD9q4uEHj1g/NuCVXUZCfiZeUhdK2zGbejErp7AjDiIjL5E3a9LIiVThc7zEwf4BU7Oz7J7A4amYxaUdunqWiIiKoKqmktLyOLx8LKzOzTLw10+Ztdopu1pH5pVaEoLlyG1GDLND9La+5JNHLRwroin5o/+DW9XxBIuXOe19TkP9c+Zn1nHqaknKTMYn0Bcv5zwbR+fsHJ+x4VdBXryYS2XpBE+P8uXPH7C6uo9fxY9IvVKDLjmEtEgRvlLh+BfjEFIFXp0S/+zpjDVUhjN2BYD+iw7G3DXQr5NwuYjCeBsBGjtK4xp9naN88et77ExsIInOITElnYCQQPxEB+yfGlg8MjEmiyM5MZbaiiJuRJ6hdNlx7mzSsbnM1tYJBoODw3EzQ7OrOKQawm5mc7U6k+LMJGxdT/ji/ccMvJxEHHKJlOpyiirySM8xo7JuMvRyhM//7gV9K3ZS83PJrqvircIkArUSVM5tRtqG+fXdTraPfEi//g5llzKJTvYlSmpEaVMhc8oxK4QxGVtuB7qtpZ+nXzvQTy7X8d67xcQGe0P7E5qfNtM/Mo1Jm0RoVghRUWEoBGPojoRtvZldhwprehgXitKoSA9HZ9rizLjH7MoEG9Ph6I2nLC4vMLC6wOGZH1l5l7jzXi5pMVa2lkcYfjjO8NoxwVFxlJTUUVAQh5fGyfnxEL2NA7Q8G2RnK4Dg/Gxqbpa9AuhTvXz8+QOa2gdw+caiS07DLzAEuZeMY5OBrcN9NkRSAuOTSMrKo9IwwnLvCn2tA2yFJZB38zp5xYVUhPgj9hbhlIAeJyFmMWKxcM6cIj895nhhmef36umYOcErJgnd5bdIrUwlXOPEy2XnrP8eDY+GmR47xBERROGlanLK8wnRKlHZTW7o1tHYQt/CBiptELHll6grUyB3nNHzNw3uz/qExRBYVUvOpcskxwQToxAjd4BQRcMkBbUDJOKvAbrrGKwGbGeHrC2vsbiyw7HexNKWjdGJRTa2D/DLq+H2W9cpLtQRpAEv97XbjtJlBIfp1aCq9RVa6p/Q0jWMKqqMyqrrpKZFExgsRmIdYn5iiYZ7TXR1iEnIyaPq1huElCoJO9tn7PGXdHzwnA2ZjLiCAnxSEom0S5GYLMxY9Lw0GxH7+HEp5zLvRO8y2dNF16M5pg8VhKcmo7teyZ3ruWhFLuTrS7xs66VzappDpYqQmltU5mSQFh5AsFOPVb/LxvIMK1vbbO8bOdJbGHy5xdTIMlGRCRT/+fd4u9APl36TrRcdPKrfYOfYTnjlFYre0JGRGk2Y/BzJ6gnD7UN0PhpmUi6n8o0bJF8sJS5IhlZswrw2zeSzdr5q7GVgfBXfjOtcebOAyos56DQududn6et8wYPGPlaNUkovXOXCzRvkJfjgLbNzvNjF06ZlOnsnsSjjufGdm9TWJuMwTTH6+HNePBvkeF2MJDyNsNRItAkBKM+XOdwCw76c1VgfUlK9SUkNIuPlKj//26csLR6hees2Fy4Vk5mlIyH4EOfaCa2N7Xz0STeGsCTe+8G71NbFEWseYqxvlLbHg8wcFpB9tYrYm/lkhyrwkYGX4J53ORCJJV8DdAFwG3GeHbgBelvDFsYTb/wvFlFdl4kuPpzNlk/49c8aWF45QpV6m/QLuRSXpRMfeYz37j7Pml7w8eNBzlQ6Ll29SnFFIRlxSlRSOwosiFxC/IcEl0uCiA1wOHCazOxubLMwv+yOcD81yZhY3GNmfg2bOpzCiktU1VSRkasiVGTGHSDilGESC99hQ+k6hOVnDA2MM7V0xLi8msjIMCLCgwk+GqNvepVjh4a86mvkhEnZHH7BzNYuLr8wFP6h6JyzLOxr6Rvd5CAsmZvXyijKDCRud5DNjuc8e9pKx6qMkNLbXL5xnaj4EGI0Bs6PdtgY6+NJ+xDzB+d4p5Rw640a4r1dnEx20fngORNLBtSBqUTd+i5FJRGEhymJsBPz/A4AACAASURBVC2z3zNP25eNzOyqkGUlU1x3gax0JY7RZhruf8XgjprIpIuUVlaRkB6Gv2Iay8k+oy3NfPnpOvsmEckVb5Fyp5K8xBASfD010P/ZN3TPgh4FPAp4FPAo4FHAo4BHAY8C3zoFPADdA9C/dQf1v1CDPAD9X0j4b/NqPQD927x3PW3zKPC7qoDgJRNeXzvF3bhb6HAWrMpOnLZzDtdXmZ0cY21pjg27Dm1CLZeqTYT4iFmcHaWz7Zy1LQcxcakU1EaTGueDSgISwTXmEMiLCJdEjmCAFgC6HBsu/QKj/f0M9/WyfOzEJyiSsIQs4tPq0EUr8VeLONnoZmR8kqnpWQyucOIS08jKzifKx4Jxb4a2lqc0TGWTlBLA1avVREVJ8VbKfmMHutMN0P97DfS2L5+5a6AvJyRS+Ed/RGWuN4kBdkSWE85XJ2l88Ix7X9xnZeMcWUA4aq0/DqUCseUIq0iGXhGGIiqL61cucvtqAcnssL82x1TvM573DjO5tO3u0D41OZCZAihIqSXjR3UUFAl1XB3YPnrEp7/uddeTDf7uD6i7XEFaSggRih1MRys8a2zm795v48yRT92ttyi+nk9a2jFqkR3n0SYDv1zkl1+94FCdStm/vUhFZTaBAZDmeGUeFdL67SoHYpcBmwDQP/+YpucGtwNdci3z7wF6rIAuBIBut+JQWHBYDjna3GDsYQOf/s1XDC+tYwlNRB7qh8RuRGU/xqGO4EweiNk/ibILxfzhzSIyIxW4ploYm5ii7UUnkwtHHOklHOvtmO3+pGemU3flEtkFofj5O1ianmLq/ZesKuRc+857JF8sJN5XgtRqxLk2yWBLL+/fbWDNFUjGD/6CG2Uh+JnGOepopf5RG0MDs2xoUlD5q3DKHWjFi5yjwi5RYtHd4UKhP3dulBE7Oc7DXz1hc0uPz+U/I/vmRRKTNKR6gdRuwCkSY5OoBQ/kbzQZWEd5bnA70O/+XADoASSXXSOxroiieCtapQXV2QI9L4b45MPPGWuf4kAehl9wCCKZCF/20JutWL2C2Ikopbggl+t1tdyKNoF+n82hHj562cnY2CIGgwvXphenDhlBUQkkvFfGjQtZFGTrcHU/5eEHjcxNruGT/B7pF6vJLkokLl6PyrXJ8ugUv/irJ3SviMkoLSXj6kWuZ4Xh7+1C49hkvW+Sv/1lI7MrEmIvv0PJpQxi0gNJVtpRWMXIUWCWC1eJbbcD3fa8j8YHq4xP7HJ65RrvvJVHTKAa5/PHNDys53nnANNnWsThdvwDvBHZTYh2FdjlvqijMvGqyOJGTS4XcqNJ1c8xOzfMvZav6G+TcW4xcnhyyLrJiE9QLpW17/Dud/JJjjSxuTjEZNMsM/t24lOzqaq6SlqqP3KpGaxzzL1c4KsvW1lZ8kKZFEdZXSHxpUHkjHfwy4+/5LP6F6wbNfj6BaLx0SKRWTm3m7G47JwGR5JUXElhzWWuGftY7dtmqGMMva6A4rffICMvhRwvEQ45OERwhoNAswSxyIFVYUBhMnC+sEzLvXo6p4/witGRXPc2GVUJhMidKJ1m9l58RMODeRanXMhS4qm6fZXUojgCVaB26XEdb9H5tJ7e+U1sMjW+WeVcLFDhI7bz8mdNtDbN4B+dSOS1m2TW1hIVKCFcKElhA7vUnQKPUijH4C6ZYUPk3Md2dsTe5jKNTxrp7BlhZ0/PidGbnYNzbA4JSW/9iO+8e4uiwkRCvMDHDdBtqAWAbnuVHrK/NE/Lkyf0ji3hk3yVy5ffcjv/vb0dyBzD7K/u8eSLRhrrDYQlp1Jy5RoBhVIi9HuM3v+MB3/bwMi5AVlYBM4QPyKtTqRGM3tqEUsBQQTE6bh94Qf8m9h15vt7GX6+zaYzjKTCAnQ3qihJC0LttOC1v8Z0zwAvxsfZdDiwZF2kLDOVrOhQIu0HbCxOMNLfQUNzC2vbp+wfnmM49uXs0E5+fhnF/+mPuZPvjeh0k/3ODh483sLo8ibxxvfIuhpDQpQvgRyi2Tyip6GHnseTjKvl1Ny+RdKlAhK0ClSOM9ieY6qpg4ctQ6wd2Amr+j4Vl5LJKogl2nWCcWOFruYm7j7uY9XqReWVN6i5dYX0KDneYhvmjW5am9ZpbOnnWBxJ5ZsXuFibhc04zELDfZ7cf8Ha5DlbYi2KMC/sgRL8TfOYT31RiKI4zU+mrCyK0tJEsnsW+dX7zexsmQj44Z9Qe7WSlNRgEjQbiDYNdDV18dd/84xNnzBu/+EdKq7EkyyeYWpwnBcP+5nfzSP3eg0J72STHiBFDWjc9wMbEon063IvQpT/K4D+suUuHfU7nB96obySR01dOomxIRw++4wv3m9j78CGT9kfkXExm+ycMBK0hyiOdhnuGOC/ffaCTWckFdW1FFeVkpagxldpR4kVkVOCSCzF6ZAgFm/iNJncMe4jfQM0NTYzPjaJyenDjt6JyS7GP76AC9fvcPnqRRKSRUS5k1Oc4JJjEsndESwq5ylsPmRreYORmW3qt9Lw8/MlJCSIaPsc0+tGTsUhFNdepSTayMlMJ4MzC+zbtThUwcS5ptm2xzKzbuIkIY9rQqx7hpawnQ42W1tpePSckc1wot/9M669fYnQMAiT2BAJA+wmu3nWPsbwph5DWCZlF/LJDpZhnGpn+Ek3k6t2AmLKCHnnNsW5wQR6Qahpnv3uGVrvNTC2p0Sek0rxlQskx9iRjLXR9KieSWs86QVvUFpeRlSCEq1sEcx6Zjtf8MHPZ1g/sRFdcIWktysp0AUT5+1xoP9GN3XPwh4FPAp4FPAo4FHAo4BHAY8C3yoFPADdA9C/VQf0v2BjPAD9X1D8b+uqfxOAbrfb+aeWf32RF37+4/nXv7/+3OtlvvlT+Jvw+1/+5V+Snp5OTU0NiYmJiMVi9/tCNKNn8ijgUeD3R4GvQ9qRfN0lLnYXP7eCU7Ar27CfHjLR10tvVwf7O5vsqKKQRKRTHC5HK3ayt77C0LKRBZMX2uhkkgtKqc0IJCXGlxDpPriCXsW4S6xg38clErG/vc32toPxyQWWN/XI/fyIT0wgJj6WNJ3g9BYhN9vYbu6jvvU5G4f7bAUo8QkNJiI+Fj8DSHdOWZ1Z4rk9mJBIHYUlZSQmxZCZqMJb7kSDGYXIjEhYt1ODQ3DDC+53iVCHXeZOMheAl3vogMuETGQFkx7X9gld9S10P+pkM6aCnDt/RmmGidjgM5SOQ06W1nlyd4jnzweZ25XhlRiFXKtGrzzFz3WIGAn+/glEh6ZQWpBLXIgvIsMco+NDrKzNM75h5MQsRW9TEbfbxbY5isT890i8nENhto1g/0N2H76k6bMzsESj+/4dQm7J8NFKyWYTyY6IodZ+mj/qQu8VSOnNa4RcyiMoVI3GZcb3eJ3Du1/w6ZMRdiW56L57gdziHPzD5MRLRbicTsRiJ6eiE5RCVfrzY9buNlLfe4zBFYR3ZTr5FQXExHgT5XB7sHE5bNjkRiSGHQybm6w9beX//nSJ+f0DpKmxyIICEVtsaJ1SZDIzCn85vjG+VGbHURgRierwhIHJaPo2e5jYHePYOEOw3QvzzhlmQyi+mUmU1l0gOVNOhHiXrYUV+p+o2PFRceXOTSJyA4kSnyF1nqE5m+Ooc4Jf3W1l5iiA2Fv/OzdyFUSeT9G/uEj9ixcMzC9g1WoJCApBLJUhtlhR4SJYqyUhKISE/CBSsuLwmtni4d0BDo5dBF76U6LKU4iKlhLv5cLbaUMkjKqwywQD5NeDTByvzgthcv+/IWQCi75+Sd1hC8L5JOElIpOG5eEFnvxqhPUzEekF5YTX5qFL80cpt+OzP8FW80O+ut/I4/UoRGoFKh8vRN4ybCKLez1abzkpYb4UZqaTmxiL2mZhZxlGug/5qbMJs3UPp+iUwgkZZoOakMAELO9VU1alIy0xmsCe+zz6ZI7NTQva6mriLxYTnRBIpMqOt3UF4/QUj371BX1bAejyLxJddYPIIgOhIhmhjjPs/UPc/byeubVTZOXfJbWsgMisICJV4Os6Q4WRQ5EcL5sLhcnKaecsz168ZHx+CXlFMcXXqggO8Wf/ZTPzj+4xMjHHqCgKv5AgZCoFVgHoSkV4q5REBvpTGBdNbpKOMI2ao4UFGuf2ad+2IN8aRG4/RmLVs+eQY/ePI7mgipK6qyT6OthdmuB05AHj5zEkZJRTXlxKeIBwgltRijbYm5vjeXMvE6Mm5Akp5FXkEpYdTMTsAJ/dfczzjiGMsnB8goIQazSYRQbEUgcyOUQEBJOVlk1qUhox+mF6h08YGl9HHllL8Y0LpOZ6I1GDmlM3qFOjRGJR4BQ5McmNqI3HnC8u0/mggY4lC/KIRKKrb5FZGU2E3Iy3+QRr18+obztndj0IdXouJddLiEpVEyABbzaRHq+xNtJH//w5xyYpivjLFGefoFU4GPl0lM7OdfxjEom4Vkd0oY4wXxFhgNzmxCERYRXbcOFE6rAht9tx7ZywPj3H4NQMz7Z22Do55tRqRms4RHV2hMJqRl77p1ysrSIvJxV/H1AJh/n/9+wodRoRi6y4hPrn85P0dLYxu6FHm/Y2NWW1hIeI8FEKNdOXsezu0Pn0KQ312wTEJJFTeQllioKAkzXmnj/m8wej7BvkhEYlY9dqMIuPkapdyBVWvJVaEuOSKcyuJslvn6mefnafH7EQloyuqgz/yzoqVSIUDhOKo3VmFwaYHJnAdGRgM+5PKc2QkxZxgmzziNbmQ1ZXVPQcLHIm7cUomcdr9xz1egbZsdXwn2u4GhOCTH/CaU8vDa3DOBQ+JL/5IxKLdUT6uwh0nqPe72Lo6QSDT/SMyrWU37qK7mIaUf5mvJ2HyA/GmGnp5nHbGqeOCGKv/GcyalT4BkGG6whWF5lqb6O5Y5UFURS5F26QdDmDhAAhicCE5LCZvWeLNLVMMu8qJ+aNKkrK/TBbWjlqbqf90TwnM1Hs+UQiiTZxFrRJ3IENk9IPaUAkwSlBFCX4kRymQTW4y72P+7GcqYj/0Y8JuZWKOkREMKtErVs5b+3nwS86aQgPpPDNS8RfjaX4ZImtsSWmH80wcpxN2rUsQt+KpFgTgLcI1HbhoAKryIpFaseCCQ0OpOd61h630dVswnDsx94fyCivjSPBLwj1k2GefjGM3iLB+tZ1EioT0UX6k2EXngd6WX85ziefTbJznk52YRGphdlEpsvxUVtRiI3C6sCpBKsM9KMcHDsZmd2icfqQ9ZV5jAY9QeYFzk/2cbnsSONLSKx9j6KyKqrCbKgVSveAQCF0XriXCXd8p92KzWzg+OiIsZFhhoaGEJlM6IICOQoqYVfYVp9QqkoiyQi1cb4xwd5IF4vrVgwmOYeibI69FIi1PqSGqijVhZIQHsj5+jSjo+O0dXSzaRBRcOOHlF8oE05i4oQHDcMWqo0nzKwO0b7uYtK7kuT4C1QEuNDMdDLW0cKgXoUitZqo6xcoj1ESLXeh1I+yNrJAy7N2hg4CCE3OpqSygtjQMwwb7XS097Fv/TG6smBy8uPx154S6tpB7BBzNjLPk496mN03os6sxv/q25TGW0jVWLBKfL5WBKQuEDudSEVCGpHJXXJHUO0cJYKC7hh8z+RRwKOARwGPAh4FPAp4FPAo4FHgW6LAa37yi1/8ws1DXk/CvMBFJBJhAO8/nBd+f/0SlvnmvLD86/dkMtnfz3/z/X88//r7v/ld//j7X/9N+Pn69fpz09PTVFZWcnx8/Pdt+OZy7m6rr9v2j9///2M/wjb+JtM3tftNPudZ9tujgAegf3v25b+alvwmAN1ms/09IP9mA74Jzv8pUO7ua3IKXfi4P/96/jU4f/3eX/zFX5CVlUVdXR3JyckegP6v5ijxbIhHgd+uAkK/rtAv/hqgu6ubCjZlp1D73IpxZ4321hZamp6yurzIuigAo08kKcpzvFwWzg/3mT+Ssk4w2sgkUovLuV2poyo/hTjFDueWMMQSGUq1DZtlG7PJyMzsHC9fLiGWaQgKTyIsUYd/kD/eWg2+Xsco7C7k+nNm6tv47PFD5tZWmJKcI/ZS4R3gR8C5C+8TG5sLa/QpMgkMD6O8spKCkjxqy1IID5SjFTmQuWyIhI5fl9ztJnY7MN2tlbs7ju1f9wmL3ADdjMh0inPjiNb7DbTfa2M9toqC7/851bkWEkPOkNv3OZlfov7uEE8bezmXxFL45lWikuNwBTkJk0mxWZwovBSoFE6CtFoc+lNmuvqZmp5BLJaiiYskLDEOh1qB9dl9uqadaCKqib2YSUGmCR/1BgcP+3n0wSEiSyzpP/k+YXcU+PpLyRVg2qaLnqc9PPlFKyfewdTcfpOI6yWERGjQOM1oj1bZ/fRj/u5+P7viAlJ/fJXCigICIhToJMJ94RVA14uOUOHAbjhi6eMHPGjfw+gKRluXR+nFcmKjvYl030pcuJx2zFIDMvMep+vrzN57zN9+toxeJCbp1iUSi4rwV2rwd8kQS0041S6s3nZifF14n56zPzzG0zY5R5pD/JJ8idLJCXdqWR9bZKDnCHOYP+mlBSRlyImS7LA+PU/XXRO7Wm+uf/cOMaVxJMhNyBynqPYnWGkZ5P3Pm1kwhpHwzn/hrUINcZZJuienedjynLWjE5LLKsjOL8THzx+lSILc5UQllRKk1iD1O8M/SIX5xSAfvd/K/omLkGv/nqTLOcTESUlU2dE4LIiEs8Khwl1+V/R1UsPr0gYOO7j/uRDIohjEQoXoVwMyJHSD0YvF/hnu/7SfVb2IrJJqoq+VEp+qRaVwEHQ8yfrTL/ni84f0nGYTn5FKek4mATFhSLwEB7MThcRBoNSOn1qOym5he2aaqYEDNmZgttZKVm4cao2duJYTJka3sZuV7FzLoag8jpzkBPy7vuCLn4+xumok8PJFdFcriE0KI1pjQWta4XRijHs//ZjujQBSiq8Qd/E28eXnhInlhDlOsXX38+GHXzKzcoyi5odkVpcTkxtCtBq03wDoGpsTpcnCSesUj5s7GZ6ZR1ZRTNXtK4SE+LPT3cjyo7ssrG5jTr5Mel42UXGxiFRKXBIncrEIb7mUKKUMjQhO11fpa2ygfd2IOLmMS0kaglROznZX6J5bY/5URERqPsWXrpIaCDsLY2x3fsT4WQTRqaVUllwmJV6JTGJFKtpkZWCIpsYuxkZMKHUZFAsDCQrDiRhr57Mv6ukbXsA/oYSsomKCY2NR+EtxCXkZIhveCjVBfiEE+PrD0Bc0d2zQM7CAV+J1Kt66SlqeFrmP4M49RYoTjUuBxKLEKXZilJ+jMR5yNrvI8y8e8nzehCYmhYQr75JVFU2MwoLWdorh+V9x78kOk0veyFPzqX3nCskFAW6ArnHtwv4ys33t9M7qObHIUCVf5WKRCa3MTt/7fbS2rrhj5qPfvElcaQoRfmIihKuc1YlDKsIituPChtRmRXFuwDSzSsuLLpo7e7AmpaLLziIoMgLp7ip748NsTE9wlPUuF2sqyMlKIdAHvKTuIG1kLgsi+xkuq4nNpWlePG9iZG6HgMx3qCq7RWyUzA3cFeJ5zjY2aXnwkPoHuwTGp1Bw8TreWRqCjpaYqP819+qnUPrpqLnyNoGpOiTeVqRqYXyTEYlTga+XH5HBsShOBuh/1sZW/TazITp0NeUE3szmio8UhcuCbGeRrtFuRvpHsRhs6JN+THWehiifNY4GpnjReorVnIBvUSp+CZtIfDbZ6R5hqV5MmCYDy/9ayhvxEchOjjnu6OJB00s3QE97509IqUwnJhACHAa8ttvorh9ksP6IQakfF+7cJv16NtFaJ16OPSS7I0w+bePeswX0zghS3vy/yL7ojTYYMgWAvjTHWHMz9c8XmBPHUHTlLdKv56ILdOKNCdF+I5uP56hvHGHOWUnCnYtU1gZhtT9n9/FTep+uITvMR5VVTmxlMNIUI7pDF+cyXyxqf8QBYqI0RoIVZnY+6+bT93swnSpJ+rN/R8SdLLzCRUSwSOSqDX1TD5//11aeRIRSeucaSW/oqD5fYGVgmtF7gwwd55B5q4iw91Kp8dOicYFKiJCR4z6ehEEZVs5RY0d2pmfpfhOtDQZOD/04+IGCmivJJAWEoPiqj4cfvuTYLMbx7hskXUglNS6YLJtwHPWw3DnMLz8cYtuQSX5pORml+cTnqvBRW5CJjCiEK6pDCWYJzq0XDIyt0fByihmjL8m6GLIyUgk0LrA4N8nS4jw78kgCc6+QW1TG5TgxXkqV+6osdpeOeQXQXQ4rLpsJg17P8NAAL9rb0e/sEu6txRhdg8gvAnV0KiW5AaQGnGM/mGfz5TN6BjZYWtOzbcvAGR1ORHoaZcmhFMX5EaZVucu7DPT109j8nLUTJyVv/oRLNy67rydhQgLE+TbKpcd0D3fyfNXOSsQ1CnPqqPCzoBh7xmBzC31HXqjSrhJzp5bqeBWxclCeDLM8MEND/TNGT8IJTEynoraG5Fgr+tVmmhqes3f6XRLKQimryiEs1Ekw+4gsVnZ7xvjqV53MH5rwzb5A0M13qdDZSddasYt93E9Dwn1LyBSQupxIXMKGGr8B0FVfA/Tf7nOpZ20eBTwKeBTwKOBRwKOARwGPAh4F/kcq4HGgexzo/yOPr9+n7/YA9N+nvf1baqsHoP+WhPasxqOAR4F/tgIC8BO6lV+NMxQqoAsAXXCfO90Q3XqwzfDgAIMDfWxvbrAl0nIq0xJi2UZmNmA6OWT+UMSaMxCf8ASSC4p5uyKJ/NRolHtDLG6q8PLREhGuAvERev0Jw8OjdHXPEq9Lo6jsMnHpqShVIkQCqOQcucOFwmBkq3uYlu4OFjZWWVFbMQnAVwy+pxZ8DQ7WZlbol+bgF+JLWUUJhaVZVJVkEOItQ+g2l9idiEVCusbXgwQkQie64CBW/EOAjgkZAkA/w7FxyHMBoH/Zzlp0BUU/+HNq8u0kBhuQ2fY5XVqm8d4QDx604vJK4cZPfkCaUAM8Tk2kXIXd5kKiENI8drBYjCxNzjPSuMjM1AKhIbFkX8smrSAZi/qcvc/quduyhlWTie5KLqV5LjTyNXYe9vHogz1Elmgyf/JDwu8o8Q2QkM020g0X3U+7qf/Fc/TewdTefpOYG2UEfw3QfY/W2Pr0Yz64P8CeOJ+0H12hsKIQ/0g5OrHbf/cPALrNcMTyJw943L6D2RWE7+V8Si6UER2jJdQmjFgFh92MSWFEaddzvrPNzN1H/M3fjWNVq8n77lsU1F0hPtSfIJEIqdKFRQJnYhcq5x5HU9NMNDXT2avAHmonpy7b7ZCOdPkz0TPEg3tjHGgU6AqyyczzIV55zPr0DM0frLAkk3H59lukXCog2deOyHiAYm2c4cZOPvqqjW1RHCnf+T+5le9Fgn2K0cVV6puFxIJj8mrrqL50majYOPw1SgQk6nCA3CXCLt1FhpXtphZ+9fNnnJlkRNz8D8RVZRIVI0HnZcTLZkYkVoDL2w3Qhck93uKbAN09mvc1QBcQzWuA3vP3AP3Ln/axdgpZxdVEXS0lNsUXLzUEn82y/uw+v/74S/r1aRRUlFFWU0l0WiKaIKW77rqwzWosuEznnG6vM9bVyVDnGoYtL0R/EsO1S5WoNS686xfpap/i6MDGSoWOwrJY8lKT8O26y69/Osz6mpHASxdIulpOXHIkUV5mtMYVTsbH3QC9Z9OflOI64i++Q2K5kTCJ3O1At/X086sPBIB+hKr2B2RWlRObE+oG6L4YUGHiUCTFy+5EYbRw0jbFo2evALqyqpSL790gNCyAjY4GVurvsbiyjT35EpV1F8kvykftp3QDHEFFJaCymDDs7bI0MkzLl1/Qu20h4+aP+be38vFX2NlZmqKhb5TepUP8Y1MpvXSVrHAF24vjzD35b4yeBBESm01FyRsU5ASjUZgx6ScZ7+qlrXWAuVnwTc+hrK6M+JIY4qc7+eTXD3k5tEB4ejVVdVdIzMomJMZbwGzu/S04L8UiEQ67CNvLT3j8bI7uvjm0yTepfPsayVl+qP0EB/qZG6CrXXIk1q8BukwA6EeczgkA/RHP587xjktDd+UOaWVRxKqsBLrOMbT+NffqVxmfk+CMzaDyjTfIqYwiUAka5wH6pSmGOxoZXDoDdQBhRe9QnX2O2mmi+6edtLYuE6JLJfLWdRLKBIAuIfw1QJeIsAipG1iQWExIjo44GpvjwdMWnrR2kHjrbd78zh8QrYvDMD/NXGcbo10vWIuv40J1JTnZyQhl7F8DdDkWsJ6C3cz+xhItDY940T+NJvEqleV3yEgNJyQQVM5R1hcWabz3Fa3PDITo0impu0VQoT8RhnVGH3zEp18N4xuazjvf/QlJ5cVowxXIhQs3dneSh7AHpCIx9o1euhuaWb63yJQ2Cl11KcFvlPJWqBqly4p9dZqGlx2Mj0wjcSkRZX2P2kItKvsoU4/bGOizEhpcTcF3bxGddYpTucnA3Qb6PjwgQJ6E4z8VczMuEqn+hJPObr562otD4U3GO39ManUWsYHg5zjHa6udzvqXDD/dY0gSQM3tt0m9nE+4vxOt6wj57gRTze188XSKI1swaW/9F/Iu+aMNEZHhPILlBXdN6sct8yyIoyi68jYZ13JJDHoN0JtYfTjDk6ejzDvKSHznIjWXw3CKutj86jG9z1ZRnxYQWHKJgrfSCchWkGBTYJZIsYglnAsucecuctsBKx+28snPuzCdqUj+0/+JqDvZeEVKiGaB8DUbx029fPZfW2kKDaf0znVS30ym0jTLXM8wI/f7GD/LJv1GKRHv5XMh0BulHVRmEAqKW6UOLBI7DgwoXa8A+uJXT3necMbpkZbj76uorksmKTAU2YM+vvqgh2OTCNedm6RcTCMlLoxMmxmxo5+lziF++eEAO4b0VwC9rBBdngovlRUpggPdiciuwGkSY19s5FnfHE+6xznSJHDtSi3XrlSiOlllsKeDnp4uFi0+BGReJK+4nEuJMgW3uQAAIABJREFUMjRK1dfuc7v7/HTjYpcdXA6sRgOTI0M0PqlnaXoOjUiOObqKiPR8YnIryEpRE+t1gvxsja3+Zp48G6NvcJEtcxJSXSJFV+q4VZZCWogcbwmYNmcZHRqk4WkzM5unZFy4w+WbNwmMDSBQBOLTbcRT96l/0UrfvgRT9nepKrtAgeYY10ADA0/b6T/Uokq5Rux7FVTFq4lR4HagLw9MvwLoR6H4x6dQU1dHZpKIw6VGHt6rZ2PrElGFIVReKiImyYtAxyHOkzNW2gb46pMe1s/shBXWEfXmH1CW5CRFa8Mh9sEiBA4J5WuEa53T5b7nfBOgGxEA+uvnw3/2Y6VnQY8CHgU8CngU8CjgUcCjgEcBjwL/qhXwAHQPQP9XfYD+Dm2cB6D/Du2s35VN9QD035U95dlOjwK/XwoIEP319MqULcBz4eXAZjazt7fDzs42RsMZRpESs0iG1nYIplO2V5fomthkzaQiPDGdrOJSLuVE4yt3Mt78MR3DJkLCIsnOjcPX14HBoKev/yUDg4ukpmdTWlVHbFK8kKPu7sU1iBVobC687S6k+yds7W9xYjjm2MeOVWTDZDejPNLD3gnDvUO82E8lMk5GTW0h6Zn+xETHIUGG1O6F0yrB2wdEUiGuXS+8i8wleK0U7q50wYEutF2EGRkWROYzrJuHPLvfQNv9F2xEFlH6w/9AdZ6UxGATcucp5s1NWh/18/hhCycWXwqv1JKWk0FYaighXtFY7Q4UvjZE0i3sFitr08tMPFtlemqe4KBoMoXI3qwYTkWHrP+6iccdK0j8Msi6WUFlsRfeqgNWHnTy6KNlRNYw8n70Q2Lf9kMbJCOZA8QbdrqaOnn0yyYMXoFcuP0mcdfKCYvwQe2yoD7aYPmzz/j4yz5OyCHtR5cpqigkMEJOghugOxAJDnSx4EC3Yz0/YumTRzx9tojRrEZRlU5uZSnRsbGECztEYsfitGD2F6MWmXHo9aw2vuDe++3sWUyEVBWQVl5Jli6FCKUPyEQ41HCmcCJ3nXIyvcBkUyvjYwYsgQ5Sq9LJK0kkyOzF2ItB6h+MYQjwJauylPziCHRqC5szU7R/2MDgkYmcyhpSL14mOcwP59kxzpVpBtp7udvYzplXNAU/+t94qyKaeOk883MrNDe3s7y8QWxCBoXF5SQmpaINDUWskLr3jVguQJVjNDInW01N/OrnT9AbxUTe+HekV2UQF+dDitchYpsFh0OKyRqIQSFBIhajkIhQu2tBg8RtSH+V9uKe3JG3r+dHwKhiuW+SX/+ii7VTB9kllcRcKkaXHoq3WoS/ZZXVjqfc++wrxtd8iUrSkZGbQ2xWOkHRkSiUUhxOOypsiO02zvd3mejtYbR7EeOuFNX34rlwsdRdr9t+f5LO9nHOz1ycV2dQWZNGflYq4s5H/PoXL9lYPyP8Qg1pdQJAjyXcW3Cgb7E3Mcndn31M34aStOJLpFy4TUKphVCpkiCHEfPLYd7/4AvmVvbxqX6XnMoq4nMiiVCDj8jkdv+eiCWo7U7kJguHHWPcf9bByPQ8PqWlXPnOLaJjwtjsa2Hm8V1mZ5YxB+aSUZhPXnERwbFhIJe6ywrIJC6kxjPODvZZmRqno/4xI1tGsuv+gB/UFaAUmVmZG6e5f5SJLT3hiRnUXrtFYWIA28tTDD/4GSNrJjR+kWRlXyM/PxUfbxH6ox76WjvpfznN9rYP4fllVN+oIqkslszVXr6494T2rjGkASlkF5eQkJFJZHq0kGeMRC5GIVUjEa4ZQi3m0S95/GyS7r5pgpIvUfPGdVKywlD7CwMAjG74pHRJkdiFxAsnZqkRlemMo7lFmr94RMfcMT6xSSRfeoO0smSivKwEYcY0cJfGhkEmJ3c58YojpbiGrNIqQvylqOwnrC1MMvTyGXNH5/hHxpJce5uKJDNSo572/6eFjtZFQpNSib51hcTSZML9lW6ALhUc6BIxFkFbzhFZjFj399ibmObJszZaOnqJq73F9XfuEBoTy97kCNPd7Yy/7OEgrY4bdRcpKkwnxBvUwkHvcqESSl3YDe4yH4addZ43PKCx9SUObSq5udfJyEwmKEiN1DnAyuwCTx/UM/hSQnxWPhXX3iS6PIQE2z5zT+/x2cNuTCIt5bXX0BWXEhQXjMpXhUQlRiySuRM7FGIZHPTS9aiBpY/GmVD4EFuSR/D1At6NC0FqNqNfXOLuyDRLK3uovSJIrSyiNNsf19kofV820d93RnhoBQW3bxKRbMYq3qDvy2e8vLtFkFqH9n+p4mpCHBK9nt3uXh497cWl8CLvzo9Ir8gjOkSM1mlCtdvPi4ZWBptGGHOGUHjxGgnlF0gIUxEiP4f9FWY62/myaZAjs4q0N/4jxZcSCAwXk+Q8wbW6xIAA0J9Ps0YoJVfeJOtqCfFBdryEggb7bSw8mqWhaZgVey5Jb13g0pV4JPJxdp430dU0g20rHGlsOll1yUSVBZBq88Us02CRqzErhAEXeygdRyx91s4nv3gF0LN+8hMS3s7GN1pFNHMEbFrZftbDp/+1g27/GKpu3yTrVjo51mGmel8y9vQFo0eRxFaWEf7GVSpDA/CXSdE6QKIAu9SJXezExTkypw3p6QnTj57S3HSA/tgLy7v+VF9ORxcSjuXxSx582MapyYXqzWuk12SRHB9JktOK2DHGfNcAf/dhF7vGBDdAzyopQ5fjhZfajgSLOytG5JDiNLkwztXTOrRA88tJjuRh1FRWUlNdjep8nZfd3fT2vmTL4Uds4RVKKqopjJPgrXgVPi6MgZK5h+sIg0ls7uPXZbW4rzWPHz2gt3eYszMn1tACsstrKam7QU6ykiDJEVLjFhuDz7n/oJu29iE2TyNQZmRy7Xt/yHuX84jxcqESu3AcrDI7MkRzSytjc+sE6vIorrxAVEouPlonjoN1zCPttHQtsGJXo616l8t1ySRLdzl7+QUD9VOMbAfinXCLuD/MoDRRS6RShPxsirn+KRrqmxjd1hCelEHdjRtkpqjYX23l4d37bI75o9EFkFOeT2hGBL5SMTa9kYnmXprvd2Cwi8mouEzuW7cpTPYlwsvEmUPNuc2FVKXASy5C5nIhcz8RGb++n4kQALrCA9B/v/4h8LTWo4BHAY8CHgU8CngU8Cjwe6CAB6B7APrvwWH+W2miB6D/VmT+/VqJB6D/fu1vT2s9CvyuKiC4L19NQny3C6fDjlBWwuFw4BCJsTlcaOx6XOZzVuZnaOoeZ3rnnPi0bApKKynUBWM93afxk7/iSds+UbEJlJanExAsRq8/pqu7k57eKaJj48nKKSIkMhiz1YTNZcbhnUiQUkNcQBApgYGofeW4xA5OZCZEEicWpxnpyTHGjW1ePGuneSGWlFQZFy8XEhkjuMvU7Gyfsb+rRaMJJzlFha9WaMsBMjdCF1zFyn8CoNsQWc4wbR7R9FUDz++3sxOZS/kP/meqcr1ICLKhklixHx0w/mKCnq5BJub2cWrkBIQFExAXQGhwFHaHA6WPD2qNkvDgIDe0mul+wfDwsLsjXxunIzQ2HpNIwmnnU0aXjAQnlJJxqYiiXB98NGcsPu7i4SfTiGyBlPzw+yTcCsU/WEkcx7i2rXQ2dfLwV42ca/y4+PYbJF4uIzzSD5XLivJoi9kvvuDTL3s4c2WQ8W+uUCREuIcrSPg6wt0N0CWvALr5/JiFTx/S8HiUvV0zJ0nBRKUmERgaQphTiUgOMo0CeUowIVo1QSoNtvEFBh8PMjg/y4YaZMGhpAo1mJV+iFUy8FXgCFAQFeiLl8HC7sgUvR2THCkNeMf7ExqlJdjq7Y5wnxg9xBUTToFQb7kollRvMYcrC0zUP6JlYRuXxhdppI6E8AjUuFCc7LO2sEZb3zAWbQTlP/mPvFWtI1q+wubyNoMvh5iZmMVsgIDAUMKjYtCEhoNSgVguxzs4kJgQMTFhvuh7uvnwgyfsH1uJuvrHFNRkkxjvT7xqG/vJMTu7pywdKDlVBRMaGkxEiAat7BVAl7leRVp/g5r/91nXNJjkLPZP8skv29g4tZFTUkH8hWJSMqNQK0UEOPc4mRum7VkbfcOn6K1WFF5eBMZE4xMehkKpQCqVEOClIlDrixIX63MzzAwusj1/jD5fRUamDpkwUKFri6mJVSQiDcorRVRWZ7qjt23djXz+yx421k6Jrq0g/XIZ8UlxhHs78LLsszM5yec/+5ihdREZxbWkXXiHhEIbwXIVAQ4LZ/0j/PKDz5lb2SOg8hZ5lVUk5sQSqhLhLbYid9o4lYhQOhzITWa2O0d5+OwFowJALyrm8u3rJKfEc748znJbA1MTcywdq3EqZIRGRhAcG41Eo3TH4/v5+xCsUaCWijne3qD3+TMGF/bRxuZSnhqBRg57WyuMLq1zYJUQn5bL5Rs3KUgK5Xhnldn2+/RPLnN0akUiTyAiOoTgEG8kokWWJ+eZnlrn/CyCuNIqqq9XkFQcTeb+CJ1tL+nonmDlWIzC2wef4BDCkiPdRYHFUjE+XsGEh8UQEhSOYv4JbZ2zvByYJiChgtpb18jIjUXuKwB0i/t4EBIOJA7hmuXEIjaiNBnZn1vk2b3HdM3u4xudQPrFG2RVZhKithIksuFc6WSke4Sp8QUm9iU41CEEROrw9fZFjhCLvY3+bAOHr5bo5BTiSy+Q+/+y955Nch1ZluB5InRE6oRGQic0QBAgQRJkCbLIElNV3TZra2O222O902bzYWz/wKjfsGb7oXe/rM1ur0319PR29/R0s7oUtYIkSACE1hqZidQZ+om1c9094mUSrEJWMclM0IMWRGbki/fcj1+/fv2ee6+vKCOaHsNb//sv8eHbl7Bq6zYM8DiF5wexqqckBLrXItAZMjQDNGsIJsYwcvEyfvnme3jrvcPAqq3Yse8Z9K9ei+q9W7h7/jQe3LyG5r4f4gevvYxn97OiB1TgSBwjy9L2cRUI6winRnHqyPv49Tsf4ca4Ay+1EX393ehdVkR3xw1Mj07gxIdHceV8N3YceAEv/fCnWP/iMmwOxzF28n386r1PceHmCPx8Nwpr1qF/3SoUujrgZH34qSz6+pZh3dqN6AxO4fiv3sDtn53GidBDx+a18J/dgBdzLuJyFfWhhzg8GQN+J9Zu2I8XvrUe2zfm0Zg8h49/8S7efuMGXAygZ8dWdK8uw81N4c7HF3D5vRms7BrExv/wfXxv82Y4U1O4f/g4Xv/lh4jTBRz45/8Tdh7ah7UrM+hCA7nx8zj65ts48eYHeO++j56Brejd9iz2bVuPHas6kauM4Oapo/j5OycwVvWw96f/Bs+9vAN9qzLYEE0huHUdx956C//01hncifvwwms/xb4fvID1/REKaKI58hEuvn4Rv37jJG6FW7H9xy/j+z/cgUz+GmY+PYpj717A0AUX18oRiuuz6N1ZwE6/D1WvC1GuH/kVOWxc7mBVF3Dr58fxl//pfdSmszjwv/wZBv9oN7rWFrDWuYqOB1Vc/81h/OX/8S4+LW7Ed/74J3j6x7uxx/sMV0+fxKm33sa7F0M4q9Yjtf8lPL9mIwZXr8K2FT3o6fUQeTECh/UByvCiJrypSZx5/Zd44427mJzIwfmjFfjWq/uwZeUaTP7iMP77f34TM9UQff/s+9j57b3YsmkA6xHCbZ7H+Q+P4y9+9g5GyqtwQBPom3d1o1SM4TsBUiTQIw9xPUL1+pv48NRV/OajT3B1wsWG9euxfft2ZCojuHLxMm7evIVqfi0GD76Kg4dexIGtRZQy3iwC3YlDdUQNSfQwwNjtG3jzl/+EX79zGNfvzQDL9uCFl3+A7/74B9i1PoMiJuE3RnDvk/fw+usf4u13TuDuWDfye/bhj/7Vn+GPv70bfV4dec9BXB7G0OULOHH8Y5w4fQEP6z5KPcvQtXI90n1AND6GwoMhPHhYhLN8Pda88mMcfL6E1c07eHD0r3D8H67g7L1+dK3/CTb9yRY8u6UPK3MOUtOXceHEWSHQzz/IYPXgLrz6gx9g964uVCfO4J1f/Ro33pvAPVSQ7e1Ael0f+nuWIe9mcOOTizj59sfwc0XsP/QdHHjtVezc2INc+BAX78+g3ARWrd+Mdau7UUwxyIAViNoEeg1ZOYf+0e61pWrh2nZbBCwCFgGLgEXAImARsAh80xGwBLol0L/pc+DL6r8l0L8sJO19WghYAt0Kg0XAIrAUECAtGJE459tx5ahnfVy4/CvvxiTQrOLBjWt468hpnLszhk3b9mDfMwexfU0nKmNDeP1nf45/+M0DIdCfO7QDHb2xZLO/887bOHz0M3h+Gj09y5HryCCI6pLtXM3uxKaVq3Bw5268un8fNg6uQSrvoOo19PnlAVLNKVTuPcAb//QbvHV+HXbscPCd7+xFqXsEIyNNnD17B5+dT2HFqt341nf2YGAdkMncRhZ5pJAH4tznCHSfmb6NMsp3x/Crv/8F3vz7dzGyZg9e+pf/Bi/t7cQGltn1Y0Qz46jencHVyzfxqzeP4cNPT2CqOoO46MDPhIjgo7tvEGvX7MRLhw5i05oejF5/D++++yauXbuABzN5ZDtWo+H2YF3tMkYqBWw78H1s+9Y+7N1RRFdHDRdJoP/VKTjNbhz6k/8Zgz9ag57lBQxgEuFwHe//+gP897/4J1QKnfjeH/8Eg688j5VreoVAT4/dx7m/+Rv81d9+hHK8Hbv/9Ad49tAB9K3OYKPLlPtIsmsnfXUGerUyjsv/5R/x8787gmuXH+BsMYDXWYKTSqG76sLLpdC/ZgVWfXsP9mzbjKe2bMWyiRpqF4bx83ffxuuXT+HS8Ch6siV0NH00XQeZ5Z3oHFyNQ/ufwt7la+EMjePdX7+L0w8v40b5PkKnhi25NcB4A2GzF/7mdTj4ve9i/7Obsa+vhPrD+xg6+mu8fuoqjp29hE/uz2BFzwqs7u3DQC6LZi3A6avXEfaswAt/+r/ip9/Zhs2dIwhnQty+chPH3j+Cw2+fwPWbd4WI83r7EWTSyHZ2YvmmDfjO/vV4ft82uFcu4K//+g0MT9Sw7vv/CnueHcSmgV6s869i9PZtnDp3HcevNtDo24I9e3Zj364BLMt6ciQASQW+H/kKLwM1Euhn8J//4k3cnWpg33OHsPXVQ9iyYw0ymRh9GIc79QDnT32GIx/dwdHTp3Hjzh3UvRQa6RSCKEKpVMKmgTV4eu8ebNuwAWF5GlfPXMfH757CB+ElFIpplDoyWP8ghUbdR3/vanS++gwOvrADu3ZtQfPYO/jr/+cD3L45gXXffh67v6cI9JXFGPnmOO6fPYv/+n/9DJ/eCrD74Hew++X/ARv3BejP5tEdNTBx/DT+7//3v+LSjQdY/tKP8PSLL2LL3k1YkXdRcAKk4xBTXoxsGCBdq+HOh58KgX76/GUse+FFfPtHr2LP3i3IlUfx8NRhnDvDYJvrOH3xIiqNOvL9vYizKURxiLXrVuPZ3duwZ8dWZJ0Ip48dxltHz+PGcBO9qQY6yKCHNZRZRaJrJQZ3P41Xvv997NuyErUpBgN8iI9Pn8Op0xdw6uwMGnEDq9b0YNnyMgpODrdujKJZ34DNh76FF197HlueWYPduIOxS7fx0Udn8NaJa7h4/QamGwHqmQDwHaSyKaxYtgH79z2PPXuexsDMpzj68XV8fPICOgcO4OWf/BB7D2yGXwCyTgMuYvLu8KM0YscQ6FUMX7qOX/3d6zh84QG61m7A3td+jH3f3oPedAM9TgBn8iImr1zD9YuX8fOjt3Dy4hAmaqTjc/BRQz7rYd3mfmx+5mkM7t2D5dt2YmN2DLXph3jzf3sdH71zAau3bsO6n7ysM9A7sXIOge6F4/DiED6rGdy6hV+/9T7efPcjfHJ3Gl62hGJXH4okQ2tTyFHfH/ghXv72i9i7Zxv6i0CHPgM9Lcd7VIAGSfQqhq5cwHsfHcN7Jy/js/NVlGvT6OovYeP6MrqLnbh//Q7uXF+JXc8cwqHX/hnWv9iHLbkAncPXcfyTS/jVe8dw8swFjDSBhufCz2Xh5XPIF4rYum07nn/hJexcMYbzH3yEof/vHI5UAtQ7MpjcWELp0jm4jSZKsY+RVbswuOMgnjr4Izy/P421vS6q0xdx+u2j+O//7WMMP/AwxoUrO4xUoYpMOUY81I/tGw5g2b9+Fq9sGQSmp3H3yMf4+S8/QJzK4cAf/Y/Y9txerF2VR7cTIFO+gXOHP8Sn77+Dvzr6AEMzMeKeTTi4dze+98xurCt5eHDpU7x15FNMNlw8/dM/w7Pf2oneFXkMRNNo3L6Jo2+/iV+8dQr34h4ceu0nePq1F7F+GY9qCFAfPooLv7iMX795AnfDDdj5o1fwgx/uRr50D70zwzj50SVcOPoQrx85hTvlG4h661hZ9VB1O5HqWIOBXetwaN8q7NzUg+bp+/gv/+k9VKczeO5P/wzbfrIT3QMlrME1FIYquPTGR/jZ//kOzmU347t/9BM886M92NdxBfeunscn7/wG/+39m7hRc3G/ewue3zCIF57ai+88vQ8b1nVKFjqPtXAxAzcK4E5O4NQ/kUC/hYnJNDI/Xotvvbofm1atxcNfHsY//uWvMVMLsfoHr2Lnt/Zhy6Z1WO1GcOuXcPbDY/iLn72Bh5VlQqDvfe4FbNrRg1LRQ8oNFYHOhzVjhKMf4/S56yIz756+jUqlgmw2h2VpoFKuwHE8lNbuxa5Dr+GZ557H4IA/i0BPI4AQ6EENcHg+CdAYH8XRd97EL94+gsv3K3B7t+P5b7+CQ68cwvoVKRQwjXw8gYfnj+Gtt07i6JEzeDDWAWdwO370J/8Srx0YQDGsI+u5QG0M8dQ4rl+6hA+PnsQHn1zEtZt3pWJPszNAphlhV2EZVq15BeuefhabX30aK1Y10Vu7hdtHf4Zjf38T5+/2o2fgJ9j8J+txYHAZVuY9eDPXcP7EZ/jFz3+Fm+NFrNy4FS9997vYu6cfaec+Th07iptvXMfbl87i8r3beJhxsGzFeqxfNQC3HOLayYvo7O7B/mefw+6Dz2DtiiKmR67gg9PXUQkcPHXwEPbv24XlnWlk6UeLy5DzdOCgjoyUd7cE+lKw3G0bLQIWAYuARcAiYBGwCFgEHhcBS6BbAv1xZcVe99sRsAS6lZAvHQFLoH/pkNobWgQsAn8wAlKLGoi1AaXLmguJrt/mEfzMj0N4EbO4moiaDQzdu4uzl65iaHwGy1auxo6t27BiWScak2P4+IO3cPJsgP7lK7FhSx8ypQC379zCtRvXcPLj8wiCCE1mSUYzcLwAnh9gxt+PDatXY9+uXTiwcws2bVqBYsFFKO2qQk6aDsoYvX0L169cx5nba7BhZQVbN/XBCa7gk/PDOHdlCJ/d6sCmHd/Cj398AOvXAiX3NngyuoNCi0Dn2Z/soyNn7jbhRlWUhyZx4dQFXDx5HcNdKzDw7CHsHexBfz5CwXfgR1WgEWNm6CFOnDiDd48ewbUbN9BEgNCnUz6NTHEtBjY9hQNP78HurWtRHT6Ba1cu4synx3HlfojQ7UKmtBbr3GEUl23Aig27sGxwDdauyKKr5OLGkdM4c+IOmlUPO77zLaw9sArpgoN+pwqv7OKzk5/h6LsnEeSK2HVgP5bv3IzOnpwQj+mZKdw/fgxHjlxGFK1Dzyt7sXnrAEo9Hlby+HdHjXc5VZGSto1gBpNvH8ex9z/FnRv3cSSawAzL97s+OsseQCJ95XJ0HtyKvbu2Y/u69diW6oL7cBLnznyKv/n0I5y+cRPRdB2FmovI95Fe3o30uuU4uG8/Dm3eiVI5wNmP38HRW+fx6Z0rUkR3vdePPr8DXZ1rkd46gDU7BjGwbhk2ZfLgydiNmx/i+OU7ePvIx/j09ig8dGB573Js7F+FVCqNiWoN6CxhzcFn8PSOlVKWvIA06pNlXDlzDsfeOorzF6+gWg9Qy+RRS/nIdHSga2AAB7evwcG929BdGcaHh8/g4UQNvU//CHt2DiDv1bC8chZ3bt3Bu8dO44MbTaQ37sOLL7yA/bs3oCfrtsjzFoHeLtigpkr1FpDuwPDFa3jz7ZOYaMYY2LQFG57ehc7uLLqKBWRRhhvNIKhUcOPMLbx7+AhOnzuP0UodVXhohhFSuTw2rF2DZ/bvx9ZNG+HFER7cvIeLn57F+7dOoVIto6enG5v8fhTynVi9agCduzdh4+ZVWLWyD5Ur5/HBb86iWo5R2rQaA3s3Y/XaVSimAuTCEMNXruHUkU9wfayBFes2Ye3Op7F2axp5eCiGEcbOX8PRE5/g/vA4unbsxppNm7B642p0p12kggipKMZMhmXLQ/j1GoYuXMYnZ67gxq376Nm5F1v37MSK5X3oywUSLHDz8jUcO34DH3/2Ge7cv4+GBwTpFPyUhzUDq7Fz+wbs3DaI3q4i7ly7iiPHzuLG7THEjQpc10GxWEC+uw89y1dhzboN2L59Gzau6oPHQJDR27hy7jjOnT2Hjz4ex/WHQ+jt78SmwQy6M50ImzmkMIiONeswuHc9Vm0tYSOGpTT0vRsP8eHxKzh55jTujgxjKpgEfBdeykN//wbs3PkMtm7djcH0fVy+9gC37w6j0LsO25/ai41b1iKTpQ5R5fw9RPCESo9Y3wGpBjBx5wE+O34alx9MIN/fj9W7dmH15tVYlvdE1r0Gj8MYw+Sdy/jo41s4cvIart+ZQKWRk2il/mXLsPOZHdj53F6s27wB6XwWJUxhcmIIw7+5jGuf3Zf79nx7H5btWIai62I5p3qYEr3Z9ICsHDdA8ruGYHoUn505j48/+Qwnzt5FI3ARxj4682n0dRXQWcwhu+s5DG7egA3rV6KD5zDLefAxUjw/OqgqPRLVEU6M4v79+zh8/DgOfzqBe0MPEKVcbNzSxLpVAwjKAWpjW9C/Zh227X0aPTt9rPBjdER1VEdHcPjESbx/+AguPxjHTIPHbWQQpUmg57B5cDMOPPsUNnbzPwt2AAAgAElEQVQ8xOWjJzD0txdxMnDgr+rFw4EcCpfOI6rU0cMy+/tfxVP7v4W1m3Zh/4aKVAuJozHcunwDhz+6hLNn7mB0poZa+BD5oou+PHX6RqzoX4fuVzZga3c/UkGM4TNXcPHyTcw0mtjy3HPYuHsTCjkfBSdEujGOsbvXcPP8Ubx5ZhSfnL+FWmo59m7fh/3bN2NdbwmNqfu4eOMWKs0QA089hy3b16PUlUVvXEPz4TCunvsMn569jbG4iK17D2D9rk3oKcXIeRGCyUu4c/wuLl99gAf1Xqzctwu79qxBsaOMPqeK6eFpXDh5HW8eO41z189hrD6GjnodTacH2c4BrN2+FgeeWoHBjd0Ib47j1JERTI+72PTit7HxxTUo9WaxAhNwpkdx98w5vP2rcxhyt+Lp5w5h464VWJO/hHr5IS6fO4Y3j9/B6ZvjuOOswq6167B/9048tX0QG9f2IpdlNf8YHngoeoR4ahK3z53FubOjKM94cJ/qw+79O9FZLGLqzGUcf/s4fC+Nzm1bsGpwPZavWIaujAe/cQ+3L1zC8U8uY3jSx/pNg9iyczdWrusAY70Y75CRsuvaRGncxfCdIXzy2Xmc+Ow6rl2/ifHxSaxduRr5QidKHZ3oXrkRA1t2Yd36Aaxbk4PnqPLtPLildQZ6WJcKCvBchOUp3LlyGWeu3sX10Qb84koMbt2BwW3r0Fdy5egDPyqj/PAWrl28g2uXb2FsLA1nw2ZsfeZZbB/oQCnmnI/gRBWgVkFYreLG1et456NjOPnpaTycKGM8V0FPrge7lu/Grl3/HFv2bUbnhjSK+SoyzfsYu/EhLn0wiZHx5ciXDmDF90rYvLoL+XQEZ/oe7t0ewoWzF3H3QYy+1QMY3MGja0pIp2ZQmRjD6Idn8Oanp3Hq8hXcqjWR7V2NjRs2YnnPckTjU0h7LjauWYVVy3vRqJdx88YlfHDmBhpeRo7COPTiM+gtEG/iVdVF22kZpQQ/E0D5B5ub9gYWAYuARcAiYBGwCFgELAIWgUWAgCXQLYG+CMTwiWiCJdCfiGFcXJ2wBPriGg/bGouARUB7pqUUdduASvKBiVOe5SqSeG5Ip3YMermDZhPjk5MoV6vI5fPozBeQyfDM4BDTDx5gZLyITL6AYrcLN1vFTHkaE9MzmJ4MEDYjecfxNFw3hOc3MRNtR7GQQ09XCT2dWZQKPjlcaV0cMwudZ7PX0ajMYGZ6BmPhOvR640jFFTy4fAJHP7uJ2yMzKBe3YfDpF3Hg6QEpadsRP4RLV7BLF3G+FRxgCHS6in00yC+hPD6D8sMQo7kc0st70VtwkHMjpODAi+tAECBuBpiemMKD4VFMTk8Dbgq1RhERz3IvBMj0AH3dXejNdyBb9TAzUcbEyARG61NoeiHirIuVcQFerhPpUjfczhzymVCy7typOiZHamjWgdyyPqT70nD8GLm4DLfuoDJdxcTQDOp+Ch19PfA6c0in2LsI2aiJYGQEo3emkXJXobq5gGzel4zBflau1WxEOd0Q4tFFCO/2Q1RGJ1GfLuNMqoa648n5w11THmLXhV/Io7y2E72dRXSlcljd9AWD8tQ4Lkzdx8NKBalGjPxMjMj1ge4CyqU0VvT0Y32xG7lyhNrUddysjONefQaOm8OyZh6FpodsrgOVZQX43SXkMyn0BA5SlK/mPVSqNdwdGsHt6Tpcp4BCtoiOVAk5nvcbNBH4LjIre9FTcpFx68gyCCSMUJ+ewejtB3g4NsFfUfOyQgkglUamtw8rO3ys7O1ErjGC0ZFp1JoO6n1b0Jv1kI4qcG6+j+NHPsbHF29itGM7lu/dj717dmPLml4UPEXGkDxX58WqqYA4QTHURwA/h7BSw9BoGbXYRSZfRLG3A54PpFyOVQ0u6nCiCOF0DcMjo9LecgC5PuT0SqVRyGbR19uLns4OpJjVXKliemwcd8oTCJohMuksOqIsfD+Fzs5OoCuHbM5FPptFNDWOqaEQYeAi6vCR7S0gm02LDGdiB+F0BVMjU5hoQMqXp3u6kCrUkIGHHENVJuoYHx1DM3LQLBVQ6CginUshzfL1kToHfsaPkEUIPwoQTU1jYrKGmUodjUIPepZ3IZXyUPRiOME4GpNTmJlwMDQ2jqlyBQ3XkYoFsRMjV8yhv6+E7s4SCpk0qjPjGB6aRKUcSqCNVMJIZ5DK5pHOkGAtoKcjj0LGF7o6qDMY4TbK46O4fr+IkUYdmQKrQdRQcvNwghzcxiqgmEG+y4PXEaA/mpSRDCoOhkfqeDg+KnI1XhmGn/Hh+S58vwfd3SvQ29ODXoxjaroucumkSyh1d6NYYra5EQJFpPNNAj1EA+kghageYmZ4GhPVAG4hK7KeLWWQcUL4CJGKWBa9DNQnZN4/GKlgcrqJWphH7KaQKxTRtbIHnf0FZLI8X536sAoEDWRuNVAfCRBm06itKyHqjJF3HPRSKJsZBC5Q96iSYsCJAIe6ewblqRmMjk1ifDxGM/AQRK7o2VzWRSbjodm9Ep2lPHIZV76WdmKkHOq/AE7QgDCTzOZt1NGszmBmZhg3hoqYqVXRcIGOnhH0lLrhBw7iyU1I5TIodOUR9dVRiBxkeNpGOIPJiYcYGn6A8WqEmaqH2EnDyRThp4GOziJ6lxeAkVP49O0PcP9vL+NSqR/rDu5D6oUt2NMsw2s00RW7mFq7Hd19y5At5LAyU4HPRqOOaqWKkeEyJifqaDQgAUOpNJBN5ZD1WSq8G/XlEXr9grQ1fDiDySkeJxIjv7wbhd68HDHg83zouIGwMo7m1F3cm87iwXgFZRTR27UcK3oK6Ei5iGtTmKpUmeuMdM8y5PIefN+RM86JVWNqCuPTISaCFHpX9iNVSutMa8ANhhEONzBdDjAVdSHu6kBHl49MJkAJZcTNGJXxMm4/mML4zBQaboxsYwKB0w0n1Y90VxY93XV0FJso1lxMj+TQrObg9XYgs8KBn3ZRCJtwgiGE1TKG75UxWd+A3mU9yOYdFPMPJMCiOnMf90YyGJ4OMBp3oqdYQE9XJ7o78ihmXGQYSCYl/Sm3EdCooTYxhqlxilgG9RV5FLuK8FwP7nQV0/cfSlCJ31mE31GEn0nBcYFMMIHG9BRGJyqoBGkUO7pQ7OqGn3HgiIyroA0VnBID4RSa1TomJ6cwNlnBdLmKWiOA62aRLXSIXvCzBRQ7OlAsppHmcs/7aBJdgu8kWFAFAMrPUShBTBPlBkabvqwzpWIBHaUU0j7nM8OZ6oiDCqpTDcxM1RA3OjGRyyLX14UelliPQqT4HBoPDC6MIjRnKngwPIax8Uk0ggjlbEOOj+nyl6GrawOKvSk4jOVzppF3anDr91G5m0at1olMZgVqK0J0FVz4TgxX+t3EyNBDeE4vnFQWhVIB2Q4GFk6j2agiN1bBg5ExjE2XMR65iPOd6Oyi/s3Cq1WRdoFSykN17CGuXL2CSxcv4uZMjGXrNmHPwUPYunUAPTyORY4nYWAE0XcROeoMeUug292CRcAiYBGwCFgELAIWAYvAk4SAJdAtgf4kyfPX2RdLoH+d6D+hz7YE+hM6sLZbFoEljYDOQH8Egc5uzSXQXRLocYSYzKTnwnFdBFEIl45eer2F/GQmtgu4HhAxPVN5wyNPaExE8qyMcswy2ZnlVJlp5tRRj+XAcvHY8u+8kv8yCwrMXY4CgFmQruIsJe84rKP24B7OvP8GDn92FdOBh9XP/gjbDx7E8n4fvTyWG9NC+gp7gsIcAj2ULHSWcUfkAzEJYh9Vn2WFTfaa+tcj2RU0pe+qnbyejfVZ0RgRs2qzzPV8ABeOOnU97FVAkrvKAKFTRdMpI1vvRkwmwnVQF4gUWZBqkOjS9/WBmsNS+izoTMKV9ZU9IPQEFF7KNoq7O46QYclb9pN/b6YxXVKPZtZ3Dwl0DrcDlNNNIdxJKqTLmlgAUGG2vz71tEQmjN91gREp4azO/u5iPxoNhG6MZs5h7j78yEGObJ3joOYB0/yRSAdArk4mZFI+D3zSznlkG0CKn6eAmTTQ1HCWmqrKAcIJkAGJHRehyzHLwOH50mw/O0P+zgWqhM/0Q8gR/ZYucVxckLVm19nswCFlGquMxPChBFSw7P6Uk0eR49usYPT46/j7v/tHXB6awooX/wW2vXQI6wdWoa+YamWfk2hQGY2GQE9sQKIZ1TjKv5uRLGCDsLqK48yS35TlCA7liYyhzpVsOoqa10OFiH1iRroTwSNxKeQse+DInVj4wEwWjlXIUtyuo85oZ7BD5CBKQcjUGMwcDeCF/CbnpxIekrIcgwhNkJJmsIh8oGNrAt5G6wNysD6nvwNUU0A6DqQ8uMx9l7nKHhp6fIKI52bH8JxpICRx1aFkWw9P4On4A10JgoNLCfQFG6Fz5HqOXVtKFeyCgB5v6h9gSI1yNICK9InzegoZ9ijy4TZznNYInRB1t4GOYBrwckpHRQpzNi1wGKijsOKMMgFFmbCp5EmDTRUYSaBDcgHQmd762z7Tv3lT4sw+uKJaqGlU8ApnG/uACksXADHTe/lOq35rISBOpv8U/5ABGBHQWc2qLntANQ+U3UBktIuTRBPoVQ8ocQLwC3w7U0rWqEeiohoAEwPCACDELM4tOkWeGcZIu44iCRkgIDgQIY4nL2gA7jQQrxFdQV3mYEhyVylLqPW0dHotEyAVOvAkCqBC1pip8ojjNIKIGfe+YKSaFLOwOWZuH8XRX76F+393FbdXbsRTP3wFy3/0DF4spOGyWkaziXJG6XTKSTeoWJTWo5Q7OtyFH3FESYiriiucP8CMGyAbkeJ1eIpI6yWVw6mzOEejCDknRhxW4ThlwOsTSW1IqWvqLMALdRiaFhHBgXELDpBi2XC2VQLPCqKeCYGo5KiJtMvKFtOM9pHqH5RLjpsJbcvyb7LosWsMAIsRey68aAqxk0UUp2W6epiBgwr8JjvbDYQZtU74kXQ5wwHCAxUBgyyiWidc9oHDmZqgYgccrtOrRK+TPk5mIPNnk9EtJLSQ0ZQpktEZWT+DtO6XhKrpmA0tx8SUapkwp5rTYj9Ifx01z5Rst9d+PWsUiS7ErqFyucDwry7CqC0zZq7K0qxi/BJ2BO+ha+vQhpCqDErOQieFwFU2CaeA/NuqeqPtkyitJnCUF9tA4U39x/Pa+Twzxrwl26d0NHVG4DbgxC68OC1BXRyGJol9h8R6DT5mgKAXCKmgPNSyLIIRI4pplzDYKqWUTZxTzeaPPNXCqSGOm0jXaJNktOxkRP8aTZSlbHKNbDZx+7PTOHz4KC5cvIzUys14/ruvYs3gIDo73XZwGIMEteUVawI9qeHszxYBi4BFwCJgEbAIWAQsAhaBpY6AJdAtgb7UZXixtN8S6ItlJJ6gdlgC/QkaTNsVi8ATjUCCNm85mXWHhd1wEHiOkJHi7I5Jb9aFDBLvLhlD/sHneePKgx27MQK3DEcoGEWM0UlN4kFIMKES6IDubHm86QQ2JLrX1EyESoMX8oHvMmZQbKRQuzuEs2+cxNFLFxFkU9j+05exbt82FP0MuuGgWOOdGkC2iRgFxfuQl5RnkGhjGVY6uVVuMT38gReh6ZIcTCsHuamAznaS+WdfYx4Iq535DU2KZNiTe0JB+Tx1nY5xww6I07uKwCkjE/QpHoekZzLLi3yUG8IR7z9L3HsISGKRU4tdxELEOIg8RzKV+RsvZYeIrODJwWk6mC4YigDoMLwSgHJOuciDOESJbDfZbLeJsQyJRGLgolcn6bFtE2lNnERAUVifAIEbo0LOhCRCBOSFfHLlLOOqp/IGc00gK0T5pGTMB15aCGsh0Hl/H5hOBWgKceeio+nCp8zw1xRpohBNt6bJZKKZI9/WZl2FSSCbq6gWFZFhyDNFn5EybmXUma9KRumIlNwPYhczTgdKjRhudQajh/8Rf/cPv8GdmRADP/zXePaVbejr6Uae5enRRErGlZnGmnU0g2h0AoM8OE1cHjrAFniKxotjCZIw7ZRu8EiEYAZOShXPJbXP+cEhJF8icRpxKCQbA1RiJ0DkNJEiEa0ngSKhYylzzgxhlb7OwAMPbqjmJwmbyKnLL5yDvpDTap4K3E6MUHALNO1J5lAHKpDU8jhHFNnkhr7AzK6QLJN5Tzwkq1OdmNuMPOGaKaokglynLH1lhioJM+G9iQYJtFawQIA4DhBFDfjkEdk/XueVhHA23GabxGP1Chl0RA57dU8CYeJ4AGUhkPjfDHIkASMPfj0rlRjgNRB600KOu3EKDucwu6DnkeOTQNThAjF1mCZb2Zy4iZgBQ/yCwzFz4QiprrlNlzJbE6kTCrpJ/cCMWh1ExHH1VYF3ygTbLqEO0hHKpJmk/D2NkFipUAsJHuGTSIaNO5GIfU+FjL+K+6kXgIpTl8oIHUKgF9oZ6DN6aMjPkeyW5jhwmiStNeMrxH4ToRD7SmYpV0pi5Gr5v8JcyZXiI6tw3RHE7oCME1WtgzGZdRnW/ah2tSOxClMqYCFmJj1L85MUpU5OAzFTctMiMzE7S90XP0T19ll88PO3cPcf7uHymp3Y+vJL6P3xU3i5lEY6CpAPamhSOWqN6/EGjqoFQDWowkxi+KJk20EhJDAD0ft10fFu7KkEfRO9kmI7IglgiWIXLidKRG0SSlAO5yeDUiimBILzM6UPBYljztU2GasGSROfDLbSkEuTokjmOdshc110uo9AglGUHvAdzksGPNUAyiQfShY+TTyphDNC6DrOjBDgIpGNElxiTf3gU2mHcOo5BOlxxC4PHakjHa6EJwFjHKwKYkfNmjjuUIFrmuQ3wTPUTqxCI3E8QoorYagTXwY4RTHCmHpe9V9oesqtLLbUi77MVcZmZSKOEMe5Kc8lsso2UPPJEOCGVndIYBsbQ4h+xcYHXkbkTtbBmBpItc9hNrjcyFgRRkHrfwVoJSshAwEdFxnNr0vkSoq6ltUvQnUwQ+wrEjx0JC6J8sPnGdsAIXW0q4N6yI6rNYmPUVUpOPdUHrz8XwKdGMClVDZtIVkGRfGryhxSyUIqVaj5KMCpGwiBXpexipENGRiiIy74R8ptGIiIUFfJMlKt4O6pc/joyHFcvn4by3YcwEvffw09a/olCCinVYSgSZ1nAtBs+vkcwbG/WgQsAhYBi4BFwCJgEbAILHUELIFuCfSlLsOLpf2WQF8sI/EEtcMS6E/QYNquWASeIAR0clibOZhFmhuvv2YV6JGNU2immUOreXIhSupCoLkkD3lirpBOZCC0l9lj1izdvaSrdY6rdhor/yxd4CyPrjLmyAg3hRRTNJNrsmHZDPr7STo7MSoYQqnZDYyUcffIPVwaugWnI41lL29CcXkX8m4GnUgjV2ZWXyBsbpJAF/JD572RpmK2ogNfSNrIrSN06vBRVMS1IY7chhC7JPtcybHTzmbdv4abRhV1ldFI8p7lmSWDjpmbPS2HeYpUl5RVppucL3Ufxa0oUpLMRhxnEAtJHwup3mwqct3RWfCKTjcUsSbQ+fVGhGk2T9N5QqBrgmAmr65vBDG6SK7leSZsgGFP5WeTMOs3VW4BTGsCnQRJrqqqD5C4LadIBQbIRC6K6qB6Kc1d8xXplm4CaQpKakrOW20Kge4oAl1YQWAm1UDD5aceSk1fEejCD5G4ChF4zM7l2LjICIFOUlIPm87lFTJFByNIsAbL8WsmTFGUqk9xxLK0cnIvUhiVktFB7KDslFCqMSl2Bo3P3sOxk+cw3Eyj89C/wPb9JRQzWaG205qMIDkjmZutGgkqq1peLMvuktRlTjHJSDWmGaneoJkzkjYie6Rm2D91L0WgK4I5jGKk3EgFR+iM2hABQwqQZqCJMFQOmpxmWgZSEQdZ3avJ8vsUL50QGaEmeBINT067VQS64hUjOMwGFrrWR8yUZpM1KkErzRaBLkSWZtRCOQheEWFKIygCLAhZnULniwpZyzkQwyGDrasr8EkszS53YJZvrDLnSVJzvIWAjknsd8wi0PlIou0yWEDnx5LM8jWBHmJAniZEIGrIk8SNXPgNRqDwKzXE/jiq6JNnkDgVvlYTcPD4bT3/hKxkNQhX/nHiQOa+orQVaWuyy2U4mDXKctskGXlf1mk2qeMq4gKRR0KOpDHJcQZNuMKZUV5yxIEEvOgK6jhm5iqZYNKwSE8YYNynPnLQU2GgjGpCo4N57DUh0EtCoBdFT7JCRZ7V6jk0rPbgk+BXpea9gLSZ1l+pCA1NoCvq1jBnbCPfbSLSBCBJBj6f6YwgdNaixooYUhViUh6Xo/6udLSy3JEfQRAVwXoarsc5Pa36S3mMi5KJLtDrzHS4D1G9cwXv/sObuPeLEVxYuxcDhw6i+ye78EpHCoU4QEdQR0RlQgKcARGUTwk2AerSFoV7WiogqNRvxo80HIYKkLqvwovzqiKDYWL5FRHlALGQ8TpAh6qP5CrllDLGOBOpdKCeoa5SikjCI0gSG6JZByoYjpYXKC5Ura0kOlkyXGQkJqFLnFSQFEvoMziEOeEOqU4y8FTAmQldQSErYw1mxzsqbMcJixKwIm3zSbyHQLWAWm5KMqIbmERnvBZulIJTdxDnatJX1sZwIoYJhUhRHnhUi1QD4GyT1VHeBJhkOFtf5vEhUk2BgR35VmABNUKOuMQxnCZJ75TM+arvIC+6iSNQR+RSv3A+mAAunb0veFIgKCusQiKRN0BcUXrEcdFw2UodcyXDxrWXBLUKUGmvjlqmW4pJFywxlRZ4TIFMRP1meAUDwTwXzBNXFLaDNHUm5xX1OY81EIKecVwMomjPGkXcq4ZRnEnGhz77ywAHYsIPewVXlY1OHcZARJ7RXtLBdbFoCtZHUAEv7WWGMlzVq5yEJBJP0TV8IIOuWHFHl8CPY8T1Oqau3sb5i1cx/HAShQ07MbhvF/K9RQk0oSagRstKdr6ptGEiB9vPtT9ZBCwCFgGLgEXAImARsAhYBJY6ApZAtwT6UpfhxdJ+S6AvlpF4gtphCfQnaDBtVywCTxACj0+g0ylNti6FBgkITXuL01Wyt5twAxKxzCTURJlksZIpDxA4TU0DKgKP2VaGuFIpcA1VwlQfXEqnriLQHTjCmLe95IZAr2EIhaAHfsVF82oDE40puJ1p1DaoDK2sk0YJaWTIAKdCTaDnWxno6vxixQbSVU3yUApYk2th5rPDz+SwUtRqMXzy8CmS5yEcIU4UASVJx15VyIEAGeYJtuimHEY0YcU+9iOKPXkz4yxmdhuz76QErCI+ecRwOs37R4iaNTkz3GFpY9IpJDOYbUYC3XEQkJggwROG8D1dblfIZaZHhphm+p8g6OvMcdXd6ZwiIdnzAgn0TEPGaMRRBDcBWk7mTWf6V1Kalo1iZKoEJ0aQdlERLjVWGeiaKKw7Meo8PxoeUiTKNYHeTGXRdElBq6x0IdBTQNlvIJDsZx/FgGSmynIlP8Rs8lhKCqs65SmSKCEDNAzrIbWpFZnSItB5talXr2g/Q6CT+SD5wbNzC944Yj8neZ0zyKPIMWzUgXuXMDU0gakoi3jrfnQtY8tIrzH0Q5HFUcAsaU1Cq1oKCWZDVTYgf6NCRlQmfVFKppNwNRni/B6fXkYUOXBcRU2RLGXWq2ScB8xqVNXgOQGiuInACZAOSi2iToorCLcZItvk/FPELgl0ZqALAa9SUqX4u2Q8C0GmglOEK2nJvyrYHDQVQeuzcjCJW6ltzWzHSGW1qiR/cCgU4cf78qx6BqB4iHgOL0lpEy+Aiq7g4EhfXSnbrHIjQ0k5jhAGdWQzKekjyR+fnZbs+aKMviHJ+EhVaYHBJYrIa7guUjGrPoQI3bUSkqByaettAp2RBoJFDfDHUUa/0FIkp0QPcT4GhE99WwW9UNZUvWbJtpc5r4sjhw5iGTdFNwvhLQmihkB3FYFuZFUT6Kz1zUAIVY9AQgHQYLV9ACXReXXwYAQCHAih6COMmW0dq+IKUYDRNK/z0V1V9bClHHiJ8saAn0gdUhEURA45jXOc43IGAwl0FfoUhHXkHF3JgGSox2oPKgOdcTehkPmOjKkh0EPpr6GLTbdr8OMxBM4qVJqqRL3nTMl8yVOfzpTacSbpITSCIiKvAN+n7E9rQjENJy6psv3CKpMArMPxJ1C9dxPv//xt3HljBNfW7MaGQwfR/+o2PFvyUIxDFMM6eI6BKvxAycgrvcWQLFFhKgM9HXDseC6HI2NJMpMBA5mwhpRbahPoeiwlNoIVAZg1rOv0SxV8ToWErmEAkXmpqagJdBl39lFXTxFCVZ/o3eZWdSF5CaNAGE7B90zVAVZKUReqaUSZYFH1vK7ywvNFxoWiZla/ympnFnkdzbiBTNylqitIhFVVgmRQK6CaLSN0GwgwhSJWSDSaH6YQp+uyfjU4IyLODBLoJLcNgU70VG0CvlmLPHI9IdFJ5DJzmasHS5zLkRkUQZ+jwWCSWB1Vwfxwx5UAqwwrfrgxHJ8UsTrUQIKHJIhNrfWq9zpYzSGBrgniuKqVooe665sCEjL6flxFzGxwOfojSaKrgY1iR4KTXOpHT2WEqxoeMXwef2K+I5nnDJJgiAhXEBXQR6JaimPoQimiQ9vJ+C3enGqNbyai+5yjcYSm10DslXUQQoiw0a/Uiz6r3ZfxrQG1klQEcdIeGFqgqm64qkKCxkZOadHLCRtASyQOlBzJ/AkbiP0QLhsgNkGEeHQCow8n0QwcBF2r0LGsC8i1w4HksBQTmKSMozaET5DNa7tiEbAIWAQsAhYBi4BFwCLwzUbAEuiWQP9mz4Avr/eWQP/ysLR30ghYAt2KgkXAImARWBgEqF+DIEDILENSCjm6k+3LIvD4CFCGuJEyb36TP6elPLR9WQQsAl8HAg8fPsTFixdx6dIlIT0HBwexadMmLFu27Otojn2mRWBJI9BsNsG3x4A7z4PPqED7sghYBCwCFgGLgEXAImARsAh8gxCwBLol0L9B4r6gXbUE+oLC+828uVYMGpEAACAASURBVCXQv5njbnttEbAIfDUIGCOYT5Mzh+3LImARsAhYBJY0Ao1GA6OjoxgfHxeyr6enB6VSCZkMK0DYl0XAIjBfBIytZO2k+SJnr7cIWAQsAhYBi4BFwCJgEXgSELAEuiXQnwQ5Xgx9sAT6YhiFJ6wNlkB/wgbUdsciYBGwCFgELAIWAYuARWBBEaCDg9VFbLbsgsJsb24RsAhYBCwCFgGLgEXAImARsAhYBJ54BCyBbgn0J17Iv6IOWgL9KwL6m/QYS6B/k0bb9tUiYBH4qhGwGehfNeL2eRYBi4BFwCJgEbAILBUEzBElzD63GehLZdRsOy0CFgGLgEXAImARsAhYBL5MBCyBbgn0L1Oevsn3sgT6N3n0F6jvlkBfIGDtbS0CFgGLgD6v2gBhHcNWJCwCFgGLwNJHgM4No89t6emlP562B18vAjbQ8OvF3z7dImARsAhYBCwCFgGLgEXg60fAEuiWQP/6pfDJaIEl0J+McVxUvbAE+qIaDtsYi4BFwCJgEbAItBAwa7TNzLNCYRFYPAgkCfTF0yrbEouARcAiYBGwCFgELAIWAYuARcAiYBFYighYAt0S6EtRbhdjmy2BvhhHZYm3yRLoS3wAbfMtAhYBi4BFwCJgEbAIWAQsAhYBi4BFwCJgEbAIWAQsAhYBi4BFwCJgEVhyCFgC3RLoS05oF2mDLYG+SAdmKTfLEuhLefRs2y0CFgGLgEXAImARsAhYBCwCFgGLgEXAImARsAhYBCwCFgGLgEXAImARWIoIWALdEuhLUW4XY5stgb4YR2WJt8kS6Et8AG3zLQIWAYuARcAiYBGwCFgELAIWAYuARcAiYBGwCFgELAIWAYuARcAiYBFYcghYAt0S6EtOaBdpgy2BvkgHZik3yxLoS3n0bNstAhYBi4BFwCJgEbAIWAQsAhYBi4BFwCJgEbAIWAQsAhYBi4BFwCJgEViKCFgC3RLoS1FuF2ObLYG+GEdlibfJEuhLfABt8y0CFgGLgEXAImARsAhYBCwCFgGLgEXAImARsAhYBCwCFgGLgEXAImARWHIIWALdEuhLTmgXaYMtgb5IB2YpN2txEej/Dnv27MVrr72GrVu3wnVdcAFxHAcx0HobvJ0E8Py5/Xuk/xIDMb+pX46/iIYq0a442ZNkpxLXJHq3iDqxCJoSI0YEJ/aUgPDl8McIkROBf3XgwoUHJ9RC8ug1+ZF9CfVNPd7UiJUDhHIz9WwffDYf6gKPdW9zIz7ysb6wCHBe5E1IThUtA22BUFLAl7qMEjG/V4xAxkq+mZAzyOdGO/mI9Z0dGGGjXMyZ3466AWVHtYz/eY/foDlyznso7cf2GT3IzyhnbF96lnZ8/Ac97pUBYnjSEz5VYRvDiUMFjeMAjieIKPRVn+XnVl/YVjWnIFgQZweRo3on88/AzKmY+LX1ZOp6Zx44Pm73ktfJevJF+lpdaJppfm7hwb8QE9PxmOsRsXFkpGavYb+7cVHiW+5vkcn53/l3P/ubfQXHMULseDIC7dkXqRkQ81NXxlXpA85zvmZrHY5627JR8i5vt6nlX39mxM0xuoZ3TLXU0AJL/Dd7qFsoz533HKvEpJujEsxfksuS0Y2i8xJ/iGRJUR8qiTKaI7WIsJ+lYObYWqaZZjZQ92u8qPvhzlp/W+Lc6qdaFRbqNWuJMQ9x4tYaomerWkE5/xauKfJ0o+vbvU5Ky5xdDXUJ1wxXzXcjHQpR8wk1gFpDgIZc5XLNN/pE7FUzZCE8rqatr1KnmJZ8kSYxAmvW5oUaqW/afefMqUT31V/aSsJJ2pCPoWvcOUKWVDnGElbyo58j89Vr2SLtJ3ON4pu2GhWVXsPE4Hi8idIStTlK0Ygn7eC2PPMibRctGnHgmp7wLui5ZOxZ2p98I6L9yXdSo6h138zWuV2abbcZgMydzbwk5o+H9aKB7EtoyGwRbq8t6tbGlkrux9oyaa42zWjb4PyLufPcXeB8LfAvoZNf2S1mz9fPa56khjDopVoqiPst2dPJOyHfsYNQ5H32LkNJa2JsEv2MnEZr/8dvtXfjiet1A/lP6AayP5YrTTNlAQv1BpLjKDOw1cb2mmZapj5Jel7mtjk5FAnzLGmq/Ra/wRzl1rrZ43saeIdA/EmuWp9bQ0ZfFvfYbV8WaDTOU1zNqMoqnxAAo23UCqA1lTw72fYkIkmkfl+9pPfCYh8aqWrfy3RNi516IJsgAsAWm5HUvgJtDZmWJeEze6z2emeeQ71s5IJrHOVrtp+PezFzLxcp9dgIqPktL4X23KirlB2vtTXvRcNLDEvzTNN+rdNlv9e6LSIEIunK36hR0HIgPg/eUms//tWbK3Yt43q2pCf1oTdf71cUKL+KM8urpW18/RzHRSgIcsf7W2aZWUfZztkq6SvThF/2g75o5is5UHKhhmWeE5bf1HvMP//zPxcehG+5k+MIP+J5nvw792fzu7lu7vX8PZVKPfK7vCf/nrw372fuMffe/J0v8z3TTvOdixcv4qWXXsLY2Jg8z7Q/2Z/f9fncMeOz5vMy95/Pd+y1TxYClkB/ssZzUfRmcRHo/1YT6N/HtsGtcEig63WH/yYpFn5stpVmWWptM2M6hbTJIM5sbfC7uUWBuTIGE0aGcUrMbZ3emKgV5/EN8cXTyYVviRDlaMILM8ogI6w+7dYATacOEuAeUkghA6+mfTPziKOoyR2AHAl642v0gLrbQCR/ayKPDGRDE6RAG9u8vjAuokW68srF5CRf+PFasCckdwit3ZciqBVV3d4sUXMol/Pjv0JU4cCHg5Tyj7U2KuWWromRRxyrLajn1LWzkbsefzbp7qp2cbNEYp739ShDj/syqs2juHODxzlgtl2ObKrUVocOhhkAXQsYqEF8OUsygjGfyunFTZQb1YEoUpsvN4t6wgnDTRydBG0HYgNw6PznJMsK6R9HLgIhOmJkqCPNGLtAQ//K5+W4dYsjOHyWt8DBAnzGF21AtWPVkPtm5UnJeBAdkiE17fShAyGnCX9Xeu3Nk7tpoCnOJ263PbOPFdmnTBplSJnk2sEN0OMKmL3utyIggSEBQjcj48Y3Zd4X50cIhE3ASamgEYdBNWrhoGvMvJTLj5/T7RAAMdcvekc8IDWjdUZarSstA6fcctA0UWw5f+ahOezA/hYEHuUiVM7itgutvbjT2WtsOD1G+o9CDCW+lfyZutk3PjQ9HwOfshGKFqdEUZfJHZziIhov3dekrap5Jemf9IWBH2rd8UIdzES71UnpUBHlTjJqSDlyNToLaN+2HMfJWDcvQtOlY5qUs9DNotVTnG8LbGqzGck9S3uvIh5iNeYCEhe5JhDWAb+odI0Gz0cIX9YTfkob0kdD1o8pOKjD55pPweLAeEBN1ktaHQ3kkIYTOXA4XBmuFRRYjkZbk5i5II8Tg8c4ra22+XImpdEKZrCV0jB7BjXb2te4HC8T3JFYx5PXJ/VMOiFkwnsnKAfj1FUhjfpbYqdxFuhVqRVwEVCyRBy9KAWEmtxO/RY7aI4ilVXOATLGINJKgEsd2x+giRRCRTNzbXW4T5+fg/TLGZNH3cXgo+dlDAR6K1jX05SWL99ohIAXAC5xJeGg7K4Ybf03l1ogjGqOKQtB3jIxzSaDOHB+z9/5vnCYfDV3nh3ao2ylFnEm+or4JvdWSiY5Ys05PJiSWtrgTSAmvgbXRF9kvDRLlZxj89wrfjXozOcpSoZNcLeRNIn1EDLG+KOM3aHlLy62YgRDEX+Fvyf6gAFaXFQ81D1er+5l9tUSyi0BwrODBTk4gcc1ysgzd4Lcu1JJJcbS7HGdGBW/Bh9Z2emI2pGpwXlS13ON38vqkHW9zzItagXwqaYkQ1PEVcQ9qIYy6a9JztOkOhPbrTVfk2OQtBOT33h8/w7X5zJCFOhn4NhoMY0d7jUqCGR/kYKPHJyGZnDnoSZ5O7YsbRYD/ktflp4r7EFO7E/CGyP22m034XmzoglkjWgbS/PbXkYA/QPi4+XduXsyYS5qTNg1IYjNYEh7Oe505NFXwBfXipTscY3dbcbZ2Jpc51r779bg8bncmylMBNvYhU+Z5q3ZGTEIZ4wnBem42DJxH+aUl4ISnpXhVmspE2ukF4Ih78V1gPcxewTuHfkA5SWh3WVci9RZTZSRFW+QBzRNYo6y4fgr11HzbbHYzHwwoqh9LLIGtRI1eF81OmxqJrEPfSwtEpTFf8OAcdqYalUDvJAPp9+GH6RRlxkaIS37gOTL6NVEAJ7onKW/rM0Vz6TeUL1WA6Sk3KxZj4W6Gi9LoD8SLEugP74M2Sv1kh2b2WQRsQh8SQgsLgL932PPnj2Sgd4m0NsZ6MZENV2fazu2DTg6lpIOCm3xLnR24nzGRJykczbFSbu71ZmFdzDOp9mL7VqiKH5AIxzC4NExGqLpNMQt48MXCp37LbFh5kGg8w5idCYJdLGLm+KQpOM7J5GpDhx6VsyeY84GXEughi+52ZpHYxYb+IupPXOcdq19kt4iqT//vps92vp0NHNw6Xz+YgJdOaLplKjo6+c4BmgU64xDFa/MzR1dCPPYCRvVJk7xhtzDUHjUKSSllfhxs0kCnUTMQrECbAyDSdKyRdCuQxWJTOd+Kxs3pZ3/jPTmrFTZDe0MdJKOdJLJbG5tilUGeqw2tol+c7NpflXuSW5YI8Bd4Pk0d1lJzgEz543z2fQv8Xk7CoeCkGjr77GZDFHXBLoO6jBKxqkmws3yWuAWnhhaTOpgQduis0Jjl25/5TpRW2PKdZLUchE63DoboqI93srZaBg9OpM4H7Tz1q9qZ2I7A0g5KTiuyokpwTqyLVfBQPb1hyPwSPNLbpuY9HMI5NZT55Ba5hvJe3LZmOUU1N+hc1qRm5pqoe3KL7qP73z9w3v/u+6QCBYwnUomZkpf2gS6WiONqy0zq2KIgUrJbUKp/64m/J5/N9TLLALPRYtA54xKs0oRnelmKf09n/U4XzMZRC2bUPCctRgqXSBORhWsAzcjM9/woqxUINUKhHBsax+AOqIJL+6YVdCl6dKOpZQFSNGGiWmvukCK12vqI/4CebME+uMM6zyvebTcP8qMpXYQ8jyZvaWfNpdAN43w53pyEyF1Zs5xrWqpLcme1nKks9xUWygvqlKKVPki681vzcPMMmukEDfmbaoIybNIn+jsVrZDbLj50THzBH8el+sGkwzRL06b5FxkbQipD9FkACdtUDOKyoWu1mmVZTn7xSBTVTVKG7AtOmc2gW5oycWCyTzg+wMuJcbGQyJBhq1gNt7UkDJJQZQwVLUPSRDovFohyJEIAMmoVIFdn3/N8cn8Ae1frF810tneeyXWYdq2ou+5uGfafKmInrFjuWfVc5RBzomYLzNLlKSaEAhDM6m5RI9JEuVZfrtZoYeK9q+jAQ95uLGrAoVlr8R5ZvaMbEsGErPHMWbHjJ2mb/5ovZog9xNTa26QixlH3qNFoLcWb/PXL4dAr6KBfKzWZ130DrETIvRqCBiYKN6s9O9FoLd2IWY49DRK7qXTYlOoCkKx3ku3oUluftsj2JKn+Qg8bdyIlXU0ga6zm80tjOUoqlQPiJhEImC0M40+4NiTaJ69ILUr7hgSUwX1q5dpuwq2MescK6xQxlpGFi/zZ1paxyOBrh8bZgK4xEmmjomCYoCjssz4DJL/nlZivG3LJ8N5JNnlmlDmsirkO62zOlISJsFNAd963WfQll4zzT5CmvdFwioBJu0/JpdeytC8XnMIdKNLvZD+Hc5BsuoZNByuZVwLk2Eq5kka87nJYkt8SUtOJaNFkz2ebWsZqX589C2B/mi/pSXQH1+G7JVa61sC3YrCl43AYiPQ9+7Zg1cNge59voR7u/+mKFp7BTZlgc2ilazeTutl/oWbv2y0E/dLlv9sWejaFJ2VKviozxawXUvs1jQRyYszClTsRbEuQynfHjByVwh0te0QAl3b24/bTVKD3MS1CHQOh0SDMl9M5f4yYlQIdFrtj/D9mBLbj96ILBSx+bg9fDKuE4xlA52wyNXuRjqo/p/UFfPrdwwS0YZAT6QKC1GutqYxo6GFQGepJX5uooy1o0ZPZeOLU5QJo1PVIQOP/Wr5XlVGWYtAl02kyuxWKoSbKLajsIAOSTaGbVAuULpalUuQBHrL2yGTRpUBJFaMh862y9TJ0NCpxb8xvpqZUDqqnBgxAFs8xZpY0pXR1LgyrldvZMX5Og8cHxvwpN7WPz/KI5MQPSm3J+Ok2iQ/amexuRsj3ltuCGn7/FLQI6mKQHnTQR1GxEXRGbe1IdB16Pjv02f7ndkI6Ko2sWSXt+rbaOk3JdyVHoikPL+ZB1KYr6WFlENH3yEy2ToOYo9zgE4hKTEhXxDRcpl5oehAo2tYX6VVHdCO0x+IQLsA42y/TnKyt1Iz1bMe4T00pNZs54rSUeI2M/pbP4QyYoo/ii6jLpDxXkyhEYmOmh9nEej80GROshpIm5CjfkpW5TA4tAn02WvzHziIn/s6a7RQG2ZNeU5xwAOBq8q4KwJdB559BQQ67UZ1bMvcV0LONIGu7BqS5JJvnkja0TV1xHlrcl14R+qOEG6cn1WxJZRjIRSBzvwmKcfNyA0/kW6lg/8+16yWYc0WcG22ry8HAS2IrZs92lYVKyeZXpcUnEdUu+DtHk2gm6OM2hPY/OTJfNVypMlH9TeSNlp3Scaptq8eWzXRwlVyO6vcrPAC5hACXQJdYkiMDbeIPOsS0GQWYRIdqj+KG1H2p8ARkHSaVVZJW8JmqZjbp1gI9NYC36rbbALrkpoyaTl8OdK32O8iIqmXBhWam0yhMAR6UhDVMVsitRK42F6ezVojNbJI3AmB/kVE0iKSvQUYpNllpudsDeUYLI2cJiVFD5j9pLZX1b5DkXvGXJHLzDRp7fU4ZmYvoiyiKO6YtfaZMW5VYDCVGLRV1JQ1qyBrFitxqBcJdO4ZVdBEm0DnNio5Xw2Aptf8ffY6K9pt1t6tDbr6uK2X1T5Uv2aJiZG22VbffCoMUlPWUEc2zkqFGK1gELkRQq8hlTroyZIAOGY2SzTm4wtIKwQyOTEc6rN2L1t7aRLoLBktt092dI4trPFRK9k85o3AxDHU9VBmEegm5KhtK8tBIlLCms9RukDVu9Ok5JzA1kjfV0ch6l7Mbbtpr9LmElQoQWIJjt2badnmLgl0HZkTpWrtkCjpvDqKjfVaTL6x+GH0I4Vj1kE8kpUscmSO7NKeIFbbk4qE+shJvebLPbSt2t46sK3qyKFHVboUVFsRMu3S8nKreRPoFSHITQZ6m0BvqOBO6lI3g6Ym0NWu+FGv5N4pAcx85ObxxX3Br0zOeDNL2lpGzYa2rjU2/zzmiM1Ab5V8nzuYlkBfcPF+4h5gS7g/cUP69XdoMRHo/+Hf/Xvs2asI9LlnoCfs2EQYO51HyY2l+jm5fCcD9OZhay78wCSDIVudMy1P9Ml8tMC80MJ3eGGeQBiZQ5M39iI/4LlFsjGgu5AZesx39ZRvcZ6bDkWgMwNdR6YqC1RVx9RbQylqyeczWUjvydtmktmMzinz+qg92MJA9I24q8ngSxLRn9vfJpGYnx0LYEo7jxNllcVqbmeFSuY0s7i4o3GZsW4I9LbTWfaNc57NX+c1vY3lLgddGrKUz+VbZ2rLDXlOM7OUWWxs3h1+TLlhYzix2tk2pjePxp8brhrAzaieN2ovaRxkLA+oStLSWWv2me0t/tzNWQI5tYtf2NcX7Q2TT5VrdBUUcQj7MuaqXHD7JWWDjb9Vys+rTfjjvxjUocoXziLypPafcVoxqMNs1B//zvbK34ZAawLOvugRviXlTlNrSDJMpuXbaLl5tRzH5LVMiQvFZMj0ENHgXDfZF0bX+PNUHnZkvxiBLxjXL/rCo3TBHEesMvPUfb/Y/mwfLzLrfPR5LQpf4bh+rt/G+DJFQpldpI/ukFLGzGFtu8eNdWvyKhe65Qzv4mEpea5RJg2L/mmd4MOPaMMJ9qYi+oI2imtDIm1PP+tRy5fSH+plcFO6w8jq7DXP0JWO2AIJxt01dgI7yLKnqvxuTBJC7qzPRZ/bb5FnM3q84WKqirCgg/Q13DyxW/2iY72SrXqkrlEXtMjq1vVt3WYc7mYq8C+SHW7kMEHKK6JCy5+xLfnrY+umL0qRa0u0yL15vt5ffQ3gP/qRyTmkSQnzkWqqAkLaz0IyNL/1uKicc3Nm9BcYjhI4pwk8+Z6qStUO+TW7g6SfY9Ggs7ANmaX42jrI2FI6HC3Bh3L90TsFHXBkGqhGyZzvrOwrEkLzsbYXtrNf1d0T68asR37ed6bFsX1V8kjBRLlt2W6Y6ZxMQZfrTVUxYxtEQNibuGdi/Wpdzzaqo8n4ov3ssooaA45NAI+wk20CPUZaZ6AnjptONGvWepmoThk5Lcr4kQOgutPWYRJ4NvfVEiKDbVLnPX62L/vbRAWpiMEC7Qz0yI0ReKFkJ7NSXVoIdHfeviyjgWaNKzF/hC2iupjYh+g+P2KLk7BFHntRaMUNm3XExDYmM3ZbelWFBCIQgrZtB7GCV8vbmxRrksoMpJeOfv5E7uTwtXU0nXeqpPqsvbTLPba+OX0WZiPPz42xLsE4isgPKYf6mbPTB9rHG8g+ILneySavHbiiagupvpraJUkZVKrMIOG2glOT/dLhRYm2a5mUNs/ThguqUqL98wQ6/Tg6iMHNIuA52Y+wPWbHnBhUDADzz8r+qjTl73rOo2zzuXMmKZbtMfldd27/3Wag2wz0x5cWe+VvQ8AS6FY+vnQEFheB/h81gf49TaA7iHm2rUSUmmQt/TORSHrgpPycMiqSscrJ/e+iOr0vaWObklmzWZC2YavsQPt6BAIc61aObRzCiTRFxQh0NyXnWxrO3OGZPRIK+vjbZrXti5HmuUUhjWw2IoU4pZzC/Lu4QFiuSciPhKMzWcJMrEhlLJpkEt5qUQV1LGEJY+Quy+mryPh2Ca0vDIad93waVW52ISv99v5FymirrC/5e6TPhnMrukSgOmvLFLVK+oSEPNWYz4c3bWX0iPSRwGdZQhL7OgOevJsqiqCz6xaaVzaErc6+dbKSid7U5xGyj3IOuGTu1lVZ+bhbbw9dNDXnr1Q6T9Lif2x8wvkgybikQUhEsb/aU8mIFZ3hTZ/CAp+A3t4fye7eOBn0KtPaG5o1Spfz9jKSEcMNJnWVeXE9ouNanYncBDyeFT8fwRzXpb4Laq0wVV5bJXfpYKBMtsvALeEpvmia3ipJK3LINYED76sSuI6rzyI2tBT1ktLyqmS79jZKpoOWVrM0iCMlRCPh4DCFalQGA8PBuKLpU/DofOd9EmcVLhqQlmRDdLHv1vmqs+di0hEkcXqtozKMLvi8AzWZ9+RQKfNICicWKTAOFY86LOFtkwxHFrN5fDPl60FbbKGkQ0wTPzSGxPeqSkKzUkPSJjfdShYmXsiusvhpEyGKJInNwcuaQFdVQZQenkWgL1iDuDaYgDPqbHUSNV+KGGrRQvIB5aTmAHmxMVnymfrG1DJ1VUVt/fJoC8TqHGsZGu2jVOTktLJRpPRtUXRSLXFwDJ8rbtVk4pJe42JHBQApe3U+69PXI5ZL5qlmwNub2wQZaJhYzWYn+dMvkM3Z5Iael5I9rf8izyNxqBz+JqSCV5bkb2aUTVl/toHBl+plMq9VuMXc11zHeEIAZcPD/RgtdF0kTPQnCcx2piW/wXLQEke4WAbReMmFVyGVx4x8lq7VSppHrwgB7shxtwZBzhIdPqvK3ArRYCak6RzxbdsABt/2HkFlYiqsP38292KBaMHaYRSjto9MkLSaNmpCtMkofso9l9FPyVJzn9dZYnInGm7kLUnQtf7cmqcL1tOFv7H0wQQhsOcmcEppfpU1q3J6jR5R8sv9LSNDOHG5Y1FHQdHPoTCMkAkM0cr9i+5KokoYP5HS+SpsAQhT7QmemOhJv4iZdvTmpTAGxCW116HNK4OkIo9DnYXMWWJakaTk1O2TRzqaGap6GTo8fGG2fLTMcf3d1vnfbPsXHnOSHMKkc28+6yXRnwDCTrWf48ZYxZGr868lA91FmnbM73EcYVI5UY+pvTTHw2wc1fhxu8iy7hlmF2vdpjTRnDht+WsC2y+s6PAF4m0GTKs3Ze0kbej2sSXsedPxWzazsVfavpe6Jr/p/MgkfMO0r1Tbk6PCR1JiTICTQxmW/ZvfOpKA1/hydJ9etWL6V7ReYbe1AcsKCYro1utiq6qIKzjyuSZX3lyjjgJQ+z3xieg1km0PXAch30Z2ESHHeWiOduIACdZcLL2WnyWx4mryXe9BBVJd1YR7VW+envAwQaBrO1FqDYYVtf9lO5zc7JL/2mwxPigjAQoyCYfQOkhVG1yKL7OGqPVZaiS0Z4hsFrWfMDH+89EGMp72DPRHiobNQF+KM+brbbMl0L9e/J/Ipy8mAv0//ltDoL+KLdsH4XKzHweK7+RqRSOHJCaJ0FoN9VwaURSDypTHj4VRjEw6A/gp2YUzCablkdJ5F4tmEGcR6MbxSKuM/vgYURgj1tHpXEP9rAtnDssWhqH0/Zv8InIqA50lmAI4UUU2BGHMiNUs6k4aKR9IcS8iRqSJFn081JRJHyHN+/LstCAEAjofi/CzPn+UvZzPfWUU6ShMFenumTOgo0jkNI5VZCnLPDmeK1xZer4W1eM1+xt3lSplbsIZfMRynpWy4mdNG0N6thwts6GiPjTzbPZ8G1YktZNH0EihEQZIZVJoBBPw3RBhUBfvn48cfAZucNPhqc15xPNLHVci5F3PQ4qcl3YUmkyh+RLoQtnFjACuKscI2eO4iLgRI+TZuXl1DiDPzRLn+4JKBB2KdTU/QlIVeYSOj6qblirEqsAeT1bgNcSFc6kbQZNnRGfQND5Eh1spni0Wwef4sMyD3hXSb0EHAl0mKY4zO1YngZlBnGb0s4O6z77qcqPzAXQ+2Bjvkt4YyzZXZzTIBpdrvGcoagAAIABJREFUk/jyOC4xwjhCw0kh8Hw0HA8VukBcD57vIucCOekz99E6A30ewT1oPAC8LBDkeMgE6s0IXsZB5IZweYRFUEPazSluHj7cLOcC10Ul43PXk/nA8E2+llqG7zwdH82Gmn8x5zyDOdJoKPNDnD0ZsIaJchA4cQUO03XiGGEtRtjgzFROm9Bn1ZQAMc86DLNw3RQcJyU+HbPEM5eCDk26TOQ4GtoHJGVp79jXl4AAiU2OD6N11Lhol287OKXliKPzsa1V1U/GTdd20koWlZRF5ZnTGfGLMqOo3ir0GCFd14qapoWfkrgK+umYJzz3RYfK1zVv26ov4YTmOYg0ZMSRphaaqNlAsxkgjB14qTSasY9mFMFPZcTu4dpHqGiTGfNnIc0glkVl/lae3uiAo6bWFZLPxsEnGehcVAM2bCEZPAYXVHRwLEnFNIJECVVD4IijMY6E5Kw4Lrr02b0O9U0TCOMUIjeLetqRNVZsSVTgRBmhlbj2096gHhI7NJwBQhUEWnc7xBVfSWWR+f/Ze88nuc7szPN3TfrMSlPeA1UACqiCdwVHEDQATfuWRtrRaCdmdyZ2Y2IjZmMjNmK+zM6n/bJ/wY5GK81KK6nVUnezaUA0AJIACMJ7Q3hTFuVNenPdxnmziiDVbAnoJrrZalxGBYBiVtbN+7pzzvOc5zEef1whEahxWBT2WhhPIXwszmzzGUcSX8Ei/q15CxU2qKm2WHhdJOjK+hA0dgFEX1S2Wkj1VDq8UFj9wl6wuEBVwdZS+bN6bxWTeFCx1K5TtFzMYJiCYaotTlZuUo25xAXy2rTa+6xCGV1PYbs6vsAC0XFhafx8Cd5RZHeZKYshjOx9al8UIMj14QYkQpcIruoZbrg6ukzSsqa6C0Wit+yHoOZi6l+T+GShSq64ago+r+AXAptCmTwoGng+P1rAR34R21t0CvMWYCcB0JV0+GPEqFwqKyKDJrGy46q3k/fw+avkF/mqEqzkWS3iSr8Gi6Kv0+qRvVjtRy6er9pp+ZhnVj1xPzuhladyFtETdyTflsctnajypUBfv1ozjlitLWyYskfKvmnociZp6lz6AoHpC+zrZ5tBPevHXt1qFqmfEuNYeCoP0LEcHyVbw/SHq6DgwlWlYhUUFVrlW05Y4XCOAEPCqzFkPVuEnAyUyriugWMEsV2R2/bhieyzqnMZ+A0XU0Iq+Zcp4yScEpFzN7AcDUvsDzSJD/xqjHz+RV6oQ9CbwK2EcWwdzw0rcFGpOuk2jibxt4EmuaYu0LKD39CqtUPHXdiLpPbiYlsWjsQrUimwLHU22mYMz/BjGrq6P5kPjwH46uKX51T9IB6loqFqbvJ/DEPHJ7HC4vXZXz+3ET/VeSn3NgN2UmGqbsmvSg7CCpccWWwJ5fyVE14FBjJWT97g/hljxDNkD66S0U1pUBLWkqw1W4B6aQ7RVQ4TdSs4tq3qqp4RRJPPvdB/skj+1BUxaGFVak9n77Jo0aAemyJvSfy9QMJfIAo6toybxCw6lunD1JSOkPoKynxSanYVPDeHa+lVPrMVQvM5aAJCeyYVV0TFdTzTj2FqGGY1LjLlvFuoyMk0kr1C5m1BinkC6+pi+5MDSwBuG8sxKQtzRJfTK6p4IEoATncJqPt2CMs8UTVCqYmIZoBYSepU/CFMqU64EJB6pCpN2RjKgqBas1RBvx2l5HgUpX6lRPqqteEoRVVfVHUCGS9MyhWLil+51qvVrct5bviq8eBjcftqO4nUZhQA74L5tAB6aaEDvUrdVnQbGXdbGiFcvJKN7QVxjKiqLbhuRU0nw+dD91eTYUUAXxBN0DwL87PxXpjgz3oDfAbvv0iMWDRy+6wWpJa/HOj+6lm+0FhVpRM/3fUcQP/yJ/a0uIf+VI0pTzdGz1/92/EEngPovx3j9Ft1l18nAP3/WADQX923j+Wrlj8G0Bc9q4olCpNTjA4NMTEywpRPgohqx3HZkYDWRyKZpG1JF3WNTURjNfj9j4thUq7+2lyfZ1erIGrRxBvK+SKjo2OMPZrDZ/qpra2nriVBNBr9zBNECifPAfRq6C5dnWFXOvNsKM4wP5NhOl0kZwfRIvXU1sZJJgNElFylHMhPTjpQpQ/PIaiS8wr2zCyjo7NM5MOkGluI1NUTDmuEgx4+TWBcef8qn9uUwolj41QqzM2lGRgaZW4+R7yhg7aOJcQTYSLPsY+vZEm6KtFf1F+tpv6qEa5qs1W9PktwpRPry+fA4n748wDjGF7FoFzSGR0vMzk7jWZolO0p7HKO2ekJrFyFoB7GZwTwDLkbnbLtYElhIBAmEAzR2NxGa1MDDXVxQlIkWAD4nwbvXewjMD0BoqsAupe1mJ0oMfZoBtuMU9fdTiQRUihM/JcI3J9uUCTzzlKYm2F+epL5ih/PF8GoW0qiLqgSXckFTTtfvV8vQzkfZny6QLbsg5o48WSYeI1JQNaO6+CTQRMAfYFoJI06tgIjHYGKIW+ReTTJ3HSZQiBGIJ7A11hHU8jF0LRf6J30dJ/rS169UPReBBRkz1EqKQJsyTcti4qs9U8/ZTabIVMqkpZtyYWy7qNshInEamhqaWFZWzNNiZjaA5Qv8mJV4klv0hrHc3TmJ4tMz2ukczkS9SmSTRFF0pgYHyE9naNSdKhPNZFqiVFTU4Npmr8xEO5JP9rX+XUScUj9Kibrr5SHfJbxyQyjaRtfrJaatnaSNaYiR0nngIIL1DrPo1HCKRYYvj/G4ECBYsGiUPIoaGlcrYxj5jG1BM3NnbS395CoqyUSeVx8EADdVAC6HDPPAfSvdp7I3iSVS6lKBlShTNXFFs6NL/p4SyfiYwj9MYD+eWHkfwCoVyKfYfMF5etZlfd1JjNMjU4xPT6DE46TWtJJXUuchOH+3D72mwLQv1gSXoQxpDNNztLFB+RRzGYZuHef0YkxMvkiZdul5OjovgCJVB1Nza10LW0nFg0sgB/VEXzyiOzpR7xCUfWghwWKsheqngvdrqoDXbqtJAJ3xJN4Adl/+l/zZD8hBUwrrQqS1Upn8At9V4vPogqgOxQ8yOsG9YqsU8aemmD4wSPG0hW8YJJgazuNTQniiQBh8uh2AE3AzwW1ekPz8IkqU2EOL5dhbmqGT6dK5BydYMdKutpqiYVNJE0KCj4n6dLnhnSx8XVxxJ+mXv9kD+R391VfBNAXyrGLC00B6PJV7dB2RcJHAXwL3pr/BIBua9VMRMiIQvKyc3lmJyYZHp9hrlAm1dRKqHUJqboaBQLUOjL2DrrYh3jTiqQxcH+QbCaEa9bQ2NKCT860sKHAh5/Ppatx0GMAXf5W7fBTa87x4wQEIqlqRUkR3iy7FOczTA/NMJEpYITChFpbWFIfIhw0n10M9zRTThH3q02zVdipTJCSKjhkR6eYHEzjhWPEWtpwGxNE/FVMq2rPU80DJW9ULEbbViDeyKNxbt68zXxO4oGIAnqD0TD17S10LOkkVZtQgN5iOKhgKQUQS5Hjd2gFSleE+uzCTxSSBVSEiKU/Pner/f/Vc7aSnWBqcpLR0VGmp2fJFwTU9dDNILovrJ5zxfIUYCtnuRkK0NzUQFtrKw0Nsg8GqvvfZ+fRIpVhMXn87QXRq2nLYtdnlShYKZXIptNMzJbJFj1CsRTJ+jZqYqYibQooaJJFk5ioDKW0zuTEHPM5l0hzjLrmWrSgTSx9l7GhYUbHZ5nMaWTzFcpCbNajeK5OOFRDS1MLHW2tpBJhYolhtabmZ+Z4MDDB8KMZ0tkSaHE8PUIklmRFTy+t7VEFMEacuzwaLjA6Os3cnEfWsrBcC8sr4pplotE4jY3tNDV105CMkIqaaAKYLGywjlVmcnxczYvx8THy+TzFYpFQQIjmjcRSTXR2ttPaUk84JFHdoqWEkBVtldsVCnkKuSwDgxkKhSLBYJCOzjZqa5Nq3/MvdkL8SlNEqk2TuOkQj4ammZ+EQKqO2tYUZqq69Bci018OQF9sQvaJVLwA6C4+10afLzM/OcPsdJZCMEK8qRFfQ4J4YYrhkVHGJ6fRwwlaJa+Relewuv5UJU01pSwC6E8OzKoV+5kCnzxn+Y4A1YpZof5nKVdgaHCUB/cHmCxksYJ+UrEldLR20dbcRCKiYVuzzM2NM/7oNpNjc+SzJbxyGMyyqs/YXoCKF8KU+ks0RUNzE62tTTTUhwiZEn+LamEZvahTypeYyhQYKpUJhfx0tDURKc8yNTLIzNgjxuayzBUt8AUJRTdS21FPQ1st4QQkVEODQ6SYgUKOuZFh7gzcZSw7p0gJRlMnbY2rqE3WU5+qISwEFLeCoVVUXiiguJW1mBou8mAqS8kI07G2hXgygKlp1JDHcGz0cgXyHpMz83x69x4PczlV74jXxFVtqbG1k0QyjkztRQUURTL6lQD0cpU0IEQABaBLk4MA6Fnc+Xke3BtgZCLPfClIxSrjeBL3QyAcpr6llbYl7aRSSSIRU6lqSaOTf3G81Un5dMSLpzm+n+VrFd92gVBQ7UBfIMktNlGY1TNH/ilKBH7huj/l/vAcQH8OoD/LOfy79N7PAfTfpdH+NX3WrxOA/p//439WEu6vvPYq3auWq8BAWHy6a1Wl59IZbp44w6H973PjyhVumgEqljADhf3uEU8kaWxs5NXXXmf9+vV0dXURDvs/A9CePLz7NTz8nwPQpWpl49oWM9Npzpw+z5nTVwgGovT1rWX1xmW0traqwF2lc0+DuP0aPs5v6ldIEFMRVicZFQiXJ+9z8cJtrt0aYTofIdK+mjVrV9KzqplEWNyVNXGQeuLbVeLcjk1ImwM7w+TN23z0wXlujfpY1ruB5et20N4VI5UUxqr0fQhHWJjCIpJp4ZVLVAoFbt+6x4HDR7j7YJDVG3fzwst76VjSRv2CFfQT39DzF375E/CyVW9tpOPWUPUq3RQGvK7q1IsqUdX6pIxN1a/pH16/sDu3fI982mJ4ZJZLN8YZGBlRXXWWO8Ps5AgP7t2iPJfBdH3YZemYqFPQWcVxsM0AoVSKxuZmtmzdyrZNG+jtWaESfVUAksLok0/JzwrufnLVbjangj2R4fTH1zl95grlYD1bXnuVnnV9GEmN5gXm77OaOqpQWpxk6O4Nbl0+z/1ZDy1cS8O6l1m2ain1MY2UQFLWbPV+C+OMjDpcuTXK8KxDuHUpK/u6ae9MUqOL3LtTTbAqizqAOk5Iiq8FpTIQlgLmVI6b565w9cxdJowY7av6aN2+lfVNftW99MwYpwuA2iI0plIor+papgnrvFBk8NoN3v+7v+fC3YcMSjHJqlCslNCE2R4IkKqrp7dvNdt37mF131pF8AmHdNWN/lRAkj1MJW9x6+J9Tl8eYWo+zdKVq9i8czV+n8b1qxe4ceE6pbxNX88aVm1eQWdnJxFBZBeu3xQg96zm4q/jfUXxRL5SQqrKzZJ5cJujJ65xeThLsqOHVbv30ru8jlhAOgeyeOJpKP/pc0pKeX5slCMHTnFw/00mp7PMZGwK5hSeWaZizNAUbmX5irX0b3uVVRtepKUtTqRGr3aTKlqOjYoCpEtaAJbfpaL6sxxg6TaR/UloPK4fxzEUGCmFIykoy+N+LPv6xTOkmuZXC3Kqa2mxoLLwfce20LNxLAFiwjpZ6XiT+MArU/h0kCunL3P1/FWc2npWv/Qia7ZupjMsgJYo1Txt38JX/5AWP3cV1FmU2lywL/A81e1llVwe3LjJyROn+PjCGaZm5piZz1B2dWKJWhqaWtjc38/r+/axYlnbYwl7ATO++lv+7B0dcjgU8QubrBLAkfNZMylJp5pfVzhltRgsVj3PuMtTCo9yDuoBhYeJSpItFgwLkp2LfF9lROPJXWukNZ0mbw4KGWYunefttz/m1K1xtGQHbTtfYefuDazsaSCulwna0qVlKDnpar+rS8BJ440MMT88ytmzV/nrU7fJ6UF63/wXfPOljTTWx0kENSLSJSRqSovqWAu+nDL/F/vMfjtLnc9wcv2Sb/0ZgPBZB7o8dCHvLCDoth/X1hSeILpGZZ+N4TfQlXJSVXS4CqUvHuRfvJGKJpKvDppTwShbzAyPcPXiJT48dpqRmTRLVq6md8/rrNuyhkg8SJ3gArqFaciaHiE3kebEsZNcu5IlUtfFmk1baOhpJNkQVp15iQXLmMe/tQrIVMHMBaRGgSQ2lPxQClAIu9g+A0uXHKyEmS4y9XCYa59c5fLDQYLJJJ27tvPy+uUkY+Gvh7qaDItg3+KEo/ptC0Qo4MzmuHXsHGc+uYkXr2Pppu3EZc+u1YlKmKdAi8X9UdDHIk6pyNCjST44fpKDH3zEw+FxDNvD7w9Q39rK6i1beWHPHvrW9xINBz5rMFV1C0XSFJbD7xDjulhWanye1H4CJq4uilVVvYZFcoHk2crl2HOYHL7JtatXOXXiJDc/vcHMzDyW7aIZISqudGoaVDwfZQWge9Q21bNxwzp27tjB2tWraW5MEfQpbZ+FOHwBQJdFuOBx/Esu99/4jykCp1qXYqEleXKR7HyaKxcvcf76MJmSQSTRxNpNe+jraycYlE5niTNnMETpLF1h/GGFU6evcGc4TefmpfTv3kKgziN49SNOnTjFsdOXuD6UIVOwsfU4BTuMaQZobGhl64ZN7Ny+g5UrltNef4tCocyNG7f42aFTnLt4k+nZLI5Rq3RiurpX8uY3/5BtO1aTrLHxjR/l2IlbHPv4HHcezDFfkc5zl4KTx/NZtLS0sXlTP9u37WHt8g46UwE0U9BmE8dymBqf4OKlK1y8dImr164zOjZOqVzGHwgRre+ga3kve3bvon/LJpqbEtU4W9lGVvM6YZSlZ6cZHhrkyLFbPHw4QHNzM/v2vUrnkg4CAR+h0Ocyt6fI5f/Brg3eEPlhj48On+LTqzO09Kxj867N1HXX4I+g4v6AjKUweCVoeprAaSFsc/xCRZf9Wrr7bUp3xrh6/jK3r94nX1tPb/9W6mUPenSd02fPc+naTULJRvq372LVmvU01kc/WyNVlcUF6yP9cV75T014xTX/zGyvqqyl5qZSGHWwSx737zzg+Cdn+Pj4GR5M3cMKFGmp3crO/r28uOt1upbUUCqPcvvOZU6eeIfrV+4zPZnGyscxmMI0PSpemIIbxR+qIZRqZXP/VvbseYFNG5eQCArJS8jIBczhAuNTM5x9OMjZ6WlamxvZuW0rifQEV8+e4NKpT7h6/z6j2ZzqhO9s+j7dW3vZ8mI/ravqWBL2E3VdIpOjlEYGOHH8GPuPHuTKxH1cM0R91wbWrt7Lpo3bWdO7msYmIaIJyS2PY09RyduMDUxz7ugApy4PEqjp4KU/2k3PunZCIZN60hiVCno2R/rBOB9dvs7+ox9zfGiAlAcdLa2s2bCZtf07WNXXR219XKliLooUSGOCIibIWOlfpm31j4yYY1Xl2cWmRJXSxGbPxstPM3ztFj87cJjTF+4yPG1TcUpgFig4Gr5gmGW9a9mz7xusW7eWpqZaaiNiqSnEHGk4kH1I7Bx+O8+0xwB6lUSizmelxFWVSnFsH66ozBhVWwCJm2RveZrrOYD+HEB/mvny/LW/+Ak8B9Cfz46v/Al8bQH03mUK4hKZG2H2CZvUnZ3n5Dvv8bd/+Vfcv3mTsSUriUSimD4fpqGRiMdJ1dby8ksvqwO7ra2NQECKDlVW8dPEml/5g/6Hb/h5CypdQslqpm5XKszPZbh8+VMuX7yNzwzR3bWCVeuXLHyegCILPAfQqw9UFaJE/Vikr5w8M/cucuDAaY6fvcVUPkFqxXZ27N7K5m19tDT6ECjjacJHFRoJoOdNgjXH0MUr/OBvDnLups3G/hfpf+k7LF8jXe4ePlP6nERGrAqgmwKhlstYhTx37zzk45NneTg0RndfP1t37KalvYnG2DOfab8jv0DkpAqIcrooNzx6NE2kponahmaiNWH80QUbN1V8EcmtLwfQv+xhyXrz0lcYGprh8tUHXL8/R9lx8IdCGP4CmdkxBh/ehVyBSs7i0cg4Q2MavliYVH09gUSSeHMDLe1trF6zmm0b17K8ewkxv05AZMRUi/yTR9YVuR9NChzpake3XaY8MMnB98+w/8BHFP0NvPbf/yu27t6JWa/TsSCj/qwmgsjp6aVJRm9d4+LJo1wcylPUozRsfpOtu/pZ0mBQ60GoIjL4eezJ+5z/dIZLN0eZyPuoW7GO9ZtX07E0RcoQP9pFAF26l6STwMCOSHqdVwlvVDQnxjKc/fA4xw6cY1iL0rttJyvfeI0dnSKh/2wB9MedqFWJv0XCjEikksvz6YmT/OX//V84c2+YmXA9qXgIvynYuYBhjnIiCQTDtKvP/QI9veto7qinNVotvD7xVRmgNF/gwslPee+ja4xOTLGufxv7vrWHcMjk3t0bPLh2h1Leoqd7JSs2LlNniJCw5Nz/OgBzT/xZv0YvFIhVvurceUhPMX3jCm+99wnH707TuHw9W771h2xe104y4pFgHs2VTV6CkGnQMkw+uM8P//Jdfvqjq5QrOnqwDn+jjRm2KZuT1DkJJavZ3LKCVZv30ru2j/auVmprfQT1Kkjrdx1MzURTmoq/eYD1azQ8v8Kt5NTIumXptMry6NEUvmCKVG0jqboYvtBj51ABi6qOjNVr0SGy2tFSBZA810bTPaxyiYnxMawHccohiHTWQbP0Q1sYnoVzc5jbF29w5/odyqlaunb2s2L9Wjr9VQD9aeXqfoUH8At/9IsAupTRFjtmXex8gZmJKYYfjHLjxk0GHgxw89EgFdulWLawND/BaA2RaA09vX3s3LGdVStXEAsFCPkNJZ37LGNzjwyWm8FfCVGYrTB4b5iyFiLS2kyyoRYzqqELeK5pirxl/AJ1mq/kuSqJz2nKuQojQ6PM2yax+nZiiTiBcICwuEAsAESS9xQ1nTQaTZVRyKcZPXGMP/mTt9h/7j7UdrFk73d5/Ru72bp9NW3RCjHbrz5HWQHoVTJHqDSDdes2V86c5513PuLPT95BSzWx+3/8D/zRt3ewROLQGlOR1x4D6I/N0AW4WpSrfKrz6St5YP883+TnAfRFL9Tq57WzLlMjU6TnckRDKcymALF66SwTco/zWRdu1d9+4frc30t6UXVAa3YZ07IZu3OXDw8c5KfvfcCNwVHae1az5Vt/wO433qCtq4FlqrhbRpeivjvA7NA0+396gOPHJ0i2rmHHSy+zdHM3DW1RTN2lTjx1viBZvAiaV8vKi/LthXKW3JBDcdRlPFomvrSeSG2cGmwC6QLzo2PcOXOTiwOD+GpqaH1hGy+sXEoiEvxa7Htq4otrQrAKoFfIEyOHPZnm7FuH2f/2SYz6Fvpeeo36V16hr8lPUmwRJEdX5EpRZyrgFPKMjYxw8sI1zly9yYPBEWayZYKOjWkYhBNJlvb10b9zJ6s3rKehPqb2RIEWqpT5hQL9bynY8KSreBEwkD9LQyNMTE2pXMusrSdWV0tNIqak/hcBdJ/y062CQ1PDN7h96xYXL5zn3q07zMykKZdtZubyjE7lKFke4UQDsWQj4ViEutYG+lauZNOmDazqWUFTfVIB6FWi4mJn+4Ls8T8HAN2rgC5ndwEq80yMj/Ozg4c5fPxTclaAmlQru175PXa/uIlkyk9Mkzx5XAHo3lyZgetZ3n3vIy7emWDDaxt543uvYdZb6MeOcfDAQQ4ePclg2iESryNa307B8+P3+WhobGRD30pFVlja2UG9NsGNm7c5c/48N+8MMTGbpWQ5VLQoFUwaW9ro3/ES/dv76WgJYt38Ce8eOMehw58wMuXiT9ZRk4rj+V1so0xDQxNr16xj04Yd9C1ppDNlovn8VPJFBh8Ocv3mHe49HFDKD2NTs2QLxaqsMhrBmgZa25eycf1aNqxbQ2d7K7GIj4C0irpiC2ihGS759Dyjw8N8cnqA+/cf0Nrawp49u9Wf0Wjg5zmsT57Of27/FgLVQ7KDHj/4q59y/NgDlm/axRvffZOW3npCceXMppRihEOuNoenCZwWwjY7KDoaVTONsGeTvzbI8cPHOHf8IvnGFra9to/2Xf00zdzk0tVr3Lw7QCDZyNoNm1myrIfmhphaH0pIXFQWFYgu6hhP3g2ywEtSkvsSMxuyyYrSgfpsZYbvP+LEqXNcu3aX4ZEp5qwRSuYMRqWblsZV9G9+hV271hFLFHg4dJ0LFw9y+8YIc9N5yvkUEW0CQ7OYK+qMzVG1KIg1sW3XTr797TfYvnUpkYDsHXL/ObyLw1x8MMDJgSHu4rGsaylbN60nNTPGrfOnuX35AncmHzFeKlHxmdQX1+I1BFm7YxNr9m2ir62RhMjf377H3TPnOHvuLFdGH/DQzqhaTdQXJRpZxZbNL7D7hTfp6YsRDBbJ5UcZHrjA5MgcE0NpLnw8yuWrkzS2rue7/+E7bNy1gkjMoIEMRiZDfmCIqycvc+jaLW6NjnLXc6kr5In4/KQa21i+bhP9O3bSs6aHYEiM2xbPkGoEp8t4aU+pxerYeNKFolWpsz6hdXo2lflRrn9yhr//u59y9uID8m6cYNRHOGFTcHTSuRKRVBObd+xhy5Yt9Pb20t2WQLgmCkCXrnhlr/FUbQNPepQ889ctzmG/yvfkfBapmqoNT2kuzcPhaXJlqEk1kWhsIB5B1YGepu7yHEB/DqA/84n8O/ILngPovyMD/ev8mF9fAL17AUAXxyVp1XAgneX4j9/irR/+HfnZOSLf+APVZV5fX4/fZxAKBVTA3tbcQlNTA8FgVYJTeS4+Y5nIpx6znwPQpYAi3wS74jA7k2ZuRgJKk3AoRrTWIB6Pq8N3EUB/DqQvPHWlaT2Gl5tm4Opx3jt4gbOXB5m1mqhZtp2NW9eyvn81XSuCNBghngazrhaOHQx3HCozPLryKX/xF/s5fc2i/4W97Hj19+lenSCRFI9PESgMqoReSRQqRq10YJQo5EpMTAs7u4I/3kaqsZZwzCT2HPuGngcYAAAgAElEQVR46qXzpT/gppWkVGa6wIkTlzh77gqNbSvY2L+Dts5OEvXir1btIBTAM0RVIvEfu75QzBk/xZWrDzhz7iZpK8bS5ctpaW8nntLxrDzpuUkiLsyMz3Lh7CWOHB8i1SKM/o20Lusm3tJAqr6WUCTIkuY6kjEfosrpV8arTwmgq9RXI+TNgrB4nQrle2McPniet9/9gFKgkTf+h3/Dxp3b8DfodIrn11fzlL/0XRwB0CtTlMeGuHnpNEeujTEwUyTSt5cX9r7Gqk6DZkn8y2NQyTB77yIfnB5iaLoM0Q7a1m6jp6+L+kY/cZG68hwCqgNdtK+qUqZ2VGoGeRFqVHJmjOc4d+gYR/efZcRMsHrnbpa9vpcdHQEl//40ScpTPRopvCj/MkmZFpJSxah2oCRSuUWuHz/OD//0z7iXtYmu28X63qU01dUQj/hwrSx37w9w6fJVRtI2TZ2rWbNxO6u37qK/O0ziaVr8Cncpp4tcPneHtz+8xsORUTbv3M2b399LbSpGqZDBThepFCzqkg34UyaxWEyRr2zbVgXq50Sspxp99eL8wleDMwvpSeZvXuWn75/myO0pGlZsYPO3/5ANfa0kYx71zMMigM44aHNMDQzyN3/+U04cm6S+cQnLevtpWR0nkjRwQtPYAzlOnLrEw6FZAqllrFq7hr7169nYv4zaiL96vrgigyfSuBrSHPD8+gqegJcBN0dursyZc9c5c+YSsXgrGzZtZUVPD/E6v+pCr5q0SFwqJKxqpVTOFKF7Vv9cBNClu8Vmdmaaa9eucvtnabTaMMu2r6Fp+1JSvoAi80VnM1SmsuRmsmRiNWhtjYSSQeps+2vagS7dQgudpqUij0ZGuXrpKpfOXmFudo5EPElrXw/xZIpAKIJthhTMUaoIocCkNpUkmUzQ1iTnYEiprzzbHpQMjnRhZ3VuXrrHgfcOk3f9bN77CivXraGmqQa/4RFEFIpkXJ/haSmF5uIYg/eG+PDocaaK0NW3ie7lPbR2tBMPLQDo0gmuudUOdKCpNAD5DBMnP+ZP/us7vHPmPlZiKfUvfoMXXtrElv61rOrQadZjKgItKQC9Wtz2zY+SvXSVIwcO89ZbH/HOgww1S3p48X/63/j91zbQ3dlCc9KkRvmlL3agL7ShiwjMAoAu33kOoH8F+8wi8XdRMv+z/n4BUKrdrvPDM5w4doZ7dwZoaehkaf9yOnuWqhxQPHlNXchT0on+5V3oeT2nlLZEvc2wLCZv32X/W29z4PAnXB8YpWHpCpbseIXNL77C8jXr2NngI+gr43lFfN4D5kbmeOdH7/HJ8RnirWvZ9fKrdG/rpq4ljK7bNHqBBQB9UeZ6UaOgGhNVI1SPsclR7p1+xNClaWbqPFbuXEPHmi6aDJOI5WEWSlijWYayWWx/AFa00x7QCX8uNvmN5rkLwgCV0CKAnqNGVGWmspz58UHe/ckn+Jo7WfniPpKvvMz6lgC1SlFDxnEBXMrOMTM5yfnzF/jo1AWKBOhdu55U0xJimoNdKZOr2FT8PmobGqhvaaO7q1FJ90o4WCV8//MH0BVR+XNfAydPce7yZdKFAs0rV7N8dR8dXZ2KcPwYQBdFnqqXsVOYIJueY3Z6mvTMXNUep1Dm8rVbnL1yTwE6HctWs3rDVppaW4jVxUnUxKirTSpp8agQXD9n8lZVU/jnAaBXrczEL7yslPTK8yPcHxzm0IcfcezMXUpejJraNjZu/wbbduygozNGc0jElUfRxaporsLA1Rxvv/Mh5+9MsuWbW3nj+69BKk/444scPniYU5euQ7KVvg2b6Vi5Fi8YwTA0ItGQklZPxqMEAwaz1z/lwMGDfHrzFp3LVtKzZh2xZIoyfvK2Q0W8ywMRmlrbWNJai3n3xxw4fEnFZFqonRUbt9K1optwMkhZKxIMhEil6mhItVJfY5DwFXCLZe59eouPj5/g7uAoZjCsbB3rmjuIJyUPjyh7tWxRbCdMIuEg9akELU2NNNRFCfl0NLGkcMpopotrWeTS86TzNczOzhEOh1SN0e838fsXBAo+fzT8UgB6Cez7FEYN/vov3uLIR3fp2bKHN7//DZpXVaXCvwCgL6KjT3okLYRtAqAXqag9Oiod6NeG+OTwx5z9+CLpxuYqgL57G+v1aWbm0swXyhBOEU/VE4xFkLKqUsj5FQF0wfOrdlRfBNBLM/OcOn6eI0dPIlFZ97LV1DR75Blh4KbBw3vzpOJLeHXfDnrX1uLpUld7SHbOo5BzcErNJM1xnEqOe6Nprt2bYWa+iB5tZEXfKvbs2U7Psih+vaIUvUrFSfLHbnHy1h1u5fK4K1bQs6xLWe0lx4dIjw6p2KsU8VEI+LH8PoYPTPLx/UskO5rY8vt7WN+1hJhpMnfqMucOHyOby9G0oRdzRZuySpi8eYs7t4XssYT+/tfZsLWdRLLI8KPLXD5/gKF7E+RmHAauVxgfM+jq2sEb/8sbrN/ZRSimkXRmKd9/yH1RjDh6noeWS0ffGgLr1hIZG2VicJCBR1No0QQbtvSzYdtOGpujyspNYrbggiKWoTr9n5zoUC1/fgmALmos848UgP7O2+8zNFqkvmMdXSs6ae2OUnJNbt59yK2Hj7D1EF1d3Wzbtp0ta3qorTGqyosq1hFi+S+zWJ500j+7130RQBeyzQKAbjkM3b7LwaNnmZzLs2R5H70btrO0vYZISIQxntxC7zmA/hxAf3Yz+HfrnZ8D6L9b4/1r+bS/HQC6BeVqd9+pH/+U/T/5KQFPI/6v/j0bN6yns6OVgN/Av+Ab5tM9/Kau1PAM8SH7OnZo/RyALt8Qfp9cVW9Tz5Zu82qdwjUdBXgsjtfngfRfy0T5uv6SRS2o8i1yE4PcvXacY6cfcmcwR9FYgdG+lbauZpb2dtCzOsKyRIq6p+j2LTsehuFiugL+TTFx7VP+8r/t5+wNH/27XqP/1e/QuSpKMuni89vSG/g5AL1U9XQSaWfhXHrihWtS0X1V+1oJZX87Y8ev32ywRR48R/pRhh//9BAHDx9j2aot7H5lL10rltPYkVJKUVLakydfo0Tc//FrsZgjr8oNHuXk6WucPneDUN1Kdux5SYHoNQlPJWJWKUNM8zE5OMaHB4/w3qFBkk2N7H75ZVZsWkO0KUaspio/GFYM3GpiIwnkgoDsEz9T+QnxkQy5c+AVwbWp3Bvj0Htn2P+zo9jxDl754z+md9N6ws1+lorX+hO/+9O/UPqNjNIjtMI8k3ev85Pjtzl7cxjfqld54fXvsanHzxIfhEqjkJviwYWP+OmRe9j+epp6ttO0dhsdSxPEoyAicH7XJiiDY4ncbXUvFAC9SBaHCgmBMB+luXjwGB8fvMJosJ5V21+gY+9LvNDh+7UB6EIcWOxA90mngnSg54tc/+go7/7VDxjRa6h76ffYu72P7taUKu7opWke3H/Ix5+c5INLw8y7MVqWrWHLvu/z3Y0pGp9GHqN4j/JcjqsX7vLuRzd5MDzC5hf2sOf1XXS2NymvuoCn45ZcdNPAWThDFue1nCHPO9Gffr5nZD8AWoTAMj9O5voF3j54niO309Qt38TG7/53bOyrJxHxaGAO165BVyoTAqBPMj04wA/+/D0unSmxsnczm3e9ScfGBPE6H0Ysgz6S5qOjZ/j45HXujdvKR27T9h3semUjrQ1x5a1uelXAz64oV4Dn11fxBLx5NbK56RLvvXeE99//kKb2VWzfuZt1G9bT2J5Ekw4CDSzPwqdVIfRqMf8xgC6kpioxpVpiGR8Z4cQnx7nwt9PoTRHWvraDrn29NEbCxNBIVBwoi8GrB+EQc35UB3HjlygN/abApC92oEv7k3zHYuzBfdVxfu3ydR7cHiAWjbN+7UaW92+irqGRQDiCpZuInW0mVyJfKOE6Qt7Raa5PUBNR4pILXZZfxSB+2XvMKtDAzpqc+fAcf/anf0nRiLL7u99i087tNC5vISL5g+qucQh+ztv+K78jAdDzQ1y/dIO//dFbjOdh7Y6XWbd+I8t6VpBQEpdVINunuarRLI1LY/mBKuKmTx7n//mzn/HWuSFKyeXEdrzOmk3L6Fu3nI3Lg6yM1yH9YSVDvKYtXLeCPnaf6ZMXOPr+YQ4fvsiHUzo1Xavo/3f/K9/f18eyzkaaaiAi4LmQ+hSnbyFB0TQFoC/Co9Vu2OfXr/oEvtiBvvh0i9UOJt1g+v4kP/7hO1y+eJXeFRtZ/mIvPetX0dzQWFVTE9aUqMhoi67oC6i83JgHWSNHAA3DLWMUy8zcf8jP3n6Xg0dOM5op0ti9Er2jj9aeXpb29vGN7iU0pMr4TJFnvUNmqAqgn/4kT6ipj12vvErX9i5SzUEM3aHJE9Ro4ZepmLoKmktkKnth9e8u9x7e5eKBu9z9ZIzJZo8tb+6gd/saOsN+amwdvxiEFk0808A1dCZCGnULahCLz9hxHLWf/kby+AUAXZRDhLxZIUtcAPSJNOf+/gAH37mA2baUJTtfJvbqK2xp89GgwAEBK6Uz08KZnWTg4SCnTp/l6NlrRBs6+db3/wU969aTkkjespgvVZgqlpREuRmO0twcU36pcrQrYeTfAQn3xbhUYlL5+61Dh9h/6DAz2Rwrd7zA+m3bWNqzDJ+vmrvJ9BOZcZETVpmVkKgXveKl4cLRKORLHD92loPHzjE1m6V3g8RRb9K5tIVAjaZkjtXXAiD4zxpAV0qHBbzSNNNjd7h99z7nLlzi6r0MlpEkWttOc9cmVqxYR19vK8vqpQN9GMPL482UGbpe4v0Dn3D53ix9r69j33dewVdfIvyzUY4cPsq1+/dJrehh+0t76FrbR7AuALqNZlr49AyOladSyjB4yOPvf/JjBoYGePUbr/LqN/ZR39yAFXTIVgrkK0Xm8nPofoPGZAz90gccOnKd6zcHSLWso3/vm/Su6yOUDGDrltoDDV2UbAyCbo5Q9hGTg8Ocu3iZi1euKzCvuaOLlavX0t23gZpULf5AgJLtUijYFIsWpWIRU3MUoaI2GSKoEuYFFYkFm64qkBjHE9UnydoXCghS3jF/EQPwaeo7igx/h8KAxg//Zj8nPhmhe/Me9n1nL40r40Tj1f0gtNiBLvf4NIRrwU6lHBWyKSgA3SbmWZQvPOT00VOcP3mVqbpGtr72Gp2v9LMlkFHS3Z7mp6SFlP60OHfItSgNXu1AXyAKGTVPfCzKtlrCxU9FkUyrHegWXsVmZugRH31wmuOfnKOtbTmvvfl7dK70k/fucOWMzcnj98hn/WzYsor1m5toag0RrxP57CQVIdxXkkSMKZz5aS5cH+LUlWFFlEi0LGfJ8mWsXdtObUoenYVIFk5N3qN85A5nHzxkIhSidvcLrOjqIhoKUjcxiJueJhkwMRuT5IM+iobG7H87xl8e/xl21M+q773CiqXLCZtBxj+5yfEPTilFke3/8g9JbO3FzqXJnTzM2bMz5Ase7R3r2bRzKUu6Q0zPX+fOzaOMD81TnPUYvA6jA9BSv4k9//Nu1u5qwxeBQHaY/Ke3uXfuIldPXcNq7eCFb3+bSP8mWqemeHD9U06cv8JopqRUAno3bmHlmg4CPo2ANC8oqwshKsj5/qsA6NIclFc2TlZ6gk8/PsP7+w8zn/XRt2kv6zatonNlDC2c5MadB3zwyXmu3h4iHI6yfdtOXtnZT1tDmOCCXdBnG/kTz5yvzwu/AKCLXY6sA2mYcjxuX7rCX/3dfobG51SDxM6XvsGK7hSxSBVAX4xl/ql87jmA/hxA//rM+N/uO3kOoP92j9/X8u6/TgD6f/qP/ydr16/i1Te20d3Tg/DUPNfEpIJrzaFXJvnkhwd494dHqTFb8f/b/51d25bQ2RKiXp9AtytVP2GrETGbLBc07KCHZXqEgxAolLAjQWzNo2h5GPMVQqEQWlAjY0rxzMUo5QiPZiAikWmFfCxOWXfJuWV8pTyGkcTvT5Dzo4Js8Sys8carQaQUEiotFEoeZdvGZg5d7t8Ions1uDVg+D3lP5QqzuMWKti2j5IvpkTvpH9Z9zuEQyGVMOtFHb9uYmo6g2Goo0DILaGVK+CGKBYdSoaB38ri2RUcL0ollsKMmMwZ0OlOYhYLkLcoOQ24oRCZoB/DTeNUylAWv5p6CAWxfRq18nl0S3lzKj8iiZal3VJa7ioV5QWeM2xKThxHC1BJ+In7qzF8ROikWh5xAc+6WUplKY6YRIsBSkkPx/UIhqPo+uOIX+QiRWbQ0KR7M1utGhbyDEUblQx61AypgE/5yX0mmbooriZOOvLELeVDHRgfJ3f7FrcvX+SDXJF5y0fG30xK61Jj3NDQQMfObja2Jaj3NIp+GV2LMhXqqKAXXciXlLltye9R9GwexQwilQbCfhNfYIYae4Kxa5+y/0/f5ew9ndU7X2Tpq/voXOqjPuRQb88yGWkj6ovgt/1MxxxCwrD1ytRn8mDHoBRkqs6P4a/qDTQofUCR+bPImkUyFVd5aLdkYrjBEJapUajVSRm68lP35dPM+xpxfS5O0CLEHIYTJGQlF0yl8rj6HBNum0rq5CvpSGeL+PAVmBW/bGXE6qOmHMPz+9CDOvMiD0aBgBSvcvOQF9+5MLYvTNafwSqm0cvTmHRihmvU9xP6NLa4GdoGbjaHYZeJ+HRmzUZKUR9lXzXhS5EnpNyTMmDXi9I+dk6npM1jexZ2OAxGUgWVMvWDho3m2Gi5LLoWVt51TsVDC2iU7SIlu0jFNPCFYmCGFf4cYBLDm8e5fJW3/+oARz84TaD/37D8xVdYuamP3q4AtXoGv18SLAF8oVwpYenzWFoEjwCmmcL2IBpx0A0Rk8uhuUEqRciMXOSj09e5eHuUxPIX2PPiNpZ0JGnQpbcuq7rfNc1jZmKWA++8z50fDJNb1Ur/N/fRuG01fakwESFiWEV0vaDWX96x0csiIuajosdw9Cg+f3XMoj7ZjwqY8t5WGscyqVgmOSumutJKrkeDL4weLmP4PLSHNzn/o/O899aHTDRtZOu//iab+vtYXZMhIp33BZuMU0MxEiYYdAiaFSK2jVPwMMohKlqOnDNFxZyl4ttA0C+2GDohQwgC1WJVVci1elXXnrRia0oR0PXfwWaazPhFTv5tmiPHbhPo+BbL/3gnG9bV0x4p0FicwUvPcf3Ih/zJoSxmfSerX3qT3k0pOlMutUYWI+1B2cG1XNJmEcuTtRIipDXhRWy1P3paluDMIOcPHeH6T24z7Gti2Y4dxL+zi72tZfyuiy/v4FnNyjs9p4NfuincDD5XrB4SFLMGnllD3g8Bf5GgKTN5CioxnIKGV4pTdDOIW5wjpnNGDN0MoIf8SoJMmOuaN4cI6YtKiOb40PRxKMxx5eh+9v+Xe4z5/LS88SYvbN/AsqWNJKM6AXuK4swEg3ducujIeS7emcIfb2HTq3/Ett0raK7z0yCFQGH923KORJXftu1U8HlpHD2IYwax40kM7SHGXIaJoxc5fOAe12bStL3yDXZ8cyOrm6M0OTl0J6y6La1QgERRhFXnse00hVSSrBbGcQ3lZxqzpVNN/BEncQIm6bLHiK+TVWYR3SpVfRCNeorZIkVLI1iZlzxRSbsVaprRw+ox0MgklPNQyEGpk7IUqvQAsyK/Z+cwNeleq2E2kMANGAT0WYLIPm9iutLVNoor8p2lGirlGGbARQ+XiHiyD4hnsJRbnOpZ7RTQ7bIi1skemtHC5IQlE4pRChiEPYOwaSgRgxrmcfMzBAoeJS2BHqlhxm9SPzUOjkUhqDFntOCZJtJcVyOS+5pDWBUcpkB0+x0TMlGmrDLTPoNmdx5TfInv32b/kSt8cmea5p6NbPvO77NuVR01C2e2bgUV6GqbUxjuPPMPBnnvT97hxIU0KzZvZ9m+N+ne2ExT3CCuVyg5JSZu3eTWkaOcPXqPOV8drZv30fvtF1nb5SduQsx5pDQ03NkMRiVOVitQ0R0sXYDAJIFAlFLUpCACDnjUilxjcbLq0R3w4dmNVIqijqLhdyYp6h45n8t0qo2QJl1vGk3uBMi5WPbI+VuwQlDWhfQ1R8jNK3CGXB22E8bRfWTjkBBFPsdBL0kxWzxLdXK+MIYQCQppgsVJKkYrbihONpCg1clguxolz6BiZXGtgpJezIXacUJBLEMjDtTYRYKOBYFJKNbhlQxm5WzU5nDsMs05P5bRAkGTfAKlZGFYFXzZeSw9gKXpWGYQzXFxy0W0chFPVC4iUSx/iGzYR8zOEJUOrbs3+eDv9nNw/4eUer/Fsj1yhmxm1VKTesMiFhAmlo7t3cEqF/CVEthWPWUhq9SEcAMuQd1R72XOP2JieJCPD/2MY/vv4TR0svKVb9H6+gu01uvUhgxWSDxXCqiNqhTRScfKlEyXBkIESh66EIlKRYqIdUgJ27QIWQEwQliBesZr/MjqaJGSqFbGsF18uRLkHCqJGnIBQ3H4gmWJYYukzQyVYB1eMKGerXB2lPe2qJZqNp4m2hqioONHkxhQcCAxxhZJU8MEkYJFpNvnuH3+HNdv3OLBwCilYCNLetaybO1mNnclCPgD6kwXOE2Wj2AacxUHz3MQUKw2bBP0yb9tjHxRWAnCBaPgRUhrMYnKcKM+1bUhUZ8ASWGF1ZXAzUDWxJX41AwyE4NKuYBVKZIsajhGCF84xnSNj4QzT9gtoI1/ypVDp/h//+v/x7i3jhXf/SNW79pJ06YUS0OQxEdNSQiTMziOR9YOkHdtfJ5NyC7gaTV4oSBeJKzOvxAFgtYc5FwcN4gRrmXOLWK585SsDIYVJupvxNCDSjXTMWexyBBLD3Lr0G1+8qOf8SgTpfbVvfRt3URLbxerE0Fi0jUkIaHEw+L3YbmUQndV/jFy+gwf/V+fcPjWQ2hZCus7WNrRzcrlq+hZtZml3UECAU11k+u5AhTSlOc+4uCNG5w9e4s7hx0e3aqQ6Ghmzb/bS/+b36GnxU+PP49ReajiQscLka7E1ICFTB+VUA1Fv4EV0GmUueLkMe08FPOUXcldQpQDEcJalnxmFtct4dY0ohkBwl5I7RsSKsgfweI0WHKiFZg05YgLkKuEiZfqMcMacgQIkO+X2FWF+vcVgY6KDfOtav+X3Go69gjTrMPUQyTzQiXSxFaebFTipgo+18OfngfPj+cXmE2jrD/Asf1Y5RiO20gopBGKyJxPY1t5HMmj8gE0O4RPi1IIByBqKj95KfjGvHlMS5IhG9eoJ1+wcRyDmso8VqVCLpwgWIwTiOnka2TfzeGTmDgzA14DJdOgGAwQJKd8gkuOn6h0wQUjuLoPJyjnsNy7Q+7Ch/z4B29z4dKnxNb+Hq2v9CtQamVjHXUGhP1aVQZVQA1NznVXpU8L/FBsQ2StyzhaHn9pmrnbo5z46YccPH6fdChM49r1pL0iSb/G6mVL6dzzB/Q0acR8LpHSfeyHE3zwo3f40cVRist62bnvNTavX8WqcBR/OUfAfcS80IfMIBUniK8QQPMZaEEfbqIq8xokz/zJUxzaf5Lr10YYrm9l9d7XWb5tBx31Qdp0jVq/h5mt4OrVrHM+FMDnc1V3WrJoKp6OW8lT1mYoBkpUyhY+24dlpKr5USRChycpqktBhwarAPMlyFSoNMTJ6lD0aSRlf7GLaK5Fxr8Us6bKVxIeguyBpufik7jFyeHKXlv2yGi1eIbEiS4ReVXYJRe0ifAI3+QMd//+Xd59+x52RzfNe/bS/cJGetvCygpB8j7DExn9Ms7kCAP3hzl1+jyHzt4j1NLH9//lv2bFpnZ1XsrvFuCvXDIQwnbBNKmPzKoGdiMdwHBrKUU88hEPXdMJUlS5GkUPr2CiGQnmRLnCL3tUhRrZaKf86GYMfBmKZpGSZ1FwPMxSHJ+cg2E/uaDk+9V9NWKPoUmgnGnEixTwoh55d4JC2cWnx6ESQXPCCszR/GD5C+gEFCSTLMhZX1FxlGv7ybpS+3AxvQyOHkPzh8kEkzQJ8KZBWeoxjKFZHszLz8naMJkPBrD0acxyhlBplkvvnufdIyeYyFbo3PU6G7fvoHvVMuoiBsmQEIzAFIK7FBKUklcOR/MjugyCo5tM4OSzXP/gDO+/P8DEfJmOrS+y+ns76FmSJGHIZ59Bc+U8sdBKLVSkpuLoFP151YAhh2JI4sWghinbgZ6RZArNsbDzIbK2oilh+Qp4bhxTCxLTYxJwYmg2fi+D7ui4OdnHJebVcc0COXsKyyri02ow3BhOMEwkbOC5Fq6Vwa04lAol0OI4RgDDF0SLoVTUJBdLfq6a+AtcHNRWIJec1nlP6kdCtp7Dm7vP6P27nL8zxp2xLGPFFKZrEA1GaNBdjNY19G3bxdJlUGtNE3CKOIV7DF0vc2j/aR5c8lH3+xvZ973dJGrHKX9wh2M/O8PgzTLm1q288Pp2lqyvZ0lgwa3eM8gbOSiPY6WHmDpxlT/926PcH6uw4/f+E/u+tZmmtgAR6Wx253HtIk7ZxnGjyk5l+PoJbv34EvfujeJfuZ4lf7iPdWs7aPBpBD0hnQitulRVNC+X0B+NcPrSTT4+c4lsRaN+ySq6V66ka0UPba31hP2GsmzxXCH96DhyvlYqVas+v095mosHurJ+XPT3lkYIq4xn1eLkbdywj+Go9PKW8bnzpKbyIB7g/iQjEfAV54hSomDJPI2iyzkXjuIEwNWr4xcueWr+onnYQR1PL+PzbmHfDPPjvz7AqeOPqN2zkb3f3UNbX5TGQEnVqYyMUHka0AMeJalROo+w5YzU/BhmMz5f9fwM+qWWV1IEE1V7sufwChmKbpxZt4QuqZI5x9y1MS6cus6lM7PM1TWxZd9uul/tYXcoh1usYJQq5ELNZE2dQsCk0xFb+Bn08hhlR+wpatFsAZdFPi6KZvokNCWwwNpXx796jnJpuJpyllci8gHlg+3haCa+yhTO7Djz96/w384VOHt7jIbVL/LvX15OV3cDrjdP7vR+TlwZ59pQjiQ1LD4AACAASURBVOmu1+lft4Q1qxpYkRIqq79KxrQq6OU57PQM5y4fYf+ZCr5oC0tXvcTaDdDWFCNhGujlIG5lmsmJk5w5b/JgdIhAMsbq7VvoXrKESCCAOV/EdMsETR09VsbWiziVDGM/HOEvPvgANxph9cvrWNFZg2OVuH53lEOXpkg1dfLd732D9V21GJV55u8e5Nq5YR5O64ybm2nZ1sCuNd206nnyk+NMzT8gWxpm7GCas+dHCIQ62fxv/4Ate9rRgxCa/IhHNwZ58Ok9zg7UKgLkS2/spLO7hrr8fXIPbnH29GmOzqSwQ7W0b3iZN1bFaKmPK1seS/MQkn/QLeIhSqafhyNE+UO2OtlZFneNx7WeMh4+y0N3PFzTxTHlnLHw8rPcOXSe/e9+QLqSou6F19m8az2ty0N0+ydJj81w/YPTvPfeGBk9QO+Lr7Fm71JWtCZI+GxCM6VqDoZLVmuiaMh9gi+eV7GkgP6GFcHLaGiujlXJkJXCqeFHM2tU6c/vc/DpJUxvBio6rtSbHZ2KW6BMloy5jGDUr9aEeMWbloMuMbWWJeeUKGBjl6MkCmFCWpDJkI0eN/n/2Xuv4LjyO0vzS+8d0iETCZPw3oMg6IusYpVYKtmSNN3bPTszq+jYl92X3Yh92Ijd2IeJfdiXWTPSmmm1ultqSS11+WIZkmXIogNBeO+BBNJ773PjJqpamomeh9mYiR3FiBEkgCSQyLw3b97//Z1zviOR1lCRR5H3I84LJFEdWVkjpZqYXK2CprRFuSIHsZO8SU1NLAT1atgru1RiGfYfzvFXfzXPVjhF++QMQ6/N0Nvdg8mowagU1deTZyEaYdXzlT1ZOIaFW8+IlMUvSYfCnvrRj35UP/cLVWH1WZxgGhLMdoJxSAgOCu9VUtnfE8u+qv76ynj41UchhCf8n/C1TPbb7//q9t/9ud+97aufET7+m/f9lRngK6KhcN+/+3u3tra4fPky0Wj0740DX33PVwTEr+7j33b7vyme/bvWmv3/Yr78j1Lx+0/3Qf1BQP9Pd9//B3vm/zEJ6P/9f/c/Mzzaw4uvjtPZ1YdYkGaryi8F9ADiwhGf/+09Pvj1HEZZF+V/9t9yacqGyy6lXb6PqFJEJPDa001khIWKL05OLacgz9Fg1OJWikhr5cTSaSLJPLWTFBqdFr29gYJdgapSJe87pnF2D5FGWi8b2jBa8aYjnKbCGCpZ5HInDaZ25O4uLLr6vBZnbReKgtBVIhqws+mJEoxGQBahVhChVJgw6kYx9ZhpcNRIiJN07G7jD8SI5qRkFXay5TLJcqne1dzW4kQqrpH1p5FWlRjUJgJ9RtoqMRqEi6BMlkQMjj1h9iIRFPlgXVAoYwbHZeydZkpOGCvsUPX7kXtCrGac1IxmfAoVxfQm6VgEWamAytCPytqM0mqj1yRCryycoceFjF1RRDmZJXOSJhgMEUvECNYyZGuNKHQ2ZB1NtNksmNVi7MI0ohohE/ezGDvAH8whSlcxxBXkXJI6ytPV6sbmaK13vknEQt8kiIUBpSCgZ8L1wWg+4OWDsh6FWERbiwuzQopRcOzVsejC0kG4TBKWEXVIHkJGJ48H7U4Y39wCu8sbPLbqkTbYSattmCMmsqk8CqkK5wujXOq24RDmBKpaXTwX/jrJIA5nqB15SR1G2Kxl8Jdz7FgUOGoDNJoacbTl6NRkCW5sc+dHb/LZeo6+S1cwXr6IVhNDlYtiTx6zp3HTYhug2dBDvFOMSVZARBr3/gl5f41EqMpOTweNzXpkKhGt1YwQzaIaCTObO+E4nCKXKtLh11PW6JCadFQGLLQqZFRTcSRhL0HVNBqHBEljFjOhuniuydjrolu2dMpJfJ29ygymRilGu4zebJZyMoz3+ICFaIBCTkjJqzCnTchMZizNLooDJlyKDNJiEtHaCtmTLDK9mbDBjqdyQDruheQhCtEQxsYB5JY+XMoFEtkqp+E86RMPkkIGk0JC1j5OraUVWZMBqxxcxBBk32LVQyXqwH+UIrCfJF4+qadi0woFSu0INruTlmYlRn2WSipJ4eiEaKyMTKaiVJGQLCYJRHxkBaFF6Be3t6IzN6HSuWhQe8jFtyl/8B533nrM2vwu/oEf0jB9EffoCOPteUZt0GIzkQwkODkKE09GSJZPyFY1iCRmNNpxHC4bjY4yGm0GudBfXFQSDxZJ+Dd4uHLAXriAZegmF8714GgQ01gRkodxKCUF5YhINMF7b75H+C9O8I41M/GtVzDM9DFj0NZxafJkhHzehz8S4igeJRMqkSmJyIpNiNVOGswWzDY7bbYyJnURRTlAOnyAL5AlEMrii2tJVmuUJRJ6zD2YXAoMFhVa/zqbv17ivd/cxet+gak/u8W5qXZGq8dIEjE8/jj7aQN5qxlnk4EGSwF9JEP4OE76pESk5Ccj8lHVRShqbtHqasJuNWNWy1BJRVSrpfox+VsB/QxYLLjxJUkxRe0qJUmQXOI5638p4qPbq4gbvoblPx9gZKKFFnOC9mSMcjTB/L3P+Zf3JGhae5l87RbjkzJc0iiqzCni/SSnwTjhWBqfLElRokKu1tJQu4rOacDeLAFDGGPigLk7n7L3y12OJQ7cF2dQf+8CNxrjFGNR8tthCtlOdE2NFBpUGAWfUDWMsnRMJaRgc6dCVtIFTiWOxgQGbQEdp5A1kQqU8GyX8CePKNayZOUFxHIbhgY79vYOWi2autFIRuAMh1YV3DDC1dw+tUyIpQdvc/tfpPDKxTR//SWmz4/T1d5YF9DVlSCUM1TCAqngAXdnd8hWVHROfYuxr03ibNbTVfJDPEU5kWHHB/uRMIViFjVhyjI9igYX6q5pHI5D1Ik06btP+fTdfebjWYwvf5uL3xln1FTFHDykHKxwVLGSa2impxQhmTsglfNS6mgnp29DodbhKENDMYdMEL0ru/iKOfYjefa0N3hRH8SiFoxcOdIxNVu7x/jCGTQZX93pUZPIyDgmsLrtGJqU9IoOqIVOyR3sEgl2EFGaSMq0+JR7iLIhpLU87TUruaZplDYTFvM+RswIsoKkpKRcXSEWT+L3KclmejE3SjG1prCLLfXuy3pQt54SLSEqxOFol7A/RCae5LCsJFyVUlIZENtMNOvbcVka6sPMJpkfUdKLZOmAlYyaisFGqEGPa2+TfCqGT1wgrhtGZ2lC52iizSTCqCphFAkmlgMoi6mlasRW8sz6vfhUMppFGbRUyYQDfP5sjxVfjrahc1z4xnfqArpODWZhwFaS1801RWkEaTVJcu+YOz96m88XY3RMzdD06it0jrXQrBdhrVZJiguIQidEHn3O0/dXWE+pkXRfxXHrGpeGVNjVwv7apJbKEdw/JLgvwlcTjC9nyGeVyIHV2orE3U+lUYRCWqONMvrUwdkwTQrBsIXAaYS0P4NIWA9IqmQNchJ952m2WbCq1PQmV4kdhcgnCoR0F1G69EiMIiwyP7pKDFkmQmlfjyeloKTQU2g302GUISvmyB+t4Y2kqCnVpLQWyrl9CpFTZJFtCtIelI2DFBonmBZtEMmVOI5nCYWO6sMplbRMoXESuasTVVMDbiGNXUyjEYxgqkOIO0gfJvgkeIq/sF/vMeyOa0AzirnNTbXfgEtZQppJo9zdZStZoCJXUdWZyETjJII+SCeQyCWonc3I7U5yzlZaZGnEMR+ie29x591PWZhdZq/zOzTMXKZpYIDxTphyGHDbrRSScBp9m2jYRzmgI5VykK1KKJntKKwSOposuI0SKvtL7G2s8fjex8w+9ZDStWIZu4nu6lV627V0tekYy+RRJBSkvVl8Wqj1SFGYVNjQoktJkGUKlLwnrEXX8ScD5MRZlGk5YpkemX2ARO8oLUYYFDpBhe7jXB7lwSnp/QiRBh0HWiWFQpVaIACRMGljBiw9KG0ddBmaaNKJ64YtYX5WERfqAnqlztJRIaoJ4qWw7BKUrIoQn/iy87JMJuRl7pO7rKxtEU7kMPRfon/qMo6eVoa+rFk862iu82PrvyDz5VBICN3rxQmktTRk4hS8wXrXpS8YI1kzEZVZKckUSOx2HMI6wqDFpZFhFSqMSimy0X1SWwnyNSliTQObigzJRJhcNoEpWECut2Fr6STY2UG3PIEqGyHz/Jcs3XnKh2/dYa94EcOLr9M+NUXDpJZxk5ieRgdtAuqksks6lmApVOIkHoVcElU2ilzlQmF109AziE4nHAcRaqFtar4cobQEsdrOqXB85zxE4h5UVQsmZT86tQNDixZNU4SqKEpt5RErb27x4NMFfCkr6elJ2kb6sQ20ca2pkU5nIzapiLwwKyxUkOUqBI3bKApZDmafM/c/POXxyQnanm4yPXJ0MjOtjg66R75P+6QIlVZSF6tkkSSEvJwGf8kbIT/7nhTxz50kn0SRNSjp+WejdL/8T+l3VBiWRpFGv+AkkGQ3XCKct1ErFtHKFIganEgcbaha7AxrQVWKIo+cUjje46hgJCc1kVIakRdOiAePyWSjlEwtaAyNtJlGkbfK0CrPhEpV7JBqxEvEv8XjaoFUTkqiaMCR7UBp1qNxWOizGzEJIqwgiknm6kJhNZwksetkLxzGn0gQc/sxGrqQifU4EhokIhU6s4myW0mDpoKyWCS7vEQ5UUai0RFVqYhXZ4mECqTielSqYRxOGwaTGrHikGIuQjJ+StpbpZRWIMcILS40LS0oLVosdTNUAEVZENAKZMs2dna9eDwhdLEDyuUSUb2DxtoITd1tSPol1GQ+pNkYlp19wgE1KZWSmMmAOHfKoTdOtqzEpqygtzahNFiQWtw0yTMUQz7SH/yYdz/8gp2DU6Jt30F7YYLmgV6mWtyM2Cw4LQJx7QxWJhikhONVENTPwuCCe0hMuZqhLCTR817iGz5m37zPhw9OqTW7cM2cxxfbQxH30++0Ur76Q8batTgNcqzZIzgM8PCNd/jp0h7Rvn5mXrrJ+d5+ztXUyBJ+crGnzKdypPI10nkV6pQOhV6L3mFFN9qAXlyiENyn+uFdbn/6hNVdLwfmbprOXadl8iJd7jZGzEqcGhly3z6RnGBnFlNztqC2SOqGGWdWCokiWe8hq7FVvDU/hWwBRUlBWeFCbmtE0d7DtNxIQVUlqwR3JkJVWDTt+Fmw68jq1cTEFdTHJ5Qz0fr1elx3BXO7GYPNgEYvqifGxeUyqsAx+eAup95TPKkyQZETsVKB3CTHzhA6lxFRqwiL5Bh1MMLBr9/grbc95Fs7sN94maEZoeNVWydM6SkhrWWQ1ArUQid49k55/PQ57z3ep2To4OY3vkf3TD8tDSLU4goWwShb1dYF6bRgyhdtkfREKe+WSdbGkLapybSJ0IvFaOop+Djl/RC+kyIVsZVUswmDcNArMmj9MbJLeYwVI2JLihNlpj6/8ESTaApOjHonYkMXtMtxWoU1CpgLu9SOS8S32/DKljA1a0gp/Bz7omTiYqpZAzq5G7PLiMGmRe7MopIY6lbGxnQY8klqQS9rvhwH8TDFWhklEcpSCyqjk0LjZcYMMox6KGuE94JtipEEpc0AobiVtFKJR60kVd1HmvKjy/rYu+/jweIW0bIU3fBVuoeGae3sYrDNTI/wfJVf1U0IeYMaImmWEkqBh1U/DOTsUs0k2Lkzy+13wgRSFeznrtHxvWEG2xqwCsY8Ts4oXqUM6YMG9k8j+GN5QuIANSGNIZbgMMzg7DBhtoswS0NU0wEysTAhr4TDSIS0sN5RphDV7KhkNhzq8zSOiDBri3VzoiDCeQ/j5JNGcgoxCkOZUG4Lr+8YWVV4Hi3IbU3YLBrEogLZxCnxkID9D1OumJDprJhsTnStjegs8vpx3/wPCOhf+Wd+1+QsfC7YlWJAS1VY30fAv8zqwgpzBwmiNFDU96MRDCSlMtrgLn6tm75Lr9AxrqelEEMtvIaryxwt5fjonSeczhpQ/dEkL3/3EtaGI0pP9vn8/WccPq+Rmz7Hpa9N4Z4wMFRPFUtBpCAmEwyQQSSZY3wP3uPHv5hj9ahC50v/nBdemaKlQ06rGXTE6/M+kYDoK+nrgc6NjWcc/sUTdraOqQwM0fCn15kYbaNFEKLroY0yBZEQtKgiyubI7O3zzt3HPHi2iqW5m9HLN3F3d2F12jBr65bnOp5dIrj1hP5loZarKvDEaogEZVEsQVSrfCmgCwLXmXmwlIgjOlaw64tSsboJjitxijPIy0e0LfqIRivExA1sNWmRxo6pRT1EUkWM6iYa9I2UXL0oXHqUKhFNgCFdQ1avgS5TEOaNEuE5bMCakTf/+gMe3feieWmAm9+6gnNQQWs5RvQ4TPI4TV7ZgUwjI5gMEMysUKoK7BwFGs017HYTNqsUizWNSpSvB2JqeSPEtoidHrAb1bIfDyFVSbCacxRPC2yunLC9JiXjaOH8yxfperGVC5IY2cNjNN4AO5ZuShYbBZuJYcErkNyk4H/CZjJAJtxILddISl9DpDIhV+sxN7fR7FQJXl2MwtKv+uV2FEmo1AX0upUXBfn6sVsUq1Bmjyn594hvPuT/2DSxGizTMH6L/+a8ilaXA1GtiHzpz1neS/Lpmo/P9K9xcaiD6ZF2JmxfVSnV0AjXhakIpYiPhyvvc3tRj9HeT8/wy8xcyGOQSdEI+zSjp5T24PPf4e6em1gshNViYGy0D5fTiVomqzceCBj0uj9HFgaRcAwlOfx5iJ98cBeRzsD41T66WiQkEkEWgwk+OZRhb+7mOzcvc9mhQlaOkfR+zN7iMcunYmZTo6jHdbw6Mcp5kxy5ENAoHxKvrOH/lZ/bdxepiC2M/vC/YPqaq55Q0vj+juMtP559H49Co+hdnVy8NspQGxgK69T8e+zMP+OtUCsnGSna7sv86YCK7jZhu0FKoJlUCmgqWaqSM/uNIJoLJpJ6FKK+ZBCfrfHrPoe6ol7/poxUjLIomFiFJEWBkjRHVVSglomw99ES779zj0TFhuzyy0xcG8XRLWdSaJJPZDi5O8fbb6Q4KYqwn3uBrlcd9fdvTTWBePGYeD5DRVQjUB4nKthZtDqaBwM0GnJoa1XKPgknG2FS0RSFQoyYVElNqkPbMIGr04TdXkalSFCJbREPZol4ioQSBbKVOHlxjIL5Oo3NThoaLbRLxOiqJWS5IpX0PiuhE/biIXIpA7aYjgaJkUyPEZ1bqNiUYxIl0fiXSXt9FGJKTlUTFEQiIvkQsuhdCgUFGu0wudY+jFYVOquEtvQTsvte1j96wFtvBjnIV9F3DWC90UpP1wjNrg56m404dNL6JFshGFHrLy7hj/BeKQTMhANGTO7LayXhlf2jH/+fZ6K5sK+EPEddQBfoKcIsXXxWU/sHAf3fqpP9QUD/DyYh/t7c8R8E9N+bXfX780B/LwR0we1WCiDKHXD/N59y+2+foSi7EP3TbzMtINydDTQJ3SKlDEq5GFElxcH2AXNzCyRyKmRKO+0d7QyOGNBj5PDwhM29E1bCXgwWA71jPUy77CgrVQ4fP2Pxzj3KIjl6q5NtnZrtow32Trex5APodW7c7lFar/6QgT4Teh20SPYgn6EUCDK7WObe7BLr29uUxAEkNQU6rZWO9utMvnKJ/lE7GUUc2ccfM7+4yYE/S0JhJ1MqkijmaW7WMTU+Uu/U3Vs6QFJV097ai+RGH8PaClZpkfLREbNLpzxc2GRpb59q/OjM7SlpwDz0DaZvvkTD+QYupvbwrawQeDTH/aAOud1BSK0lePQZJ3vbqCpF7M4JbO2jtA1d5fKojWa7FIXQlVVJUUqX8B57WZ3bZnl9jaOTY4LZGJWKEWdzB62XJ5ga6KWr2UWLsLgqRtlcXeDXC/dZ3zylGM1iyChINNjp7Ori8tVrjJwbxqA/aw6VCQumWg65qEgtfUwh5mdnbYm/2uhCrZAwPTXBYIcFm0leX2MohFRFXTY/AwSeNY6WyOJHtBzhi08fsrfrJT/URndfFzK1FNVunJ3tY7JZsLz4Ijem+uvdXlmZgH4T+pdKSNIRcsdhthfWmH2yxErYRyCXJqCBTvM5+nr6Gb/QwJV2A/FDDx//yzf4bD2Pc2iUQk8X2ew66eNtVKdr+HTt9LROcq7/FrobfbQ0VlGI07hml5l7sMv6epDElRmmL49idzbQKWBjIwn8Wzv8cmuWJ8IwOhClI6yvpysau93Yrg/Tb26gnAiT3H5GVHGN9pEOjD1a3KYshmoDyoSKanSP7ZMNPlu+j4+XGByx09FjYriOFt/ni88/5f2NZcLhPLWanKaKDWtbO8Pnp7G9PMaorUou7OHgndvszZ+isbjIu/pYjy7UkW9p7zzKWhudgy/RMvA9mozP8UUzLO948G4sU4r4URYyOKa+gX7gKp0zF+hvE9MqC6MlQynrw7st5vmTLeaebHIUW6MsLpOTKzHbzzMxeZ4rV8dobqmSj4TYvfs5z5eOkSoEcVJLLBVie2+NSMKH3KCltXOYzv4JOvpewGoJs7//OaGf/SXzn63j9yTZtr2KtL8fW1cH53vKvDbmYqTLzfH2EZ98scvR6TGnsRUSBRkmYyttLde5ODNFb68ZpzODSpKklILAURKP55Adf5Ks1Ih98DJ93VYatGD9XQFdUiQSjfL+m+/h/fMIvi8FdNNMDxeNGrSCwz0ZJOzbYGFthaebGxxvh4ilChQleuS6Vppa3Iyfm+HGxXbshiqF1Am767PMPttkeXWfo5CcVCWHRCXjUt9l+qY76/3hzuwRB2+u8u6vPuK09TLjf/YaI6PtdGXW2N/YY3n9gNWjIqomCxcuDNLdrULkjbL8bIfNeR8HcR9JUYCKPoHL+U3OT00wOjyAy2ZEr5IjrgkVEr97XjsT0IUEuignpqA8pCqkM3LbbL8Z5IPbc+RkU6hujjE02kZHW4XexC4xX5inX8zxmwUT9p5Rzt16gaFBKeZKiEJwC9/jXZ4trLO1d8ReSejPUqI1CMLcN+mdmmDiQjdGVxxdYo9nd+6x9zd79QR6+6UzAf1lQ4S9xRU2Pp0nmm6h+9wMxpE+mtpEGEUR1NldgrM+bn96SKLUgvnSeSZG5dgtWQyckA+qOVgPcOfDDTaOF0kXk2TFabS6Frr7Rxm9eYuJnlYM6hpqsZDBUlIuCZYeLWLZ7wjo/2uCU7mMpq/fYvr8KN1uW/31oqmGztI6+SRLnz3h7qMN/LEilq6r9L0whLu/jaGqj9ppEM/GDm8+O+XZ7g65XAp5yUtVpqNj8BzDr/yQ/vNJDMk8xXtzfPrOHguJHKaXv8nV744zqM5RWHrI/rNDdgtGZG2TdOl8BP27REIe5D1j6Dou0NjholsJplwQWTZGKbjDFwdR5g+DeMwX+EFbif4WG5pKgmdbGR4+WWBh7QBRaAe5UolMqUAxcIOxyxfomOzngv6Y+PY6zz98n+0tIwl1A1mFjkPRBsXoIRpZhTFNO5KBP8HeM0Rv3xGtWitaYfCZKpNIL7C+sc3SeoZsdZDeYTc953T0yO31IGKpHogt1VMB5XQE7+wjNtc32FhbZzWSI1IRUVZp0VlbmOi9zPWLNzF0yGhR+sl49zn+xW0+8OQRWZzEm+xol+cIefaIlAOUGs7R2DpA+8hNZiZbaXeK0MsyyAo7lLM1/AchHn+wxwdLzzgVFenTiWgy6urp342jFMdZGZ1jF7n0rdcZHbCiU/1/E9CF/lppPk518zmz78/xxXGalHUA2/VLXBtvotMoRRPf4GTDw9L8Gl88TXGY3KcgylMtZ7DLm+ntGqb9yrfRjrXQ2CijVUhQJoOIBfpA7YiH83kWn6/j2fJTCqzV03sVkx715e9w5dw5BttbcZ8sMD87j8/jJWG+intqBFe/GacmWE9jlr17bH8SY/4og8xkx3BhgOlOPfJyls1P7jA7t4fSaKdgbSMWXSNyskH+4DElmmgZvoF17HsMKPcJpXMs73s42JglH/GiquVo6HsJ0+B1ei5cZaxNRrMkgaYm4L+PyW1LWXyyyc9XFtlLriCX1nB4QWObYfjSNVq+NkV/owhJPErkk7t8uHJAWaZEYnYSDwbw7GyQ9B+hVsqwd/fTMjyOefIKPRYpwZ0FAn/zI55+MsfpUYgV+w1qXb2Y3G4uDqr47vkBpgb6SYWLzC3+32xvrnK0niAaMVKRqKkYbdi6HFw4N8xYbxOJtafMP/qCZ5/dZX81S1hhQ9w6RnW8m6lhK5fOtXNZJCF3WOZgycOpRoPzegcdU920i2KooyJynhBr81vc3nrKzskhiVwcXUqKSmnC1T6F+YVX6O92MdQsR6mtIUsmCD94wtIni5woZYTtVvK5CvGtDbJHh6T0MXQt0zi7p7kwNM1EnxubSVJH2VaFtbZIGCYXkQklAYKALiAchDmzcK6TC4NQgSRTIuI54d6bD1jbOKCCjp4XbzF2eRKDQ4VDmAvXCUPCOaN0VhIqGGDqQ7gznU9JnFrKT9LnYXV3mSefJVlZOSZVEJHTeeokiMbubvq6XmdsZIw+twGLQRBrMhwvLzL3ziLJYg2lxcmaNInPe0jAf4TJl8Jkd9M3PI3y6nUG7BIk2RBH7/1vLH70iOXZE/ZKXeS6p2kaGcI6ruF6u57r4xOMqJ1QCbK7tMovZ7dY3N+hkIygKSeQK124Bs4x8bU/ZmRIqALyc7Jyn+OHexzHKoi0jfhFWbyhNbZ25zFUTdj1I3S2jdI91YttsIZYluLg3Z/y7FfLbK2cECk04ulwY+lswznSwTd6OrgyNUWv00pF6OQtgDQHQeMGykKWw6ezzP6Pz5iPRnCeO0e8vUzan8agMDA0+Y8ZvOHCaBbXt78sEqKyv8Xjzbe5lxXoJVpUO3ZO7hwRLxdp/5PrjH7n+3Rby7QXfGS33+fB83W+WD9lPyxFUiljUMjRObppHr9Kx/nLTHWqsFQilHZXWLzzMQtBqGhsdZpEIbhG8GSHVNRLraGZ1o5hxodep3m6nbZmFQ0iUJ+u49tZZ/75vITSsgAAIABJREFUfd4NHOHxJciU9bQWO1BaLDQPDfHSxRsM9GlQCZAF5igEUpzuHLF4v8b9pSUOBSNIX4Ku1iEUYjWmkAqRTEdzZweuawN0tmgpxiJsvf0ent0wEp2RUmMTgfijeqe47ySBtaGL4dFR2tztKHQiErEA25srHK1tUkhmUUjkNA3dwDFyns7xKbrdCppkIRTVDNVEhO2TKg8eL/Ps+Tqi01UqtTIhrYFuzRWmr1+n8+sDGE1RioEjoh/cZW2tQN6gJ242kwlu1c9xqUyeJrWIpo5+3L3DNI1cp0VX5Xj9OXt/88959GSdSLzIkfEaxW4njV1urvcNcmtynLGBtjNImiCgi74S0H+bQBeSTOVqjrL0KwHdy+ybn/PB/WO0A330v/wSgdQe6d019NUCxc7XGRg009vnpF0Wg10/H/7yTT5Y9pHu6ePcizcY6u1kQiwlEzjiaPFd3tveZPfwlERWhlkgdZlMWN1uer81yUBbI8ers5z+9c949HgDz2maLa0DVVcflr5BRoe7eHW4gzaThvjKItueCDWpCsf4dTomtRiUYqzZQ7JbAWbnNrizlWfVv00+E0BVPkChaKKt9wrdU/+EmW45SoeemklOW/CYo7tP2PrwEQsuGyKnFX85T35pgXTYUxfnlK5v0zLcydj5Sdz9DpoUQhqxSG1/mc2FR8zNL7B2GuYwr6QiFmE0G+kxXaL/wgTOy520N/jQBeMc/voN3nz7hEJrO/YbNxk530tnsx69QAgQ0OK1s/RnLRUj4PHybG6ed+89w5cWMTZ9mbGLL9HX11RfJ9ikMSTihjOijxiU5VWW7y9w/NkBKck5mma6kE6Y6TLr0ZFGU/TjubfAk+ceylhRneuja8yC0lAmPbvO+lvrVMM1VJOtRFRJdk732D/YQp3UYNI10tR9CcfVSfoGm2nR1bCn9jkWrjEe+NjM7dHc00pRV2N+eY3T/QDSogqLoZOWrh66B4fputBPY8PZBUFDcpOiL8D+wiK/Xo4yv7tHppBHW/QjkxpodvfjHPte3YDhatGgdQoZyG32F1bYvj3Lnk9DRq3iSCYjJIiB4SO0WT8cytg4iZAWq6m1jdDY2kZzezs3Zoa4ND5Ah0tghpyNBARiiET+Dwvo2x8/5YN3wvjTFexTgoA+wrC7gUahMUW0DaUihZCftdkyT5e2WNg44iC7hVgqQ65QMdL1KiNXr9A+2EKvNUYlesju6gLrT49Z3NslGI+QkESRytqwW7sZdP8RQy9b6OswoSn5iG/u8vThGoFjMRK7DYWxzF7oGSuLT5GUdLgaemgemKSl1Y5OryTo22J1cYXtjS1EX3aTt3X20jo+TtdYP81OLa761ddvDc2/zYv+67NH4TwrxCGE2iFH9azKpLi/xMf3HrPiSaNvGcbae4kGGeRiQSJL91jJWBi88g2GbrjpK6fR1IrUJBscLib56K2HeGc1qP+RIKBfxtJwRPHRp9y/PcfBMzHJiRnOvzRF21QTY1UR1bJASFATMwjiVRp5Lsbe3kf85mefM//0gLbmr3Puxev0jw+j6RZgiGWECkZDTYKsoKx3kK9svY3np8/Z2Tml1D2K/gevMDHSS5tEgr5QpCIVUZSLUZalSHJ+Amuf8Je/esLippex8y9z47vfobnTKoCp6sZbubDlBAG9niAV4tSCWPhVtvOsZk3gXJ1d4Qr4nXKdShH1n3Lw0RHzW4fIWvrRfn+EPqeCYnAFy3tLzO4GCdaMHHfbyZ9scbo6SyYewm50427qwTh8hZYL47T1WHEJAnoO5ALyTlQmoxYS6Hm0bH8poN/m0f1TNDfPBHRbjwRb/JSFh4usP94kJ+/C0GjiKHzEnuczcnmBQSLDaf86g8OjDA0P0T9cwqgQ0NJZilEFseNllp7Pcm8hzPz+Bjqjit4OOZaqDv9JmrDPhqi9l4uvXqb/pQ4Giz5WP3lAcm6VE+F1MjKNeqCLq+Ia8cNn7D3/DZ9sLXO6LyGb0JMViC4NDuyuNkZmrjM92YOtQYpWWAfWk7bClv2tgC58JSTQhSrsskSJPH1ExrNBYPlTfnLSjKeoqQvo/9WoGIfdXKdSyvd/wcFRjo9md/nb/DTn+1p5YWac8y5xXVAU9qKyEIaIj+TRAfc2N1gNG2hs66d39DwjHQpkohKqWrYeEMr499nZfsgX4R4kkhotLTYG+9uwGgz1hHC9zuasoQSk4fqRVM5HWPi5l5/fvY/CbOHSi8N0OEX4vAdsBDM8T9poauvj5cvjnDfLkFUSFGNf4N0M8ngrw0fHLUgG5Lx+aYbrTQYEwF1NHCJZ3cHzcw9vvDtLodrA6J/9CdNXW0FeQ33yLtvL+xwfnLKUGsPWOcClayP0OECT3qRWr6+c571YK8fJGtqOGf6zATndblf98QvGVXklV1/HIq+XjFBHbPxuB7mwI/6ButOESCCUnNX7CGv5kjRFRZSvh572bi/y/tt3iJfNyC+/wtS1Sdr7DPSJBaNzkq2PHvDLNyIEa1KaL1xj+JaDwSYjmZMtdn5+j41wgKpeS7w8TDSfo0GoPXxZzvSgE3FJMIxGefxglQ1hvVQMkxVVEUl1tLa/wpVXrjM2ZkOvjRPaf8bmygFLT47YP4mRKIRJ18JYWq4zNDlK3+ggU0IgRCZDnkpxtPOUt5dnebC5QjKqxJ7WYZYakIx10nP5PJPnx2g1FMgvfcziw8dET2ucqEbJ1Wr4kl4yR2+QTlawm4dR919m9Nwgrk4rxvjn+BbWeP72hzy8lyMs0VJpcFKdNNDfNcRg3zDXp8cYanegkgrHf/bsuKi/lQtODcHec3aNJIQFvuIB/OjHQgJdqAsTndXSCp+LxHUB/atUuFDT9/efC6K6RPKvJcG/So7/IYH++6PP/eGR/vvbAn8Q0P/9bcs/3NOXW+D3RkAvBxEVjnj4m0/5zU8/J+VXknuti46WYUx6Jw2KRhSyNE0OE60t6foQZ272CXvrSao5K519A/R8s4eunIXFp8ssrx6wbsjj7mtjdLqHV0wWxLkia+9+yE9++TNCaTH6pmHizgYKhQDZrBdTcIVSQY1O68By4b/kxiuX6Oq10CTaRRzwsze/yKfPMmx4o4RTcQqSAAqpGolYg9k8Rv+VMUbO9yC2xJH+3W3e//g+C7thsoZ2FFoVcq2CiWEHowN9xII+7n88h1hkYHzsEoZb/Vx06WnIhNn//AGfrvjY8yXwJJPIsj6Ukhq5ggxZ2zVGr17B9qKbGzkPOw8fsfTmbd7fF6FxNFFrbkKW3yDmPUIi9EyJ7Uj1XXSOvsqtW0OMDzWjVpSoxHz4TkJsbe7yZGGLHWHwms3UQfOyqpLWtnaaLw4z0dtJe6MdRzyPZ2+Lp0vzfOLZIZoScPg1GnIKDqWNtLS2MjI+xvDUYN0koFKDRiwsGYSkb5ZKYoeAZ5fnTx/wozu96NQybt16mYtT7TQ7BaSW4ASt1dNRwoJDyEgJyQshHlUunXI4n+H2B/frWLCOa/1cOz+MUZqgtrjCo2fr+KMVjDf/mGuXhrEbxWjrXKMMolyS0OE+65uHrKxs8nznhFhecGkKUwwRzc4xuru6GT6n52Krntihhzs/fpuP5hNI7Q5iLS7kCi+ShB/Z8RIekQW9zMVI54s0/+AG46N2GrQFHJ895de//IzHj7cRf/MW33z9Ju1dzTgCG6QO/GwsrfK2Z4fdcJRysUpXQktcVMHQbEc12UGH1ogkFye98wBv4QKdQwO0TfQy3CXDLNcgjiWJHc/yeHWJz+bnyKlf5/y5RtxuGa3xCrtbm8w/f85cJkquKKJak2Av6FBZ7HQMDmK8Os71bgml8Clzf/G3fPreGgqjk6p7nITaTylzSjn8jHJCis7ci9F1DYs9Q0mixBvPkPFsUQp4KAU9SC3DqLovcO7WP+LqJRfdGj/aagLvzjqzD0NsrnvxBXNEioeURCVyUhkyZS+dPf1cuDZN5yDUojGWfv4mH97foCySITNY0RilpFNBotEjsoU0Mk0jLR0jTFz8Ae39YrzheTK/+QVzdxY52Ytw3Pwqsp4+Grs7uNBd4qV+M+7GBtbn13nz0xPCiTjZmqcufDQYW3C7rnLx/Cj9vRaamzJIxQly/gz7az6ebhyRE6mwuftwDUzjsEvraFlLVfBSJ+qDCcRZYpEw77/5Lgc/yeMfczH5zZs0zHRxyahBJyTQ4wFC3jWW1teY39slcJgklSmSK4nxp5TUJAomzl/h9W9epq1JTTK8y/rSIx49XWXvIEBe7KRYjYOkyLm+F+g+10XXQDtNmQO8767y0Rt38bdeoecf38TVasZ0+oSF5QMOj8MEojKaOxu5fHGQZmeRk6VNVhaPOdzJI8Cd8/IEeVWc0faXmZ4cZ3igD4dZj0GjrBMxEPpb6+7kr/75somwBEVZjJooj6x8yskXm9y7+4xg2km5Z4q+QTfd3Wpasg853POyurTPc38P7sEJRq6O0dFWRleKkAtt4X16zPOVLXYOTjiunJIviOoNB7ryRdxjI1y/dYOOiQINqWOe3fmE/V/sciJ10nl5BvX3Z3hVFWPu43vc/dX7nGZcnP/6N2m9cYW2TrBJYuizW+y9v8pf/+oZiayLpte/zY1LZlz2PLLoGkcbORaf7bO8kSKY9dSxsplqXABV0uzuxXX1a0z19dNkk2JVp5HXMegCSUOOVHoAmRCLD97gw3+RxKNQ0Pjaa0yfH6HbbcasEdDb0bPESyHJzuMFPnmyiSeQQd00SceFDnrGuhnIn+CdW2FxfoWHnirHyRRVwX1f8JAu1LC29NJ/40/ov1HDUZIg+XyVL24fMB9P0fDya1z79ggDyiyBz97l2e1n7OSNNAxco8MdIeY75WR/H5F1COvARfqnphhzCi72A6QJP8HVTd5ZSrLiiZJqG+SfDCppt+go+vb5bCvP5p6HfW8cTfoYhYDcFFIc7hl6piZpGx/lay0hIuurvPX//F/Mz0spm5uQWl3E9YeI06cYFNAjshB2fJfG/gtcOpditNmBViKjFElweCTg9BZY3syCcYqx8yMMX2qhXybgSOvk7PpFvLiSp5AKczz3jJ3tHTbWN9lJJolVhLqVKrmkgbamIV59+bt0XG6mXRMisr/Owv/+M/589hAsTmpjAzT5DijEfBRL+8TLHVTERpr6rvPyt65zccqNTZ9FHN/gYPuEhafrPHkaZMN/SEYFAwYJVrWiTnLZOc0RqOjonbrC1e/+gPEhG3qlUF9RRFqS/Tsl0AviBJJSCvHBEo8+eMjnu2GiRjf2S+d4YayNTrOM3PICj++vs75yyDOfimTVj1RVRV0Io88qsBoasQ+/gPnqDP2j3XSbxJhjCcpRD5vBz3n3cZzdnWOS4QL63AkolaDTozr3Kpcnpxjtbse695iPP7jHzuYBSesLjL/0AkMXW2kyRuoCenp3lQe/2uSzVR9aezMd37jCjQkj8nKGR794g7feeIZIbabsGESpiVNKeqj5H5NKi1DZelG1XcOmKyFRawmkMqQOlqmEPEjifvKqTpSdM0zd+mMuXXHTZ4zWhYPw/gbbnwVYXzjifjqKv3aETFqjOSKlIO+hdWiE5ldmmGyXoM4kOH7jDX52f5l4voLc3oZKKaaaiZLxH1LIxqlpTNg7B+i+8TpjvVbSkT1yb/01j+88ZX/rmG3nS1Q6urB1dfHCmJZXx7oY6+0iH68xN/dTdnc2ONxPkEoZyJfEhIWAik7O5NQoFy6NIo0csP7sKYuf3mFnPk9CbUPeMUptopnJISOXppuZLJQ4eR5n7pNVfJpGhr9/ifNfO09nbYHCdoat+S2ePj/kfsBDJJtCLBfhSIkQlUTo1VaUQ6O4u5sZPdeBu9+KPp5j+913eecv3mOvBnl3Oyq5DkUsiCQa5KiyThY3Jsco12au8+L1a7jbtChVwjxNMBVWhLMBEqFFuV7jI3BHhXBKFbFKQG56qZaKBPa9PLp9yMrqARKZg9Fv3mRwpqtOKajjemtfZgHrmE5hOCSiWBH6/84C6eJiiMzROlvrS3y0s8bWMyMhbwG5VEzN8CklEsh1Wiz6HzI+cZHRqWFahw/R5mpsfX6fN398h6NgArWllUibimI+RjLuxepPkSspMFqaafz695gccGJUQ/KLv+TZO3eZ/2IPb7WXfPckrWMj2KeU3GjXcnVoiO6cgsDuNk+X1rhzEMaXTyMuZ9GRolgzom/uo+fya0yON+NQRNl+/Darb82z6kki0jkpOXXUJEG8/i2koRLykguntYvO6RHcFxqwNCoI3v8ZT342z+aKh2SxCV93B9auNhzD7bza3c7Vc1P0OCyU5GcCuiwHYSGBns9w9OQpT/6nORaTCbpu3CDdU8O/fYikUGVg8JsMXhvB0a6jUVxAHvYRWVnik4UnPCrEsLtaaE3o2Hp7k8NggtYf/DHjP3iZFkOelvQBhf37PN884ulOiIOYEDbKIcqlyda0NHRP0T19kysvttCnKZNdfcr7/+ovuLcepaxppNbYirrooZINkw8JaSoVWqOLvqE/ZfjWKBMTnTjVoPNs1A0s6yuzfBw+wReIky4oMIbUJGsydK29XL1xixvXB7GboRJ7wMnGIZvzazz+osJWwF9PVCo74rgMRnKxFJV9Ud2AKHRKT/3RS0wOOkj5T3j4r/6Kp0+2KSm0VFt7kEu9JGNh4mFvXTSz2ZtxuDqRqJuRSiWEgyGiJ88pJE8p56JI1RewDJ1j6qVbnJtppUubQF1KEN3c4MNnXpY2PZyEkkhje3XTSdIg1KaM0j0yStfXL+HqiJE/PGT3b37DoydJ4goFuSYnJnmOePiUVMyHMp1AqbfT1j1M943vM9BiIni8zdGb/wsP7i8TDGcIWb9Grc+O1d3E1d5+bk2MMdrfgVpQD+VnAvpZrcnZsP+MiiqlUitQlmWR50+I1RPon/PxIw+qnk7Ovf5tauo0wZVnBLdXyYrO0zpuZeLyEH0OKeKdEO/94g2ezgYodvVw/uaLdI+66VFLSfuO8D5+n3ueHQ48XlI5EWpBQKmIKCl1uF+b5pWrUyS82xz/7Kc8f7hL8KTApsaEQjCL9HUzMdbGreEO7AoxO5/cZ3b5FLHCyMCLf8qlW2aM2gIc3Gb+/j7Plnw8Oe3FX4gjrfpoED9BkZOjNYzgbPlTxi/paRppQdduot2zz+Nf3OaTP/8Nc/ZGNJ2tFPUajP5jCkkP2ZRQIXIJhd3G5Zde5OIr5+lxalDXyuR2nrO3tMzK2jpbwRh7uSLZfIFKsYKVIXpnxul9bYbx/gzmYJajX7/FW3UB3U3j9ZsMz/TQ16SlQSauG+CF9XJdjivlycTibO/s8PkXj1nd3KunXO1Nrbg6z+FwWBlqBatjBLlGRkaALJXWufubD5j/1RMSsosM3JrGdKOLSZcWnThfJwDN/+09bt9dpiyyYX/xHOeudaC3STh6/1Pu/fgu0Z0YhasXENvLZCsJyvFDVL4SxXQZjbkX58tXuHB1hr5OM66Eh9lPPuPh2x/zxXEAa5sbpau5TunKxyKIcxnERQVyfTOd/TPMfONPGB8s10Vr9e5TtpZ3eD67wPseOafxFCKpBEfxFKmQwNOZMbRepnf4HH3DHbSPqrFIj5m98xn3f/I2a3tSsJhJ2G0UZR7k2SDGYhDRvpj1kzBJVNRaR3F1dNDW083F8R4ujPbS2WKt9/vW/whxSvE/IKCnE2x9/IQP3o3gT5a/TKCPMOo246oJlIt1sgE/BytLrM6L2ToKsncaIybzIpFJKZRLdNgu0nL+Bdxjk5xvD6LPBTjZXGHzyS4bRwf4I0GC1SCJvAVqJtod32Hyux1cuTCApebh5OEct9+5z8ZKmpLFisEhIyv1kgjsUkmKUJR0qOzdWITksPC+X03iOzrGd3JCMVGiWJVhNNloGplk6qUXmZ7poVlUOUPx/o6I/tVQ89+s3RZQ2VmqmATMcT5NaHWRt997zIYvTdfECwxdfgmzqkrkdJ+Nz37BrN/AwKVvMfr1EcblFXTVMnnW8CxEufPWA4JPZaj/aJKb37mK2XxM9fEbfH57lvX7Rbab+mjub0bfbWA4L0MsMaI3diAfaKHTLMcmr+DJrjH3wUOW788hCopQN9qxtbRQHWrC1tNGc1srLpkOU1GCuJJlZfenHP1knqWFXTx6F6mL43S5O3GLNRhzJTQNDZjcLbjNjeglJ5yuvM9f/nKDnaMsF679gKvfvkZjq1D5JkJGCJlQ14YMcVHohql86fKTUKsjrM9k3rM1kCCgn9UZllJJTg/3WP75Ivefr6HqGKX9v/4aY10NxPZnKf35x3y2csxRVoV/rB1DKU4xcIg4eYgkr0EnN6Pqmqbva9c5/9IMzcLsoAB1yn2tRFIpiKh5DOzCmoE3f3abR5+f/L2AbukSYwwecvedT/j4158QLjlx9bnJyMskE08pCT3umQJS0TRNrZ1cuPwCN7/hxNWgIJcLE1iPsrO5wOzsU57t5Alkw9idJlyWFNqMhIgvSyrchKp/mKvfeIH+V3rpzXq58/O/4/CjxwQ7xun/f9l7z9i29z1P72ETqUqJVKUKSfXee5dsyd0+PvWe22Z27t4kkx0gQPIqCJIXu0iw2SCT2dlb5s5tp1yf5uPj3uQmy7J67713kZQoUiTFGvzpc2f3ZjJYYBdY7AyuABl+YcMWy5//3/f5fp5P6zmiq0pokYswrw2wMvqAF4uTbK56cViCOXI6OHJLEMmDya8+xZnWZjLTY1D56zFdflYr/CJYNgRznT9JKyTQBQOARIHUvMTR2jTbo8/4dC8ZozSa8KKz/CjzBE1U5BugvfoFq2sOHnXP8PFBPhUZiZxvrKZWJ/22Zs5HgG2Lw9V5ZiamGd2Ak/BodOkZpGWnog1XIPYIngobuPdYHZ+it3eYcV8+iYkxZGVqSdepUSqEWjGQ+ceN35pdJAZctl2212Z5dXOHl9MLROtTaGjMRx/pYXVpmqktMzNuHYkpuTRU5FAWLkbqOcJz0Itx5YD2cRPfTKuQ5Mj4sKmO00lqFF4RHtEuh55p1j7d4PbDUZzeGAr/26uUNyQjCnQTtvGSlZl1JkanebGiJC49l/OXzpKfJCf4ZA3n2gIjfa+4Y4jD4JITnd/ID/MC0CfG+e/VbbIAAnx2gr0H/muU/2cS7AvC97cbrUKdgUgsVMIIRgb8iw3C3qtZLFRo+Tm+f5nEKbP4q0JEDgPL9/q4e6sNqzea0FOXqKivQKsLIlG2hXN3n4FH7XzxwIBNEUhGUzOlp1RkqILYHO7h5f9xjRcbq4h1SYQq6xBLxehT9DQ3iMlKimBtYZaJbgOLWxb2TIccioT37gknTjHKyBpKa+vIK9ASHLKNYWmUieEFpga22beCT+7kRHpEfGQhBRWFZBRkUhSpJEKoI1hapn3gJa+3V1iyHuD1hBN5FECgW8qxLgF9eTHl1eVkJUk56n5A2ze3WZwysSEvJECpxBPoRnbUhuVAmOOE4VLmUVJTSk5FLhr5BJaFZQbvPqD/gZk9YflLnYCzMoqCtBzy0rNpLC8gJzmBYJnIHwQQ6lrffAlnpG9VYMJkWyRMuN8sSv30Zz/9VuHux+t/BOh/mOb5j/K8PybQ/6MP0T/5P/BHgP5P/in+L/8D/qMA6D5hh9YEjhW6b7Tzu795zNq0nb54IwGSGFx2BSEBScTFyikqzuSD91PRx4di2N1k5NUq04NGAsMi0L1XQNy6jMHOQY5tUiSnMyiuLiQ6IYhKoaTRbGXi1gP+8rd/y8ymneDEciKr8snPiSM5KQTVzgBD/fNMjq1gjj/H+avnKKksJo4hjsbH6X36nMnVEGIyC0jOSicw0oHrxIdZUKDuKXCGidBlxaFMcRL5qItb958zvm5BkVxOek4G6dlpFGWriAhWMNzXzb0bHfgIo6CglqT3i6mMlGOc6OfVF1+zfByIKiEdZZIWfYSIQBlsbh8xd6zGGxqKrFjF2wEW1gaHGPr6Hrdm3ShiYtGUl9JSoUYdKMW2vczo8AYTi3ZCYso5c6WQ1uYSwkN97E2P0tszxNLCKrsnIkLUEWiT9cRGhhMiCUQVocIXH0xkUAAypxPn4BQP791j3WjAm5JIRn4FKnkYymMxE44Ijm02bM4TohMjKS3NQZuoIFDof/sWoLsPZ9ndXGRkoIt/dzuNkGAZly+dp7o8mQSNBJlguPJ3dAoQT5BtCS1rQs+fgxPzLOODLh4962fTGkTl+WJaa3JRebfxDA/wqm+a+S0bnpK3KCvLQacPRxcgwmc1Yt1YZmhggO7xefbMx4ijktCnpBAbF0t4iJwARSyhSkEBdURCgJXdyVm/fvfTxwt4VZGIi/IpKVOTExtOlHmF9lkDM6PbhKBH/8PzNDdnkxgrJr69n2uftNH5eoaAty/x9gfnSElPRD7ZwezrUSaHx1mLCiMht4BkfRq6Axkr5n32HBaWFA4iPRJUMg8BhhFGVlORh0eQV1tDY1Us6sAA3PubLEw85vXIGBuHVpRJ/z2F+SEEiDc47p5hanLaPwAPqSokQZ+GSByAZNPG5qGVE7EYa3IMrZkiQjw2+n/9NV9+1AWBkUgyqsluTkKnCSQ2YI2t2Q1e968wvSoiNiWCtLxC4lIzSQrxobAaOVqe5c6zKUyBiRS1vMOly6XkReyjONmh4/4DXr3cQiyOIKugBpU+AIlCxL7Nwb4pFIvthKgENcl5PsJcbqZ+d5s7L6cFBEV4QgplVbmkJscgxsz09DgDo0sc2qTklb9L3TkdqngPkb2dPLvR7t/Utub/CbHVtehyM8nTHKIPMOG2GOl+0UP3nJSo+HiyS2OIitMiEYUSKE0hRhXk15qFBh36D1jGhT0GX0/zfGyN8DgtpbWnSS7MIlToORNUi15hG1QA6BYQWzg07PsB+vxv3OwWxlN65QyqqlTqlMGEitzIrUZ/F9zBkZldux3nkRSHw8XevpmXgxvw48OQAAAgAElEQVQMT8yg0WVy5WIN+oRQjg+WWJgZZHZhG2lAOGmFrWjiA/H6rMQoMwiIkqMIkxO8NcT8tU5e3HuJKbWZ2LeqkchdMP2ULaOHCHUisbEFZGRqiI6ScWQYYKp7gI0NGxK0ROYWodaFIopwEeaOI1ETQ0RYCMESn9/q4be3/12PmXDm8t/Gv/nA8nhxS4Q+K6HDbR/L9Dz9PeMsbMrZDcogOT2JrGwV4ZYHTE0ssb5yyJHiNGmFpejykoiPsRGGFYVrD++WyK9vP7A62JcZODTZmJmeZ6JTikcZSvP5FkrPBZHoMvoV7stfLLAliydFAOjvVXI58Ijeuw+4/7tbrJ8k+HXautZTpGS8AegR9hkWb4/ym0+6OHYkofnuB9SXhaKNc2KafMarJwuMDSyTWXSR2LQINPoYLC4jxi07ZpuHhQA1+bpkinJTSIm1oxB67/wnTuEatQLHe4x+C9DX5HJiLl35FqBHEOkH6IJM0QHOI5a6h3jePcvKlpmA2AJymnNIy9Ojnuvh+Y17rK1sIdLXEZuZhUoVRoTUyMauifV9K46ILGKKLaQrlESMrDPwdJ3BgyMiWi/Q9FY+uQo7289u0nW7mwVHONFFreSUOlC4YWlymhVjCPKkHMoaW6lIE6P2LiHeXmSkfYCncxKORCEoSkt4W+sGi4HZ7nZ61sTIgsJJziklU+VDLBaxu7fLrDMCu9AdGBvLB3knODfW+eqn/46hQSmBukx0heXEVcjRBHsQO484Gd2gbTeN4MQCTtf5aCpIQymTYd0UUloPGZ2YwWRTEZlxhqzCbJKylaQKAy+Z0IEuzGBOEHtdeOxmfAZB22zHfHiEQeRl12ZlzbBH56Ml7JYAykrryT2fR5HGiX13kZ5//Uv+z4dDeCJi0Fw5y+XESJJjlTiPx5iYk/CqZ5ojn4Yz3znLlQu1aCLtuNaHefWij55XI1jcCSTm6InLTEIrsWM37LIqKLpH19l2BZNT2UTTex9Skh/jV4xG/CcAdJfYjFjowVwcpuvxa14tGzhSJ6Muy6chN4kY+QmTNx/wumMW+7EUWc5Z4tNCiUuIQOXc5WB8jZnRWVZsQYTVVFLRUENpRhza3T2WZwe53/8JI7tKoqIS0SdkkqP2EapW45ErMMXkEqNUEhsmRTr8jHu3n7Awu+4H6KVnmimq15OgPiTUa+JofpwX18ZpG14nNDaJ7PdOc6FGDTYT7R9d55PfvsTikhOQKhhX9KQnhqBVbPpTFB1DywyuiVBFh5KZX0hieiapQR7CTg5xbszzzZNJtsQxZDZc4czVCoo0NsJEB7z65haD95YQuUIIa64hPCOIoCApEesnLO0HY3J7sCerKdZBnMTH7t27fPRilN0jO2FJWZSU5lCUqSfUd8zS3BjdY3PsWt0klF+kpSkXbUIQmokeXtx+RveLbrbS3yGquta/vFOeJiIrXEKsMgT3sRTr0QDWIxMHR8KSj5qNTSM9fbO09XWTmZvOmbdaKIgL4mBthelX7Qw+38epTiSuvBnlqQzStZCaJCVCMCi83KLj3iC7oUmUfq+FqgtVRBrvsP56nYFXI6zu+bBrE4jVa0nN0JNk9bG7ssni5AKTNhtB6hDKT5VT2pRBvEvC9K1bfPmT60zaTyAzh9yMAiq0caSEKZg86uL56z3WtiEvu5SLly5SUKgnTNBmSwSA7kWCHbG/NEcCHsWbHnSPB1GQAMNX8Dhd7C7vMtFxzPjEChKphvwrjaQXx+IJ4Q1A9xftCNU+9r/7vPCJBCjvxSsoUY0rzPc+o/PVczrNh4RzjpTEQtJ0sQTHPOHIusng6DAz46WERWgorm2k9m0rOlkE0y+e8tW/bWNmdYfgmBTCmrLJyUxEHRGAat1AZ88EI+OLKKpaaT1VQmFBGvGGHobuPuPul7fZc1URe+5tsmorUReIKAyzEx+owNO/wN3Pr7NptkFKEcllhSgDxQQ4jRzYZKwdujBJo0jWhVCYJOdg4SWjXw7wamIdT1AM8bUFVNboiVBLsM1vM9G1y9qikcCkOIouplNZk0OMZZip2/O0t/VjtEbhratEV5BDZFYClWoluthoVDKRvxNSZPeiOBFjCF9A7rCy1t1D978UALqFnIsX8BUpMC2v4zk6Rh1RQFJxNim5qejDj5GtLrIwPETP1CIjIiupGRmknwQw8sUwUyv7aN//byj6TiPJKic5YhNSxwpHRy4WDS6OxOE4Do2sz0zQL5x3JJHE5VTT+FY6VZoQ3FODXP+rn/BwZBePsFBcUEZNjpqU+Ai/urZnbImhsSVkoU2UXC2jsbmS7PhAIqx7+Ix7nBztMylxciyYEY59WAZ36JlcZtMuIbuslosXq9ElhbA/+Tmjr4dYGJ1l/yCVmIx0knOyUcTvY9taY2pwiPVuAweuQNILiqj/Z5eoL9Nh3lzn8b/9GY8eD2GXBiHOKKC2LJFkbQwh8hPmJ/oYHJ5hd99OgLKQstJyMjOziA0z4DAvsb48xItnThyRCRQ2naH5bDHFqmPktj0ef/Y59/u2UIRryCisIC1ShDxIxorrGNeyCpP9hIBcLfosC4GHR2x+84AHjzfYcLtR5OVyqbmU5IQITswbbI0OMza1ht0TQFLj25yrLyE2QoGz/zPu3nnJ9NQKvowfENOYS3yGjsI4DVmqcKIjZH6gIBiS/2GA7vx7AP1JzwZifRJ1330fTZqSw7lRZno6WJyLJDBNRklTEZWFGpTbTp7eeMDrJ4u4U9KpOnOa9PJkMiOD8ZoNBO4ssMQxFpsDi92DecbG6MwSQwvriAsSuHq+EX1MEAF9r+h9Ps3yhIkVVSQJVSX+AXVOZiTpgV58h3v+tNarvjUkgWryz/yI5ksRSMR7rLb/hKcPJjEdK7GqfkhCbgqayBOSw4awr+zT07PP/IKWtOpQMuuzia9Komhnn/6vn/Dwp59xxyNCX11Bcnkx9dGhhMqPOdhf5dFTG1NbexRVVXPlB1cpzY4kMlBKgHkVt/GIw8Mjtk88bIs9/t+P9o+yOeJDHqci+0otLU2BJB74WL5+8+8AelxzK3lV6eTGh6CWCh2gwnXv22SZVzDoObFarGxurjM8NMTLjg4Wl5ZxyJJITU3lbJ2W/LLLRCfE4Q4SoXZP0/bFXXp+14FRXEXB5Tqiz+VQnRREkMhOiG2X/s+f8M39fjziGBLPVVPRlEZ4jJTFO0+493/fYXNsk+3KOlLKYsjI05IdKyFsx8Hc2BzPuuYgL4Ozl89RXpGBzr7PWNdr2r/8kq/7VwiK1pBVe5qy8hziVUFYd5dZnV5hcsmMNDiJsvN/QeupIIICDdi7H/GqY5DF+TW2omtJzMohITGeLJmJk51dJsdnmFh2ERiXRlFFAWVnEkhXHzP0vJNnv/ia4Wkf4WkpqCsrSSkIQauUEO0zMf9wno7haf/8QZnfSHZxEanZmSRFB6OPDiFU/vtU5O83R/7/AfrM424e3jGya/UQXdZA6vsFFOoiSRIYkmeExdERep4/ZWkmjGB1AvGpeUSky/3Hm7XNdY53QjhSJqBMzqY2dYcMpchvwzleOebAYeXw+Igdzy4TCw56euY5MWdT+E4aF89UkhCwzdarfu7efMFgn4HZYztFNZmUnU4nKymMw80j5gcW6ZvZ4/jESrQmmvzSTDJTkolWRbA2uczE1CIra5u4w2MpaWnl7IXTZIa4kEgl/o7w33/9Hrb8Qb0xwke3UHTnItRrxGcysTg8wsNnY6weuimqO0/pqWbC5Q4Mm2uMv/iEzuUgYgW7w9kymtWBqGUejr2TbA4beHqrA0OP5A1Af6eBCPU6kt6veHKzk5c3t3nsDMKlcOOIcJJi9BCqTCI9s5b0C020lOWQownFqjjAsb7N7vQ8C+29dI6OsWUwcJgcT3JFOdVNTVSm5KJVhCD1HrO08QkzP+mi7XEXHQYP0xo1QcFhqCw+NL4A0vJy/YsFTSUNJEUdYF55xBdfb7Cy6aG87j0qzuWj1vgQBwr3IxvICXlTT3MiaCt/D9Cl/mPcvwfowmK8oEs+AZEDl/WI1YU5Jj4ZoX1gnMCUItL+x0sUpUdiWuzF9ouH3O+ZYdLgxdZYwtnSLEqSY5EeTLM8ts3S1DobPhVJDZWceucKudpQYh0+wfHjf4aOhLZKsZ1wAaBPhXHzUyGBvvFG4X61gag0MaHbS7Tdesatj++xaVGTVp5HSnkO6ToHUq+IrdV1eru9bO8fUVpVxwd/VkBuahR7W0tMvpiku/c1Wzu7hGurSc5PRZOgwnk0zNbgHAtTm+ysKgnMyuPUO61knc3yA/QHv/2K+Xud7KcUU3DhIvEN5ZwLkYJjHdHBLAuOQywHQf4e6X2jic6hSQbGpohOy+fK5YuUleYQLXR4i11vws3fAnSvT+RPNIt8jjcmSbEcycE8RxuzbI8956MdHdbgBMLyW/lh6jEJMTH+e0n54jVW1h087J3jk4N8ytPiudxST23Sm/eBv9zRvMxEXxfdfUPsOvQkluSSnJFKgi6S+MBAJD43Uq8N39EUnS966OyYZCemnuKiHAry00iMVhAsFT5fff7HVYDNPpcbj2ebnY1pJiYHGO6wYRQryCgsIT8/kWiZiaX5SWZ2LMy4kkhIzqGxKpcSpRip+wi3qQ/jiskP0G9MhSPNk/G9Uw20aiORuYRXwDYm9xSb17a582iCE28s+T++4F+KkgX7iNzrZ21uk87211x7bSRUo+WD736X0yVJKE82MC5O09f5jHuGGI7EoSSVtfLnVeFoNTG4nQ7sAYEEeI8JdhvxocLr8fg/npAI2nBhSVbYZpD5l0iE+4kTwaonFiGViTkQi1B5RP6kvKACdUosIFhK7busPez3J9DNLjXy+jNU1VWh14ehPpljZXqegWeveDboIyQxgfzW0xTXBqNTSFjteUX7/36NhxtrBOfnUZj3HZL1SWRkppKu3cSwMsWzh/dZm/ERk1pInE6LKMZLqPgEo8HCjjEacXAoESoZQSHbeA83WZ7bwbonI0qbS1qejpBoKViCiU4SrB9yohxHHE7PMvSojeHlGdDHk1RaQGR0KsF7LpxGGzNiERa5lMi4KEoywgiY6+fRN7fofTmHUVVFen4B2RVZZMcsYz9yMN47x8uRY1SaSCpO13K6WkqsSMxsewftny4xb3ETlVVE4IVscnVp6GLi0McqUQe/UbhLvULNxX8A0MW/70AX+uCFOfcfAnQBpv89gC70mguJ9D8m0P9BgPZHgP5fni3+1/Yv/hGg/9f2jPwT+P/8owDoIhd4DfiOF+m59YrPf/WU5XEra+liAoNiEUtCkAbGE6yUkpuXybtX8shKUsKJlfXBCfqfD2CwHLOmjUG5F4Jh65C01DKSLxSTlachSOEi0bkNxiNm2jr4+JefMbgvQlpwmcKzlTRVJVOQHEbkQQ8Dbb08edDBmKSEyhbhUFeIWjKGuXuQl7fuMbYWiq64jIz8bORRduz2E+x2H1tbEoxeMxkFWrLqI0l+Mcb9J13MmSSEF7VQVllMRXUOunAHLouJ7uePefhgEq8oEn1qCfr30iiPkDHX8YSbf/MxC5ZANOlFxGVmkRErA5cVg8nK7FEY28c21HWp/DBSgnV1jZlHL7k97yM0IYH882f4wXkdmrBAbBszdD4b5EnHBocOPYWXMrhysQ5VuJj5x09ob+/i4MCCNz2D/PJSCkuL0QYFEewRdM4iLDIrgUK3teWAjfuv+d3HN1nc3UOcmUl+TQ1RweEoHSLGbXIOhXTgoZkYrYaWlkayMqMIlQoA3Ylc2PK1rmARFO7TYzyZSEEi9tHYUI9WG054mAjpt4uSbwRbwp2cG5/QpHRygHepjRfzKl4MLrEjTeF8azGNpRFECUBuZYTB4RW6Zw+Zj2giNTuOvBItzULp594WB+PDPOx4SceGAXG0huRTF2kqKSAuPJhYF9j9mkQvIvERCvcue6OTPP35Az5umydYl4y6uYHm01rK0xNJ9Bh41TPL1589ZXdFROL3L3DuQjFJugB0ryb46osX9PUtIrl8hvNXmohPikbSf4feB70M946yq9WiKy1Dp08h0eRi12Vm02JiwntEiiKSgpRYksTLvOhXsL1vp7z+KmfPZBAecsSxaY7evhsMjK4QEZ1JVvH/RELUPsatXua+6ae3fwKxJJDwU2XEp+gQSaXIdq2s7x9idbo5SozhnWIZyRHBTFx/wWe/HUSu0hJR8RbllzMoyooiNXyL1Z7XfPL5Q552LqPKr6e6pYWSxkYKEwIJORbSp0P88ud3GN31kFp+msvfqScz+hCO13j5m5vcfbKIWB5JTm0TsRlBKIKlGM0WDszhbO3uExgZREFzOJlKNZvXHnL99RIEKdHklnHhch3F+UkEis3MDvXy9e2XjE1tk5L/HrXvZJFaGkXGxhztv3vA87vP8ZX/iILLl0jOTyI57JAw6zxbizO03W7j1VIEKdm5NJ3LISMnD0VAIApxAAFCzavEhsS7h8hp4GBhj+5no7QtO0nUp9LccpbkbEEn9iZFJ/frlCyIPFYQHWDe3+LBzdtM/kbObqGGsiutRFam0Cgk0HEjswnpcQvOYwH0mdhZs2A5OMCyv0f70Db9IzMkphdx9d0zpOrUHJlWmBx7xczcBhHqBOrO/pDq0ngUQVbEojh/t5XwTlDs9rD88VMef/WA6dB0RHU5BIRIUR3OQmQmudllFKSWk64R+rr3WZ55yrO2J2xsOgkKzSez6QrZ5WmEqcWEuvB3lwk36kL1rbC48sYl9R+IAv0A/c3gyie2IPIG4/WKEQvXg/1upiammJgxsHWQRaJeS1pOEraTrxkamOZw30e09h3yiouJ1UYSpzISKCQevWa8pjAMBjPr23ssHE9ztG9maXaBqe5ARJFRtFw5T8nFEJI5ZuhpOytfLLEVEENaXTXB71VySWpm6uETHn71gCVfPKXnLxHdUE9mlohI3z6Rjmk2b0/y6e96cDr1BH//PcoyxKRqPCy3f8ONz7uZndwlq/ZdtEUagtVyPB4zJyYvOwYLQ7IYsjXxXBHU83phs16KVJhie0AuXcFr22O8Q0igH7ImDyLq0lUqKvPJEPTDwRDmMb9pJXQesdwzRHvPLBu7FgITSsmtSyEpNQZPz0O+/NVnLC9tEZR/hcT8PFSqUKIVZvb3jSxuGDFINcTXBFCkjkO7YGSsY5NBk5mIlrOceruAXMUJ++236L/T5wfoUQWn0Z3ykqlKYHlkxr/IYglUU916jpoyOXHyDZzLkzy9M8zotp7o5GwSG9Mola6zPDnMy/u3eLUuI0QVR05pA8VxEqxWYdhsYN4ZisnlJThBx59USAk+tnHn179mYjKI6NxScmubyGqJJD1SBg4Tyw+6+VmnCHeYntZaFRdr0ggPlWFamOTx44esbu6jjC8go/YKcbpoZBFikgSFnKCRFmpxJdY3r0WXw0/Uj/YNrKyssW3fx3h8wNrOBn03Nzhxh1FV20rqpTyK4z14DzcY+dcf8/PXCwRq09B8eJUPC9MozY4lwPKaydcn/PrjW4wsuSj//jk+eP8skRF2PFODPH3ymrHRFUJzz3D6bA3Z+TpisWJaXmTodQePOiaY3neSUljNqQ++R1lBrD+B/p8C0IUkitAd4VmeoPP5K7pW9rCqkogrTqMxO4lAm4G2v7nD4NABCQnFaL7/Ljn5KiIjFaR6t7EOzfL4xj36liy4c3PJr66iICcN9fIqAz2vePL6ASZlPk2nz1JaUUVBlBtFSCA+sZc9SYg/ORwoDLpGv+HujR4WZ8wcRTdScKqB/FoN2igbwSc7HC5N0HljlufjWwRFx5NxtYELVUGcHG3Qf+0x1z8dx+IKIrbmAyrPpFNRlEBm9D7bEyN8/PkD7r1cAH0x1Y2NVDQ0+lPAYXYT9ukBPv/kGc8Xj1BlVdL0w2byU7woxEZ6fnGDx5/0I/aEobl6EVVeKHKFiMhtN2uHwSybjBhi5bQWh1EYF83Bg4d82rHIgUtMXG4NFy/WUVuW6k8Ur0wOcONuO70ji6gzWzl1qZiiqlRS95fp/eIBbbcfc1zwfdLPniOlOIWcOC9RIgsy4bXnEF7L2+zvbDC2sY7VIsawfcBo5yxPB8ZILsji/I8+oLFQi8hkZL3nNa++WeMkUkNW62W0V1OJDzokBDPBy+MMP16n/e4gBmUeue+dpvh0LnFbtxh6OE3n8wGsAUloL52huK4KbaKSVJcTy+oKg48f8nJmiEORnMT6C9S0pqCVBLB07x73fvmYBZeYkJIammtbaSpMQauSs2Zu4+svpnn9cp3AqDha37pMRW0JqmgIlQr5IEEGevwmEeH/VsCJ+FuALliIZvG5vOyvmei+c8zMzBYBCh35b1WSURKNKEwwLwjXRiEVKyw5Cpnhb20lBOIvNvV4cGzOMPz0Fo8fPaBfmUtF1oecFmp+UgMIChnAbt5i4FUHDx/Jsbik/u7k3KvBFKiiMHQ85uufdbO8ayVCW0DCW2XUVGWRFBeMemeXR3c6uHH9MRZtKXUXaylvKKc6cIPF5z189JO/ZddWSOEPfkTxqQrC073oRbuIrQcs3mjj47/+mk2zg8D8GvJO1aAMlhDgMvjtAvN7VjadQWSkKmktTYD9Maa/mKB38QBZTDop52s4dy6HxLhgWFuh47bwHh5iXxpE3oU8Tl+opiB8GVP3EV99epfN3SAiLl8gu6qYyHQ12TKRID5C7vZhl/mQnoiQOUQYlEvI7UdsdnfT9S+HGDi2kfPWVQJrlXh3t/AcGPCY5QQnZpNVXI422YBrdpGZwVGmVkXsRIjIzNKTbt+k56MeRueNJL7zv1L8YSFpMSJy5FZw7nNoPGZq/Yg1sw2P1cTm3CgDA0s45ImkFLdS/GEyzfHh+OZGuf9Xv+HJ9CFStR5dcwtXGlLITokhyL5HX8cQn3/5iHVrGdkXMqhtLKEoQ0Wcz4HoxIH70MyAcZPtnV3M1mPsI4v0jG+ybQsjvq6Ot642odOFY+77lP7nveyubBOQeIHK1lPklKQTHLiPY2OMnudtdN9fYeNIgS47j6ofnqO+IJajrXWe/PUvePRiFrE6nuCKFt5uLqQwW0OM8pDx11/xxVeP6B9aIybtz6iuO0V5VQWF6ceInJMsz7Tx+V8ZmHL6SCyt4PTVGsrUDiSWLb74y59y69UqEXGpZNQ0oo+TEBwawJZzH/dqFAsb24hS4qlsDCVBImP71hOevTzgMDCIiMpqvvdOCyWZYQTYNljr7OL2g05mFndRVl3h8qV6/7KHYr2de188oqdrmLCcH6M/X0BKQSoZ4TLCPX4Zi79ywScRhqxvIJn/iOQTIfYv9Inx+Fy4A04IsG9wMLNJ3812HnatEZCmp+EH3yW5IMqvfl0d6Wf1hY2VUCNxhVoK6jLQH4fR/+g1o3cXIFFHRUsj+lodyUL/ldtO0K6ZxaN5P2A8tBxhnbUzNLnE2LIJSXkW7189Q01pBjEro/Tcm2C+e5uNmHAKLjSQ1VBMvNJDxImRk/01ur56TEf/PmJFNBlNf0bLZXCfrNJ7/efcezBPeHwhcQ3/C8VNSSSo7KTLt/CuLfH4dg+dLw8wx8WS05RDUl0iFYcmJu518fCnX/JCEUXJxQuUnGnhQqqS8GArhp15rv92hq8eD6DLKOCd/+4HVJSEERkuJUSwAx2I2d/aZ2p3l/mTVSyHRyz2zbE2KiJUG0fh+y00nw5GaxWzfv2uH6A7tTo0zS0UVgoAPZgIf3eF9E3IT3iO/PfPb5aGcB6wszRF+/M2ZscGmdwJQaYIRpeoICn7ArnFpcRmxqGTTvPq5hNGvnjFlreKrPM1qM8X0pIoQuqxoHAYGP26nRt3+3GLY0k6X0dJbSLKKBFbj9u5/5d3WR/dZPPyj6k9m0pNXS7VGg+hmwamewb57OtnjAfIablykaKaAhIdFlbHhhm8cY3rIy4idTmUnf8BZ85mkpEkwWuaZqL3BQ/bF9g8CCKl7n/mXH0QYbJNdl898i+vHxydEN76F1SfrkabFEq+9ADf1gLDnZ10dM0xYY0jq7SA6osp5Gl8THUN0v63t1nfV6HKSPcvupY3JpGklBLu3mXx9hjfPOlk0+IiofEtiqsq0KapiAiAIP/y/Ztv/46W14dY8g8D9P9vB3pxciQ6txvPUSeD3d08uXOP2alwwqITSS+sJDIrALvDislkwLwtZVUcS2hKEW+VnlCZHkVYADhnDGxur7N7sMemZ5vxuWO/Yc7tKCLznTyuXKghPXAH6+AQjx5009dlZDtQTXlzHq0fVFKTEcnh+h7Dz7v55v4EK3vbRGsTOH31DA1VpX74ZVldo+NpB686uli2ycisb+HS21cpiHUhkwlmvjfg8M0RTTC+/Pv8+d+F8/35cyNixwmHWyamhqfp7NvC5lNQfeoipfVpBElPONzfYbrnS56N+vAFJhNUUcrF5HgyY6UcSTbYG1rj+c0XHHV5UHxYRss7TYSrt5F1fcHzO928vmvkuS8YiUqKTyMm1eRFHhRDgq6YxJZqmgW7VlwIPqkEqceK59jISu8d2l++ZnlllVVbBCfB8SSm5VDYUEd+USZRoWCe+YSFX/Tysn2Q/mMZC/o4IsJVRB57iXSCLjOdgoZaqnOriFPuY1q8y+dfmlhc81BZ/z3qr6YTleBFJPcgZZUAwpEKAN0ubMELB1zhCvqHAN1/UfV6EPtsiKQnuO1WNpZmmfzVCF0jswSlFpPwF2coSIvCvDaE/dfPeTy0zKJVgfRyE99praE+NwmlbZyJ9ik6H/fQv+wgtDSfU+9dJb8onkSXj2D/Zrobi3C2EdkJ+wOAvk5wazZn324iMk1E4NoC7Q86efj5M3btcWQ3VlD57llOFQvyBRs7C0t8c32LF73jpOeX8u6PSijKjGZva5HBe530TS2DLJjSxu9QWpdPdKQc+8EgM0+76OkYYXrERUBGLi3vnVoBzl8AACAASURBVCG9JYN06wbPrj1g5f4Yu/o8cs42EtdQyOlQYfHkEKzbLJoNrK0dYTKdYN7YpndikbHZRWKzy7l8+RLlZUUkhEsIlniQ+gcJwlFZ7Ie3/nS3304k8pv3RKa5NwB99Bm/3ErEFppEeOFZ/iTDQUJUlP+VHbRwjZUtF239C3xiyqFEH8VbLfXUawP8FUPCZ6J7a4SnPX109I7hlZ6i6kIWyelxRKncRHsjwS3UN1qwmdp5+WKc4X4HxqQyaqtLKMhLIDJExBuRthuJS2j+9mExGlhbHWV+YYzllVksjkTUKTnkl1cSp5KiOFpkcWaMuW0Lo9YY4pNzOF1fRJFSeK1b8ByMsDu3Tfu4gVtzKqR5Yn8CvVUXg9wrxifaw+yZZfXTde48muHEE0/Wj2uoaMggKFhEtHWZ3YUdxgbHudY1zb7FTmZ2DkWJcYQ697AYt9kWDGsBuaCMI7X6LP+8WP4mge5xcyRRIHEcIDHMs7pqYd9g8M9jvWIZYmkAbp/IX1sqlgXg8fo48YAiKIgwpRJ1dhqpQq994JtrjUN86A9LSO17bD4a5OaXd1nc8WJMySE7O5t4dQRi+zhbG1vs7+xxJMkhtTiP7NpyCrKdqB12ljpf0PVv7vHUbie4uppTVd+jPE9PcqIciWOK0edPuX7tc2anpWiKK0nMTEOsFxPlM2A22VjbCsd8IiYqJhhdssi/iLc0t43LoiSntIma5nJi9SGE2kWIFGDxnqA43GClq5/7H12jf2EVRW4GqTUVqGI1BBvt+CwOxo6c7Pq8RGpiOF+bTtT+Ik9v32NyaJeD6BpKamupPVtGuc6E02Lxh+auX1/395Xn19bQdDWSXE0M++NDdPw/AwytmchtOEvon9aTp4khJlBCsGBT/fZzK0AkbCZ/azjwd87/3aAbn+jNjFv4+ulPf+bXsfu/fWJEIjFiof9cgOd+jbvwe9EfFe7/AJP7I0D/JwAr/zN/hD8C9P/MB/CPf/3vPwL/KAA6TrzfdqB33+7k1u9eY9sPRtZcS0qWHqU6FLlaIJ1iQpXhlKbrCZeJETtc2DZGmR54RN/QII9WPRht4WTnlNFQ9y6VufFo4kEWKGhU1sFiZ+DeEwb/8gGzgRrkZ/+MjLosqvNU6AXtt7WPze4JXjzspM+djbYoG11OJlEB09h6J3n82Q1ejDgI0uqJ0ERBmAmn0K3mlSEVaf2DxepTxRSf1pDaPsfdZz2susIJK7lAfWMFWTmRJCmMeMwGBp63cefeDHaiSc1pQHchgoJgEXOdz7jzm694MX3oT96I1Wrig47BbfXr5syKZKQRKtLPlvJnCaHYNjaZePiK58YIUkuKyT17mnPFMpQBPnx78/Q/7efRkzW29mJJuKTn4oVa1Gopm7faeNzWjtsjQtFaT0VDA8l6LcnCUcP9ZiDgkJmQ+kzYTQbW7/fw0a8e0DMxg1mTgFKXQLDQUeX0sB/kx42EhEWQkV/EqeZT5GfrCBVUdz4fcpEPifMY77EZp9XMlEOMTCZFpVIRFhJCgOjbLhf/9p0Pn8/j37gTDjgOwwrisU/5ei6MkVUL5ohSzlQUUJUbSbR3C4thhsGZPbpmzYwcZ6GMllLbUsSf6tSIdlbYG+zi9osO2ncs6CsbKHz3Q4q04URI8B/OXDIh9S4I400onPvsDE/y8Cd3eDRyTEpVNYmXzlBYHEZKVDCxnl2WRpb45Nf3WJo6Qfn2KZpb8tGlBZHWM8fXX3fQ1TWD7MpZLr4lKNBDcXZco/v+ID0dw0wERxEQryEsPJzkYwdmscU/pzdGhVGVUEh9cQbpyj2etG+zvHJIUenbNDYXo4w45sg6ysuue8zNH5CV00xh+XdRBcyzOv2U8S/H6eydYtdow5wRT3BUsL9HWG1z4vbJCQhRElRUzA9rgtAqFYxd7+DRox0iknJJOvOnFLZo0Ec7SZKuYZsa4Ve/+YaXXSsElb9P7fkzZJRlkx4t9JEZ8SyM8cXP7vJy9gBtQQOVF4tJ01hw21YZ/XUbv/2mn0OHlPCcPALUx4ilHjwnLqTo/BuwMWmx1H6gIy1QycG1p3w1YiQsXk9a7RkaT+WhjZGikhywNzXC9ZsvGRheR5X6FrkX9OTWpZK1MUH7tQe8fvQST/EPyb1wnrRCLelqK2GC5nxhlns3HvB4TEx4dAwldYkUlZahiU1CGRSNwifAYzsBon1cxnVWpjdZmdqn0xxCZno6FeXFJMTL34wpvh2QibHh89kRe3exGNa4/803TH4Sxm5eDOVvtRJbnUp9WDDBHhcSqwHcb3SOryZmmRrdxLC1ApZtFvflGCweMouaePv9S2Slx3F8tMbkWAeDw9O43BLyKs9zqlZLXIyYIGUJFrkYl8hH8HYvu5+1ce/TGzw9COCwKJmwaCWlMXLUeXWUlVRSEJ9EpBAotBvZWu3kUdtjpmYMWJ2xJObUU1iVTVpuPGqFkiChf1S40feCVLivdwsDKuE99+0Ci6BQ8nc0eXGJDpC5lIiEcZbXi+tkgO2tVYb7x5gdCiYqLpHUwjw2eMHw4DQuh4L87PcoLMwnLiYUdeg6Up8D97GJrUUpfaMT9AyOsmgewWexYjEYsRsKiMnOo+Wti5RcUqH3WRh61sHKl4tsSdSk1lYS9kElF0/WmXjZyeOvH7IXlEneqVYi62pJT5cQhQGVfcoP0H/3u16cLh2i71ziVJGSCMk2e52PuP5ZNz09MyjS6pAnSghQSlBIrHgNXgIU4awnFtBYWMT5llpydQJoVLypsPKKkEtXwWFgvOOGH6CvyBREXXiLxsYy9AmBRARCmE/oD7aA7ZC10Rna+xb8HeghSeVkl6lJ0CqxvLzLRz/7HaPj81jiagmI0xAYJEPpWcdxfIxXGoI4NpfMsxqq4vUkrxwy9HyJPoMR1ZmznPugjEypDWPHHQbuDDJzHEZs0TmSLodSHB3P5ugE7XeH2XRJKWs8RXl1FMlhZkwrM9y73seyNZeCynqy62JIccwy2PmC9vv3+XrMzolIjlqX5bc5HFuPEPtOOAiMRxEZiza/hH9xWo3cYuXuRx+xshqPpriKvIbT6KoUJIW4CRGdsP6kl5+27bJpkdDakENjeRyamDA2Fsd4cL8H48ExmSUNlJxpRfFmy4pIISgi8vmBnMi5A3I5HrMA8N2MjE0wPD7F5PIQFocRo3kX22gIYTEZtFx4D835LApjPWDeZvb/usYnQzskVzYQ/b23acmIQxflI9LVzW6nj998dIvuSSvx79Vx6XITatUJ4fNzvOocZnHBSFDjO1xorSA5IYRwtxm3cY+5kSFuPOylf/kAXV75mw50QaUdJHSgO5E6pf4lf6fUiMxrwby4SttPb/Fy9JDUsiriL5wlpTCJRKWIKCHlKxyoXXZOFqfoeNVH3/o+dnWiPwFYn6bBvb3Ao188Y3TKRXH5ZaL/eRlZyWEoApwks4ZvdZ/pF508HVrHlKwjKSsTnTaeqI0tOtpe0t0xj6L8Eu//4H0SUsNID/Ii9Zf92TkShfm1imKsOKa+4NGNKaaHrLgSz5PTVEtOdTwpMQ4CPfsczI7QcWOGjul9FFEa0q820lIuQL8Dun9xmyd3NgmKSiW+SehmTiRdJ0YfvIF7dZGPP71L2/NZ3LkXqWysJ7+qgPIYESEnJqTrMzz8zWNuD2+hTC8n+2opGanC47LHzK8ecvvXr7GYfLhKC3DHOhBJPOgsUo6I5cjnJaAgnvca4ynSxHL46Cmf9+whVcaRUnmOU61FpCbKCRUdYlwY4e79Ll73zhEU20zh2QyKz+SRvbvIwNdtdDx8zmH6uyQ3nyKrPJ18jWCQMCLFxcm+g93lNXqH+mlbGGRrbQuJHVwLNlaPRKRVFtP85z+gulBDgGkfY89rOu9scxSiovDSu8Rf0JEULAD0Q0JXJ+m5u0T7vWEOo8rIea+F3Po0NEtP6Ls/ycjALB5VBsnvnKGsMQd1CCS4rUgO9ljtauPZeAebNgXSrKsUNURSqIpk/s5NHv7mBQdhGrSn36aiqJKilFAi5G5s0k4efTrH46/HcEZFU3XhHCV11cQkivzwR4oXuVcwqgh4Qiw0TyJ2SP19oV7pMSLxGri9GNb2af9mnbGxZQICE8m/3EhmeSqBUX8I0MW/B+h+ohT8BqADttUJBh5c5/nz50xFf4em+joa6ktJjvMiF2+C3cxady/Pu9cwOn1IdJlE1+VTkajE9upLvvnZGEZHAPqCFuLeLqYgOxZ1qJOowx2Gn45w7aOb7ITmkX+plpzaEmrkq2y8GuDLX37C3nEuOR98j6rzVYTo3aSKd7EZ1ln85jGf/PVjRhY2sWuzCUyOQyE+IRATTonQ1ShHEp1OTZmWlmINJ+u9rN/ZYcIIsbn1JF2opqI0AnWIlxDDCsOPF3h67zWr3hDiatJpvdJIZcIKxq5Drv3qBvvGMMLOnqG4sZLYrAjShbp5rw+5B05kXiROEVIhgR66gNx2xG73azr/1STdVjupF6+Q8HYyKocJ2+YSexPLWGRxlDecJTrFxkb/BCszy7hlKYhTQknRxxC3PsSznz9nfMlM3NX/jcIPtORrVSTZt5GYD+gdn+du3zQDi7MEeo+x7SziMAcQHFNIUd27pP0gkTMJUbjG+nn58694veFFk1NNXMtpmksiiY0QE3qyx3L3BJ9du8fkVgEJzRpqmkrIzQ5FL5bh3DeyMLHA9XGhfmMGg2GbmIMDtk1SnFI9+g/f5/zFOiJj5MgHbjDYMYjNZCOw6EOqWmvQJoei8tkRWaaY7Gmn7cYKYzsQn5lDybsNNOepsGyu0vHTX/Ny2EREagERze9zrioJbbQHtWwP49QTPvr0Dn1Dm6hz/wdqm1vJKYojO9GF1DfF3uJT7vybQ9r3TSSUV5HVmEFdnBjX7hLPfvM5H90Zwx0QgUybQnjECTK5B4fERNhhGi6JnMjyfE6f16A+8WJ62EnPiBfhsBl/qoXW5nz0ahsRmDh4PcDdh92MjK/iyj3NmUu1VFRnI9vo4MFnj+jvHiEs+QfoLxeQUphKdoTcr1P1vzP981aP38fl/BagC1JnqYDSXX8I0E0zm/TebOdxzwaSFD213/sOKUWxhJ8ccry5zOHLfV5bptj2HZJdn0+VMo+R5wPMPt2ExATKm2vRV8eRFO3FbjRjnzTzYOoeE9OjbG8vEXoQxrbRicEeTOS5Jj78zkVKi/WoVwbouz3O4uttdjUqii81kl1fTHzoCaFOA/btJXquP6Vz+ACvLJKs0z+m/pQFj2ObVx8/4UXXFlEpueje+pDipngSAtwk+MxgWGDy5Sv6B8eYlzajKYxBXaykxXfC8M1Onv7NTaa0ZTR88B2y62uoUB2jDDFiOVzi+W+n+fU3Q6jjszj1vfeoawwlLMSJ4ngL81oAvf2jtA0OMXMyhNjl4WThEKkljaSiHHLeO8P5i9HEm71s3HzErZsr2DXxJLacpbgqnaxoOeH+J+cNkPNbb99Umn6baLXgtexi2FjGvLfG8JyT6fll9g5WcISUkJ5fTGlzFSVhk4w+62Lok2fsKk6Tfr6O8At5nI8WIfaa/ZrzsRudXL83iEsSi/Z8HcXVCahixGzeb+PFz59g27Bz8ON/RXVzAkWFseQFCADFyH7vIA+eDNLlcpFfVUlKYRY6r4udqRlGv77No7Vw8uvOvFk+KApCE36IwjrP0nAbbV0rLO6KUWT/OfXZkUTL7Wx2PqSjbxKHW4z60r+g4VwOUWoROeyDUQBiQ/QNztJ7kENwVBTFpxKoTPt/2Xvv4Ljy9Uzv6RyBRgegkXPOOQMEQJBg5gwn3RnNvbraK21ZWllbdtlVtv/0umq1oWxrZYUbRndyusOcMwmAyJFEzjk2Ynejc7frNGdkSbbWtVVbZWvrAtUkCDS62X3O+Z3vfM/3vm8II+29tP3NHbYP40itrCDxZBNphRoiFT5CvevMXe7nu/vP2XRAXNObFFVVkpatDw4YqUXfHwN+XxAmBCGy6B/PQL99bZsN62sL99R3CylOCiPBdYTL0kp3eyd3r9+kr1eBTybEmsUhjbYhErmx2/dQeiJxmXNIKW/i3WMqSuMNqNxHDNwbpKO/h7WtNWYOxtmzq9necmPSNpL+eyeDAD1Ps4qjs4tH9/uYmRZjiy/g2NkKsuviydZbCVisTLzo5tr1aaa2NkgQ1NRnGigvyMAgOODtbTDc1sPdW/eYtikJL6in5fxFytP9KOVKvH5vEJrLg+fq/2tM7fvZ5u8bfgcEWMW752N2apXRV4sMTh2+hqlVDRSVJaNVOLDtrzIzdI/OYQerW34OMgp4v7KSilwzbtUO+4OzPL38EOsLN8ofldN0qQGtaRNV6yPa7/Yx1uFhLjGDlOIk9HmhZNndiGU6NGEx+NIjSNSJiZA5kNnNiOQuAjIXa7YuLHOLHGxa2OpxMDp9wNq2HUVtGWlvHiMpOQrz0E02vxphsH+STVMsgdNVpCcnEeX1EeFzowzToozSE6U1ESKysPbqLr/+bJbZZQ9V9e9T/0Y10Smg0gjRCqvI0SARtN/O7xXoAkAPCJEX3x+vwtigMPgi5KQLWc/+ffw+F0szo0z9aoxnfSNoM0qJ/5Oz5CQJ55ohXL9u49HQIi5DGopLLZytyiUjQka47xWbvas8vvaM3kknnrQEqt88R2ZZEulKKZpg1I0Hu1i4knagZR7RKzXffX6LzrZltC1CBvoxIjNlqJbmeXyjlefXu/FpCql45zTJJ8qoid1A5rBjXZzj2jdr3G5/hT42jQu/X0lBmh7L+ixzT3vpmdtFGx5PzckfkZkbRZjWi9yzwHLPMC+e9tHfcYAzNpHa8w2kHk8l37XEw0/vs3Bjhq3kPHLPVBHVmEu12IrcecT6xDjXxoYZn1pky3IAq6ss7jrZsblIrWrh0tvvUF5eSnK4CI1YMAh/PYTvE/p5guA5OPklDFcKjQYl7M1iXRxlTbBwt6RyoIgKKtB/luXCFB6OIAYPW77K0qqLm8+H+dSSSXVGFOcaq2hIVAXPh6KAD9fsC64PztI/sYpOd5rqUwkkJhkwKPYI8YSDx4PncIWl9eeMje2wvGjAn1pESVEmqUlqQqRuZMFhFC8BtwTb/j5LC4uMjPWxsrGAP+AhNDKPrPJjJKQmEyb24l7oY/JlH9ObdgZsEcSm5NLUUEKxXoLUa8NnGWFrZp0XE/tcmw5DnOPnvWPVnIg3I/dL8Is2OfBNsPLFOtduTXHkjiPnjwsprU9HpvaQ7PLhtdjZWFrn1tgwvUMvWV/fJOxIGODfQxxwY9aKWYtqRGqMIb64nn9eLCc60hR0ad8RKQkcbrE33smTp4OMjI6ys7tHQCLH6REurqWI5Bq8/gAiiRS7yxvsQ2ZkZlJwspFjadmYtUrEAT8uuRWvSIiG2WX5VjfffnmV/vEdBmUhQWdSvUyKVLSIy+0lJj6J3JoPySvPJzojkkjNNKEOD3NtrbT/m8e0SmREnDrNieo3KEgJI8oA7q0XDD5s5fJX39HV7cEfnYDcFIbNfEgMm3idfhyedDQGQbEeT0aWCol1h8mRRTYXvJgTs6g4VkxybhS54UkciTy4pE5EW9MsdQ1z75NveNA7icUQii49FalaisnhxndgxRoaic9oJLswjzebizAJ9d6NOyzMHCHKPE9xTTU5VXHkmLcQO+28Evrxv95gx+UjobCcnHdCKUmOxjI2wMCfvmBk1UpB/RnE//w4RWYj0Ypg6k5w2FEQAyiEYbsfks6Dk3Z/J4BD5MDjcSOTyfnFL37Fa1Yjxh8IIBIJqnMpEonsb6H5bwH6P074fgvQf0s/fwvQf7sP/Gd/B/5JAPSAi4BvG5FzgRdXnnP3uz6kzijif+cn5BSnEB4ditoksBsJCokEkUNEiFCgeX349sZYGrlHW+cLfvFoni1RFM2n3uLk8R9RFR9CeLgXkcqBnUUC1iP6bj1h9t8/YTkiDf37/5LUqhSy4nwY5R4M1gE2eiZoe9xFnz8Hc1YKUamJmJUT2LrGePrdbXqmxYSlZaCLNOHXbuPzCpaYCsK0WahMCkprc0gqVhFxc4BbT3tYJoKQknPUN5STmh5KonIL/94WA08fcPXmJHZ/JKl5TSS0KMlW+JjueMqjr+/QMe9CH5eFJySUGI2QxevE6/fj0mUSGh1DUkMeF9UeLFOzjNzvoM0eSWZFBVknGmjK9qEReZDuzjLwtI+Hj1ZYW48g9FQ0J0+UY9BL2L3xhMdPXgQzWRTnj1N2rJ6YSDMpHmFo14/I68apPUTk3cS5u8PKnV6++vw5feOzOJJT0SXHoJVKCXW72VYIDSYV4RFRpOUUUVpSTmp8JAJXF2yc5CKQCEHHPkFR6OZAIxQHgppV+BRsRAUzLQGeSIK2oMIkv0QsxutwYF0Zx/n8z/nVuIKRNQc72nxKE+PJigshPLDEgXWOsRUbI6tepqwZhCfoOPfuCf4oNxrZxixLPa3cbutk0C4lq+EUeW+8RUa4BC0Q4QngFjKBxD4Coj0U3h02Bka4/R+u82JWQmZdPfEXT5OTpyQmRIrRv8H6wDSffHSLmVEnmouN1DflkJSuJbljgitX2ujomET+xinOXqzHFK5F+eoGz6700PF8gGl9IqGpyeiNBsxbW9hkNiQ6Fe6kGGpjyyjNSiBausCTthkmJzaJT2ggtygTTagdu2eEwZEuNrf85Oe3UFTRglE2x+zLB/R+Okhb9xQHwpxFWQaacBVOjx3TkQOJLBStPhxVfjHvlogwSX10f/GQ521WojJKSTr7u2TVhhEdZidatEpgcpRPPr5KR9cygeK3qTl9kqSSZFINIkLdu4jmhrn283s8GbUQl1dP4al8UmIFxfUiY794yJf3R3CItOjyC5DrrUGALvH40MrS0OjCMGdEkXfGSITLz/5nD/lmxIohMYO0+rNU16USo3OhF+1yMPWSy1fb6RlYRpt4gfSTceQ3ZZKzNsbTT2/Qducp3sIfk3/+LCkFyWSEH2LwbeCybNDxpJNHLwWLJBEhEUeEmcLRh8VgNhSTHGMm3OBBKVlle26MhckNbJsBZrQp5GSkU5CTgFH3vW2eUPsGm2NCjpcLiX8d6/YCt69cZuQTbRCgV146RVRNGsdC1ai9XkTbKywvj9PZP8Dg0iaWDS8+2w4a7zazFhW7dkjNr+fipXPkZMXgc2+zNN/P8MvJoM27yphKXISTEPUREQmnUafFERphwrjexcFvnnLr02+5seJmIzsOTbiO6kQ9iTWnKS8uJz8qFqNQg3v3se2/4kVPF+OTFtYtamShCejNKkLDJUSYskmKiyHcEIJWLkbzPUz/oc7/W8nD9wDdKdpH4Q4NFvTBrFxGsGyv0t/RwWirhxB9BLHZuUyJehkfm0Mh1VNb/DsUF2YRaZSjkc0TcNnYWJ5noOeQoYkZVjYtWAKzSO027DsWHJYiTFm5NJ47HQTocZ59Bh4/Z/7bWdZEhiBA171XxXntATMPn3D519+yKk2m8MQZYk80kZjqx8wBJsc4KzfG+fLLHjzeZHzvnqIpPwS9aJ3t1rt8+2Unr4ZX0BY3o0qU45W50EhsKA6laEMi2E4rozo7l+qyHNKiXEGAHoxf9IuRSxYJHG0y/Pwy9//sgEWZEtPp8xw7VkZibCjhoRAqsoHXDgdbjHYNBZXLO7YAyWXnyC3RYTBJ2H96g28+vcb07BqHUfXIIqNRa2ToAyv4nE5kGj1yQaF9MprcUBMRI8v0Pp5hYG8fY8tpGt/MI0PiYLftJr03BpiwhhJZfJrEtyOpjI5ib3KK7rv9TO27SMkvJj5DTUqIlcPNJV48mcYiKqOk+hj5VQZM2330v3jOs7v3+M2IC6nWQHhSDkmKPdxOGwqpH6s2Dn1MPHE5hfyoUIR7fZMrH33E3EIsyTWNlDSfIbZMSqzShVbkZq9rhI+frTG76SA/K5G8DCXhJhWb69N0d6zgdEN+xTGKmyuQKYXmAuiDdn8B5EKEh2s9eMG/u7DE2IyFgZejzK2sYbEtIJI6ObBu4R83ItMn0tByEfPZHAoiPHi2l5j791/z1fAO2Y0thP/4LRrSwokKtaJ3dmF9IebjT27QPnyA7lIFp8/WYzS4CRsdp7d3nM0tN+rT79NYk0u0QUK44CZgP2R1Yoyr93tpHV8jOr2QmouXKMgKJ0QNpv8IQH/Sv0NyaTnRZ06RWpRAolFOpKBSE44jwRp0ZJCb91oZtdhQpeaRVZZARbwBx+IoTz5pZ3gCiiveQPeTTPLS9WjlPhKYh6Vtptu76RzfZslswpgQT2yMGfP6Oq332hho2yTk2Nt88M/eIyJFRorcH7TuxnOIVWlEigMRhzgnvubRtRnGeq144s+S21RHdlU08SYbar+F/Ylhnl+eonV8C5neTPKFOk5Xi1H7bXT99Q1a721jTMgntvmnpDdGkGg+Ilq6AevzfPvFbZ48mcaWKdgU1pJdnkmByY/OtYt8fYonv37E1f4VQlPLSDlfRGqKl0Bgk6lf3uHhV8N4HAq85YV4o1xIZQHiDkS45fH4NWo0JXG0FIeQqFKwef0Ov+m3oo5IJL3mAseOZxNjcqEJ7HEw95I793p40TGFwtBAxskUSs4WkLc9T8+3d3l68yH7KW+SfuIE6aXZ5Me4MUgOg42ThVfzDHaNMLU4z6RoO6hGkB4FcL3cZcOpIbYkj4rff4/Kwkjklk0sbU95fGURR1gElW9/SPTpJGJVO6jZJXRhgq6bs8Ghlt3wEnLeOUlOXTqxc0/puvmS4f5JxOYc0t8/S+XxZORiSHDvIT20sDHwjI6pLpbtamyRp8mr0VIYYWL+1g2eftmN1ZBAwvG3KckrITdJhk7mxSltpfXreR59+xKryURRywkKa6uJjBdjEAkNngByAaCLhHFFEUI7Ue6WIRKavJIjxOJ18PrYW7PQfW+Zzq5XuLw6sk4dI6+mEEOcEqNYaJB6iGFBCQAAIABJREFUg81hhd/5ep8W6jix+vWAiM/LwUQv3feu0NXZxUT4T2k5U03DsVwiwwLIPWuIjqxYRsd50TfB4q4VhzkOc0Mj9Uk67M8/4dovprAFdGSUncd8qYDMJBVa+RERh+uMPRnhi19fY0OTR8qpCrLqSjmmXmGltYevf/ExW9Ycst/9gIrTtahTXKTLNzhaW2TxxmO+/KtnjCxuEcgsQZsajVLiRhmw4JWG4JKFoY7Npiwvkqr0UOxz7cx8t8r4gYzY4mZiz1VQnKUiVOklxDLJyKN5Ht/uYN6rQ1+RxokLDZTHzrDbuc/Xv77G/p4e7YlmCuorCc8MI0f+GqDL/QGcUl/QKVPhlmHRTqM4OmCro53WfzVOp91N8rmLpLyfRRw2XGtzLHYPsGhVkl1SR0i8i6XeCbZXLZiEKKqSKBJi9ISOtHH3z+4xsnBIxJv/EyU/iic1XIt+a5qDuUWeD4zRv3rAmmMvmLXs3p7Dc6hCrs+loPoSMR9EcCbWjHuom46fX+XFmpjE4mOYW5qpzQ/FqPGhc6+z1jPOt1/dY2y1kPA6ExX1BSSnSok/dDE2PMpA1wiDjj18Xic2+w6mrTU2dqT4pSkY3r7AyVPVhEeq0PZe5VX3CF6bFwreoaShmJgYFabAEVLPLMsDL7h3ZYXeFR8RyenkXajkRF4YttVFOn/+MR1jDiJyKjCe/IDGIh2RYQ70om2OJp/z2Re36X+5iTrzD6lpOk56vonMKCEwaIy9uSfc/7dWHm5uE11eSWJNEsdipLjWZ3nyyy/59vEsirBYpEnphBqdiKRuAlILZlc+8lADBuH4r9Mi295n6+ZzekfFyBOTSTh1hoa6BKJUh+j8e9i6hoJr0MDwPPbMBmpPlFB5rAjt2nNuf3WPvs5hDEkfkvpWCYn5SWSGKdELLizB6FxfMJhU6LsKSb2vQ3VE34MJCT48eGXOoAJ9d2KNrqvPuNf5GqDXfPAe6aWxRIld+Hc28PRZuL3YweD6BLH5ydQYS5joGmemfRtlWgqVzXUklhoxaw9ZmVpk7P4s/XvduDxWnI4t1FtqNnY9WL1G5HUVvPP2SYqKEgmb62DwzgQLHZssm7Tkn6olu66EaIMDg8+Gd2OBru8e0za4i09qJLP59znWeIj7aJ1nv2ijrXeLuJwC0j94k8SCcBLUPuIFdwzHKusdrXT1v+CV5xym7DC0uQpO4eLVzW7aP7nPVHIdje+/T3p1PiU6JxrNJi7rPE9+PsBHl0cIi8qm7r03qaiToZBbca6MMTPgDA4uTu7ssKGaCPYQpEtHiA/TiMrLJO1CAy1nzUTteb4H6PPYI2NIbDlNkQDQzQr0/wCg+wUY5xMyq4XtdgQ+K7jsQZeZzXURfQMv6RpuZ2xHyIJOouLEcS5lbzL+vIf+j++zLD9O4okqtKcKuRDjC1oCq5w7DF/p4MrdQbzSaKJPVlFSHRME6Gu3HtD6y8d4Nj0E/vu/oKjKSEa6hizRDuJDK9beQa7f7qTb7yetsIC4nDTSpSJ2p+cZu3Kf1v1YKk6dJ7elkrQkMMq3URxOsTnxjMc9y4ytehGl/YzqNDNmhZfVtjt0DIzjl6iJffdPKDuWRJjOTy4bcLSAbewl3b1jdOzkIdWFkVtnpiJZy0TXEF2fPWRzP4bMuloSBJeDXDkRMg86zxpL14b4+vYT1o/8xDW+QX5FOUmZEYSrRUEI8VqBLoyPvIYOIv7xDPTb17f/NgM97T0BoOtJcB/h2npO27M27t+4y+ioHpHGiC4yCUn0AV6hTsdJuDwFcWw+kdll1KQdEu63sTU3w1T3MnOrSzh9Lja989iOVFi23Zg0dUR92MK5lnLyVUs421/w+OEAS4tqRAWNQYCeWGIgRboJewfMdvVw69Yyk9ubJBTkk9dSR3luKjqlFNnOAhOd/dy7dZ9JmwZdVi3Hz56jONVJqEb3WkhAAHFA6Iv4kUteZ0H/PYAe2APPAnsbTvp6x+nsGmN04QgkKlIy80hOMaEQH+BxbmNZ7GNsys3KugtbQTV/ePYCzdWZ+EP2ORiY4dnVh9jaHCjer6DpUiNq0zbKp0/pfDDI/ICYnYIyipsKiC0PpzZUh9cvwRuQsaUKoMNGCDbElij8GhcBlYcDZpC6jsDh4KjbTnvbFN0D48zEmjGeraKwJIfCmQ72L08xMbGIIyUb3fsnKc7PJkOtwOh14ZOJcMr9qAISxM5N1ocf8MkXE4xO7ZNddIqa8w3EpasIMYlRiXaR+OQoJCokLvXft3D//m0TQPrryDI/YrELfDv4/S6WpkeY/NUET3teos0oI+FfniM7yYh1ZQC+7Obxy2WIzEP5dgstpSkkhYHBPcTO4BZPr7XSP+HCnhRDxfnTpFUkk6GRoRH6Wn4vR2JhP3agYRFGVFz+/BYdrQJAz6LlzUais5VoVhZ5eP05L272I9aXU/X+BaKOZVBpXEXmtOJYmuPWbza42zWBKjyJEz8pJicxhN3NWVbbBxha9xAen0ndqbdISNEGa37J0ST2qWU6nw/Q3baDNTKO6rN1pDSmkeuc5PEnj1m4schWcg5Zp0oxH0ungkMsswuMvujm8doye1Y7NoebsL0dVg487Dm8xJc1c+b8BQqLCojSglE4ZoME3Y+g/xZ6CQJAFwm1oWCRLlMhOpgPDgfvTb7gL+cjWHSoCMk7yb8oFBEdFy2kCKGb+ZqpeSv3+2a446+mMs1MU0U+tbFSRH4vHscRzolnXJvcZW7bSWTkGSoao4mKlKEV7aFxGxB53OyuTjA8+YjVdR8+Xy7qzCKyMmOIMYtQiZ1I8SENeLHvOpmfX2R2do7VjUWcXjuaEBU5JU1Ep+WiCdWg8rhxz/cyMzrIq8Ud+qzhRCfn0NhYQZVZhsRjw783yfLIXFDI82AlEnmBmHfqKmiINgYBuo8NDn0TLH++wfXbsxy548n9k2xK69KRqjykuOXgDOA7OKJ3a5qBVyOMjU7gnbehCxPh89jRihwsGKpQmxNJLm/kx1k+wo26oPBBsJsX23ewzw7w5Nkg4xOTWG02xDIlR0G/dik+sRyPL4BEJsfudKPSaEnPSKewpYnqxFT0Chlivw+3wh4E6DIBoN/u4jdfXuPlrJUxbTjhJhNGuRSNZgeRREZSaib51R+QmBlNSLgUnWgU1ZGH2dZWnv/b53TK1cScu0hz9Wmy49VEholwbz6l/0E7V7+5xuCwHEVKBpqocPZNO5hcC4j9UkSyIkwxGWRlJZCSIkVi22FmfIWVSRs+eQiG6BAUhgAZxmJCIhWExaqQ7syy2jvK069v0PZqDVtUOIasTPwyL1E+LzKXC6cuGmlMDBl5OTSWJqOaG+HRjdusL/lRFr4VBOhppXrSNJuI3FbGuh9y6xfbbDt8xOSXk/xuCGUpUWyP9THyp+28Wjogs7wZ58+OURMfQ1KIHIXQ7/5+rREEZD8A9Nfm7H/nQ3SE1+NCIpXzq19+hNvtCYJzoZD4+wBdUKCLfqtA/4/Qsd8C9P/s6PCf3AP+FqD/k9tk////D/+TAOi4gxnoAes0T79+yMOrQ4SIk4n64F9QWBFHVLwCteIAb0BQS8rR+NSIvSDy+nFbppgbvkxXTwefP5hjTp5A06l3aG76EcfNGsIjvaC2syWaxW21MXinnb0/7WXWGIPugz8gsz6H7AQRYTI/YdYhljtHeHKvjX5/BrG5qcRlJBGpHGW/c5q2G09YOIgk+1gDaflZSA37KKUCVJKgU6Yg0niJjNchCllH+U0bN1sHWRLHoq58k/q6IlJSFCTLV2Bvg1dP7vGbm4tYA7Gk5J8k9ZSfbGWAseePePSbp0xaQ8ksbyI6N4ckvSvYPPf7ndg1KSj1RlSJIRTuLjDVPcDLR320uRLIqqok51Qd9Wk+VP4j5PvTjLQO8ujeEmuLBkQXImluKsNkkOG/1srDx+34/FJ8bzdT1XycOIORTGFTBCd1/bgUe4i8y9i3t1i63c/lr3uZ2tgjtLqRtLo8zIZQwnDhUx8hlSvRaPXoTHGEG8MJUaoEY1DBHT14EwvR5gHB4s6FRblDQCRGLlMgRo4EKeK//dP/ugEb8OHd22djapjZa/87fzVmZ27HhVWTQYpchzFETIh4lw3xVhBQbVnFeHajUcZH0/w77/LfHotHa11mtvsRTzuGGD1UkFZ+nLI33iUzRopSDOF+l2C6TUAcwIcFhe+AvZeT3P7z27TNiMisO0bsxVNk50kRnA2N/nUOB6b4+KPbTI04kF9opLYph/g0LUkd01y90kZ39xTyN04G7cj1RhX+gS/ovjPFxKtVrJn1JFeXEZ8QR7rrgCPpPn6llMMIIxmyVKL1KsJYYXioleHhBfz+OLRhSYhVVryKNdZ37IgwUFjQTF5JLCrnBFMDtxn+dpGh8T3kmhj052uJTTPhEzmJPDpEIQ9DpdXjjk4mP2QW3/4mj351lbYeO0mF9SSe/5C08hCitXZi/CsExia5/Okt+nrWsZW9RdWZ48SXxJAUKibUs4V0dpCHv3zMo5dbROfUknG6iPh4Oy7nCot/+TBoya6NTiH9zCnMiWLUajE6nxgN8SjUGqRmOfLUfQIraxz8zV2+nAqgT84hqeEiFdUxxIUcEi7axTk5yPVrnfT0ryKPuURCczR5p7LIWx3n8cdXabv9GFHp75F34RyphQlkRrgJ81uQeI7YWthkelmC5WCX1d1B5lY3cTglhBuKKS4sJCM9ghDVNtNDAyxObSH3mXBnlFKQmURqnAZtsGnxumPpDda8vmCzUuFb42hzljuXf8Orz2Rs50dRcekUkVXp1GpVqDwuPDOTPOh8TOfLEVw6M4mxZUSHighzz9E+Zmdkah19TB4nz7aQnx2LVunC51plc2uHjY0tVi1etlZ62N2aRBNzGnN5EYl52aTsD+O9/ox7n/+Ge6tuVvNSUBh1FMUZyWhspLSwjKKoZEyCWlp0hN+zwtr+BsvLNtbXxRxYnKwsj7CxNoLDVEpNZTklRfnEmkIJUYkRCUMrggOERCjeX9tSvtaiBzjiCI1bhWB2JqwNPvk6NusWrzofMvNgWnhnkJtT6ZbZWVvbICI8ijdqfoey3DhMasA9GsyOH+zv596DDWy+AKnZeeiTvGgcB2wvzDD9yowzLJzCmipyzoaQ5D9i6EkbC99MBwF6Wm0FYe9Vcka+yMvnbdz67Do7onSKmk+T0HychBQR4aIDwo4mmLo6zCdf9OD2p6L4sIWmTA1xqkO2Ht3i22962NjwEHP2RyTWJoLaR4Tag9kjKHxDWI1IIj4shCiTHKPyCCnyoChfGlAglSwQEDLQWy/z4D/YWFMoiDp9mur6chJihDUJNAEbAecBR2sLdL0YorVvDhdq0qvfoqpSS6jWwfr9K1z++j5bu07kpR8Ql1+IyagjVrmLWJjYl2kQmzJQpLgwObzwtI/Oh5MMH1rRt5yi6c0CMqQuLK236b4+yIQ9jMjiM8S/lU1DYgjS9QVm2lvpFuxWQyPwhqqJUrnwOWysrx0RCK+gsKScwiwZ2pVuhnu7uH/7HndWNKQJIK7qODk6R3DqXSFxYZEY0Boi0BgjKTOssDkxzdW/+YT51UQSq5opaDpNdImIGLnwSl14pldp759ienEdsdiAxmRFpRVj8xyyMBeGSqWntKKUwsoYFNLXDUHhJigCFEImoXsDn93NRN9LHvausLxlQR1mJC5FQ2SEnL3dRaaubbHlU5Nf2YDxfB5F4Z4gZJr/199wZeSQ/BPn0P/0TapTwzCrrBh9XQSeSfn0k5u0Du7BW6W0nK4LDtjFv5yht3+clQ0HR2fe5nRdIekmKTphWx7uMTc0wJW73XTObBOXVRJUoBdkmYIA3YgLWRA+/t8V6K3DB6SWVxJz9jSpggI9FEzCzuT24d7bY7GvjxuPh1lyBjDllVNTJ2TgKrBO93H3188YmBRRVPUWcb+fSVpiCBqZj1iWYVmwxhygbWydxfAwDPExxMcYMa8v03q7g7FnR8ga3+a9f/Y2kTliUuTCUuZB6nPglGgRIdh072Od+oanVyYY79rDnXCOopYmCurjMWttqAI77IwP0nZ5lrbJHRTGKFIvHqOxxIvKe8jAz2/R+dCCObWImDO/S1yDnnj9EdGsI1pb5MYXd+l4Moc18w2KG2tIq0wkPcKDzrGDamOc9k+fcbVbGI4qIeFsOSnpwpqzzfSvrtB6ZQqdNo6oty4QkqtBEyIj5VCCWxqFT6XAm6IhPWwD2e4u89/c4PKgD210Gqk1b1B7PIkYvR0NOziWhrl/Z4CO1mkUIc3Enkok/0IRJXvzdHxxk8dX7+FIv0Te+bOkF2eQF+kgJLCHa3OVp3dbGe4/wC2X4SvSEqOXE+IUc/R0jhcvd9BkJpP+uxcpKQ5Hs7nOzqO7PH+wilVjouyND4g5kUZ86CFa0QGhs5P03p7j6c1+NsPzyH7nOHnHsomeaqPv7ktGBqcRmTJIfvs45Y2ZhKog2ruH+GCble6HtM/0sukMwx/zNtk1UrJ0WuZvXeXpNwPYTWkkt3xIUV4+2Qk+dFIfR+I79H+7TNtXr1gzGMlqaSa3tproBBXhYlALAF0YZgyu7yLcEiVyoZ4WC6u9B5H4CLwe7NubDLUNBlWge1Yvupxy0otLiM9LJV4rRhEcegwgFRToQRmmGLdHGIL0I/L52JsaoO+JoPzrY071Y+rOZlJ7rIhwY4CQgBvR0RFb3X30v+pn+dCKMyaB0LpzVEdLcD39JTc+WsMhNZNZ+Rbhb2STluBHK7VjPlxk+uk4X//6BtvKYswnS0htKKc5ZI3lp118+ZcfsXuUS+GHP6XydAXyJDfJ0jWsq3PMXX/EF3/VxppgG3ziDdLqijDqZGjF+4gVYXgVegJhscSFeohTHrA2eJuRL1eZOFITV3EK84UKClMhRObBsDPM7ONFnt7uZMobhaosk4Zz9ZQnTrLXfsDXf3OVg10d2uYmiuoricw2kKMUAKiQvenDJQkg9oiQuaXsaMaR2/ewvGjj6f8yS4cDki+8S+qHWWSrHAQ251h69pThNRu66CTcOi3b04LbjeBaU0NCZSRmnRJ5Rzs3/90tRpZ2CX/vTyh5Ow6TLIBsboK5gUkG59dQJuWTUBiL1n/I3uwA65M2dp3hJGSeQPuehrMxUQRe9tH917dp35CQUNKA/lwj1blq9EovJvcSO70TXPnqPiOzRehrQyityyU6WYRiwULr43ZmxjcRp6eSmZmARGpHs/iKqYkDLFtabC11NJwoxxwTgrH1OkOdw3hsXuxl71LeVExMpIpEYZ9yjrHY38rN69v0rEoxp2RSeLGCk+kyjlYX6P3FR7RPi4kurMN05n0qCiREqn0Yvdt4x7uDFvNDYxYkeT+hvLGRpFwDmeEO5IFpbPOtdP6bfW5tbBJeVkZUnQDQZbg35nn2F19wp3uL5NxKYhqOY05VIpW5CJFvEukuIqDQ4IsxYY7dYX9ihuXLD+gbl6FKSyfhzDlqq2OIkB0QxgGO7lEe3u1hYGCW3fQ6KluKqWwqQrPZyq2Pb9DfNkBs8o9JfLeU+IIUssO06AT4ECw7/XjFwbBSvIK1Z3DgWPiZCLFXhD/gwiuzI3NssDOxTve1Vu51riFKTqTq/ffIKosnUQUKpx3f5Cz3Rp/TMd6PIlRLpiqHxdFVJsechBVnU3OijtQsJaajOV72jtPxzMWhcYGcnATMJj/qVTljU1tMLfs4zEjj7Pk6ikoT0cw9pf/GCAsd6ywbQ6m82EJhUyUxGh8atyV4Tn4hQNvBLTxSPenNP+NEkwu/w0Lbz4d50btBVGY6KT+qJ7s6hiiphGj/EVhXWO55QtfQAyY8P8Ocr0edI6LJs8erG710f/mM2ZQzNLz/HulVyRSFulCrV3DZZ+n96xf86jcLhEUVUPrOG+SU2/H511kb6ab/iROnS0ZsYSHSrA28+/vsd0yzMy8MLUYSdaKKplNGovZ9rF59wPWrCxxFRZFwsuW1At2sIkywbBLcmoQ6OSCYdQQQi4XrViFX2RUcSRKyZPF7YNfK+Ogoz4d7eDKrQawJI7+2kp8WWpjrHODV5w9ZUp4i+XQ9IedKOGd0IseB3LpB57ftXL03hFscSfL5Boq/B+gbt+7y4pdP8G15Uf6Pf0l+pZGUZDUpWJDsHLDZ3c/Ne710+3xklRWTVpBJhpBoNjLPyJfPeOaNoOb8RbLPFpMeC4bADtrDWSyjT7nRNsbgohWKfkpTZgaxSiVbnXdp7xvFHZAQ/dYfcuxEOrqQAGmBFbDNsjP+ip6BKXp3c9FGmMmqNlMYI2e8Y5Cuz56x70gms7aG+BP1xOdIMEuchHrXWL08wBe3HgYV6Mkn3qWgsoKEdCNhgnBYWCMRhu99Qa3oPwrQ7QdM3u/izvVt1gUFelkDae8VUZykI8Flx21pp1XIYr//jLWtLMwJmeSU1aPPcHFk30Ym82KUxeFTmZCGmIgNWWZreopn9++zu64mISON2MQYXIo1tld2GR2eQXqUgvuNFk4dL6JINoun9TnPHg+zvKpDUnmR6pYSonMVpEtWkeztBGPRHtw5ZHRri5iCAtJOH6M8O5EwBah3JoJRT4/u3Gf0wIg6s57602cpyXESohRqtdeDpRJh2C3gRypk4f4Q5v36BB4EwNimWFw45NaDF9x53MfyTgCVWoPBZMKgFSHy7yMR4rdsaxysObCsH7BdfII/evsnnGuuI2Cw4BlZoP3aQ5xtNmQfVNN0qRlF+D6qp110PBhgaUjMfmk5VadKSSk3kCnESwQk+ANSNqVetOwG6y7JVhZutRefJsCmaJcwhH3ahWxom6n2iaDb2k2fn8OKAqoba2leH+Hg6iQz0yt4s/Iw/aSFovx44uB1f0nkwylyvc5odluxz4xw7fYA3UMzhJpTKG48GXSqNMcaMKgExa5wLRtA4hNSrl1BQYbPLwsO+YmlomCtLqyjwvv5GqBvBdfSpemXjP1yhme9rwjNLCf+vxYU6K8Buu+zdlrH1pHFFaF8+yTNhUnEh4De38P+0C7t118wNOJmPz6a4jOnSKpLIV0tKNADqATwK7j74EAh1O+jSq58douOtgVCTmVz4o0GzBlyNMvLPL7RRsftl8hNNVR8+AbGpgTq1MtIHLuIlqa5c3mb6x1TiPUJ1P+4lMKUUKyWBTbau+hdg7DodOpPXSIlPRSVzIPav8zuqwnanvTR0brDYWQ81eeOkdSUQYmjm2efv2DpuoWtpGxSm7Mw1EZT4Nmj92EPQ88H2TZHk5yZjEavIWp7heGFLcbmV1Ell1DXeJy8vDziTSJ0stdOdoKCORAMQ3+9Nkr9gvgA/FIlEusigY05dkdb+fNJPVN7IoxFZ/jvqtRExEcJwWeEvvyY3skd2sZWeaE5SUNuHPVFmZSY3AScDg4sWxy8vM/dzVBsEgPxSaUUlURhCgmg4gCFT4b/6IiZVwM87OzC6dUSn3qchOwcYqMVGEJBIUTy+T14nTamJ5YYnZhl23KIxmgkMs5MRGQ4ESYzKp0xqNbWCCKplZeszk7QOb7I/SUpEYlZwZjG2hjBOt2GdXaIubFphpbd9DmyUJWIOVOSR60xBJlfjo91DryCAn2La7cXcLiTyf1vYimtyUSq9JDiFZTzwqRcgD0W2LBsYdncQb6qZN+7w+bmMkdb84zJs1GbE0gsquNHKS7CQrXBc9GeRIHCbUe0vcjC+j7r6xt4vT4kcgVuYRBPFDSsD9b7AkA/crqRSuWYoyJRJkWRGWpAHTyheXHL7fhFLsTOHRbvdHPtuzssbkvYTsohIyOVFHMYoWEORGI5BlMMMYlFhOlBKgMNw4jtLiafd/Dof+unXxZC/JmLNNcdIy1OQrhOhnf7Hn33u7n53R3m5mJJqW0ktSgPf6Ids2Q92AkOiPKQa6MwGeUY9Xb0ARvbqwdsL7pY3ztgYX2S2fVXiHx5pBbEkF2eRERgm72RZV5cecDQjBt9eSk5jY3IQj0kSoV8dT92qRa/MYJQo55YvQhb93PuX7vFvkWFqvgdSuurSC7UkqhcQeTdZ7b3Pg//3M7GUYCI3BoMPw6hMNHA1lgna/+6nfHVI/KqTmH741PURhuIlYper9HCsfB9X0NwY3h9/nq9Xv/QXgQr+L1Cmccnv/4Yu92BVKYAsSwI0EViKeKgAv21hbtUuF4QC9bur2+Cvbtg+S58/cPfry3fX/9biAD5u/f9h7/3w31/+P4Pj/EPH/sHOP3D8/1gNf/D80xOTlJXV8fu7m7w+YKv9Qc7+u9f7P/b9/8hSROe6z/l47cA/T/l3fov876/Bej/ZW7X/09f1T8JgC5koLML1mkef3mfR9eG0UlTCf3p+5SWZhETrUUvWJD6nMglIqQOgcYK4cA+DuanGext5dXEKzo2Z7HsxZKcXExl6XtUVcQQn+gFuRUp8zgP7Aze6qL/z/pZUmmJvnCJ5LpiinMig/m16q0BXj7r496dZwz5Uyg6VkRBeT4Rkh42Xgj5UI+ZP4ik/tIlaprr0cW50KuU+N0BQsRGfOIACpWTHdcErk8fcbN9mEVZEvLqt2ioKyAtSUyydA72N5l8codvb22yL0ogMf80+WccFISqGHp0jxuf3mPJH03tmfdIrSgnL06M2aDE77OzKw5HpJAjVkDE2igjT9voe9jHc3cKGZVV5J2rpTY5gNpnR7E3xUhbH0/vzrO1qMf3XgInjpdhCJOg/q6dx086cDi8rJ+robyhnuTkVEoOXnunBQIBjrSHyAJLOHcsrN4Z4ovP+ljadxJ/7k2KLlaREm8mQuFGFoyEkyGRCTmrgrr8NYAUALpEuEjxuBALGdJOO46tDdptGiRSKZFRkRjCdChloqBKPWh9I2RSCbOofjvejVUmXo3y6OZzvplexIUcvTmNNGGAQthnAocsaS0E3F5chzb0EwdsmbLJfOeP+a8uxBIh22Nu+Bntz/qYWZcjPjFnAAAgAElEQVQTn1pORcu75OaHoVYFULCFHENQAe8KrKI62mfj5RT3/vIBnfMyMgVVvgDQc8VEKUWEe5Zxv5rl17+6ycSrIyTnm6luyiUuTUtKz+zfAnTVm0IGej0Gkxrv6Of03FlgemQDT9F5Ss+cIC8/ngK/n4DWjl8mwSJREyVkMfkDSD0uNja/Y2hggoXZI7Z3o3FJnEgNAWTaHGKi0sjOzCQlcw+lc5HZ4YcMfLXB8KQdnTGD+A/PkVsejzpUTILbiiygBZGcTYWMqMBcEOxd/z8+4Vn/ISkl9SRc+CnpZXqiVTbi/csEXi5z69M7DHZts199moqzTcSWRZKgDQQBuny2n+e/eMaD4W0iM2tIPl9JTIobl2cNy1884LPnE5hScqn8g5+QW2zEEKogwitB7Q4DmRSvFnZk8xwsjLP31zf5ZE6BLjWXuMY3qak2Ea85wIwF12Q/d65109W7iiT6PRJOxpB3OpPcJUGdeY0X954hq/gZmWfOkF4cS1Z4AK1vB4nfQ8CjwGcXcbC/zdhCK096+5ma3gRJGkXFlVRUZGMwuhnp7Wdpdo8wZTL66jIK06KIDROhdDuEIObXQEAiXIS/ziHX+NY52pzk7nffMvUVbOdHUn7xBKayFCpUKhQuJ7bRV3x+/xa9Y9OYC2s43vxjsgVL4b1erj1f5UnHMHJDGi3nTlGSl0iEQYRWeYjP5WLHYmF0Yo3hvnuMDr/gUFVHeEUZebXV1EhXEN14yOOvLtNjU7BbU0ZAqyZSLcaUGUlhThm1ybUkhgqFtyeY126XHHFkE3O4K+Fodp6B9tsMddzglbmF0uJCaqorKc5OxKCV4/MGUH7fFBSOXY9Q6H9f9R8hbHuhofWarLtlbrzuA+YG77N8/xbLG/use/U8VWYLU01kZifxO3XvkpeiJkz4FWs/ayvrtLa94Lvb64Sao3nrgw/JrAhBYpljeqCTjidSNlGSV1VB/sUIErEz+KSVxW9n2AjoSQ0C9HJOGKYY6ejmwWe32D9KJquqibja0ySleYiQ2wnZHw1ain7ybR8+WQ5hP2mmOV1DqtbO7v27fPl1F5ZdEak//iPK3iwmJEpDjNqD8VDIjoeDcB0qIYNU7EUrEZpOqmBuVcCnRCydB4eFV+3XuffnNjYkIiKbGqipryIpIQK9DuTOHY6215geGaD9xUuW98XozCkklb1BY4WIUMUusze+4fPP7rFng8SL/wNpldXExRrIMnlRBlw4vQGcCh0+lR353j6H957x/M4wQ4c2dCdbOP6jStLFLixtd+m5McKYTQDoZ4k5XczxdDdmxzaHo7d59HKDxV03S67ooJWgRqlAa9CiyywiPT2VIpMPxdYwo92dXL16k0eWCEpqmyk7fp66RDmhWhlqiYt1jwqlShmMYDC6XrLYO8DVT75gcTuHxJqTZNefJLJUQrTciRYv8i0b61OdzEyP82pawbZ4GY/Ug18fCp5jxMakUFoYS06GF5VIjtSnxCY4SAdcaLDB0TIOi43uZ91c79oKtt9yy2qorY0n0ihicXaQwW8nGbc4ic0qRHcxjwqzCM/GIuv/6jdcG7WS33yO0B+/SXGajgiNlXDfC8SP5Xz96W3aB/dxvVfGqTO1mCMDZA7O8uR5H2PTm+y88Q4XG0rJjQkhUmTHsbHKaG831x70MbRqIymvgvpL71KYE06ISmg+O5F75P+PAP1hzxbpldUkXDxPekkCsYJSw+sFj4WFwVcMtXbRM+nBq4/CnF9JU10kmdEiHOOtXP7r63SMusmreIOUd6vJyAlHH6IkwreFY2SJAcEedWKTo/RYkoWst3gNkauztN9+ysSzZfZLTnHy3UtEFsWRr32dVa3yeHApNEJHNqgUOZy9xotbHUx1T3MQ0UxWfS15tYXER2yh9uyw+nKAJ19N8XxiF01kArnvnOZkpSwI0Af/6jKdD1cxpxYSff5DIo+HExfiIIZl5Aur3Pr8Pj2PFvHnvEl+cxXx1fHEmV2EubfRbE/Q+nEr1zqW0cYWk3i2mrRsGSLJHhOffMWjr15hNqVR+Ed/QHJDPEZjCGk2GW6RGo9UjDUUwpnEtrzA2Fc3+W5AijoqncTqN6luiibWYCNMvIN7qZ+HtwfpeDaDQtWC+UIKmReLqdiZpv3L27TeeIA74xJpDcdIL86nMP6QUPcm27OT3L35mO5uMeGpqcR8kEVxmp6QQy+WLzr47vYoktQ4Yn/3IkUlenSbqxzev8Xdh7MchURReemnxDXnEa+zoxVUWZMzDD6Y5cmtHlaNqeT+6Bj5TYVEz94JOkgIwEoclkryGycpPVZFaJiIGK8X/9Ymo22tPJsexh7QYcg4S2GTjGSVlKmb3/Doi2GspnRSz/weeXkZ5CZ40Us87EiuMPnVCj2fvWQ+Ipy00y3k1NcRlaAlUsiZFMCE0FQTVG2BAHaFoJTae43n/KFBxZAQn+Oz7jMzeotX46NMzc+w5E4gJq2corpL5MVL0atlqIUEhoAbn9eH1xfA7ga3wxF0EPJvTzPw/A4vnrfiUDeTU1dHWV0lpiQpRskGfts+i+09dLQuYHF5CC0sIKwlg/wQEd4nX3L159u45NFkVr2H/nw6afFudEo7kdY5Fh5P8M1HN7AoKjCdKSGpsZQm5TJLTzr5+ucfc+DIJ+Pt96g4cwx1hoN0uYWj3WUWbj3ml//rQ/a8Mgre/SmlbzaSEKnDKLcRECnxypQ45Rp0Xida+xzTrd8w9M0uY84Q4mvOYrxYTmGSG63UiXm3n6VHSzy708mYJx5ZWS7HzjZQkTLFbuseX310hcP9MAwnmyltqMKcqSNdJijQfUh83mAGutgrRuGVY1EOobDvYmlv5fH/vESHS07SxQ9I/2keJSFOFLvLrD+5zYu5OTbsDhadKchcemKi46k5m0lKaRg6kQT/oxFu/7ubjK1vYfrd96i4lI7CdYRtcOD/ZO89g+PM7/zOT+cAdAIaQDcaaDRyzpkACYIEmPMEaUbSSlqtd893dVvlq7sq+4VdPp+vzudde+8sbZClGY00mszhMAeARA5EzkQkcs5AI3Tuq6c5a1/Zu1Wu8guvtwQWi0QRJBtPP+H//32+gf76V0xvH5J/7T0qbpUQFLjGGxhrnmd2VYEp5hTK76m4FBmJuL+H7r96SuO6jOj8StTXT1GcLkevcBPtmmW76xV3P33KxKscdJXBZJ1IxRjj53hkhft3nrG84Cbt5jWuXqlErXbgGaylp2mKpVEX02fzOXmmiIhoPeYX9+hs6MKx42T9xFsUVZ4gNkFP+uEWHA0y2FXP1/d36F5VYU3Lpeytcq6m+Dman6Tr5/+epnEp5twK9Fd/QH7+PmaZggj3Ad6BcW5/9YS+sTX8hZcoOHMKa4aZVN0BSt8yRzNdDP7rOb5ZWcFQkI/xdCJnrUq8G/O0/uzzwFoto7iK3N/7PeKKTKiUbsJly4QcJeIRSzkIEiOSLbPc38/sV49pGwFVcjIxl69QUhJLmMxOqGgfx8th6p5009v9mvWkckqvFFBcmYlytYGnv/qG/pYeEmw/xPh2HjF5SaQbtAQJdQaC61RKAB4JCS3CDvkNQBci3MVIvD58/iM8UsEptsLW2Bod3zTzrHMbUVwcxe+8Q2JBFAnBYjReP96tfvpeddM93MfW/Ca+tSAmXy2yIoki/HQe5UJlTZSPqLk+6p738qDLSGSxh3feriI9UYVs0kFTm5CstMmSxcL5S6XkF9kImquh80E/Mx1LrIRGUHjlMpmnirEEidA6d3AtCVDuAY2DwhpAS+K5H3DpTDA4Nmj54A6tLfOE2VKJu/YeySVxWI1+zL4t2Fmnu6Gdlq4RVqQniS+zEFqo5JRzld6v2nn5cSOTcdep/O67JJXEkCOIzIOmObSPM/GLF/z8iw10EQXkvv0WcbkrHDpmGOtqoqNWQoQpmfPvvUtoyQ5H66ts1vbwqsPHgVpOaEUBlRciiLT7Wb4rAPQZjk2RAYBecCKeRJMarbBWCSyOBUjuxeM8wu1x4/EK75UUqVKFTKkM3FsVu5OsTYzQ8GqYR5NaHCI5SQU5/KOTB8x39DH0m6dMiquIPFuG4nIJVw07BAsdaluLNH7exKP6cdxSC/HXz1BYZsFoErP66DEtf1WDZ9WF/0f/hKKqODKzrUSJN5Et7zDc1ME3jzvo9XsoP3eGwhPZJHgOWegdZVxwtdudZFedJfXqRXJtwUSKHQRvzLLY2sLXTX1M7HgIufoHnM+OIVR0wOKLb2hu6+PY6cN48R9y8nwpYeEKUiRbsL3M68FhWnvnGNhWYUm0kVtpJTNcxnBLLy0fPGffnfgGoFeVYU2XEi45RuteZv3rXn77sIaVIy/Ws2+RWVRETLKZcK1wjr9JMZGJBMgpfCYKAGA3ygBQF1YwcqYCtXCTtZ38pw70XKsWq+sQ53YHzY3tND5vY20zk8ikTE5UXyPtpBYRdmRSN3KXFqnfh9vhwHk4zMuWHr78/A5iST5nrl2hsDQflX6V5dFXNNU04ZhTsHz9FhfOZlEgeY2/4QX1dUMsLIXgLrpJ6fkCIrNkpEsXkG2vs9TRRN0DBwObW5hzc4m9WElRaiQ6Bei2h1hs7+bF42cM7ppRJFVSfuEyWel76IN0gU2Y4OQVau6ED0F8JcwrvlW/BUQ2uLdha5ShiQ2+elzHk9Y+PCoD5ogIFHIpwTiQ+FzIxD48LgeKrTW25mYYjC/nuxff5/zZc0jNO8gmF2m79xxX8x6S75+m8q1qZMZ9qHtE27MeFvpkHBSWUn6phIQiE+mCIcIvXAwyNmWg9glJZYKIQ49dLMOtVuPUidEEWrHdSOdHmeweYHDwFc9W/Rzb8ig7VU7WYRP796Z4PbWELy2XsB9eJjcz9g1AF9YhYj9OsS8wT8J1CMuzNPc20dDRwcrePsbYIhKTiklKKSQpJiQgQHyTh7MBPiUul5+DQx8ejxSFUoUqSCKMIv5/AH0Nn9/B/NQAIx8u0NA5hDa5ENsfXyI9Vo99sQ/3B3W0jK+iiMkl6O3znM1JxBIMGn87+4M7tH7TytCAh51oM7kXz2OtTCJR6EMOzA1cgZRDoUJJJFoKAPSvP35Ae8sswedTqL5eQXiSDPX8Ei/ut/LyyQjKsFPk//A6mrMWquRzSA/XkM+O8eTONrdbJ8EQR+Xvn6QgRYd9c4alF89pnPagMto4Wf0d0rLNhGjdSI/HmGvvp62pj46XhxxYEym/eoa4qhTKjp/S8NtOFu8fsmHNwHYmFl2ZgZSDLZ592UR/4zjBJyo4d/0M1ngzxtl+ajpf8bylG39kOlUXr1BQlEZ4MAQHXLf+gEs8EBcuDkzxUArpfT7BiKBEfrQI20s4J9r5tx0S2qa2Cck6zz+tDCU8KZ5dkQhty59RN7LC6LqDmaTfozLDSm58BGnCrOxgj5W5GdY771J3lIUqMpX41FASrNGEaYRUSeE8m8O1Z6e7ZYhvnq+g1IVSePYc2QnR6PUQFDg3NvG5HezvbNDWMszIxDxelCTkFpCUkUqoKZQIkSB6kAtS0DfJgssj7C9M0zI8yy8719FE2rj1/VtUJ+nw7W2yPyqs4wcZ25SwpKvAWBFEZWo8uWoRMq8KL0sBgD7/8Tr3Hi4GIsoz/9eQAECXKTzEecxvHvLCszpoCbdXqDX1odyMYt25yNjEIHODL+nzxhEmiB3yirke6USpVAYEdrtSKQqfG9WxHbdIzvGxIwBhpVIpXq8gQnoDNYW7h1giwe0Rrl1QqVXsyiHEJ0MWUDq4cMsP8Ytc+I82mHnSz6P7L9hxGfAXV1JUkktGQgg6nU/Q2CJGRZBEiuAjkwr1RP5OOPQw2tzNk5+NMUIwSeeuU3G6EKvVjUEvxb//nN7nA9z/8imLU/Fkn7lAyZlThGbLMet3EIskuL0xiKTiQAKeSiLUpK3iPwKfXcHW5jqt3c9p6n3M7F4JUUkGMk/EkWJw457eofV2LcOvpSRcuMiZ73wXgxlscgdqnxO/QsmBKgiXSEywb4/Nlhc8/eYBa8sigvLfpbCinNgcLdGqafBsMdv7jLZ/42XxQERoegXSnwSTFxfC1kQ72/+8jqHZPdKKzrH7v9ygKjoEq+RNDLvwU5iDC1URf50YEgDq38L0N/fv3YA5x3FwyJdf3sF+cIhMLjzfpBBwogsAXf47gP5fQNB+B9D/Cw7S3/Mv+R1A/3v+Bv+3+Pb+uwDogQjIHXDM0na7nsdfdSF3WVD9+Bq5WRmYI0IxB8mR4wh0igQcLz4Prt1dRruHGOgeYGNvi+M4Mb6deFYWj4mMKKPkYi6xyRK0xn2MomU8ew76H3ZS8+9eMuMDc/V5IouyKcqNIypUhnZnmJaHjdQ8a2bFWEKloLIvySbU38pUzTi1d14wvmEg6+wZys6eJDZTTUSw9k0/rleFx+9BqnBj901x+FEN95r6eS2NQXHiHc6cziElXkysaBJ21piof8znD9fZwRYA6DmXj8kzaplub+b+x7UMbqtJKTpLmjB0TFJhMWkRi13YxVq8YqEX2YN5fZKJ5pd0POvixXEcySUlpF0u51S8ANAPkG+NM9jUSfOzOXaWjLjfi6H6TCERRiWhD3toauxgZXWL7oJYMgoLycjKosqlxa9U4BWDU7OHWryMx77DypMhPvukl7HlbfQV1WRdLSA7NR6bToo6sKkVBVzl3v8QNQMyvw+ZSIipPEJ8vMnhxjKvx0a4M61DJpeRk5NDutCVHiRFLkFAVUj8B4j8LhC6bqde0dc3SkvHCi+P7FhjE0hLyycTXaAVUCJzMa/dhONDduZnkTzvp9MXhbT0PW6dVpIYAfa1EXpahhid9CCRR5KYd5Hi8ljMZhkK2ToyrwGJoEyWCQ70IzYHxnj47x7T8lpMWkUl0bcEB7oMk9yL0b2Io3eUjz54+AagXz/Picp0ohM1JPXOcvt2I+3tY6hvnufaW2cIN2nwjH5C99MF+jum2Yo7TdGV8xSXJFIgB5HaicvvY0OiwuJRIPOLkAgd076HDPeN0d4yycCIkgPfERqLjoSMm+RmZxEbI0RBryA7nmN2pIHuT9fpGtxBEWzD8t4l8k8mEB6ixMYRIo8SkVjGrlxOqH8Wx+o89/7819R2bhGbV07M9R+RUhSKRXFENEv4h5Z5/OFDelvX2So7S/GVs0QXRmLT+gIAXTXTx4uf1fBsYBNzSjlxt8qxpYrw+NZZ+7MH/LZlEqXJRub7tyg4YSHWHI7ZL0F6rMInEuFR+dlRLnC4MMnWX9zlg9dytPEZRFe9TcVJA1HyPcLZwDnaycM7L+noWkYa9T3iLkaTfkEA6MO0fv44EOF+lPI2yRcvEZ9rI8PsJ0R6GDjfPG4FYocfj0PoW+uhTehPHlvm2GVFHxpJbl4S+hAXk0OjbK+6idCnEV1dTIpFhUEGKqcdZPLABsMlVQSc2MJmMNi7yvHqOE++/oKJT91vHOg3zhNaEE+hUtggHrLT282njS/on5rDnFfBufM/JsXqR73RyZ3nczxr7EGmjw840EvyE4mJlCMXbeH1egJOg9WVA0b66+ntrGfJV4AiLRVrZhonxPOoa5ppvnOfKZkJ6c0ruFRy/HsbuLVOIo0xFEZVURQTQZABxMoDHEJ3u0fB0YEMycIC00NNjHY+4qG8jFhrFBlpKRRkJhJp1AW6xQKRiYIjWCQK9MUJg1th8S8EHeqFqEvhM58o0N3q8xywMd7EWt1tOvrGefn6kEZtBXEJUVScKeTdgrPEGEEjaGH2O5mdmae5rYN7tdvoI6N4/4e/T0phMM75IUa7Gmmtk7AuUgWihrNvmgMAXehAnxcAOm8AukEA6OGvGe/pof6Tx2xuRxOTU4KpoIrUDAkhkj1k63003enjt18PINHkYv7JBa5mhxKnPuS4oY7Pv+xi4vUO5rd+ROblDKxpFhLUYkLcChRiOZtSoc9NiGv3ohTtIBLubV4Jfp8asWwGnNsMNn7Dwz/bZVUCUVWnKT5RiC3GiF4jQebeYXF0kLb6WkbGFlGEpZCUdYKYvEpyE3ZRss1izT0+++wFM0t7aMr/kNzq88THhZJm9KEUefCJJDgkao6ke6h29zmoaabhcT99+3b05y9Q8XYRSRIXm01P6Lg/wuiBIQDQI8/nU514iJk9PKt1tHQv0jGyQNeCHpkXLGYzWUVpWAoLiQjXkyp3ItkaZrKjjUePa7kzoyYmJZvSC29RnRyEMUSDWu7mQKRB9K2q2cAES139fPXBr5leSyWqpJrUk9VYSmRYFE6C8RG07+F4qYO5iSEeN9gZtY+w7dxFFRNNou1/JC0ljYxkNdGh2yhRIHUHYVcIm0sHwb5dOJjjaPOQjuZevmlbxylRkVNawelTNsyhIuan+6j5iyYmdj3EZhWgvZFFqUmCf32R9f/za+4O2cmsuoz2926Sl6QjTGUnxNuKtFbKpx89pLV/F9f7JVy+dprISBFJHWM8q2unf3iR6eoLXD2VR16skSgO2JybZvBlWyCKf2LbR1J+OZXvvEd+VgRapdAF/bd3oNf3bgci3E0XzhGXZSFaKyXM78G5OUJLbQNDrb3siZKIzComMvcEeWkSLFo7nok2nn72nJrObYwxxcRdOUV6bhSRYSEY3Gts90zR2dRBx8wOmvJcsopzibcoiFp9TWdtE/1P+xkyZ5N7ugJraTaV0UEohKIZnx+3LDjQmScIxQ/maumpbWW6Z5TloFIis7NILs4nw7aDbG+Rid6XNH09x8vpAwzWRLK+e4Wrp7SoPXa6f/Y5rc/mCI/PxHzt+0RUhRMT7CSSeRQLazz+9VM6ns7iT7tKZvUJrCdtRJochLg3A66rul/UcbdlHq21gIRrFaRlqZEpDhj88Fc0fDWKRmUh7gffIbkqHpslkgSvAr9fhlPkZ1vlxySe5HhliZHPHvJFtwSVKRHbiVuUV5uIMghRops4ZzupedBLe+Nr1KrLRNxMIPF6Lie2p+j8upbGezVsmavIOFdNSn46qaZd9I5lVqYnePLgOb19OmKyson5cTq50Rpkm3bmf/6Uz77pR52RSMw/eJucAj2hG6s4657xoGYMu9pE4bUfEH0mA6vGhVZ6TNDIKH0vZmh41MWi0UbG+xXkVecTt/KMzrs9dLX045CYiThbTl55KTE2I2aHl4PZOTrrm2hffI04yER84XVyz8qw+D2MPvqM558MsquPJ/7S75ORmUyWzUOI1M2G5DaTn87T8/EQM+YI4i9dDAAMU7SGCK8PhdeH2i24U+T4JCKOA2uv9TfONn/Ym4ddYOrp4ninnsGhflq726h/JUamTSCr9B0ulEZhDtWhV0uR+V143N7AUG5xYw+Py4lOqyXYuc5gWy0t9fVsO5OwZFdQXHEaa1YIRvlrDreWmWlso71ulyOJDNvZCiKuW0gUfGMNn/HVz1Zwyiyklr2P4WoiiVYneuUhEfbXzNSM8MUH99iQFWO6Xoz1dC5nlIustfTy5S9+w8p2IhnvfZ/C8yVI445IVG7ita+z+qKNj35Wz8KOA2v1DXKulJOZHE2MXrgm1Dj8Yo7EcoxiL4qDKcYbPmXwy32GHcFElV4m9EYROTYnWqmT8J1O5mtmePGglRF3DPLiXE5fPUNx/Dj2tgO+/Ogum+tBBFWUkX2ikMg0I2lqyRsRsF/o1BZAugSZR8amohf5wTZbzY08/xcLNB1Lib3xA9J/kkOh3onheBNHbzNP+3t41t5O/0osKTHFFBeWUnDBRFxqEEE+P65nozz8kweMrq4R+qNrZJ6PQSfycTQwyGDzFCvHPvKufJczbxWhOF5luqeW/toJppdkRMVVov2JgUvmSCT93XT9xRPq16RE5Z9BdeMUJZlKQpQerO5ptl4O8c0nT5mbKMRwVkNyfhzaaA9Hwyvcvf2UjTUp+e99h5s3qlDID7F33aXt2RDLIw4Wr5ZReb6MSJsRmyCwqGljfX6DiaxqcsuLSMuOp9S3g32tma62Wh7VOBnaCyUhu5CT75zi7SwJzoVJXv75X9AwKiEipwLd1d+jsHgbsziIcJ8Tb/80X39+n56RJdxFZymqOoUtx0p68BEK3yqH010M/V8T3FldQV9QiKk6hQvx2gC4bPnZ59ypW8CaVkTyO++QVhFHRKgMi2Qdpd2CWyzhKFiAMOssjwww++UjGgfcAYAed+06JaWxGCUHGLBz3DrA80ed9PVMs5F6iuLLeRRUZhO89oLGz58y2NqHOeQGIW/lEZ2TSFqIHr2wXhYuQZFbCGnHLxHjk0iQimSBEYLYJyS7C+KXw28BuuBAFwB6C4/aN5AmJFL8zrvE5VlI1IjRC2JI5yvWVmeYmJmk53kXAw1z9PVOQHwZloulnD5/igKriNjpXp4+6eJOr4XkagXfe+8iydEivEPb1Nb309y5xmZsHJevlVNYGot2sY6Oh71Mtc+zqA8n62wVaWUnSDIqMLj3cSzN0XrvHs0ji3hkWpIufp/LlQYk7i3af/MbGuteozbaCDv5fdLL00iKlhLOEr7FRWqfttLes4I38iRZ5xKJPKGl9HCett820PpRPZOxNwIAPfmElbwQF0HqaY6OJhj/84f85aeb6ExF5L77LrG5S+wfTjHe3Uxfo4ao6EwuvH+LsBw79q1Fpr6uYajdg0OjxnyujLNXLETueVn8pob7d2c4MpmJqT5P4YkEEi1BaARYEHgnvOB14zrcZ3d/n4PDIxxCzZzGgM4Qgl8iQ2MfZmW4h5rBQZ4vmJBqQsgoK+IfZC2yOTzO1FcNDHtOo8xLxXkymx/Y3ASL3BwuT/L84zpq22bwK2JIffcCpaeshEfKWLn/gLqfPuR44RDPd/+YgrPxZGTbsCp3Ua8dMtDUyWd3mlgM03P57RsUlmRg3llhoq2Xwc9f8OnWJqkVp8i4dY0TSWZipH7k89PMNrTzqOsVqz4Vpnf/kOulMej920w9/JSW1j7sBy7ERe9x4mwFMTHROc0AACAASURBVLEhJEt38aws0NveSUvvEqtSA2l56RRUx5JiEDHU1EPTB7Vs2K3fOtBPYsuQEiE9DnSgL33Wzu3apkCEu/nUVbKKi0nKsqCW+FHLxMiEzYfPGYBYAQcejr8RoE/UdPDw7nogwt1UXPmmA92mI8ZzjO9wgJ72HmqfNjE2GY0xJpmiM5fIPhOCIWDe9AgICIXfg+fQztZGL42NPdy9+xSZupyL77xNSVkOYuUCr7tf0vS0nsMpPxvf/RGXzuVRLJ2CxhfUPR9kdkGPu/htyi8VEpUtIyPgQF9l5WUjdfedDGxtY8rLI/ZyJUXJJnRy0O0OsdjSSe2DJwwIAD2lmlOXrpCdsYdWpcHve+O/lwnr70CkveBu/DYKWBC6CSDseAP3fC8tI0s8a+thYG6d2Kx88nOyUSlkqL1HgXhtwSHscbnxzo4w1d3OXamNguRSyktPok/yoJnfoF0A6C37bwD62+eQhR8ibblP+7Ne5nul7OYWU1JVgC0vnGxhIekTSLSCdbUYhXML2cGyUMjMulOMS65BbjITovAFkgScK50MtrfR2dXLmNOMNu0ceYV5JLifYb83zdTkEq7ETDTfPUduRjyxYgkapwu32I9LJUYjkgUczeLdNZZWB2nsfklzbxfrh3pssaXk5FaTlZRJVLgfpdyHWDTHgV3C0aGXY4fgPFeh1Qru2WAEPbAggBGLhYjxtUC6owDQBz/4jwA99o8vkm4zcLDUg++jRprHVlB+C9CrchOxBolQ+NvZHdim5XYTw/0edq0W8i9fJPpMMokqcSDtJ9jrCkQwChHuftE84iElX338kPaWmQBAP3/zDJFpKpSzCzy/30LHk1cojBXk/fAa6koz5xVzyA7XkM6M8PirDe52zCEOS+L0j09Rkm4IAPT5mic8HtrHJQuh6NRNCk8kERkuwrvbx1BNE13trxgZEeFLyaHy7QvEVSZRcniXho+7WLx3zLo1g7iqOPTlBiKXZ6i/28XYywU0J89y4eZZbEkWwme7eNQyyJOGNjwRaZy9eIXC4hwigkEn9QVELwGZh0SMXyTC5YcgkSOgx/SIlCiEaq79NfxTnfxJk4en3dNoUs/yzypDMaUlsiOcT4//OU/65tjya/Gc/Secy4kj0SQlVmzHsb3B+NAAC81f0CGqICavgrRcDWaDGWOQlCCfD7F3iL3VDV62TlDbCcaoKIrPnyY3RotCDnJBwChaw3m4x+LcNI0Ng0wvbKHWhZNVfobkjGTUaiV6obokIA6RohfOk+0p3KuLPGru48PeLRTGSK585xYX0/WID3eYb6unt72HJYcOf9r7xF+LoDDSQIKQcelV4mWZXfcoC7/d4Jv7Cxy7ksj433QUlqciU3pJ8FgIBLEKtZLqWfw+TyCwU7JjYXZznFej/QGA/lqdTUZJBRkl6RRJHQEjkqDe3pOIA1UBauFckyjfJFN86wb+D9wh0LH9HwPFBZOUMOuxS0DteZMUKrwIl+wg8Kv3cIPpJ/08fvCCfV84qspLlJ0sItGmQCPMLwM/hJnHm7QBufBSRB1w6GO0qYv7PxvnlVdN6rkbVFYVEh3jIlQvQ+xqprdWAOjPmBu1kVhUTuHJE0SXaogJcwYAutNvxicSIxN7A5H7Ct9GoK/ef6zGc7jPyFg73aP1tEylobdIScgxkRbqRrLkoPNeI11DXgz5BZTdukVipo4UgyBmEQ6oiH2xHI9YuDYP2Wx5zuM791lfFqP+FqDH5+mIUc7i92ww2f2Al38CiwdiQjMr4Q805MXp2ZnuwPEvmxmc3iU+u4KV//kylSZtoLZBSFYVjq2wHwpA9G9d4YI/JVCJ/m06g0i0GxA0rS8vU/u8gWOHEOeuwOd/Y955A9AVAcGDIIaQ/c6B/rcitN8B9P8WdPHv1v/5O4D+d+v9+Hvxav67AOjCysEngNAZmr58wZcf1nO0EcTmzXjSYnPRq8IwS0NRsYM+SITVtI1M5GRvZ4eh7m2WZsUo9VpMb6tJ3Cng6Z1W7LsRGK4nYUnUkJLrp0hmh10vo/d7+PkHbbze2iYqPx9pcjzmcBVqhQvr/iSjIwssL+6gLHiHqmtlJKRaCfc1stS5ScvTTppfubEr5GjD9CTmBGEJCUHikxIqsyFXuomJM6IO28b/ZRt3GvoYF8cgK3uHc2dySU+SEOsdge0Vxl484dNHG+wQhy3rMsW3XGSHaTmcHKPpQTdPhnbxBpnxhhjIi5NhjQhGLvNyoIpEqdUSbdOQfbjBRNcAHc/6qHXEk3KijMxrp6hIlBDk3Ue2Nc5AQxsNj6bYmddz9L6VS+fLSI42YemaZbJjkOGRST4MOkKp02G2WLhxZMQVbAK1iuDMY+Ii3BhVSg7bF2mqW+V55yDTwUZkSWpirUYSTHLCPTFIZDLUWg2hEeFYooTOaTkizzEqmRex147/YJ6NeSEtoJ1/WxOPSqXk3LlqqqoSCQt9s7lTCwsM7x4i9wEe+yyzgy9p7ZmmeT6RHSOcPlXG6Zw0kt1yfCJ/QKS3otlH5d3jcG4AxSe3+dWikd6wcxTn2inOCSVUc8Ti0BKDXXvMTO3hFlmwpmoJjwrGr5vEJEkiwmDCZIOY4CC2Xk1z//99SPOkJBD/Y711ibQcGWa5j3DXPMfdg3z0y0eMjziR3LhAqQDQk7Qk987zxZd1NLWMoLl1nlvvVmOOMqBc/oapjiM6msZpOAhHYQkjxmbhtM6Pyujh2O/GEWoiX51DhEGPKUIOQfeZGRjl6cN26lqk7DqPCY2zUVL5j6isSCAyAlSKGaTeVfZXh5l65KO+dZnJ2UNWk03EpmuxWPWk+A6ROlXodOH4zYnkRGzhs2/w+INPqOlcxZpTiu3Wj0kqfNM9GOtfwt+7xoNf3KercY39qkqKr5whuiQam86NzrNJkACv/uwxz/q3iUw/Tex3ThGfqcAv2UXxWScft00xs+dgNzqM6FgxKQlRRDnFGL1RKIODkFvUqLOdSFfW2fnLe/zlhIzg+Ayiqr/DmdNGYlW7mFjHOdzGg6/a6eheRR7zY+IuWUm/mEzW0hg9d55Te+cx04ZTGPIL0UVbyIpzkWUJRqOQsb5+xNHEKMdH2+x4p5jbOmRrH0SKDEIiE7DFhSNX25mfWsLrCMJmysdaaSNaA8GCatq1G3Db4vbiUmqFZXdAHKzxbuJcGePJ7c8Z/mib7dwoSt+6hKkkhUK1CpnDweHoGF81N9DQPcBxSBwp6dXEGlxoNl/QOHTE4MQKEXFFXL91nez0KIIVR7h3RlheXAyAh+09F9vrMywvTOIIvYwmN4fQhDgKPRPIHtTQfPsem8YkLP/wD5EZQ9hfXWBmZ4jjPTcmfwq5USnEJhjRRRwzZ5/jeM/DzoqT0LUFvNtTbE+18ij6+2SkJpOWkkiUUReIzj7Y2yFYKcdkElIh9IGYqTcR7oGgKUJ9x98qlGUcSKWIfU7cq4McNP2Sp3Xt3H+5SH3ojygpy+bi9RPcSkvCqIAgB/iPulheWOVldz+fPdrg0OentKISg9WOcnuKrelhRgcicIVaKK2uIveWBYtnL9CBPvf5JCtiQyDC3fBuCWcsk6zNTtJ1p4GZCR3HMi3HOhvhkfYAsNI5ZxhoW+V52xqhMWcJfa+UH5THkapzoxjs5/GTUTq7ZxkLj0OdrsJoM5BoEBF5EESEPpx9jR5bWFigTzZEs4sITQCg49UgUsziP96k58WX3PlXG0we7CLLSCA5LZEwoxaDXoXcucrm4izLM5OIFGEk5l8gLr0YXayJ2JANlN4d9rqaqX3WR0ffFFPBRSiiYrBEGkkzHqEXBhGKYKQh8RiT3RgdXvx1PTTVDAcAeogQEftWEYkSFxtNT3l5f5TRgxBMeVeIvVRMVfwGkVI7HD2np3OV+vYx7nVrEXvkpCSnUHWzhPiyTHRKCfGCEG1zmLXhQXoGRvlw0Mu63YXGkkK5TYRRpyIsWMK+PASDTk9YaCh5EVusj8/w1YcfM7aUQlTpOdJPX8RapiBa4UaND82xCPbbOJoe5JN7W7St9zG3vYIyKYlTJX9KQY6Z5GiIkK0h8ykROXXsB5wBR6j927A7g3PXxWD3OLdbt5nftKM1xZCWrMBk8LKx9IqRh+NsSfTknKpG/3YuxUbwrs6z9E8/4d7gAdnV19D/5F0K0kKIUB0QQieSx/DbX35Da982hz8o5vqNKmwxcnIGZunpHaOx/RW/DQ0lyagm06IjVSPCvbPJwsQYXSMrLLvUpBWf5ux3vkdRjhmdEgy4kbiE1If/PML9i6dj6OMSEOflYIgOItoQTKT/CPd+B3Njc/j2fITEX8eWX0ZIciIpFh8qzyySpW6GBQdF0wJ2fzjHujjCrGq0IQoivEd45g6Yn1rEobNiPl9MVlEmsaE+zNszzHd2MNbYxKc7cnw6PWJrNIVGOTqZmnBJMIqwfMyWMEwWJfL9Wcba6pjsbKFzNwa7SoHabCI1YYMQ5z5rk2OMNB4zta/GkpxNzveucuWEAaVrn56ffUrr0wkiEjMx3Xif8OpwYnVioplBOb/N4w8e0/FwDmn6JTLOnSCqIo6w6GNCvVuodseo+VkN91sW0EUXkn7zHJl5OpTqY3Ybn9F0Z5Ll+QMWrGbUSTISE6JJdyiRyCyIgxVIEpRkGteR7x8x8sUzPu+WoTYlEX/qO5y+ZMaqPyCIDRyvW3l2r4eOphm06puE3Eog9kY2Z+yz9D9o4vnth4yJMtGnpWBOiCXXukdWhAyZ10F9TTMvGoORhkVwfFJErP4IkzAU/rKb1o4tQopzSPjj75FTqCNscxVxcx3360cZWnGgTzmBrjArIN6Ij5STsLRDf8MMjY+7WAg3k/n9CgoulpBuv8904wyDnaNML/pZDwnBYIkk3BxOsiuIg6195iYWWZGrsMQnkl1eQXKRG/XeJn13PqTmkyHsxlSSr/8RmVlJZMd5CJV72eBLJn4zSe+v+piwmIm9eJ740hIM5gikqyuB2GKL34/REkVwqJ59mRidZPpbB7rtzSBP+AgAjKfMT48yMNbNk24543N+ROo8cuPEAYBu1KmRC+dkwHghCQAinU5DrM2GSX7M3HAn/V0veT21xZonH4MliZD0CEI0tTi253BPznG0WEFodDyJ506hPr2CxeFkt/Y2n/0/yzjk0WRU/AjjjWSSYxwYVAJAn2Dm2TCf/fwu29ISwm4WYa3M45xmjYPeMb74+UeMvg6H7DxSywtRph1QbPURpVEjHp+n4d44jX2jrBosKGJDiLUYSDLLUQgd6KiRh8SQZZJgU9uZa7vN4DdOBo6CMJdcwnCjmMJEDzqZA8teF/NPJqi928SQJwF5aSGV16spjZvE2ePgsw++ZmrcxUFSPNEpCYQkhHEmNpxoc3gg9cUppDV6Jci9cjblnQGAvt3URM2/WOKFXUTMjR+Q/UdFlIU6sYiOkMwM0TjQxi8+/4SmiSzOlr/LhQuXSK5wEGZ0oXB5cTye48G/esDw6gL6H5VReDWTyCA1B31DdLyYYGx1G316EQmFYWj9O2yMNbPQvc2By0JG7k0MfxTKBVMk0t5uuv78MS9WpUTmV6J6p5ITWSqMCh/Rvim22vr5+tePmBvKIeyigcT8WAyxIryv7Ty4V8f0axfKrGxysuORS3dQzDQw1bOMe1nJ9vcvc+lGFTE2M6ldLwIO9Knh13ytjEZvNhIZE8Ul3wpe3zhj47287NGxIEkkrfgkp98p41aKh+PZMTp/+lNejMkw5ZxGd/UPyC+fJUqiD6Q5eXtW+PKTr3k5NI23/AQlF08RX5hChvIYhXebg6k+hv9lN1+vrhJSXIzpYhpXUkKR7a+zdO8lX9TMsO9VsR4ZSUi6Bmu0HqtknrD9NOQaPcpkK1G2HXZHJ5n/+ikveo8JSk0l6e23KStPwSg5RM8BR0191Dx4yUDPDJsZFZReLyS/MgP9dhNtX9XysqYZiaOY4xORhCRFkWuNITU8gmC5nL0doTfVSZBOg94Ujl5teONB9/mR48bnExzoh8icG2yNCgC9ldt1i8iTUznx3vsk5EaRpBNikIX91SBexwHbmxu0fVHPs2/6aOscYSUyi+gbJ6m+coaqODn5s8M8fdbPh70JyGKnKcy3YQnZQzvjZnBklak5EUcZWdx8+zQl5fEYVuvpfNrPq5Yp+pwyQpLSiM7IJjMmnEKTFvY2aXtwl+ZXc/hUWpIvvcelCjMRGh/zDX9Ffc0482uwqX6LYGsYCdEywmiGdTvTs2A/KiC8MJ70M3HokyVk7A5R++8f0/jBcxaS3qPyve+SXBZDYaiL4OApjo/HmPrZHX768RY6UykF730PW/4i+0evmR/uoe2p4AkNIam0DEXWK9xbqxzV9zE7Gow6JoqEGxc4e9VCxK6bhdvPAg70I5OJmOpzFJ4QRDw6NAoC9RVivwc8Ttz726xtbjG/sMT44jbbTglSlQbUOpJ36lmeHubV3j5zQWewJKaTV1nC25YB7OMzTH1ZR/1aFgtaGVNxYZxTLhOpVcDeCr01w7yadaKLyCLl7fOUV8ZhjlKwfPcuT//NHfandzioehdLlo5QcxChkh3CdvxMDk3yetmNOCeNG9+5RWJSBMbVaSZf9tDx0R1+uTqFKTudkLJ8ErQGot0Sguc2cI/vMXXgQR6dSPSPfsCp9COC/FvstT2lp2uUyYk5hiXZGCxxRJgjSZXu4FrbYm15ky2nCW1yOBkFKSQXGYmQ2umt66DpF7XsHMWScrKMmOpTxGbJMMuO0XhXOXg4xOePXjA0v47Llok5Pp7Y1FQSbEYSoo0YdUGIceHziwIA4W9yoHsPdnn1uPU/caDnkh8XSpxfiI+eZGHkNXW1bXT06tl1iZGHRGLJhUhTEDKpA4MoHKvKS4jMizz4iFdTW9x7WMfsZgLW9HTSs1MRS0bYGetjemiU4G0t6z/6Yy5fLKJMPoW08Tm1Nf28ntHiPvEeJ68UEZ0jJUuyhHhzkYXmWuruuenf3sGUX4DtWhUlaZEYFBCyN8hSYztPv3nIwJ4FVfolKi5fIS11C+exg83NTWQiMRGhRnQaLVpV0BuAHggR8oNbiM1aYWe4hdpX83SNT7Pll3Py0mUqy0+glktQeo6QimWBe4dfiDWf6WCi4SF/uihFIzWRmpxBeKYc676brkf1uFv3EX//DJXvXEAScYS0/WMa7rcxVO9gKjKRuCwboak6ihwCLtUgk0fgijZgDfYTLnWy4VhmZvqY1WUnUqwEBTuRSBzYnc+ZmnnF0soKZstVCot/Qnx8GC77R6x/NkJnxwgLWgvOM0UkxsZi8UgIcTiRadSoLGHEhkYSoZUSovDgkU0wOj3M46Yn9Ix6cR5HY9BnE2/OxRzuRKcRduxtuByhSKV6goLDCQ+PITIqmlCjBqXirx3oghnnW4D+uo+uvxIA+iDa5ALi/vhCAKAfLvbg/00jTSNLKKKzCX77HOcLUrBpZchFHez0b9D0RQOvev3sxVopunYZS2UyiWrRG4Du+Rag+4/xSmYRDyj5UnCgN0+jufDXAD0I+fQcz+810/5YcKBXkvfjGwRXW7gqX0RyvIJ0ZoCnn65z++Uc/pAETv1+BadyTfgd62w11fFk2M6ruW1EQVbiEg3Ex4WhcPayNTLDyOAss7MaZHknOffdK8RXJVF+9AUNv+5m4Y4rANATz8cTetqAbXuNlgdDdNVOsBmVQmpBLAZTENb5DrqmVhiYnCc4pZxzV26QW5CLUqjcONwMJHEEyyUYI8IJ1mkRSoJ0ImdgfuJBidK9Fvg6Vl/x9UAw3zQNsyG38VbYCi6dFrtahfXVL3m1CSpLGuob/4zTaaGB+kSze4+9lXl6O9qYqvkNA8G3yKu+ReEpMWFqCxqxFIUT/M5aVpZW6etep3silahkKzlVCeQZlQE38BumvMj+xirjo8M8rellbGYNn1RDVGYhEdZoFGo1xt1ZjnwqdCHhZIQFY5XtIXMf0zu1ym9e2VmyuwiPtZEVeoDCeYB7apSd9R3U0fmElP8hpjNa4qVeYnAj8wkO9GV2XW8c6N/cW+LImUz6P1ZS9C1AT3LbEMLX7Gt7DO8+YmNjBcfBMboVK5OuBXYONgny7OJJuU52aTmR8UbS/e5vxTQS9qQgcXsJFhIbJLJAX3bAUO71vWGxwkAn0M3ne0O7/9oK7fNxIBWhdAgCCDFIPLikggPdjf9wi4nHvdz9+ik77jDUZy5z8nQRyUlq9LI3eTgyIaPP9eafFPQPSLrgwMdQfQef/3SU1y4VOeff4vTFAmLiXITohIqFl6yMbfH0mwZ66oPwqUPRhYegSXYSFeVDJlODKJMgjRGjQUa4fhf1wSz76/scr7k4cO6xtjPN/OYwA863iEzQkFIQSZregWZXwkTjIHXN+0x6/Wji4rEkKMgNkxHsP0apleMzRKALCyc2Qs1RdytP7jxgfUUacKAXVJQRX2AkLmgWXOuMd35Nx/8tZelISkhmFe7/QUdhQgiHgqjm/2iidWABlTGBjncLOB2qosQciikyCrfbx/bOLj6fn8jIKLRaLWqlFJn4TX6I8DaI2MZh32NqcjIgKhKAu0gqFwq2/jOALhxcufh3Ee5/G5T7HUD/e4Er/6u+id8B9P+qw/e7v/w3HYG/UwD9H//vZGVnUX3uDEmpcYiFh7jfjUjkCHQu+ve2aXv0iF//4pe8Gphi0ZIWiJ8JDtYEHjoKhZwYq5X09LTA73d3dtnd3SMsPIK05CQqcpNBusfLzi4a2ofYJxpbUhxFFdmcyPISdCxioKaemj/tYexgDWeMjmO/i/WdPTaEh51fT0REDLk5JVSdPUNmRhRxNj1i3w6+xVlWp6Z40dTGk/omXs8uIA4yINGE4hNLkWrDiEpIofxUBXlFJbjbf0FdfRf7B3pyyr5LcXkesakaZIoNnEfbtLU84/kX/fiP9WSnVhB300ayzYpM5GdxfITG2uc8f/aM3b1DNnYdSBVB+BUhKPURRCfYSD2fzHlrNrtzK4zWvmT5YB9bZjKFb50jKikCvU+Mb3uVuScNfNX8itF9FXkFyVy+WIHNGhboktxcXqT7ZRsvap/zqn+Uw70jZH4Fm7p4TAlpnDqdz8mSFGKiTahkx+ysLNHW0kLtw6dMvnozcA1SaVkJT0KtVBEdGUVJbg5nT5WTnWJB5vUiFaL3XQd47fMszU3Q19PBT1+ICVIruHDhHBcqCwkPUSOXCn2awuT2GLxOtuYn6e5qo39sjlm3jahoCydKishNjUWjkAQWhkIkmd/rQOT3cLi+zHBvD0+Gl+ld9xBjVHOhooSizFR824uMDQ3z7PFjmhrbOHB6kMgUyDU6dFYr2fkFnDt5iryUDDaWV/jio08YHh4hOz+Pk+eqSMhJQ60JAqHjp7aZv/j8t3StzGA+U8qp0pOkxicjntzky99+SW9nL5YzJyh//wa2vAxSd/pZW9qku6ObhucdDAxOsbd/jCzYiF0sRxMWgdYWR3pJKefK8jkfH4QiWM3s1DT37j2kpb2Hffsh1phYLl55i/LyUgyGYPwiQe17iNe5zdr0Ir2d3dS9qKOra4AjN0gVao4kWtCEYY1PJjG3iJ8UmggSuXlW10ptWw+JaRmcvXyTgoJcZBIxOqWftfFRPv/0Y3petqLJv0rlyTIKcjKxRQQhEt6XpXk++OUH9I1MEGGxcvryO6Rm52IwqlFPNNI9OEzNi3ra+ofYtLuQqYLwKTX4VSEYwsJJzSngVFU1NoOUkTt/RlvnPlG2dPJPXCGtRACJQhXAPkuzPTz+uoGRrmliDJUkXszHeiKVNMkaky9reXz7Y1pG51kmAnloNJEpOVwuTCTepGeh+TafNi2xtLGHy+UMzBoiIy2crqikqroat9vN9s4WO9s7aDSawJ/lp+aiFCCesAkQCV2wf91VJGwDhQB3LyLczMxP8ezZM1o+nUUfbaLyfBVphemYw7TogxVszs3S0lBL7YtaRufGsIs8SGVGvH4rHvcRarWcjPQEzp0pJNYWxe7OGgOdnXR2dDA/O4ff7WfXGw6qSE4WZXHrajVZ6ck4dxdobnxBTc0zvAoV19//IRnZuazvH7I42cDQYD+vRkaRS4PJzc0nPS2bsdFZ+noHmZtb5sguxK670Wo0qE5m8aNr1eQnROJfnGRkeovx2TWc0aeoqC4gPjoIc0BIsILU78QvtgU2YYGpjVgoy3UG1PtHB/u8Hpvj+fNGXjxvRSI1UHzhLPnXL5IVa0KNJ6D6lXh22VqcZ7i/l5pnTbzs6sN+eIzGaEIsNuF2KVCpxSQkR3OyoozikmwkEjFtre08f9bI8ZGYkycrOV1ZTaLNzoF9l5HhVzyvb6OlrYOZhVUUaj06fSiG0HA2tg/Y3bMTFR3DxWvnOFmST6ItGqljl4mRQTpam6lrbGRyfgm3X4RPLsBxDfrQCHQx6ZwuL6Gq8iQJFjVBIsFkJMTbe8G9i+9wn6GXzfzq5z+nvXMMrziUY4kCv0yFNFgHwSEYjCEUFBdRXpqLNdJIdGQExmDBAyykDHhxbq0xMzlKU2Mj9Y1NzK9tsmM/xiXT4gmKQK0LIS49j8vpBlKSEjm0H1DzrCbgcsrKyeHWrZso5HJejQzz9Okz9vbsxMbFU3jpJmkJVozBSkSOPUYGuml4UUtnVw8HTkhOz+TiW++RJQw9pGKC/fuIfS72N9fZWJyntamV2to6Rkdfs+9REmyIwC/ToQiJRBcTTPKJOP6nsmu4l3d48KsvmN7cwVZeSOrJEqyFqUSp1IHwsvBD4eoZxT03wIOWIR53j7NmdxKSmM+5y2+Tl51JhBKUHi8KiQiJ182BVPGmt1CIgPfu4z46ZOH1JI+ePKW7f4iRiSncMg0aQxgSuQr7vp1oUyRlxaVUFJcSaQgNRKF9+Itf0jk0SEFJMRfeuUlsWhJhOhVB9mVmxmf58KOPae19Rc6J09y8eZPU1BQkzn1mNxaihgAAIABJREFUJkZ51d9Ffc0j2kZncKpDMJusmCOikIhlrK1t4/X5yMnN5erVy+TmpaAVslwDUaIeRIE4Vwd4XaxPjPPFRx/y6OFzduxHHPtkiILNKJRBeEQy3NowcrKzAvfy3LQELOYwQvSKQFQd3mNw2vn/2HuvH8nS9Mzvd+KcE95HpPfem8rypqur3UyPJYdDgljxgjJ7Ld3oQhcSpH9AkABhRRASl1wtlztDM6ane9p3VZc3WWnKZFZWVlV6FybD+zjnCN8XNRyuBAEkdEFiMAkUqqszIzLOZ173PO/zpmLb3L1zi2tfX2N1OUUiW5AChXnRLxVtYWR8gktXrnBiZpSu9lbCbgUHZSrZBAert/nJh9e4duMuh4kyhj0qZWW94SaGTsxw6colxmfGcIjZmJtrHN2/wUfXb3J9YZFUqYSnoxd/qFnWZrNpE6fNzdzMSb759rf45vl26rk4f/2Tj/jo2l0GRsZ4473vMHNiluaID5/dJP5inQ8/+CnXv/gMfewd3n7zMqdmJ+lpEQVrKKcS/Omf/AkPllYIRlu58u3fZ/zEHNFWP95XX/H02Qu++Oprvn6wzFGmjOpwU1U9mK4g/nATIzON+YsDTQ62vxD3MIfL28L5Kz9k7s0RmpoVHI48scPHfPKTayzeWqPFeY6Bb5xh8Mop5jwpXs1f48Mf/zu+XFonYe9ED3XQPDjFH7w1w5nxfhIPPuQ//M1X7B7EOS7XqNo9aE43VVOXZKrZmUm+9f7bXJgdoVbKs7+5ztMP/heuPtphNQnppjOcmp3m7ctvcNJbYnvlMdc//5RSYIBLP/zXzF2aY9i9RTZ+zPrqc+7evM2tW/clCKM6gySrGnZPkN6p08xeeotTk92cHbDTFOmkmC/z0S8+5aMPrqLb7Vx84zLnzs/Q29+Oz2Mnltrk6k+WuPbRPE77Fm+/d4LxyQEKhJl/VuLB0kvczUP83u+/wcSwB5WiHFXxa4lo0fNnStlVMUqnmowTP9xlb/MVt27elH9eJTW5L3XRF6h5cPvDBCJNzMzO8J333mF6YhSfUiGfPGDr5XPWbv6MT68/YPXFJlV3lJoYUYFK7/A4J+dOc+rkHCP9PXS0BPCSY/HTv+bP/uIeli3AyXPf5vS7kwyOiEJ4iXrlgNufLvDTv/oYR3GEtm+eY+Dyad5tK1PbnOeLD/6aT28ssJzzY/laCI2d562zU5ybnWA0bIP4Cjdv3OQXn1zl8VpMduzo7ghlzYnL56W5p4uL75xjZGyQeOKA4x8/ZruWpn1mmJnfv8B0bw9+m44rnubxl/f54qPPeVG1aL90htOXL3JxuAf70VO+/PDvuPPLv2YlVqWg+VGH3mLm3d/jm2+dZ6pDo0UpgSKkNGtYpkq5VGP+wRJ//m9/zIsNsW/f5Ls/+DadHa14fR4spcLGjSd89KOf8+poh3PvnOeNty/T1BPF7/VRqVR4dHeJv/w3f8nLtRd895vf49R/cQq3x0XqKCGB6hvXbrKzeYDLGSQYikq5yFzNoq2zi7HJSc7/0QQnW4Y4evKKT//3v2MjnqZvdIyhH75L73QfXo+bDurs377Lv/93f8lCXuPE5BBnT80yM9pH+mCLL7/4gq++usbGUQqXNyB9Y111yZjb6w9z4fwZ3nvnTYb6u7EV0rxcX2Nh/j637tziydNVcvk8gwMDTHVFqBfzbKXCFO2djM+c5Fu/e4Vzsz52Nlb4xV/9OQt3D5mbu8LFi/8ZU1cquF0enLqPZ0+3+Y9/9dcsL68yMTXFxUtnmZ4Zo7Xdj2EU2d5+yYf/202evVinu6+Xy99+k9GJAUKRANvbazxanOerLz7n0cO75LMZXE4/qq2bREAn1NPOwKVTvHv6PBGbg9UPr0nCa7C7jbPf/Sbtb52kG0F+y7Gz9oqffvgpi0+fEe3u4/KVC5w5ewqPWmT+5pd8/vEvWH80z0N7H1qkg++MtfCDc1OEfQEerh5y/8jF0ORJZi+eYK5FyMFWcVayGG4hEqpgmQZKWWVz7RWf/fJzvrx2n5aePr7x/d9l8vIlXH5VAgdCR8lVy6EX0hzMf8JffXSVz67fY8XqoefEeb7/O9/nm4IEkXnG8+UFPv6bv2N+9SV2bwCbv5ms5ZNSzarLx8jYKN//9vvSvtWLxxwuf8iz63/Jjx5XWUnaqHk7eefiG/zhpRmiusHu/a+5Nv8cxRnk5Pf/Nd99rxu3o8bx0Q7PFpflXVxeeMLuQQrN7qVQd5CyfIyOz3Lu8vu8e36a7h4fbU1QSC3wsx99xId/+wkh3wXe/+4fcPrcJSIDJqo7Raq6x+P/+T/wp7+4hyPSxdt//N8yN9ElfePh3Z9y/9rH3H+4xJ4ZoNIxi8fpRs/nCPtdjAz1c+HsLBfOTuK0O/j0k0/4+YdX8YdbOHX+MidOX2SwL4zPbaLIsXOGVMKjXuJoZ5eH9+f54pOrPF1epVgoo9ucvHI0YfP46e5q5fTsNG9eOs/JySFaQw4yh3s8eXCb219f5d69O2y82iDVPkZTuJWmYCvJowzFSo7ewV6+9b2znJ8epy0cZO/TRX7+pz9mb32HvTf7EBN2jxMxsqk0xZpOW1cvg7NnuHzlDU6fmKK3SaNyuMrqjWXm//wqn79aoWV4gKzXztOjA4q5Mqqi0xJsY2JyhouXrnDi4hkGmk08lMnub/Py+Rp379zmxs17rG/uUxf2So9geVro6Bmkd+I033+7i6G+DvpaO9Aqda5+/gWf/OxDKSd84vQpzl15g66xQZxut1SrK97/t3z+9X1uPXjK010VQwvT0T/JzOmLfPs7l+jr9Ta6ryljio5I/OgyChJgT0WufaVY4u5X1/nZxzdJpgtMn3mTs299i96eME3BOg6qZJMxDjZece/rq1z7+ibP116RrdrQ3WEM1Ykv2kl4YoS+E9P8sL+dQP6YhWtf8cWta2yrGgWbjZI3hN/UUSsGk+Fmev/gHOdPnWbS1cL+jRW+unGLzXgS9/lxzlw+z+DMKMO6nVoszu6DJT74+SNexHfpnR7mwu+/w8RgH0GXC+U4x9rtB3zy0Sc8i8dpm5ni/MVTvO9e4UHMya3VXV66x5k+dYaTE12M+xXZMCAEszHtpC07xeQhq3c+48bDJ+RKNaLtPZx/+31mpkZlx61DcNusxrphlrCONth4vMCPHi3zOJYl1NLJyaFzDFhh5r++Rez5FqPfPs/bP/g25XYXrptX+ezjj/ngo1+yfpDA6fGhejzUHT5MVccdjtI7Ps2pM2cYHh3hQmaRj7+8wSdfXONV0sAUttPpI1GpEmiO0tHdybvfeEvaZEHkdax8zc8++JiPP/uCraMUdUcI3eWlprlfx/wRhiZmOX/5Lc5MDjElZNrtFvnjQ452Nnhw6xqLC0usr7+QCjiGLuI0sHmC2AIddPSN8NabF7h07rQctSXHzphCzVJEPEIXWsQUZbZerPG3fznP0vJj2UzyR//lH9PV083OwS5ffPElj1aeEmyK8s7735RxTktTCG85yc7zLT786FNuLqzQ2j3IhTevMHf+DJGIG7sqtBlr2KigWlVs1hHpbS9/9X/9nOtfrTF3Zpjf+b136exTyeb2+PDnV/nlB/fobn2Xb/zh9xi+MExvq1D4OWJv6zFXf3aPq1+u0hQe4v0f/DFzlwaw9DLr8S/ZvfeUO19eZ37+CbkC+AIRekemsTQXyXSGUs2ifbCX97/9PpffukC0cI+f/91VbnzxnFBgmrfeucjkzADuwA637nzFLz/+KauPCyhGFJ+ng0N3DocGTl1lfKCL77z/DTo7OzjOFHj0YofdowSe5h45Bmx20EfzazFrUTcQ4uHIO1ujXkhxsLfJ4sN57ty5xaPF++ykvZiecTo7m5mameCsGF03O05nkx+HUMwqFUnvbHP3xg2uf/4J2aYB3vudH3Dh5CQhp4LdoWMU0mSP4zxdXePFzhGWM0LPwBA9w2N0RV3YECp6wl5nON7eYGn+LlevXePrm/c4SqRRg21gd8uaVbESR7X30NI2xNyJb/LWuTGGB1pRCw852l7m66+vcePGCvtHTjRvEE9fH+NjY5w/e4aTs9MMdDfjUEU+K+5cRcw1opSOc+2Lr/jJL5axOQf4nR+8zYXzUwQiojaQxyiInH2JX3zwMx7eXSSVzGAz7MT8E3SPTPLm5TOcOzdFf38nQR84pUJgY6CFZdl+LQ/+WqDiH42IvJ6IKt9AEfJTjfpOKpPi6pe3+fyzrygWLE6dvszpC+fpnuwn6FT/fqa3EHOQ+ytHP1WkMuzDm9f5yY//luc5J9Nv/x5XrpxkoDdKa8SNamUoZJPsbG5w/+ptrn95kxfPX2IYNrKeNizdTsDvoq+3icmJUUYHOinl8jxafMzC3SWOdnNoNjt2zUl1ZoYffv/bvP3GGYajduxGieP9LW5f/YKPfvlLnjx9Ks+/3e1Fc7hIRNulf7pw5hzvn3+DcuyYLz79jPj+EQOjo1y4fImxE2O4Q3asyjGvlj/kP/7ZQ44OC8zNvsOlt6fpGwzIkTC3bv6Czz99wMvncVTbGKEeB33j7Zw4cxlD9/Jw+QkVU+XM6TPMnZihK6TjsJA1fptRBluF3YNdHi4ssrd7QK1mYBdjUE2hAilmmWuotl9LuKta/bcz0P8/DvVvAfR/9G3/jf3B3wLov7Fb+8/3YP+yAPT/6TWA/i7DY32NOWJWFUURheOalOJev3OHzz76iJ2NDe7XohLsEnNeBJAupFDa29sZGRnB4XBQr9fl/29paaGvu4tTQ12ozhzPX7zg/vILYoUmmtqaGT81xHRfBi1fZfmTq3z1vy7zopLCHGlD86jkSmWSmQyVupfhoWlOn77E3PQkXR1emsIaipVFrZZQjpMsLyzx+fVbPF55RrZmo6Q4sDQ79kATrb2DzM6dYmxymu7j6ywurlMshegZeZf+0S5aujXQYxjVLM9WH/L42h5aTbCt5whc8tPd2iLlHXNHO6wuL3FfSDUuPiGeqWLTXVRtflR3kNbeDia/NcGbrWPUj/PEF9dlp0K0v5Ou81OEWkUR0kIvZsjeXeLayhGvKn4G+ls4c2qCpogbh+hSrFXYWH/O7atf83jhKUf7MSqFOjFPN5GeIRmsnT89Qn9fB0GfBZUijxYXuS5AlqXn5LJ5LMPGpq8Dn8dLT1c3Z6aneePcWUb6oxJAt2lGY25VLSYTnlfrq/zkSRN2u42Tc7PMTvTgF7KWgkEppNsFb9WoUojv8nztCS93kxypA7Q0NzEyOEBvewS3rvw9gC5m9ohChpFNyYDs3laGR4k6zR6Vs9OjzI4MoFfTHG5tcffmDW7fvs9BPE02X8TQnEQH+hmfnub87EnGewco5QrcvXqdg4MD+oYGGD8xQ6SnA81hx9QV/EurfPX156xkjvDNCSniCXrautE20ty5fpvtF1t450bpu3yGQG8HU+YmRqHG5osNbl+9z927j9jbi0k5w6LmwtfUhEPM2Juc4vKpSd4f9qO73BzHEjyYX2R17SX5fJFIUwunzlxkeGQQj0f0P4ikuIBNzEEUMzFfvOLurVvcu/uQnf0kdctGSQtieSO0dPfJAPw/P9NGxKWx+PQFD1df0dbVw8SJ0wwND6ApCl4HFA/3uH7tSzbWV7ANvsns5DgD3R1yxpS4q/lEjOtfX+f5xjbBaAsTpy7T2t2NL2gnWN4hsbHJrdu3uXF/iVf7Cco1g5LNic0bJhhtpn9skrkzFxhsdlF6/AuerlpEWvroHTpLx2iISLQGao5U4jmLt56xs5agw3uO8Ol+AmNtDNsOSa4/ZOHWlyxvxXmasmO4IgS6Rrk4HKUz7CK1+Ck/un1EPF2UElW6rksbcebMGd588012dnbY3NyUtqO3t5f+/n76WrpxOBqjz/9+aJFk6Ypkoo4pk2CDo8QBCwsLbNwoYw/7mD55go7hLkI+B26XhpHP8+rJErfv3eLR+mO20kdYiij8T+F22QgFPfT3tTM72Uso5CN+tMez5UcsPHzI1uYW1VKVuqsfb9Mwl06N8/7bFxgb6sUoJrh//zb3HtxDIP0X3xFzv4fJ1yx216/zfG3ldRKi0tPTR2dHL1sbRzxbfS7Bv2rFol438Hl9DP7u23zj9ATNDoP4o/s8eRln8yCNOvotLr1zlpEBL50CQDdijTtpdTbGOv0qwZIAukWtWuFIzFx8vMry0hq6zcfg6Vk6zkzTG3RLYNEtYBIrh1nIc7i9xY0bd7lzf4GDowSm7iYYGMblbiYQtNPb18Lk1CgDQ11SHOzZ2hqPl9eoV+2MjU4yNjpBW0sao1Zmd3eP+/OPmV9YZHP3gHS2ij8Qprm9G0vRMSyLtvYOZuYmmRwZpL05glupkBPg9Ys1PvjgA5693CZbLFMw7RjiLoaiRPunJGHk3JmTDLR78YrnNizsgjhg5qFSYn/tCV998hELSy9IZTWypo2ypVLXnNQcPvoHB7j81hXmZoeJ+p0EvHacgpRh1LAJp2dWqaSTPHr4gJs3b7C08pxEOkfZ5qPkiKA6PbT1jfCH53rp7hJs5hqPHj2iWCzS19fHhQsXsNvt8hw/fPiQcrks/WLnzDl62qJ4HUIWuMTuxnOWFh6wvb0tZxO3dfYwe/Etuvt60FUFrxTnr2MWC5QzKdafPuXWrdssLDzhUMgO6B7ZkakHmokOhOg/28sfTbyJM2/y6Ms7HBYKBCb6pfxeaKSTFtUuZfyCorZsvaK+u8q1+TW+erJJLFvB3zfNm+98i4nRASIauOomupibVq+Q1V0I7rUoOOgUsGpVMkd73Lp1iyfP1iWAnqlpOLxBHG4fkUiUtnCU0aFhJnsHCXv81CtVrl69ytOXzxkaG5Fy2OH2VvwuFXcpTmIvxhdXv2Z1Y5+B8RPMnTxJa0sLIY9GNnnE9voKd776lM8ePOaoptLa2k1PVz8Bf5hKRRBHFAb6+zl9Zo6e3hbsDiGn2fBbQp5Njh4xq5SODrn9+Wd8+eV1kqkc6aJJyebHFD1UdYVA3xinT83xxhvnGe1rxuUQQniiMCW08MR7VDBKx2w+f8bi4kPmb26ydZAgky9RVN1Eu3qZmp3jyrtvM9jTStBvxy1nrVWhVqQUf86Na/e5cfM+mzspUhVRYrfhCobpnxrj/BvnGJ8Zxxty4k0eUHj2iK/u3ePGwwV24glqniBN7T24BXhiefE7/Az1DXNq+hRT/TpKJcft+0s8eLpOc3snA+Mz0oaG/E7cOpSODpi/f4cnSw+od5/n5OwUg90dRL2iKGBSy6ZlAWp1fQNPIMzY3CXae/sIhB0Eqxtk9w64d/ceV28/ZH0nTrlmkrfsKJ4wgXCUnuFJZk+fY7jVg7rxOSvPBLYTYHDiEgMzrfiDQgqvQD77isXbz9h8ekREO0H45BCR6W7GHWnSr5ZZuPkFD18csHBoUNEDRAem+Z0LY5ydGoTNe3z02X1ebu6yfXRMweaU4L09ECEQDtHd2cbs1Cjjva1Y9Qqp+AGFRz/ls/mXPNjMsu8aZ3JslDfOneOEv0Qhtsfa8iI5Vxf9575F13AXQ95DbIZFKp7g8fwCt27eZe35S+LpEiXNT7i1k6G5C8xcuMzEQBMj4RIuR4hiocL9+8ssLTxD03VGR0YYGeuhqTmI06mSK8ZZuXvA0web2G0vGZ9oxeNV2T62uPskx/PNJOGeGb7zvTOMj0XxOfLYESRVOQUdTYrmij/1BqFDgERGhVrmmIW7d7h96wbXFvYES0/oL1BSPTi9QbzBMBcvXuTy+dMM9bXis4mXFUjHDjh4co2vbs+z+HiVWEUnZ7lRdAfTJ89y9uwZ5manaYv48eg2bLUMu4tX+eLqPqo9RM/gKXonm2nt0HC4xFiSBOtLO9z5ahFXeQTPmVHCE/2cD6ZREs94/uAm95+84MtXFfKKF1ffHBdmxzg7O85Eix1nfZ/VhQU++/IWS0/2yeQrlE0HBVR8QgWop5PTl08xOjFMqVrE/HyHAzOHf6CV9jcG6QtHEbQDb6bM0aOXLD1YYqNu4Z8aZXBqgvGWIN7sK57ev8nKrU94elAkUdUotJyk78x7XDw9w0SnTodN2F/RiiKKlnZqNYuX61t89vkNjmJxZk6c5NTZOYLhgJQVNahSXI/z5PYCsUKSkblRhsaH0P0OdFWTfmLr+SY3f3mDw91DLs6dp/29DhwuB8VsnvWldebvP2Tr5Q7HySKhcBPeQBi7L0R3Xx8Dw8M0ndQZ9XdR2E6w8uEDDnNFWrq68V+coLmnBVVXaceg8OwZn3/2JSuGi9G+TkYGehnsbKYkCIFLS9y7d4/HL7blTGjF6ZP5UTAcJRRpYmpkiKmJEdqaw2jVIrnMMS/WBUB3i8XFZQ5jMULhKKcGO6mXCjw7cJFVogxPzvKN717k1KSHXPqQxVtf8PJpgf6+aYaHxGiAYxwOlyQR7u+luSbIAlsHMsYbGx+iq7uNQEjHMMocxvZY+XSPnd0dmlpbGD85TktnE76goPyV2Xm5xu2b11m4c5MDoQ4kTLPRTiKsE+hooePUBBfGZ+nwBCmtbpN4sYUjGqT/zCyumX7a6hXCtRLp/Th3Hi7yaueAQGsbk5OjDA0NoNsKbDxdYHH+Lrvrj7hVaqJk93MybHGqIyRl2p9uZNikh+Hp08xcOMmpdhWXUpMdpRW9jF2xy7E/1HTSB3GW5pdZevICbyTK7JlzdEyOYXNKRV3R04TLLEh1jerOIvOLq8w/WedRuZXIwCRnzpzmZF+AcP4FhxsvmP/6KneWnpGvWtSdYQxPi9w/f6SZrq5OTs/NMtjTLvenuHWDg+UP+fm6wpOYRZoAMyPjfO/UMO1ejcrmCk83k1i6j47T32F6RCXgs6FaNRK7gsR9j+WFRR6vbFCp28jXXRi+Ds5euMwb77zPVG+YgM/A66xTyj3m7vWHzN9aIuQ5y6lzb9I30IujzUJxHJM1jsj99DY/u/9SAiKj7/whw11h3Gqd+qtbPLn3FfcXlljLKBw4+/G4PPQEfDSHPQz0dTM12idVs2y6ztLDh9y+/wi3P8LgyCR9Q+O0Nes4dSF9+xpAFzq79TKldIa11WfcvHqblUerHCdTojmdw3AvXkF4G+rjzOwkp+dm6GsLolOnnDlm9+UzVhbvs7y0yM7mKx4TIBpspVNIotU1FM2ku0+oQ7Qz2ddNwGFn88MHfPB//A2J7SOO3hvDZ9fIZ9KUCyUqlp3O3gFOXn6X6RmRu7XSZK9SPHrK6q1H3P+Lm1zbfEbH+DDViJ+1ZJxysYrT4WGgY4Dp2TlOnTrLwFgzfko4RDxSL5NPJni0tMTtW7dZfLxGJl8mrwTRw91MzJ5m5twVLkx7CPvdhBwelHKVJ0vLLN17IOs0A8NDDE2OE+xslWp1YkyR4+gaS/cfM7+8xtJGlVTRhj/azemLb3H+wizt7S6cNhF7i7WuUxWx6H8CoIv58zVerTzj9sNnZHJleoZnGZk9Q0uzitdhYBfAe6VIKZVkXYwiuXWXx4+eEsvUqSkuCXC4Q+34hvvpm5vhX431026VebnwgBvzt7kfj5MSMunRTtpcAXy6g5mmNnxv9jM6MMSgLUR2eY+lpysc5LIY4+2MzIzT0tVJj5Bdz+RIrb3g4fwRW6lDmvs7GLw0QWdzBL/DiS1b5mhlnaWHi+wUi/j6uhgY6GRy7yM+3jR5uJEk3naOE2fOcnJygJmwyMvE7FyRjzvIWHapgLC/Os/a9iE1y4Y72ETf+Cy93S2SEP6fAuhlKaOd337J5ztbrGfKOINRRpon6bUCvHr0jPTuAU0nB5g4P0c+aie0/FDehRt3brO+e0S5VqdkQk5IXNsd+KLN9I1NMjU7S9/gIG+zxd0781y9eYdnB0UyNRsV04biC9Ha3UH/kMiPzjM9OoxDMbCt3+H2nfvcufeAV/txUmWoGgoVmwvDFcQbCNHVP8LkiVPMjfYx0x/FJzTpjQpGMcPu8yfcu3efxcUFNvYTFA2VYs1EEYTLjiE6eoc5dXKauakx2lt9uITSoVlpdINaRTk6yjTqxPZ2mL8V49WrDYLhMFfeeYtwU5SjZILHK095ubmBN+hn6sQs3T3dhAJePOU0qcME8w+XWdk8INTSwfjkDJ39Pfh8GprUbBZRUgWb6Bg2YxTjYb6+Os/qoyRDo62cuzBJsKlCoXTE4sPnPLy3QUvwIlOX5mgeDdIcEAS7BKnkKx7dXOfx0hEBbzczp9+hf7oZ3WsSry5R2Yjx4Notrl+/x8FRHrvTS/fQFM2dfVTqBoZiI9wWZUqMahobos18wr3bKzxZiuN1DDM9OyZzcE/0gJWVh9y6/QVPl7KkEypW3Qf9XgIeB+FggOGuZmanJjBNg2cvNnjyap9sqUrrwBSn3niXqT43Tf8vAF3kNiKPrmCUs+xuvuLBvdvcu3OTtX0x3m+IwaF+5k7OcELYyb4ITtE9LU57pUIlmeDF6iqPFx6SCbUzd/ENxvs7cdsMbKpFJZ3gxfM1CaAnsiWae0cZGZukuauTsEuV9RubWUMxC5QSh7xaW+HB/AMWlp9ylExTVDyURJqnOyhV4+iuXlrbhpmceofzJwYY6G2mw79L5nCVu3fucPXaE56/MrDsblqnpzgxO8OZU3P0dzVyTkTNWjFRrJqsb5vFHCuPl7lxbxebo5dzZycYGW7H6RHJW45iKs7ayhNuXv2alUfPSaeyGFWFaqcYbXGSK1fOMTvVhd/X6GJ2/AMAHes1ai4Lg/9EvEEA6L96jfRrjfpOsVTgydMXLD58RKloMTw4zeD4CKGuJrz2153URuNzyGY4CaDXsEpFNp+tcPv6DTaLbnpOXGF6up/miIOQVyhh5CRRvpzPsvJwmTvX7/Pk8VOyqSJ7pg9L0wkEXPR0hRge6qe3s0WSw14+f8WLlVek41WpqKGJnOzNi7xz+SJz08P0+lWcSoVyJsnLp8t8ff06y8vLJHNlSnVLNro93GtXAAAgAElEQVRl27roaWrj5Mws75w8L4lej5eWyacytLS3MToxTnt/O6pHxaqkOd65xa0vY2TFuLjuE4xOtNHU6UTV4qw8u8WdW6usrexTzrTjboFwu4dwWy+pksHai03svjBXrlzh5IlZ2gM2BNlANgoYFQmgJ1IJ1tae8/TpKqVS5bcA+uujK7Cef8rXbwH0f8pq/Wb+7G8B9N/Mff1nfap/WQD6//gaQH/vHwDooitPgDTCi5uUD484fPWKcqHAc1uzTL7EXF7xt/gKhUK43W7JxBJfwtB6PB58HjdNTgXdXSSfy7IXK5Aqt6K77ATbXHR6tqhncyx+9BXX/80Kh06F5rfP0j3YissnOmkMaqaDaKST9tYu2iIePA4Fp1BTsQoo5SK2eo1SOs3W7pGUbCuhURJJhGbH5vLjDERoamkiEvHRll8lfpCnZjThCPTg9mu4hJaemgCrRDq9T3ZDQ6tHiPrbyfdUJSNZABC2Wp5cMsHe9jbpVI5sWciVOylZbgn0uIM+7H12Jp0tqKU61m6KomJIQE/pDKLZhaM28Iju0c0D9jMKh0Tw+2y0twZkwd5my6EoFuVMmqPNPZLxDOViBbOqkHK3oYtnafLSGnXh8zlwyIKNKPbG2d/aJZsoUqvWMQ2FuL9N7ofL6aQ1EKatOUokIOStXhca6iUgg1UvUzyO8yQ7KgOulpYAYZ+OLuZzCQBddDxZDZaqWc6SOY6RzNXI2vvw+zz4vW48jsa8dMGmluzO1+dGAFvVYp6dksZOyY7HVqM95KE15EW1StRzWY52dtg/jJMr1ylX67KbwhRyTS0tdESaibo9YJgkdo/IZrMEQkH8TREUnwPLpiCUnP2Hx8S2X5KkQq2zmbAvRMjjxxWrkdmPU8wWKLUFUTubsDwO+q1dxED5cibH4Vac2GGGQrFCXfVQEV2rbg8lpwt3UxN9bR4GHVVsmp1apUoymSaZylKp1nG6PESbOwgIWTtVSNqJNahIiTurXqOcznK0f0D8MEGhbMjVKdo8lFQXTn9QdrrPBSqSfJBK5dlLFfEFQvgizfj9DrmMTtFQWc5ztLNJMZsiExyjvSWIz6XhluCpiVkqcByPc3SckUx0Ia2su3Q0h4K3HMMslUjFYmwfHpPIl6gaYvKXDk4fDrdX/r6W9iaiehX14BHxZBiXJ4zD14wrasPlFnPCChi1GIndAqUkBG1j1Dud1KMaXWYCM7NH4WCD7XSN7VoAwxlG8bcyEDAJi/FPu4ssxd2yE1/YBwGiu1wuurq6ZMe5AB1XV1cJBALMzs5K8Cegu9D11xJfIjsRFAXZiV6VYIJJXZ65crXI0VEMY8dPVYdoezNOQUhRFXSRLBcKVLJp4qkEsVyCWDlDpebEZuvE67Xjdun4vTqRoAOnQ6NSzpONJ4kdxcnn8tiEroDSDM5metuCUl7W59WxyjkyqQQHh4cYuk5z9wAef4CaTaGe25bSnMlkCtNQ8fsDeDw+qmUbhwcxisWKZCiLWqvL6cY+0kV3UCe9vc7L29fYSTYABP+pHzB1qp/WqN7oQDcTrwH09tcJ1usOdKkUYWGZJuVinUy6QDyWRVXceNuasDV58Is5rxjSDtmsPBh16vmc/DwHsWMK5ars/lCVZjTVj8sNgaCDQNCH169Je5JOZThOFsByEQqE8fncuF3Hch53tVzh6DDJ7v4ByUwWVfdhU3W8/pBMlIQcltvjIdwUJhr04tRU3DaRwNeoZFLs7e2xc5SgVK1TtBzUVTsOlw/DGaK9OUpne4Cg09ZIDi0T1XydWJp1aqk4R1uvSCRLcm8LppjOaKOuOuSMabfPS1dvBx2tbhzCtglQSiTRYvmE3xJzymRRMs7B3i7JTIF8uUpZ8VLQfBiKhjfSyqi/is/rkec3nU5LHyh8nSCDCFJILpcjFotJIoiQCFPCrQTdupwdKQqf5Zxg+u9IYKVsKDg9foLtPbg8QgZSdBcJzbtGco9pUDmOc7i7L21OLCfMloMKTqm0okc0lCic8/bgNRwUNg9JV8rQGkRvCSF0TSVpCwtPRdjlPQqbq9xYXmd+M0FFsdM8PMfc6fN0t4fwK+AxhJUS+FGZnEMURy1Z5LALEpVlYJbzpBMJYscZDmJJUlUFzemRALoASgJuUbANEra7cakCIrCIHRxycBwn1NREuLMFxSX8kIGrmqJWqLC7f8RxoYY30kY0GpXAlEsQskp5yrljYpvrrMcyZGxOnA4fPm8Qp8ONYQibqxAMBmluDuB0iYFvDcUKYYNlkUeOoqlhVSukt7ZIxo/JF6tky4oQp5el34qhYvNFaG9vpatTzOG0SRBevt6qNEBLsSdKlVo+w+HeLpkDheN8mYphUsCB7g/R0tFBe0eUoEdFE2dMdNzIOKqKVY2R3E2yf5AkX7RRMF3Uxdmzu/A2BWhqb8If8WLTLNz5NM7jOHvJODuJJJlyhZrbB5oLze7EpQVwKk58Hj/tkTAhd1GcdJKxFPupIi5fQJIaBBnI6VCEpYdygePDfQkqZ4KjdLSGCHh0nA3dUaxSgfTxMYfJNLrTjbe5G7vHgd2p4C1tY9Ut8okEL3djxLMlaqZCWXFiOXzYnW48oWaa2yI0OWu4j5+RSIapWw48wXb8bSp2ZwlFKWIZCZL7RfIxA48xjNnlwmrW6SKHmdmneLjJbqbObj1I1S7UWloYET4m7MGWEDODS6QyBZKFCmXVhe72Yjnc0q64nHYiQQ8tfrvs7qqVcujJJV4eFNjIaRzYB4kG/PR0NtNtJtDNCsXEEcdqM1pLF/aAi049J32LUS6TOohxuH9EOp2lULEo2zzoHj+e1m5C7S20BBRadKGG4pBg3uHhsbSNwg4IPxYMuSShQ9Ms6kaB7AGkD2o41S3c7hpHR5vMP4+xtqdgakG6J85x+nQPne06PpuIIxp9JL8C0BsasQI4F2e6IcIpip+5g312t7fYTYGlCoqU6OFyStKPiAcikTD9nVF8blV2W2DVscpFKrE1dg6SHMSPyYrz6AyiaA68oSgd7a1SvcBtFyoKgrBUoBpbZ3dXnEE/dk8UZ1SVUrCKVkCzshSSJgcbKdzVfqq9PoyInUFbBsr71OK7pOJZnlcj5HBR9HTREfbQ1eyh3SmIAUlKRzF2d2LEjy0EN6Zs6pgiHnPqqE6dQJufcDRItVam5aVGSqsggguz00VA1STZJ1gwMI5L5I+O2bMUaq1N+Jt9ROw2vJUklcQ+xb1VdjMmxzWNbGgCV0e3VGJodUBAELJe3wlUuySjZlJ5dnZjFEsVos0tRJoj6A4Vh13FtOooxzUy2zEKSoVwZ1jmLlW1jl283jIpZ4oktxIUsgU6mzox+02p5iLuVClZ5HD/kMRRAlXxyPstusIFIc/j8+Px+VA6irQofvRclcp6hrxh4fT5yXf7cHgc1BWLJqpoxxn2N7bY1AK0hnwEvG4iIk6pFskkE9Iv7SYyco/rqpO65pIxrNvrpyXkI+T34HaoUorcqlfJp48lafU4lZKzIMVn08t5Xq2tceNpjljZxdj0LO9//wLjfXZ0W5Xs4QapAw2/vxmfvx1PcwpVqIGpLkpFhZ2dfcqlOl6vl0hUkEs0dEcNBYNcIU1ly04mn8Xr9+KPBtDcGnaXimGWpQJK/OiQ2N42hUxG5jk2I8qhT8Hmd+HobGJA+FtLQ43lMJM56i4dR3uEYsRN0KgRrFepl2ocxZNkSxU0r0/GNz6fF4dSoJQ5IhU/pJjcZZVuKpqXaGGb6t4L9nf2OC47qbSfo290ksGZXkaDCnarAaCX1SoO1dngelY1zEqNzFGCRLZC3aYSbWtHb/JSl8XtRgziqueQ+hnlfYrpCrFkjnWzHTXUTLTJT4dLIVjZk51w6Z09duIZCTAWcVG2B+XeCRWOoN9LUySI361jq1WxlTcwE495nI6wVXSSNNy0h6OMhzVCmomrECNVVKjbnJjN/TQHqjKvVhUDM5fj6GCf+OEB6bxB1VRkB3rNKWx8O00dzXQEbWg2Q85DtRkbJPbT8o+dcdo6W3F6dKoeAXwcUyGDZy3G87iB5Y6gdw8Scau41Dp6/AX5w1fEkikOjQAxVw+aqhGyKdJehQNeokG3jLcFk1bmuocpqf4mQHR/KIDHbaKKDjJhD6U4sSmBPLNcIZVIcrhzRDZVkARvLJ0jdxTV4yUUFP4zQFjEtw5b49zXKlRzaTKJfWKHh3Ik3Z43ilPzEPRG5dgdQ6niC3nwhGq0B7wolRLPfnKTj/7s7ygmcmj/1e8x2NWOy67hFnUSm51wUwuB1m5aWnxSbt5DnsLBE57efMKdf/+AxfQB5957m7YTExTturT6uk2n2d9ENNpEKBRA96p4bTWcNgNFEHwqZTKxGPu728RTBWqGQsHyUnEEpYpMtKOd3iZF5kF2kcUYokM4ReowRrValaQzfzQMXqecjyz0TVzFZ2QPUxynSxwW7BTqOg5fFJcATDuCuFxinUTHXl3avprilAC6eLUmYy1Dzggvp3Psx/MUKwauQBvB1jBup4GuGFLVzjLqKGaNUiIuc+RE4phMUaWm2OX51j0RauEAjpYmzvvseGt5qgc7HCQP2RaqP5YiO9AD6DhM6HX5KfY7Cbr9tBoOzP0K2WPh1+okW1yEmqLoLietIuKr1DDjKTJxlWQliyPixdHpw6OruDQNrVinfpwhE0+SVoR6g1CCqeK8+X/y4csK8boTdfrbTJ+cY7TPR49Ipc1UA/GyHOQRI5AK1JJ7pEp1FLtLdlwKUNzvFRPTG+SZX3egV6BWgHyabUEGNmxYdhdRrZW2moNSIouZLVBrdeJtDZP12Gg92CGfTMqaV7JQpmaaVMWMa80tQVkBortCYSJNTfiDfoYKr0jux9gX6j2Gm4rioGIo1EWsJ/M7L+0dEQI+D2atRDCzTSqeJJ5MkS3VyddtlOsWFexSHcwm4lBfiEhLC81+jahTxyMeSoCh1KmnjkglEsTjcWLpImWhTyCEXXSPtAEuf0iqPLVGvLgdIsNukF11OaesjE0SwqGUz5E5cJDN5bA7HLR2tMnGiWKlQiqbIZlO4XA55f46XU5cTg1XOSNtvCDMJAoGuidAMBLB6bXLeoLozBX7KeyFUPSxWQmMQhuHexlScZVgWKe53Y3uzlKrJckc14gfGrjUYQIdbmwhBa9dPGcaq54kuVUgndBx2lvwRaK4oiqqC0rKJo6cweHmDrt7CUoVUeOz4w21yjqXIWIxzYbD6yQYCuILeInY1kkeljiOiZFsHUSbPPiCOopji2wuRiK5RzruoZx3YdQ8ZNxFPA6doN9H1O/AqWs8F4D1s+dsxTO4fEH6J88ycmKG7ohO5P8JoIu8Rg6GE5tTpZ7NcLS/y97ONvGCm7qzi3A0RHNLlFDYJ1XpBE9ClJ7shoFVLVNOpUgeHnLsDtHS003YrcuucsWsUzqOsbiwwLPn69QUnfFTFxkZG8fl90jShIxjDQG+VjHLRYrJGLlsVsakxUqNrKFTrJqouhOblqFOM3ZnBH+wn46og5DPRthx0NiHoxgbmzliaS+W5sDeHKa1pYm2lmZ8LlXm4Ga9LlUyRZ21QUKtyZx/50i0IbfS2urC79NRhXNWRDNSlWI6xf7GDslYhlpV2DeVlK+XYEsHXV0BKWku8r1GnP7rDvT/XwC62BIZSIi/xR419qlu1MlkSsRiYpyEQjDQQjASRPU2arBSQNYQtQ0RY76WhzdEnmBQzaY52N3msOrF1z5AU5NTqjE47TY0Qdw3K7KhoJjKE9tLEpe/o05CEfUPVeaSQTGuIeQn4HNKolQ6kSKTyFEtqtgUHcXSKPS2M9TXQnPQQUjMGxfNeFVBmIqzt7dPLJ4gL8obYoSF3cGR20PA4SISCDHY1IajDvHDI5S6icPtIhAJ4Qw6MYWREKNHi+vEd31USioeVyuBkIrDUwItSaG0T/yoSjJWoZpvQ3EUKNdSbMVSvNw9olCp0zc6xdT0NH19XUQ9yq8BdJnjVyhVSyTiST777HMK+RKaJgqYjZnnv+1A/8dDZ78F0P/xa/Wb+pO/BdB/U3f2n/G5/iUB6P/Df/ffSwD93W98g6GxITmXRRR9GgHV6zktpinl3AVCmDMdWJYlQTDxt/hyCj0f8QqRtxoCoFUQzyjex6WaqFpG/rdpOqlafhRVkUUEL2vUMhkefPAl1//kOfGAn+7f/T6nLw7S0R3B59dRTAH2OLCpKq4GXijZ+zJKECCDjBgUrFpNdnMKppwAOxRVxVBVmfyLfEKQp3xi3k9NFNnDEnyV8L8IqG3ZhjSmgFxKQajbZaJd8jc6f0ShUiSJAnAyS2UURaNmathUu0xE6uLz6FCwISWShLKwIhpZbFDXkXMV6/I9RPenBcUqlqVRswkgBnT76/k3ImkQayrWv2ph1W1YpujsVqnoOpZqa4DamtHospOgmSgKiKUwseo6YqtEvGT4hNNv1ALFLHMR4MmOvMZOyQKZlOkXAGOtTJF2+T2RYAjSovjfDensxvM3guxGwFkTDewEcOi2RqnRpBFUS/UC8f4CcBDdnSKxtijZ7JREACYTRyFQKV5UbOyd0ThnIp2pGiY2u0emNbpmawAQVQtVvLHINsR7i4fQoGZ7PQ/aBs5CCdOoojhVMnahTmBhV0QiJWZmi2KWieVUKDhEgilm5GZlN61REwxUC5upoWoCqXVQU22YNoWsaVEXHaG6gc8oYVni4RQpc2eYjVlGNpsugUOxcL+SFxey4gLYtao1bIYoMInva/KMihdVLCF+p8rfYekQsEqosmNFoWrp6E5NYPuNLxEIS9y4LvdISItmbAFcgkBigC4WXrKpxf2sy31X7U4MTQiUNQJwpyRKiMzBgrpBXQ5fssl7YYq7IrZAsWETxHWrglsA7rVWFLve2HFZt6qCIlLgAtQdUHNAxUPRDWU7hE0RfOdlp6VV18jZo5h2F2UF/GLPrTpaaY+SKsoXDSDWEOCtkIt22KlWa5KVKjrQm5ubGR8fp7k5im41zvvfJxLyE4m1FudKPFIjERJ7KeYa2fKit6GO5rQ3PvfrZFE2k4k1lHerTtEmqDka2FyvbYkpZTc1amiqkNcUgKopE4S6IHWI5F90MqsabhVJLmkodQhqdMM2WjYVUxSmhfy4DdlVJJ5RfC5hD1VVFMVUVFWjJMFzcV9s8nuaplK3K9QyKR7dvc3qnWuUVS9NnQN0vvEDOro8iJp6WEA1VgZVAChK0+t1EW8kDE4DQJf3TnTJ2HQMYT8MBcsOZbG/8jrX0QUD+zUg2gBibHJebk0cQzScigtVQKfyXNcbxBCb6NS2yeep14VQqS47t8UVFt9rJHrintapG1ZDbFj8rGmiOwQoYGsUDF7ndMJeiO1siC+LjqEKVr1Ota5IAKGmuqk1GCnUzAaZR9gx1XptXy0TTfxDbK6wl7VKwx8YCsK5VIWIpk3D0h3U7QICbvgA8R4SfBcqCFKCsgERm9UqqlltnAdpl0SyamJqTio2p1wfm12R88wajyqKIWI9TAmii+5zadZe//tXPyPstjjCkighn1UUPkvyDgqPIOZoCdWNxskGp2WhGFUss44iWt4EAFsVIKxwCXapelITpV5Vo65Z5JSanEuoiexSYHmGgeFWsBw2StRwinlv4t1LjSR8a1V0oD/mRSxLoKmVoZPnGR8bIujR8MiCvjgbwlZUJYlIMLOFxL2wWnJdxOxAQZwTc8EshYIpvJoqCxxiHWQBUpjoX81sfq0WUK+baHYVw97wJpZl4DSyiCKDmKdZF31JNkfDHwriiyU6mYqyQC/Ohyj2lSUUrMm7pGuNQqQ0ga/n6ImzJmIS8XpBrxHPIe60WE/pN0QMUxN+SZwpDUPzyTihLs7Cr2zua9K+8JeiE98wxJmwMIVSgSp+mUK1XMRecUqwUrE7KZsKJQNUHaQbeX2E1LoQxK5J84+Qhq6qWKY4iw5qhoYpjYANS7fQxPw6OUazhlqroonLIn6XIFGIGXq6kI0Tc/R0VHExRahQt3BqIr4pNi6T8CGKA9WuifChUSwU90W6iIbvxiiT1UM4xecU90oWal7L3sr6p4VN3BkRo4kDKfxrPdOY/ybVAEXXjIivxL5rMsYSH1X8rPgRh1LBXU2A0S5djiE21CXuyz/0IXaoCh/ipeSGkrBtoqtanAdTdFe7yNoCGLqTkiDIWRZOxUSrJ17HZiKYcWBoDgxLoSh/eeMciCKSUxr8RmGO7C41RUjNN5FyuKS7FAScQDXXWABD2AAfZd1O3WbDI/bLMmVsIPyriPUEuFAvCYKd2HMNy67JYk6DjFSiUYKxUa+JWE3Y+sZnEethmHX5b0vcn6odpSqcd55qbo8nyw+4sfCcvayTvpFZps5eprfXi9dl4aSMQxTifxVcvPZ80pD8ylqIwy8VWcRC1zGrpixKifiphANFFNSEmxPr8jr20+riPguCrPBdQq7cLs1nydCpSWlCoQ7TsEWWYaKZBrq0s+LsCB/fginMvHB7Uh1GFLpFWV3EAG7Mioqt4qXggYoO4VoRrHRjX+uizyVCTXFQcDjwao1OPLd8HsEOasRBdTGfUhxnw4YmZZCgLp5bq6GLvEOse8pO3Ym0J1nZ0SeoMAbevJht6kJskHAFmUZ7ibQcnnrx9YxkAXY4qSt2co4QFUFukp8DHPXXQIgm7Lkm42+jbmEIpy48uAC+hQ8T43qETRE736i7YQof6VRl3bQmPU4jWtFF8U344qqBIlRRPEI9R5xPC03EAJaCIfZOKIuKHRcEQ+HwRP5gWpT0PB5TxykWvuBo+H0Fcr7GvatiETArOIS/qhrkdJ+UxBVvKEBBOeJF2EaRI1k6mktq0JATV/J1zC9IZTaZa4lYQsTkYk8a8cTrIaVSVWl/Y5/7d+f56M46sbLK3JmzfP+HlxjsELGRgmbmqJZdqJpTEox1tSCfScBuQgazKuJ5GTyJPKbx9iJ2ESoYMtYoeDAFGGq3yXUUNlKQUxvhrCFzCrMmugbFu2ryEGYdBhWbRVFXpAqB0xBkCXGWLCzJXFNIqOA2TTwi31A0eb7EO9TEHRG/xxRnQMhmi2444SdypJUWVLud+t4GN3/xE+YfzBNoH2bwrT+kva+PaLeHJhFnmjWcRom6ZkdV1EbKJJIkEVSLQyh8veiYtYs4srFn4ksTIEQ1jy5+nyJsrFOGY0l7a+NzKWKaMbitNDZhv4UP191Sfr8mOjpNVc44FWvYuCYWqikIcGK/M1CJU9Z6yKkC1NNx6RAyDRziYWspUFxSGaioO193FYrYQzx7SRIxhRcVsZwlkwMfVV2Vp1pw8VwiDxdgqCri5qQkJFtVBWrNKOIymY37L5SrLKWMs2BiKn4U3UVaiL6JnFExsVeEbSjK42ba/CR1H5qq4BP2SoQ/pjgvIkx6vWoivjJE7q2KdEbaogbY0SBwN1Q6RE7QyIvluS8LeycMslgslYKw31IqupHjyphQ+mxx7l8jEDLOa+TiSSHzbOi4Na+IeuX+2URMbSVwKRaV7DHLP77KR3/xM8yiSeC/+a+5dGqarrYWmnwOuYbCvws7I/yTuLEuM07x4DHLt59z9UcvWCsmeO8H32PqrQu4oyF8bg8Omyr3X/gPcRZqr224uA2CmKeIHF4s3OtcShGHwR6UOez/zd6bBtt1XWdi3znnTm/C9DADJEASIEASBEGQ4ExxhkjJsVu2LMdxp9KVyo/8SFVXOt0Vi7LdKf9M0vnVSqerko7TFZVs2e1RgzVQlChxHiWQIAmQIOYZD8Mb73DOSb619jpnn/seJpsqAdC+rEe8d++55+z97bX3Xmt9a63N4Lwe/3SlmoVAlynNDzj+lCUq1Ylcx4+IXKvL/VcVddpvM5woSQ31RtORQ7TnnJ2f5pipa1Au8Va5U3teBoarsqglNWScJ2J39BD3ZrTMsehkHUi0FG2GeFCIZlZq68U1tBtAOwaW0YaaOouINnA9wjR1cu77zWEMZvQTZBgGcLrRE1t6Hh0yVBxkcY5whsfiCOrAAjm+iomGDJ6l3p0hbsVo06ciVmGESD5j23pAo4FzvTYOH9yH/d/493jhYBtL1t2O1Q99AWs3rMLqhTGYg9HMuW/IaoqZaEgymxudSaQ08mkXiq7k7EZ1F4kdonJK24XCnCFrNnBOcvQjNLMEw1Omv1EtStFLcpxLcoxyyWD/xO7vqtQnqvdlUaR6V6OOWqIVbIa6ZzS2hFmftRF0WKGr00PUbIiOwNW3UdNAFK7DLZZqkE2eCCXo5tTzqNhTN6Tuqrod184W5UzcMuyLCzZlFULKGNvHfZRrVqZ2WV6jv4UBONXEXJ2/doQkrTL6WVLE04zEcfA6o15CCUWUcyR1+mVUhtnXJnU7kVbO+aZi4uas7clydBd1PbFeGEy+THQGianmPEt6iOpTyHikVjSEPB1GNlNHWlefSCPmCE1IFrsoIl0qGlR0IddQ/DvxUbQwgIR7gDgam+i2u+j0uB5wZup1tPPoAxBfAPYD+RCQLUTeUd+S2A+1U6JnZdk00u4CZN1B5OkAopFc2tyocT3rYPzMmFQ9fHvHewz5wI3rN2LDlvuwbM0SjDChwk9sFl+dO39biGyVQT0MOkcnoz+jKXYNtwAun74ayv1LZJDgdtqYqNVRZzAEbQ6uCXmKmXOn8PHu3di774Cs/RvvuBcrVq9EzqAe6lFpLtfHtA8oO9wL2Q5R2jg/m+jS31yPkU0fRidahIyBu9T5WCktYnW0cwDL/qcZ0vYgprFA5IttllweSbwQbU7ki3Z7JDaP9p2+n25eE3tO11qVQ+JJLJgMk7WpN9PnQb2wgSmqmGoSSWAW/eb0aegzLLfhH5GBXiHQnZaXZ+jRf5MM6braZqB3Ivsf56H5X8UsYDtEfNTG0UZFEvAw1W0ibmpyCu0Tbhvqh3ELe55I0laPjpe8hnZdV3idgm1JtKKe1Ihrzu8cI04HxCdG0XwSG10AACAASURBVDk9DKl6JmLbU/tZBsJ8TZ0OZrguMsA+qeFk0kGL/cgjzI9qsjaKWcO5WG7b0kJaNjWcRN5dIeZsntZUPuvTQEI7eBI55bZbQzoziqh7Dkf2f4TnfvoafrZrD5atvh73Pvo4rlu7BvMXDIFucglmckfVMTlHPIz/fyXMP/mT/1eOOqHNTRzor4tj+gdDCXe3Elzwn0CgXwpK1/Y1gUC/tsf3l9K7K4lA/4Pf/wo233EHntr+FNbfcjPiiA5tKgSSz+h0Kadk0SchCoRu2M4PMieGpptx84xB44KRey2kOc+KVpKpifeRnp3Eq3/zAzz/1Q8wNjqKG774Rdz38DqsXLUAI4NUClmmmWZNjHqmZ7zIDxUbkgzWGHH4aPoZHfJsnPgxnM0oflw6YGndZzRLVXmVqLaIWaYajYqUBDo95zHacqadGjlyTg+fIQYov9MQ8oOEJAlP6mlU2xfRz0cFhg/mbahI12i8dVFnQAHvx1Bc4kgFQjvjykZ2C9JZ2kktUSyDSJ4hir0oSs7clYg5KmyaayeMrNNVqORbAKMdlcy2U9FTpVlcISDVRRIyzeerAubw0uAJVcIsqp+OS1WyiArPCCr0abjTd1xQhTtficopn5LH6EaxOGlEWZaHCAPgjNwEeaSO+CxS4lZsX9ruPUegm5S5h3KIzGhqTkxCDoKqRZigUSfKUIQWCXTzN9PhkSjxXs/OoUaFjc7LjNajeLhV7XX3pbODrWNG/QAzCGkxCqHHO1tNcT1FSp2A2kDS5/yPdCmJfHnbGaIic3T6J2rw8f6tdEacgZwQeUKPNI1fvRf/UaeHkz2kkr2uJCCJRBdRUiCm3kB+X35I2tFBIXdyjlCpEqFuJl7DptuosuxxU0iMxUV/ejRCaGhGbdZ2EKcDspZ4x0ie0yE4XyoU0FFOeWyiHTMKXig3cUrX8hS13il0k1Gxwnw5I3ZpmuHYcUYej2N4ZBijjBZvNYT4q8ik42hN6ihdJoPyXocWlcoFfXm6apBjpWBxUipwqfTJXG0aBERjnUYfSQM1ssSr4JxJzGTWeS4cGrkHQZGGiVgrwp5lXDvFzQvU856ba9pCEntK9pmsqVFn7ee535MnTuCdl3+KnW/8FNHQKG7cuBmrH/gc5o1qIMF8IVjHEUvg0CJv7aBT2DOA6K1yzkLhQh006rSh65wdY0axriO0NPXULtJ9dEjRmJHT+ZCznJ9UrTC3r3MG+OXJ1Ep1zkeVMwaacJ1n2XbhgCKuNIzhYGR0zdwbSGQNcA57Glixtp0knYTtuGlnOIn/RG5pZ7g56eV3XTCVeiVIjEfIGSziDF1bQth/jRZnuAUdGZoBIa5RWeNp7GnATk6iMOa9FEfKM8eSPzQQ+C+NLVZksYAyOkJszGdItLsZyEy1crbxTfX8MmjB6Ba6YeT54lF2kefFQk7PtK6VXFO5ek9GKRZ3ctTyGmJx1nMbyJGzfB6JrayDqDOD3vFTONdO8f7uPXjrg4+l1OP1N67Hhq3bcMN1o2jEEVokF8V3os9uN3SNJ16sGFJgwzGlUclx4omW4siKhLi2lbEmLLkhXnpt6EQsCfRxtwfyCeo0FL6GJLqMHh3f3JM7yOIGspjHZGjVBh0cDWRQvHWvkXFxssb3KEU8U74gGkVu9RRP5tW77RXk6XkbuZWUflfnfSzCppuqBZPIgxlk53pLR6IE0bk4JQkM4VIkWHKu0j3ZRiTMAuc/ZcVNF7ZZHFO6UeVRT/a8mO10ZB3FmdqJrnZCGyFioCKnrjSWeylnFx/KwJcL7yHt2oCe/ECSXfYu0wfYjjn2EBKnIlj8kj5DXQ4aCFnsIeI466KZcQ9hrou+uIfo+sQ9hOdbMrhvoLqH8EzCnJUtSIDSCTYoATDcvQY4V0nkMssr4l86e7lGcMDYBu519MdrLCPnMecQz1acQE5CNRnG6YiapF4z3Jt0wTdczOdhioEs1FGEWrSl1e0bshbQQa1BRWnMOesqM+QMqGwqQSNj68m8YEPBUk00Itsr+sYMpk7sww4h0N/Hmd583P3AY9h0z91YOI8Zg7mcE1tjiXx/h3NyzyyaWCJ9nO7o9CwpHR1xHeeap/qvOI4l2NJtU6mEC+knJLVFB01E7xJHs8Z0qBPL7QqyDlGOpVrIIh1v+uUEftK3HQmui1kCnsEEbZJyuh0v4LiyvC3HNWqglywSkp/xpSZFLQZaxsSRgFFnY3CO27Kd3quktRI1WZ6iMd0SUobrybiUw+ZnKYZm2DcGwGonJp0OTqgGu9NavlUCQhiA0cJMPCjFMYkPJatBAp1yJdUzGPCic8LWdP5lgWB2wGXc00Ay2eOotEpwLjUBGSCGDCLmJHabSNpUoi4ThzWnObN31Dst09H6LPsf1/g2BnJS0AyS0iob/JlqKinElWmE2XscFGoltZbL6KNzmqut7d0EVXc/Bhq7uBNd40VXZWlTRhdNKSnDrKWuXkW95fSpMbz3zgd4+60deOuTs4jmL8O2++/H409twbrlTSVEMYUs49nw3BtYaUQDOKlbcMAq+lrRXy9zmGSE+Z0FMlWSuK4r2eRsGCPxejG6DMpibIHL7KxlOQYlkK5Y6nGGPHqWY0Cig7mHKtYkJQ33Wt5DEvWQp23E2QxmokUyLpMHP8Fzf/lnePPNt7D2lm3Y/Mw/xZJVKzC0JMY80Ql7aHE3Zm12M+eoc0pHXLoeJ2GUY5rrh+s30ainbfk+8rMAA3RY7SiZLzLJF2VyID/riCWOfR2Z6Gb1ItCWT5IllhiRcBJ7wQW1Nq7DpIRLqh4yRKKMk6tzGqwlz3GaTlriRNY1wpFgRId6pgTKR7I+tImb02CkBLVIEtfLMZ2IXNty0olu3RciaVL2viY7VKPt38AEiQau1wzwkL2FawMdCiOYSDhbSB4af809mCqlC4AVgNUHYVxwAbPTCU031CAA/udNqDyWdUumtUw2roc6pdSf4RYeUUS0H+2IWarUWRmQTd+FfpbGZ1FzVYXe/sbz+Ob//ZeIOzHm//N/iSceuAurly3EkkGNpeDSRptV28YaQmOYObIDb774If7+a7uwa+I4nvntL2Db049jdOUSDJNgJBnocGA7egzkczNIg2BJUmmJXhcCIPjSJyH7lPXLjW0i5Xw1OFRZF72Adg0fw3Wk1SG7rIoQzWIG8PF9vseCy9RL6qz84+ZlW0wu9ZEIgS76M2FU8lIz23WdEpIioi4pmp47r97VKhbnRsuxdLHsRRNCQgLLKNcMBJdAkwxpbVDKzU9GNQl8irIczU4X402SxTmGuRhQ6ZBBBaZd0CZRGmE7uQdyfkp0mRoUPVZSMJui3UFEfIhTvYapbhv7P/kYP/t//g+8dSLFpvsexXUPfh6LVszHsgURFiCXwGZ9YA2daFDsLKlwJXZILLahrcIcS9FDCgKdOq4j8xoMRaM9oJn+nDfcUgSuViYyMI4eFrB/DCzgzaQPGrFn85Map9n3/PIg9R3R7YhLQ+PppTS2+gpkWYy0sptoVz3a/G5mCHuq1CB9a3Jft37aKse1g1mvInWmL9gkpV+DONBmkXHWoHIRPzPw3S6hclEKvQxh13NmWX8tRsMR5+Yz4seNlESaYxVdCozA6wJRdFdWUpLtZa0y5Iv0AudGFL0t4apJ3AaE1GZCi+xU4mpiyse0VBxEPqjRhGTOOZe4DDL4DWNImPxD/UEerkG/pdXv1iHx/+naw7qUXKWjfH4xgWU6JafV30AfZbZASELup1SXzAVBW2Pi7Gm8+tKLePm1NzG0cBlu33IXbtp0J0YWD0jlNQZJ2x6sjzUd10Uiu6QoCTyiTuLW/Mp4OztJcjdsHeWWYj5KTpu8q4Fp7UlMnjuHsdNnJOh14Yq1aA02xUSXwHLGYssW6aqu8abiKHE+DO53bi2r4wwyBsOiDsbHSb/pU43peeUY0gCYL0EaIiZio3sah0wxDeAT3xF9yK6/GRMguPOIumFBWNR7qRNRV1YS1ZSzyRqrgKgMc5aU88AIdE6QT5NA74mvltxBEuvuS3l17pWK2WH7r2TZ06bkPs5kB+f7zWh/OlmknPO+tUj/FbOaAZ/0tcv8L/0nzqvhggsYaEz8NZmicEGy4CNd227PqYmPXu0NHgEXNSi39CjWxTfDWC76Zc0ua3J8ZHu1rCTtDfdcJfFpQ54F8mWl4Sk+vxkWuJdKmTFohwwA6SByHlP4ySf4zg9/gvc/OYBbN9+BbY8+jiUrlqDZoq3lVw1QXVnXoAj/9qv/Tv5lBSXBZBaBHmsyW0xiXX+suqYGaWiSBd+zv1mdzL+2/3t2rb1v9+i/t1/t13wgdi3//fDDD/Hwww9jbGysqAzsXyfzw1UMPt/7Jkf2byjh3o9I+PtiCAQC/WIIhc8vG4EriUD/ypefxebNm7FdMtA3yCah3IFuIpaAYIkuYhd5PRZbvNtDkyHwnj4lLm0XIdpMzAFAJZNR72qcJfl7yMfbePWvn8P3/+17GBtdhpt+5/dw70PXY/mKASwcouk7BTWTYtTSpsv8NL1Ns0/NEKTB3Mv0XHbJDqTL2xnRsgHRsUuNMxtQhYP6sug4zCKii5oRkCNqUZJAp58368oz6RzSCDq+qNwJCyfZa0KG8jhylzFAg0f4Jt6GRmDClmiEbtJjhpnUbtWwziLL25mwkvVE6EmgR5IBIzoujUhuyOo9F4UklbZxo6bhxE1eyYXSGVAVTVGnhBSg4eKUK+eWz3rc2N31zrBmRqFsmk7BZ8k2yq5EypJUMoJYGqzZmKKQiqJhJBJtQ2XBSPyK0SfXuEwX0cI09pujSSJRvxppJKtz9BfeABVLsVUKZ87UFNCsI0uoQqnDkqZKjd4qccqqPSWR9hyT4nxckunU8l2HXTZ51svESZ4xu0+y2UvTV8ZBHKrEunRvS4I6zRv1tcv3YkZHO8Ow0HBFr9ZwUarEtZSKqDr11PlNZ5VL/HFEeZE9naWYYYltO4NKRIYOD8cycvwZbFFzMpmqA855iszHIuMkWeBmQFDZE8K/J+e3I51XWAQ0FilnScxIbRqLJAHoSKpLuXRmygyJgTGjhnPSklJddOLQYaF0B50WU0gT0o8mZIoXM1MZLcwoXmuXKpucGiXuWgHADG6VNVMA1dnOkt46zkKgiyuShmsuGQdKqurjWYRCJUwJDh19dTCK000MIzWmmeVJmWZ5PBJljNPQcnPO+uNFcgNWFVACvcNx76Ua/V8oqfpMbbdW+bC5JEYdMwDPnsXH7+/AhzvfRjK0EDduvB0Lb9uM+oCOJ6PHm/k0YgZFJPPdQuzmUkHBuoVNDBAldIS4JjQyHZxB6M7U0sWcrjg1IPkvM/8ZJiJrZKQGEMlDDaxSg4kVNDgmMleFUZDBKYBl/zqZHvVBYqGwtWXu6wCIo4YyQweyjI0abGkvlVKOUeIMWs87UtCItgnRwJWBM8enI4fEOaZzyuXmSzPZl7oEHWnmB13fbI88mcaeOOjN9agRS3QkCFnoKm3IjHIkujmA+G8/gc7r6Dd2bvTSwejQEJnmXsjz4Z3biNk9MkMsq57Eo5zRzvVSyTGSHxlLXYprGlgoifjmMWUEF50/ObrpBLKJszhz7AhO796ND09F2HvsDMamZ7BoxWpsvO02rL9tAxbPb8oSwmc3xHdFbJRAL9tuJK0OBsllmfY1kiVqIluzOTeY5SudcpnUnJcZMzm5NknGX4omj2FJmpoJyOwPCU7Sl4wzvStpW0gvniNJF61WclAHCG8kjhAXNOW+qnuj3EEzISQLXL26juDk+ttAJ9dMGnay5TpgwVC6bTDoJXNkJbNQtQqDzFfZ39WhIvs/fyyOpMeqPOr4JBlDOc5jSpAuThmr4hhenDbCTZNUc1nuXF9Fx2CmfKrrtMwFPRFbyE0ZJzrD7QgHbw9xVTBMF1B+3ipwZOjU6MTQKafJxm7OSOc1AokZ6OwX+bNBqzAhA2N1PXQOsOKQbMk2V20PyVh7RF/cQ3QF4rmTM8hTOmioCzY1I7PGPYTtY5AG5Z30sVLZxFVLiPfQyCakfCKz30kAUOfhss59xhxZUhGDpC1nCt/stCWThcFpLgxAZGBIgsHcMUXJiFSFocyYI4ePrItwuEgHt1twvnL/1hVCWqgOcsb+sISh27utMoJUkXD0hHpWyeh20Dl9FJ989AHeeP9jTGAE2x58BGs2XCfzsMWyityXSEqZflsKt8y9yNOvTJjUKayOdHGKuyytCoEuXTIKj0KgTjiWaBQ1yMg9uY7rvatOwPFhaSUs0GMVXZAeXWF6pAor6TRRZ4BDuybVmKijzRPH6LgLrqOONk/O4HYubtlLhdCTSic6iqycIpyNy+Iv56QGIGXMmukMC5zTvUySvyTpNe9giG8KmadRA+SbhUvNmYHM8p2MAmbGUl2CGdusOuTmgRTMJ9kveweVfxex6gA237KplGnGtmSox5K3KOsFy6lTCBhIyZdqElQ6aF8oEU2J0fKahrZel1LfFm+yzi3zIU4xKCVnTRhWnnCkTwRM1zQEthYxbKGLRMgvZlM2VXcmOShjbXaLElvc5+kwFg7JAk9kbZOUMGQTYzh1/BjGTp3E0eMnpXR9rVbHidNn8NGuwzjMM22bi3DdLZuxdds23L5lNVbPY50ehiRN2yEx8ldTAky4N2oWukxlzhWL/xDdSZ3Dkm1I0s32V1nbde+VwChD1KlyGYkwrj+OBNJAiEzW3Qb1emZQScWqCFOOtG04A1ZmpdsyKc9c55pJhkbMQO+OHKfCigq8aOLwfrzxwvPYtWs31m7cinUPPoMFS4YQD7GOgaSgyTmfeTQoYyrTyCM+mcEW0T6OWYdCwz7prk5SlsunXs01Zrwg26YT1sHQ+1CuG/mE2gjUvRnEI/NP1yC3Qsnerbqdq8wmQWOsyDbKla4IFBgQe4aGKytw6P7VYcWhQu/QKkXaCZdRLCU1SDNxzVVpkmpGLlyUxzfITkKCoStR52qjce7JTO+h0cmRRaw1UUOn7o4VyXLUGcTjjtLJsjqmeWRDzLL4bsEzEy5j1Tbd64VAN5NH1i5nwjnMnDUnRAwDxosqHs52pG6q93E2qtPHzKbwST22giXoedhJTEHj2iREUY5uPIZa1pGjQt748x/hb//Df0K9V8PIf/dlPHrPZiwfHcEqHi/giCUhkSnr+TRa0WnMHNqBN17+CN/9q0P44PQhbP8nv4a7tz+KpTzOpaGZeC2LcpGpK6HM0l8ZL1Y3kW64gE/Zn6lv65wx+bC9MZEAG95ILR958Rg0CbbKRdcYlKgovSRNuLbzE6FjpRIXbSo5B14SBCIWVXFJBrS3LNCbA6IBZaJpM/hYnksC3QX1SAllRxy7oG7qBdSh4npL7DhKDh+zUKoyUU70/iwbz3nAgA4NCs5RT1NMyNIYYZB7rCuKJVXfmrozsve0QEm4c91wZ65JIgYDn7QyRo68PYOozio5HeR1Zl+nOHrwED76zg+w49gktjzwCFZsvRcD8xKMNLSCSkPSJ/giCoNCumm9BtXZ/fnKp2ggsMtAl2okCnpWizEl/hyW3WdAlwsAp/ExSL9Ejkn0MJJpEKQMlmyXuRwLpXKtOiUFz/YlBiDquGtdJjPVxHRz81UI2pzEoET6F+S2ku06Z0gAaQxGLnq/a4E8j0ExSqC7c7VtjlEend7GbspaZl90qClvbfPR+XbcfGe8mYgPg0ZdGUX6sVhFks8lNFKpxOlEtIwcKOrvc7GfHao7GpcqaxIrBdKnpf6deeo/o/yJ2UzgqdfQkyCHbQipKHaa5FlwP2cFCPo96KujTq1zx9SPNDqDWj5oGrv2QQLnLOPcXDOa9S2VP+MJZDnXeAZhJDqOsk+dFetcZ/U8ZBmr4zAbVu+he04P0+Nn8dYbr+OTvQcwvHAp1m+8FcvX3oDmsFYGE13avYp9yt4wI7QY1FI2pO2eqe8fh2yxRgxGkyVWkoiUQJfA4yxD2qFviKn7Wm9IxFZdkOoX5HUy72j3mADzflrRR2zv3glkyYj4mOhrlVhFOaKMO5wLwoqGwQOtaGsOJSqzsq7LPTVIUfyUoouZFabWSbkk6LzkaiuJKmKg1bQiqKvKOkMbW6YaV0daDqrn6QyjruMR6H2y7g3B+X+1/U++a6uXvckkMZ2jhc/WzAwz2EXWdO2msVgE9YuukYhsqdCoPk0w6dsRNUPWByd4nOu2WxQuNN1ddB7TmKdNUwqVJW/JHYrkH/rRMrHdKOasMMJvd1KgnbCCFXcX2rb0m2pbVP9Wn1wqhh39A9wBacktkspNchOZz5ynnPeUBa11mvVaiCcmMXn0KF549U3sPXIUm+/civV33oWRRQPqHiqCi7VPnOHqa4/xb/7N/4bBQR6tl7j8G8tAp69cOYakpn7IQKDPFuWQgX5JM/2avigQ6Nf08P5yOnclEejPPvv72Lz5Dmzf/lls2LBBHcSaEKsKXzVnrqKAXQw9fpdZqANSMts5AOjtEjIqR1Lbhd7Zabz6rR/jhf+4H0daA1j7a7+Bhx65EatWDWHBoJbVU0qU5dypqJYbtZGWhTfaGdBlOJx5MZybQTqlhp19R++h6XJKqrj6S4y0LYO0XcSqe7h8yVGjzlFpOGnmjnNwS+aZGve2zwusnrIhvVFvuGuTKXWapSYKnyibjnjmG0VIsmpm2nKrr+T4YrVYVZu1WxZRw2X+ZuGAocfXXnK9c0N4/TN5kHwSyWwpFVBXbNwp++WtpN+uJHxFXqgUOmLe2m9Gv2VLqQLmvlVRKKsR0GyLEs/mQlYFVvy91sHCww4pTWdOlqJckHXOqKDCCyN1GAriV3tcJYGLiUJJck65ony4DW+BrSv7rZKhRpdZvJruX4i4jYJfTpNZeda0IoLYnxSUBz863DmNKkOrUuV+7ImUfec5cbSKOVLsWjHeLNMupRNW1wkxnM0pz3J97vmE3yqwRzRaCm3/YiuHfu6KCLuLnUJfTNw57iEZM9p/zXigoeDkwEWWc+iYGaeR9sy3tvuKe1tvOofMSZ+c0VdKfXXOmIuX70rZ5P5X8UUfe/dARiO0pzF+8jjOnDsjZ+ANL1yEoeWLvYwlzeZXatAtTrPG0uTTScmsvrgJIQEs+rvmJFpOiKy0zhS0djpZLfrj1lCbCx4M/lqjlzsjrpiKvJdmoumPq+phoLsUYMuT5B00Y95/lfNvFsx0AEl5YvMKES1FTGexOa20T1rg3DLQXZtkbfPv7NZWGb855v4FxNnl1ygsVha3b76yrZ6/vU92vMoCblZYmrS6U9TRpuVUxPNVZNZmnXGcPX4YP3vrdbz5o+fxxsEYyfBy3HDzTdi0ZTNu23QbVq9aKKVd+U1xWsuaqRnXKY/DKMbJMLGx0AVVArc8tCprU9+aLRC4/cRK5GnlA92//FHW0ROqxzmNtMhaubf7E1VXi/KlmSI23mXuNp+gd9b84VIuGpex//E5km1TyGq5zYiEeFuuOMboCKaR7RpoW5G0WjCy0RfKU1xCNr99ubAgAEFKPR3uu6Wsu5Ixn+4e0iffPtLV8TDZYatdHXDbUtx+ow5AzZ5gkGJlD1E3ls54jwSwcwWV2HFPFydzOX4mAYJxZZ6pfBpZZqs9z7Yv9kBm7bkAItvpCw2vsrY5qXIVgApdsthDjBT1BrqYHVIsVqtd8OzIyQmMnx7DqYlpRPMWojkyD/XhISlrLvURjLyX/vRFrdp4ePs85xUzOosSCp7eOVsm3brv7ccexSozqZQxlUl1anKuajWOcgfT33Q20cHFkuSx6EH8pCGy6gIViJOrIlHmTCqKRhiW642txTbPbXFyT2YgrlPn9V5Cs+raaXqMC2DlWxJA5q5TUtlp/M6pKiuCVB5pa7adZPnoSyWubw9yZIRe4O+jOi371zLTzmW/M+PKm0iFLVPsT+X6xhA21U5cuqj7nmWO6o6agToWW5vSuVe03ZVkLTpj65/LCyJpz7VJCGPVycf278GOn/8M7+98Dzt27sLps+NSSWZ8Yganx3oYXbwStz3wILY8fD82broVKxYPY1Hdatiwqouu2qyswnyxUtvu068KcEs7TTX5EhgJVp1jBEStlcBDPefIMC+KedgbbrFVfFU2bQ+aa5xKLbOnZYwo2RPnMHboECYmJtEYGcXym9cgqiVSzcqythmkJSRKOWzlqilCrXKrHIVaFKT/ir1CsmvVMOlRh3bf1kwurSKl+8Js+Zpzvtrk4JEOzibhd63WkIb26WyTel1aiq1ss9iOpiPq23ogl9LmShbonNMDoxxhQBLdvdgEy3CT4FY5U8KVQC/sZCNd+QbJX5URmVLWHFnnyhlV0dMdge6K7/TNWf2zYkfynlyPCptu7v3EdBrdD86I/4FHyUm0l6tK08EpOfqlPTOOF772XbzwNz/CzLk2lvy3/wqPbduMNStHsIQEM4O8eHZunQGARLGDODuFztEP8PqrH+Pb3zyIPePH8dCTj+K+7Y9gxcolmN+oK9krZrZb8xLSehroVbEvZ+mrZZ947SwMvFEWefLtRS92NJXnEisNorX1nUkQtq25pFu3mhZUiyNrVRZ8nc8kqJgoVjlQyBJLEVZNx7QBrcqkgRg64/RcDsq1STClimXSJWCpmPvq/9BMbJVbmUEuezVnmW5bx3VBKXwmrp6RyjYJnG6KQ+8eQTvhGdaLMLRiEU8xcrPSZTGr5LLGg5PhMgDLeZcK5G0VlsZIwKrzJ0nmsu4fsl/ZKS18J2HYDWcUiR4J96qMZPnXbPuS1UDm1M3lTZP2MtiKIXz+64I6n1sFin3SMtGLG7hzMpy+putFqYvrkGhglxueyv4pQb328taEYp2x9cbNag28d721LGC7xn2f2pitKSptlbPi3J2IhyslWQmtNDvSMc4SqG6+xSJOQaxLJd8rdYScp851SkvcFK/USlc6GSo/0aBQ/dHaPeLhcDGTghuPV5ycwvT0NI4cO4qB6ZlulgAAIABJREFU4fmYN38BBkfmo9bUYHS1ND0b1mw0u7UNgIgyGWp/nKpZwf37aOlJcXa93MuzFxlI59vi7tkyJH47dBrpy1Opo3TSVT5j3r8GvfMyVo5RNYPBrYnUDKA+OHgZPkr18vkeHFfdwTVEUnK8NqbxtJMfpc5N3jQEt29m+ntZZbQv8EflO/3z2cbPldazsfPnhvtdl0IdA21+Jj4x/mhDiwWmaLUcb+jNKbut73Vx6RVugLxBEsXGZJs3qVoWur9rQFVp22olWRnLWauaNqTU1fgtfltTg8oX37OV03bHGuLpLvIz53B8bAwTnS4Gh0cwb+lStEaaGrheuQfD+1zwKoCvfvXfeRXuNFFNSua7BD0l0LUSYSDQZ8tyINAvdbJfu9cFAv3aHdtfWs+uJAL9y19RAv2zTzkCnY5J0+fdxmV5oNxs/AjGiwHI6xkPNgCWSKehwAh1JdDpQ4qSD5BNdvHBqzvw/t93cXpoAIsfuh+bbl+MBfNjjDRpitAxQeWfCky5sUt0fRk6WzSlUOKdslAqnYx4tu3ZldVzhhW38jJDzdWA1mqHnh5XOnk0kleziH29k1cUjjJhv1kGyTZpO0PGeRb9rbsw3Ez10vvL5u5lNBdKS2Hw8AJVa3zjQ8yBgqR31qK7tba3KFZWtF8IhIqVVEbo+yq+KhxGoPtkUgmWf72o33MS6BrBWSXwtIelE6u4pNR0TDH0FEQpxSR/q1NQlbFIdX/TvjxoSaBby4uMs2Ig3Zc8LDQzy8bPbuRJv6eFWeaXkxBtS8UAdJn30lMS0prLYfLU31xtvzWOWRxllmZJoFtbtNGlzPU5oirKqa+Um3pqZxrYWFqUuT5fyU43OjwH3gWJaikva6M7I7TfRaU14voU1guvIGVeqz8v+sbUv4UQ6Pp8JdD1fFGZCzZGHoGumalm+Gq0/twNVBzEpvHJscoc1jYWKFQ18zksKl84XfkKWrhpV0q78py4qNksSiTz7upMZZaRm/eFjJbmhcLhUXWe0VdCZc5Rm3+lY9TVVyhWlXJcPUPY5NWedZG+ls5PC0YpS7mW6667SUFKlrKiRr//8k25vo+k5JpPoKvRbhJq5dnMJKPTTU/b89adWUS3T2D5a96F5ZeflutRdR7rN53Z6O0jImMVOfOjgNx33Hpko66kgWMq5QZavjqdOYczx3jW8tt455WX8POjDcxbegPu2LoZm7fcjuuuX46hwbg4A1QDYVw7sxyZOxhcW2n7n42FuQBLbK1H8m+/3Jk/q5iKRF1yMQUJpcrLV0nzWFiVko+V/XyObximZYxa6bJxM9jNUyV5bIx43vWs/Y9veM5lkyF2jSWPCzLXW15k9vnzwZXX7rozVw2jYobKtT62dOxxV9I1uNiWvNVFkLLoOvmuF3JWZNWVEqbC/4/YQ/rEvKImzJqb7I4gVO7v0iZvDxECXQM+qnuI7Ul6/IPSM+W8ZKZnyVuallBVDVSlKPsqBdm9ddJWFSlzbOu3EFaqE/nztSBebDwLQskczbzCnJluZP2xd/qNwsd8J12LhBwn8dfroZvlaLNMMs/oqMWu1hJLqPpKU9+a4w2APM4CNKXSTzkLBQV37Vz7lmWQmQT687cI6RFS1qVuSdCClnGW6gzyMP1LZ5NVsnFVdFz+nQbXOWSFsNYwCnMr8y6XTqC7sSWZ5ZY8vbMCr3OvdPRaVr0FMuk1pY6nblINTpV7MBOKgQKuSopbtvocgQasrd86f329evZuafLvDAsPbF9fMyxVZvQ7UlrU/VdU0ukPkHAlSWUsnY7otEHFvpBhW68dYkVJdFdpIMpx7uhBvPPWW9j53rty5MeJsTPophna3Qyt2iKsXbseWx55CJvuuwvLly1Cq8YsTO09gxB4hrmjCaVkbLHP2UQs2mILSzlf9TTford2CE+xAtmVNuY8/9jUHbE1+m9p4iBLuZK8PmE4e8+x1jJNygUpcV51OpI5GDUHETVdqWRRC4xEJhmnxFnlVWzoKiMmKSItYtfaMunqfMv4OdvPyXWpB5dB0r58iUzbnmDH8phe6ypLlLu2aUOlVS/6Tz+BLsJjznWTQ9svOdOLQ7uK2azAOttapgjR0R4rIW67ugZJ6PLo72XuINd++RCTuVxYVVsrVQHKG38KYr3PCW/LZbHbF2t/uYdo+esyIKuUSI4Psz/rUmFDypi5qIdMSgf30O1N4YPn3sF7L76L3mQPjd/8PWzdcB2WzKthQcwKSZFkRDITOyK5kLMSyzjyM/uwa+dhvPbKWRzunMPtd2/B+q23YXTRfAy6bNF+At0qRZ1fX3UC5/YBC6wv5WwOEfXgFFvV/Z3JH0pjW9iEjJqXyGA+klKTsvWZ78ytw5RWkl/dhe0qa2zzLu4UJdREeFii2cKg7AAB7Qur6TEoIXO2tKwBop85uS30ZbdDuSZK2XapjOFVb5IYJd3d+P8abUQ5Yo2lCFpaIa9e04RjXpOlUjGBwdiKgQtIsc2pCIqv2r46Hk6mJcjShXmae8goUhNEmYs6H/ncaA5PXKkWCHpuoPUGPY9Ar5TeNh1FsFJbQ1tVXcs8lWN2MFmFQLcx9YmzamDE+Qh0304rui3HofXJbLUxFZNdpd+0iyJ6s7oki3qgOOra6WRv1sLNuxkZX/VKldqp5xORIBC1C7T9pY/Sb3IZLu1VxHLPzqT6GZ/Ftd7vuOHJ98pgJzm2q7i56pX0H6TM4q3VkVCvlCOOtEWafe/pk/4j7Pdi/TXfYakFlQplGRhj0lbSyFXZdtOiCHO0pbuik/aPsY2FvzalbS0fEMlJ3E4rYra7K7PHcU1YWF+fPyDrxaX5KEv7pNxYbD6r5qD3Mbs2k5LhqnG4Q7XM6+iZkTa/tcrmZb1Mbyg2un5NRdea4uPK9aUKrKOu7bD/F/5YGVZ/puk4my+Z3zGdypffUq+0Jcb7lLczx6s8sNputTnK6ijaC5Vtf0/rx6pspf3mArSLOWJSKA0odE7J02KVok4HPeq69TqSJgNkzQPkP0ktb6skODeBXpZkDwT6hSU6EOiXNeOvyYsDgX5NDusvt1NXEoH+P/7B7+MOR6Dfsn4DImaleJ4I6oSWA0fULodA520YDTgoRXV4ZifL6vGMO5b1YgmmDxGnNUydHEdn91qcaUXorBrCsqU1JFEXrZin3VDJdOXhTEmQPbiNnO8LkV2OZ2nI2eZtGy7v47W+sBTPr42LPlwRldnKRqmYVMlKdS/2GRHmLhHFwrtX5SEV06p4upbLqbB37rMqgWF3lexr00qsBLmUUrYo0KqzoCEZdX5nS6XZ123NcSXZOhWlcG5Sy+zxCqkg7SoVq/5MMo/+KxvkN6JPX/Od3n2jWbVB3D3ansj4kfw6JL7Cp04gZrYXUPY5Z/oJV8u+rlxfabs5JfgmZxYjvanNnSfLrBAwdQiUhSxNefXGrA8X+aRPsS4vcY7x4iI36WVOuS+Kct2n+M9l6PhRwr4I+c/uV/D/MUvw+YyttCcGVJVAZzafx2QyY0SqMHJtsehyR6L337cAS0t+lS7/i2NfEIizBLJv7ts6MN2FHHQuYeJaKs4CDuwWFzbB5jKwvHVxVt/8+ScuTtdHj7CqGD/nu78XxnuJfZUSYZezrl4OgS4BBt4Gxgf5WQhy3rM9PCsyXWfP7+o6UDb3H2AIX0JfTSp8f4iagV47Zsm9GY0W7OQc2PIdHlI8g2xmAhMnj+PI4QM4NL0E9eGlWLpsERYvGRby3C/vrI7H8kfP5va3hQvvf9Vr+/w/c6xNWiavxPN8ElbQmsWGbBO6f391LhxXYrpcvfTOZRNKWS/2S49UK3s9y1VQIbRtWH2JkG/44+R8ZMxW9Pe1uQl0vdii9PsmiReeo6SEvvi7Cwz8Re0hfWt1de72zxPfaWlO7DnmzBxruE/2Fn3v20Po1Nevlhn9lbEt7quO3LaUMVXsJa+zCI7RexRuG9cpX6Lk01l7N9/QcvTqyHTnEV50P1MCnVREk7ewuBiqxO4UGb4lJQxZNlLq9Bq2cxPos5b08+2L52lbmfVcvaDUoc0Z7hCWDPRykfAdbbPmwHnxmD3LTRMyjbPyrzzQZqn7rkxsL5i2T7cwGPy5aNlS1TlrpLnXJlc+tzzB3AhVvyqJybiTLHekkh3Y07dqV4LRZC1j2qbrpJG51gLTzrXtrt9WTcWtAJX5V+ms3sUCwsohmHtlreLkMtB5HjCP/Th1ChPjEzh55izGp9oaYpw00IpGMG9kIUZWL8W8pfPQqGk2rNNilauPeyLeLC8/5GVnXXiKaF87XrhAERhmi4E3R61HzLwvXn1yUHmedFb3SX+anH/P4RzVM1D1oFlPwr2FPJf1SP9LLMDbH6AC5HLvLLJbXcnfWbhUBri6R86F4dzz1em0fTpZZTnzi8AXlbD6F3vba/z28xq1E+aWRbu2DATwcdZaMxchcbybc4707/TysXsMx0Dtyb41wbpSaSQDHaxPtv4ruX8+Ah04J9UCEq71tpGzUkDMUrJKMHcOT2Lq4DjiXoL9N6/DmoU1KZU/JEds8ZgMBuEmesxylqIeTwOdU5g51cbpUyM4mc9g4fLFaC4aQiOJZT6Jt8Iy0CUbVAMNfRvQ1srqGlmO8lwZsJUJ0K+XzVpPFCvVwRxelHN33WyV4xLWGm8Pqc7R/vMB3dIvhAwzcHWHlCPExGY2MWIAfRtR5rKy5SO/3SZMbk64LWUmylBjgDWl2Ivg6sjRA5rtPUBinMFusrYM65LskuWzvIte2kOddpt7+Tqm4jW3X6Rfh7LqDv17YGUN93wTFuDl41fes5yrJhcdL2O3UqXDn0iFbsU7lcE6s+b5LHuslMJiaP2sgVlCMjsDnTidzxaotuTCuwg/5fEpRRCWD0XfmqJZ6OzphWy6/vWP15ZJDEV/CwHg9YqHPboQU3dxP30oiUVOJqsJ8+fbndzFEph0nrb7Ab5ylKaWiK9LUPT5vuM64e1ZPKqiYtP4z3OuYl7OmVlUG6wMUanZ9FuSFR+JvzH1C7V9xjrucnYFj0LRUeB/NSvF48RWTm5EjtZl+SgtXLdfvvpku/jYKlj5BHq/L8SXHW9vurgIz3HFhWRh9uW+7NmnBqOcDT+nL7mUW/sOn3q5829WtaaieXPrA37ofJ+6Ut0e5C9/PPzJPdc4Ze60U+cf8S9xv/u5Nby7Euj62K9+9X8vM9B51nvfmeaBQL+wIAcC/R800a+pLwUC/ZoaziujM1cSgf4v//BZ3LF5M55+cjs2rd+gBI6VgpQQQSVtTRXgSSWX+uJ3aGLyvEk574kEeq8lZxf1ajwvcJecb15nOZapZeiw5GITqAvJweJjPM/OlW13hgsjnmlQ93AG9XzInS/Ub8n723+pePDcXiWhvbJzYoh5JWtkB3dR1y7LpV8BsW1c3+f9XflrRqfLMac8PUfPU3EuNmf06UbOyoD2fr8qW1UgTEGgot9fYm8O54WVgmcf9eBR96Bq+V3L3NeCNfq6YDvmUG77na/9BmFVRrQfRcWAIlbbu2ouBbrfuHeX9zttWMpNzALeo7RfijKifFtyzFz8QdoXDeoTG7PID3fWp7W0GM+Kc91zNBcRnVVnToGXNF4NSD0FXU8Jny1T9k5/5HpVka46xHy5d79XyMP+mWv38ty3cjaSyrQaei7EwN1Hnid9aBfkQh41i5JMerXm2knGAMsySny+nld3IQV51rpyPqPKv9C/ISt5ueNPmYFuwRFKoLsAEZ6L6jLj1PlqpFtfyyQowDLn2B+7m+8QKX/vl8lq2YFyLGf10d5geTIpYVnDTFFWlu4ilpk3Rz/Pi3a+KxmjCxn+pSyYzCqcpRUxq8382K2zswZqbkGTO1bLa87R1/5x7AteOv+tTS4vpZ/nWUsuJkNCfliEeInNRZaj8w7jrA9cWV31up2HVJaHqTOHvoDyZWequZG2RhXWMcufauAF1zTbbYR3SzMkvbZLZuAC2UMXLTl/WEv5ua1Bzjz05r9Xkr04huBi6/B5BvC841o4aPrwOB+qhlshmwZAn1vdL8fpL9hz/S73cv0uSOtqA4puzyEMtoerxCiVOOt6b83Uqs1Ky1VnYF/5u+pGMDcijrSxmacUlj69HKqq46o6Fpe5h1zSOlM2VZ3M599DZM0o9hAtf2nnituKXJQ2lj1Ey/zzjEV7Gd5GOOr7XhUGd+FZHjHi6J4GtVETnWjQneEZlUkY/Cy2MrHuYQ64MvOdLWS2mV9O1h+m8zu6Okjl5M0BEnJ6RLEoLWkjlTNYO+igkek5s3GvLjwru1R1wVtpSeuIv+75OoffDu8aX/eRLs5xnefw9lUq0a+K8vUkFaq6QSF8UbuoiJGzhLR7ilRQ4XqjK53bhRmgaC467VNFH7O/+rrb4Zm15tzjoukmlVUA4uVa1lx3KAHcKx+vM8Y/I5z3qBeFrbWvhVS5DEOn64vN4JVtZdlVeRDfc3OxXwwkiNWhKQSQ3t8vL2zzV1z0xUavl1rhnwuVq7f5oXrNpRE3Wt8jEpKImZx6DHAP6GoWX1ZnEX4lNwhzo6t6dtqgHsVzJ1lYPEYjrSGSY0R0svGIrnbE04AtINNk0B/IciW0Ty1nTD4xDGzxcplNxMI+YtuKY5i8uUpcLZevwNPsWUVUf+Q7rh3Sd/93aop80qCOk1Np5Zh6aRzBUO2M1qpvGWtT5tC1/O5boJeUbS/3ZMmqt0NIogSpq9pgtVqqm4Jb87zlyqSUj9IjFKgnMOCZxyvpmcwVwkMy9co9ZHZgjZELJtS2KvA7HpkqbdBy3wosA9+1fXIGvaOomdVrvWW5WJtqIvNydjuhc2dxu6O5Zoeic+668dM0M9cWW5M8lGQq2PwjFl6h2GI9rM4Xf/q2MQGeSF5HU8/+dpvPdDwjZZr550A2BDmYN4twcggYZvZynqHWnZB1RwjCqKH2SU4fB/s6o1UOsgEx17l0sDoaX3L+tS2T7nkiI1aYxFfeK4WzbPQdhWd9vZgOZ1OCa7d5JzyivBBnN0U0u9YFjVzw3ibwbBcvLOmYOdQqj3bkFuGOJapTd2VtCq75DSQ8n9siosQfxDNyp1HrDWqAjByBbvVeXA5+UR2hJrLPW3N2M5hNAtr4h+MWJxtlfNsQi+b3KDPATL0FlhPnOe7yBZctzBXQSqTLULmuzk7AmFs3cLuTtIsWnn8EkF+NotgTeGGlrnl1ramuD/qX2sMuz72yBs3eO3l9/6o91z3P997c41perXa1rZA272bVU3YbX1/881wP7XugnI/thlOPdPE6bBXOvEKQgqs0w1VmM2G3CGKuZzKoJiQucNLbb8wPWPGZ2FEtxfBYv8vsFg1wcRhYvGlxvTcXJcDJvWR9VN9EeayHWuFlVZ+SENbpOXv+6d1UJrUrVV2Qe1pxXATXneI2Dk8vVpZBC3YG+MV1j/41wXxcvj6g12jb3fXdmqyf3P/baMvzaCHXeayGda/Gk1c4TjyuoZru5S+Zs/Re33asXqgwyXt+u92bogfOIZTSFd/vejmpZ/54zdUY/3nOb1AVjlnum9maVrXNlafIhmyyUNUli2SEvmbNdcRKPyyz8Ld5WaksexEnoQ2B3Iw6jdNdJKXczSN7UMQjFMxv5/bDvsFSTabc+7lelAT6v3cEuhMBI9BrkVeyvfxdCPUkKYj2fsKdf9frPD9dS75XSsG77/nv8Rq7R/+9jZy25/E6u5b/fvjhh3j44YcxNjYmzxJpddfwX74u9n6/VPNZl/MKBPrloHVtXhsI9GtzXH+pvbqSCPT/4Q+/gi1CoD+FTetu1gO7GHHrzmPTc3DKIjBzlY46H5jceicQzUmg0znYwW4tjYYWkpnl4kTMGjSpNYKUO1nU886VI8HuCLIeTqGRjyCxsnlzaAjaal9B5AZguZZUTp2abQ4t56hiwSsa3HFengM1V7aObkNOKeajujUNkBYC3U4rI3zU1pnFoAS6ncFdOoEVwYoTvmi7WtGai+82Qgd40WXRVFxfzcHJSART/GIjAs2xoU/iPe3lKzt230JnNKVDFCuHqp1V198WcUr5jhYrKc4vK95awK909lfK/cplrjWeU6hfxgpljNG1VGzMsWCKNMt4i6NNVTuiZ6qUmW6Gmk8+lH12/jXn3Cp0Ms81WZZQN0cc72gODDfentotIi39NpcyvTFKoCseNgrV0fDNCM3814H1I7Z9fAoHliibfWmkfZqyGU4lJmwL+0C3qiuZJ8qp3qe0M2Ykk4OtyKPBwm2mTu0OIinbSsdWQ9rZQR387WLmQGWcrf6qyfGFhICfdSM5pYFf4+w201RK5hYEei4lvtjOhnTGjFfXMpM5+ddO4SNhYnfTuaM9KRXvook2Fwvvr31SmVWzja5sHFz5eP5lO6ZLWl8DUqxMS8wiHyjOl5esm5KxOM8SXBqhKlsmZRebf+7SuQzDqqCpTHgOETXh5+hrRaTtrN7SRJ49tGYpqYHjy01VhtyNizXQPdt/3oX6IR5RtsfO6SuL89n64D+vOuLngd1/uyDQnRz4NyvapX2VlT6mY9Lw00wHk7TCpjVoxDHeAeqUGzvTWx354g7vcP65zKWEJXgbkt1cT+gEVCnOsw5ixxZpIWY945g/9aJMeFRU7ps1TgXu3kZwHl7cX7P16v4Fvn8X8u5pjRJAbH/w3OpGXJVi47PJ1d+LgXX7VJ7LucH2mr03eTLmnt2O/OAGKwBuHTePtklLjkwwtpEt56I0zJSLC8ppiTwD9Ow/dW9Yiedf0B7i79Zu7/HlYO5dS/dBLddJdqDcQ0qem3sIyweTQKcM6+6pRKsr+8sAkZgyqYGH/mpqZ9vr8UCuRSXTLe+NJSQjeBRQjkbOkrtuE2M2mVvH3dDoPWK6ml0lEN99V+zdvIh94p6QIKKOWBHsuWRYv0xCkYGVQyRiTAVgTGnSAUt38tNm3kBMTDoNiOpb9Nla62fKmD7nBNrTV6uZ9t5cqwQPuu8XSo910va4UpuRrHgRW66Vbm8Xp64Ryd52FLPcrt4ri5vFiacc17oQ6I7Uk+A6EujMASx1Rl2BDVRvf/agbcfcLTWsDb2SBOCvhgrJw0jqAPOLM0DckvWPlJf1MBHy0JXQ9Qh0P1xV19+Oa6OTUDvzlB7dmAQ6AwocC8a293MlQvLJCu+OklL1wTIPNfipPFCmIEts6XENImVtcl+TjjqcYg0w4eVaTUrfn0vjsk+Ii4ZxRlKmWIlhp7/LMQwko9Qa46PI9TVYRZWItUgd0kFJCiBB0vVILWcDcYwGiMmshb9/jpT7gFVgKYJhi/WcCr4LgmTQiesbAzMl75TXOZWI+h/XEiPjRe5csEqFlff2N10YjHZxCOWsn5ahFw+h55yzbJfqsZRhgsF8au69pFh1P9Le+bqWlSv3NkYHgVSsoq3CghPuW/WM9+Eawze4LuonJGSV5LH57nYqd9wF3zXrw+ZAiyhwDZVApDqySC0ho8ylx0XAfFVebJfS3vTZdYXjWvWFcvO07FJXZtp1cMKtw5TdmmjnSufxCB17Salmlul1/dYKTFoBzArO8yOlvx2BLkdDsW/sJ+1Z22v61GPT8+RO3sJaBAtVtUp/+k5hUuhzWjASX+UK/cxErJdAfS3DUD6IiIOYAmcHqbd3Qao27tHaIB3OdaIlSxW7qYmU7uzebizugSyO0IlVVvi5EOjGX5iM5LkG15h/piC03dZWZIurjMSmFzmRnEvFqFZZOWc7MCe53dSNiZ28wlnP4O8cdc//Mue9Cz+G64hnj/qqmj9jCqKKETtphLxREug85KSecd91ETKSsJChF02h1hsSkoCP6BQEego9msgRLLES6Fwf5HhBEuhsmkZVy9hOsFK/g34eEyEcgT5Rb8r1TAaJqUvIXki7gaOtxzFw3AoCvcLn+NVc3Ph5Fj+rdWg4vVagMXuNgbGmOXK9l7ESEfZzJ01jLTVXfyx01yHB6TwGYkt6e73bK0z/4ljIHsIeFdOinB/997aVzi6ee1xtlpe6q4652XZzBJLaMldE8hZi6K845e+uYTNReSq1hOfIXubWXjdvpLKge0+qNYpCQOCtFAEVCfOduFU1mirnhtO1Ciwcoa0BRK5CgkVD23oti0e5Uakmp7qttU/ntv0oEayKghfSIJ/rUYDqw7OQxHLFliMXnB9Okpf0DA1EXIsq+7GudDoqvt+O8si5wt299KXoFudG2NmWNqKiD3u2//nXA96CWFt5fLO5S/m1/P1KHn+3of5fR6DTSyIEOv2uhluN+zVnNj/Rc7Ktu5XZ0eejLNYH/wu+lIls2K7qdD3bCAwSu74YP9Mtqd31n9k9twiX787h3zFAK+Ono2b7o35UHoFTrqul2tBfJdO/RjdzJ6PFsQ6mmViFOw/UQqUpZceOZSumnOtUuU7wS84nLaLkjosoB0j3WO97FSXD9kQh0F0lMCnt0kegxwxZll3YWXoawF56oI0N0O/ZvjybQOe38jIDPRDoFxNe+TwQ6JcE0zV9USDQr+nh/eV07koi0P/FH/2BEOjPPPEkNq1bX2agy67qQiIr3pxLVwS4z/H08/4MdBqKaZ3l+j4SZTPGAJrdZejmHWT1GdRJiNIgodHTcQqf7G56BBmdLD2cQCufXyXQ+5Qf3YA1Qk9/t42UKqsqWaIaziLQ6RjqIcnLvp6/3KVTinnBLAJdXFNI+gj0KS9C1ldefKdd6QpRiylFcxaBbjq/SjHRtmzKFEhd20VjMLeKEelGZJdKuR/hXzHHBDinHIkOruWsNStCX07Fdy6tOQh03kE0OyN9S/JBnuVbXKIcOUdZJbK+Old9HZLkUUGga+KMDC1LddO9wR+qaEYsldq2qucWgVgJYHBtMmecUSFlX43H8bCRJhrGRqA7E8D1Rc2Y2QS6hTTMtSL5pQXV4WulKOem89S55zpwgejO0sCx08B05LWkkp5iKc6fOQj0TKpKqDM8j4aL8rSCcT7jsterNq35AAAgAElEQVTpWKbcklJvSDZMaYZfwtrbH8Htf6VyI9dXOqI8At0CJhpyhp1loOdQM5ildM1h2sf4FZwWlXPibQS63rGspNBHoBeAGsngzxCbVUYI9PU/mpAsBv5MO/qcZQTnoyOZNurAHOoj0O0ec8mBP6mMdCnJ/1lz3C5366wM1FwWcP+wiVw7Z2+xGhiJ7vXVv5c4nvRGFwwCcd+hE8nvYVWG/PlnllVfNoP/7NLH4BYvyrhmZ5VndJZFxfovv7wYXFf5oMBsjhKVxdqtTow0Zo6qrUS14jd5x/dviC1Px3gHaKiTvac1WxD1WFtEM/PUG8dqLykylzUpWGY5k+cQC2Fojn/WO9A9gf1umhON0neeiVsJIrLN4AKiI7cpxqM/68R3W3sjbrJog1F4RDy3up8t1S+3ftvt92JfU8HveSWhZ+9/tpaWm1VbSD99KYVic9Q5a+WTkkDPJYjNiZwA4D3FIucvNN+8PmjylbqteFfL/PiF7SHevNZOl2PjN7k6euffQ8Q5In2YRpzFoudJpnLpE3cEOtc8I9DjgkA3MSPuxX5sDZF/y3XnZKJZXfxp5Oe8DNN5WpZa9DOn4sjaZ6FX3GO9koOFLsJvUO5IqCYaZFkI9VwD6MaZGWxRRwj0YQyUBDr12biNPOJq30OD5E4aIZpuoDtYJlXoGeP+Kdu2YJtTT/eH4lWUKbY2uXZUCHRv/ghx6oTMK2dsWiWXESG4ZBEiYdUFsqpuUIg0HZiueWk8IFoEvyWVAFxlKVm3hMyLhUAnlVadHzbKbi00h7+7qB3Tvasu24JAZ8uIp61fQqA7XSifdgR6gm6kRVuJp0+gk1z0c8yqOl/bI9AdScdnU+HgGioEOjNuXYms/qXMnOd0GjPd1AlulUDXfY4/mo1rTn8nB+I41oxKfl0JdPP8lfPDP45p7v21XKuEHLeMFCFvWGJey05T/jtkzXnuKI/d4vh1XSBFo4eOEKEMTm0gYt1jywoVMjBHJ07RqpQ190EpRVV6XOz1xRHT5UDaHukR6AoPz0KtiWtaTFVdDGX8GUxghyxQ7hpiFzCYzIHmZyUWTdHwz9LlPinkXBcjIsPaVyZ/upCCfMYR6Nx7qd+qHqRdKUkBcfP765O3TBiBzqxJe3Ijc4FxspQ1RF7l2eJ0tk3E5mtpC9gyZhYI/x5kmzjXuI4KgU59XHPALQ9bCSTVyfrLKPtzoAzKMaKJYz4Xgc4bOtLAdfCcrMO0BPh02t4690kz224ohHGPmb2Ej/NKd9ULE+gcU49AF3lzWYGFnsD7sccu8Kc8cGB21pqD11/JJzwCPeHQuCVpSjLc9L9hy05PgTMtrbonARUMCBCCgP0ZkArw8krd0VJsY8rFVS2NniPQGTArAb6m0jJjOuJ3uGa5ikmmQ3u2pWJp8yxD4hHoF9bhTK5OOCnnJB4q1xdTa6RqBu1F9j1D86I+Eq3PoDfygugc8d+/TJaEWabrOoPrZK3hzsm1Twl0SUqw+G7O0XgKdRLonHc1rpNaCYFVAAsCnYRoUhLotAMHMqDFptnCHwHnWlYjDljIezgC/Vy9Ae6wUkXFCHTKWjQoAeKybts6xDEpjAVPNyw3OS9Qlo/n7p9jUFR2FzwY0c+iOohU2jACnaLc5Hz2blZuvt4aVA4f/VmFtTsngR4V+he/1ZS1xgnrRXS+sgqQXm/rkLWu4ldxJ4/b/DLLrmIX2J5mc7E4ysZb/vztw353N51x9iKfq8f2ePukzZnY2XhyXI51lWuJKzFhPg/TecRmZT1NRyfnDHXwXgWBTr3QBcz45cRk7ykJdF1ny4BlA0729MI0MB+lI9BL0JR8lqBLC+yvHPYlKJvOqGGKbpXlWlTRV3UGlmfCl3plD6we1JAnFL6zCoFOu9mOFuSvbkfp20cqMFV8ieW5CX54aHX39Aav2xT9riTQqbvHZQY6+1hPkToCnQfI+DPEpHNWMBgvstR2ffhsQZPxN4WLgU/e0U39an8xfpqAwbnHNLLLe/WtjP4zivbpNfw/9RN/u/PnVXUPV1+s3d2+I3O0eIYpn86PVYzrHFneFQJdx8qvbGp7O9tpOrdMSK4vssZoBZai8Z7Z7+9Xs5OseEdnh1jQnIyhN3/itgtj00QEnQ9qr5dugGJV1ODtOTPQeXUg0EMG+uXN4HA11xQeXhReAYFPEYEriUB/9tlnsXnzZmzfvh0bNmyQqCGKvJX5+BS7HW4VEAgIBAQCAgGBgEBAICAQEAgIBAQCAgGBgEBAICAQEAgIBAQCAgGBgEBA4JeGgFF+X/3qV8sz0MnLz3UGepIUJdlDCffqkIUM9F+aCF8xDw4E+hUzFNdOQwKBfu2MZehJQCAgEBAICAQEAgIBgYBAQCAgEBAICAQEAgIBgYBAQCAgEBAICAQEAgJXBwKBQPfrPZZjFjLQrw75vZJaGQj0K2k0rpG2BAL9GhnI0I2AQEAgIBAQCAgEBAICAYGAQEAgIBAQCAgEBAICAYGAQEAgIBAQCAgEBK4aBAKBHgj0q0ZYr/CGBgL9Ch+gq7F5gUC/GkcttDkgEBAICAQEAgIBgYBAQCAgEBAICAQEAgIBgYBAQCAgEBAICAQEAgIBgasZgUCgBwL9apbfK6ntgUC/kkbjGmlLINCvkYEM3QgIBAQCAgGBgEBAICAQEAgIBAQCAgGBgEBAICAQEAgIBAQCAgGBgEBA4KpBIBDogUC/aoT1Cm9oINCv8AG6GpsXCPSrcdRCmwMCAYGAQEAgIBAQCAgEBAICAYGAQEAgIBAQCAgEBAICAYGAQEAgIBAQuJoRCAR6INCvZvm9ktoeCPQraTSukbYEAv0aGcjQjYBAQCAgEBAICAQEAgIBgYBAQCAgEBAICAQEAgIBgYBAQCAgEBAICAQErhoEAoEeCPSrRliv8IYGAv0KH6CrsXmBQL8aRy20OSAQEAgIBAQCAgGBgEBAICAQEAgIBAQCAgGBgEBAICAQEAgIBAQCAgGBqxmBQKAHAv1qlt8rqe2BQL+SRuMaaUsg0K+RgQzdCAgEBAICAYGAQEAgIBAQCAgEBAICAYGAQEAgIBAQCAgEBAICAYGAQEDgqkEgEOiBQL9qhPUKb2gg0K/wAboamxcI9Ktx1EKbAwIBgYBAQCAgEBAICAQEAgIBgYBAQCAgEBAICAQEAgIBgYBAQCAgEBC4mhEIBHog0K9m+b2S2h4I9CtpNK6RtgQC/RoZyNCNgEBAICAQEAgIBAQCAgGBgEBAICAQEAgIBAQCAgGBgEBAICAQEAgIBASuGgQCgR4I9KtGWK/whgYC/QofoKuxeVcSgf6VZ38fmzffgae2fxY3b9iAOI6R5TmiCIiQC7wRIiCP5PdM/wH8z+Qavnq8AkACZFyEI2Rxjli+777ivp9HOfif3j1CpL8W9y3HtXjgHEOdAXkORDEy1wJeFPPOOd9xN7Vb5Il1wzVH2ybPtpe0i33I9ft5XNyfj+IrUVC0T65rVVRyxLyYt3FYZYniwa8kbHakWOq75auvKSXUBW58rIKpuHnfdvjx84jtdu3U6xVbvdo1OtL28Gf2lmnfuRD+/pBUWj5rrMq78TcDhve2n/Ir9ilH1TW7uE7uU4wnRE7DKyAQEAgIBAQCAgGBgEBAICAQEAgIBAQCAgGBgEBAICAQEAgIBAQCApeCQCDQA4F+KXISrrk4AoFAvzhG4YrLROBKItD/py//c2zevBWPbf8NrN24gVy00OBABwlS1JEi6TWQt4Eoq+FMM0atliGOMyV/c1LQMeIMSJKjiDAFdEeA6QXI8hrGR2YwkreURO847raWIa110UYPMWpI0ESDD40yyI38FxskJLEw+sVLuOtsHMi7yJMRTKOG1F0whB7yXhtJPgVkGXqdLvKohjRaphR/A8jqfHaEFmpodB2LzEe3uujmU0ijDlppG91eC2newlQ8LGRtLQEGUoB8uDSH3XLxBXEOzEQZ4jzFUN4BzpAp508PpxY0kUcJOimwcrqJqSTF1ECMeVGCGol0cvV5JqS6cd9JGiHiG8Stpix3WuefbWlwggT1Xk1J9BRAk9R0im40g2Z3SK7PE17fRYxUfhLhr2vyQZ7UpO3EZFCQNWKev/rUum6os7h6+45c64+bCwtw7HbGWAKNc0CMGUTSIV7f1I5l9XJgY2BCWpJjmNemqT6YHU/qmOlG6CVAva7hCIJdJQThMidjuDwgEBAICAQEAgIBgYBAQCAgEBAICAQEAgIBgYBAQCAgEBAICAQEfmUQCAR6INB/ZYT9F9zRQKD/ggH+Vbz9lUSg/9Gz/z1u37wVTzz1G7hh43ohOcnFRhhHgh4ayNA+NoXD+45hZryLcytuwaIlCUYXN9GMGkLIkkhmVnUSH0GUnsXU8Q7GjyzFdDfB+Dpg9dAoRloxauRNSerGOdKkhw5IwpNCr6NGFpcsMn9mvWZnKSt3Ow3kKXLS/HEdzCcnWV3LZtCdmsTZMyex/9AxHDp8FF3U0MKo8LVDi4cxvGweFi1cgiULRjGcR4jYaf60ppFF4+j0zqJ3rIMP95/CkbEJ9AZWY8XyFVi9agkWkERv5ohjsrcZOhFz3rXpM5ES1UOMONhzGlPHjuPw6dN4eyBFmuXo9FKs7wxivBkhWz4fa5Zdj2WjCzFYZ7iC5fUTpgxNREhIHjvc2OWeEOgEK0cNEeq9RAl08tF1EvAZelEXjd6AGxgS5D3WApB2aZJ6AuQ1YbR7jntvVDLhPTJcMvDLAZmdl25Ee/+glWNG8pwceyz7cgcRLGKBxLlri309AmbAMc3QEgI9k74xFuL0ZA1HTpzGZJpg4dJhLFo0gsEBYCBkof8qLqOhzwGBgEBAICAQEAgIBAQCAgGBgEBAICAQEAgIBAQCAgGBgEBA4LIRCAR6INAvW2jCF+ZEIBDoQTA+dQSuJAL9D5/9F5KB/sRTv44bHYGuRdjHEeUdZDMT2P3a+/jR936Cg58cRrJlOzZuWo4tW2/CqqUr0YqYQQy0EvKsBzF15jB2v7kHu97McHYGGH5yPbbddCuWLxrCkNQvZ0JxjjRO0S0I9BqSfxCB3kaedYGoJhnmQuV2ZzB15iQOHzqId997Dy+9+XPs/vgTZEkL87IWaq06Fq4cxfL1a3DrLZtx261bsWZ0vpRlZxAAapOYnjqCo8c+xo6X9uCld3Zh9/6jaC3ZgG13bcNdW7di8w1LMDwQIakzpTpD2xVATxBhWsjqHgY6E5h+cSeef+GneOntn+PNVioMcjfLsG6mjsnBGkZuXoN7ttyHu7bchetXL0O9ZkXzSaCnaEpwQYSIfDNfEdCtAV1HtQuBnpJAJ/mfA/XcEeg9NNKWEt8SEME2sXy7T6BzwPgULSXPBPeSh/ZKrJOcvyCBzob1VQ2wxrovkjx3lfYdea4BAEVaPcl8e0m8QA8ZgzfSKaDXQ3dyBudOzeDVd/bhw4/2YSqrY+OWDdh0+0YsWzEPizgO4RUQCAgEBAICAYGAQEAgIBAQCAgEBAICAYGAQEAgIBAQCAgEBAICAYGLIBAI9ECgh0ny6SAQCPRPB8dwFw+BK4tA/1e4ffOdeGL7f4Z1G9ZJljDLZ9cxhjxrozd+Gq///Uv4xn/8Bj5+bw/Gt/w67r7vJjz2xN24deOtWDI8IlnSkgWc78P4qX148/uv440fjuH0dITmFx7FM9vuwdrl8zBKvtkIdJLoQqBHUsQ9EgLdHTl+idIid8h6SISM7QFpFzNjx7Fv7wHs/HAX3nh3F3YeOIXx6Q6a80dxQ+8sunkKDDaRLFqCNTdsxIbb7sYt62/FikUNjDAhunsCJ/fvwHs/fxEvvT6B9z45grGJDpbctAX33Xsv7rrzTtx63QiGWpn0RTLQhX6PkSDGNNrI8hk0JsZw8Fuv4a/+5lt45Z0P8cmqhRhdOoqoHuH6c20cT9vIFi/EjTdtxj33PIQtW7ZIVn/D8dV1dFGXO8Zo6JHs0stuYiX2lX6upyyjTw47A2qZVjuPctRyVxZdjjt3N/DPQJdz0Ps2yjmIcg5FNcG7PKHcH6YLn4DupdazTL8j3Mtsdo9Al9r8XeR5F9PnjuLMsWM4dOAwThwZx5tvH8auPQeAgQXY+uRD+MxjD+G66+djqRxKH14BgYBAQCAgEBAICAQEAgIBgYBAQCAgEBAICAQEAgIBgYBAQCAgEBC4MAKBQA8Eepgjnw4CgUD/dHAMd/EQuJII9GeffRabN2/BU099Hus23ohEziAnKX0C6E4DUxN4++9+gq/9X1/H3g/3Y8/Gp3Hb5lV44OHN2Hz7Fty46jrMG2pgIOOZ5J9gZmwfXv/2T/Hqd4/gdKeJmS9+Eb/9yDasWVbHYgANWZtz5BHzoV2Vccmg7iGLY/nhyydtrRh4hcjNga6UH8/RyqaAdBz52Emc+GQPXvzZLryzczc+OZdhcNU6rF57IxYsW4lN6Uc4Nz6BE6fP4uPjk5hKaxhavAa33/Eg7r7jJqxaXEP93D588tYP8dqPv4kXPlqMrDUfK9euw5pN92DdTddj9apFWDGco1nrICYZHDGTviFkdC2vYTqeRC+fQGPiJPb/zZv48//0bfz8oxNI79uKrfdswbzRQSw9dQgHj5/EgZOncGJyEGvW3Y4HH/0sbt20BAsHAVLfA3ISuBRxB1Itoy7V3JmF7mSJ1zVSLc8OnrlORp/l5COeXE/qXWISygRx930TxUbe089YY71WnkPO5/iF2d0J6JLBXt5MD2W308/5ib3IZ7vkd3c9W9wFskHIQfK8kzzDzlxnayXXXm+ft5GnbZw6sRfvv/8zfLDzQ5w+PImDe6ax/9BJNBasxJ2ffwoPPvEQVqxbiPWBQA/ra0AgIBAQCAgEBAICAYGAQEAgIBAQCAgEBAICAYGAQEAgIBAQCAhcAgKBQA8E+iWISbjkEhAIBPolgBQuuTwEriwC/SvYvPlOPPnU57B+4w1CoEfoIMZJoDsDTE/irb/+Mf70T76BE/tPYveGJ7F6zTBuvHkZ7txyNzbdvAXXrRjBIGnR9BNMndyLN77zE7z8rQM42xtE+nv/FX7rkc24YUkN87NUzlSXV1KX35g9Lcs1M7KjBGmi2chGlvunn5fLuqZjtyMWJs/RyieB9hn09u/Fzh078JOf78HHh06gPbIStz34KG7fsgXzRxdhfboXU5OTOHjgMN58fz8+2HMYJyZzrN2wFU8/+RBuXTeK1thHeO/lv8ePv/0NvHFyHdbcsgUPPPok1mzaiHnDCQaawPyE2d9tJZSjrCDQk7SGdm0CaT6B2sRxHPnOe/jGX3wbHx2cxvzPb8f2zz2OJavmY+nYfuzZsx/vvPMuXnjnKAYWrsRjz3wBDzx4C1YuAhoJ0MjPIspbWvM+q8sB60qgc3T0xXPLGynbQQK9DUR1IEqQx00h2aOclQRiJaUdkDNeFEKLpHsvddXUWfI9Qp7lyHi2O7lsnm8vv8rp8q78uoU96PnlEvvgfmwWCHGfA4k8i5+29ScdEYKfI95zlQ50rLuSv8+z3KOMNeenkffaODG2Dzvffwe7P9iN6ZNdnDqUY9+B42guWI0NT30G9z52PxbfMIINoYL75S1A4eqAQEAgIBAQCAgEBAICAYGAQEAgIBAQCAgEBAICAYGAQEAgIPArikAg0AOB/isq+p96twOB/qlDGm54RRHoX/4jbL5jC57Y/gxu3rgWScRzsnmq90kg7QCTE3jjGz/EX3/9b9E5l+LglqcxOJ/Z4hPYdPtd2LblMdy2cRlGYqCW78XZw7ux88ev4eW/24uzvSFM/e5/g19/cAM2rqxhYd5FrTctxGsvrWOmG6GexIjyHhqYRKc2iHYygKar6G1ZzMb5aqJxmRs9o9QxBrNxYPwYzrz3c7z0ymt4Y/8EsuZ8jN5yL25/4AHccMMSDNaBJZJVn+Lc0RPYtfsoXnrrXbzwxnuoL12D/+JLv4m779yI4VPvYeeL38VPvvXneHtmKzbd8wAee/rzWLlhFAMNoBZBznKvYVoz0IUi1gz0pJegXTuDPJ9CNn4AJ76/B1//s+/gwPEalv7Wr+OZX38CK64fwqrucYzvP4adL72N//Dtn+HETA0PPf2beOrJu3DD8hzDzQxxfhro1SXNvpuNoteYQp7k6CbDQj4zUb8VAa10HBHZ6nwayAeQ9UhHD2Cq3kbcA4aiFmpZgjSFfG+ikaOWREKIj2AaaJNE7yFLhpDlEfI8QieuIc1z+RkcZIH9XErEJ/k0opzl1TkKA+hmMXpZLkEPcS2RNtmYJcRIyvqzNj+z6ceB7hKkWQ0ZakjJv/N6IeinEedS2x81BgvwOyzh3j6KYycPYOzEKeBchP07zuD1N95FmizE4gfuwv3bH8T8G0ewKSwpAYGAQEAgIBAQCAgEBAICAYGAQEAgIBAQCAgEBAICAYGAQEAgIBAQuAQEAoEeCPRLEJNwySUgEAj0SwApXHJ5CFxZBPq/dgT6045AZ0nwGcQ4I2XVcW4cr/zFT/Ctv/guonYDyWPbkdbGcfTUXixYej3u3Pw4HrhvKxYPAoONgzhz6CPs/OHLeOXb+yUDffq3/xl++9GbcMPyOpbgNDAzjbGjp3Hg0DT2HZ5CkuTo9SYxb2AKw8tuQGPJjVi9agkGGpEc612PJQdbiNkKgZ5nmIkSJdC7Y8CxfXj/lZfxg5+8hX35UqxafzvW3f8kNm9aioWtHINCvE8gIhE8PYnOwRN44ZU38M0f/AT78gRf/NIXseHWm9He/RY+ePFHePfFH+Ht9BZct+E23PPQZ3DjHXfi+lULsXRxjIUggT6DWA4fV0KY5G/cBTr1k0A+gWxiL4597xD+9M++h8On5mH0C7+JJ565H6tuaGBtcgQ428bRH72O/+VP38RHp7rY9tQXsP2Zbdi4oouRaBLZud0YOz6FI8fO4ND4AswMTKIx0sTw6EYsWnI9Fi9qYEELaGVjiJIMSM9h5nSOA4dO4cjJDIeSI5hfH8Z1IyuwMJuHszMddGt19FYOYfGS+Wg0IqzEFDA9DRw5il1nchw4egLdNEM3aSBLahieNw9r1q7GdcsWoRZlaE8ex9mTR3D8+EmcmwDOTaeY6vTQmjeKpavXYvHixRga0nZxrEiix8xyz08AvSOYOrMMx04laKcjGF46jJFFEep1XnsOkQQhRGikTT3knUcJNCbQxQSyLEWz08DBH+/Dc997AcdO9VC/6xbc9/RnMLJ+YSDQL2/5CVcHBAICAYGAQEAgIBAQCAgEBAICAYGAQEAgIBAQCAgEBAICAYFfWQQCgR4I9F9Z4f+UOx4I9E8Z0HA7JvO6MuZ9YNjCzbf/+I//WH66XWb8kqitvvievW/3s/fmet+u4b92HX9/9sv/Ws5Af/KzT2O9ZKD3kGMGNZwF05bzs+fw0z9/Ed//2+fRwghGnngMyVAbh47vwURax4qlm3DPtsdw+03DGF04hnNHduPdH7yEV761D2c6TeS/+1/jS4/fiJULI4xmhzF19DjeeONdPP/j9/H2u0fQ7kxiavo0RgYncePt9+LW+5/GXXfdiTXXrcRAq4ZWoiXe+dNPoLdZ8h05BmdOID/4MV784fP43os7cHrkZmy+/1FseuQhrF/ZwECcoplPohPVkeQ9NHtt5GPn8MHrb+Gvv/N97O5FuO/hB9AYGsS+l36ID1/+KQ6//x7ejdZjcHQZ1t12Ozbd9wDuv/cO3LFpI25alKDOMvck0PMaMpYlLwj040Kg50KgH8bXvv5dHDg+H8t++0t47LP3YNnaOjY0DiI/OY5DP34d/+tfvos9Z4C7n/otPPX0nVg3Ool8/DBO7HwOr761Cz/7+S58cLyJTmMcA/OHsPKG+7Fl6+PYdvc2bLy+iXnNM4jyGcyM7ceOnx3E8y+8jjd/fgi70j1YM7oKd1x3KxbnCzE2OY1kZD5WPngbbrntRowunYf1LEN/9izG3tuJ//O5N/HqWz/DqdNn0a01MbRgEdZtuBmPPf4ZPP7gNswbHsCJw7vw5ssv4PXX38THe0/h+OlJTMx0sOz6m7DtwUex5c4tWHfTOqxa0kIz8gj07iFMnd6JHTuAt3YcRydbgFvv3opb71yNefMTNHAGMZqSxV8ngS5V4nNkjSmkmECeZ2h0Epx55Qi+++3ncfjoNJK7b8F9zzyCwXWBQA9rakAgIBAQCAgEBAICAYGAQEAgIBAQCAgEBAICAYGAQEAgIBAQCAhcGgKBQA8E+qVJSrjqYggEAv1iCIXPLxuBK4lA/8rvawb6k9ufxrpb1iKOSEm3USeBnmdIz07gx19/ET/45gsYri/CqqfuxcIVLZyeOo4PDpzCyRMJVq3cgC987l7csi7HxMlPsOP7L+K1b+/H2HQNzX/6z/Clx9dg6UgGHH8de999H6+99h5ee/0I9h1hinIPeTSNODmBgcVrseKWB3DXnVuwdctmrF2zCvMHk0oGOs/jljLueYZOlKCTpxiePobegb144bkf4rk39mN88Wbc8+hTuOX+jbhpATCANpr5CZyMV6CZdTHSHQfGTuHQOz/Dd597Hh/mMdZs3IherYHD77yDT956E8c/+hjvYTka80dxw4ZbhUD/zIN3Y+uWW7BmXoxG1kXM+uNCoGuTmIHebRwpMtCPf+8ovvb172P/iVGs+s9/F099fhuWrAbWxnuQHTyGT557Ef/ztz7G/ukB3P9r/yU+92tbcOP8MXTHDuDku3+P1975GO9+uBd7zi7EVHoKM9024oH12Hjrw3jskcdw/x2rsHrxOUyfOYK977+KF1/eg9fe2Ind+6ZxZP4JXLdwBW5dfCOywxl2HziE+rwF2PI7T+Lue2/HjetX4frxE5jY9RH2vvEG/uq9ozh47CQ6aYaJvIa83sDS5Svw0MP34r6tt2HFskU4vGcHXnnh+9ixY6dkgU91I0z3MixauQbbHnwMW7duxdq1a7FitIWhGsAq7Sz5jvYenDz4Cp774bi6B2sAACAASURBVDk8/5M96GEJHtj+BB5+chMWLx/EQHQaCfS891q3yWPl5Wz7tNlBj9npeYrmTIZjP9yD73/7Rxg71UPjoS2455lHkNy0EHdc9gwMXwgIBAQCAgGBgEBAICAQEAgIBAQCAgGBgEBAICAQEAgIBAQCAgGBX0UEAoEeCPRfRbn/RfQ5EOi/CFR/xe95pRLoN966FrHkdHfRwDmhqntnJ/HDr72I7/3djzHSWIwtv7ENazYuQ17v4LWdB/DSK3uR58P4J597AA/fswjdqaP44Mev483vHsLpqRhDv/Ml/Najy7FkOMWht/8Srz//MvbuPYXW4C0YWbYFS5ePYmRhE6fPvIsdn5zCgfE6Fo8uwr3b7sZ999yNFUuGUWc2M3+klHtJoPeiCJ2si8GpY2gfPIwfPfcjvLDzNM4s3or7Hnsct929FLcM/X/svVl0HNeZoPlFRO5I7BuxEwCxkACxcBcpahcly5Ys2VXdU13V08uZrt6feqrLpXL39PQ8zFO/zNPMmdPd0y7bZZctq2TJsq2FEklR3BdwBcAFC4l9R+6Zscy5kUgRlCmJrKJUoPiHTgrJzIgb9373ZubDd///B58TxTCvM+rbTNAxKbeiMD7M7NkzHDjwAcdjcRq7tlDe3I62nGLk7HmunTnH2aSX2paNbNm1h+auLtbXlFNVGaREA59torviXKVwXyXQ/WNuvW87eo3p387y45/sZ3iyjKIXX+GJ57ZSXGdSnTzO8sA1bnx8nB9d0IkXNrLnlX/ME49V0Rhawm8uwuRRro9FuDm1wGiylkxiluGhIS5ftQgXNLFn9x4e29HCproY1/pPcXj/L+g7P4PPX0Zl1TYyGy2K9DyKU0EGP7zC/iNHMQMhdvyTl9jxyGZaN9bj7z/LxV//hpETJ1is6aGitoGi0jKWLZ3FRJKUaRIIeKirLKC5oYa58QEunT7C0lKEgpImapo3ES4qRc8robS6gXXryt2a6fleCOiopOxodhKSgyxNneDQRzYfHRsnZZfTvXcvOx9rorwqSFCfx0cwK9DTARV87s5yym+5Al13bEIZk4V3rvDOr95nfjaN7/Fetj3/BPaGMnof8u8TGb4QEAJCQAgIASEgBISAEBACQkAICAEhIASEgBAQAkJACNwdARHoItDvbqXIWV9EQAT6FxGS9++ZwFoS6P/xT/9Dtgb6c8/TuKkJDRObpBuBrkRmejnKoZ8d562fv0O+r5ymf/QkvRvWU1UcZvTCNd4/cpqb03PU7Gpl1642Al6H2QOXGX1niIXlDNoffoc/fKyWAiPJhfd/xG/fP8Fy2s+Gnb9P6/a9tDcVU5bnJTF5kFMfneLU6UFmjFJae3e6adgbG8so8joENQfDiaFpKq7ZIOkYbgS4Y5v4E9MkRq/y4f4PONA/y2xxDzueeJrNOxvZGIIASQLpKSb99QQdi8J0FCaHmD53jt++9y5HIxk2bnuEzkf2ss7rY+jUSfoOHuTKQjHNe7ax+xvPsm5DOcWGQ8jQCFq2m2LcDUDHUEH0LivNdkj7Z3CIYUVHmHvnGj/60a+40J/A3P4IPTs78ZVolESuMze+zOJUgjGngPUdXex+5hk2N+nka1F8mWWM5VHG5pa5OjrOtagPeznDtf7rnL+4gJVXxvY9u9jz9GZ2rtfpP3WUQz/7CRdvZujY+QQtT7zMxoY0AdvCnJ3ixNvHeO2tA8TsQnb84e+zdVcb65vLSfYdZf9f/IyBwyeJ9DxCR0cHRUWF2JrGUjxJNJ4gmkhTW1VKV0cbiZlh+k9/RDRuUrXxGR7d+xiNTTUYfh9en4bXcNwNDgbmSsp9B8dO4yRniM0PcWHA5NKVWTJOHs1tLWzqqKa4JIDXSKLrITdRv2l58aiSBQ6YHgtUdgIrhS89z/zRMX71xgdMTfnJ272VHc/vwd8SphO1k0EOISAEhIAQEAJCQAgIASEgBISAEBACQkAICAEhIASEgBAQAp9PQAS6CHT5jNwfAiLQ7w9HaWUVgbUk0P/3P/k+Xd3dPPX886zv2IBGBot4VqDbNonlZY6/eZbXfvQWRf4K8v71N3h6fRtdpVXYV65xsv8Uxy+e5mK1l5buXqrW1eE9NEHqnctElhMk//FL/NPd6/HEFzjz65/yi48GSIeraP7mv2Djng466qHSgvDCfiYPH+XCwcOc0lspaN9Fec8TbNpcSbXPJh8bjz0FWh5ofhYIEnRUnW0Hb2qWxOh5PvzgPd45f4PFdTvYsvdpOnZsoj0EebaS5gnmfWGCToZgIgoLo8z0D/D2b97haNRDz+7H6Nn9OFW6ydWjhzj74btMTzZT+0wP2156krLGfCptm3xdh7RJxqNh60oX6/iTWYGuco+n/MvYxMlEx1h89zQ//oufcexoP+M1DVQ3NpH2+ylNOET0SozSzbS2lfLItha6NtXSkBdTcdewPE98cpIz169y+PQpzs9M4V8uZvbmEvMzFsb6Wnof28mWb/Wyq8LD6NmzXPyrt+mP5dH7wrcpfP4ZvhuKoRkxzPnL9H1wjB/+5CAzSyX0fPsP6N3RSFmVh+ilk7z1X1/n3Ien6e9opaW+BhVPXxQwSKQtTMtBD5XQ1trCtt4erPkb9B97n/GZKJ6mF3h0Vw+bN21gXZmfopCGx7DRNFXAPOWG5NvYbip2zdZx4hnG5hPMLCxh6wbVJfmUFYXwe3XQdWwjiK15iKBS7tsrde91DCeJZsXAGmHixE3++vVDTE5XU7pjJzv3baOk1UuL2skghxAQAkJACAgBISAEhIAQEAJCQAgIASEgBISAEBACQkAICIEvICACXQS6fEjuDwER6PeHo7SyRgX6f/rTV9nc3cNT+75B86YN6JqKQE9ka6BbFsnFZU682cdrP3qTokA5wT/+fZ7u7KC1vJS8yCTjE4N8dPQA+29epqKmmdaWDsyLCSYPDpA0gX/4Av9oewOeyBz9v/457xy5jqeknu5X/i3Ne+ppLIECJU3Tp1k6dZ6+Q8c5karCV7uR4vYddPfWUR9wyMPBY8+AFgTNyzJBN6W7jkMwPY09NsjhD/bzq6OXmSnooHPn43Ts2cOmSoNC3SHfNkkZXgw7gycZgdlJBk738dqv36WfME8//wLb9+ylPDFD/6H3OP3+r7k5t43ap3MCPUCVDfk6aBmTtBLomuaq3kAadBU1bVukAxGXXzo6xsK75/jxD3/O8RMDXC+vorSmBisYokHzYwcLWNfSyaOP9dC7uYmyQj95VhQnEid2c4yBy0OcvDrMpevDjCZM8jIzLE5PkIoEyWtqo2fPLjY+0822sjyGTvcx+NoHTGr17Pj2S+Q/1cljgTSaHoXECMNHzvHff/AeI+N+ur75Xbq21lJQZrF87ijv/sVb9B85z8XWzTTXVqBZaYpCBhg+DJ+fvNJq2tqa6e3qRFsa4+qpA4xPTpPKr6K0vIp166ooraiksqKGkpIS8vPzKAhobky4+hl2NxbYcbBi2IRJOB5M3YvHA361KSJbKMCdU3VFwv2/nb3e0TFIodlZgT5+fIw3Xj/I5HQVpTu2s8sV6D42aHf+wZcvHSEgBISAEBACQkAICAEhIASEgBAQAkJACAgBISAEhIAQEAKrCYhAF4Eun4j7Q0AE+v3hKK2sUYH+H7/3qpvCXQn0lvYN6LqJQxJDxQKbJpnFJY7/8iy/+PGbFAbK8P7Df8DjWztoWldImWeJ1PIYHx/ez8EzR7GsIDXVTSwP29w4P4GRV0BYCfQtDXijc1x7+3UOHLmGt7iWrm/9Met3N1NXDnlKoGf6mDnbz7nD5ziTLMFXtYGS1i309NRRH1ICHTz2nBt9Dl5iWsCt1q4EetiehukbXDp6jLc+PMMo1dS0dtG260l620opCUHYymA7GbeWuh6PEL8xzuEjJ3jrg8OMePL5zu//Hrv3Pkrp8g0GP3qf0++9zeDMI9Q908OOF5+irNHjCvQCDTTTIuUBWwMLg5AJuq1yjmfIBJVAT5KKTjD77jl++pd/zeDgFKmerXRs20aovJxmXxjLq5NXVkTjhiqqy/LxaTbeTJzkxCxXzl3i2JGLXJ1ZIlRSQX5zO9V5E9y8fp4bAxHSBRU0d3bQsGcT29YVcfXEWQZ/cYBZvYlHXn6R/Mfa2OpL4/UlXIF+/eh5/r8fvMfwmJfN33iZnu21FJZZxC4c4YOf/Jbh04PEnv0ue3f0UBgOENTTmBgEQnn4CkspKy2iZl053uQ0SyOXmJ2bYWhmitHJRcYmZ0nreWzs2sOW3m3U1tZRXeLFp4HXTWsPWEtgL4GnjKThI615cFQdebUpwp1NC/eFrErHzY3vyncdnfSKQB9l7PjNrECfWUfZ9q0rAj0gAl2+XYWAEBACQkAICAEhIASEgBAQAkJACAgBISAEhIAQEAJC4K4IiEAXgX5XC0VO+kICItC/EJGccK8E1lIK9//wZ6/S1dXD0/u+Qasr0LMpuLUVgW7PL3L8zTO89uNfUqgi0P/nf8aOLS00NYSo9MXQzFmuXjzF0f37GR1aIBY1GRvXmF/SKKypo+6fvsw/3daMZ2mWgdd/ygfvn8dTWMWO7/xL6nd30VgLeTr4UufpP3yW4wfOclUrp6K1l7rNu9jYXkilF8KuQJ9fEegekpqftBu9rCLYJ2FpnuWBAd490MfxcQs7UERt9x6eeLSbxtogYRUr7kZCWyQmp+g/dZEPj57i5MAQmeomfu/3X2b7jh7K5ke4+vF+Tvz2TS7OPkHd00qgP0F5o061BQUqAt20SXpsV6CbeMizwFACPZPGXBHoiegks+9d4K9++gaTkykqX3qFp154gcKaChpUynLdRvM5mHocv4abOt2Ix5m6epOzx87w0cGLRPQQjz7zPN37HqOueJRLpw7x8W8ucjMGtS0tNOzeTGdZPldP9HH+p/uZytTyyEsvU/pUD49WKQ8dwVy8ytn3jvKDH73PzEIBvd/6Ltt2r6e43GK57wDv//Bthk4PUvUvv8/fe/kFNqwvJWQ4pNSYPBppXcfQNDyaSq2ewEnNYqciTE9d4/CZQd49cJSLwwus73icJ594hs6OrbTU+FFB7AEl0JURtxfAnGIhGuDmskXSEyZcWkFFgUZAVxsobHDUIzuftq62RagC8yoCPQMrEeg3VyLQp2YqKd++5ROB3qypXARyCAEhIASEgBAQAkJACAgBISAEhIAQEAJCQAgIASEgBISAEPh8AiLQRaDLZ+T+EBCBfn84SiurCKwlgf7qq99zBfq+Z79JW5sS6A44ynouQ8YEJdDfPsFrP37DjUAv+YM/obW3luaNXgJ6jALmsWITLBw8yelDFzmw/ygHb6aZy6+gdEMLu/7F3+ef7+4inIpz5bW/4uDbH2MZYTbt/TYNu/fQvqkcf8jGXDjDh/tPcvzjQSKhCrbseZyObTtYX+N15XnQFeiqRriKWTYwdQ9xLPe/YpVuPhXDmprm0uFzvHNyiKs3p/FVN/LUi0+zpbeLgjyDsDVOOpJg8OwVfvVBH+evjbKMn02PPcqLzz3BpuZKCqev0P/R+xx642dcjrxM3dPdbH9xL+vW/65ANzXIoFNgq1rdDiTTmKE4NimisWlm3rvEz376S2bmTKq/+132fesbFK8roEZFwWOhazaOlkHDwiaDubjEjcERzp04y5Fj/Zh5RTz74su0791OufcmJw6/z+FfnGI2ZtDW3UXLs1vY3FDIwPGTfPzff87gDeh9+gWqnnqRHS06ed4Ei2NnOPyrg/z89WNYWiM7vv1d9j7VRnW9QeTcft75H29w7eQltOf+mJeee4rOjS3UVeWBx3A3CMQ1DUNXAl1lAYiimfM46Rh2fJ6B4XmOnu3n4MUJEsEmurp66dmyjS3NQcIGhF2BbkH8Bs7cIB8PLvPx4DQxTxFNPXvY0VVLab5BqaN4JMFRkegWjq7S9BvYiqtmYdsJdHuEkeM3+OXrB5iZrqByexe79m2ltNXHei0k3y9CQAgIASEgBISAEBACQkAICAEhIASEgBAQAkJACAgBISAEvpCACHQR6F+4SOSEuyIgAv2uMMlJ90JgLQn0P/vzP6W7q5dnn/0m7S05ga4igZVAz8DSMgf/+gC/+MlbhLwFNPzB99j0SBO1rT68epQSFjHMeTzDM/S/d4bXf/E2r10YZzRQSGlzM0/98z/k3zyzm3IDJj94h2PvHePGxDwU1OJvbGJDawO6L05s4SLDQ3MszGuUNLbTu2MHG7s2UlFooJK2q4dup1x5nq2SrRPTHCzNpkhFy6cTOPE4C/0jHDo1yNlLg9yIpFnXup6m1mZCYR+ViWFisTTDI3OcvRohbfgormtm93NPsKWjiXWFXgJTVzh/4D3ee+2nXIu9QP3T3Tzy8lNUNfqoMbMR6Cq1fcrjYOkOaQzyXYGuocK2E24EeoZ0YoHht07ws5+9ydRUkqpvv8Q3Xn6R8vpyGhzwqAh020b3goON5aSxY0tMXB/h4pk+jhw/x1g0Rn1rGzXdvYSsOa5eOMeNw2NYRgG9u3aw8Ztb2LG5jJHL5zn109c4emoMT1k1vk1baasuoDjPhtgwV05c4f0PBzD87Tz2B3/Err2N1DcFMG6c4ORbh+j78Dhn8ruoryqms72F5vUVaB4vmteLEy6grLSQkqJ8fOlZIuP9LM/MYMQzjMUNrk/Oc30JjMpW2trbadvYTketjwLDJg8LzY5AdAZz9DK/ODbC28cGiHmL2f70Szy7t4vq8iDl7ozeEujoQRzNwLF1dM3BdhLozijDx0Z54/UDjN8soOHRbex4qpuKtgD1utpiIYcQEAJCQAgIASEgBISAEBACQkAICAEhIASEgBAQAkJACAiBzycgAl0EunxG7g8BEej3h6O0sorA2hLo/96NHN737LdWBDrK6GYFejoN0Sgf/fIgv3rjHfx6mMbv/DvadzdRst7A64lQQQTDXsA/myJy8jqH9n/Mj/qGOZO0CVZX8+j/9BL/7Kmd1IdC2FcucPXUZc5fukrf1UkGliL4gga2kcBrzFFSsp7167fR1ruV1o3t1NYWEjBUjexsrWzdyqxEoOtuHyOGEuhQRAwyCVDRzjNL3Lgxy6Ur1/nofD+XJ24SSyYwNYuqxBC+QAHeUAWekk6aO7po2txLbcs66kr9hHXwTA5w8fABDrz1Btdjz1D/ZBfbv/kYFfVeV6Dnq9+WdJq0Twl0XIEeto2sQE9DPBDB0tJkEssMv32CX735LtOzacqe38ez33yO8roy6kzwe0FT2fI9qvy3EugZ9HSE+Nw8Vy9f5r0PDvLR+XMsJBPo5WVUFxRhRpPkTQYpLqtzBXr90xvobA+QnJ9i6sjHHDzUz6lrIwxmDDxpi8aaAurLHOw5h74L8wTDm+l98WV27Glgw8YCKpPXmTh7nYsfneb/PR9laXaMovwgxfkeTE3HFwxRVNvAhg3raaivxo6MMXL+MEP9g8TG4ywZBUQtg2BdO11Pf4veLT1U1xZRXwAhTEJk0Jx5iC5gDl3hjVNj/PbUNeLeYnoff4End3dSXR6gUtWVd24X6CoCXQl0TScbge6MMnRslHd+fYzxsQIaH9tG9+42yjd4qdUL5PtFCAgBISAEhIAQEAJCQAgIASEgBISAEBACQkAICAEhIASEwBcSEIEuAv0LF4mccFcERKDfFSY56V4IrCWB/qff/xO6u7bw3NMvsbGlyRWWrkDXlJBO4aTjnD9ygWNHzuA1Qqzf/m1qNlWRV+FF9ycoIomHBJ5oBntsmdGB67w3cJNz80vo4Xw2732cJ7uaqSoM4IvNs3TjJoNXr3P01AXOXrtBNB7D1GwKwh7qmzrYvOUJujdtoKaqlHDQQLOVNFf9UTWxlW1eIe1AwsBNM66i0w3HQlN1tNNx0ssLTE9Pc/rCRT46dZ6Rm+OkHINw6gbBcAkl69qpadvL5p5u6purKSrQCBsmqqq6OTfF0OUB+o6fYiHaStmODTTv6iS/yEulqaSwEugprICOo2sk8JJnG+g2KJsf8YGpZUinF1k+eoXTJ8+xtGjh39FFz7Zuisrzqctk0HV1Yja03laSWAPDiuIkYkzfHOXkyWMcu3yOsdlpIl4Hn78Bv17IJrOB2qomGts34O/Kp6Yuic+JYd+4zPnTVzl0+hynJ+YxlzWa60pYX2mQmtU4fmoK3beRzm++wq7HG2nrLKZOn8SaijA9MMr/ODbC0OAFIotzGHYC2+snmF9IflU9re1tNDXUYUfGud73EdcGhojMh4lrPizDS2VLO7uee5bu7jZKigx3I4KXJD5i6GojRjSJOTXD8eEop69NkTDCNG/qoae9gbIiHwXaSg102wY99+OtgW3gGKo0egqdcaYuznDq+BUWZsqo7G1mfWcleVUmVVrxvXz85FwhIASEgBAQAkJACAgBISAEhIAQEAJCQAgIASEgBISAEHhICYhAF4H+kC79+z5sEej3Hak0uJYE+vdWBPo+JdA3NKnA36yk1tPgZMBJM31jjps3pvHoQUqqWiioyMMT0rCNFAFVy1tFGqctnKhJajnO8PQyk5E4eiBIcd0G6koDhIMaXhJklueZnp3l5uQMk/NxMhkTy9bweTwUlKxjXX0b9eUhAoaJ10lhZxKkTSWYDTem2TWq6Oi2RlrlP9d1dD94/Q6G4WA4GTxmhHg8yvT4BEOjM8wtREjZPgKeZTRPiFBhPSU1nVRXhckPG4QNVck8he4kcJI2kbkYE2OzOPFiaCwiUFeMz7AoSaUJJFOQSLpS2zR0kp4AeSmPsuZAPvP5GTSvjUdPUzASZXpijkzKINZYwbqqEnwBnfJ0HDQf2B5s9UezsXHwqTTmGRNzeZnpiQlG56ZZiEVY0iyS/ny83jw6Eg2UhtcRLg0RqYa8cMSV1XnxSZbGE4xMLTASd4jPz1BWYBB05hi5OMtv9w+SZgPbf/+P2PZoA+tbglTr03hiDvbMEqdnMsxN3iAZW0Z3UlgeP4Y/hJNXRll5BeWlxXhSagPEZaanF4iYpVi6EtwG+SWlrG/ZwLp1hW5kvc+dIQvdUfH5aUgnIbbMRFRnbD5BUvNTWlZJVWmIsF/HgwrF11Fl5E1dx+PYaGoNOlmBrkL7NWcCc15namSZ2FIV3tow+ZUOFMQoo0S+VISAEBACQkAICAEhIASEgBAQAkJACAgBISAEhIAQEAJCQAh8IQER6CLQv3CRyAl3RUAE+l1hkpPuhcBaEuh/9v0/oatrC58I9Nx3p6Eivy3QTCzlddOga348qja2MqSGeledYyr1ia6EZ0ZdrGOnNDKqzrffS8yBoAc8ho2mqRrmKbAsMo5DLAlm2saxPXgNP7rPjxH0EMLBii4QX5hievImEzOLJNIWGZWq241Cz6ZMt/Qwju6jqKqM2uZKCoo8BIw0ARKu+HcSKUzLh2UZpGw/eGJY+LD1IjS/7spelRo+qM63k2hKYGt5YPmxUhpG0sdi2CHpV3I8TnB6moWhYdLT84xYSWKORTqQRzjpx8loWE4Ri6UmpeuKqa8upYNSdEelm/cyVwpeFUQPFJoxVIy2elgeUPpc/aci4LGVRbZQuwbStknSyhDRIRZUOd89NC2U4nFADSdSBBmW8GJSSBTMfDKmRsQK4rWXsJPzTI+c5tQH/bz9/iCWdyOP/IN/wtY9dVTXaVRqs3gtL0bKJuqE0DIJV3x7NJOk4yFtQSZQgoOG14AwKXypeRIpk0WnBMPnRTcMNEPH69XxeHAzGHgdtVYcDPdKC1TteiuJQ5ioqZS6F78PgrqNodA6GTdJv4NOWtPw2WZ2PanX1JLS0mhMQ6YQkhrEwyRUKgB/mqQvSrEI9Hv5+pFzhYAQEAJCQAgIASEgBISAEBACQkAICAEhIASEgBAQAg8tARHoItAf2sV/nwcuAv0+A5XmVE1nle/7d4/cF7d65z//5//sPjKZDKtfz12lXsu9nmsv99qdXs+do/7mzlPP/+z7/47urq3se/rbtKsI9Gx5cTSPiYOJaSWwtQCG7sd2dHy2qlWdFeWgYWs6mqGpKuQoF6peDVqO68ndtOvqRTdo3MbWU1ha3G3fciy8SlY7BjoBNwW6ymhuGhAw0zjL09wc7OOjQx9y5uJVluIWcb0YHN+KQLdxrGI83nw2bO9i9wuP0tRWgt+APOaVmsanWjRV1LrS5HnEDMuNWLdUv1W37Gz6d58+l5W8akOAVuZeaWlefHGI+0zSHpu0HWGhr4+z7x9g4vJ1BpMRFtIp0v4CCswAtmmQsEuJVEFH90b27uzh+eqN+MPBbL12N/e7G1ZNvrmoin6j7LEas+32R8OPjqYKq7s53QNZfmhkPDCjzavZoD5T4bJVp0Ty1NMMHsek0IphJAsxNYO4phPQp4nOjjDY9yEnDlzhyOlZCir2svXv/yG9j1RQXgGlzBOwfHhsVWjem8044KbMVwY8gGNrJAyfy0rNa8iduITb54gnuCLIHbdGvc8V3lp2w4C6YGWzgPtU1XfXMmCE3Fhz9VB7MNSmBRzVGli6ymXgIaZBvpnB4y4cz0oEegZNm4F0ODv/6YDa40BGT5HwKIFeKl8rQkAICAEhIASEgBAQAkJACAgBISAEhIAQEAJCQAgIASEgBL6QgAh0EehfuEjkhLsiIAL9rjDJSfdCYC0J9Fdf/R5d3T3se/Z52lpb0XXNFexuLXQcbCebXlvTVJy5EqQ5+a8EpzqyklydtfKvbPSwiqR2BfCKWcdRreGoetduyyreWJl1TbXqOluVwtvNHm9bJJYX6b94noMHD3D23AWWliNYbtR2ViprKkrdDhEIFtC1pYenn3+aru42N7JZX4mK15Skdm+Xtfgqy7qmqSuz/coJf82NpHc77UaFq565Y7VUWXM7W+s8GaW/r48zx09w+vhJFuIxookEpqPh1ZTu1UmlDfIri9nc1ckjO3ewq7OHwuKwey/lxbOHSjNv5oaxotSz/ckiz47P/evWfc/W4hGO/wAAIABJREFUR09rKkrbJuB40NQmCDV+Q22GyJCJLjM/cZOFiVm3pnzasojEi5mcnuBS/3mu3pwmmF9Oa+d2Hv/GM6xvKKW00CCfDIaaazWnKg++Owkr8+vupNCwVuYwx0q97977k1z/2X5nh7cy37k69StUVbvulgVNxaSvzLF7vqp9nj3ZcRecG6+e7dOqtZW9Qsn9lTs5uotHrSVbU9pdrQs5hIAQEAJCQAgIASEgBISAEBACQkAICAEhIASEgBAQAkJACHw+ARHoItDlM3J/CIhAvz8cpZVVBNaWQH+Vrq4u9u3bR1tbG7qualE7rmj+yo+ceHccLMtiYW6OoaEh5ubm7hi1n7Z8GB4fFRXlNDY2UFZWgO2oWuhaLnh7RYrnRnLnH4bPGmdunhQT1Z+ZmRkmJibc/qTTaUzTdFkZKo25ppNO2QQCAYqLi6mqqqKyspJAwC3ifefjHhBntbVS+9l49axUNiGd4ObwECePHeXMiaMMDV0nsrxENN1KJJEgmkmRt24de598kkefeIKWtgbKCgOEfaiK8m4EuKutNSXQ5RACQkAICAEhIASEgBAQAkJACAgBISAEhIAQEAJCQAgIASHw9SUgAl0E+td3dX+1IxOB/tXyfijuJgL9c6bZTROeTbWuLLiZyWBb1h2FvkoermKf1amq/rYbCW85bhT9Svbzv7VAVxsJ3Kh1x3ElvhLpuSO30cA9R8XEu9Hj2UNJdyXyP/e4J4F+K3I7G6etosXVX5PJ4SGOfXyIE0c+Znh4iMjyMsvpGjK2TSC/gObubp59/jm2P9JDMORFOX2FSyVNV+nV3Uh9gg/FZ08GKQSEgBAQAkJACAgBISAEhIAQEAJCQAgIASEgBISAEBACDy8BEegi0B/e1X9/Ry4C/f7ylNaU0l1DNdBffXUNRaCr1WE7OEpSKyltfE709opnV6Jc17IZ49WhZHouk/itxXZ74vC7XYRqnpQIV4eKNleHijZXx+oIfVeuWzamqeS9EudZqf+Fx99UoK+kPc+mQLdILi0yOX6DmakJYtEolmmS1itJptM4Hg9F1VXUNa6ntLwAj75Skl7VLSfDrYrweV/YXTlBCAgBISAEhIAQEAJCQAgIASEgBISAEBACQkAICAEhIASEwINMQAS6CPQHef2upb6LQF9Ls/E16YsI9M+YSCWGbzPhnz/h6vRcpvncnoQ7C3TVjkp7fjdW+9Y9VbR5Tph/Vk/Uj23uobl1wW/5+8/Ngn8P8jzX+1zbbsC4eyiBboNtgalqhGfczQeqP0m7AMt2sA0dO+DD41spre5SsN0q7wFU+vZcSngR6F+TrxcZhhAQAkJACAgBISAEhIAQEAJCQAgIASEgBISAEBACQkAIfAYBEegi0OXDcX8IiEC/PxyllVUERKB/5i9XNk/5p83ziqT+9FWaqte+8uKXVbJdzZX6QVWR5blU7rno89wP7e3R6LjnqyOb/v3+LP1Pgs5XB9h/ItLVPVZEujpR7UNQ6e1VFnxdI3Xb76HaSKCkuYM/V0tdSXjNrYguhxAQAkJACAgBISAEhIAQEAJCQAgIASEgBISAEBACQkAICIGvLQER6CLQv7aL+ysemAj0rxj4w3A7Eej3a5Zzqdk/3d69RZp/UW9ytc6/6Lwv9f3bZPmqO932+qp/5My9pqqk2zgr/ym7rpy+InQrQb66ToWoyyEEhIAQEAJCQAgIASEgBISAEBACQkAICAEhIASEgBAQAkLg60tABLoI9K/v6v5qRyYC/avl/VDcTQT6/ZpmFU19J7N8x0Lo9+umn9POZ1nuO11yj6Hpn9f0nd7LNa/qw2O5+tx2I86VPNdWJPrqPni+Aj5yCyEgBISAEBACQkAICAEhIASEgBAQAkJACAgBISAEhIAQEAJ/dwREoItA/7tbfV+vO4tA/3rN55oYjQj0z56Ge1PQmTvUNs/FV2dV8Vd7ZAX13R2qn/co0b+o4c8U6aa70UApdHVoLhd1b5HmX4RU3hcCQkAICAEhIASEgBAQAkJACAgBISAEhIAQEAJCQAgIga8PARHoItC/Pqv573YkItD/bvl/Le8uAv3O06r8770oaJ0kGtaKKM996efksBLEt5KUf/kLSfVe9eVuD9XPexH8qu2cIb913Uq19d+R8dpqma7lIvVzdHVwVtj8bpN3OwA5TwgIASEgBISAEBACQkAICAEhIASEgBAQAkJACAgBISAEhMADRUAEugj0B2rBruHOikBfw5PzoHZNBPqdZ+5vLtBzUeer/37dBHo2ijx7/K5Az1Y2v3Xozqp/uzZdyfMVge7K85U2RKA/qF8j0m8hIASEgBAQAkJACAgBISAEhIAQEAJCQAgIASEgBISAELhHAiLQRaDf45KR0z+DgAh0WRr3nYAI9DsjXaV474q54UagK7G8Om27SkueS4++KgJdieL7nDH99k6qG6i+3O2hfqTuJUI+l65etb9aoGcHlatunru77mTPuTVkGzQLXLG+Ev3u3FLy2r0Ew9/tEOU8ISAEhIAQEAJCQAgIASEgBISAEBACQkAICAEhIASEgBAQAmuIgAh0EehraDk+0F0Rgf5AT9/a7PxaEuh//uf/jq6uLvbt20dr20Z0Tcf9AVF/0dzH6sOwVn25ri7jrdlulW2lZG+lYdcw7kkS3+t8Ze+XPW5FVOeCr7P9uNUbw/5U39Xb7vCyKc5z/c/1QnMbWnm4590a8OoM6erq1Qr/Xkfx5Zyf69Uddg3csVb6p+V/bqwPu1lXHFM4br347Czb6J+shE9S5a8sRfXxsLTbk/OrbRLqk5Rdq7l0+iv/1HLtqn/n1mrub27tPexz8OV8QqRVISAEhIAQEAJCQAgIASEgBISAEBACQkAICAEhIAQePgIi0EWgP3yr/ssZsQj0L4frQ93q2hLo/ytdXd3s2/fsHQX6p8O2dWUHVzvZ3POVOturlbaaZP0rEeirTL6Kql7pU9YT52yxg/6ZAj3b698V6LkfktyYb5fRt1rOLue1pTlzvfuMsPtPS3QVnX7bkbtubY3qq//iUDI7g+Ou46xAz20qcVfdpxaBrYF6rKauCGYFujo+LdBz7a4W6LcVsHc3s8ghBISAEBACQkAICAEhIASEgBAQAkJACAgBISAEhIAQEAJ/ewIi0EWg/+1XkbSgCIhAl3Vw3wmsKYH+6r+nq7uLZ/fto611I7qei0BfFX29ioDrye/kZN03bh239O2XKf9yuv72e/xugHX2PG0lrfltHf1kLDmJfutdbY0p8fu+EG9r8Pb5u/XWlzl/X+6I7k/ral2ozQU5DX5r8d/2MVhZdKtLz6++/22p9G/r2Gq+Mgf3Z86kFSEgBISAEBACQkAICAEhIASEgBAQAkJACAgBISAEhMCdCYhAF4Eun437Q0AE+v3hKK2sIrCWBPqrr37/kxTubW1t6Dq4Gdxzxu9TNloFoOeO1V+z7st3TA3+VU/9Kgn5aWGu5eqlfxI2f+fdAJ8hQ2/fN3An2fkgyuY7b0L4qmdtTd/vTutaLfZPws+zvVenaerD4z7Tb200UevwtqwIt0Z7p70on4o/X9NopHNCQAgIASEgBISAEBACQkAICAEhIASEgBAQAkJACAiBB4mACHQR6A/Sel3LfRWBvpZn5wHt29oS6P/xkxTubW0tWYFurxLon2JsfoZAd79y/04F+uoU2bm+ZKOGc/1y9Gydb+2TEPo7VC5fNYZPRxM/+AL90wn2V0+aSiUuxx0J/M66Xtk8sSLQs29rbnJ2JdBVkvdPjLlaNM4K21tL0b0iq9lv5WrIzc7q262s4JVurWpXpkoICAEhIASEgBAQAkJACAgBISAEhIAQEAJCQAgIASEgBO6ZgAh0Eej3vGjkgjsSEIEuC+O+E1hTAv3P/tOKQN9HW1vTrQj0zxh1etV362q55z7/VD1ot4kvMyj7lntcqS2tbmivEvlqN8BKBxywjIyrzm8JdJ3b0rR/yi//TgD7bUwetAj03OBW93v1bgHvnWf8M0qo3/cPxVpt8E57DtxMBrcWvKqJbqO7id4Nx8Zwo9BXF0L33Da63MYMNRM69sp2juz16srcDOW2d2T1u2QKWKtLRPolBISAEBACQkAICAEhIASEgBAQAkJACAgBISAEhMCDQ0AEugj0B2e1ru2eikBf2/PzQPZuLQn0P1sl0NtXBLpr8FQY+ifS7lbka9qjpHMuvlbVS19xiZ9Uic7+W72uHsYdApvVD5RiYKy8qZ6rh6q/rmnabc9zP2bq9U8fuXtnXWVOP1q3um2qzvmz4fQWmIFb8jgn0pVMd8V/7pG7jeXgkEJTIfnqoenYNm7fPB6POzZbPVbO1zVY2zHcauw2GTONV/XfFbfZQVuOiZUqwOtdSd+vhrsa9yfPV8v3L3NnxNr6WKt5V+tH0x00d7FkwLayi1szMNHIoKO2Z/gdx324h7rQTenghqFnn6s1tPK+bqjX1bpV7xqkVFZ4dfrK8N2rHAi4/G2wTDB8awuO9EYICAEhIASEgBAQAkJACAgBISAEhIAQEAJCQAgIASHwABEQgS4C/QFarmu6qyLQ1/T0PJidW0sC/Xuv/m90d3Wzb9+ztLdtQIlgV/wpUWhZWGYKK5PGsW3UD0vC8KBpWdHtJqteCafNWLhi2evx4fHorltUbd0ee5udr9wPlHqeE+N3EuXqNfVQ53yWQHfV/icCXZlOM2u2lYk0dewUOK7r9JHMU21lg+JzmwDUdoCsQFeR6yvF39VfU0UZpzBNEzNjYro1rVXCbR1L97jiVFeD9HgxDA3lQrOic40cv5PtOyvQHcdyJbCS5mp+VJczVhorVYxlWRiGjs+v5tedfjxqAm8T6LmGHw6B7m4EUZtDcmvEToOdwbIt0hmTtKNjK6ntDaL5DPy2TVDBU9fZDporyVctDHdjivspwDEzpDMp0upzhgfHG0D3eLHVetfBq/y8gyvkDdUB2wRdBPoa+YRJN4SAEBACQkAICAEhIASEgBAQAkJACAgBISAEhIAQeAAJiEAXgf4ALts12WUR6GtyWh7sTq0lgf6nrkDv4jlXoKsa6ErU2TjpJLHIMvOz0yzMzRBZXiKVSrGEB93wYBiebNpqW0WMO9iaQX5+EaVl5ZSUllFUVEDQr5P3OWHZisNqOa4ErvrxUiJeHbmo9M+abeXJXbl5m0BPg2XjWA7xxSRTY/NkUhYV5dVQE8br8+DVNTdaPJciOyvQVYjxSoOqH5kMy3M3mZycZnJqikTGcWU5ukHC9qB7fQTzwhSWVlJaWkZhfpjy0Boy6Lelt3dprjxUxLOt4s5diZvOJFlYXODmdUilkpSUFlNTs45gyOvuJ/ApX3ubQHcrfatk5Q/2h/Aeeu9uGVhZI2Z8mejCLLPz80xMTTMTTaEH8sgvq6KirpF1+SFKgx50JdGzOdqzh5ubXYWfp8Hw4KRSLMzPMjE7zcTUDAvRJJ5wCcWl5eSXlFNeXkZhWMenRLrlYBgOmpUBw38PPZdThYAQEAJCQAgIASEgBISAEBACQkAICAEhIASEgBAQAkJgNQER6CLQ5RNxfwiIQL8/HKWVVQTWlED/8++vCPRn2NjajKZstG3hmElmJ8YY7L/EwMULjI6OsLiwQIICLCXMVYC65sHRVai5Ab4AFVU1tLS309qxmYbGekrDHgo/Z+ZXC3Qlz1W0tzpyUl2leFdp3T/ruF2gq2uVsUy7keSpxQjXBkY4ffQCyUSaLd07KdveSTjsJxTQ8Kxk1VYBwpqKWncFuopCV7neM1ipJFMD5zh85BinzpwlmtFwvEEytkZSD6EHCyirqGJDRw+d3b001BZTF1hDy/x36sNnq2s7bqLxbOp2x8mwsDzPjRujHP5gCtNM09zczOaujZSXFxEI6G4k9MMt0FUqf1XlPIOdTrI4OcaVy5e4NDDIwNUhJpccPKFCymqb2LR1N92tTTSsyycc0l3p7uJz0a+UGLBSYKaJzkwzOnSdI5cGuHzlGpNzyxgFZdQ3NtO6qZu2tjZqq0soCuoEVGIElXLfSoNnLS2yNbTepStCQAgIASEgBISAEBACQkAICAEhIASEgBAQAkJACAiBuyAgAl0E+l0sEznlLgiIQL8LSHLKvRFYWwL9Vbq7N/Pcs8+ysa05myrdNnEyCabHbtJ/6QL9F84xMjLsCvS4WcD07Jz7UKnMC1W0eUkpnnAhlTW1tG7cSNvmbtY3N1KW76Hsc9CsjjCPx+MsLCywtLTkphLPz8+nrKyMUCj0mSnc7yzQVc52iEzPcuroOX79y/eJRRI898yLtDz/OEVF+RTm665AV9m0vSozu5NZqUW9IuAzacxEgksfvc9f/fwXfHzsOKGSKooqatxNA2awFD1YSEV1LW1d29jcs5X1tfk0rKXg4M8U6GlXoKsa6Crd/eLygrs54sPfjpExM7S0bKB9YwtlZcUUFQVUsPRDLdCz+lwl8M+wODPFlQt9XOzr4/rQKONTs0SdAkwjSMaTR31bN3u2dtGzsZn66kJ8nqxA1xVqtTFDLUwriTk/w9WBywxevszRgWvcnJohYRmY/gL8oXxq1m9gy5YtdG5qY311EflqjWKh2SoCXQT6vX3bytlCQAgIASEgBISAEBACQkAICAEhIASEgBAQAkJACAiBWwREoItAl8/D/SEgAv3+cJRWVhFYUwL9+9/LRqA/+wwb2zZkBbqjIrIzJBfmGb95g5mJmywtLrgpvm9O2lwaGKB/YNCt/by+pYWGpmbKG5oIFxdTsa6Kspo6SsrDhA2N8s+Y+Vx9cxVhrp4vLi4yODjIhQsX3NTtjY2NbNq0iYqKClQk+p1qoN9ZoCfdGuhLU7Mc/+g0r/3kTZYWorz84t9j44v7KC0rpLjAwFC/ETZuiuxbAl1JzhSkU2QSCfre+xU/+NFf0nf+Ipt37GXTlp34Qvk4+etwfPmECordyOOqugrKinRq1tIq/wyBriL0bUxMK4PHgHQ6xeT0JCMDfhLJOLW1tVRVlRPK8xAMrhRJf4hTuNu2ie2YeAyL4SsDHD/0IUNXrqLpHsIFpWj5NczHTM5duYHpK2RHdzu7ejvZ1NpEQR54dDCUQM+kcBddKsrc8BVOnzzBpfPnSeYV4gnmESyqZD6lceX6CCnHoLOzkx3bttC1cT3lAZUS3spmStDW0i6NtbTgpS9CQAgIASEgBISAEBACQkAICAEhIASEgBAQAkJACAiBLyYgAl0E+hevEjnjbgiIQL8bSnLOPRFYSwL91Ve/T1dXF/v2PeOmjdZ1DUeFZmu2K7Ity3RTe6uocDfN+tQprr51mjO/PExfUR1V33mJzhf20Y6P9SHwOw4Jf5yQlsBQhjtVRCakkdZsTMdDQSr75ex4YNoLHuIUsoR38gqX3j3Lux/dYNgppnPPU2zas53GBoMiD7hxt9aCWwPasnUWjQBelvFgEUoVuzJcOeN4EPzWNcz5aUZ/8yE//GEf8+kAXa/8azb9XjfVZT7KfZCvUmorMazqvRte91rTcfBpUTBjpBen6PvgEG+p629C6R/8AT3fbKesLsxWx8YxQ2iGl+WgRak1iWboRLxFGHYQDxpB1V/9ykr4dh5EqrL384ATmMBy8shYBQTj2ddUqPJywMKDiSo77omr8HgNR9e4ZmisMz34LLD8sxhE0NDxWA1oScVT5fi2yPg92AbEgJJUrv62yiOedgvFO2pvhJu9XUfXPCoAPZv1Xm0bMKcw7XwCoRBzSvpqSzjEKVOdjpSC6QUvLIYW3Lb8TpB5zYcPze1vYXoOdNW4xYynUp3qPvKSU9hqcJ4AsZXa9iqmu0B1NKn67QGvh4Tudksl4CfMNB4yOJl8sMMuW7fbbuF6mwxJHHRUJfu0pV5Po9s2ITzoaT/YaqAa+FWbavzqapW6PlsH3iLPnQozY6lbZ1PaKzC6gak6oWXRqIe6NJRS1/2A4YsJ/up1m8OpYjq7a9i1p45n88pZHD3N0ff+gsOD13BaX6Ri5x/yYotBQ2UhIa/akuHFa8fdKHbGLnD9+hLvfXyO38zUsKWliqee2EZVfZzi/tMc3X+AgctjXOh+gg3tPfRu3cIzYTWvGRxvBi+he/qukZOFgBAQAkJACAgBISAEhIAQEAJCQAgIASEgBISAEBACQuAWARHoItDl83B/CIhAvz8cpZVVBB4UgZ4tE67kou1GibuidfYk1948w9k3j9JXVEvVK9+i84XH6Nah2AGv6WAFEhhOAs2yIV5IIg83+tbGIBTXcLPEGzDlU+44QZES4ZOD9P3qGL/9YIDrlLP58X10PfEojY0eSjzgUz45MwVeP+geYk4Ik4hb07soXuZKT1uHaADyGCO9MMXwW+/zwx+ddgV6z3f+DR3f2XxPAn3wo8O88YMzLE14qP9f/hnbvr2Z0jIvLUq+22o8GkseKLBn0WyLhCffFehK7foULuO6+p/SyBAvc52ucskZ/zg6fnSC6DElbDUwDCJ+HQNlyS1CEVVXXscxNK76ocrUCDoOtncGWHLlscdugqiKEnfUrgFsn4eMA3EHCpTKNi08uo3uCmT1go2jGaAZ2I7qpevCswLejGPZXjSvjwWPmpcldFLkq80U0VKwva6QXvLPYmNTaBczbXhdJa2aqLLmsvewbdKe8uyGBDXy9CToeaCHiOorvl6DsKOhZRRBA4wkGZWi3NBdgR4ghqvM7UIcV8+7sdc4ujpf3T3hjsWj0pnbXtJ6Bs22CSjDnvGCaaPC69OGg8rV72gOBiaGo2qZq9rvirmBtqLUVd4BNQWW8vnqycqY3LGpdRdPY8f/b86dj/H2O0HO++vZtnMDTzy5gW1GCGtukP4jr/PBhcuMhXegtXyDl1o8tNWXURDUSel+/FYUw8lgXj3KpetLHDozyMFYC09uaefpx3uoKE+RP36Ra0ePM3B5nF8Vrqe0qpGu7l28UhXC8JtYnrQIdPklEQJCQAgIASEgBISAEBACQkAICAEhIASEgBAQAkJACPwtCIhAF4H+t1g+cukqAiLQZTncdwIPgkC37MxK7XElFZV4zIrFhRsHufrmWc7+8gh9xfVUvfwCm7+5j0fDkJ8Br+XgBGJoqWUScwssjmsMpGaJZpJomod1Vinh/GKCpRXYjX6CThwtfhP/kf289etjnDg9ybC3hvqenTRse5TW9ho21gQpD0E4PcZSLMbicoTRJZs4i65UrYo1UVjYQEllHnaVRpE+RXppiqE33+UvfniKhUyAnu/+Wzpf7qS6zHvXEeiXP/yQ1/7bCVegN/2Lf8X2V7ooqQjQbiqda7gCfd4DefPXmJ+bZt4bIkQ9BeF8ClQ0vm8I29aJR2FypA7NCyXrvPjLbuJxvKRjGayRRVKWgz9cwGjQJrUcI74coWzGgbwCQiWlzLZW0eRo5Os2tm8SnWVX4GfmS5kbjhOJLhE3p1g2NAx/MYGidtZXmQR9HsJBLyRjTE1MsrS4DP4QadMmkcwQCPopKy0hLy+APj/PdCxAYUU1iXyNwuASXj1NyM7gTBYSnVxmNLrAiH8QxzKpSJeyXNdDSUURxfka6515nGiM5MQUY9Rj+P0kbAtj8QyxmE46HSCZFya/pJTi8nIq/F4CStS7Fj/qmmpVl/3G/CSR8XHiy1FiCT+pTAhvIEhRRRkVVSHy8wMEvQ6Go5GIJpmdXGRoYQIrkcaT0SjQguQXFlFRXQPFeXj9XnfTgk/FwTvqoTaEWG5J8lQ6w/jMPHHTpqiklHA4TNDN6Z+NPFebC9zS5dEE0en/wumzyxw5Wc1oRRc9WxrYsqOSnUYY4jdYuHKQD89f4nikjvninXy7zUtvex1lBX6SRoCgFcWTiRO78AFnh5Y5c2Wcs0YveztbeHxPOyVFacIL11g8f5HBy+P8yCnC9oTp3LyXf9xegT9sYRkqll0i0O/7F7I0KASEgBAQAkJACAgBISAEhIAQEAJCQAgIASEgBITAQ0NABLoI9IdmsX/JAxWB/iUDfhibfxAEejZWOFdIW8lNFbnrsDBzlKtvnqPvjWOcL6yn9pXn2PzCU+wMQKGVxutYWM4M0dEbXO2/zkcnpjk+fpGFiBKyGk2eSmpqGmhs30zl05uoLAoyM3qOmV/8lHd+c4iRa/Nc9zcRqGsjuL6Dlq4NPLNtA9s31lBpjjB44TwXz/dxdWyWa9EFkppGXbqdiuoOOnu3UP9YAy3lSazlWUbe3s+Pf3SK+bSf7lf+FT2vbKTmHgT60Ifv8PoPzjA3plHxR/+Ezd/qoKgmny6V/V0PYmEwp4KgR88zeKGP4dEx8v21bNiwgabmOgIFCZYiCS5dGuXcuSSFJWG27Oyitj1BnhVj7vp5Lr7Tz1QkQ2lNE6PhEDeGhhm/MUaFCrbPX0dVfTMFTz3GYxuqWFeoEQhOgL1EYjnKUF+Kjz48z8iNISaXrxGxTfILq2hs3k33S91sqKmmqbCYpf7LHNx/kPGRccxgKUnNYSmdorA6j00dTZRXFBJ79zpDUYPGzdsp21xFc1WaPG8aY26B0UtJjh47x/Fr/YzbF/E7Gk3pdUz17qbjke10bGtnl2eG2f7rTHx0hvM3/FBcwHLAw+jCx8xfm0NbcAiVtVDT0kFb91YaOqppqvSR7wOfOQFOhNjSNB+fOcyFUwtMjC8xMZ8iYhqUlJfTua2DnTtaWFdWTGVBAH9c58bAdc4e6eM3fadJxlMqezy+YAH1ba1s2tpL2+5tFOeH8Bk6hSotvgUqKN1JjrO4EOXGxDQHzg2xkHRo7+hi6/ZuyvNUTLxDyHbQtKTK6086BvM3/09On13i0pVNTNfvoKOrmq7uEnpVTfL0JObNk+w/c473xssY8XXzUpvOnm3tVBQHSWse8oihpZdZPvMbTg0t0n9zgSuFj/JoSxuP7qgnHEoTXh4mc32EKxdv8P9EPCwncQX6v+xtIlRoumncPdniAHIIASEgBISAEBACQkAICAEhIASEgBBbAy74AAAgAElEQVQQAkJACAgBISAEhMDfgIAIdBHof4NlI5fcgYAIdFkW953AgyDQVdR59lB/VwplAxNTH3Ltlxc598uTXChopPaVp9j8wpM8EoQiO4qRjDA7M8TImctcODfIof4E1xI38AW9BByTioiHwsJiitbVUvREJx1tjViJaRbefpMPf3OAiSsTXPI0EFi/ifCGHho7mnmydz2PbK6nNjPEwNnTDFw8z/DNafoTESK2Q3BiHbango7erfR+Zzu9LT706CIT7xzgp3+pUrj72fzSP2frd+9NoA+//xav/+AsQ5ciJJ96jurdVYSrQnSmbLyBGoL5Jfiayylavs61C30Mnu4jnnBo2rCBzt4efPl53Bib5tTZK0zO2zQ217Lz0W7Wt2mEYnOMnzrEb394lL6rk5Sv72C5pYbY0izLC7NUz6RJmX40T5CCx57kxb172dy6jqLwKLGZYW4OjXHpxDLnLo0xszBDwpgh6ZgYWh61Vb0UPLeR3qZGttZWET1+lp//5S8YvHAFu7gRf3kx5IeobM1j06Ya8vN1xv6vPs4spNn8+NNserabzqoUXnORxNVhTp5fpO/iNa5HFkkZw/hMh8ZYCRc3ddPQu4nOfTt43jvP9NkBBn76Wz48EcUqLyZdXc508BrGzBy+mXkw6/EUNdC8eRet+3ayvbOCijAULY8Qn7jGtSuXOHSlj/7+FPMLqtK5j6TuI1xcQPeOTTz+SDvrSovJs9LEr80y0NfP1bNXOTM/59ZER9NJ6F6Kaqpo7Oqk5ZEtNNTVUB4KUIYS9eCxwYkNMjE+z6WrI/zkg7NMxhwe2fsU33zxGRqKdDzYhG0TTVWTz0Ay6mFm9P/g7Lko129sYa7xEVray+jeXESXymufGCMzfop3T53l3fFyrhtdfKtN4+lHe6gqDpJEI0wMO73E/Mlfcnp4kWtTUUbKn2JPYyuPbKnBH4xTOD+MeXOcgb5hV6DPR026uh/n32xrzQp0SeF+37+LpUEhIASEgBAQAkJACAgBISAEhIAQEAJCQAgIASEgBB4uAiLQRaA/XCv+yxutCPQvj+1D2/KDINAdVZParQedrRudO8am9nPtl5c598YpLroC/UlXoO8O2hRZSzA7xoXBc1w+3MeVK6PM+ltx1hk0NzcQdNIY1+dYXIowsRgh0VbB7l1baKwtxnv6JEfeP8yNC9c5SzWV3bup2fo49e0NbKoO0lodZl3qGnPD11mYmmBscp7rdob5dJrZExb9wxHKa+rY+nu7eHJHBYF0nNkPPuZnPz3LXNJL54t/zPbfuzeBPn7wN/z8v53k1OFRrrR24G3x4i3W2RBJEi5spm59K23P7qCnxGZhbJTBoycYuDZEuLCQlo5ObH8hQyPjjIwtUlRZT1dvOxs3N1BSlsA3P8HN4/v56/96iPePXaa0oZPAYz00NlSQH/JQOxNjZHSW/oEhIk1tfOuJZ3h05zbKCvoZvXiKy339XL9gktT+f/beBLauLD3Q++7ydu77LlIURUkURUrUVlJRtau6NveUbfTYHrsn9sSTGRtIgATBjGNjMHGQIIOZMZBgkEHsSdC22725u7qquvbq2lXa950SSS3cJHFf3n6X4Nz7HvmkktPutsqWSv8tvObjfXc55zv/uxT6O/9/SghETUoadLSAxvRknLDeyPi6GBubG3m0rZnAuUG+95d/zemj5wiv2kzzxnVUta+iYV2Y5pYYmfQUl/7oEPsm5+l9+jk2v7SNrso4mdnrnHv/I44OLJGwTSKrmikpm0dPpKm5FeSj+kaciihNuzfwjZIUiYERzv3FG3xwYBG3voroxk7CvQbtIZ3o9A2unYNLN9IU1XSw5qU9PL6jnbbaEKXjA1w+/CnnzpxgKDOPo7cSjlZSVtcCsSKvX61r67zqAeXRMEtjI1z6+DRXLgxjzWTJtDQRjRVhBEJMxBOoZeVjdTVUrF3F+s4OVtdUUa9pywKd1CUmJ+a5MDTCt949zMi8w56n9vK1559kdYWOWtm9xMmCu4RaVD65YHJTCfQzcUZv7GBy1Q7a1pSxpbeSTSoDPX0Dbp7ko5NneOtaOReddbywVmPvY300lIXViu2eQM+mZpk+8irHr81x5VackdpneGLtRnb2VmMEkpTOXcMav8Hlk1f4TzMus3Gb3s1P8Pt9HYTV+gjBrJRwf2j/akjHhYAQEAJCQAgIASEgBISAEBACQkAICAEhIASEgBC4FwREoItAvxdxJNcAEegSBfecwIMg0O/MQHdcPwt9Yvojhl+7xOnXTnK+aC3NL/ez6YV+doQWKXPnyYwN88n+Qxx96wiJhEZ0+9fZsGctLc01lGsJikdm+OyzzzkzeJWBEoft27ewe/c2OpbSHP7pp5x4/zMuBBpZs/spOvr30ra+hLqAQ6nuUBa/gj0/z62xMYavTzOcnmLBTjOyP8n+E2NUNjSz9dce8wR6meGwuP84P/r+caYSOj1f/2/Y8nLnz1XCfeSjN/nenx7kxIFRrmzoQW/TsKNZ1qdswtEW1nb1svapbTzaEiPmZrj++SEOnz3MxPQ0ZlkNab2NqdkEhMrZ8sh6tmxdR1WVgaYvEJmbZfLz/fzgTw/xwbHLlLd20/CNXWzta6KtrZxVk9cZODfEB+9/zAU3yPbdv8yuXf20FF3h1vnTfPjORwyddzBrmmlZu4poo0s4qHFrZAZnPsrptjAb62t4pqOVtslZvvVfvsv5U1co2vgUm5/aQ8eOLVQ1zlJTlmHgwj6u/o8X+DyTpfv551nzeCfbyhJMXjrJvlde5fVTk9SsXk9551raK7PEXIiMJnmvqpo5w6K4q4H/tq0YbXyOs3/xBh8fddBbGqh+ZBsdv9TO5toUFamLnH59kbf3XWE+U0rFS0+wd89GujuqKT5ylE9ff4uzp8+S6uxkTU8vqzvWUtfYDEGdYFAnEraJBpYgk+LS0aMcf+s4pw6focSopGh7FzW1daCZjC4sMptJsYhNSVsjj2zfxua1q2nWdQJZMFQYZy4zO5VgZGKaN44NczNl0rttJ1v61tFYBBHNJaYEur2gCr+TXjSZGPq3HD0+x8TULmbbd9PaXsqm3gp63SBkJuDmaT47c55XBiJcCfTw3BqXJx7ppqW6mDQQJU4mOcPM0dc4ObLA1ckE16qf4vGOLrZurCYSSVO8eN0r4T54boT/c9phPuGwecuT/H7fGk+guwER6Pf8YSwXFAJCQAgIASEgBISAEBACQkAICAEhIASEgBAQAkLgoSIgAl0E+kMV8F9iZ0Wgf4lwH9ZLP8gC/eb0+wy/OsTp105zrqiL5pd3s+n5R9gemqXMnmVm8Dzvf3yYU+9eRA+Usvof/y5bn95AY0WYcjdBYGaBS/sPsO/YST5346xZ287O3Y+wNVzG+f3HOPrmRwwGali3+3HWP9pP++oApVhEsdHjo0xfu8npU+c5fvEWw1PHSGRnmT5tMjCSpb2rh52/9QxP72qkzHQ9gf7j7x1ZFui9v7zh5xLowx++w4++dYzBs3OkH3+amm3VhKoCbEzbBEP1VNU1Ubyhme5yi7DmkLp8jWNn3uf0xQHOXp9mbG4tZRUN9Gx7gt1PN9PSVEwsmMZUi3VP3+DWZ/v54f9zhiPDs7T1PUHDP9lJ3+ZyWqqCNCye5ea5Qd57812OzmQp3/Ai3Vt3syZyhbnz53nn9Xc5fmSRuVgp9avr0aoWiWo2ydkMJVYVZ5pjPLaxk29s7aZjboFvf/vHXLp0i+r+32Db3sdZu72e6ugSMX2csyfeZPhfjfKha9H5wtdYtaedHaEFbp07xk//6vv82eFrBKubibatYX0sSwyH4FycwxW1uLEQa7Z38j/01OFOLnHir99j/3AJNV0baX20n017W1lbPkaZe5GrryZ45e2zXLvpkt27lWcf76ZrbQOxtz/kle+9x9VrN4m8+Kvs+VovbasbqSktIqCBoTkESIEzQ3p+nmOf7uOjnxznwL6jaFYR2qZaykrLcTIO84sp3FAIPRahft0anni8n0e29dBgGJgZfw103BtYaZf5xQQXJ9PEnRCVtXXU1scoMlBF2Ym4LjhxcDTSiy63rv4vHD0+y8iNHZ5AX7u+mq6NpWxyTEiP4944xWdnL/Da5ShXAt280O7y+K5umqpKibsuMXcJNz3P3LE3OXFtgeFbca+E+xPrN7K5q5xwOEXJ4giZK9e4fPoa/3le9zLQ8yXcY2WyBvrD+vdC+i0EhIAQEAJCQAgIASEgBISAEBACQkAICAEhIASEwL0jIAJdBPq9i6aH+0oi0B/u8f9Sev8gC/TJ6XcZevUKp189w7mibppf3kX3CzvYEZml1J5j8uJp3n7/MBc/vk60uJZVv/bbbHuqk9qYRrGzQHA+zuSpMxw6dZZPnTi1jfV0b+mlN1DChf0nOfbmJ1wNVtH16GN09e+hY02IEtIErQTp0UucPj3EocMnOTW0xOTSYTR9iczVSsbnI6zt6WPbbzzJY9trKTVclpRA/+5hppI6vV//52z65Y0/l0C/9ME7/OSvTjMzplHxa79F90tdVLeUsSFtgVYEpslCEdS4CwRUxvL4NENX9/HJgYO88sFhxmY3sWVbP8+++A12P1VKJJjyRHDA1bAnR7m57zNe/dYgl2eh96lfoembW2lrTlMe0KjPnCU5OMpHb7/PgbE4tD9DR88OVhuXWbhwgQ/e+pATx+OMG0Hq2xvIlEwRslMEsgFq9EYmN69mz4YOXuxqo3ZklL/49muMjMdp2Pu79D35CO29JVQFEoTdYc4efo0rfzTNT7UsHS8+R+PuVezQZrhx+jAf/+BV/vT4GKH6VZgNbbRkpzHSCUpxGGpsp7Sumu5HNvJ7GyqIj09z7McfcHiihra+bazevYeunVXURy4T4yLTb1i88uZpLl9LsfjMRvbsXMPGdU2Uv7ePH37vQ8ZuLlD+m/+CZ17cSH19OaUBnQiguzaatYBhzZJeXOTY/oN88NZpPv3kMOlkkHRnlLKiUtysi5VyKa6soqS6ijVbutmxfSs9G9qp1HUMlYGuBLo2C3oI13FJ6DEyOmRtCJpgeDnnEPZEexI118GKu8yM/m9eBvrAlW6mVu1kQ3c9G7pL2OKEIT1GeuQIn1+4xLsj5VwPbuJrbRaP7VDxVkLc1bwMdMNaYvbImxwZmubi6BxXq57gia4u+rrriBUnKFsYJTN0lYEz1/izeJCltEZXdz//cvNqoqU2jpHB9IjIJgSEgBAQAkJACAgBISAEhIAQEAJCQAgIASEgBISAEBACvwgBEegi0H+RuJFzvkhABLpExT0n8CAL9LnJNxh69TqnXj3PuehmGn9lF90vbqEvPE25Pc+NgbO8/+E5zn84RrSkno5/9k36+pspD1hUuHOY83Hi585z+Mx53knMU15Tw/q+zfSEqrh44AzH3tzPrVAxPY/uonv3LtavKSLMEtbkdc7s388nR4a5OZMh0LSLjqYhSsJzTJ8Nc+TCHNGqetpf3MbO7jKv5PvS/iPLGeibv/67bPyVHhqqglQHodixQS3x7ji4RsBb5d1yXYLakjKmZOZuMvDpp7z+lyeZnzBp+p3/mq0vd1NTHWaNbYOr46AxY0KZM4Wprje5xNj4J7z94Yd8561DTMw/xvZHnuTFl19m9+MRomaCEEuEiGBPDnN931u88ucTDC2E6Xvm12n+5mZa6xOU6hr1qVOkzl7lwzfe5diYxVLX07Ru2cEabZDkhUsc2XeUa9dCRDf2sG7rBuyaBUqcOGErRJ3bwM22GtZWFtEVc8kcP8KffesVRiYtap//PXof7aOlK0ZbaIaIe4Xxw69x8o9medPMsvqlr9HQ38YeZ47Jk0f56fdf44eTsH7PM7Rue4zNRgYts4QeTDBd0UY0FqWlvoKd0RmunLnIOz9+i89nmtiwbTcbdz3Bzq4IxUVX0bRhnJ+4/OQnJxgcWmTquVU8uquF9etqKX9zH3/5g88Zm8kS/Rd/wAvPr6axsogKdEocJb1tyC5AeprU3BxHPj/I+58NMTg0QUXNOuqea6K6tIKwbRBYhKKiEopLSonVVFDXWENFWZSYGms15A64WgrNCIDjYmsGjq7hL1Dgb+rQ/D8h1PEspYhP/glHjs9y5EQL12s20btlFb1bq9luxiAxwszApxy8NMT+mTpuFG3mxXadnT1rqC6LkNKChJ0EhpsmfuqnHB2Y4sTlCQaKdtG/sYPdO1ZTXpqhaP4KiQuXuHD2Ot/KxNCCJZ5A/6/W1RAqEoF+zx/EckEhIASEgBAQAkJACAgBISAEhIAQEAJCQAgIASEgBB46AiLQRaA/dEH/JXVYBPqXBPZhvuyDLNAXb73G0I9HOf3jC5wu2uoL9Bd62BqbozQ7w83BC3zw8RAn37mOa5TQ9jv/mF1Pr6GxyKXKnsG4eYvxYyc4cuY872bjtKxZS1//HjYEKzj18QmO/OQgc+EofY/upHf3Nja2h9GseeaGzvL+mx/w06NjRCtX0/ePfo+9OyYpD88y9P4C33nzOIuWTvsLfWzfVLEs0F/NlXDf8kv/jPW/2vdzCfQL+w7y2p8fZ3Zcp/G3f5u+X+qisiHGJtcC2/AE+pIJMecWRjaDc32ak4Ov8fGhwxwZnGNq4UWqalvZtmsvj+91aW+MEGGOoFMEcxcY+vz7/PW3pjl3M0BX/zdo/mY/G9qgJqzRMHeSmf0XePeVtzk/GcJ66uusfbSfDu0y88dOcfjTI0xNV9P27LM8+lw/JW0aVViEHJ1iK8hEWKPItSnLxFn6/EP+r2/9iCtTFjUv/Hf07u6ltSvCOmOaEEPMH3qV/f9mmlfMLK0vPUfzY+3s1eLMnjnJO9/+Ma/Eozzy8q+x6+sv82x1mKDmkA1kWNQjmGiUAIGlK1w9eIgfvv4m7882sXlbP327nuJrHWGCpZPYxjTua1nef+0Aly9PMflSJY8/0cL69VXE3vqUb//wMIM3Esz/0/+e5x5rZO2qGtoCZVRkshiuA9YSZOfILixyfN8BfvjxZSam4rR372Hnv+yjraqRSiKUqeIArob6D1PD0VQNeAioB46S4S7YpotruywuLjI1ecObRFFeVkpJeQVGIISraWT9Q9FdCMUzWAv/icNHZ/jpJ2VciLXTt62NnY+20B+rwJkd5OLnr7D/8jDD5kbsVU/xwhqNtroysvE5ZjNQHXKoLo5gjJ3h9PA8n524xGGrm0d7VvPs033UVGUoGj3D8NFjXDg7wpulrZTXrmJTzy5+pTGGGRGB/jD/zZC+CwEhIASEgBAQAkJACAgBISAEhIAQEAJCQAgIASFwbwiIQBeBfm8iSa4iAl1i4J4TuL8E+h+yadMm9u59hs7OTnRdw3UdlHf0N6+Wtf+f6xIff4cLbwxx9CdnGIhupO2X+un9Wh+9FVmK7TlmR4bZ9/Fpjr51hoW4TdVLL7LryY10NJZT7iSwro9x5sBBjp05x+WSMFsfeYQdj++hKgNH3/2EEz/5mAmzhJ7du+nauYMNbUVErRmmr5xn/wcf8cnJUaKVrWx+6Z+ze/siEX2WgdfH+e6rB0m4Jhu/8Ri7ttZTbmos7TvCK985wExaZ/M/+h02vLyFxuoIlUGIqj563XPQdcPrn+O6BLQ4qHLx81Nc+OgzfvztA0yNW6z+zX/K1he2UF4To1UH3TFwXI10yCVmTUF8kZkzl/jk1HsMjYzjlrSwZO9geiZBcWUzT+ytY/vmNZREVSlvE3PpEsMHf8Ab//cNDl1Ns2rrC9T/Vj9bOkM0FmvUTpzl8sEh3n3jQ24kmmj+xkv0Pd1PszvC8Cef8el7nzAxblC6sZvHn3+Kls311IWjBDEJWSa3IlDkWFSmF5k/8BH/+Vs/5PpUhppnf59tT+6gtauIteYcAXuQGwd/zGf/6wJvO4usef4ZVj+9jj0hm8XBAT76zqv86Mo8a3fuYcvzL/N0eyNVZVEc0yIRDKG5EDM1IvFRrhw+xltvvMMn4zG6+nax+dGneKSrkqLYFIY2SfKtRd56fR/Dw9NYX1vFY4+toWtjE5ETZ3nz9f0cP3+FsR1PsWN7Kz1da+msaKLI0bwMdMPNEHDjOJkMg8eP86N3DnFu4ApVDR30/pMdbOzYQFtFI8UE1JCCY6CHNDRD82I5pP5N4Dholk3KSbEwO8fY2DjHTp1mKZ5ibWcn2x/ZRXFJDE3TvFhQca87LsE0uIkfcfjwKO9+kGCActZ3NbNt12r661azOHGZfe98j6PD17FbtlGz9Vn2NkWIWBnOnzjGpdFJ2pqr2NS1lip3hoEr03x++AzHbpayaUsHzzzTT0OTjj5wmiP7DjB4aYLhtk20re2ip3cLe6rD6AEbR88QkBLu9/x5LBcUAkJACAgBISAEhIAQEAJCQAgIASEgBISAEBACQuDhISACXQT6wxPtX25PRaB/uXwfyqvfXwL9f8oJ9L05ga57olxJxLtt2cvH+fyTg7z14WfMBKvZ+eSz7Hr8KaprwpSHHBJz0wwf+gmn973LteujLFb20tzcQUN9C6ZRwuTkIhM3b7CwuEhVbQm7Ht3O5r4NJLKzDH72Nude/3M+m6ugYu12ytfuYF1bI11VOoHFCa4dfouPDp0iaWtU9nyNqs3lpLQ4mXdvcvzQMJGSctb92uPs3Lma6kiIpY+P8oO/fJ85W2fTr/4mPXu7aWyoojikeZnFQU1lGLuENRvNzaBjYbgWdiZFKhHnypvv8Z0fvc6Zi5dp3/EUXTv7iZZXQixGMGwSCJiUlQSJhU2y8XlunjrI2RNpgsFiOrs2k42NcH7gIrdm52lZtZeevh5Wr2ugpDpOMD7E1aM/5tS/u8T7l24Q7ehD+3onm2tMKtwFYgtxjo8ZnLw0RWnsJZ5/uZjdj64mpsO5Ywc5eugAg2fOsLAQp3X1Wto6N1NU3YYZjGIZEZbqimgrCbOhSCd9/HP+y//7XaZm0tQ+9hvs/toz1HdW0lKSJGRf5cKxd3nt3y1ybv4q257ZzboXe2mujJFemGXgR+9wZt8x5Z4JrVlNZONaVjW1U5OsYLFGR4salDSV0FkUY/j4GQ7+4A1uDE3Stm0rG555mqL+HlbZ89QlbnH2+EV++PpPGb4+Sdfmx+jv72fdunU4qVsc/fwdTh7bj700SbxkDXWtndQ0tmKbISLRGDU1NayqqySAzczIAGc/fYNTxw6TnLuF29BD+9r1NLZ2kAmVgREkFCuhsrKCprpKqksDRFxVvj2NrhY5nx7gxugkl66O8sonZ5lYctjR/zhPfe0ZWqrDSsETdV10UqquPxCDdIILp45x8OCnjN24TiAcobqugeqGdcwupjl68gIpK0T79lo6dzazK7oGa2yRd3/wBgdPD1DXt4E9Lz5LVUc18+cvMHr+AvFjpxitL6GqrZXqqiambyUZHrqGbRu0trbS27uJ9RvaKCsPomHjkiVE+KF8ZkqnhYAQEAJCQAgIASEgBISAEBACQkAICAEhIASEgBAQAveCgAh0Eej3Io7kGqoacP7bJDSEwD0i8CAL9MzwGfZ9dpD3Pv2c+WA1Ox5/hkcee4Kq6gAlhgvZFLODB7l0Yh+XLg3y2WCaeNwiEi4CN4xDiNLSUpqam+na1EHP5m7qG8tJZBcYO/4ZF975Hj8ZyDCrlWCVtdC1poWne9tYUxVm6cox3tt3lPOXrzATaUar1dAjGlXDIRamLBpWtbLul/vZ2F1HZTjIwv4T/Pj7HzCbceh64WX2PNtLXU010ZCBSjA2/Ore+KuZO+i4nqjMZjNkMmmuvvsW3/3ha3x64BCB6lWUNrbimiH0aBGRaJCKijJWt9RRWRYjtTTP1NBJrEQrzS1r2LBxM1rJBAODlzhx9izpZAudGzrZ9sg2WtdnCKfHGDr6Omf+w1U+vDyFU9fJWF85VakJzPlxKjKLLERWYZQ10b3ht+h/vJSODlWk3GF6/BqDFy9w/uQJDh86xsJiAjNajllcD3qAWHkNxuoGtq5pYU97PcXjV/nO915hZHyW5id+nS2PPUp9RzVNxXEC2esMnv2UN/5khsHEBL2Pbaf9mS466ivRsxlSpy9z5vNjHD9+kmuZFDNlUSLBImqzVSSrDUpqyujY2slTXV3MXh3jyKvvMjM6S0vPJjr39FOyaxNNziJVSqCfuswb7+3jysgt1mzYys5HdrJ+/XrKizRuXDnH0UP7OH/ic87fsEhYOnpErQMeo6y8gk09m9ne201zQw1Gao7RC0c4d+q4J7WPj8YpLq0gGC0mHSiiuKySqtoGWlpa6OvtZuO6Zoo0Dc3JoqmU+fkhJsenOTswyA8/PM6NuEPfjt28/Ku/QmOlyuGHiIoFN50r+x4GN8vizXHOnT3ByTMnGBkbY3p2noQVRA/ECEUrWLNuM52PtNDSXU17upTpC+O8/f3X2X/iLM3bN/HYi8+yetNqAjPTTF65yuTBo7xzY5iJxQUyaQjoJVRV1dLW2klvbw/t7W3UNxQTyNWfd8gSJnSPnkJyGSEgBISAEBACQkAICAEhIASEgBAQAkJACAgBISAEhMDDR0AEugj0hy/qv5wei0D/crg+1Fd9kAW6dfUcZ85f4ujp88wHq+js6WN9z2YqKw0i2AQ1F3fhKrPDZxgcusIbh8e4cmUM1zVw7SCRWDmrV7ezoauLjT2dNDTVEIrqJDMLJK9fYPzQe7x9OcPgdJppt4j2plqe3rKGntZqQovX2X/iAifOXGQoGWY+sECoOERHvJ6gVkrjqlbq9mygqSlCWTBA9uwl9n14koWsS9Oux9i6vdVb6zoUVNpclaoHU9dQb1TCveaVqXewrCxZy2L+6D7e+/gzDhw5zrwbxQkXkVblwYMRgkGDyspyOlc3U1EaJbE4i704Tlm0j+bmdlrb1xIovcnErRucPn+OK8MGjU0NbH9kGy3r0gRT41w68gan//0wB0YTBFp7udZdQnR6GG3mOjXOEmbzRho6N++CY8YAACAASURBVNPd9ats2GBQVhYgojteNvTMrZtcOnuagweOMHBpiHhGg0gVWQtKqurQWmrYsW41/R1NNCcX+OiTA4zfnKdq+4u0dW+gclURNaEEpjPKzSsnOfhXDiPZadp711O1tYH2ukqCOMRuLTJ+fogPP/yEkxNjjJoO6aRNVaacdKVBRUM1a7Z0sLe3B2cuzvDnx1iaTFDe1kr9pm5CPWuodRapTkwyNDzBoWPnuTG1SF1LJ+s3qLFqoqrExElOM3z5PMf2f8DJ4VmuT0yRVNnfwRix4lL6tm5na+9GOla3Umw6ZKavMXrtCkcPfMqHJ6/gaAYZWyOpRyitqKaiuo6OjjVs29LDxnUtxNQA21k/A33pGvH5JEPDI3xwfJDZjMHark3s6t9NdbGulk4nrDLWlUB3NciaYKdw7SzTk2OcOn2CCwMDXB66wvhUnOKyGjrW9dC9eRdN3ZVU1kWpSweZG7zJkQ/2c+ryFSo3tLNxZx9Na5sot7KkpqeZP3mWH1w8zunBy8zOxKmuaKGrq5t1nd10dXVRW1tKJOY/KtUED0etcU/woX52SueFgBAQAkJACAgBISAEhIAQEAJCQAgIASEgBISAEBACfxcCItBFoP9d4kfOXSEgAl2i4Z4TeJAFujs7yuzMAjcmZ5nTSyita6SqvoJgAIJulpCmYToz2HMTzE1OceZ6hrGxKbxcbzdEKFxCXX09jU2N1DeVYAYMXF2tQJ7BXZjAunaO03MRxhZtJtMBKsuK2FBfQmtVlLA1w/j4NGM3pxlJh5jXEhhhk9ZsDUGjmOKycoKryyktcYnoGuaNScaGb5JydaKta2itN72Mc0Ol9GomluNgmAGytoam6zguZFTFbpWVrrvoY+cZujbKtdFxFu0QWYJkHXB0E0OHaCRMU3UF0ZBOIrlAKJykKNBDLFZGWVkMs3iGeGKJiRsTjI2GKCktYvXqRoqqbuAmb3D+yHuc/t8vc3JGo27rXtJPbaDRniGWnKaWWezaRkoaV1Fd201thUHQhKAqM4+Nk0kzPT7GtasjXB8ZJ5nVcEPlZCyXYKyEZFmYzsYa1pSEqHMzTFybYH4hCy09FNeVESnXKdZTGNwiM3+d6eNNTLqLVLTU4tYbVEcjXinzcNrCml5k8Ox5Ls9Mc8vUyKQdStNFZMoMouVFlDaU0tPUgJ7Ikrp+k2zcRS8rJVhXh1VbRKmboMxaYHEhzfXxKRbjWYoqm6mqqiAWCxMzVeZ/ikx8npHBc4xOJrg1NU/KcrHNMIYZpHlVO02N9dTVVBBVKeLZJdJLC1y7dJ4zwxPeuCiBnjGiBCPqVURjYyOrGuuorYr5hc+dLLr6t0FyAscymJuZ59LNOCk9QmVtHTX1VRQH/KoEQSXQyfgC3TLBSqrZFjh2mpmJUUbHxhm/cYvJhTSx4krqm9u9kvPBKpto1KDSCmBNpZi+MsH47ALBhkoqmuqJVoQpti20dBp7bILDN68zND5GMmFTUd5AQ30TtTWNlJeXUlysY5h467HramIKFgER6Pf8eSwXFAJCQAgIASEgBISAEBACQkAICAEhIASEgBAQAkLg4SEgAl0E+sMT7V9uT0Wgf7l8H8qrP8gCHXsJXB3LcohrYQgY6CqLW0ln18LQHMIkwEmC5eC45SRTNo4Nhh5CM4JoOgSCoKvEXpXRrZ7XmoXuJNGzCzhaBXHXZMEKEAlCsWERUKW3rQVlr1EXSNhRko6LZphEHd27hJKNblCJT2/tBfRsGiy1drSGbQYwFse4cf06UzMzpB2TtOXgGiFSSoy7OlnXwIyWUFNTS3VNFauKZrFVX221+nTY+9xy1PUNQqrPjkMspPqvKtcvkQ0vEnTrcR0Dw1D9m8d2s7iqLPxSLYEQmKoct3aJRPwWxw99zNn/OMD5hSAbnv4GZb/+JL0VBnWGThmTLEU17JCJRpmnTb0+eqXmLTQF1LbANXBU+xyNrB5BpdIrpLOuTWVYI2RlCbgWZFUGtkE6GPJ8sGuASRrdXSBIAneuhYwOoRKNBd3yhLMqbW+qlHZHx81kcXSdZFitx23AvEsmClpQXdqh3CuRDnoiheaEyJoGTlBj0dQIk6FIyWhMUlnXk/x6MOLFzUoZ/Sw6NlZqCd3WcFV/UK8AeiCIFgziqutroAoIKA5qh5VKevGQtV1vrOxA2GNgO5pXVSBgeiGaE+KKjJoBsQRawHubdYNYuunFiOZd148ftRqBbmfUTAqv3X4td3VPxT3rxZXjaCRt9XUIYobDqno+KbVuOlCsKi6kNfS0hm07WBETI6xhqzapTHh1UMoiFXBIZjJoBAmYETRNIxjQyGYhGAQ1n0MJdEN3cVz1PZAM9Ifyj4Z0WggIASEgBISAEBACQkAICAEhIASEgBAQAkJACAiBe0JABLoI9HsSSHIRWQNdYuDeE3igBbqTwDON6GS0AFZOLSpKvtxVq5wnVIqwn71LqW9rVXq3Mpr40lwJZtt77/pltTUHzUlh2CrTt5yspuSpL8YDruMLUyuOd7Bm4GoRbNe/hZ7LGveurv5H/a6pNazV2uZ+WXbXtrh68CM++fQTTp45y/RimqVkGksLkHKDOHoAWzMpqqxlS99WtmzZypNbq4kWlWCYIRyvoLnmdUNJXNPLUPZu45WAV9nBjjGH5lR6EwzUphtznkA3vPLhVf4Jqs/6ORKLM5w4/Dln/+Q85xdN+l78TWq++SQ95VCng2knSQVtLN3BJkoQHcN7KU5Z1IwEXaXBqwEwfSNuKQms+3wTSoYr8ZrNeC3P5VXjmngqW81DMNwMmhsnoGchWeN7YkOd6xDIrQtvqoupg1XjdYOUOg+dgA0ZNQECNbnAJeatGe6iq7Lr6mxVGd+ABSW83Qwx1VDNxB9JpcqV5FZiWOl4F93NelxRsl8N7PI4q0apbqqR9OcMmGoChjfoKgD8wVc/XHVd3Z9A4MWYmmuR+/r62lkJcBfshD97QwWPEfbiMGvnbpkLIV2V9XdsT2h78e7dR7FQ/cgHmmISWI5D1WcLCxeHqIoBS0dTP9X+3GXUTzUmauKAZoMTVJ97yt7vp+W327uDYpiLZ7V2uxLophL/sgkBISAEhIAQEAJCQAgIASEgBISAEBACQkAICAEhIASEwC9EQAS6CPRfKHDkpC8QkAx0CYp7TuCBFuhqXWhlab0C16YnH3P+Ope96xL0snCV2VVZ2ipNOfdAzh/o2UFfDuY0qCcdVQa77mTAiPqCFc0T6LqnRpUhzeb0prKPfgax2p3x3aPnNQP5RGHd974qW1utXa1lElw9+Bnv/fQDTpw6w3Q8w0I8ha0HiTsB9GDYy+IOFleybccj7O7fQ//WakqKywiYISx0pae9/7zpAzmBnm+Dq1nYxqwv0P38Ygx9diVz2a5eiSPjHEuL8xw5dIhT//4op2ctdvzyN6n5zefZUqFRZ0DIyZAOZrEN2yvaHiaM4alr1c889dwMAj9n+jaeipRqp6dblXVWZyqZq+YyqGHxrqN6pbKfVYZ6yXL6tZK8vuJWErngHrrhZVCru6n+q+Py46eEu/rFn1DgS2P1I+nrdAKealdy27uqJ9Hzm5p0ocbX/8T1Jgf4m0rjV3pdtdeLgOUtN+S5cfd7U0hG7VFbTv3n9HReuqvr59S6prLP/S1/TuF5yzf0DlIsVMp5fsaGguGfr5j6rfYDUE148GcR+Pfx5lTkuHtyXp1lqwoIectf8I+WO74nfhv8tvvfCNmEgBAQAkJACAgBISAEhIAQEAJCQAgIASEgBISAEBACQuAXISACXQT6LxI3cs4XCYhAl6i45wQeaIGO42m8vIDMC1QFaWWvl6udM4YqYzyH0MsMz72/TZ77etCX5Wq7XWXe1SeqYzIarq2RiKhzUl7GedRSYt3E0TSSuWrXmpMhml4gfvMmg4ND3JycIZm1Saaz6IEQaS2EoxleGXA9FKOhoZGm5mbqG0NEQjEML+NeSXzVfF+ge6I4v3nZzxaOPonu1OTWe1eJy/O5vihZWrFyvDHE4mKSI4dOcO7/+JTT80tsev4l6n7rebZXlVGvQzBrkw0pKe+oXH4ihDx9nsfnX+xO5evv9TGvSOXbAjiXnZ+f9pAfy9uue8cx+VFZvri6R06kF+7z3ufGNX/P5evmPXxOBDsFbffrDPjR43MtmJaRn3xxh0Av7NPtTFYY5GPyzi9wXp/7d/RLwS9vufup0c7vVU3KC3t/gsBdjs8J9OXJHneK7sJ4WYaTX7/gnj9i5IJCQAgIASEgBISAEBACQkAICAEhIASEgBAQAkJACAgBIXAXAiLQRaDLF+PeEBCBfm84ylUKCDzYAl2VKy804isZ6Eou+1suw1a99dYsz+/O1z3PH7WSV5v3i7lc6hXxfHtu8rKk97Kw07on0JeiSokm0F2bmBUGO4StacRD/n0MJ0ssu+SV7XaSKa+8t41ONuMLdFsPeKXZlfbHCGCapl8e3cwSUKW+l/N+/Z7fJlNznfMKmWuTaE6tX7tcnWUsrOTn26XLEeAaIySTFpcuXmX6B6e5mErSsGMbwee201NURI1aETvjkg3a2Ia6shLoJmo19Nu3O6cW5MqZ53K8c6t55zKj85njubR9zwSr7G6/NLpXAcCbHpBLp87NEPCSqHP39XqVu6Wj+RMK/JN9m55/m58n4WWUe8fnsrD9i3snqfvlt3ydAXUdv2K5/5lfKb1gxoV33p3bStStRFVhTK7cJf9O8cwre0+Tq6zy5SurePU1+BerK6yU7F9pfL5vaqV7VYo+lyOeW4veZ+Fz8I/MZ7775e+Xmee+N1/oXuE5d/9Q9goBISAEhIAQEAJCQAgIASEgBISAEBACQkAICAEhIASEwN+SgAh0Eeh/y1CRw34GARHoEiL3nMCDLNALk8hvy8RdFn2FstRb2nxFoCtZWeCA80WpVySur1d9761KZfulx1V2eF5oLpfkVp+lDFxHYyGWBpY8gV6cjYIVxdZ0FiK+Fg24FsWWWrs96JeT13OF4W0HTZUIzztNzZfJjlpu3XJwgysZ374SV9n3DmZBdrHSpb7UzaJxE+z65Qx0zMWcLFbpycXLceQat7Asg9mpBMXHbjFi2uir6rnVWcdqAlRpEEhCNgi24a9ZHnX9Jcrv5Je/qN+FnBzPlxpXql8zUXTU56rXprc2fb5ugMq8zxcdtzxB7/XYXpn0YKlK5LmbqHLwajw9RrqDsWzMvZrv/hrlueupEfOKr3t1zZVgz6WsewHhrVJe8L1Sa4x7ef3eRdSci3xFgsIMdj+YCreVmgcre+88Jv/Jyj8K1AIDubuhVmVHrSmf76WmKOu4mlpTfqVEvT+NIpeLX3gLr4EurqYEuoPu6Oiu7nVH9dDPMfdZ+Yfmyttr/riqIgkrX4mf3fZ7/jCSCwoBISAEhIAQEAJCQAgIASEgBISAEBACQkAICAEhIAQeIgIi0EWgP0Th/qV2VQT6l4r34bz4Ay/Q82nAqpT1soxVY5nTkitLP/sZyMuGUAn0FUnor2y+vPK1JxyVtIx5olGJ3owngB31wheay+JTfa4Euq0xWxQHFtBdh7JMEVjFWJrBbNSPr4BjU5ZNkgkVFZSZX8lC9sud56Sy1zdVb9whpYeWRa4vUB1c10H3U6OX19xWV9LIYjABVuOKQA8s5a6q41p+YzxZbyyguUGsdIDQWIZssYtTrHMu4tKISSUGZlJfFuiq3xF3JfM9L/zv/PZ4a5n7d/HXPVcTD/Sgtw55Xv6G1G9qzLxxi3nC25feWQK58vRY5nI9/oy+orqV7DXUvAZcb2120zPd6mSVue//UOuiK5pKngdUO7JqzP2sbh9ZXqAraZ3fArcJ9Gxu+XA11svZ/oWl1lVQFUBwPemdD7PcWBauU57rfT5sE7nrqn8mBNVEDBVLuTXc0dU0ASXQvakG+ajwJi8sVx/4gkB3cDXHzyi3DU+iuwEVy7msdDVxwV2R766u4aolBnLjuvzPleXvRv4GuQkC3gLque3OIgQP5yNUei0EhIAQEAJCQAgIASEgBISAEBACQkAICAEhIASEgBD4hQiIQBeB/gsFjpz0BQIi0CUo7jmBB1mg3wbjNnmuPrlbRnCh+MtnPq/YQF9q5suI+/JVKUxfaNrL5bSVaC9c1dsrve3ZWo1UUOXyZryrhOwgOEGvHHvKvxCG6xJysthG0C8RnjOpSoTn8uVzDcqLZb90uKVEqsoc9hOsl1uZL8W90hu1R5VAXwKnaHkld3RfEnu3czydnEOU9lW1a6Ipm6vMdABuYaMUf1hlglsaTk5Kq377edE/ayswu9463aqDhieC8yOznFftNSbgSe98Cff85ITCsvtKrufFs/d57rKO5njlyv0OrpRwz18vl+OPVxs/n4Gep+HNqii00DkRnxsNdc/CaFoZoy8WcPePLCSzPLujMPBuy/O+nUd+DfT8eUr0+9MN8jnyhdnwuYTzlYFY3uEXntdUGXrFw8vcz+0rKBnvL1Dvx7ua7pAX8zmQK3G4fIf/n+/UzwoH+VwICAEhIASEgBAQAkJACAgBISAEhIAQEAJCQAgIASEgBG4jcDeBrmka6mUYBrque687f1f71Of5/epnfl/+eG952Nz5hdcqPC//ef6cwuPz11T71JY/L9++/DkDAwP09/czMzPj3U9t+WPUT7X9rP13hoW618+z5a//85wjx361CIhA/2qN533Rm6+MQL8vaEojhIAQEAJCQAgIASEgBISAEBACQkAICAEhIASEgBAQAkJACAgBIfCzCdxNoBfK7Lz4LpTZd0ruO+X43YS7CPSfPRZyxINNQAT6gz1+92XrRaDfl8MijRICQkAICAEhIASEgBAQAkJACAgBISAEhIAQEAJCQAgIASEgBL7CBESgSwn3r3B4/712TQT63yvuh+NmItAfjnGWXgoBISAEhIAQEAJCQAgIASEgBISAEBACQkAICAEhIASEgBAQAvcPARHoItDvn2h8sFsiAv3BHr/7svUi0O/LYZFGCQEhIASEgBAQAkJACAgBISAEhIAQEAJCQAgIASEgBISAEBACX2ECItBFoH+Fw/vvtWsi0P9ecT8cNxOB/nCMs/RSCAgBISAEhIAQEAJCQAgIASEgBISAEBACQkAICAEhIASEgBC4fwiIQBeBfv9E44PdEhHoD/b43ZetF4F+Xw6LNEoICAEhIASEgBAQAkJACAgBISAEhIAQEAJCQAgIASEgBISAEPgKE7ibQDcMA03T0HX9tp9qv9qXf+WPK9yff6/Ov9t+de7dziu8buEx+TaoIcifp65d2L6BgQH6+/uZmZnx2qa2/DHqp9p+1v47h1jd6+fZ8tf/ec6RY79aBESgf7XG877ojQj0+2IYpBFCQAgIASEgBISAEBACQkAICAEhIASEgBAQAkJACAgBISAEhMBDROBuAt00TY9AXl7nZfWXLdALxfqdsly1RwT6QxSYD2BXRaA/gIN2vzdZBPr9PkLSPiEgBISAEBACQkAICAEhIASEgBAQAkJACAgBISAEhIAQEAJC4KtGQAS6lHD/qsX0P1R/RKD/Q5H/Ct9XBPpXeHCla0JACAgBISAEhIAQEAJCQAgIASEgBISAEBACQkAICAEhIASEwH1JQAS6CPT7MjAfwEaJQH8AB+1+b7II9Pt9hKR9QkAICAEhIASEgBAQAkJACAgBISAEhIAQEAJCQAgIASEgBITAV42ACHQR6F+1mP6H6o8I9H8o8l/h+4pA/woPrnRNCAgBISAEhIAQEAJCQAgIASEgBISAEBACQkAICAEhIASEgBC4LwmIQBeBfl8G5gPYKBHoD+Cg3e9Nvp8E+h/8wf9MT89G9u59jHXr2tE0E9fV0FzDw+i6oN662ICN5gR9vBpkHf+taYDjervQNHAtC8PQsO0smDaaG8WxNXQddH3BO1kjiJMOYavL6hAIXwciQAmg7u1dDVd9WLBp7sovGQ1UE8Jqn3qjfuoOlu56bx1cVGu9cxywjZtobgTdrlBdAcMB0yKlTnNNbFsnbIFmLoGeAC2ISwjX0clqIQKaOk5dS93M8m9omGQ1v40BsuDq/stRnfVvk9V8LqpXpgJqOaDbuIadb6EPIcfQw6vuo+U7lfHur1iY3pFxv0Ou6pRipq5s+JdQA6GYJ03Shks86GKhE3VdihRsS8cxwTVVD3TMLBi2C0ENR1Odd1CtclVvHJuwFvDZqeM0FyOQ9RvnjUNunFTnNN3blX8Vjll+n0/J9UbVH93c5l3L7796ubqdA1B4TP6MfFwUBsXKe80LhFxDcnHq/7oSR5qbWY4vvxHqM79Vd7ZfdVU1R8WVNx5aNtdvHdc1/eOXO5L0xltFRjQd8S9rwC0dwjiYOESTadAMXM0gHgp4rdVcl+KsGvwsjqaRMU00dO++gbR/b9uwyQYyhN3IMpQ7vxt5Ch6D3PdExaapmp37XYWlo+HFvBplw/sm2pje/XP9tHPjquJYxYnmktXUEyBLwHUIuK7PxFAxXvg9Ve/958ZyW/LfVy+eV/avMLvt8OV2qr2qnXfbViJABYsiqPqr2p9/bqh7GXkE3s/CS6n3+UfGCrOVJ44fhLdHgoOKb937HmveKPsPRu3Ojqj2GAnShHJPudyzSbVA10ihe2OuXkH1+FCHq4AJzYCrnlZByD9jvZBV3zd/rFwnuNwPW3fQ3YyPH/WdVaOojjbzYeddHyueG1cNWz2H1TPJexZNYuCguTZaqsEbNtWVTGCeQDaK7ga8Z0Qq97VTP4KkvL6reIWoxyPjQNC4ne/dR032CgEhIASEgBAQAkJACAgBISAEhIAQEAJCQAgIgfuDwN0Euq7r3PnSNA1T/X+1mnIbOoZheD/zv+ePL9yff194fP69Oq/w8zv3q8/UMfmXonXnvvz9BwYG6O/vZ2ZmxmuT2v6mc9Vnhcf8TaOg7vXzbPlr/jznyLFfLQIi0L9a43lf9Ob+Euh/nBPoe1i3brUv0B0l0JWq9TfHE+jK8lhoTtgTLZ4XKxRiBQLdyWYxTQ3XsXz76EQ82eL5bX0md2IQPRvz5ZByp8YQEEOnTGnmv5VAT+cEekRdOOe0lJHKegLd9QR6KC+jlTs2J9CdKLpdlRPoFgSyZLxGqIkDJiHVTSX5NSWegqApYRkig4Gp+qhettJfOZFsmGQ8cacEUyYHSzXM8KSUklVWjpfhugSU4LYcXNP2zJnjtVD9gVsR6J6z8qxfvlNpslrY052+QF/yO+zJ+KgvDtUsByM3bUC30OIh0iYshXxZWuS6lCrxn9GwA+6yQA9YYCgnHFICTd3PIav5Yt/y2msuj4ZvvdOetPTFoTJnvjzPC/Scvr7te7Y8tyGnqfM6+zaBroLACzbVFSXyffO6coxndwviouAWBXH4iwn0FQn8hQkASnKqmFCmU/HRlHxXo2B48bLcX68NS+ob4oViNBfbqgMThpoaYhPAJZbwBbqj6SyE1QQNNSnDpTStrm3hKMkaCCh9jm5B0Jvd4WCZFplgiqhb9HMJ9ExOoHsTP1w/LJWYTuT0siIaVgLdC9JcH9UMC9VwW8M1XDXnAttUulX1wZ8IoGVtX54b/risTIlYeW544/d3FOj50wsDKj/dwZfYKmBy35Nlga5ickWgqzEqnIZzN4Hu/SOyID59Mb+y3S7Q/ckzGv7kErV5/t6LATWOSyS1iNLt3rfbCwj1oa6TyE3U8Cb+qHuqx4D6PFgg0D2Rng/+jAfRF+i+lPfHUbUoix/vDhYhpba951Ru3oY/sSi7mHu8aDhukfcsUuNpMuEJdI9Sssmf96BDypwlYEUx7AAEdNQzVj3D1BbK6X8vwt2YL9DV3Bv19b+NlvwiBISAEBACQkAICAEhIASEgBAQAkJACAgBISAE7l8Cf5NAv5soVwL9bmK9cN/9KtBV273/mzEn5fPv/6aREYF+/8bs/doyEej368g8wO26vwT6v2VTTzd7n32C9WtXo6nZSp7xDCwTdqw06awSyhZppxI1EUnTNcyAPxsqm816oszQdUIBnWw2TSCgYVsZtGyaTKYUxzXIuEpY38A0A+huCD1bgR7wPbVt3sAgTICi20Sp91DPt6TQbmp4ckc1NZJP6fRsJGQNpc7VZw5KUfrSG9LmDLobJuCUev4bPQ3GkicU00klrYoJmspzxdG0pJdWn3aUmApgG5HlDHRPb3mZyH4GupKU6n1QTTLwZhfkBLpy4uptrp3Kb3si03JxdQvHVCJOcfYFuvpsWTjmZZyXlp7FdZXh1j1XDclcDq0y9Ery5wy9apNm4TpLaHNVJAMOC8U6GU2jyHEp94Sai2062KaS5LpKVsdIZT0HmXXTOLpD2nCwXBNND2I4IUwMr6KAoW7lddWXqIVCOz9IdxOehdm++bFUebgr45rLPs+Ns2LjC8rC0c9l9t/xvS+cyLEi8e4IlNyV8m1bluxfeIb4kzxu2xT+ZQNbKNC9WR+54/MDt+TFnPovEC/GUpMCdINbUV9S69iUzSY8bo5hMlkSIaA0rAvFKpUXG9sT6CoD3RerobxAN5RAzxAlupI9X5Bof9v3xOuAz0BVGfDcf34QTBWPLslcyQaVgRxyLIyUi5XNkLEtNNVuTelfHStg4uZeqoUBTSeo6QTyFRxUZv7yON1eMeI2qVoItnDiTQHsLxyf23HnmNwua3PZ5/mRy1WDKFTmf8OtvzDWX7huQdtUVQ710tWDxLVwbAvbCXiTKNQzU0nmgCoCoXg4cTJ6eCUD3RPo/kvVjjByoj+smp5WkxEc0qEEhhFC0wLec1Rtar6Lrma3qOemN4Bhz2Y7aoKTZmPbajKHi2HqWIYv0PP1EZQPD3kTi9RzOxfETgm2ej7qypePe/NtdDVRYKEJVXRAfb9ToUVMW8NIWSTtEGnNxNEMNFMjajoETB3DTeKqvw+6UvD6HTUHHuA/zNJ0ISAEhIAQEAJCQAgIASEgBISAEBACQkAI6PrNggAAIABJREFUCIGHgoAI9LsPswj0hyL872knRaDfU5xyMV+M3C1PV2UxrqieP/7jP0a9lJwu3J8nqPbl9+evl993t/35Y9TP/HHq/b/6w39Dz6ZNPPvM06zvbPfEOI6SRDmDY9ukbt1kdHSEVDLBDbOVsvII5RVF1NVGCQaCzM8vMH1zkXAwTFVVFaaZ9Ep9L0xPwdgMI5NR0o7Km7bIGMMETIOQHiQa2kplfQUltTrZsJLdqjCwEnfLvsmXM/lyyneYtKymyo5rhHz36LfZUALdL9+uFHHIK1Osknhdlow0hmsSdMN+1jWLoE1izS1wbTSL7dYRq2/GLEriBNLEFmcZn04QT7vEqtqorYwRDefElJJa6oZ6QCV1exmiSmF9wcopg66S8NWh3swDsC0lMW20gJLIqoh27r/C/nkZ6HkRbKsZBr6N9wSo5d3GztVdVrpNlelGmwMnSXrhOumhdqaMDEuNRQRriqhwNKrVfSxVDjxLRk96Mjyg6vDPz5EZSTO6ME3cyjBjWqRtVa49iJY1KYqWUVNTR2l9FWZEaVVVK8DfCsfqCwXcvT6sVNdXUvP243MXuW1cc6XSlwtvr2SH52O/sIy/3wiv87eVRFiR5YXPHJ+nUtl3ZiSvHFUg371K9Spz119+wO+JyvrNVwzwSjPkSrurzxbAyZBJLmGNwmTCQQsVk2qvpCIUJJVeJDIwylIqS7CkhKW2Roq0BFHDoDSj8pENbE0jHvZ7oyY3RLxq8w6W4ZAOWERRYvaLfbp9NFbC0HP/hQJdLRvglWRXufIOrpPFSKZIj09y49Yk81mHZMbyRLqj6zjBCHowRChWRHlFA9VVZRRFjPyiAV4Sul8toWAsl+P2dqp5qf23Fet/m4kOhU/SfH2C5bsuB4Ey1bkRL5yNo2aNLAt3ddZKVBSGpB9d/oQPzU5BMsni3ByT8zYpvYiSiioCJUGiAQibLoadJqsH0DUvR90PG09iuySdLKbu89MSKbI3pojfmuZKcS3VVdUUFYWJhTVvWQz1nAh4Aj03WUcNpBL36Sz2lM7NuVlP3Meqq4hUlWGYPrFcMrl3b009y1VlDDcJboUn0P0M9DG0rEtmMcHCSA22GaCqPka2NI6RmmZ+coyRMZu5pRCaEaO6roXa+hilparMlPobkvb64X8Xbq86IH/lhYAQEAJCQAgIASEgBISAEBACQkAICAEhIASEwP1MQAT63UdHBPr9HLX3Z9tEoN+f4/JAt+p+Euj/+g//iE2benj2mb05ga6Ej8qkVtLWhlSK4VNn+PTjTxgfm2AkvJo1HY1s3NhBz6YWouEYY6NjnDk+SElxKRvWb6C6NkTWmWXw/HkG3zvM0XNxko5OKmyQ0gY86VYeK6Gl8Xl6tm2jvacFo1rzcmuVmPWLQueXkC5Yj7gw3dhbW1zD1TSCdwr03DrPtpeBrtYK9gX6omFhuAZBN+it/Y07B9xg7NwAn+0fJpGpprWvn6rWGFpRlqXTJzg9cJ35RJaO3t30dG2goixMmTL9nkBXjVQZ6OqNykDPZ8P6v3tbLgXdViW61ToqKpvXy0x3cTSVv7msz3NrC+dCW523LCJVqfZcOrsJav1jNUHAUgWY1TLuSoh5FbWncdLzTAwfY+CjEibcOEZXE61bOmmJFVOvsootGydgkdTi6LpNMJlmYWyMoz8+ypHBC0wnFpmL6CRVVQHDJESQlqZ2Nm/ZyprePoobSgmZGhV3yPPbVkC/Iy3cT35W/5vv7R0ln5dtZS5NernfK+XBC/PRbxfo+RTxFTVfoMALtHp+rxLoSvytbIUyfXkSQH74VNuXM/9VoGVyObd+BvqdAt3NxJm6McK1QxNcHp8lWl5L2Z7N1FeVMDkxytK+E0zOL1JZ30Bw6ya6W0opMUKEE2rWh4mlaySK/IkGnkBXa5OrEt2GSyrgEvVy1vP8VvqUC8Zcp1bWcveoLwt0VTFBCXQHOyfQHTtDdmaWS/sP89n+Q4zMJUhaagJFlqyabGCGCIai1NQ3srFrG93dPTQ1VhIIal7pblNVJi+crZCfUHDHE9oX3SsTKJY/LjTVBRnnfrQU6vHCA/Ml4wsnZ6zUQ1DX9r+SuXPUBItlgV5g+j2BXhgJK2v8fPHOKr/bRbdSJG9NcnngEmcHbxDXi+ns7qVpbRtlUY1Y0CXoZMl6crlQoPsTIbKeiLf9zO+pOQaPneTikeMMlK9l29YtrG5rpazU9CS6ct8B3cK1M2jeQywLVorUUoLR41Mcv3iRtOOwZvNmWru6KCo2VVJ4bpmH3EIY3mQtJdCXwK3yBbpXeX8UO5FhfHiEi4cc9EiMzdv6MOsXWbh5nqGLJzh+9CaXLi9i2SE2bn6EJ/bupK29lmiRqiEfJ2ioSgmKsZr8cfu0jgf6D7Q0XggIASEgBISAEBACQkAICAEhIASEgBAQAkLgK01ABPrdh1cE+lc67L+UzolA/1KwPtwXvZ8E+h/84b9m06Ze9j7zPOs6OzypiqPschysLCwtcey9fXz3L3/AxbOXSPU+x5Yt7ezYsZEdW9sIEODi+Yt8+uEpqsprePTRR1ndWcFSeoSjn+/j5J+9x/vHZnDDRZhN1RAeQnOzhDWN8uI9dG/fRe9jT1K9rYRaA0oLMiiVzjK8suheKnBuW8kzVSJIlUcPOmqR5pyz9kq4+/uV4lZl1ZV7UuuPL+pqfWBVMlsjqD60p8C5zvkPPucHPzrA3FI5G178dVr7VmFU6ITPneGTQyeZXkzSu+c5tvX1Ul4SplaZ/kKBnmtZUDVTy5cfV9LO8dY7T88tMXVzkYyrEa2oIlhRSjCIl2Wazxb1JK63nnNBP/NOSv1UmcheDW2/BLPqn7fL8dcgVpMIDHeM7OJNLp34iA+/a3I9PU/pjnVsf+kx1tfU0qBKN2cz2CGHpL6EqSUxF5e4MXiZt//D27x/6hgz6SSZhiqcABgBHXthiYryOro2baH38edo2bKZ6vIADbm2q6Ytj1NeWi4L9PziyK43YSAv0P2F7wueAbkJCLmyBwWFyZWe83J1l1Xqsib3zs8L5FwGuppQ4a3HvXL5Fa2+Uurb0vwS6cuklYO/85HkrQeutL/SncbK+tbeKtOqGsBdBLq2BMkZRgZOc+D10xy7NEp5Qysd33iBdWtWcWPsOpM/PcDE1Ay1Laso7d/OtlURwraNOeGwtKBhR0Jkm8spKQ4RdFyili/Qs7pG0jSWJ5j4/bqzfPlKtn4hgxWBbuEtrK6mMxi59bOtDIvjN/jw+z/iez/6CdcXVD35IKGiCG5YlSdXBfyDFEfLaGlcT+eGzWzYtIXGNbXUlUJEVan/gj7Nr0muxiJXjryQd764wl3+DHgrICwXk8gvMK4OVNfMb2rijD/FRu31VpwomHiTj8nltdFvq2bgV4HwzvLWTi8c+VwmtV80YnnzQzXjR0ImxcLVMQ7t288H/x977x3cZn7meX7eF5lEIEGAOeecqUCJyrGldrc6uW3PeDy+sT2+qb2p2z8u7ezdVd1WXd1W7c3tbe16PHaP7Q7ubndUd0tq5UyKFClSFKMCcw4gAILI4eoHSnY7TE1d1cx28AsVihDCGz7vCxDFz/N9ns5hnFoLO/YfonbnFtJMasy6GAmxCOF4C3zxnnw8nuBxAj0smqxHg6iiQSIz83SdOcvlDz6iy76PE88eZUtLHXabjDlxs1BCI3pbhP2bHRBUHgi78Lpc3PtwnE9udrIRidJ8+BjNe1qxpuhJ0IlZ5b8pQtps3uFHirkglrb5uRgfxz5NwOlloLufG6dW0BqTOHz8a5gKAzhXbjMydIOb56bovDGDyxmlue0YL333eWoaCjDZQRNzo5Nk5GgQ5KTfmTL/x/37Xdl7hYBCQCGgEFAIKAQUAgoBhYBCQCGgEFAIKAQUAgqBLzYBRaD/4eOjCPQv9nn7Rdw6RaB/EY/Kl3yb/iUFukDz2Rbtf6it+2cf/1/+5l9TW9vAwQPPUF5SgiwGJgvJE1ve1FJuFx3vtvPaT95GJ5ng2Mts31pMYYGVvMwIcljm1s0ubl14iNli5/CRwxRXGXH6RrjbeYtb/9en9MwlUNO6C0tNGQbzQwKeVbwL0zhmUvGrEinadpiql1qpSgPb44bAKjFnOybS42Ku92MNKuyPLCTXppiNSkGiRFBHNMSH+IrHRQt3kdJ+LJhFC3cxqVrM7PbHwqgkLbGYCnVEzEZfRfI+5O6Za/z81Uv4QxlUPPdtClpLsFelkz00xNSqB29ExpxTSlp6MnqdRIomhlrenD8cl3hSvFlyfKawaI0di0/B9qEXSf5QjNm++1w8dwt3OEZ2bRNZ27eSnWrAqAJdPGgeQSMEm5hpLGKnIkYaz5HGB7LHCwFEJ2cxfhlNOF4gINYi1vskqS8yoMTmCLgW6br2ATff0DMZdJHUWs3erx+lNtu2yTYcI6DeICaHkFlDDqwzfvs2l/7Pm1yfGCOzsgJtfQlmqwG1BtZG+1maWyEYkbFX76Lm8Depq7GSo92Up6K4IZ7yj2/lE6f9eKvis54Fpc3Z7GK+czQqEw7FEL+MRUf7zfNVYNyUriJXL0U3k+oivR8S85fl3xbocZcoChjiklu87onCFcdCHT8qojO9kI6/7mQgikIiYjsgKif8tr9/LPMfj57+zafL47oN0X5fUokE8maaV0KsQ0YSc6A/s/pI1IW0sczs0B2ufdBD58g0KTkllHzrBJVlBfFXmcZmWXO7MViS2CjKpMy4SnjNwdCpUW73LZBdXk763mayS6yYJBXJ8e2WCcYFuhrN4zS5Jt6G+wkDce6IYfab52FInDePRXQ4Fos3fY9rbFEQIwnhKdLM4niJ8zPA2vgEZ155jU+vdOHSFlC8o4q0nDR0yXqMOg0+h4d7t3oZG1ogOT2fysbt1O0/yLZaO0n6zQIKMf87XiMR9j8GHz9K8RELQoqLBgwqcTzEW1g8IqDGr6IteTTeSUK0UoiqN+fKi/ELsbC0OVc8/h55vK/i0fjHgUj/i31VxZcfX/VjMS9S8aJJBDGRvH5cyBJ/T4kFbR67iChaUP1u2cRvehGExeeDtNm6P77sWICoFEIfDOAbW+D6+ct8cr0fh9HK9oNHqN+/nTyLDos2hikS2DwWYt/jI9NjSGoVYdGWPX5++9FJYSIzs3S+8z6nXnuD6xkv8fWXjrJ7dzPp6RGMBn2ck0bsbiRGLBpF0joJh+ZYnZ9h4v153mu/gzsqU//0C2zfv520VA1m8b7EvznVIKoiohIi3o8cW4eYPX66BuPjJKYJrG3QfaOLKx8tYLSmcvzZ58ms0xIO3sPpGGWyO8T1s484d6aD3KptfOOv/4yWnSVoksGMH7X4PI2KfX3Sj+JL/otZ2XyFgEJAIaAQUAgoBBQCCgGFgEJAIaAQUAgoBBQCCoE/GgLCkfzoRz9CluX43wGfXMX//6mreK5arf69523+PfE3rxd/A3/yf3FbPP7Z+8Rjn73/ye0n2yIOxu/e92R7R0dHaWtrw+Fw/NY+/O7+iGV8dnni9j92UQT6H83p/8+2o4pA/2dDqSzoCYEvkkD/N3/z19TWNnHgwLOPBfoTFbUQl1sx1xrdJ/v56J1z2E05WL/zPZoaMki16TCrF/FvBOm42cGVT0awWjM4dPgwRdUGXIFNgT7wnzoYC+Vy8LmXKNjThC11ifCGg7nhO3Sed3Br4BGmoma2/MXXaKtJJUcjpLLIHYurSHAHHsdLhfzSEpNVxGKSCHYjy34kOYIqLtA1mwJdgpB2U6CLHL02rsuiqKMhImLuOBpCYW08Qa5Ve5BjcwyevMirr13C67VT/ty3KGorJbU8jcZQmJCQUKgIGTaPnpC9JknI98Dj7KuQhJq4zJMiEiG1UH/i6kcvtsAXYuhSJ6//4kPWYypq9h2m6OBBirKSsBnigXKkaBitkJpx4ffY2krauOwTutEfBpFuFyJRDDsX89M3j9LjrK2Q2PFO5guEAk4Gei5y6cdeJvxOzNuraHvhCDU5NuyCR+SzAt2BHPAwfruLc/+uncF1Fy0HD5J9pI28fDsJBjWO0W46r3Zws6OHQFIpDV/7C3btLKfIEsWkEbOcRXFCZFNwhp/MlBbifzNbv5khDiHHha2GWFQmGn3yheQ3HbSFWIxPJ5diyOI4xosk1PGZ4JtCdfMSd6cx0AhxF+8dLjomiOP+5PmiVGIzlfzk+eJpapGUFffGhWi83CDubsX3hTjXx5fPBuN/fZ94nqhgiCvazbNKEu3b4/vzm172MckH6wvMD/Vw/cM7dAxPk5JbTOm3nqO+ugxLopZ0Z4BwOIys07Js0mCNjrE89ohrr97iZtcshfUNFH9tDxWN2STrNNjioxTEmAAJr1q9eR6IjgqSWPvjUQu/7mm/WS4gEvZPUtnip5DJorgjPlRbtAEXdlV6vD/BAGsTE5x95TVudI9irThC47FtFFcVY7QnYlSLXVqh49wVLn7cztSyG1tOES3Hn+fI7lpy0vQkaDdHJCCksyjAiTxOxqu0ROVNgS460QvWv+5Y8CRm/mvg4ryPEozvwmaLdrHIeIt4cZf4HBD3PnHcQqBLIhOuRoT0I8LFf6ZgQhcTSxCFQI/PBvHC2OMOBfGCFyHIf/t3Urxo4/HlyWe0KN4Q78kgQcJSmMRgEP+jBW6cv8Kpm/dYS7Kz/dBhave2kG/WYlZFSQx5icoaJFH8IRLokryZ/Bbt0+PnawB9LEhseobbH5zk7Jtv05H9DV588TBtu2pJTY1g0Gg32/iLz5X4sYsiaVxEIvM4VxYYf3OMd9rv4hafKXGBvpWMVA1WTRRtzBsHEo2oiagMqMXnZNRNJJoqnHp8O2RJFNts0H29k/PvTWO02nn6xAvkNSeQoJ1CZhXvtIWei5O8+drHqFPyOfLdZ2hsLUGdJDqFBOMCXR0Ogkb0DVFauCvfcBQCCgGFgEJAIaAQUAgoBBQCCgGFgEJAIaAQUAgoBL48BL7qAl2I9CcXRaB/ec7LL9uWKgL9y3bEvgTb+0US6P/2b/4qLtD373+B0lKRQN9sGS1Js/HEasixSvdHD/j0gxtkWstI+f63aKhLxmZWo4+Ns+Hy0nv7Lu1np7HZctizdy+5leAKDdLX0c69/9jDGCUc++a3KTtcS1a6G1VoHd9EP+0fL/DB+XY8pgLqv/M8h7eXUGCMopeiaKQoqlgEKRoiKhKYQpLJOsJoiApBqJLQqTxo5AhyUPQ1F4lPdVyue8V/Re5ZFSNBFYtLak0shOR3EpH0BKNJBNRh1LE11OE5hs908M6b1/B5kil97kVK9pZhL0mjbt1LTK1DUmvwbIZ749uRGAsiiySvaIUdjBCKCKkvE4vq8GmCSOooktqPKeAn5gkwdKGDn/79e7gkDXWHnyb3qeOUZlnJNBIXlKJNvZDQsaB7M2kqRp7HdETiVzHUWItWCFPh0+MdAvzxdUdEgUNES8AfQKtWIUvreDfW6O29Ru/P3UwE3Ri3lrPtuSNUZ9lIl0EXA7/KE0+gq1hF9m8K9Gv/YYh7G+u0HD5M5pE2CvIsmAwyie5x7ly6znvvn2LcZ6PsyH/Dnn1bqc0OkmTQIcci8Tb5UjhENBTe9JUqQ7zoICppkXQiKR1AJYRtVEdYOFxZs1kn8OQqZrqLx0WBgxxCLWomhI+XNPGrSDHLOnV82YJBPJsfFQwixEK+eLJdJIYFq6AomVCpUGs323ELAStsslYUJwhJH/QTk01IcRO7KWnDkSjRWBRJzK1Wq1BtBrjjElocC7GkWMxNJBwkEgsQw0AsKoowDPGCDpGkF2n9qJD/nlmWh7q4/mEf7SKBnldK2Z88R1VZAUmJWjJ9m63hhVhe0sZIkR4ye+8e5/6unRs9qxQ2NFLy7D6qtmaQmqgnUxRLBLX4VSq8Oh16weCxKBZFIfECAtG5IBYjHJGQ1Voiaj1Bcbd4VAVGEe4W+yLE9uMW7khCSAchGMQ1Mcm5V17j2u2HmMtPsPX5HZTXl2FM0WLGh+wPsDLykBunu7jafRdnSKJgzwGO7ttKZWk21kQVsuicEBHvV/EzRjgs2phrhGaNt1tXG0Q15ePW4rEoKiHbo+K6WZUiJHtEiuGPReKyWfCJyvpfz1nXRjZbzkviBeFQ/NyJHztJR/hxQY1foyVRjB4QU7mFQI/4N7sOiCIEUdAhq+M1HkFh2iUZkc5Xy2rUatHlYHPMg1hwvEhDdDYQhl3Ic78PlypEQB0lyweBsWVuXbzG6a5hFsyWeNFJw/4tlCbpMMUiGDZWQGsiHI7Fi0XCsiq+PxGdhpAkPt9iGERBx9g4dz45xYVf/Yprqc/z3Av72NFWjc3ux6DTx09AKZSAXittJvdVHvyRKVwr8yy8+YA3bw3hjKmp+NpL7NjXTIZdxi4H0Yq0eUQiFlLhjSWhlgNoJDe+cGq8mkKMZ0CeI7zup/9WD5dPzqG3JHPk6WfIbzZgVC+ixkVwLpG+82O8/rP3iVkzOfC9EzTuqERlhiRRuhCNog1FQPekafyX4JevsokKAYWAQkAhoBBQCCgEFAIKAYWAQkAhoBBQCCgEFAIKgcddfL/KCXRFoCun+X8NAopA/69B+Y9sHV8kgf6//813qandwr7936QoLtA3A71qJpCiUfwuJ13vT/PJ2zdIM5WT9q+epbHBRLpFg4EHRP0RJu9P0HvVQ1JSJnX19dgK1nGGe+jpuMm9//yQ/mA+B55/mZJDDRTnLWIIu9HPDTJy0cU7p26yEE2n8OXnObitlBJbELNW9DoO4nIsszI/z5prnUAogl+yENNbsNjSseVkkmF0kihF8a/6WJ11EwzGCKDHKUfwR0KojBpy05NItSZjELJ7vJtFZ5AJTyILGhmt7MWgcuHuHuPCJ93gS6HmuaOU7ismudRC7ZSHFU+QjTBIaZlYbYloNKCPeoEAMZ+HtYVl5hbXcHsCeIImNgxejEl6jCkydq+P0Mo6j670cO50L8tRFSlN2zHuO0Bllp3KtCQKM5OwGKLxmcjrS5MsLS7hcjpZ90kExcRrlYGktHxsWWkkW9UkiOICVpEiPvyryyzOu1lcdBCTEgnpRWI7wvD4KOsnl5jDj7m1huYTR6nMTCVdJeS/EOheYrLI7i4j+deZ6urk3N+O0+N2U7dvPxnH26gpEQl5GctqL9O37/Leu5/Qv2whe8932bGrhfoSD+lmczx57nOvsjIzy8qKg2BIpIiTCEta9JZU0vPyyUgOYlCFCG5EmJ9fxe+PEI5oCEcjeH0+ZG2E9CwrlqREnO4lAvNu1tfWWQ9G8cY0cSlszcjCak3ClmIRI7pRR9fxuZ2sLs7gWNnAveEjEJUIqBLRJZqwZ2RjtSaTlKhDnE7aaICQx8XS/CyRkIRaI3LZEq4NH4urLjwbPowp6ZhTUrGl2kkUM8h1QsZGSAh48K4vsLi8yKpzBY9fTTCkRtbYMJgyMCebSc80YUiQ0XjmcQzd5vrJu9wamSElr4zSPz1BXUUBWlWMtMkp/L51VDo1sxYViet3eNjXz603H9E7ImMvLcW6p568WgOZlgQKdFE0YTMxYzLRlBxS9CpM+idFBMF4C3afy8HKygobwQgJJgskWPEEIgQjUVSWRLKTzCSoJXTxioB4T3FikmhFvynQ3VNTnH3l51zvnsFS8ec0nGikpDYXo00ig3VUwSAaxxorfeOcvnGLe1NzqKqqaN3WRHVVGdm2ZNRCfPu9rM7Osry0hsfjxRPU448Z0OiNZBcWkpEnoVXJxIJBfCtOfJ4NVOEoiYmJuDc8LDkdrPg9qHRaEiwm9LYaUsxqrAlSvAhAjgWRYiGiXjerC0vMLyywLt7zEVFwIuFJzKU0L5M0m5kUbQwp4MK5sox7dSXeUl2XkIhjI8DSmgd/OEZInUCSxYTdlkJKkgWzQYNGCiM/Hg0QCwZwLS8xOzPFSMiD26CmLmhEvxxgRBQNjcywnJpC08F91O1vpiIBdIEN9JOjTHtlVp3reANRQppEVIkJJKSlYUy1kGY2YRFdNsbH6BYC/c23uZ12lENHmiivTAftFJGIimAggllXi92ejt1mwJwsSkCmWVueZvWXnbze+RAHOkqe/Ra79tWTbYuREXOj3lgiuLbO4oKHMWcCwZAHWe0lKJeSkp6CLSuZpORFRGuL8ZEH9F51ozYksHVnG2mVEiacqFgn+BD6zg/z9msfoMrMYtf3n6V2ZzMkSPFxENoIaH0gPqaUAPof2ZcYZXcVAgoBhYBCQCGgEFAIKAQUAgoBhYBCQCGgEFAIfMkJKAn03z+ASgv3L/lJ/TlsviLQPwfoX/VVfrEE+p9TU7OF/Qe+SWFpaXy0sGh/LjMen1Mc3vBw+4N5Pnm7nVRjGal/dYz6WgPpSUKgj6COanAvOVkdS0GrFSLRijbFwbK/g64b17j7X8YYDBdx6KVvUX60looMJ7roOrrlfoY+nuP1Dy6zEM2k7E+/waHWMgqtAcxaGbdzleF7fdzt7mFydh5/MIxflYzWkkZ+SSUVTa00FkmkJESZGpjg5qVuVpZdoLfg1akJxMKkZNtpbammICeLqNeD+9bH3BmZpns6xKxWg92qJTtdh+qBgzs3H2FW59H44lFK9hSQkK+joHeGG33DLDjXyW7aSlVtOeYkE1atj4hnlcWZSYYHRxi5P8HisouVdT1+c4CM3FSyCpLIDofxzKzw4EIXvd1zLMVUyIWVxLZuoz4/k9ayfLbWFZNlNxJcX2V8uJuB/ntMTk7i9IA/moCkNpBVWEPTzlaKywtIM4bRhufxOpeYHhmir3uE0QcT+MI6ZKuVZLuNtYAHzWUnqzpI3b+FLc8doyLDRpr8RKD7iMoiy7+C5Hcz1dXFuf93mm6Xi7r9B8g8tpOaEhMpeokU7wjz7bd5/RdvM7BqpeDgX7J1RxO1JW7SLCb8nnXGRgfo7bjFw4fj+EUiX20lqk7Anl1EbcsuGsttZFujzM3pNBCfAAAgAElEQVSu0t7ezeTkXFygi1bdG15RcKClsaWajMxUHk0MMXdvnOW5JRzeIH50JJgtFFVW09BYR35OFia9RNA5y8zkOCP37tDfN4rb6weNnrDWTKLFSm5hCaWlpZQW5JJuT0YvBVmcHKP/Tjdz0wvo9IZ4Cn1pzc2UWJfTjSU1C3tmLiXl5RSXVZGTl4RRHUHrXmJ6epTB4UFGx+4zt+TD51eh0aeRYM4iPSuDpq3NlFZmYPLNszrYxfWT/dy6P0tKbhnl3z5BXWU+nrUVfFevsTg/iTHZjC/fRmTuCvd77jJ0apXhaSMJmVmom4rIrJDJTEqgQCvy7lZ0KRnoxbKyM8hMTcKgkVAFNthwrjI7Nc7Q0BBuXxCrPR3ZaGNJFCD4/KSXFLK9phabRY9eBLFF2j8aJiYHEHl9QkFck9Nc+IdfcKVzGkPRt6k9UU9ZfS6WdDU5sgt1OIImECA4PMenF6/QOfKQcHExtbWV1NZVU5yVQcy/weLsDCO9fQwOjLK8soY3nEBQMmI0p1DdtIPtuzOwWhMJujd41D/E5KMxpGCEvLw85pcXGRl7yMTKAgZTIrbMdFIKdlFelE9NWTppOhlCXsIbLpwLMwwND9Pff4+5VTcbgTBB0TU+vYYt9ZXUVZZTlmkB3xoPR4bp6+nCH4ySlGLDHYgwNr2AyxsgrDWRYk2muCCfmqoKqkryMCXq4mn64IaL5blphu71c6//Lj2eVTwmAzvUaaQFdKyOzTG67CVYVsTWIwep2VtHoSqAf2GOYN8tOh4tMDm3iHtDJNcTkRMMJOXmUtlSS01JEXnJFgyT09w+dZpPX3ud3rSDtGwtwmKNsuTsxun0sb7uJ8u2i8zMQioraqiuFyzXcTtnWH71Gq92PWI1LtD/hN1768iyxkgNLRObGmJk+CH9g1P0T0fZ8LuIShtICbWU15TTsK2B0rIgCZIWr9PF8iNTPCWflZeOLk2MnnCgxUd0SsvwxWHefPUdwikp7PzBCWp3CIGuwo60KdBFLZFREehf9e8syv4pBBQCCgGFgEJAIaAQUAgoBBQCCgGFgEJAIaAQ+KoRUAS6ItC/auf057E/ikD/PKh/xdf5xRLo36G2poX9+79FflnZrwW6mum4SPK6nXS9t8Qnv7pFhrmKtL86QG21lswUPYnSIFoMyKKDtKcAKSqhEuOlDW4WN67QfvUKvX83zQjlHPn6Nyk+VElJ2gK6gAPdxG2GT83z7tlbuPVlVP/5dzjYWkSa3s3G2hKTYw8YHrjLw+FRFh1OAuEYHsmClGgjr7iSipY2dlVqyUiSGGgf4MO3zjA3t0xiSiayLZkQUbJKczm4ewtpNiuLE49wXXqdvgcLDDj0zCdbSUnSkZmmR/vIxaP+RTJNZWz7xhGKd+WgzYLEc/d499NLzKyssfVrz7NzTytJyWYScOBZnOLR6DCD/YM8eDTNmtuPN5LGhsVPTmEGecVWckIh1qcWGbt4h96eBVZkHVJRFcEtLdTlZNBWXsi2hiJSLTpW58a5e+s8D+/fj6fQnV41/qiBYFRNdkEddbt2Ul1fQ2FqGK1vguWZR4x2ttN3e5TxqQVihlQ0GQUYLGaWNtZJ73bhsejIPrqLbS98jfL0lLhAT4iCTyUEumi9voLkEwK9k5N/O8Vdr4/mI0fIPLadynwtVq2EbaWbmfYu3nzjPR5t5FB05F+xpbWByiIH6kiAqfEx7g/0Mdo/wMzsPMGwSIFbCcS0WDMLqdu+j5116ZRlqBgbX+TkyU8ZGXkIUiJGs4lwJII1NZGWrbVYbUn0DtxiaXCa1YUV1kMxIlpzXHxWNjbT3FxPbnYmmpgfx8wII4P36Om4xvycgw1/CJXBhF9OQNIYyMwrpKioiO3N9VSWFWNUhXg42MeVC+cYuNNPotGMXm+Ip9xXXF5cHi+BmIak1EzKKqqo39JKQ2M5dlMEnXOW8UeD9Pb3MnB/iKl5Hx6v6LAtkvbJWFNt7Dt8kNa2ejKkFVaHurjx0QC3Rmex5ZfGBXp9RR7z0+NMv/suk2Mj2NNtqGryMHn7Ge7uZfBjByOzyejS05EaCsitVZEqZqaLbgdeAxprOobcSloqSigpyImnpfGusTw/zf3BfgYGBnBuBOLJ+5ghmcn5ZVac65Q0N/DM/gPkpVvQhYm3UY+IduiqIKqYP94O/YlAv9o1S0Lx96l7UQj0dEw2yGIVVSiILhQmMr7CzUtXuTk4jCszi4LiIpq2tFCel8Xq3AwjAwOM9PQyNbmA07mBN5KINyIS6CZqW3az72gOWVk2fA4XHRcu03u7B/whcnJyCIRDLLnXmHGuxN+7WmMCCVk7aW2pZ09rI6UpWkLra7hX5nhw7w7Dw8OMjIyw4gkQisqEYhIbKVVsraugua6a+sJUousr9Ny+xYWzp3Gt+8jJL0Q2mJheWMXh8eMMa9BpNRTl5bBzWwt7d7SQmWol5NtgbXGaR6JApaeLu329DEphAqkptMmpZAYNuKeXmVqPEaksYdtTh2g82EipJsj69ASejst0Tq3xcGqWFaeX1aDMejiMLj2Npl3b2CXe//l5pMwt0HXmU8784jUuyRU0NOeQaAmy7O7F44ng80VRR6uwpeRSU9PI7oMFZORG2HDO4X37Oj/rGmcVPUUn/oQ9e+tINwXRLAzjH+nkbt8Qw6NLjDmNBKMB/DEvYU0pZTXlNO9spqo6it1kwawxIHvt+COg1ksEdF4S8KAjSGgsysC5Pt5+/V3ItNP6g2epaW0mZtCRJgR6WEK7AZgVgf4V/8qi7J5CQCGgEFAIKAQUAgoBhYBCQCGgEFAIKAQUAgqBrxwBRaArAv0rd1J/DjukCPTPAfpXfZX/fwR6OBxGfJiLi/j52dtPOD1Z3pPHnzzns/c/uS1+PnmeuP2//g//jtr6CvYf3UJReS0yKmJRFeqYC+R1Qu5HdL73kE/eHCTT3Eryf1/FttpSkhJUpKhjxCIRVCo5PnNczFSWxDzvyBzBlXG6r7XT9fMBbpHMgedfpPFQGzWGABsrDhwT87zetUzHQD/qHDvPPF/F/oY8knxjBDpkenvGeDiyzHRGEGO6hNoUxOL3sbJhIqZKxl+8n5ayAIWZGoKXOnjj707xYHyZWP1RkmvslJam0ZLnZnt2NnPTK1y7+oieCReGhCTUagspKWFSU2TC3kdMDcxwq2OCjLQmtn/9KA0Hi1Gl+Ek/d45XX33A1KSWzB/+dxx6JoPklCCVI6cYuTvF3fvTnAplEDXkk52aRllgFnVSYlwEW5L0pMY2CDqd9F++zJkLXaxEtFhrd2JqfYrmPDtbspOoKHSytjjHxU9P8WDUiGRIRme0okpZQx0Lx+cvy+sprBQ0UdTcQn3KBBbHLPc6+xjo8jPtVZORn0ZCpo8k3TJRf5CFkSkWezy49EmUHH+Ztm8coyQ9QqZahEW9+KP6+Dx5AyEITDHbfYGL//dHdPvNVO79GqW7DtKcqcMkB3HNTPFW+wMu99xjxWhhz54q9u+qodg+i25khVtX7jDUucBCQj4p6UbUZj9maRSnT4dXSmPJ9h1KSzbYtkVL0p1ePnztNA/uTjBl2Ya1KIOS+kqaM8fJN0dZX56lu3+ca2vlmFOLqDN60WlCmG1WTKUVlOabSBLznKd6eHhnnnPXBlgO5fEw20ZJjo4U3QKFi3eIrgbZmHQxbd9J0rat1D97iAqTl2D3p1x/7cdc7M7GoTWTnJuHvdlCWvIsoY1F/AMTTNwzYrEVUXr8ZfKer6XQoiI5GiVluIPV6Qf4Fu7TF1Wx4jcw4TIy2eNh3bPKrj3baP32Fip0OtwDA7Rf+ZjOoQ2smXU0f+M5GsoCrC0OMfSzC/SNyCTa80g4VkZj0hyLD0a49lY3IxN+UnJzyNxRS3G+idykZIxON3NumeEVB2vJNrbX7mTfljxyzG5wLvHozix9vdP0LLnRpkBmcSphl5+JOytsrIaw7S3hpaeOUZyTHJ+fHp8hHh+uLeS5Nz7j2z02wYWf/IyrfRNQ/gxtx3ZRVVtGSpqaZDXI0SCqqJ/g7H2uXD1Hz90uVGYt5opD5DYdYb/Bxf3ubm5evMD9aBpaaxJGsxF7bBGPJ4wvKLFhrkPVVEZ1cRal0zdZvt7Bmcu9dM+nIJfto7o8i/wMsEZvs+yYZXJuhKSZArTbGyn+5vNUF+eQOzvJyqWzTN4e41pYgyM5DW2OiXLfNCb/GhPuNPzpOWQUFVGQl0SJf47+mzc5/csztC8nUL9zB6k1BaQnTaDeWEW/8IAHgzlMOKKUt73Evh/uoibPB+4xQjcuc75jioExH71phynJgCybirJgJxtjE4wPjDC0WEWkvJUDX/86tUfsFKqn0fvc6EdGGZ9d49HMDE61RNSvY6BnGOeUn5S6bew8vp+UujwKIvMMnfyQrld+wpVH9Zi2FWDZWoC2eIE8/zqm9TVC13SMzBkprNhJ43cbKG/xsuIcZePMIzrOrLAR0pLz4lF2P5dKoph9fus6ly9PMu0OsmjKIEOjx27RogosMO7VEzVYMWeVUVBWSWVhGtnJMkli6LuYyU5k81dKSAsRFUuRT3j04SLv//QMFtWzVP1PO6hoy0dnCJAd0qEGwhrRyUIMVVcuCgGFgEJAIaAQUAgoBBQCCgGFgEJAIaAQUAgoBBQCCoEvB4EnfuTHP/4xarX6185FkiTE7PB/6iqep9VqefJ80fpcvOZ3X//Z+8V6xONP7vvs85/cLx57sgzx87PLE2SfvEbcL8JFbW1tOJ3O+P3i8uQ1T27/Y/f/Y0dJaeH+5Th/v0hbqQj0L9LR+Ipsy1dToIuD89sC/fbVm3T8qJdLQQM1bbvJaamjXLuGb82Ja3KBa3Na1kJ+shoqOX6shIZcC9GlHmY+cXD5cj8T426C9XbKGrMwpWkwulxMLUZwuCIs2uqoLw5QX56K4c4Q7/zDeabm1rHsfpmSfRVUV2dTbVsigyid13s4+WE3w06ZbVt30tSwnYI8PWocrMz1cP2Tm1y8OITZXEnj80dpOlKOJjVE1unrvPHLe8zMSGT88LvsPpqO0ewl+8ontN8a5+HsGuOlWymu30JNaQkthhhRnYxGq0JWR0kIrBFxuRi+fp233vkUR8xAYdtTZBx8ntpMPcUJMgmaIfo62nnvrTeZnkgjPb+czPxSLAXB+Dxmx+oS6zMqBtV2iuobac6cx+hY4G5nH2NDapIKG2ne0UhBXQJW3SJzYxPcPnuVkWtrrKgSyDv0HDtffoqKLMjU/EagR2VdPGUqBaaY6bnAlX9/ivOLUWzV20ht2katHRKlAKuPRrky7mFhI4ixrJoDe2vY2phPUqwf180RPnrnLIPdK0SLd1BeW4gpTSZVN47DIzPrkBiMHCA328n+fTbyx8f59FeXGB+cxpl3hNJtdTTsrKM+bRatZ4ahO7e4dmuYB3ILeaWNPFOTRk6uHVmnxZOYiF7tRxtwstZ9llvn+7ndP0ti9h7szx2iushEltlLxuod5vvGGLjax8VVK4n1tTSceJYteRHU965x4/WfcLo9jbA9i+KGRqqPllBV4EMdcTN+sZ0bpx24fBoy2o5S8FITVQUpFBIhxT1HdHGWtekRuv1BHB4V9+eCDF6YZGZhhu17Wtnxg0M0m40ERgZ/T6A3lgdxzA8y9PML3HugISmzGMuz1TxTq8IzPcm5n9+gZ9hJpmg7f3Q3dVXppOi0GB1rPJxY5uOb7TwIhWnd+jRH2srIt/lhcYbumw+4c2cStymFrLIUbDkWAmsbLN/34170Y9qey76tW8i2JWCI1+FEiYoEujqE9HsCfRKp7ARtx3dSWVOKLUNFkiqGHAugivgJzDzi+o2r3B28SyxBg6WyjbzGPdRujHH149NcPXset72RzNISMnIyKbJ48XiCTM+vMuZLxZdvZ1tdKVs2Rli+dZtPznfTs5qKruogRw5sY//2LHKNE8xO3qe79zrzVwI4C7LIfvYYLS1l5E5NMvrOWwxcucewOQNteR226myqwvMYvA5GF/RMifM6KZmykjR2mMNMDgzy0asfc2NRz9Z9+6k5uI2tdRJ2TYTAgy4+fsfF+VujZNUd4al/fZSmcjXBlSFc509z9sY4zkAy6uP/IzvqrPFuF1nO68z03KX76k1uDmfgya1j97MnaDieSa3RiTESwjA7xZozwMOZaZajQbzOCF3Xe5geWEJbWMm+546Q1VxMmcrB/VMf0/UPP+WT0QIy9zRTemwXZbuTqNWHMbmXmHj/Ph9emSSstVPzrb20HrYTCi3jPdPFrU8deCN6Mp8/zM5nbah8KzhOneTs2UcsBSSihTXU5eSTbU8kuj7JkCOGwy+BKZ3C0iqaa4opzjFiE9+vYyGICYEeg5AGImpFoH9Fvm8ou6EQUAgoBBQCCgGFgEJAIaAQUAgoBBQCCgGFgEJAIfDbBP4pgf5Z8f1Zqf1ErCsCfZPnE0GvnF9/vAQUgf7He+z/xfb8qynQRYzxdxLoV9q5+R9v89qUE5XdTsBuJDsyS2Rjg8SQjKp4P/WtW6netZ3aSjWpqnU8UzcZenuGT0530tc/y3yujuRsHWpTmJSNDdZ9OpCNbOS1sG9bMnu3V2AfneL9Vy+z7AiR/+wPKd1fSVWVlQLNIlrXIudOXeajkz24LEUcOXyctu0t5KSLXtYOfI4RLn1wmfc/6CQSy6bi+CEaj1agSY+Se7Kbt3/Vydx8iPQfvsDWfWlo9euYP7rMlasTLLnDqJ7+Gm1Hd1KRZScvKhETsUxiRAmj8q/BhocHN2/wyivv4JQSqDvyEgXHn6cyNUqWSqRTb3P97Hl+9uOf0N9rQG1KxZSSgTrdgYSPgN+D1mdjzV5K7fYd7C7zYN5wM3r3Pq6VTGp2P0PLjhrSClSYpSkcc9N0f3qZGx/PMx2USN11lO0vHqYyG7K0MYximVE9QqBr8CMFp5jpvsDNf3+eX/ROs6a3sZ6aTqbagSboAtcKkYxaalt3U7n7IPVV6WTaYmg9t1m83M+br53k2sUxFpIryci3I5n8WBnG7ZXxho0sJT9HY52OF54rp3plmUsnbzI1Mgf1L1O7r5W6HVmUGd0El4a5celTTp27zV1XLrlFNfzZ7nJatzejtZhYVYFOhGPXFxi/8DZXPuri0byfopaXqf/L58lNjWLXhEnxD+AZmKLvYg9nZnVsZKRRvG8PO0o0GO/f5uabr9AxUok2r5ja1laqjxZQnrqBJuJhrquHD34xzIOJNVK27qXkG1toqMiimCBmxyKTA3fpvH6Js5MTLDt8LDui+O+HiGhU7Hv6GPXff5rW5ESkh8O/J9CbK8NxgX7vlbMMPNRgy63A/lIjz9WpCS/Nc+on17h2Z4GcyirqXjxOc0MuJlnG5Ntg9dEU/+XNX3J7fo7mHd/k6QN1lOfIxOYmuHCuj57uCWy19WzZV4M1U8jSADGnifXlEJFSI0VpyRg10qZAl6JEwiHkzwh01/hmAv167xRy2QvsPN5KVW0J1nSZZFUYKeLfTKDPz3Lt+g3uDQ6iTraQVF5PVm0TFa6HnHztV7z3xtvM6Ssw2O0kJpnJ0C+xsRHA5Q2ypi/GUl/OoZ1NHNQt4+of5EL7AGOUk7n7ZQ7ubmR7jY5UzTzuxWl6e24yenaZ+3oNxrZtNG0pIXd2hntvvkHX6S46wnpcyRno8pIoDc9hDLiYdiTgtqaRXVLK1i3l7E/VMDsyysV3L3M/ms+RF56n7lArDaUREkVL84lbnHxjkXc+7SQxZxttP9hLQ1kCEdc9vFcv0t63jJRQgO1b/5ZdtXpsOkjx9bNy5x43zl7k3G0Ta2llbDv6FE1PZVBj2kAX9CDff8S1nnt03u1jaHEGrzPE4sQy4RWJ3NY9HHrxGPnbK6jSunh45nRcoLd766l46imqjz1FabONMo0Li2eBufOdvHVhiIV1Cfv+Npra8pHxELt8me7zLnxRA6nPHmTLMSt4Flk4+S5vv9XN0JwDhzWHfEsKqRYV0sYks2EzIY0JS3YpW7bvZm9rE5XFNtJEgDwW/o1AD6ohqgj0f7EvAMqCFQIKAYWAQkAhoBBQCCgEFAIKAYWAQkAhoBBQCCgEPlcCf0igfzbx/buJ8t9Njgtx/CRRLm4rCfTP9XAqK/8cCSgC/XOE/1Vd9VdToIsYY2izhXt4geDKGD1XOuj5D73854dzeBINOFLUZGrm0Eaj5CelULL9mxx86jCVjflkGTYgtIBz7AY9vxzn9MU++oaXGbLp0CbFiGr8ZG640cgJpKdmk1i/ldbmTJrrikm8O8oHv7iMe0Om9KW/pnB3KcXFOlKZRJ6b5cbV21y/8gh3wVb27dlLfWU+6QkRNOo1pOAjRi728eovr+Py2Mk79hQ1hyvBHqH43QHee+88S0tuUn/YRsOuPGS1D9U792nvcOIJ60n/9hF2Hykgw2AiPRwmqJaQJTku0LXhDfB6Gbl8hVf+/i3WVUYajn6dnEMnqEz3kSZ7iKx303Gpgzd//iZ9PRYCKhPqRCsh6wyRmBNZHcYu2qMX1VHX1ERDvhvVupfRgXHC4Xrq9j9LbYONxOQY5sgQrK8zcaOT9z908XA9gGXLXlpP7Kc8K0y2ViKBdQLoiUoGNHiQQlNM91yg7//o5Ec9Y8zKiczak0mRZ1GF1kjTS+TUHeDosy9S37qNHLMKbdRNZPEa0zcGePe9c1y6Mcs9fTlmWyIRvZ/U8F3CERmTyY6q5GWam6wc2JdP8dQUlz5pZ+bBIuptf07t/h0U1SWTb1hDtT7PUG8Xpy/0MjQHOp2RHTmJlJaXk5yeA/mVJCepCTnmmb56ku5Lw8w4YhRv+QY7/3IPyaYwelWI1PAEwYlV7rcPcnVOxbxBS2pjHdsKVVgm7tH17hv0zbSQVFZDY9suCnZayUqcJxZew9f3gE9+fo/7Y0uY67dT+GIdDZU5FAdnWRpa5tqt21y63Ufn/COCThfqDR/WxQja1CzaTrxEyve/w+6EEPrR/t8T6FtrYqzOD3L370/Tf1/1a4H+fHmYmNPBmZ9e53z3ItnVdZS/cILKqkxS9ZARDhGbfchb775J54N7GKv+jN2t5RTl6Ii6HFy7MsjQ4ALFLXXsP9ZEaloCGmLoIwlEA2rWEkAPqACD6Nwub7Zwj+JHjmy2cF8bn+D8T3/Gjd4ZtCUv03a8hcq6IqxpMiaVB1UsHL/6Z12cOXOJnt4hUnLKyWvJJrMqg+KlcT564xPefeM97seqUCVbURt0mKNjeEMetIlG1PnNlDbVsbO+nC2RWRb7h7jW+5DVtO3UvPx9WqqSKTCDLThBwOFgtPcOQ+3LPJBBXVtFSVkaWavz3D99kq5P73DDKbOksRC2JZIenEQXWENWJSMXVFLZ1MyWlnK2JYR4eOcu1z/uxJG8hRN/+qcU7yghx+5BG3Kgmu7g8ntO3j/biSqlmro/20VtWRKh9RG8HR0MT/gwp1aQfOL7NOaCTQ3m8CDekQluXb7J+Vs6FgwZbD14iC1PZZCjcbA6Poana4gPe3rovz/Cw7U5ZI8EvhiWiIXC1jb2P3eEnC1lVKjXuH/6E7pe+Sn30g/Q9uL3KN+1hbRUiSycGNdXcfee5OPucabdYaJVB6lqqEenimG4+hq3L2zgiyaQ+rXDNB6zEnMtsvDRh/zyV90Mza4yk2DHioxR48MQnsGbmI3RnkNmaQPbdrbR1lJLUZaFFE0UoiEQNVAxCYIqiCot3L+q3z+U/VIIKAQUAgoBhYBCQCGgEFAIKAQUAgoBhYBCQCHwx07gDwn0323B/oeS559NoCsCXUmg/7G/j8T+KwJdOQv+2Ql8uQV6Jdtqyz4zAz36eAa6sC9hJCK/EeiXO7j7t/d4dyOCvbYKfWMh5bZ1EuQYWQkmErN2kF+YQ0qqFqvsQoosszp2k563HnHxxjCLLg2h1noKqnLRmlRkudaQozLmBBPRggJys3TYk/R4zl2NC/RgJIH8E/9tPIGeX6DCHp1AszBP+/Uerl15yHxWPQf3H2BrXSFZRnFYV8B7Py7Qf/HGNdb9GRQ8/QzVhyqJpIQpeq+D99+9wvKCl/QfHKR+dy6Sxkf0/V46uoRA15H7J8+w90AJNqOWjGiEkKwiFv8XRRfxgGeDwQsX+fnP3sMtGag9+Dx5h1+iOidAps5DcE0k0G/wwZsnWZ6rJLOkjqzCchKLPah0PiJRL4lyKkZbHmnpaSRJ91gZn6a7c4BguIHqvc/Qsi2bJCuYGEVyuxi/dI33Tgd44PSRvGUfbS/uozwjHG/hbhACPaYnJhtQC4EenmSq5wJ3/7fbvDvjQVNYRbSpiiK7j0SVjwx9DF1qJaWV9aRmpWCVI8hhN8HZG0ze6OWd989zZ9RHsOFFKuoq0Fo1FOvuI6FCo9bhte0lOytGfp6EvqOdSx/fZGHCAS1/Sv2hXRTWJpGnd6OPruNbmefeqIPxBR+ry6uoF0ZYcrgJynqsTftpaizDRID1e9e4e/0+E4shilpeou27O+Pz7PXqKEnRadYfzDF47S7ts1HWLAlktTTSkq/GPDnE7fffomuimtTqJpp276Vou5kswyJSxIW7e4CzbwzxcGKFxKpG0o8VUVVox7bQy81LYwyPz+JLsCFlm7HrVGicK3huDjLpCVG26xD6732PPTo3+qHfF+hbqmOsLQxy9ydn4gLdml2G7cUGTpSGwOXg9I8vc6Fnmbz6ZgqefYbqhhxyjBJpwRisjjPYcZmu4duMafeQk5mIxRTAIKnjYw6ca1DeXMm2HUUkW2UkIbwDJuSoDoceEmTiU6qfCHRxbj4R6BKbAv3sT3/Gzd4ZDMVCoDdTWVdIcroKo7wel+fRgI+5gVlOnbnG/Ydz5JS1UL0nm6wqM6kPBvnwtVNcOXudQO5x8mrrsWWmk21eJiz7iao1BOzlpGXayLeZyJjqZujaLc7fHsaVvZOal7/L9tpUChMgOTJNcNlB/40OujeEjycAACAASURBVNunWNDrMTU2UFqRim11jqEzHzJ04wFziflYy5ux1RSTIS+iDq5h1FtxJaVjycggM81EvnuWvms3ufzBTVaTt/LMN79J0fYS8tK96CNOVHO3uPL2Am9/fB21tZKmvzhMXVUqPtcoa9evMTy2jjWjkqyXfkBznowFSIgM430wza1LN/n0usSC1krrwQO0HMnGuDHJ6O3bODpHuR/yoU0ykZBlReuVmBgex/XIQUJhMW3H95NWl0eJtMKD06fo/vnP6Ew+ypFv/4CKXXVkWiFdtYbBu8rK1fd4+9ZDJl1h9M1HaN7eRIIadJfeoOucJy7Q0555iqbjdiKuBabf/RWnzj3ArUpAW9VCVVY26RYZQ2SOdV0aapMNTXIWWdlZFGRasCXKmAgTC4eRVBJIKgjKEJGVFu7/7L/5lQUqBBQCCgGFgEJAIaAQUAgoBBQCCgGFgEJAIaAQUAh8EQj8IYH+Twnz302af/b5SgL9i3BUlW34PAgoAv3zoP4VX+eXW6BXsK22/HcEuopQ/JhFPiPQx+m53M7A/zPEdbONLc88TdbRJirT/WgiIVKFVNPaUatkJAnMkSUILLE6dZuhU3Ocuz7Iqi+R9K+fYMf+7VgzTFREooicuxSVcOllNJKXcNTDxJvvc/K1q6CykHX8e+TvKqG4OJFszTTa1RVuXOzg1Me9zGTXc3DfIbY3VFCUHEaOrYB7gM5Tnbz+djvBWD4lz79MzZFqQklBik9e4oO3b7I87yfre8ep25eHrPejOtvH5etzzDuC5L70DEcP15JmTSRbHSYgCSUZr71BHxfoHoauXOXVn72HM6qj7uBzlD79EiXpbtK1AQje5+rJ8/zylbcIbrSy8/AJ6rftJr0xRqI5RkwKYCA5LrZEcYJ3uYPRO/1cvdLNRrCOku1H2bm7AntGlORQP9G1NQZPX+DDiyoeuv2kbj/I3m8cpCorQoYQb1E3AXRxga7CgxyZZKLnPAP/5g6XfDpydh3C+tQuagtVmPUh0tRBgupU9HoDMVnC6Pcihz3EnHeZ77zLz1//kJ5HAdJO/M8cfeYQ9gIDlYkO1AiRG2NFlYJGDqCSvbjPnowL9NVZN+HGb1B7YBelTSnkajfQxbfFj99nxh+SWZidZa77AuevdPBgdgVb8xFaWxsosJuJjd+h88JdHkxvULnjT9j33TbS0jTotFEswRmWH8xyv2OAS6NOotmplO5upT5bhWa0j/ZfvUH/QgPJZXXxlvgFrUkUWVbRhNdx3LzNubdGGZ9yYKyuJ/VoPpX5VnSjl/jl230srIcp3fU0DUe3kmfWERwfZOqD87Q/mCW1vpXIn/+Afbo1Ev+AQG+piuBYGGLwH84x8FAbF+gpL9TxXLWMtLLEyf90hot3VinZuoPcZ56loCqNIhOkeWNInjHcE8MMDndwYbmaYGiVQHABq9lOLJaEXpdO/bZKyspNmE1hXOsO/KtmVBEL7iRIM+ox6zZbuMfEnGs5RuRxAl2WYjjGJ/j0pz+j/c4MxuKvs/N4UzyBnpyuJlF2xeW5Y36Wezcf0t45hMenoqR2N5VtZvJrEzCPDvLe33/AjQu3sG79IduOHqOwvITybB+yIYI/EsahsaKSJIwRL+qR63SfvcIn1/tYydxK6XNfp625jNLkEFneabwLDjov3ODmrYe4LUkU7N5LQ0seiUsTtL/7BpO98wQz6qhsO0bFvi2U2EMkSCE0aFhWGYioNMSkMPqHd7hx5ixXT3bgsu3ga9/8FvlbishL86CPrqGa6/j/2LsP5ziuPE/w3yxfBe896EGCBvROFOXVUqvdtJ+5mZ2biTN7txd3F7E7sxs7t7c33RH3J9zt3N7NTrSf7h6p1a2Wb0mkSNGKFjSgAwk6eG/KZ168BB/1mJOJqgILrCrgWxFsglUvX778vCxAjW/93sORf+rHP/3+MNwV67D1v3kN69dVY2aqGzMnTuDk+XvwFTdh+ff/Z+xvL0aVz4Vg5DyGLt/E4T8cwnsHdEQrm7D/1Vew5flaJO5dxKmDBzF25g4Sq5qwde8udOzbCV9Yx4F3Psb5j08hWl6Bfa89j8r1YmuAAVx/712c/vGP8UnoK3j5T/4c6/dvR1ujCw2+QfiHb+Pmx7/DPxy8hMGEH02vfA+7dndAj0yi+NM3cOKDScwkQmj41tex8+sNMCb6ceeNX+F3712FUVaD1pe+jld278LqZcUo0SYw6akEvC5Maxo0lwvFGuDTgJAehx4Xy/q7AbcXiGlAQmOAvsj/O4SXRwEKUIACFKAABShAAQpQgAIUoAAFlqpAqgDdKRCXIbpY0l2tWGeAvlTvJF43A3TeA1kXcArQ1RP98Ic/xA9+8AMkEgmIb+jiIb+xy69le9mfbGfXVrYRf4s/sq//8Fc/RMeWdrz45V1Yta4DLrhh6G54tEkAY4hPdOPzN2/i97+4iLqi3aj81+uwZ/M6VIQ8qBRptmFA/MAQhbIuUYQOHZ5YL6LDt3D6wFF0/l8XcbC4Cs/9yffQ/OpmbKyNoFhzi0gYMyg2Vw0WfwJ6v/nMZG8XLv3uMj48dBZ3h2Pwv/Q8dj39FFa2rcFWvwcu3YDmAkaCGryuGTN0vfWrN/Drv/8QhqsUK771P2HtyxvR2OjCqtAAtOF+nPjkOF7/p2M4p5Xhhedewo4te7C2OYEizwQGbx7BgTc/wwcfXYXmbcO2P/tTtD+/GkXL/Kh89+/w1o9vYuCWDyv+xf+KnV9tRKgqBu34r3DgyCXcHZyE1v4ynl//LDasaUBD9TRmvF7ADKI8qBR7jM+EceHjT/DzH/8aIwkX1j39JSx/8ZtY21qEuuIYio3L+PzAcfzyv/wckwPrsW7bfmzY9hRWP1eOqtoiaJoON8TfYhFuHZ7pM+g8dhwfvn8IQ6MrUbFuN/Y+sxNrN4VQHe3CnctduHbwGN4+EMGIO4RlL3wDL3z/FWxs0tHkATzxMSS9RYgjgGhiCMXJXtzsPIDO/3gaB6IBrHv1Gyh/dR+2rnCjqSSIEowiglJxZvPDC/5kxNwTG6O3MHjqKH72yzdx/MoQXPv+Wzz9/LNY1r4C+xqiCHjcMBIRDPlq4HaF4XHFEP74LbzzT39Af88w3Hv+HFteeR4t66vRVjwFvzEFl55AIlGJWCSM4f5eTFw+haPnbuDCzV5M1m7A9t0b0dZYgbLhq/jsvaO42jOBypXP4ekvb8DajjXwVLpgTPSh7/JtdB44ifN3J9CwfQN2fPlFbG7wYuTIAZz+/e9wuLsBleu2YsezL2DdvlosKxo0l3CfPHEBH/zoHG70DKKsYyvqXmtFW1MZvJcP4hevd6J3MoGNX/oeNr6yB/U+HYmeC7j+i9/g08u30LzrWQT+x/8Fz/unEbp0Hsc+fRvHL06jorEDu/7029i90cDtGydx5ccf49wVN+pXbjQr0L+6zoPoQC+O/OgjvP3pVTRt2oZl3/4eWjra0FLsQrsHcEf7key7jjtdh/Hm5TJcvXUJ45Fh+CpWo7l5E9a27cbmTTWorZmEpg3g1rWbuH4pjpEhoLK9CS/s3ozykB+ehLgtxTruswG6G1FoyQSGu6/jo5//Eh8evIiyld/Ante2YV3HKlQ3FiHgnsbkyAgunjyNEwe6MDGtob5pLVZ27EfbDjeqmxMo6b6ID376Dt777YdIrvo2tjz/AjZs3YyOFTr8xR5oPj/6tGL4XTpCyTCMcx/j9DtH8e7Rs7gWWonqF/fjqy/uwqZmD5ZFp3D7wk2cO3YJh85cRdnyldjywsvYvb8NMz1ncfj3P8PFQ9eQKF6PFeufxqYXn0Z7exBFQQOBuAsjvmJEXW64tCSKb53HR2/+zqxAn6zdjz/6s3+BZTtFgD6JIm0aev8JHP9ZN3715scoqm7Hjn/5Lazf1IKp8D30fXoQR45dREIPofnVP8ULW1egudIPb/giuk514dOPD+PM+SC8tY14/ssvY+v+CkzfuYJTh49i8OwIPBuWYcvendj81HZ4J8P44M13cf6jk3DXN2H7i0+hYftqtCT7ceeTA/j0P/0nfGL8MfZ+7RlseWEHtrSPo9E1DnffNRx97zp+cawPU75aPPuXX8PeXUHzg0bTbx/God8OYzoRwrLvfRdbXq1EmSuKu6//Gr9//zKm3EGU73waL+/aho71y1FZFMOkqwRJtxsJsS/Tg1UJAi4gaO5/bsBIJpF0+eFOaNB0YDD5Nm682Yc3/t/3UOb5I6z7673Y8OwKBINxNMa98Ig1R7wJ84MLfFCAAhSgAAUoQAEKUIACFKAABShAAQpQoFAEZFby4x//GNFo1AzD57OEuzxOBuvi+mWYrr6mVq9bn5fnVY8T/ah7sos24iHbite6urqwf/9+jI2Nma+p7WXAL+dDvibbpXo+3XmU40q3PdstPgEG6ItvTnN+RQURoLumAGMUsfEbOPmbbrz1807Uhnaj5q83YM/m9tkA3S1KWkVwPhugm2G4JgL0QYQHbuDkJ4dx9u8v4nBRFV744+9h1Ze3YmtVAkENKDJ0xFBibrkrPh4QMESAHsf0yH3c/fgqDh0/i8vd93CnoQ7LV7dhxZo2bPJXQIMOn8+D8aYQ6itElbQLA2++hzd+9DGSRjGW/9G/wvpXO9DU5MKqwAC0yRFcPHoO7/z+HI4MjaGhoRWtYv/mRjeKfDOIT3fj3IFL+OxID4qLN+CZv/gTdLywCqEmDe4D/w/e+Yd7GOouwur/6t9g1zcaUFSTROXN3+Dk+Ru4ePU2upPLsTa4Fiubm1DZMI14UQhFZaUoqa7EihI/il3A7ZMn8cYv30D34BjKVm5A9c4XsKq1DiubqrCquhc9F7vw8Vvv4Mb5ENwltahrWY2aDi8q68vgC3rh0+vhClaiuqYKtd5z6Lt8Hp8fPYOLl/0Y9dVgedsyNK/zoTU4jsneQdw4cg6nz4UxE6rCype/iRe+8wo6Wtxo8RlwJ6aRdAcQ1wJI6JMIxu/i2tmP8PkPj+Jg2I91X/o6Gl97DrtX+VBf7EPIGEdcK4MBD8Tu2X49Ak1PQJ8cwdTFI3j/D5/gWGc3rpftQtPyFWhetRo7q8MIBf1waTrGKjagsgqorHABB9/HR299ioE7I9C3fhebv/Qslm1oxLqyMfgjY5gZHcLdARdGJ8YxMzEO9HXjUvcgbg9PA6v3Yv2m5WhvqULl+BVc+uw8Lt4YQl+0Gq0rSlC/phG++iIkpsYwfnMAkz2DmNKKsGbfNqx7egfaKoDhI4dx8Je/wKneBlSv347tz7yAtU/VY1nRMLTEOMaPnsX7P+00A/TSjs2o/+pyrGutgf/aKbz929O4crsftRt2oWFfB6q8LkTudqP33YO43DuIdU8/h+r/4b/DMyEN3sud5h7oJy7PoKKhA9v/+FvYu1nD3e7ZAP1slwu1y9ej6jtb8NWtFYgP9ePsTz/E+x+fhb++GaFnnkNNxzasrKnE9ooSNAQngel+jNw6idcPDqDz+kXcHe8HKtqxccOz2LvnRXSsDaEk1I+piZs4e/I8Th0fw727Yax7fju+9uJzaKophi85uwe6oRlImAG6+DBEHMPdN/DBT/8R7310Cu7qvWjbtRpNKxpQXBtE0JvA9Mg4bnddx8DtKZRVt2Ddxp1YsWk76pbF4QlFUdpzGmf+cBwHPziIK8Y6lLUuQ+vqlWhviMNfFIQnVIKR4AqU1cTQXOJH+aXTuPjBabx18HN0uRsR2LsBW9a3YFllGMsiUdzpHsTA3Rl0D09gVcc27HzuJazvqEK4/wLOH3sX5/7QiYGxcnj8jWjcshEr2v0oKdcQnPZhrLwe3tIyVFf60TB4A4ffeR8fvX4I49VP4Rt/+qdY/dRarGiYgV9sGdB/Bmd+dg2//s2HCJWtxPZ/+V1s2bkGkeQwRo4dxYnjnRjon0B4+UZsWl6P5uoyBLUe3LvRh/OnL+Lq9VJUtrbg5ddewq7nKhHuv42Th46h58QAok3laFzdimUbV6JoRsfpQydw60QXgstXY+eX9qN17wY068Po/vBDHPy//w5/GH0Gm1/ejuXbV6O54TYaMQX3eB+6zmo43ONGcfMmvPoX+7Bt3QSi4z3offcMDr05jIheguV//F1sfaUCFe44wp98iA8/uorukQmMVtVjQ3Mt1q5qRX2lH9O+SsBXBE9JBSrLS1FbGkB50I2gFp/9JmwYSLh8cEcMaEkNw653ceutQfzTf34Hxfga1v31Hmx4diUD9Jz/FwQHQAEKUIACFKAABShAAQpQgAIUoAAFKPA4AjKf+clPfoJIJPIw9JbBsxqoOy3VLvdAV4Nv6/F2xzJAf5yZ47H5JsAAPd9mZBGMp3ACdFGBPhugqxXoe0WAXjRbgW4WnQOI6UBSB7weA57ECMJ91/D5wc9w4r+cw/GSWjzzrT/Cmle2Y2dtAj7oKDY0JLRSM7dJakAAIkDXkYhOI3FhAOcuXsHRz8/id3dvY2ImhpLyKqwTSxC7gKKSYri3tGDb+iasXd4AHDmNN398ADNRH1Z881+h/UubzAr01cEBuKJTGLxyB8eO3MaHVy7jVk8fIlEvKiuByjINddUGBq+O4tKFUVRXbsFzf/ZNbHy2Fb6aGJLH/j988KNhjNwoxarv/mvs+VYDyhvdWDn5AbrvDeH46Yt48/g4EleSKA2G4CofgV5WjPrmJqzZtAH71i5Hc1UFZm7ewPtvvY1jnVcwkPAi3rIWy5tbsGvbNry80wNfNIqbFzpx9MMRnLt2GxMRHeGyQfiLfSgqKUJIW46i+hXYsn0rdq4YRGhmCHdv3sOBgyM4eOk+oloM3qoprG/0o9JfjInrg+i5GQOqm7HixW/i6a8+j82tHrT6DbNiP6n5kHAHoCMKX6QH189/gmP/56c4FA6i7YWvYNlrz2Hv6gBqQy4E9CnorjKzAj0hA3Qxa5EYcO8crnV14bPTnfjlFQMDw6PwFVdgrX8EPp8XoaIA4sv2oH19A7ZsWYaai6dw6P2j6Ls1gOTW76DjpaexfGMT1pWMQh+5h2sXO3H8dC8uXruKmckJlM4MY3BSg6ukGs3Pfx+79qzH+tYqVE92ob/rNs5f6cUfPr+P0eFuJIvd0GpCMBJxlCS8WFPZgoaV7Wh/Zgeq21pQ75nG2Inj+OAnP0HnSD2q2ndgy1PPYNWeeqwoHoUnMYnRo6fx0S+7cO3WAIo2bETzH63C+pWNKLp1GQffPYNPj5/GmBZEbHkNKvw+eKen4bnUg7DXh83PPofq//p72Ffkh6vrohmgf94VMSvQt3z3G9jToeH+rc9x9SefPAzQK7+9Ga9ur4E2MYpbbx7G++8dxb3pCO43NkNbvhYdq1bh1fb1eGZFAPBGEO7vxPsf3cDxS2dxpe824hUdeGrPV/HlV55BS5Ubftd9jAx24dTxszh+ZAQ9PdNof3Envv3qq1jdWgmfLt5hSXMFh7hYwh1huPQkRsT9+ZNf4LfvHMJgrAlFTcUIlASgFWkIeAz44Ea5vwitdW1Y1b4Zy9dsQHlLFUIlSejuOKoHzmPs+j2cOX4ar3dGcKW3Dy6fB/WBIbi8fviKyhGt3oy27eXYvroVG4YGcPvwVfz242PojFdC27EKIe8MXJEbqJuKYHpCQ1XpKvjq67H9qWexfe8O1NZ4kJi+joG7Z3H+D+dx6tQILl8axHTIj5KmGYTKgJJIKcK1y9C0eg02bmjFZm0SF44ex+G3jmOkcje+/J3voG3/OqxqiMKTnMBU/3mc+1kX3vr9AQSLWrD5v/8Odu3bBIgP1ly8gHNnLuPMqQs41DeGgJFAc00VmmojQMyLwb4x9A/Uo6a1AS+98jyeerEKmBzFycMncOFADy5M9SPuMRCsKUK14cdk3wiS96fRsG0Xtr64Dy17N6AhPojrH3yAo3//Dzg0vBuNW1rgqfcjmTyK0vAIApEJJGPbEa7cifY9r+Kp1xqxpu4aoqO30PW7c/jsrTFEjBKs+P53se2VCtQGNZRe7sTnJ+/jyMUuHLzXD9f4AMqKgygv9iEaqoa3qBy1ravRsXEDtravREtNGUJusQHH7HfyhMsL8U8tCfTH3sK1N3rxu3/4EJX+b6Pt3+zG+meWM0BfBP8NwkugAAUoQAEKUIACFKAABShAAQpQgAJLWUDkMyLsFgG6qEAXQbd4yABcXZLduje6/LcM0K17o9tVnluDdWsb8Tor0JfyHVm4184AvXDnLm9HXhAB+oMl3BOTN80l3N/+5SXUhXaj9t+tx64Na1Dqd6NcA5IJHS7NJbbMhS4CdK8BT3IcyZHbuHq2E6ff6cL5kiZsfvYZNG1bhT1lMXh03VwmGO5SJF1A1A2EMAwRrUcRQGh4GFN3b+Pimc/xq3PHcanrNsIxDXXxasT8foQqKuHa04anNtZg54aVqLtxD5/87gymwh7UfunPUbejCTU1Sazw9cNvRJEYCeNudwwnTn+EIycu4NKtSYT9LtTVl2J1Wx2CkXIM3o2jung1drywASs3h+ApHcX41fM49/YwJno8qH3569j0ci0q6jxYFrmGqSkNl67cxOsfn8bwZ6cRm4lh0BtCvKQYDa3N2LBzK17augYrG+vhHe3H+WNHcOTcBVy8N4jeQBkqq9Zh05Yv41vPAcuqg9DHe3H+0158fOgErvfcw53IdUTigC9QhBJXB9yrN2P7/qfwlY4xrAnNIDk1jTOHB/CPH59Fd+9t9KMfy1tqsbJ5DYLxMrhG++GqaUHl9hewcc8WtNdqaHTpQDwKXfNC94gqdMAXv4u+65/jzE+O4XS8FC07nkXDjq3Y1eBCpd8A4jOApwy65kHYDQTNGB2IGR74p7uRHBvEtUtn8KPD93Hh4jVMzWioiQ4gobkQLC1HfO1z2LipGfueXo/2gVs4f+Q8+m/1I9HxFax5agtqV5RitW8QsYEeXPj8cxz8rBsnrt7C+PgEKmMTiHkrUbuyHeu//pfYu3c1mssTqI3cRLJvANdvDuK9z7px7rPj6I1NYqzIBc1fhLbqFjy7YSe2bt+B5o0r4CoLoEQfQ/TSZXz+znu4Ml2C0LKNWLFxK2o2VaElOAxfcgaRC904834fenrHgFWrUPVyA9qWt6B4eAy9hz7DoU8P4va9O7hSFILbVwp/UQPqp/2oqi3Fxi3rUPlcK9b7y6D19KHz1AFcuAUU17Rj5SvPoGNVGEO9FzHw1hl03QqhvHE1/K+uRsfqcngSU8CRszj/6VGc7b6JUwYwUrMKm9o24JVt+/Da+nq4AzFMjN/AtY8/xuELnegaGkC0dj9273oNLz6/CY0+DT7cwdTYNVy71IMLFwz09Rqo3r4Cz+7eiWX1JWaAnhTJqGYghjC8iMNlJDHVdxcn33kfH358BNfuRzHl1ZB0uRARb1Hdg5qyKuzYtBXP7HsarWtWIFhehHiRzwzixaoEjTN3gekJjFy/hl+d7MGnZ05haGwUwZm7SMQD8AYqoNfuQ/Ozxdi7cTX2js1g/NBdvHvgBK7r1TC2NSEe78fgwAn4J2PwBxuxctV+rNm9Hds2b0bbygr4fWLY9xGN3sHIpV6cOXgfxw924froAEb9PUj4wqjWVyLetAKrNm7E5o7leKbcQN+16+g8dAlD5Vux8/nnUdfRhBXVk9AQwdhID+6/dQsnjnUi5K9Hy7eew/qta+AKJVHafwe3r93C50dO4PfnzuJWzyCKi6uwZm0xqsoboSfdmJqoR21TKXbt6cCu3WLp8xgun7+CC0eGcfTKOQxODCPqi6PJX4wyTzGqjTLUbtmFlq3rUbxxGSrDQ+g/dgK33nkPV6eScNU2YUj34N7ALSTHe+FNzKBl7T4073wNm/buw9plXjTjJryREZw68jk6D4j95YtR+fJL2PiMHzU+N+pHbmO8J4pjFy7gt52d6O86g5lIDIbmQ9RfhVB5NZav3Yi9O7ZgZ0c7ltVXIuCKAuYWES7ENDc8MUB8qxjR30P37/rx6797G8Xa19D+b5/CxudYgZ63/2HBgVGAAhSgAAUoQAEKUIACFKAABShAAQqkJSAD9J/+9KdmgC7CcLHlrTXItqsol8uopxug2y0PzwA9rWliowIQYIBeAJNUaEMsiABdWcL9xBs38NbPL5h7oDf+bx3YvXEtygJuiFW5jeQXe6CLeXC7DXj0KSA6jEhvH0ZuxnCpuAnVK5vhqvRhg2sG7qQBRHXAU4qECNC9gB+joh4aUYRQGZ4BZkYRHriD8wO3cOfeGKbCOkqnaxANlcAIhDC4thpt1XGsaSxHa/8Y+i9NIYkQJlZ3wGjyoDgQQ4PWh6Ah9nn2IT5WgsmB87hxZxjX+4ABlwulFUFUNxSjNFmN+IQXRUYl6lp9KG8cBwKDiI16MH4pAX3Uh1h7M0qXJeAJJtCSjMCIlWJyPIazd67CuHQE0XAC91xtiAQDKKooMytTNzaWoKo0hGB4FDP3enB7eBTdoxO46wrBE1iGsqp12LlqCnWlBgL6KGbuGLhx8x4GRybQn7iH6bAGQ/MjpHegv6YRdasq8XTTCBp9w/AkEpi5qeHsrQncGRlErzaCssoK1FY0oVhrQOn4NcRKaxFvWoeyxhCavElUib2O4/EHAbofUUNU/g8iPtSN6UvDuKLXoGjlehhVIawOxFFstg8D3jLoLg9mPIAPSRjQRO0yyhK90JJhxEZ6cOoWcO/eEGbCHlSGRxAxNOiBIgw37UJNnRerV5Vj/XgvxnsGER2LYrBpB4qXFcFf6kIT+mCM92H8/n1cuRFG90QSU+EoqpPT0APV8FfWo3THLrTW+VCszaBOvwtEpjE9GsONOzEMXe1DXzKMPo8OPVCMFWX1WF+/Ek1N1XCX+RDzAMWYhKt/ADPXu3FfL0OsvBWhmmq4aj2ocQ3Aq0fg6R/HRJcfk2EN4zXViK7XUFtUgvJEAr7uq+i/cQVjI/dxLliCqFYCvagVjfEqVFV4UFftB5ZPoTZZhOBoDBP913F3rBwIn1r38gAAIABJREFUtsDTXo3G0kEkIv3wdY5icLQeruI6DHcEUFmswZeMoP7eXczcvIl7g4M453LjTkkr6qsb0V7fim21fhjuCMYn76L/ozdw7MpV3I3FgRVfwaaNe7F1UysaxF7puAfE7mFyMIK+vhpMThXBWFaE5XUVKAu6ZgN0V1Ks1W1WoLsRg2Yk4ApPYvL6LdzsuY+BaWAoYUB3eTGtu8z3TrEviOWNrWhftxKhigAMLzCtJRAVy0HAhab4KCA+BDA1hq6BKK7eu4ORiTEUTfdBT5QirocQLd+DaNuQuYf92it3MfBOFz45ch4jxStR/com1DX4MR25DF9cQ7BIvDc2oWJFPVrqQygLuOBxievrh4FBuKeBiSvAva4x3J0ZRZ/nBqa1cZTF2hCubUJFUxPq6wLYEozAGBrCyI1R9BZvRP2qeiSqRWX8CDQkMRMfg+9cDEP9U/C7KhHZ2Ijy2iA0P1AZHUFsdByDN3twpvceeocScPkqUNtgoLi4Gi63H4lwE/zBBBqbK9Dc2A83EhgbmsLADR96Ru9hZGoMEU8cNS6/GaA3emoQq22Gr7ESkRo/yhMzcN2+C1y+ghlfL6Z8y9CfqEDviBf6TC8CrghCLRUoa9uCqvoqVHuBqrD4sEcE40PdGL5Wh2iyCOH2OlQ2x1CsJVET7QOmghgcGMIZ8SGLe9cxGUkiovsRdpfCV1SGivpWLG+uQ3N1KaqKvPC6YuY8ig9AxdxeeMMG3Elg1PUBbv5+AK//53dRhK9i7V+JJdy5B3qh/fcGx0sBClCAAhSgAAUoQAEKUIACFKAABSjwqEAymTT3E//Zz36GWCxmBugyVE9VUS7Db+te52qlul0QP1cVOivQeYcWqgAD9EKduTwed8EE6PoowqPXcPTXV/DmT8+gyrcN2l/W4+ntW9BYVY7W0iB8Xh887tk90MXD5RIB+jRgTAAi5ItVYqg4BN3txiSA5fr0owG6ezZA92L8QYAeRHUkDCSnAESAIpH3hQDDD0wXQ/cBugu46AUqMY0QkqiKTAGxKujwYzIIjHoAjxZHFfoR0MPQtBAQqwFwH3AXAVoNRtyz2/6KxYtLAHjjMCsvNS8AzzDgGgXQAi3sEakSImXAFMYwg0m0ikHEKwCXDwlvAu7oDWhiCWR3G6Y9gIgoRSRVLD5QoMfgjY0BegTwBQG3D8NamXneMIAqsf87huDDCBCvFgkn4PICvjCSCCJpuOGJBHDDD8RcBloRQ5F+Ey4RbofrAW8FkpoLM74EkvCaCzF7ABTFwgi7PJjweBE1rzGJCj0GJHQzHNXdPkR0IOAagSc2DMSKMOMvQ8JXZM5TVTKOQDIBxESAXmoG6NPmPOmm2wxcqEz0QTN7nwQ8KwDDMztP0bi4EcSnKXDbM1ulLOpbW2KjMNNsXSwn7ce0G4hpQI3RCy0xaf5HC5J1iHlCSMCFkDi/y4PJmIb+oAjvAa8xjQbj3qynuDlcdUAkhLhHQ9gn6oqBIgMIikNdwIxr9hwlmIIrEoMWTwC+akTNKmsNE6bNELyGWM7eACbrAJ/XvOXueMWyPUC5AZTMjADJKOAKI1Fcixl4MIkAypOAV1TyCwVXH/xxsWe9H+JugVEK6CEMhMQKC4MIIALPVBDQy5DUvbhfLu5BHR4jgcbIBBCdAdweoKQUt1Bk3lN+GKgxgIQRxsj4XQx+8AucuXUb44EgQhu+i7Y1m7C8uRLVBuBz34NHGwGMIiBRC+jFGPPPjk34iwUFdE03Z1DsgS7mTjeiCBrmCWbvHFcQCcMLzetHTATk4nMuxuwf8YiK2fdomERMxO9iRtAUGwfEPS5S12At4tDMc/gxDiQroOteTLm9uOkKoygBlF44jZs/O4ajp65Ab9yMZd/ajb1Pb0BJ5RiK3EVIwo9Iwo8ZLxB4cG63GaAPABiG1/xeUAPES8TpkQwMw/BE4Yk2YsQLxB9sLVGVGIFbzHfYD72oBAm3y/zeUCLeaw8UisYrZ9/0SQ3RstnrE2/BiuTE7JIa4sM+fg90BKGLk2lxJOCGLmxEpbZ5myfh1nqgIQHNCACxFsBnQDcr/RMQmyWYg4r4zfFOeYFhN1ABwBeNIRAOA8ErMFzN0NyNmBK3qLinNGDSA6Fo3tflAMoi0/Am40BoEpiqQ9LwYaxUfB9LwpOcQXWsD9ArYbg90AMBuPVJQBPl+8Xmov3ie5P43iM++uDWDQQ1DS5x1YYI0A1EXF54xmYQGZ7AhYlf4tqbffjo10ewvPYvsOVvnjMD9FAwjoa4F25h5U3Aa95hfFCAAhSgAAUoQAEKUIACFKAABShAAQpQoDAEZID+85///GGALp6zBtl21ePzWcJdqGQSoIu21mNmsxeX2Y/409XVhf3792NsbOyRtvJ183ftDx7yOdlnqufTnUX1HOkew3aLS4AB+uKaz7y4mnwK0P/jX/0HbNrcgRdefQmr2tfAJZZihwhFRNiaRGJkDCd//y7e+Mdf4s6Nbkzu/T46OjZi/9P7sLG9FRWlXohwS4Q9brG/8sNYWsSm4ht9KC/MOQgK5KOAeJeIbFr854xmhtTifxKA+LCDCHkTcSARRXRmBn23e/Drc6MY6O9HdXUV9u3egdUrl6GsyGOG+LP14OKhAyIUF31p4uMU+fGYQj/C8Qkkr43izJsn8emR4wjUtWD1H7+GHXt2wlviQ7UIlZMGAiLQ93/xH3n5cQWLcxTi55H8j92JiQnM3L+Aq+eO4sipezhwrAedXXew/Zlv4c//8i+wfUc96urERy3C8JhR/BBcWPbgIxqL04dXRQEKUIACFKAABShAAQpQgAIUoAAFKLD4BOLxOF5//XVMT0+bvxtTl2SXgbNd6G3dE11djn2uJd+ty7bbVbLLvq3nV0NxNUDft28fxsfHzUBdPKxBufydHwP0xXf/5ssVMUDPl5lYROPItwC9Y3MHXnzlJaxYrwboCejxODATxtWjx/D+W2/j1tWruNm8C+vWtmHnzh3Y1L4GdbXF8Llnq3BFReLst2oRrMgAXVTj8kEBCtgJOAbosTD0ZAITI0MY7r+H/r4+9N6/j5OjxfB5PWhbswbbt2xEo9jD2ly+Pf8D9GkMIRqfQvTaII69cQSHj55EUUMr2r77Grbu2oZgRQhinQhvQkfArPwWV8XHQguoAbr4PwyTd7pw/uRhHD5xHWevDGBsOoGnXvw2XvvaV7GmrRTlZYDbiMKjiTp8sYaDmDV+2GGh54n9U4ACFKAABShAAQpQgAIUoAAFKEABCmRPQAboMzMzDwN00btadS4Dcbsl2dUgXS7n7hS4q/2qS8RbQ3UG6NmbX/b0ZAQYoD8Z5yV1lnwK0P+PBxXoaoCeRMLc69pcwlhPInr7LrrOd6L/zl3cbtyKmuoqtLa2oKmuAiUhsQTwbIAn/swG6AklQBdrovNBAQrYCcwVoE+Nj+PG1S6cO30CN7u7MTkxgXjrXqxauRLbtm5B2+pWlARdD99/+V6BPo1hJOIzmL7ah2NvHsXJU+cQqGtE+3e+gvVbNyFYWYRaUYGeSMIv1hpngL7gbxrDXKlg9tOp4hGNRhEfuov73Vdxq3caQzMuRBNuNK7aglVtzaipdcPvBVxGHB7NgAvTDxaXnz2eDwpQgAIUoAAFKEABClCAAhSgAAUoQAEKFIJAIpEwK9DD4bAZmovwWjzkMunWv9U9z+cKytUw3bpPunqcXSU7A/RCuHM4RlWAATrvh6wL5HOALr6JJ5CA2PUXRgIuIwktmkB0agqxcBiDoQb4fV4E/D4EvG54xJbdD8Jzl1gx2qrFXCXr9w87XDwC9gF60nzvjQ8O4NKF8/j8+HH09Nwyt1eo2/5ltLevM1eBqKmcXf1BvMVkBfrs2y0/l3CPYAyJRATTtwZx5XAXrl7vhqukAsu/tB/LVq+ArySAKrETezwpthAXm7ovnonO0ysRAboMz8UQxf9xcEXiiE1MIZrQzT3RE9CghQIIFAUQ8Guz95oB834Uu8Gz+jxPJ5fDogAFKEABClCAAhSgAAUoQAEKUIACFHAUEL8H+81vfgNRga4G104V6GrluKxIl4G4tQLdrmJdrTZXw3O7UJ1LuPPGLRQBBuiFMlMFNM78CtD/Bps2b8aLr7xsLuEuA3QRwpn7mRtJeAwdblGhaAAzWjHElyKoE3/kwr1m9asM0GeLGmcfXNm3gO5MDvVJC6hvldnwe/Y9J/6OTE5gsL8XN7tvYHhoCKFgAKHl29DS3Izy8mJ43drDjFlWnz8M0PPwDRjDJHQ9DmM0gom7ExgaGYfuDcK/shFVtVWAR0OR+DBAIgGvgPHmz/7tT/q+eBLns1afPwzTxQ4cYg96zUBSfEDD7UJSSyKpzd6tLnjgEV+KEJ3f45/EVPEcFKAABShAAQpQgAIUoAAFKEABClCAAlkWEAH6m2++aVagy+pzdcl2Ndi2qzi329M80z3Q1b3NZUCvhud24+Ee6Fm+EdjdYwkwQH8sPh5sJ5DtAF0EH/KPPJ/6b/G1PKf8Wv77f/+rf4+Ojg688MrLWLm+TQnQxfK8IiQ3oOnx2aVLAMQQVC5pNlQXf8xK9AIN0GWQZJ0rtTKTdzIFFkJgrgAdiQRg6AhPTyEcnkEwGMCUtxolxbPbIuhJwPugAl1+mCWfA/S4WO7b0OGNa0DUByMhQlkPxnxAKCQqnQG/CGhFgC6+23hYgb4Q95z6M0J8Lb7PPRKmhx+0cAOGW4fm1hAzYtDNm0ts2eGFx9Cg6WbGDvBzDgs5TeybAhSgAAUoQAEKUIACFKAABShAAQoUjEC2fs9u10+2f1efTCbNCvRIJPJIgG4Nra17ncsAe6490J0q0637n8vfzckwfq4l3OWS8ukE6NJKHCPPIZ9THWVfsk2mN5rsP9Pj2H7xCDBAXzxzmfdXogbrP/zhD/GDH/zAXFJX/sCwhuQy+LCG5dZA3Rqgq/39zV//e2zatBEvvPwi1rSvhQ4D4VgU/oBPLNw7+w1WhOgP9zeXX4lXXWZ+Lh5meC6KZ+UTD/7W3F9EhOoPPusPPHUpYbvX1MlL9cPS6Qd1pjdAqvNk2h/bUyC1wINPpBhiaWz5+OI9lNBmw/PZ9+UXD7nQw8Pn5CF5tIVCEjHz0zZuww2ztFlcgQYk3Oai8+b3EpHFiu8j5vXk0dhTz9siaiE+ySBXZncnYWg6dEQffK8X3/f9cOluaMaDD1A9mMpFJMBLoQAFKEABClCAAhSgAAUoQAEKUIACFJiHQDYC9Pn8bj/T3+OL8Fwc86tf/crMX8TD6539vas1qPb5fGZbtVpcDdmte6Or7axLu1uXcTd/Bapp5jnVCnR1DNYl5WX/ly9fxr59+zA2NvbweNmfGoyrz8mv5dQyQJ/HTc5DHhFggM4b4okJ5CJA/3d/9W+xfsN6vPTSS9i0uQMGDOiGgWhCrOP74KGJ5dxnHwGPqBF98DAr32erF+UyJ+YrDzJAJXVPaWhdTlg9wPrBgS9OP1t5b31k+gNzPj+U7S4oW/2kxGKDRS7w6D2tmWnm7COplPuaWyzIt2hBiIil6R98AEeEr+ZDw8MvleuZfYWPnAgkRTjuMj/JYLhjgJaErokPP8zOimb4oOl+mBMn/rjinKycTBRPSgEKUIACFKAABShAAQpQgAIUoAAFCkMg09/XO12VXT8yO7BWVjv9rt7j8ZhV5yKYPnjwoBmgi0Bd7IUuHtbwWrRXA3NZdW0Nw+Vxsg+7UNy67LsazM8VxFtDfXEcA/TCuPcX+ygZoC/2Gc6j68tFgG7ouhl+G7qBcDRi/vBI6kn4A8HZINwsRkyapeXin7FIxKwyNwwdRlKH/iAsn56ZMcNsXTfEKs2zr4swXp/9BJe4NlkJL/4WP5TUf1uXller6OWxdsvSq+3kD0W1al+d3rmC+GzcBuKa+KBAdgS+iI/VAH12YwX5+OcfHsnOuRemFzFyMWLz4zjm2t+z1/jF1g/Gw0zWLIAurMtbGLRc9Gr4AMMFTUvA0EQ4ngTE3+ZDhOZe4EEbQOwhEH0ws7kYLM9JAQpQgAIUoAAFKEABClCAAhSgAAUokC8CdgG3tRp6vmNNFcJbq6nlcujmb7SUCnIRiMfjcQQCAYyOjkJUmItHcXHxI1XmMiiXAbpaKW7+TvNB1bgalMtz2e2PLkNwp6Dc+ry1L/UaGKDP9y7icdkWYICebVH25yiQkwBdmw239UTS/CO+UXvdboRnRCjy4DURfpvB1+xe6l+E3YmH/44nY8rzIlhPQoTz5jbOD/ZgN8/z4Hjrc4/2O3sOpxDduoe8NWCXy65YoZ0CbqdPo2VSUa4uk89bnAKPK/BoUP5Fby5zp/B//nBq/7jjyObxbrFsu6Yh5taREHtrw4DLMBB4UMAsAvOEy4WkWNbdBXjUVeyzORD2NaeA2OtcfL8XH3jQzBU+ZrfwUB+FcL9xmilAAQpQgAIUoAAFKEABClCAAhSgAAWerIBTyJ3pXtlO/dg9r1Z+W0NmcfVq9bh8XeQEIgcRIbrIFqx7hasV3+q+5HZLq1vDcnHOuQJ0dR90eT1qCK9aqaE9A/Qney/zbOkJMEBPz4mtsiCQiwA9ps9WFrrggpY0EI/FkYjGEXB7zaXcRTW5GXw/CMHDiS+C8mQyjqSRNCvWA0EfkoYI1JOYfV6fPTbhNoNw8UNJDdDFN3z5vHxN/kBTK9TVqnH1ePm1OMb6vNNUOAXo1kBeHp9JgC6OybR9Fm4ZdlHgArK6/NFA0vVwFwRDUyvOAZ8eeeSKRbRpaCLxnD1GJp2zkafYrzp/UmhvwmOONeoxEHUnzADdbRgojuvmftpuXbwGJDQNcbcGHxd0yMndnXTFYbh0aLobLt0DTfxsEHuem6MRqwToDyrS9dmvRTU6F9zPyVzxpBSgAAUoQAEKUIACFKAABShAAQpQIJ8EnH4/no0A3amS3Vp5LkNpMRb5mrqPuNyKVlShl5eXY3x83AzT5V7nqfYfl6/bheTq+cTX6h7oMohXK81lHmJd7l3OKQP0fLq7ORY7AQbovC+emIBTgG7GFg8qsuXX8purWqVt185ayS1/iD1c7tyYDbZFgGVGdWapuYFkNG4u1W4G5+ZS7aIiXIdZnfggTE/qCTM810VYLl57EKbryYQZoIvl3DXD888CdDXwtgbrYgh2gbhdNbr8wWu3FLycNPWHNgP0J3Yr80RpCsh9zB+t8ZXPPgjHlb48utyLevZJMzw3l9VW9xI3vzuYb2V1n/Q0h7Rgzdy62+w77hYV5rPpuFmBnnzw/cfQEHfBrEBPujRWoC/YTMzdse5KmsG4prugGSI4F/ueux5G5Ib4UIZY1l2G6WJJdz4oQAEKUIACFKAABShAAQpQgAIUoAAFlrxALgJ08zeh5u9IH12qXa3YVkNxWXEusoKKigpMT0/D6/WaGYY1cDd/f+kSWx1qD6vK5bmcAnF1qXYZoot+7NqrY5Svz1UNr77GPdCX/NstLwAYoOfFNCyNQdgF6DL0VYNv9QeRNUAXUnZtZd/y74cBulhj3WaPcrul1kU7ub+4NbSWfYjjZChuF2zL52Q/1vPI67Eu9+70QQG7563XaGek3lFOS75netexAj1TMbanAAUoQAEKUIACFKAABShAAQpQgAIUoAAFKECBxSCQap/ydK4xnUpzaz/W0Fm8bl3yXA3Z5evWpdrF82pgbl3+3W5pd2t7NQiXx4t+nQJ0a8W73TnV65NjZ4Cezt3ENgstwAB9oYXZ/0OBXAToIuy2Bt3qv60Bt7W9GlY/rEx/sFy7tV95rHjeLoi37mWutpfhtPV8ds9nGqBnuje60y3LAJ1vZgpQgAIUoAAFKEABClCAAhSgAAUoQAEKUIACFFiKApkG6HbtnQJ0GRxbXZ2WcLeG6tYA3W6pdtF3qgBd9mvdG10+7/F4Hqlkt1a12y39Ls+bKkxXvbq6uvDUU0+ZS9DL46SR1dBqJA2dnk/33s10af50+2W7whFggF44c1XwI81FgO5UAa5WvluXXHdaMl08b12SXfZv/dsuiLdbpt0aqotJtgvR5bHidbUftRo/073Ondo73WiZti/4G5YXQAEKUIACFKAABShAAQpQgAIUoAAFKEABClCAAhR4ED6nC5FpUO7U73yrz9Vl2UXfdsG59Xm7gNtaMT5XgK7ui67uy+6017l1TGI80u3SpUsM0NO92dhuwQQYoC8YLTu2CuQiQFeXTJfBuBhXJsG3aK+G6tYQXb5mF9Y7LdWezhLu6VSjq8E6A3S+5yhAAQpQgAIUoAAFKEABClCAAhSgAAUoQAEKUIAC2RfItCLZrr1TsO60+qu6VLu4IrvKc6eKbLsl3K2BuKg0l/1aX1Ory+XXaoCutrerPLd73a5Pa4W5GI9Ywn3v3r2YnJw0x6dW2LMCPfv3Nnu0F2CAzjvjiQnkKkAXF2gXmMvn1eBbXXpdDc3VtnIfdOvxmex3nk6AbheOqx8CkOcXf1ufT2dSnZZ2dzqWS7ino8o2FKAABShAAQpQgAIUoAAFKEABClCAAhSgAAUosNgEMlnCXd0fXHWYK0C3+/27GqCrxzot4S7OZQ3CZbgtXku1hLv1HNbAW90D3a5iXbyuhunq+K3ntlbJqyG5qEBngL7Y3kGFdz0M0Atvzgp2xPMN0MUFqz881GXLrcuZW1+zLpGuVqSLfq1Btrovud2x1qXZndrPFdg77cEur1Pd99ypwtxuGfeFrkBngF6wbz0OnAIUoAAFKEABClCAAhSgAAUoQAEKUIACFKAABR5DINMA3a7941SgW6uwZVjuFKyrld1qeG33vDXMdtqvXA3QreG69Rxz7Xkux25d6l1eoxqgq9eXTvW5k1Om+UamKw48xq3FQ/NUgAF6nk7MYhzWfAJ0q0OqqmzrXuHxeNzswi5YF887LeVutw+6Gr7La1Er1q19pepDDcHlGK17mss+ra/btXf6AeAUrHNP88X4LuM1UYACFKAABShAAQpQgAIUoAAFKEABClCAAhSgQK4FMglgnYJ1cQ3WKnR5XXZBsQy4raGzHIs1sJb9q+G3eE4u1e70vFN4bl22XW1nXardrlJejkcN0FNV26sO8njr36JNpnlIJvOX63uN518YAQboC+PKXm0EchGgi4BbPKxh9VzLrVuD70z2OJ9viC7HqI5VHaP6vKS1uya7Gy/TynTevBSgAAUoQAEKUIACFKAABShAAQpQgAIUoAAFKEABCsxPIJNqdXEGpwDdGh7LtnJUargunpN7mluft1aDq+Gw9TXRjxqgq8G3eF48rEG8XbW5XUBuF+yrx8rrY4A+v/uOR2VXgAF6dj3Z2xwCuQjQ5T7fmQboamguLkkNxq3hu3w9VShvt3S7amKtnrdbpl2tUBfndVriXZ0GBuh8W1KAAhSgAAUoQAEKUIACFKAABShAAQpQgAIUoAAFnpxAJiG6U4But3y52q/T63YBurhypyXTrUu4WyvQU1WcO1W4OwXrcixqv3JmxHMM0J/cfcozOQswQOfd8cQEchGgy3M6BehqMC4grHuiy+PV5+faV92uel2G+NaAXV2eXZzbbkl3u+fV5+TXcux2k8kA/Ynd4jwRBShAAQpQgAIUoAAFKEABClCAAhSgAAUoQAEKUMCsKk/3kUmALvpU+7arUhdt1OfVgFutDJd9qUG3eF0G6NZg3S5IF32oS8enU42unle2l8WDDNDTvWvYbqEFGKAvtDD7fyiQ6wBdDETdx1z8+3H3QLfrw2nvc2vwLkN5CeQUoKvjll/LY9QPCGQalGe65wdvZQpQgAIUoAAFKEABClCAAhSgAAUoQAEKUIACFKAABeYWcArEnY5yCtvVSnJrn9bqc9G3uh+4+rU1ILfuRz7XXueyal32bw3RnZZqt1s23jo+6/LtIiNhgM53V74IMEDPl5lYAuNwCtDlJ4skgfpvuyXLZTu78Ni6DLraRhxn93omS69bw3HZZzqV62pAbrcMvHVsqof6mjyn9XoyDdCt7kvgFuQlUoACFKAABShAAQpQgAIUoAAFKEABClCAAhSgAAUWXCCTCnQxGLv26SzhLo5Vq81lX2pYbbc3ugy+5fHWIFz9txqwqwG6tfrdGsRb2zp9IEDdk10G6Hv27MHU1NQj12b3IQLrRMprlc9LB6c8ZK4PLyz4TcIT5LUAA/S8np7FNbh0A3Rx1dYQ3RqkizZ2y7Or7dLZQzxVBbq6hLtavW537nSCeHlt1sBdjtsa+Mv2dgG61STTivJM2y+uu5FXQwEKUIACFKAABShAAQpQgAIUoAAFKEABClCAAhRYGAE1FJ7vGewCdNGX0xLudsu5i7Z2AbroxxqMW4+3VpvLpdrVvdTleOwq0+U47fZeV8N0ax9iD/Tdu3djenr6YYAux2u9fqutNUBPZZ+NeUp1Dr5emAIM0Atz3gpy1AsdoAuUuSrQ7arZ01lu3Vrprh4jz6kG8eI5u2BeHZ/TPuqyjfVvuw8Q2O3rnsmNwQr0TLTYlgIUoAAFKEABClCAAhSgAAUoQAEKUIACFKAABSiQnkCmFeh2vTqFzLLtXCG0Gr5bl0pXg21ZaW5d1t0aiFtDcOuy8GJM1jbiOacl3uf6cAAD9PTuMbZaWAEG6Avry94VgYUM0OVp0qlAt7ZR9yK3VpGnqjQX51UDdbsgXT4n21pDe2vo77SEfaoq/Ewryhmg8+1JAQpQgAIUoAAFKEABClCAAhSgAAUoQAEKUIACFMiuQDbCczEiu4pwOVJrAC3bq0u3W4Ny0cYuWHdaen2u8FvdG109t11Yb7cEvN045fgYoGf3fmRv8xNggD4/Nx41D4GFDNDVfSzUoNkagIthW1+37k1utxS76N9uCXfRn7Xa3Kmq3XpeeZzsW44tVVAu6Z2q7dOdGgbo6UqxHQUoQAEKUIACFKAABShAAQpQgAIUoAAFKEABClAgfYFshOjWPcPF2dV+rRXoToG7XVhtF46ry5mrQbibV9yKAAAgAElEQVS12tx6rN1S7XKsdpXsanvZTuYV4jUG6OnfZ2y5cAIM0BfOlj1bBBYyQBffwK2V5eL0dtXf4nl1z3G7CnJrCG4N0O3Ca+uy7HbBujy3+poa/svX7arQVT+na83kpsu0Yj2TvtmWAhSgAAUoQAEKUIACFKAABShAAQpQgAIUoAAFKLAUBdQq78e5/nSXcBfnkKG2/Fr+rYbn1uesIbldAJ9ORbnar13Ybhe4W69NZiMM0B/njuGx2RRggJ5NTfY1p4BTgO50kNOe5XbhsvzmKv+2BuTq83ZLpsv2yWTykUpzta1dH3L5dzVwt2unVrmnet16fdaw3Fptr15rJrcgA/RMtNiWAhSgAAUoQAEKUIACFKAABShAAQpQgAIUoAAFKJBaYL7V53ZhtzibNWwWmUAmS7XbBfGiX7uwWzzvdrvNi7SG53NVpc/Vn7WSXv2Agd3YRAX6rl27MDMz88i1q8epFevSSP079SzNtlCr7tM9hu2WhgAD9KUxz3lxlZkG6GLQc4Xd6kXNFVCr/VjDZrtKcqel2u3GYg3c7arE7fZRV8ek7sFuPYe8RrWPuartM5loBuiZaLEtBShAAQpQgAIUoAAFKEABClCAAhSgAAUoQAEKUGBhBJyWWZdnU4NmmSOkWsJdHGutTFdDaKcl30WAPldAL/u0BvDyfNbA3O558ZzT+S9fvoydO3ciHA4/sme7U4Bu/eBBJjPEAD0TraXVlgH60prvnF5tLgN0ceFqyG4Xhos21v3P1SXg1T7k19Zl2q1LxluPsQvTreOSx1j/tn6iyi78z2SC1Ur3TI5jWwpQgAIUoAAFKEABClCAAhSgAAUoQAEKUIACFKAABbIvYLe0ubViW/3dvlN1uTUolyGz3T7n4irU9h6Px7wwp0pxa3BuDcLFsbKN2o9TeC/by7aiAp0BevbvLfaYmQAD9My82PoxBHIRoM+13LnTPuLqcuzWinKn0Fpdyt1pCXa7/didgnx1bILcupS8uC5r1X2mFeUM0B/jZuahFKAABShAAQpQgAIUoAAFKEABClCAAhSgAAUoQIEsCzgF6DJcltmAPK1de7Wt+NouzFaft1ZwOwXoar+iTxmcpwrL7ZZwV/uyXoMI0Hfs2IFIJGJepl01vFpwyAr0LN+E7G72vjOYovFWeEICuQ7QxWWmqkJXl29Xg3R5rNqHtT91KXbra3b/tgvn7fq3Pmf9UIB8nQH6E7qReRoKUIACFKAABShAAQpQgAIUoAAFKEABClCAAhSgwAIIqNXcsnunCnRrsOwUKjstlW49lzyPuoS7dYlz2ca6H7oYq3WcTpXpalvrNYh/X7x40QzQo9GomekwQF+AG41dphRggJ6SiA2yJZCLAF1+g3aq1rZ73hqi21WqW59Tw3b1MylOS7YLU2tVubUaXbaxtnWqqs/0szCZBu7Zug/YDwUoQAEKUIACFKAABShAAQpQgAIUoAAFKEABClCAAo8K2AXFooV1+XXrdq8yuBa/87frI50A3WkJd/X8MsyW1efquJyWe7cLyK0V59YKdRGgb9++HbFYzNx2lwE63ym5EGCAngt1nhM/+MEP8Ld/+7cP9xy3I7ELhFMtbW4XQou+Mw3Q1WPk2OS51VA8mUyaL6eqbJdtZF92wbp4TX3e6TaxHmvt23pcpsE6b08KUIACFKAABShAAQpQgAIUoAAFKEABClCAAhSgAAWenIAMidUzqqG03UisobVsYw2o0w3QxfHW5dCdgnX1eaf+rf3NNS517OoS7k4GamW82q9T4aC1kv7JzSzPVKgCDNALdeYKfNypAnSn0Fd9PlVYLoicqsedQmhrgO1UFS77FQG63Tns9jufazzqeVJVhls/DGCtZLfeGqn6K/BbicOnAAUoQAEKUIACFKAABShAAQpQgAIUoAAFKEABChSsgFNInE6ALi7a2i5VUG2t+J6r8l3tW13afb59WI+T41f/VgN0p+Dbafl5BugF+zbIu4EzQM+7KVkaA8p2gC7V7MJs8VqqCnTZJlV191xLvtst625XMa+OR3ztVI3udCdYQ33rOazHsQJ9abyneJUUoAAFKEABClCAAhSgAAUoQAEKUIACFKAABShQeAJ21efiKtIJ0FNVaIvXnaq1nZZdl4LW1+eqZE8VwqvXY1e9Ll8Xf6t7oDvZMEAvvPu80EbMAL3QZmyRjDfbAbr8JppuVXo6S6jb7VEu+O2qxa3nTRXEO53fafzqtItrdQrR7W4PBuiL5E3Dy6AABShAAQpQgAIUoAAFKEABClCAAhSgAAUoQIFFKfA4S7jLY+V+4dZl2NNdwl0dg93y8KIfu6B8Pku42/UvQ3R1D3SnyWaAvijfBnl1UQzQ82o6ls5gFiJAV4Nl61LvqYJvu/3N7QJ0u4pyu9DbaQl3dRxqX3aBu2xrvSvkDxZrNbzT3cMl3JfO+4pXSgEKUIACFKAABShAAQpQgAIUoAAFKEABClCAAoUlMNcS7k5XYhdky8zA+pp1SXe75det4bk4r12Fut3z1gBdtpFjT7Xcu/XcIkDftm0b4vH4wy10rQ4M0AvrHi/E0TJAL8RZWwRjznaALr9ZzrVkumBTQ2e7Km67/cXlcdbj1WlIp1/ZPpPz2k21Wm1vHZtde1agL4I3DC+BAhSgAAUoQAEKUIACFKAABShAAQpQgAIUoAAFFq1ANirQk8mk6WMNzJ0C7kyCbwmfSWW63VjUJeWtHxyQBgzQF+1tXlAXxgC9oKZr8Qw2VYCe6krTWepc9CF+YNgF1mrgbl2S3bqXuRyL3fNqpbla6W3X1loVb/00mDhPOkuzZ1pRzgA91d3E1ylAAQpQgAIUoAAFKEABClCAAhSgAAUoQAEKUIACuRPIJECfT8W6uDJrsK4+Z33dqfrcrh+7IF7mHfK67JZ5t6uUF8dduHDBrECPxWIPJ8Rpyfd0Z0zdBz7dY9huaQswQF/a85+zq3+SAbr8Rq2G02oVd6ql1O2Cb9mn017m8nX13BLbGq6rPxidKtmtE5VJKJ5p4J6zm4InpgAFKEABClCAAhSgAAUoQAEKUIACFKAABShAAQosMYFMA3GnMDhVSOwUoAtudQzz2dNc9KEep2YY1r7tlp9X2zBAX2JvgDy9XAboeToxi31YTypAdwq4rQG60x7oYh6c9j23vpZOO3mMta0YjzVYVwN/9X7IJDwXxzFAX+zvJl4fBShAAQpQgAIUoAAFKEABClCAAhSgAAUoQAEKFKpApgG6U/t0A3ThZN133K7CO5PA3RqKOwXoTku4q+NhgF6od/LiGjcD9MU1nwVzNU8qQHfa0zzdCnRr9bk1AJf/dnreGoI7LQ8vA/R0lnB3CtadJj/TwL1gbiIOlAIUoAAFKEABClCAAhSgAAUoQAEKUIACFKAABShQ4AJ2y7eLS8o0KHfqx9qXGnbL1+zOZ1cprrazBuzqv+cK0NV2dmNmgF7gN/QiGT4D9EUykYV2GU8yQJc2ajW6+CSW057mor01eFefk1+r5tbgW21jF6Kr51bDfOu5ncLvTEJxVqAX2ruD46UABShAAQpQgAIUoAAFKEABClCAAhSgAAUoQIGlIpBpBfrjLuEuXO1CdDWrkF+r55pr6XW7anWRY1gr2+3Cc3WFXjE2BuhL5c7P7+tkgJ7f87NoR/ekAnQJaA24U4XWTpXi1mDdrpLdKTxXQ281zFc/YaWO0yn4zjQQz7T9or3peGEUoAAFKEABClCAAhSgAAUoQAEKUIACFKAABShAgTwTmCtAt6vQdqo0T3cJd/V4a8At8425qs9FG/U4cV679jITsYbmTn3L9gzQ8+wGXaLDYYC+RCc+15ctA/S5KqwzqbJ2apsqhH6cynFxrF0lu92y8XNdi9OS7PO9plzPLc9PAQpQgAIUoAAFKEABClCAAhSgAAUoQAEKUIACFKBAegJOAbrT0dmqWJdB+HwDcfV4tY+5Avp0PiwgAvQtW7YgkUg8sld7OpqpPkSQTh9sQwHzfjYySSlpRoEsCeQ6QHfaa3yuynNx6dZwXAboc/WXas/ybAXlfCtn6eZkNxSgAAUoQAEKUIACFKAABShAAQpQgAIUoAAFKECBJyjgVFVuN4R0Qmj1uLn6tqsGlyG09Twyg1BfN4NGTTNPN1fVul2lu3WM8ngG6E/wxuOpHAUYoPPmyIlArgN0cdFOobf6mhpK24Xrdku4W9ulCradAnan6vlMA/ecTDBPSgEKUIACFKAABShAAQpQgAIUoAAFKEABClCAAhSgQEqB+VSg23Wa7b3RrcG4yCZSLe2ezp7pdmNXDRigp7xl2OAJCDBAfwLIPMU/F8iHAF2Mym4Jd6fnnQJ0p6p1tZ/5LOEuj7fqZbrkO+8/ClCAAhSgAAUoQAEKUIACFKAABShAAQpQgAIUoAAF8lMgk+pzcQVOQfl89kZPFYirwbbMOdQ9zaVoutXnTjPAAD0/782lPCoG6Et59nN47bkO0FNVjgsaa1CdTgW6+gPE2odTiJ5pRXmmlek5nGaemgIUoAAFKEABClCAAhSgAAUoQAEKUIACFKAABShAgRQCmYToC72Eu1NQ/jgBurh8NZexcjBA51sk3wQYoOfbjCyR8eQ6QFf3LpdBt9PfanAu28wVlMsfBHNVpqvTnGlFuVOA7vT8ErmleJkUoAAFKEABClCAAhSgAAUoQAEKUIACFKAABShAgYITmM8S7naB+3wq0GWeoY5BZA3WPcvFv+Xz6jHya+tzcz1vV1TIAL3gbttFP2AG6It+ivPzArMdoDtdZTKZnBNAhtep9ikXndjtmW533FyBeCZV6E79OC3Pkkgk8nOyOSoKUIACFKAABShAAQpQgAIUoAAFKEABClCAAhSgAAVsBTKtKHdinKuK3S4Qz3Q6ZDZh7cspcHcK+VOF/2IP9M2bNyNVvmM3fqf8JNNrZXsKMEDnPZATgScVoM9VlW0XiKfCsAbumSynnmmluVPY7vRDcD4/TFJdL1+nAAUoQAEKUIACFKAABShAAQpQgAIUoAAFKEABClBg4QTmqkDPdGn3uUZpt3d5Jlclwmm7vc6dlnZngJ6JLtvmmwAD9HybkSUynnwI0AW1NUSfi99uSXa7AN0pKJfnS3eK5+rHrg8u4Z6uLNtRgAIUoAAFKEABClCAAhSgAAUoQAEKUIACFKAABfJDINMl3J1Gnar62lo5nunVWyvQrXuap9P/XNX2cjysQM90Zth+IQQYoC+EKvtMKfCkAvRUS7M/zhLu4iIz3Y881XhUuEyWexfHZdJ3ygliAwpQgAIUoAAFKEABClCAAhSgAAUoQAEKUIACFKAABRZcYK4APZPf+6cboGdS1a5efDpLuKfqmwH6gt9OPEGWBBigZwmS3WQm8KQC9LlGZVdRnk57GZpnutf5XD/o7H6oOLVnpXlm9xpbU4ACFKAABShAAQpQgAIUoAAFKEABClCAAhSgAAXyVcApVM50ldp0A3ThkCrotrOyq0CXY7SrPrfLOBig5+tdyHFZBRig857IiUA+BOjiwhdiCXfZrxXW6Yddpj8cM/2hmZMJ5kkpQAEKUIACFKAABShAAQpQgAIUoAAFKEABClCAAhRIKZBpRuDU4VwBut3e5SkHZmmQzh7o4hDr0u5qNwzQM1Vn+1wJMEDPlfwSP2+qAN2JJ1vhsVN1dyKRsD11JsukyA6sy8PPpw+7wWSrnyV+C/LyKUABClCAAhSgAAUoQAEKUIACFKAABShAAQpQgAIFJ5Bp9XiqynQrQKbt7cYzV1Ceqv909kBP1UfBTSoHnHcCDNDzbkqWxoDyNUBPJpO2EzDfZdMz2WM93Zmf71jS7Z/tKEABClCAAhSgAAUoQAEKUIACFKAABShAAQpQgAIUyE+BufZMtxtxpmFzNgL6uQL0VP0zQM/P+26pjYoB+lKb8Ty53nwN0J3C6fmE1rJSfD7HzjVN2e4vT24JDoMCFKAABShAAQpQgAIUoAAFKEABClCAAhSgAAUoQIEUArkIxJ2GNFeYn0lluto/A3S+BfJBgAF6PszCEhxDvgboTsujzze0lsdlc9n1+Y5lCd5mvGQKUIACFKAABShAAQpQgAIUoAAFKEABClCAAhSgwKISKIQKdAGeadAvJ4kB+qK6XQv2YhigF+zUFfbACy1An08Azgr0wr5HOXoKUIACFKAABShAAQpQgAIUoAAFKEABClCAAhSgQL4JZBqgp1oy3Xp9mQbf8600d3JlgJ5vd9zSHA8D9KU57zm/6nwN0J1gnKq+UwXr8vVU7TKZELmveibHsC0FKEABClCAAhSgAAUoQAEKUIACFKAABShAAQpQgAKFL5CNgHsuBadA3OkYu/FkGtqrfTNAL/x7dDFcAQP0xTCLBXgN8w3QnS41W8uaZ7qEezbOm81wvQBvBQ6ZAhSgAAUoQAEKUIACFKAABShAAQpQgAIUoAAFKECBJyyQacjtFJRnGuinukw1QM9236nOzdcpIAUYoPNeyIlAoQXomQbrmaCyojwTLbalAAUoQAEKUIACFKAABShAAQpQgAIUoAAFKEABClDgcQUyDaed2mfaT6pxM0BPJcTXn4QAA/Qnocxz/DOBxRKgZ6N6nAE63yAUoAAFKEABClCAAhSgAAUoQAEKUIACFKAABShAAQo8SYFMg+9s73XudK0M0J/kXcBzOQkwQOe9kROBQgvQ7X4wZCv4zlY/OZlInpQCFKAABShAAQpQgAIUoAAFKEABClCAAhSgAAUoQIGCE8g0QM+0/XxBGKDPV47HZVOAAXo2NdlX2gKLIUAXF8s90NOecjakAAUoQAEKUIACFKAABShAAQpQgAIUoAAFKEABClAgTwSysQf6QlwKA/SFUGWfmQowQM9UjO2zIpDtAD3TpdSd2js97/SDZKHPa4ed6TmzMmHshAIUoAAFKEABClCAAhSgAAUoQAEKUIACFKAABShAgZwLZBp8Ow0404rybJ03VT+dnZ3YvHmzWcCYqm3OJ4MDWLQCDNAX7dTm94VlO0DP9GqzUTme6TlF8J2N82ajj0zHzvYUoAAFKEABClCAAhSgAAUoQAEKUIACFKAABShAAQrkXkCEytkIlt1u9xO/mHTGLgL0jo4OsJjwiU8PT6gIMEDn7ZATgaUaoGfjGz4D9JzcsjwpBShAAQpQgAIUoAAFKEABClCAAhSgAAUoQAEKUCDnAplWjjsNOFv9ZALCAD0TLbbNpQAD9FzqL+FzM0Cf/+RnI4Sf/9l5JAUoQAEKUIACFKAABShAAQpQgAIUoAAFKEABClCAArkSyEb1uRg7A/RczSDPWwgCDNALYZYW4RiXYoCerWlkBXq2JNkPBShAAQpQgAIUoAAFKEABClCAAhSgAAUoQAEKUKCwBNKp4s7XK0pn7FzCPV9nb2mNiwH60prvvLlaBujznwoG6PO345EUoAAFKEABClCAAhSgAAUoQAEKUIACFKAABShAgUIWyEXleLa8GKBnS5L9LLQAA/SFFmb/tgK5DtCdlkEvhOXRxRgLYZy89SlAAQpQgAIUoAAFKEABClCAAhSgAAUoQAEKUIACFMiuQKEE6HZLzaez/Dwr0LN7v7C3+QkwQJ+fG496TIFcB+hOwy+E6m6G54958/FwClCAAhSgAAUoQAEKUIACFKAABShAAQpQgAIUoECBCqQTQuf60tKpNHcaIwP0XM8ezy8EGKDzPsiJAAP0+bMzQJ+/HY+kAAUoQAEKUIACFKAABShAAQpQgAIUoAAFKEABChSyAAP0Qp49jr1QBBigF8pMLbJxMkCf/4QWwg/H+V8dj6QABShAAQpQgAIUoAAFKEABClCAAhSgAAUoQAEKUMBJoBCK7FiBzvu30AUYoBf6DBbo+Bmgz3/iGKDP345HUoACFKAABShAAQpQgAIUoAAFKEABClCAAhSgAAUKWYABeiHPHsdeKAIM0AtlphbZOBmgz39CXS7X/A/mkRSgAAUoQAEKUIACFKAABShAAQpQgAIUoAAFKEABChSsgAjQ8z1EZwV6wd5eHPgDAQbovBVyIpCvAXq2fuhkqx+7yWEFek5uWZ6UAhSgAAUoQAEKUIACFKAABShAAQpQgAIUoAAFKJBzgYXMH8TFZSODeJw+Ojs70dHRkfcfEsj5jcABLKgAA/QF5WXnTgL5GqBnY8YK4dNf2bhO9kEBClCAAhSgAAUoQAEKUIACFKAABShAAQpQgAIUoMDiEsj1KrgM0BfX/VSoV8MAvVBnrsDHzQC9wCeQw6cABShAAQpQgAIUoAAFKEABClCAAhSgAAUoQAEKUGDRCTBAX3RTyguahwAD9Hmg8ZDHF2CA/viG7IECFKAABShAAQpQgAIUoAAFKEABClCAAhSgAAUoQAEKZFOAAXo2NdlXoQowQC/UmSvwcTNAL/AJ5PApQAEKUIACFKAABShAAQpQgAIUoAAFKEABClCAAhRYdAIM0BfdlPKC5iHAAH0eaDzk8QUYoD++IXugAAUoQAEKUIACFKAABShAAQpQgAIUoAAFKEABClCAAtkUYICeTU32VagCDNALdeYKfNyLOUAv8Knh8ClAAQpQgAIUoAAFKEABClCAAhSgAAUoQAEKUIACFKBATgQ6OzvR0dEBwzBycn6elAJCgAE674OcCDBAzwk7T0oBClCAAhSgAAUoQAEKUIACFKAABShAAQpQgAIUoAAF8laAAXreTs2SGhgD9CU13flzsQzQ82cuOBIKUIACFKAABShAAQpQgAIUoAAFKEABClCAAhSgAAUokA8CDNDzYRY4BgbovAdyIsAAPSfsPCkFKEABClCAAhSgAAUoQAEKUIACFKAABShAAQpQgAIUyFsBBuh5OzVLamAM0JfUdOfPxTJAz5+54EgoQAEKUIACFKAABShAAQpQgAIUoAAFKEABClCAAhSgQD4IMEDPh1ngGBig8x7IiQAD9Jyw86QUoAAFKEABClCAAhSgAAUoQAEKUIACFKAABShAAQpQIG8FGKDn7dQsqYExQF9S050/F8sAPX/mgiOhAAUoQAEKUIACFKAABShAAQpQgAIUoAAFKEABClCAAvkgwAA9H2aBY2CAznsgJwIM0HPCzpNSgAIUoAAFKEABClCAAhSgAAUoQAEKUIACFKAABShAgbwVYICet1OzpAbGAH1JTXf+XCwD9PyZC46EAhSgAAUoQAEKUIACFKAABShAAQpQgAIUoAAFKEABCuSDAAP0fJgFjoEBOu+BnAgwQM8JO09KAQpQgAIUoAAFKEABClCAAv8/e3ZwAwAMg0Bs/60zRk7CE5Sa/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D7SUP8AACAASURBV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PoIXEQAAIABJREFU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A6qk/rAAAgAElEQVS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mAF9qu7OZw3onS4kIUCAAAECBAgQIECAAAECBAgQIECAAAECBAgUBAzohRZkMKC7gRcBA/oLu0cJECBAgAABAgQIECBAgAABAgQIECBAgAABAlkBA3q2mqlgBvSpujufNaB3upCEAAECBAgQIECAAAECBAgQIECAAAECBAgQIFAQMKAXWpDBgO4GXgQM6C/sHiVAgAABAgQIECBAgAABAgQIECBAgAABAgQIZAUM6NlqpoIZ0Kfq7nzWgN7pQhICBAgQIECAAAECBAgQIECAAAECBAgQIECAQEHAgF5oQQYDuht4ETCgv7B7lAABAgQIECBAgAABAgQIECBAgAABAgQIECCQFTCgZ6uZCmZAn6q781kDeqcLSQgQIECAAAECBAgQIECAAAECBAgQIECAAAECBQEDeqEFGQzobuBFwID+wu5RAgQIECBAgAABAgQIECBAgAABAgQIECBAgEBWwICerWYq2LFnBzcAwDAIxPbfOmPkJDxBiekP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dNvSwoAACAASURBVA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tGmNxwAAIABJREFU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hWHz7CAAAgAElEQVS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QIAAAQIECBAgQIAAAQIECBQEDOiFFmQwoPsDLwIG9Bd2jxIgQIAAAQIECBAgQIAAAQIECBAgQIAAAQIEsgIG9Gw1U8EM6FN1d441oHe6kIQAAQIECBAgQIAAAQIECBAgQIAAAQIECBAgUBAwoBdakMGA7g+8CBjQX9g9SoAAAQIECBAgQIAAAQIECBAgQIAAAQIECBDIChjQs9VMBTOgT9XdOdaA3ulCEgIECBAgQIAAAQIECBAgQIAAAQIECBAgQIBAQcCAXmhBBgO6P/AiYEB/YfcoAQIECBAgQIAAAQIECBAgQIAAAQIECBAgQCArYEDPVjMVzIA+VXfnWAN6pwtJCBAgQIAAAQIECBAgQIAAAQIECBAgQIAAAQIFAQN6oQUZDOj+wIuAAf2F3aMECBAgQIAAAQIECBAgQIAAAQIECBAgQIAAgayAAT1bzVQwA/pU3Z1jDeidLiQhQIAAAQIECBAgcOzdaeyu17w+8KVanXTvTqhZzamqKUSVNIbqGzS0xpaoCo1EvJKIEG+8ECK8EpGIpGooElGkVVJKlRpKpUGD6K5ZJ0OrW4v+s+789z67tev5Tc+zrnWvz5OcnHP0fu71XZ9r9ZwX1+++Hw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KWAVncAACAASURBV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MK9JwsTEKAAAECBAgQIECAAAECBAgQIECAAAECBAgQSBBQoCekYAYFujPQRECB3oTdogQIECBAgAABAgQIECBAgAABAgQIECBAgACBWAEFemw0Qw2mQB8q7pzNKtBzsjAJAQIECBAgQIAAAQIECBAgQIAAAQIECBAgQCBBQIGekIIZFOjOQBMBBXoTdosSIECAAAECBAgQIECAAAECBAgQIECAAAECBGIFFOix0Qw1mAJ9qLhzNqtAz8nCJAQIECBAgAABAgQIECBAgAABAgQIECBAgACBBAEFekIKZlCgOwNNBBToTdgtSoAAAQIECBAgQIAAAQIECBAgQIAAAQIECBCIFVCgx0Yz1GAK9KHiztmsAj0nC5MQIECAAAECBAgQIECAAAECBAgQIECAAAECBBIEFOgJKZhBge4MNBFQoDdhtygBAgQIECBAgAABAgQIECBAgAABAgQIECBAIFZAgR4bzVCDKdCHijtnswr0nCxMQoAAAQIECBAgQIAAAQIECBAgQIAAAQIECBBIEFCgJ6RgBgW6M9BEQIHehN2iBAgQIECAAAECBAgQIECAAAECBAgQIECAAIFYAQV6bDRDDaZAHyrunM0q0HOyMAkBAgQIECBAgAABAgQIECBAgAABAgQIECBAIEFAgZ6QghkU6M5AEwEFehN2ixIgQIAAAQIECBAgQIAAAQIECBAgQIAAAQIEYgUU6LHRDDWYAn2ouHM2q0DPycIkBAgQIECAAAECBAgQIECAAAECBAgQIECAAIEEAQV6QgpmUKA7A00EFOhN2C1KgAABAgQIECBAgAABAgQIECBAgAABAgQIEIgVUKDHRjPUYAr0oeLO2awCPScLkxAgQIAAAQIECBAgQIAAAQIECBAgQIAAAQIEEgQU6AkpmEGB7gw0EVCgN2G3KAECBAgQIECAAAECBAgQIECAAAECBAgQIEAgVkCBHhvNUIMp0IeKO2ezCvScLExCgAABAgQIECBAgAABAgQIECBAgAABAgQIEEgQUKAnpGAGBboz0ERAgd6E3aIECBAgQIAAAQIECBAgQIAAAQIECBAgQIAAgVgBBXpsNEMNpkAfKu6czSrQc7IwCQECBAgQIECAAAECBAgQIECAAAECBAgQIEAgQUCBnpCCGRTozkATAQV6E3aLEiBAgAABAgQIECBAgAABAgQIECBAgAABAgRiBRTosdEMNZgCfai4czarQM/JwiQECBAgQIAAAQIECBAgQIAAAQIECBAgQIAAgQQBBXpCCmZQoDsDTQQU6E3YLUqAAAECBAgQIECAAAECBAgQIECAAAECBAgQiBVQoMdGM9RgCvSh4s7ZrAI9JwuTECBAgAABAgQIECBAgAABAgQIECBAgAABAgQSBBToCSmYQYHuDDQRUKA3YbcoAQIECBAgQIAAAQIECBAgQIAAAQIECBAgQCBWQIEeG81QgynQh4o7Z7OtC/Q77rij/PKXv8wBMQkBAgQIECBAgAABAgQIECBAgAABAgQIECBAIEBgv/32Kw972MOaTKJAb8Ju0bsIKNAdiSYCCQX6bbfd1mTvFiVAgAABAgQIECBAgAABAgQIECBAgAABAgQIJAvsv//+TcZToDdht6gC3RlIEGhdoCcYmIEAAQIECBAgQIAAAQIECBAgQIAAAQIECBAgQOD/BBToTkOCgCfQE1IYcAYF+oCh2zIBAgQIECBAgAABAgQIECBAgAABAgQIECBA4H8IKNAdjwQBBXpCCgPOoEAfMHRbJkCAAAECBAgQIECAAAECBAgQIECAAAECBAgo0J2BcAEFenhAcx1PgT7XZO2LAAECBAgQIECAAAECBAgQIECAAAECBAgQILAxAU+gb8zNt7ZWQIG+tZ7utkYBBfoaoVxGgAABAgQIECBAgAABAgQIECBAgAABAgQIEBhEQIE+SNDh21Sghwc01/EU6HNN1r4IECBAgAABAgQIECBAgAABAgQIECBAgAABAhsTUKBvzM23tlZAgb61nu62RgEF+hqhXEaAAAECBAgQIECAAAECBAgQIECAAAECBAgQGERAgT5I0OHbVKCHBzTX8RToc03WvggQIECAAAECBAgQIECAAAECBAgQIECAAAECGxNQoG/Mzbe2VkCBvrWe7rZGAQX6GqFcRoAAAQIECBAgQIAAAQIECBAgQIAAAQIECBAYRECBPkjQ4dtUoIcHNNfxFOhzTda+CBAgQIAAAQIECBAgQIAAAQIECBAgQIAAAQIbE1Cgb8zNt7ZWQIG+tZ7utkYBBfoaodZx2YUXXljOPvvssmPHjvL4xz++nHvuueW4445bxx1cSoAAAQIECBAgQIAAAQIECBAgQIAAAQIECBBoJ6BAb2dv5f8TUKA7DU0EFOhbz/6JT3yinHHGGbtvfOmll5YTTjhh6xdyRwIECBAgQIAAAQIECBAgQIAAAQIECBAgQIDAEgQU6EtAdct1CyjQ103mC1shoEDfCsU732MZBfpNN91Ufvvb3+512H322accddRR5bDDDiv1f/YhQIAAAQIECBAgQIAAAQIECBAgQIAAAQIECGxGQIG+GT3f3SoBBfpWSbrPugR6KtD/9a9/lc9+9rOlznz11VdP+3zLW95S3vOe95QDDjhgTfu+4447yte//vXytre9rXz/+9+fvnPKKaeUj33sY1MBvRWfrS7Qb7vttlLvWV8J/78++++///Sk+/HHH1/222+/rdiKexAgQIAAAQIECBAgQIAAAQIECBAgQIAAAQIDCijQBww9cMsK9MBQRhiplwL9mmuuKe9617vKOeecc6dY3vjGN5YPfOAD5cADD1wY13XXXVfe//73lw996EPl73//++7rTz755KmgPuKIIxbeYy0XbHWB/s9//nOa79prr52eMD/44IN3P2n+j3/8o9x+++13Gusxj3lMefGLX7zmPypYy55cQ4AAAQIECBAgQIAAAQIECBAg7P+yLAAAIABJREFUQIAAAQIECIwjoEAfJ+vknSrQk9OZ8WzpBfqtt95aPvzhD5d3v/vd5cYbb/yvJNZSoO/tyfU9b9RTgb59+/Zy1llnlW3btu3eQi3Yr7zyynLxxReXnTt3Tv/5M57xjHLSSSeVe9zjHjM+vbZGgAABAgQIECBAgAABAgQIECBAgAABAgQILENAgb4MVfdcr4ACfb1irt8SgeQCvT4x/uY3v7mcd955d7vXRQV6LeDf/va3lw9+8IN3e4/eC/RdG6sl+vnnn1/+/e9/l0MPPbSceeaZpRbuPgQIECBAgAABAgQIECBAgAABAgQIECBAgACB9Qgo0Nej5dplCSjQlyXrvv9TILlAr79z/vKXv3x6uvrwww8v73jHO8pBBx1Uzj777N17WlSg33DDDeX0008vX/nKV8ohhxxS3vSmN5WnPe1p5dRTT919j7kU6Hu+6v2e97xnecUrXlEe9ahHbfrfgHrf+ur4Ofyuen3d/X/+859Sfy/ehwABAgQIECBAgAABAgQIECBAgAABAgQIENi7gALdyUgQUKAnpDDgDMkF+i9/+cupBH7c4x5X6pwPe9jDpt8CP+OMM9ZcoN90003l1a9+9fQq83qPJz3pSeWyyy4rz3zmM2dXoNcNfe5znytXXXXVtLeXvexl5Zhjjln3qa6/q/7DH/6w/OQnPyn1DxBq4Vw/tUSvvxP/rGc9qxx77LG7f4d93Qv8/y/86U9/KhdddNH02+67fsd93333nf5IYs9Xz9fi/iUveUl5wAMesKGldq2zY8eOUl/nv2sv97///ctzn/vccvTRR3vV/YZkfYkAAQIECBAgQIAAAQIECBAgQIAAAQIE5iqgQJ9rsn3tS4HeV16zmTa5QK/F7S233FLufe977y4411ug33HHHeXmm28uBx988O7C99vf/rYC/W5OcC3fv/CFL+wutPd2WS23n/jEJ5YXvOAFpT7pvt5PzaSW81/84hd3F9qL7rGRPwaor7K/5JJLyqWXXrr7jwDuuk7dy1Of+tRS30Kwkb0smts/J0CAAAECBAgQIECAAAECBAgQIECAAAECPQoo0HtMbX4zK9Dnl2kXO0ou0PcGuN4CfW/3mGuBvucr3OtT26961aump6vX89n1BPthhx1WnvzkJ09PmtdiuZbe9ZX6F198cdm5c2epT4rX1+tv5BXxv/vd76Y3CdQn3es6L3rRi8pDH/rQ6bfbf/azn02v269/OHGf+9ynnHDCCdOr4+s+6pPpa/3Ueb/5zW+Wb3zjG9Ps9WnzWvgfddRR0y1+85vflAsuuKDUp9Nrif6c5zxnerLehwABAgQIECBAgAABAgQIECBAgAABAgQIEChFge4UJAgo0BNSGHAGBXqZnj6uhW59PflWfO5a8tcnoGsRvNHPnsX49u3by1lnnVW2bdv2X7f79a9/XT71qU+V2267rRx55JHlzDPPnJ68X8/nxz/+8VSY19fm11e23/VzxRVXTE+O11L6KU95SnnhC1+4nttP19bv11fEH3DAAVPJ/5CHPORO96hPwX/+85+fnho/5ZRTpqfd1/v54x//WD7+8Y9PRXwt51/5yldO6+35qQV+veYPf/jDlP1rX/vacsghh6x3KdcTIECAAAECBAgQIECAAAECBAgQIECAAIHZCSjQZxdplxtSoHcZW/9DK9DnUaDXEvgzn/lMqb/5Xp+orn8U8PSnP33LD+hf//rX8tGPfrT87W9/K494xCOm36ivT4iv9bPnHwPUYvv0008v97rXve709XrvukZd67jjjpt+/3y9n6997WvTq9vrvWt5fndP4l9++eXTk+jV7KUvfemGfjN+vbO5ngABAgQIECBAgAABAgQIECBAgAABAgQIpAso0NMTGmM+BfoYOcftUoHeV4FeC+FHPvKRdyqt69PWf/7zn6enwuunvna9Prm9nmJ7rQdzz3K7PjleC/D9999/rV8vexboxxxzzFRa1/J6z8+ea9S9nHbaaWu+f71wzzXqq9tf85rXlAMPPHCv96ivcj/33HOn7zz72c8uJ5544rrWcjEBAgQIECBAgAABAgQIECBAgAABAgQIEJijgAJ9jqn2tycFen+ZzWJiBXpfBfr/OnT1letPfepTy/Oe97wtK89rKV9fdV5/n7x+br755vLpT396egJ9IwV6fb18fcX9jh07pt8l31u5Xf8g4JxzzpnWPf7446en6dfz2bOAr69m3/U76nu7x4033jg9qX777bdPf3iw3rJ+PXO5lgABAgQIECBAgAABAgQIECBAgAABAgQI9CKgQO8lqXnPqUCfd76xu1Og91Wg15K8/q75nr9Pft/73rc8+tGPnn63/KCDDtr0WatPY9ffKP/Rj35Ubrjhhum3yPf22UiBXu9z2WWXlYsuumj6rfX6G+pPeMITdj+FXov6888/v1x55ZXTP3/Zy15WHvOYx6xrT7///e+n3za/9dZb1/U9Bfq6uFxMgAABAgQIECBAgAABAgQIECBAgAABAjMWUKDPONyOtqZA7yisOY2qQO+rQN++fXs566yzyrZt25ZyDGv5/NnPfnb6LfX6qa9Xr4V9LbPrp5bpt9xyy/TfN1qg16fY6xPm9bXz9f4PfOADp/K/Pp1+1VVXleuuu25aq77i/dRTT9299lo3/Nvf/nZ6LfvOnTun2R/+8Iff6Q8O9naf+gcJT3va06an4n0IECBAgAABAgQIECBAgAABAgQIECBAgMDoAgr00U9Axv4V6Bk5DDeFAl2BvuvQ11em1ye3//CHP5R99923PPOZz5xeob7nb5xv9jfQ61rf+ta3ysUXXzyV5/UV8bt+u33XHPU/r0+Dv+AFL1jX76vv+v5f//rX8tGPfnTDr5kf7v8I2DABAgQIECBAgAABAgQIECBAgAABAgQIELiLgALdkUgQUKAnpDDgDAp0BfquY//zn/+8nHfeeVOh/YxnPKOcdNJJu1+tvuuazRbotdz+2Mc+Vv7yl79MBfkjH/nIUv+f8PXXXz8t8YAHPGB6Zfuhhx664X8b6xPydY16zyOPPLKceeaZ05PoPgQIECBAgAABAgQIECBAgAABAgQIECBAgMDaBBToa3Ny1XIFFOjL9XX3uxFQoCvQdx2NSy65pHz961+f/tf62+P1Fep3/Wy2QN/1evX6W+evetWrytFHH73l/27We3/mM58pV199dbnXve5VTj/99PLQhz50y9dxQwIECBAgQIAAAQIECBAgQIAAAQIECBAgMFcBBfpck+1rXwr0vvKazbQKdAX6rsN8+eWXlwsuuGD6X5///OdPT6Hv+alPpn/nO9+ZXr/+r3/9a0O/gV5/Y72+Jv7WW28t97vf/cqJJ544/QZ6fW37rs+BBx5Y9ttvv039O/bjH/+4fOELX5iepq/l+Stf+cpywAEHbOqevkyAAAECBAgQIECAAAECBAgQIECAAAECBEYRUKCPknT2PhXo2fnMdrrkAr2+7vv1r399+dznPrdm/5e//OXlIx/5SNm2bdv0ndtuu6287W1vKx/4wAfWfI9a6p5zzjlTQbyRzyc+8Ylyxhln7P7qpZdeWk444YSN3Gr6zj//+c9S73nttdeW7du3l7POOmv3/jZ80718cdfT4Tt37pzWOe2008qDH/zg6cr6++hf/epXSy2md/1mefWpT3fv+Rvpi+apT4d/+ctfLj/60Y/+67fP9/xu/Q32WnzXIr8W7ev9VLNPfepT5Zprrpm+ev/737+88IUvLEcddVTZZ599drvWf17/cKC+Ur6+6v2QQw5Z71KuJ0CAAAECBAgQIECAAAECBAgQIECAAAECsxNQoM8u0i43pEDvMrb+h04u0OsruGshfuWVV64Z+uSTT57K5iOOOGL6zg033DCVvF/5ylfWfI8nPOEJ02+B19/i3sin1wK9lttf+tKXpnJ71+eggw6aCuf6u+K1OK+utdD+6U9/uqEn0Ot9b7rppnLuuedO2Sz61CfRTznllHLssccuuvS//nld55Of/GS57rrrFn73sMMOK6973esU6AulXECAAAECBAgQIECAAAECBAgQIECAAAECIwgo0EdIOX+PCvT8jGY5YXKBXn9v+w1veMNUZq/1s7cn0N/5zneW9773vWu9xfRa8aQn0OtT9LWU37FjR1l20VtL9Msuu6zUp+brU9y7PvWJ8PqHBSeddNL0xHb9rfT6hHj944T6O+Nr/dSn2+uT4XUvhx9++PQ76EceeeTur9eS/u9//3v53ve+V7773e9Or4q/733vW1772teWWuav91P38O1vf7v84Ac/mJ6iv+unFvSPfexjy7Oe9axpHR8CBAgQIECAAAECBAgQIECAAAECBAgQIECgFAW6U5AgoEBPSGHAGZIL9F7j2Oon0Fs41CL95ptvnp7erq9zP/TQQzf9u+R1H7Wcv+iii6bSvf4u+dFHH73X7dUi/Ytf/GK54oorpt8ur6/Ef9CDHrRhinq/WqDX/6pPvten6Ot96++t+xAgQIAAAQIECBAgQIAAAQIECBAgQIAAAQJ3FlCgOxEJAgr0hBQGnEGBvvWhz6FA33qVUm6//fby6U9/uvzqV7+afpP8Na95zf8ssOtr97/zne9sSYG+jP24JwECBAgQIECAAAECBAgQIECAAAECBAgQmKuAAn2uyfa1LwV6X3nNZloF+tZHqUDfu+meBfq9733v6bXse76+fc9v1d8v//jHP15uvPHG6ZozzzyzHHzwwVsfljsSIECAAAECBAgQIECAAAECBAgQIECAAAEC/yWgQHcoEgQU6AkpDDiDAn3rQ1eg373prle41yvq77k/97nPnV7jXn/f/B73uEe55ZZbyi9+8YtyySWXlFqi1//s5JNPLk9/+tO3Pih3JECAAAECBAgQIECAAAECBAgQIECAAAECBPYqoEB3MBIEFOgJKQw4gwJ960NXoN+96c6dO8vnP//5cvXVVy+E33fffcuzn/3scvzxx5d99tln4fUuIECAAAECBAgQIECAAAECBAgQIECAAAECBLZGQIG+NY7usjkBBfrm/Hx7gwIK9A3C/Y+vXXjhheXss88uO3bsKI9//OPLueeeW4477ritX6jTO/7nP/8p1157bbn88ssno3/84x+7d1KfON++fXs55phjpqfOt23b1ukujU2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aiQO8oLKMSIECAAAECBAgQIECAAAECBAgQIECAAAECBFYgoEBfAbIlFgoo0BcSuWAZAgr0Zai6JwECBAgQIECAAAECBAgQIECAAAECBAgQIECgXwEFer/ZzWlyBfqc0uxoLwr0jsIyKgECBAgQIECAAAECBAgQIECAAAECBAgQIEBgBQIK9BUgW2KhgAJ9IZELliGgQF+GqnsSIECAAAECBAgQIECAAAECBAgQIECAAAECBPoVUKD3m92cJlegzynNjvZy6qmnlltuuaUcddRRHU1tVAIECBAgQIAAAQIECBAgQIAAAQIECBAgQIAAgWUJ7Nixo9x+++3l0ksvXdYS7ktgoYACfSGRC5Yh8Na3vnUZt3VPAgQIECBAgAABAgQIECBAgAABAgQIECBAgACBTgWuv/76cuSRR5b3ve99ne7A2HMQUKDPIUV7IECAAAECBAgQIECAAAECBAgQIECAAAECBAgQIECAAIFNCyjQN03oBgQIECBAgAABAgQIECBAgAABAgQIECBAgAABAgQIECAwBwEF+hxStAcCBAgQIECAAAECBAgQIECAAAECBAgQIECAAAECBAgQ2LSAAn3ThG5AgAABAgQIECBAgAABAgQIECBAgAABAgQIECBAgAABAnMQUKDPIUV7IECAAAECBAgQIECAAAECBAgQIECAAAECBAgQIECAAIFNCyjQN03oBgQIECBAgAABAgQIECBAgAABAgQIECBAgAABAgQIECAwBwEF+hxStAcCBAgQIECAAAECBAgQIECAAAECBAgQIECInVuBAAAKb0lEQVSAAAECBAgQ2LSAAn3ThG5AgAABAgQIECBAgAABAgQIECBAgAABAgQIECBAgAABAnMQUKDPIUV7IECAAAECBAgQIECAAAECBAgQIECAAAECBAgQIECAAIFNCyjQN03oBgQIECBAgAABAgQIECBAgAABAgQIECBAgAABAgQIECAwBwEF+hxStAcCBAgQIECAAAECBAgQIECAAAECBAgQIECAAAECBAgQ2LSAAn3ThG5AgAABAgQIECBAgAABAgQIECBAgAABAgQIECBAgAABAnMQUKDPIUV7IECAAAECBAgQIECAAAECBAgQIECAAAECBAgQIECAAIFNCyjQN03oBgQIECBAgAABAgQIECBAgAABAgQIECBAgAABAgQIECAwBwEF+hxStAcCBAgQIECAAAECBAgQIECAAAECBAgQIECAAAECBAgQ2LSAAn3ThG5AgAABAgQIECBAgAABAgQIECBAgAABAgQIECBAgAABAnMQUKDPIUV7IECAAAECBAgQIECAAAECBAgQIECAAAECBAgQIECAAIFNCyjQN03oBgQIECBAgAABAgQIECBAgAABAgQIECBAgAABAgQIECAwBwEF+hxStAcCBAgQIECAAAECBAgQIECAAAECBAgQIECAAAECBAgQ2LSAAn3ThG5AgAABAgQIECBAgAABAgQIECBAgAABAgQIECBAgAABAnMQUKDPIUV7IECAAAECBAgQIECAAAECBAgQIECAAAECBAgQIECAAIFNCyjQN03oBgQIECBAgAABAgQIECBAgAABAgQIECBAgAABAgQIECAwBwEF+hxStAcCBAgQIECAAAECBAgQIECAAAECBAgQIECAAAECBAgQ2LSAAn3ThG5AgAABAgQIECBAgAABAgQIECBAgAABAgQIECBAgAABAnMQUKDPIUV7IECAAAECBAgQIECAAAECBAgQIECAAAECBAgQIECAAIFNCyjQN03oBgQIECBAgAABAgQIECBAgAABAgQIECBAgAABAgQIECAwBwEF+hxStAcCBAgQIECAAAECBAgQIECAAAECBAgQIECAAAECBAgQ2LSAAn3ThG5AgAABAgQIECBAgAABAgQIECBAgAABAgQIECBAgAABAnMQUKDPIUV7IECAAAECBAgQIECAAIH/154d0wAAACAM8+8aEftIDZBQTggQIECAAAECBAgQIECAAAECBLKAAz0TCiBAgAABAgQIECBAgAABAgQIECBAgAABAgQIECBAgACBBwEH+sOKOhAgQIAAAQIECBAgQIAAAQIECBAgQIAAAQIECBAgQIBAFnCgZ0IBBAgQIECAAAECBAgQIECAAAECBAgQIECAAAECBAgQIPAg4EB/WFEHAgQIECBAgAABAgQIECBAgAABAgQIECBAgAABAgQIEMgCDvRMKIAAAQIECBAgQIAAAQIECBAgQIAAAQIECBAgQIAAAQIEHgQc6A8r6kCAAAECBAgQIECAAAECBAgQIECAAAECBAgQIECAAAECWcCBngkFECBAgAABAgQIECBAgAABAgQIECBAgAABAgQIECBAgMCDgAP9YUUdCBAgQIAAAQIECBAgQIAAAQIECBAgQIAAAQIECBAgQCALONAzoQACBAgQIECAAAECBAgQIECAAAECBAgQIECAAAECBAgQeBBwoD+sqAMBAgQIECBAgAABAgQIECBAgAABAgQIECBAgAABAgQIZAEHeiYUQIAAAQIECBAgQIAAAQIECBAgQIAAAQIECBAgQIAAAQIPAg70hxV1IECAAAECBAgQIECAAAECBAgQIECAAAECBAgQIECAAIEs4EDPhAIIECBAgAABAgQIECBAgAABAgQIECBAgAABAgQIECBA4EHAgf6wog4ECBAgQIAAAQIECBAgQIAAAQIECBAgQIAAAQIECBAgkAUc6JlQAAECBAgQIECAAAECBAgQIECAAAECBAgQIECAAAECBAg8CDjQH1bUgQABAgQIECBAgAABAgQIECBAgAABAgQIECBAgAABAgSygAM9EwogQIAAAQIECBAgQIAAAQIECBAgQIAAAQIECBAgQIAAgQcBB/rDijoQIECAAAECBAgQIECAAAECBAgQIECAAAECBAgQIECAQBZwoGdCAQQIECBAgAABAgQIECBAgAABAgQIECBAgAABAgQIECDwIOBAf1hRBwIECBAgQIAAAQIECBAgQIAAAQIECBAgQIAAAQIECBDIAg70TCiAAAECBAgQIECAAAECBAgQIECAAAECBAgQIECAAAECBB4EHOgPK+pAgAABAgQIECBAgAABAgQIECBAgAABAgQIECBAgAABAlnAgZ4JBRAgQIAAAQIECBAgQIAAAQIECBAgQIAAAQIECBAgQIDAg4AD/WFFHQgQIECAAAECBAgQIECAAAECBAgQIECAAAECBAgQIEAgCzjQM6EAAgQIECBAgAABAgQIECBAgAABAgQIECBAgAABAgQIEHgQcKA/rKgDAQIECBAgQIAAAQIECBAgQIAAAQIECBAgQIAAAQIECGQBB3omFECAAAECBAgQIECAAAECBAgQIECAAAECBAgQIECAAAECDwIO9IcVdSBAgAABAgQIECBAgAABAgQIECBAgAABAgQIECBAgACBLOBAz4QCCBAgQIAAAQIECBAgQIAAAQIECBAgQIAAAQIECBAgQOBBwIH+sKIOBAgQIECAAAECBAgQIECAAAECBAgQIECAAAECBAgQIJAFHOiZUAABAgQIECBAgAABAgQIECBAgAABAgQIECBAgAABAgQIPAg40B9W1IEAAQIECBAgQIAAAQIECBAgQIAAAQIECBAgQIAAAQIEsoADPRMKIECAAAECBAgQIECAAAECBAgQIECAAAECBAgQIECAAIEHAQf6w4o6ECBAgAABAgQIECBAgAABAgQIECBAgAABAgQIECBAgEAWcKBnQgEECBAgQIAAAQIECBAgQIAAAQIECBAgQIAAAQIECBAg8CDgQH9YUQcCBAgQIECAAAECBAgQIECAAAECBAgQIECAAAECBAgQyAIO9EwogAABAgQIECBAgAABAgQIECBAgAABAgQIECBAgAABAgQeBBzoDyvqQIAAAQIECBAgQIAAAQIECBAgQIAAAQIECBAgQIAAAQJZwIGeCQUQIECAAAECBAgQIECAAAECBAgQIECAAAECBAgQIECAwIOAA/1hRR0IECBAgAABAgQIECBAgAABAgQIECBAgAABAgQIECBAIAs40DOhAAIECBAgQIAAAQIECBAgQIAAAQIECBAgQIAAAQIECBB4EHCgP6yoAwECBAgQIECAAAECBAgQIECAAAECBAgQIECAAAECBAhkAQd6JhRAgAABAgQIECBAgAABAgQIECBAgAABAgQIECBAgAABAg8CDvSHFXUgQIAAAQIECBAgQIAAAQIECBAgQIAAAQIECBAgQIAAgSzgQM+EAggQIECAAAECBAgQIECAAAECBAgQIECAAAECBAgQIEDgQcCB/rCiDgQIECBAgAABAgQIECBAgAABAgQIECBAgAABAgQIECCQBQbp2c9RQpD0T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1515291"/>
            <a:ext cx="9901506" cy="4586515"/>
          </a:xfrm>
          <a:prstGeom prst="rect">
            <a:avLst/>
          </a:prstGeom>
        </p:spPr>
      </p:pic>
    </p:spTree>
    <p:extLst>
      <p:ext uri="{BB962C8B-B14F-4D97-AF65-F5344CB8AC3E}">
        <p14:creationId xmlns:p14="http://schemas.microsoft.com/office/powerpoint/2010/main" val="1127486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462" y="1846179"/>
            <a:ext cx="8596668" cy="3880773"/>
          </a:xfrm>
        </p:spPr>
        <p:txBody>
          <a:bodyPr>
            <a:normAutofit/>
          </a:bodyPr>
          <a:lstStyle/>
          <a:p>
            <a:pPr marL="0" indent="0" algn="just">
              <a:lnSpc>
                <a:spcPct val="150000"/>
              </a:lnSpc>
              <a:buNone/>
            </a:pPr>
            <a:r>
              <a:rPr lang="en-US" dirty="0" smtClean="0">
                <a:latin typeface="Arial Rounded MT Bold" panose="020F0704030504030204" pitchFamily="34" charset="0"/>
              </a:rPr>
              <a:t>	In </a:t>
            </a:r>
            <a:r>
              <a:rPr lang="en-US" dirty="0">
                <a:latin typeface="Arial Rounded MT Bold" panose="020F0704030504030204" pitchFamily="34" charset="0"/>
              </a:rPr>
              <a:t>conclusion, the application of machine learning algorithms for personality prediction through CV analysis presents promising potential in various domains, including recruitment, personalized marketing, and mental health assessment. Despite its efficacy in extracting valuable insights from textual data, the reliability and ethical implications of such predictions warrant careful consideration. Continued research efforts focused on refining models, addressing biases, and ensuring transparency in decision-making processes are crucial for maximizing the benefits of this technology while minimizing its potential drawbacks.</a:t>
            </a:r>
            <a:endParaRPr lang="en-US" sz="2000" dirty="0">
              <a:solidFill>
                <a:schemeClr val="tx1"/>
              </a:solidFill>
              <a:latin typeface="Arial Rounded MT Bold" panose="020F0704030504030204" pitchFamily="34" charset="0"/>
            </a:endParaRPr>
          </a:p>
        </p:txBody>
      </p:sp>
      <p:sp>
        <p:nvSpPr>
          <p:cNvPr id="4" name="Title 1"/>
          <p:cNvSpPr txBox="1">
            <a:spLocks/>
          </p:cNvSpPr>
          <p:nvPr/>
        </p:nvSpPr>
        <p:spPr>
          <a:xfrm>
            <a:off x="655078" y="50356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latin typeface="Arial" panose="020B0604020202020204" pitchFamily="34" charset="0"/>
                <a:cs typeface="Arial" panose="020B0604020202020204" pitchFamily="34" charset="0"/>
              </a:rPr>
              <a:t>Conclusion:</a:t>
            </a:r>
            <a:endParaRPr lang="en-US" sz="2800" b="1" dirty="0">
              <a:latin typeface="Arial" panose="020B0604020202020204" pitchFamily="34" charset="0"/>
              <a:cs typeface="Arial" panose="020B0604020202020204" pitchFamily="34" charset="0"/>
            </a:endParaRPr>
          </a:p>
        </p:txBody>
      </p:sp>
      <p:sp>
        <p:nvSpPr>
          <p:cNvPr id="5" name="Title 1"/>
          <p:cNvSpPr txBox="1">
            <a:spLocks/>
          </p:cNvSpPr>
          <p:nvPr/>
        </p:nvSpPr>
        <p:spPr>
          <a:xfrm>
            <a:off x="655078" y="52537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145" y="645695"/>
            <a:ext cx="8596668" cy="804282"/>
          </a:xfrm>
        </p:spPr>
        <p:txBody>
          <a:bodyPr/>
          <a:lstStyle/>
          <a:p>
            <a:pPr algn="just"/>
            <a:r>
              <a:rPr lang="en-US" dirty="0">
                <a:latin typeface="Arial" panose="020B0604020202020204" pitchFamily="34" charset="0"/>
                <a:cs typeface="Arial" panose="020B0604020202020204" pitchFamily="34" charset="0"/>
              </a:rPr>
              <a:t>Project outline:</a:t>
            </a:r>
          </a:p>
        </p:txBody>
      </p:sp>
      <p:sp>
        <p:nvSpPr>
          <p:cNvPr id="3" name="Content Placeholder 2"/>
          <p:cNvSpPr>
            <a:spLocks noGrp="1"/>
          </p:cNvSpPr>
          <p:nvPr>
            <p:ph idx="1"/>
          </p:nvPr>
        </p:nvSpPr>
        <p:spPr>
          <a:xfrm>
            <a:off x="713427" y="1822056"/>
            <a:ext cx="8596668" cy="3880773"/>
          </a:xfrm>
          <a:ln>
            <a:solidFill>
              <a:schemeClr val="bg1"/>
            </a:solidFill>
          </a:ln>
        </p:spPr>
        <p:txBody>
          <a:bodyPr>
            <a:normAutofit/>
          </a:bodyPr>
          <a:lstStyle/>
          <a:p>
            <a:pPr algn="just">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Problem statement</a:t>
            </a:r>
          </a:p>
          <a:p>
            <a:pPr algn="just">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Proposed system/solution</a:t>
            </a:r>
          </a:p>
          <a:p>
            <a:pPr algn="just">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System </a:t>
            </a:r>
            <a:r>
              <a:rPr lang="en-US" sz="2400" dirty="0" err="1">
                <a:solidFill>
                  <a:schemeClr val="tx1"/>
                </a:solidFill>
                <a:latin typeface="Arial" panose="020B0604020202020204" pitchFamily="34" charset="0"/>
                <a:cs typeface="Arial" panose="020B0604020202020204" pitchFamily="34" charset="0"/>
              </a:rPr>
              <a:t>developmet</a:t>
            </a:r>
            <a:r>
              <a:rPr lang="en-US" sz="2400" dirty="0">
                <a:solidFill>
                  <a:schemeClr val="tx1"/>
                </a:solidFill>
                <a:latin typeface="Arial" panose="020B0604020202020204" pitchFamily="34" charset="0"/>
                <a:cs typeface="Arial" panose="020B0604020202020204" pitchFamily="34" charset="0"/>
              </a:rPr>
              <a:t> approach</a:t>
            </a:r>
          </a:p>
          <a:p>
            <a:pPr algn="just">
              <a:buFont typeface="Wingdings 3" panose="05040102010807070707" pitchFamily="18" charset="2"/>
              <a:buChar char=""/>
            </a:pPr>
            <a:r>
              <a:rPr lang="en-US" sz="2400" dirty="0" err="1">
                <a:solidFill>
                  <a:schemeClr val="tx1"/>
                </a:solidFill>
                <a:latin typeface="Arial" panose="020B0604020202020204" pitchFamily="34" charset="0"/>
                <a:cs typeface="Arial" panose="020B0604020202020204" pitchFamily="34" charset="0"/>
              </a:rPr>
              <a:t>Alogithom</a:t>
            </a:r>
            <a:r>
              <a:rPr lang="en-US" sz="2400" dirty="0">
                <a:solidFill>
                  <a:schemeClr val="tx1"/>
                </a:solidFill>
                <a:latin typeface="Arial" panose="020B0604020202020204" pitchFamily="34" charset="0"/>
                <a:cs typeface="Arial" panose="020B0604020202020204" pitchFamily="34" charset="0"/>
              </a:rPr>
              <a:t> and deployment</a:t>
            </a:r>
          </a:p>
          <a:p>
            <a:pPr algn="just">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Result </a:t>
            </a:r>
          </a:p>
          <a:p>
            <a:pPr algn="just">
              <a:buFont typeface="Wingdings 3" panose="05040102010807070707" pitchFamily="18" charset="2"/>
              <a:buChar char=""/>
            </a:pPr>
            <a:r>
              <a:rPr lang="en-US" sz="2400" dirty="0" err="1">
                <a:solidFill>
                  <a:schemeClr val="tx1"/>
                </a:solidFill>
                <a:latin typeface="Arial" panose="020B0604020202020204" pitchFamily="34" charset="0"/>
                <a:cs typeface="Arial" panose="020B0604020202020204" pitchFamily="34" charset="0"/>
              </a:rPr>
              <a:t>conclution</a:t>
            </a:r>
            <a:endParaRPr lang="en-US" sz="2400" dirty="0">
              <a:solidFill>
                <a:schemeClr val="tx1"/>
              </a:solidFill>
              <a:latin typeface="Arial" panose="020B0604020202020204" pitchFamily="34" charset="0"/>
              <a:cs typeface="Arial" panose="020B0604020202020204" pitchFamily="34" charset="0"/>
            </a:endParaRPr>
          </a:p>
          <a:p>
            <a:pPr algn="just">
              <a:buFont typeface="Wingdings 3" panose="05040102010807070707" pitchFamily="18" charset="2"/>
              <a:buChar char=""/>
            </a:pPr>
            <a:endParaRPr lang="en-US" sz="28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49895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08" y="528917"/>
            <a:ext cx="8480113" cy="856129"/>
          </a:xfrm>
        </p:spPr>
        <p:txBody>
          <a:bodyPr/>
          <a:lstStyle/>
          <a:p>
            <a:pPr algn="just"/>
            <a:r>
              <a:rPr lang="en-US" b="1" dirty="0">
                <a:latin typeface="Arial Rounded MT Bold" panose="020F0704030504030204" pitchFamily="34" charset="0"/>
              </a:rPr>
              <a:t>Problem</a:t>
            </a:r>
            <a:r>
              <a:rPr lang="en-US" b="1" dirty="0">
                <a:solidFill>
                  <a:schemeClr val="tx1"/>
                </a:solidFill>
                <a:latin typeface="Arial Rounded MT Bold" panose="020F0704030504030204" pitchFamily="34" charset="0"/>
              </a:rPr>
              <a:t> </a:t>
            </a:r>
            <a:r>
              <a:rPr lang="en-US" b="1" dirty="0">
                <a:latin typeface="Arial Rounded MT Bold" panose="020F0704030504030204" pitchFamily="34" charset="0"/>
              </a:rPr>
              <a:t>Statement:</a:t>
            </a:r>
          </a:p>
        </p:txBody>
      </p:sp>
      <p:sp>
        <p:nvSpPr>
          <p:cNvPr id="4" name="Content Placeholder 3"/>
          <p:cNvSpPr>
            <a:spLocks noGrp="1"/>
          </p:cNvSpPr>
          <p:nvPr>
            <p:ph idx="1"/>
          </p:nvPr>
        </p:nvSpPr>
        <p:spPr>
          <a:xfrm>
            <a:off x="554708" y="1673197"/>
            <a:ext cx="10619797" cy="5374597"/>
          </a:xfrm>
        </p:spPr>
        <p:txBody>
          <a:bodyPr>
            <a:normAutofit/>
          </a:bodyPr>
          <a:lstStyle/>
          <a:p>
            <a:pPr marL="0" indent="0" algn="just">
              <a:buNone/>
            </a:pPr>
            <a:r>
              <a:rPr lang="en-US" dirty="0" smtClean="0">
                <a:latin typeface="Arial Rounded MT Bold" panose="020F0704030504030204" pitchFamily="34" charset="0"/>
              </a:rPr>
              <a:t>	</a:t>
            </a:r>
            <a:endParaRPr lang="en-US" dirty="0">
              <a:latin typeface="Arial Rounded MT Bold" panose="020F0704030504030204" pitchFamily="34" charset="0"/>
            </a:endParaRPr>
          </a:p>
        </p:txBody>
      </p:sp>
      <p:sp>
        <p:nvSpPr>
          <p:cNvPr id="5" name="Rectangle 2"/>
          <p:cNvSpPr>
            <a:spLocks noChangeArrowheads="1"/>
          </p:cNvSpPr>
          <p:nvPr/>
        </p:nvSpPr>
        <p:spPr bwMode="auto">
          <a:xfrm>
            <a:off x="0" y="0"/>
            <a:ext cx="609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85800" y="2221638"/>
            <a:ext cx="9245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Develop </a:t>
            </a:r>
            <a:r>
              <a:rPr kumimoji="0" lang="en-US" altLang="en-US" sz="1800" b="0" i="0" u="none" strike="noStrike" cap="none" normalizeH="0" baseline="0" dirty="0" smtClean="0">
                <a:ln>
                  <a:noFill/>
                </a:ln>
                <a:solidFill>
                  <a:schemeClr val="tx1"/>
                </a:solidFill>
                <a:effectLst/>
                <a:latin typeface="Arial" panose="020B0604020202020204" pitchFamily="34" charset="0"/>
              </a:rPr>
              <a:t>a system to predict personality traits based on an individual's CV (resume), using natural language processing and machine learning techniques. The system should analyze text data from the CV to infer characteristics such as extroversion, conscientiousness, openness, agreeableness, and neuroticism, aiding in recruitment processes and career counseling.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52400" y="152400"/>
            <a:ext cx="609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349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0858" y="669576"/>
            <a:ext cx="4062715" cy="584775"/>
          </a:xfrm>
          <a:prstGeom prst="rect">
            <a:avLst/>
          </a:prstGeom>
        </p:spPr>
        <p:txBody>
          <a:bodyPr wrap="none">
            <a:spAutoFit/>
          </a:bodyPr>
          <a:lstStyle/>
          <a:p>
            <a:r>
              <a:rPr lang="en-US" sz="3200" b="1" dirty="0">
                <a:solidFill>
                  <a:schemeClr val="accent1"/>
                </a:solidFill>
                <a:latin typeface="Arial Rounded MT Bold" panose="020F0704030504030204" pitchFamily="34" charset="0"/>
              </a:rPr>
              <a:t>Proposed </a:t>
            </a:r>
            <a:r>
              <a:rPr lang="en-US" sz="3200" b="1" dirty="0" smtClean="0">
                <a:solidFill>
                  <a:schemeClr val="accent1"/>
                </a:solidFill>
                <a:latin typeface="Arial Rounded MT Bold" panose="020F0704030504030204" pitchFamily="34" charset="0"/>
              </a:rPr>
              <a:t>solution:</a:t>
            </a:r>
            <a:endParaRPr lang="en-US" sz="3200" dirty="0">
              <a:solidFill>
                <a:schemeClr val="accent1"/>
              </a:solidFill>
            </a:endParaRPr>
          </a:p>
        </p:txBody>
      </p:sp>
      <p:sp>
        <p:nvSpPr>
          <p:cNvPr id="2" name="Rectangle 1"/>
          <p:cNvSpPr>
            <a:spLocks noChangeArrowheads="1"/>
          </p:cNvSpPr>
          <p:nvPr/>
        </p:nvSpPr>
        <p:spPr bwMode="auto">
          <a:xfrm>
            <a:off x="0" y="17988"/>
            <a:ext cx="184731" cy="4212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70388"/>
            <a:ext cx="184731" cy="4212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7"/>
          <p:cNvSpPr>
            <a:spLocks noGrp="1"/>
          </p:cNvSpPr>
          <p:nvPr>
            <p:ph idx="4294967295"/>
          </p:nvPr>
        </p:nvSpPr>
        <p:spPr>
          <a:xfrm>
            <a:off x="590858" y="2160588"/>
            <a:ext cx="8593483" cy="3881437"/>
          </a:xfrm>
        </p:spPr>
        <p:txBody>
          <a:bodyPr/>
          <a:lstStyle/>
          <a:p>
            <a:pPr algn="just"/>
            <a:r>
              <a:rPr lang="en-US" dirty="0">
                <a:solidFill>
                  <a:schemeClr val="tx1"/>
                </a:solidFill>
                <a:latin typeface="Arial" panose="020B0604020202020204" pitchFamily="34" charset="0"/>
                <a:cs typeface="Arial" panose="020B0604020202020204" pitchFamily="34" charset="0"/>
              </a:rPr>
              <a:t>The system built in this project predicts personality of peoples by using their gender, age, score of openness, conscientiousness, extraversion, agreeableness, neuroticism and experience</a:t>
            </a:r>
            <a:r>
              <a:rPr lang="en-US" dirty="0" smtClean="0">
                <a:solidFill>
                  <a:schemeClr val="tx1"/>
                </a:solidFill>
                <a:latin typeface="Arial" panose="020B0604020202020204" pitchFamily="34" charset="0"/>
                <a:cs typeface="Arial" panose="020B0604020202020204" pitchFamily="34" charset="0"/>
              </a:rPr>
              <a:t>.</a:t>
            </a:r>
          </a:p>
          <a:p>
            <a:pPr marL="0" indent="0" algn="just">
              <a:buNone/>
            </a:pPr>
            <a:r>
              <a:rPr lang="en-US" dirty="0" smtClean="0">
                <a:solidFill>
                  <a:schemeClr val="tx1"/>
                </a:solidFill>
                <a:latin typeface="Arial" panose="020B0604020202020204" pitchFamily="34" charset="0"/>
                <a:cs typeface="Arial" panose="020B0604020202020204" pitchFamily="34" charset="0"/>
              </a:rPr>
              <a:t> </a:t>
            </a:r>
            <a:endParaRPr lang="en-US" dirty="0" smtClean="0">
              <a:solidFill>
                <a:schemeClr val="tx1"/>
              </a:solidFill>
              <a:latin typeface="Arial" panose="020B0604020202020204" pitchFamily="34" charset="0"/>
              <a:cs typeface="Arial" panose="020B0604020202020204" pitchFamily="34" charset="0"/>
            </a:endParaRPr>
          </a:p>
          <a:p>
            <a:pPr algn="just"/>
            <a:r>
              <a:rPr lang="en-US" dirty="0" smtClean="0">
                <a:solidFill>
                  <a:schemeClr val="tx1"/>
                </a:solidFill>
                <a:latin typeface="Arial" panose="020B0604020202020204" pitchFamily="34" charset="0"/>
                <a:cs typeface="Arial" panose="020B0604020202020204" pitchFamily="34" charset="0"/>
              </a:rPr>
              <a:t>It </a:t>
            </a:r>
            <a:r>
              <a:rPr lang="en-US" dirty="0">
                <a:solidFill>
                  <a:schemeClr val="tx1"/>
                </a:solidFill>
                <a:latin typeface="Arial" panose="020B0604020202020204" pitchFamily="34" charset="0"/>
                <a:cs typeface="Arial" panose="020B0604020202020204" pitchFamily="34" charset="0"/>
              </a:rPr>
              <a:t>parses all the data from CV/resume and on the result page, it shows all the information from the entered data and uploaded resume</a:t>
            </a:r>
            <a:r>
              <a:rPr lang="en-US" dirty="0" smtClean="0">
                <a:solidFill>
                  <a:schemeClr val="tx1"/>
                </a:solidFill>
                <a:latin typeface="Arial" panose="020B0604020202020204" pitchFamily="34" charset="0"/>
                <a:cs typeface="Arial" panose="020B0604020202020204" pitchFamily="34" charset="0"/>
              </a:rPr>
              <a:t>.</a:t>
            </a:r>
          </a:p>
          <a:p>
            <a:pPr marL="0" indent="0" algn="just">
              <a:buNone/>
            </a:pPr>
            <a:r>
              <a:rPr lang="en-US" dirty="0" smtClean="0">
                <a:solidFill>
                  <a:schemeClr val="tx1"/>
                </a:solidFill>
                <a:latin typeface="Arial" panose="020B0604020202020204" pitchFamily="34" charset="0"/>
                <a:cs typeface="Arial" panose="020B0604020202020204" pitchFamily="34" charset="0"/>
              </a:rPr>
              <a:t> </a:t>
            </a:r>
            <a:endParaRPr lang="en-US" dirty="0" smtClean="0">
              <a:solidFill>
                <a:schemeClr val="tx1"/>
              </a:solidFill>
              <a:latin typeface="Arial" panose="020B0604020202020204" pitchFamily="34" charset="0"/>
              <a:cs typeface="Arial" panose="020B0604020202020204" pitchFamily="34" charset="0"/>
            </a:endParaRPr>
          </a:p>
          <a:p>
            <a:pPr algn="just"/>
            <a:r>
              <a:rPr lang="en-US" dirty="0" smtClean="0">
                <a:solidFill>
                  <a:schemeClr val="tx1"/>
                </a:solidFill>
                <a:latin typeface="Arial" panose="020B0604020202020204" pitchFamily="34" charset="0"/>
                <a:cs typeface="Arial" panose="020B0604020202020204" pitchFamily="34" charset="0"/>
              </a:rPr>
              <a:t>This </a:t>
            </a:r>
            <a:r>
              <a:rPr lang="en-US" dirty="0">
                <a:solidFill>
                  <a:schemeClr val="tx1"/>
                </a:solidFill>
                <a:latin typeface="Arial" panose="020B0604020202020204" pitchFamily="34" charset="0"/>
                <a:cs typeface="Arial" panose="020B0604020202020204" pitchFamily="34" charset="0"/>
              </a:rPr>
              <a:t>system uses logistic regression for training the model and </a:t>
            </a:r>
            <a:r>
              <a:rPr lang="en-US" dirty="0" err="1">
                <a:solidFill>
                  <a:schemeClr val="tx1"/>
                </a:solidFill>
                <a:latin typeface="Arial" panose="020B0604020202020204" pitchFamily="34" charset="0"/>
                <a:cs typeface="Arial" panose="020B0604020202020204" pitchFamily="34" charset="0"/>
              </a:rPr>
              <a:t>pyresparser</a:t>
            </a:r>
            <a:r>
              <a:rPr lang="en-US" dirty="0">
                <a:solidFill>
                  <a:schemeClr val="tx1"/>
                </a:solidFill>
                <a:latin typeface="Arial" panose="020B0604020202020204" pitchFamily="34" charset="0"/>
                <a:cs typeface="Arial" panose="020B0604020202020204" pitchFamily="34" charset="0"/>
              </a:rPr>
              <a:t> module for parsing the information from resume which is built using </a:t>
            </a:r>
            <a:r>
              <a:rPr lang="en-US" dirty="0" err="1">
                <a:solidFill>
                  <a:schemeClr val="tx1"/>
                </a:solidFill>
                <a:latin typeface="Arial" panose="020B0604020202020204" pitchFamily="34" charset="0"/>
                <a:cs typeface="Arial" panose="020B0604020202020204" pitchFamily="34" charset="0"/>
              </a:rPr>
              <a:t>nltk</a:t>
            </a:r>
            <a:r>
              <a:rPr lang="en-US" dirty="0">
                <a:solidFill>
                  <a:schemeClr val="tx1"/>
                </a:solidFill>
                <a:latin typeface="Arial" panose="020B0604020202020204" pitchFamily="34" charset="0"/>
                <a:cs typeface="Arial" panose="020B0604020202020204" pitchFamily="34" charset="0"/>
              </a:rPr>
              <a:t> and </a:t>
            </a:r>
            <a:r>
              <a:rPr lang="en-US" dirty="0" err="1">
                <a:solidFill>
                  <a:schemeClr val="tx1"/>
                </a:solidFill>
                <a:latin typeface="Arial" panose="020B0604020202020204" pitchFamily="34" charset="0"/>
                <a:cs typeface="Arial" panose="020B0604020202020204" pitchFamily="34" charset="0"/>
              </a:rPr>
              <a:t>spaCy</a:t>
            </a:r>
            <a:r>
              <a:rPr lang="en-US" dirty="0">
                <a:solidFill>
                  <a:schemeClr val="tx1"/>
                </a:solidFill>
                <a:latin typeface="Arial" panose="020B0604020202020204" pitchFamily="34" charset="0"/>
                <a:cs typeface="Arial" panose="020B0604020202020204" pitchFamily="34" charset="0"/>
              </a:rPr>
              <a:t> module in python</a:t>
            </a:r>
            <a:r>
              <a:rPr lang="en-US" dirty="0" smtClean="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066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229" y="417095"/>
            <a:ext cx="8596668" cy="846221"/>
          </a:xfrm>
        </p:spPr>
        <p:txBody>
          <a:bodyPr/>
          <a:lstStyle/>
          <a:p>
            <a:r>
              <a:rPr lang="en-US" b="1" dirty="0">
                <a:ln w="0"/>
                <a:latin typeface="Arial Rounded MT Bold" panose="020F0704030504030204" pitchFamily="34" charset="0"/>
              </a:rPr>
              <a:t>System Development Approach:</a:t>
            </a:r>
          </a:p>
        </p:txBody>
      </p:sp>
      <p:sp>
        <p:nvSpPr>
          <p:cNvPr id="3" name="Content Placeholder 2"/>
          <p:cNvSpPr>
            <a:spLocks noGrp="1"/>
          </p:cNvSpPr>
          <p:nvPr>
            <p:ph idx="1"/>
          </p:nvPr>
        </p:nvSpPr>
        <p:spPr>
          <a:xfrm>
            <a:off x="256229" y="1378537"/>
            <a:ext cx="8596668" cy="5479463"/>
          </a:xfrm>
        </p:spPr>
        <p:txBody>
          <a:bodyPr>
            <a:noAutofit/>
          </a:bodyPr>
          <a:lstStyle/>
          <a:p>
            <a:pPr marL="0" indent="0" algn="just">
              <a:lnSpc>
                <a:spcPct val="150000"/>
              </a:lnSpc>
              <a:buNone/>
            </a:pPr>
            <a:r>
              <a:rPr lang="en-US" sz="2000" b="1" dirty="0">
                <a:solidFill>
                  <a:schemeClr val="tx1"/>
                </a:solidFill>
                <a:latin typeface="Arial" panose="020B0604020202020204" pitchFamily="34" charset="0"/>
                <a:cs typeface="Arial" panose="020B0604020202020204" pitchFamily="34" charset="0"/>
              </a:rPr>
              <a:t>Hardware Requirements:</a:t>
            </a:r>
          </a:p>
          <a:p>
            <a:pPr marL="0" indent="0" algn="just">
              <a:lnSpc>
                <a:spcPct val="150000"/>
              </a:lnSpc>
              <a:buClrTx/>
              <a:buNone/>
            </a:pPr>
            <a:r>
              <a:rPr lang="en-US" b="1" dirty="0">
                <a:solidFill>
                  <a:schemeClr val="tx1"/>
                </a:solidFill>
                <a:latin typeface="Arial" panose="020B0604020202020204" pitchFamily="34" charset="0"/>
                <a:cs typeface="Arial" panose="020B0604020202020204" pitchFamily="34" charset="0"/>
              </a:rPr>
              <a:t>Processing Unit</a:t>
            </a:r>
            <a:r>
              <a:rPr lang="en-US" dirty="0">
                <a:solidFill>
                  <a:schemeClr val="tx1"/>
                </a:solidFill>
                <a:latin typeface="Arial" panose="020B0604020202020204" pitchFamily="34" charset="0"/>
                <a:cs typeface="Arial" panose="020B0604020202020204" pitchFamily="34" charset="0"/>
              </a:rPr>
              <a:t>:</a:t>
            </a:r>
          </a:p>
          <a:p>
            <a:pPr lvl="1" algn="just">
              <a:lnSpc>
                <a:spcPct val="150000"/>
              </a:lnSpc>
              <a:buClrTx/>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Utilize a high-performance CPU or GPU for training and inference tasks. GPUs are preferred due to their parallel processing capabilities, which significantly speed up training times </a:t>
            </a: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a:p>
            <a:pPr marL="0" indent="0" algn="just">
              <a:lnSpc>
                <a:spcPct val="150000"/>
              </a:lnSpc>
              <a:buClrTx/>
              <a:buNone/>
            </a:pPr>
            <a:r>
              <a:rPr lang="en-US" b="1" dirty="0" smtClean="0">
                <a:solidFill>
                  <a:schemeClr val="tx1"/>
                </a:solidFill>
                <a:latin typeface="Arial" panose="020B0604020202020204" pitchFamily="34" charset="0"/>
                <a:cs typeface="Arial" panose="020B0604020202020204" pitchFamily="34" charset="0"/>
              </a:rPr>
              <a:t>RAM</a:t>
            </a:r>
            <a:r>
              <a:rPr lang="en-US"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Rounded MT Bold" panose="020F0704030504030204" pitchFamily="34" charset="0"/>
              </a:rPr>
              <a:t> </a:t>
            </a:r>
            <a:endParaRPr lang="en-US" dirty="0">
              <a:solidFill>
                <a:schemeClr val="tx1"/>
              </a:solidFill>
              <a:latin typeface="Arial Rounded MT Bold" panose="020F0704030504030204" pitchFamily="34" charset="0"/>
            </a:endParaRPr>
          </a:p>
          <a:p>
            <a:pPr lvl="1" algn="just">
              <a:lnSpc>
                <a:spcPct val="150000"/>
              </a:lnSpc>
              <a:buClrTx/>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Sufficient RAM is necessary to handle large datasets and model parameters. The amount of RAM required depends on the size of the dataset and the </a:t>
            </a:r>
            <a:r>
              <a:rPr lang="en-US" sz="1800" dirty="0" smtClean="0">
                <a:solidFill>
                  <a:schemeClr val="tx1"/>
                </a:solidFill>
                <a:latin typeface="Arial" panose="020B0604020202020204" pitchFamily="34" charset="0"/>
                <a:cs typeface="Arial" panose="020B0604020202020204" pitchFamily="34" charset="0"/>
              </a:rPr>
              <a:t>complexity architecture</a:t>
            </a:r>
            <a:r>
              <a:rPr lang="en-US" sz="1800" dirty="0">
                <a:solidFill>
                  <a:schemeClr val="tx1"/>
                </a:solidFill>
                <a:latin typeface="Arial" panose="020B0604020202020204" pitchFamily="34" charset="0"/>
                <a:cs typeface="Arial" panose="020B0604020202020204" pitchFamily="34" charset="0"/>
              </a:rPr>
              <a:t>.</a:t>
            </a:r>
          </a:p>
          <a:p>
            <a:pPr algn="just">
              <a:lnSpc>
                <a:spcPct val="150000"/>
              </a:lnSpc>
            </a:pP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78003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1646" y="2321499"/>
            <a:ext cx="7708232" cy="2677656"/>
          </a:xfrm>
          <a:prstGeom prst="rect">
            <a:avLst/>
          </a:prstGeom>
        </p:spPr>
        <p:txBody>
          <a:bodyPr wrap="square">
            <a:spAutoFit/>
          </a:bodyPr>
          <a:lstStyle/>
          <a:p>
            <a:pPr algn="just">
              <a:lnSpc>
                <a:spcPct val="150000"/>
              </a:lnSpc>
              <a:buClrTx/>
            </a:pPr>
            <a:r>
              <a:rPr lang="en-US" sz="2000" b="1" dirty="0" smtClean="0">
                <a:latin typeface="Arial Rounded MT Bold" panose="020F0704030504030204" pitchFamily="34" charset="0"/>
              </a:rPr>
              <a:t>Storage</a:t>
            </a:r>
            <a:r>
              <a:rPr lang="en-US" sz="2000" dirty="0" smtClean="0">
                <a:latin typeface="Arial Rounded MT Bold" panose="020F0704030504030204" pitchFamily="34" charset="0"/>
              </a:rPr>
              <a:t>:</a:t>
            </a:r>
          </a:p>
          <a:p>
            <a:pPr algn="just">
              <a:lnSpc>
                <a:spcPct val="150000"/>
              </a:lnSpc>
              <a:buClrTx/>
            </a:pPr>
            <a:endParaRPr lang="en-US" sz="2000" dirty="0">
              <a:latin typeface="Arial Rounded MT Bold" panose="020F0704030504030204" pitchFamily="34" charset="0"/>
            </a:endParaRPr>
          </a:p>
          <a:p>
            <a:pPr marL="742950" lvl="1" indent="-285750" algn="just">
              <a:lnSpc>
                <a:spcPct val="150000"/>
              </a:lnSpc>
              <a:buClrTx/>
              <a:buFont typeface="Wingdings" panose="05000000000000000000" pitchFamily="2" charset="2"/>
              <a:buChar char="Ø"/>
            </a:pPr>
            <a:r>
              <a:rPr lang="en-US" dirty="0">
                <a:latin typeface="Arial" panose="020B0604020202020204" pitchFamily="34" charset="0"/>
                <a:cs typeface="Arial" panose="020B0604020202020204" pitchFamily="34" charset="0"/>
              </a:rPr>
              <a:t>You'll need storage space for storing datasets, trained models, and intermediate results. Consider using SSDs for faster data access and model loading times</a:t>
            </a:r>
            <a:r>
              <a:rPr lang="en-US" dirty="0" smtClean="0">
                <a:latin typeface="Arial" panose="020B0604020202020204" pitchFamily="34" charset="0"/>
                <a:cs typeface="Arial" panose="020B0604020202020204" pitchFamily="34" charset="0"/>
              </a:rPr>
              <a:t>.</a:t>
            </a:r>
            <a:endParaRPr lang="en-US" sz="2000" dirty="0">
              <a:latin typeface="Arial Rounded MT Bold" panose="020F0704030504030204" pitchFamily="34" charset="0"/>
            </a:endParaRPr>
          </a:p>
          <a:p>
            <a:pPr lvl="1" algn="just">
              <a:lnSpc>
                <a:spcPct val="150000"/>
              </a:lnSpc>
              <a:buClrTx/>
            </a:pPr>
            <a:r>
              <a:rPr lang="en-US" dirty="0" smtClean="0">
                <a:latin typeface="Arial Rounded MT Bold" panose="020F0704030504030204" pitchFamily="34" charset="0"/>
              </a:rPr>
              <a:t> </a:t>
            </a:r>
            <a:endParaRPr lang="en-US" dirty="0">
              <a:latin typeface="Arial Rounded MT Bold" panose="020F0704030504030204" pitchFamily="34" charset="0"/>
            </a:endParaRPr>
          </a:p>
        </p:txBody>
      </p:sp>
      <p:sp>
        <p:nvSpPr>
          <p:cNvPr id="6" name="Rectangle 5"/>
          <p:cNvSpPr/>
          <p:nvPr/>
        </p:nvSpPr>
        <p:spPr>
          <a:xfrm>
            <a:off x="639521" y="1360190"/>
            <a:ext cx="7132081" cy="584775"/>
          </a:xfrm>
          <a:prstGeom prst="rect">
            <a:avLst/>
          </a:prstGeom>
        </p:spPr>
        <p:txBody>
          <a:bodyPr wrap="none">
            <a:spAutoFit/>
          </a:bodyPr>
          <a:lstStyle/>
          <a:p>
            <a:r>
              <a:rPr lang="en-US" sz="3200" b="1" dirty="0">
                <a:solidFill>
                  <a:schemeClr val="accent1"/>
                </a:solidFill>
                <a:latin typeface="Arial" panose="020B0604020202020204" pitchFamily="34" charset="0"/>
                <a:cs typeface="Arial" panose="020B0604020202020204" pitchFamily="34" charset="0"/>
              </a:rPr>
              <a:t>Hardware Requirements:(</a:t>
            </a:r>
            <a:r>
              <a:rPr lang="en-US" sz="3200" b="1" dirty="0" smtClean="0">
                <a:solidFill>
                  <a:schemeClr val="accent1"/>
                </a:solidFill>
                <a:latin typeface="Arial" panose="020B0604020202020204" pitchFamily="34" charset="0"/>
                <a:cs typeface="Arial" panose="020B0604020202020204" pitchFamily="34" charset="0"/>
              </a:rPr>
              <a:t>CONTU…)</a:t>
            </a:r>
            <a:endParaRPr lang="en-US" sz="32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539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07" y="354936"/>
            <a:ext cx="8596668" cy="954505"/>
          </a:xfrm>
        </p:spPr>
        <p:txBody>
          <a:bodyPr>
            <a:normAutofit/>
          </a:bodyPr>
          <a:lstStyle/>
          <a:p>
            <a:r>
              <a:rPr lang="en-US" b="1" dirty="0" smtClean="0">
                <a:latin typeface="Arial" panose="020B0604020202020204" pitchFamily="34" charset="0"/>
                <a:cs typeface="Arial" panose="020B0604020202020204" pitchFamily="34" charset="0"/>
              </a:rPr>
              <a:t>Software </a:t>
            </a:r>
            <a:r>
              <a:rPr lang="en-US" b="1" dirty="0">
                <a:latin typeface="Arial" panose="020B0604020202020204" pitchFamily="34" charset="0"/>
                <a:cs typeface="Arial" panose="020B0604020202020204" pitchFamily="34" charset="0"/>
              </a:rPr>
              <a:t>Requirements: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00607" y="1221156"/>
            <a:ext cx="10357039" cy="5336359"/>
          </a:xfrm>
        </p:spPr>
        <p:txBody>
          <a:bodyPr>
            <a:normAutofit fontScale="92500" lnSpcReduction="10000"/>
          </a:bodyPr>
          <a:lstStyle/>
          <a:p>
            <a:pPr marL="0" indent="0" algn="just">
              <a:lnSpc>
                <a:spcPct val="150000"/>
              </a:lnSpc>
              <a:buNone/>
            </a:pPr>
            <a:r>
              <a:rPr lang="en-US" sz="2000" dirty="0"/>
              <a:t>Python Modules/Libraries</a:t>
            </a:r>
            <a:r>
              <a:rPr lang="en-US" sz="2000" dirty="0" smtClean="0"/>
              <a:t>:</a:t>
            </a:r>
          </a:p>
          <a:p>
            <a:pPr marL="0" indent="0" algn="just">
              <a:lnSpc>
                <a:spcPct val="150000"/>
              </a:lnSpc>
              <a:buNone/>
            </a:pPr>
            <a:r>
              <a:rPr lang="en-US" sz="2000" dirty="0" smtClean="0"/>
              <a:t> </a:t>
            </a:r>
            <a:r>
              <a:rPr lang="en-US" sz="2000" dirty="0"/>
              <a:t>1. </a:t>
            </a:r>
            <a:r>
              <a:rPr lang="en-US" sz="2200" dirty="0">
                <a:solidFill>
                  <a:schemeClr val="tx1"/>
                </a:solidFill>
              </a:rPr>
              <a:t>OS</a:t>
            </a:r>
            <a:r>
              <a:rPr lang="en-US" sz="2000" dirty="0"/>
              <a:t>: For accessing the files and data from internal storage</a:t>
            </a:r>
            <a:r>
              <a:rPr lang="en-US" sz="2000" dirty="0" smtClean="0"/>
              <a:t>.</a:t>
            </a:r>
          </a:p>
          <a:p>
            <a:pPr marL="0" indent="0" algn="just">
              <a:lnSpc>
                <a:spcPct val="150000"/>
              </a:lnSpc>
              <a:buNone/>
            </a:pPr>
            <a:r>
              <a:rPr lang="en-US" sz="2000" dirty="0" smtClean="0"/>
              <a:t> </a:t>
            </a:r>
            <a:r>
              <a:rPr lang="en-US" sz="2000" dirty="0"/>
              <a:t>2. </a:t>
            </a:r>
            <a:r>
              <a:rPr lang="en-US" sz="2200" dirty="0">
                <a:solidFill>
                  <a:schemeClr val="tx1"/>
                </a:solidFill>
              </a:rPr>
              <a:t>Pandas</a:t>
            </a:r>
            <a:r>
              <a:rPr lang="en-US" sz="2000" dirty="0">
                <a:solidFill>
                  <a:schemeClr val="tx1"/>
                </a:solidFill>
              </a:rPr>
              <a:t>:</a:t>
            </a:r>
            <a:r>
              <a:rPr lang="en-US" sz="2000" dirty="0"/>
              <a:t> For accessing and manipulating datasheets. </a:t>
            </a:r>
            <a:endParaRPr lang="en-US" sz="2000" dirty="0" smtClean="0"/>
          </a:p>
          <a:p>
            <a:pPr marL="0" indent="0" algn="just">
              <a:lnSpc>
                <a:spcPct val="150000"/>
              </a:lnSpc>
              <a:buNone/>
            </a:pPr>
            <a:r>
              <a:rPr lang="en-US" sz="2000" dirty="0" smtClean="0"/>
              <a:t>3</a:t>
            </a:r>
            <a:r>
              <a:rPr lang="en-US" sz="2000" dirty="0"/>
              <a:t>. </a:t>
            </a:r>
            <a:r>
              <a:rPr lang="en-US" sz="2200" dirty="0" err="1">
                <a:solidFill>
                  <a:schemeClr val="tx1"/>
                </a:solidFill>
              </a:rPr>
              <a:t>Numpy</a:t>
            </a:r>
            <a:r>
              <a:rPr lang="en-US" sz="2000" dirty="0"/>
              <a:t>: For working on arrays and other data manipulation</a:t>
            </a:r>
            <a:r>
              <a:rPr lang="en-US" sz="2000" dirty="0" smtClean="0"/>
              <a:t>.</a:t>
            </a:r>
          </a:p>
          <a:p>
            <a:pPr marL="0" indent="0" algn="just">
              <a:lnSpc>
                <a:spcPct val="150000"/>
              </a:lnSpc>
              <a:buNone/>
            </a:pPr>
            <a:r>
              <a:rPr lang="en-US" sz="2000" dirty="0" smtClean="0"/>
              <a:t> </a:t>
            </a:r>
            <a:r>
              <a:rPr lang="en-US" sz="2000" dirty="0"/>
              <a:t>4. </a:t>
            </a:r>
            <a:r>
              <a:rPr lang="en-US" sz="2200" dirty="0" err="1">
                <a:solidFill>
                  <a:schemeClr val="tx1"/>
                </a:solidFill>
              </a:rPr>
              <a:t>Tkinter</a:t>
            </a:r>
            <a:r>
              <a:rPr lang="en-US" sz="2200" dirty="0">
                <a:solidFill>
                  <a:schemeClr val="tx1"/>
                </a:solidFill>
              </a:rPr>
              <a:t>:</a:t>
            </a:r>
            <a:r>
              <a:rPr lang="en-US" sz="2000" dirty="0"/>
              <a:t> For building the GUI. </a:t>
            </a:r>
            <a:endParaRPr lang="en-US" sz="2000" dirty="0" smtClean="0"/>
          </a:p>
          <a:p>
            <a:pPr marL="0" indent="0" algn="just">
              <a:lnSpc>
                <a:spcPct val="150000"/>
              </a:lnSpc>
              <a:buNone/>
            </a:pPr>
            <a:r>
              <a:rPr lang="en-US" sz="2000" dirty="0" smtClean="0"/>
              <a:t>5</a:t>
            </a:r>
            <a:r>
              <a:rPr lang="en-US" sz="2000" dirty="0"/>
              <a:t>. </a:t>
            </a:r>
            <a:r>
              <a:rPr lang="en-US" sz="2200" dirty="0" err="1">
                <a:solidFill>
                  <a:schemeClr val="tx1"/>
                </a:solidFill>
              </a:rPr>
              <a:t>Functools</a:t>
            </a:r>
            <a:r>
              <a:rPr lang="en-US" sz="2000" dirty="0"/>
              <a:t>: Tools for Manipulating Functions. Purpose: Functions that operate on other functions. </a:t>
            </a:r>
            <a:endParaRPr lang="en-US" sz="2000" dirty="0" smtClean="0"/>
          </a:p>
          <a:p>
            <a:pPr marL="0" indent="0" algn="just">
              <a:lnSpc>
                <a:spcPct val="150000"/>
              </a:lnSpc>
              <a:buNone/>
            </a:pPr>
            <a:r>
              <a:rPr lang="en-US" sz="2000" dirty="0" smtClean="0"/>
              <a:t>6</a:t>
            </a:r>
            <a:r>
              <a:rPr lang="en-US" sz="2000" dirty="0"/>
              <a:t>. </a:t>
            </a:r>
            <a:r>
              <a:rPr lang="en-US" sz="2200" dirty="0" err="1">
                <a:solidFill>
                  <a:schemeClr val="tx1"/>
                </a:solidFill>
              </a:rPr>
              <a:t>Pyresparser</a:t>
            </a:r>
            <a:r>
              <a:rPr lang="en-US" sz="2200" dirty="0">
                <a:solidFill>
                  <a:schemeClr val="tx1"/>
                </a:solidFill>
              </a:rPr>
              <a:t>:</a:t>
            </a:r>
            <a:r>
              <a:rPr lang="en-US" sz="2000" dirty="0"/>
              <a:t> Module for extracting information from resume</a:t>
            </a:r>
            <a:r>
              <a:rPr lang="en-US" sz="2000" dirty="0" smtClean="0"/>
              <a:t>.</a:t>
            </a:r>
          </a:p>
          <a:p>
            <a:pPr marL="0" indent="0" algn="just">
              <a:lnSpc>
                <a:spcPct val="150000"/>
              </a:lnSpc>
              <a:buNone/>
            </a:pPr>
            <a:r>
              <a:rPr lang="en-US" sz="2000" dirty="0" smtClean="0"/>
              <a:t> </a:t>
            </a:r>
            <a:r>
              <a:rPr lang="en-US" sz="2000" dirty="0"/>
              <a:t>7. </a:t>
            </a:r>
            <a:r>
              <a:rPr lang="en-US" sz="2200" dirty="0" err="1">
                <a:solidFill>
                  <a:schemeClr val="tx1"/>
                </a:solidFill>
              </a:rPr>
              <a:t>Sklearn</a:t>
            </a:r>
            <a:r>
              <a:rPr lang="en-US" sz="2600" dirty="0">
                <a:solidFill>
                  <a:schemeClr val="tx1"/>
                </a:solidFill>
              </a:rPr>
              <a:t>:</a:t>
            </a:r>
            <a:r>
              <a:rPr lang="en-US" sz="2000" dirty="0"/>
              <a:t> It features various classification, regression and clustering algorithms. We used </a:t>
            </a:r>
            <a:r>
              <a:rPr lang="en-US" sz="2000" dirty="0" err="1"/>
              <a:t>sklearn</a:t>
            </a:r>
            <a:r>
              <a:rPr lang="en-US" sz="2000" dirty="0"/>
              <a:t> to make the model learn on various characteristic values using logical regression. </a:t>
            </a:r>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09182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96" y="1054769"/>
            <a:ext cx="8596668" cy="1320800"/>
          </a:xfrm>
        </p:spPr>
        <p:txBody>
          <a:bodyPr/>
          <a:lstStyle/>
          <a:p>
            <a:r>
              <a:rPr lang="en-US" b="1" dirty="0">
                <a:latin typeface="Arial Rounded MT Bold" panose="020F0704030504030204" pitchFamily="34" charset="0"/>
              </a:rPr>
              <a:t>Algorithm and </a:t>
            </a:r>
            <a:r>
              <a:rPr lang="en-US" b="1" dirty="0" smtClean="0">
                <a:latin typeface="Arial Rounded MT Bold" panose="020F0704030504030204" pitchFamily="34" charset="0"/>
              </a:rPr>
              <a:t>deployment:</a:t>
            </a:r>
            <a:endParaRPr lang="en-US" b="1" dirty="0">
              <a:latin typeface="Arial Rounded MT Bold" panose="020F0704030504030204" pitchFamily="34" charset="0"/>
            </a:endParaRPr>
          </a:p>
        </p:txBody>
      </p:sp>
      <p:sp>
        <p:nvSpPr>
          <p:cNvPr id="3" name="Content Placeholder 2"/>
          <p:cNvSpPr>
            <a:spLocks noGrp="1"/>
          </p:cNvSpPr>
          <p:nvPr>
            <p:ph idx="1"/>
          </p:nvPr>
        </p:nvSpPr>
        <p:spPr>
          <a:xfrm>
            <a:off x="616144" y="1836100"/>
            <a:ext cx="8596668" cy="4907562"/>
          </a:xfrm>
        </p:spPr>
        <p:txBody>
          <a:bodyPr>
            <a:normAutofit/>
          </a:bodyPr>
          <a:lstStyle/>
          <a:p>
            <a:pPr marL="0" indent="0">
              <a:buNone/>
            </a:pPr>
            <a:r>
              <a:rPr lang="en-US" sz="2400" dirty="0">
                <a:solidFill>
                  <a:schemeClr val="tx1"/>
                </a:solidFill>
              </a:rPr>
              <a:t>Problem Statement</a:t>
            </a:r>
            <a:r>
              <a:rPr lang="en-US" dirty="0" smtClean="0"/>
              <a:t>:</a:t>
            </a:r>
          </a:p>
          <a:p>
            <a:pPr algn="just">
              <a:buFont typeface="Wingdings" panose="05000000000000000000" pitchFamily="2" charset="2"/>
              <a:buChar char="Ø"/>
            </a:pPr>
            <a:r>
              <a:rPr lang="en-US" dirty="0" smtClean="0"/>
              <a:t> </a:t>
            </a:r>
            <a:r>
              <a:rPr lang="en-US" dirty="0"/>
              <a:t>Develop an AI-based system to predict personality traits from CVs (resumes) to assist recruiters in evaluating job applicants more effectively</a:t>
            </a:r>
            <a:r>
              <a:rPr lang="en-US" dirty="0" smtClean="0"/>
              <a:t>.</a:t>
            </a:r>
            <a:endParaRPr lang="en-US" dirty="0" smtClean="0"/>
          </a:p>
          <a:p>
            <a:pPr marL="0" indent="0" algn="just">
              <a:buNone/>
            </a:pPr>
            <a:r>
              <a:rPr lang="en-US" sz="2400" dirty="0" smtClean="0">
                <a:solidFill>
                  <a:schemeClr val="tx1"/>
                </a:solidFill>
              </a:rPr>
              <a:t>Input </a:t>
            </a:r>
            <a:r>
              <a:rPr lang="en-US" sz="2400" dirty="0" smtClean="0">
                <a:solidFill>
                  <a:schemeClr val="tx1"/>
                </a:solidFill>
              </a:rPr>
              <a:t>Method</a:t>
            </a:r>
            <a:r>
              <a:rPr lang="en-US" sz="2000" dirty="0" smtClean="0"/>
              <a:t>:</a:t>
            </a:r>
          </a:p>
          <a:p>
            <a:pPr algn="just">
              <a:buFont typeface="Wingdings" panose="05000000000000000000" pitchFamily="2" charset="2"/>
              <a:buChar char="Ø"/>
            </a:pPr>
            <a:r>
              <a:rPr lang="en-US" sz="2000" dirty="0"/>
              <a:t> </a:t>
            </a:r>
            <a:r>
              <a:rPr lang="en-US" dirty="0" smtClean="0"/>
              <a:t>  </a:t>
            </a:r>
            <a:r>
              <a:rPr lang="en-US" dirty="0" smtClean="0"/>
              <a:t>Use </a:t>
            </a:r>
            <a:r>
              <a:rPr lang="en-US" dirty="0"/>
              <a:t>Natural Language Processing (NLP) techniques </a:t>
            </a:r>
            <a:r>
              <a:rPr lang="en-US" dirty="0" smtClean="0"/>
              <a:t>to</a:t>
            </a:r>
            <a:r>
              <a:rPr lang="en-US" sz="2000" dirty="0"/>
              <a:t> data to remove noise, </a:t>
            </a:r>
            <a:r>
              <a:rPr lang="en-US" sz="2000" dirty="0" smtClean="0"/>
              <a:t>    irrelevant </a:t>
            </a:r>
            <a:r>
              <a:rPr lang="en-US" sz="2000" dirty="0"/>
              <a:t>information, and standardize the format.</a:t>
            </a:r>
          </a:p>
          <a:p>
            <a:pPr algn="just">
              <a:buFont typeface="Wingdings" panose="05000000000000000000" pitchFamily="2" charset="2"/>
              <a:buChar char="Ø"/>
            </a:pPr>
            <a:r>
              <a:rPr lang="en-US" dirty="0"/>
              <a:t>  Collect CVs/resumes from job applicants in digital </a:t>
            </a:r>
            <a:r>
              <a:rPr lang="en-US" dirty="0" err="1"/>
              <a:t>format.Extract</a:t>
            </a:r>
            <a:r>
              <a:rPr lang="en-US" dirty="0"/>
              <a:t> textual information from CVs using Optical Character Recognition (OCR) or document parsing </a:t>
            </a:r>
            <a:r>
              <a:rPr lang="en-US" dirty="0" err="1"/>
              <a:t>techniques.Preprocess</a:t>
            </a:r>
            <a:r>
              <a:rPr lang="en-US" dirty="0"/>
              <a:t> the text  </a:t>
            </a:r>
            <a:r>
              <a:rPr lang="en-US" dirty="0"/>
              <a:t>analyze the textual content of the </a:t>
            </a:r>
            <a:r>
              <a:rPr lang="en-US" dirty="0" err="1" smtClean="0"/>
              <a:t>CVs.Extract</a:t>
            </a:r>
            <a:r>
              <a:rPr lang="en-US" dirty="0" smtClean="0"/>
              <a:t> </a:t>
            </a:r>
            <a:r>
              <a:rPr lang="en-US" dirty="0"/>
              <a:t>relevant features such as language style, keywords, employment history, education background, skills, achievements, and interests.</a:t>
            </a:r>
          </a:p>
          <a:p>
            <a:pPr marL="0" indent="0" algn="just">
              <a:buNone/>
            </a:pPr>
            <a:endParaRPr lang="en-US" sz="2400" dirty="0">
              <a:solidFill>
                <a:schemeClr val="tx1"/>
              </a:solidFill>
              <a:latin typeface="Arial Rounded MT Bold" panose="020F0704030504030204" pitchFamily="34" charset="0"/>
            </a:endParaRPr>
          </a:p>
          <a:p>
            <a:pPr algn="just"/>
            <a:endParaRPr lang="en-US" sz="24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537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603" y="1672015"/>
            <a:ext cx="9851713" cy="4820480"/>
          </a:xfrm>
        </p:spPr>
        <p:txBody>
          <a:bodyPr/>
          <a:lstStyle/>
          <a:p>
            <a:pPr marL="0" indent="0">
              <a:buNone/>
            </a:pPr>
            <a:r>
              <a:rPr lang="en-US" sz="2800" dirty="0">
                <a:solidFill>
                  <a:schemeClr val="tx1"/>
                </a:solidFill>
              </a:rPr>
              <a:t>Output</a:t>
            </a:r>
            <a:r>
              <a:rPr lang="en-US" sz="2800" dirty="0" smtClean="0">
                <a:solidFill>
                  <a:schemeClr val="tx1"/>
                </a:solidFill>
              </a:rPr>
              <a:t>:</a:t>
            </a:r>
          </a:p>
          <a:p>
            <a:pPr>
              <a:buFont typeface="Wingdings" panose="05000000000000000000" pitchFamily="2" charset="2"/>
              <a:buChar char="Ø"/>
            </a:pPr>
            <a:r>
              <a:rPr lang="en-US" dirty="0"/>
              <a:t> </a:t>
            </a:r>
            <a:r>
              <a:rPr lang="en-US" dirty="0" smtClean="0"/>
              <a:t>Predicted </a:t>
            </a:r>
            <a:r>
              <a:rPr lang="en-US" dirty="0"/>
              <a:t>personality traits for each job applicant, which may include:</a:t>
            </a:r>
          </a:p>
          <a:p>
            <a:pPr>
              <a:buFont typeface="Wingdings" panose="05000000000000000000" pitchFamily="2" charset="2"/>
              <a:buChar char="Ø"/>
            </a:pPr>
            <a:r>
              <a:rPr lang="en-US" dirty="0" smtClean="0"/>
              <a:t> Extroversion </a:t>
            </a:r>
            <a:r>
              <a:rPr lang="en-US" dirty="0"/>
              <a:t>vs. Introversion</a:t>
            </a:r>
          </a:p>
          <a:p>
            <a:pPr>
              <a:buFont typeface="Wingdings" panose="05000000000000000000" pitchFamily="2" charset="2"/>
              <a:buChar char="Ø"/>
            </a:pPr>
            <a:r>
              <a:rPr lang="en-US" dirty="0" smtClean="0"/>
              <a:t> Openness </a:t>
            </a:r>
            <a:r>
              <a:rPr lang="en-US" dirty="0"/>
              <a:t>to Experience</a:t>
            </a:r>
          </a:p>
          <a:p>
            <a:pPr>
              <a:buFont typeface="Wingdings" panose="05000000000000000000" pitchFamily="2" charset="2"/>
              <a:buChar char="Ø"/>
            </a:pPr>
            <a:r>
              <a:rPr lang="en-US" dirty="0" smtClean="0"/>
              <a:t> Conscientiousness</a:t>
            </a:r>
            <a:endParaRPr lang="en-US" dirty="0"/>
          </a:p>
          <a:p>
            <a:pPr>
              <a:buFont typeface="Wingdings" panose="05000000000000000000" pitchFamily="2" charset="2"/>
              <a:buChar char="Ø"/>
            </a:pPr>
            <a:r>
              <a:rPr lang="en-US" dirty="0" smtClean="0"/>
              <a:t> Agreeableness</a:t>
            </a:r>
            <a:endParaRPr lang="en-US" dirty="0"/>
          </a:p>
          <a:p>
            <a:pPr>
              <a:buFont typeface="Wingdings" panose="05000000000000000000" pitchFamily="2" charset="2"/>
              <a:buChar char="Ø"/>
            </a:pPr>
            <a:r>
              <a:rPr lang="en-US" dirty="0" smtClean="0"/>
              <a:t> Emotional </a:t>
            </a:r>
            <a:r>
              <a:rPr lang="en-US" dirty="0"/>
              <a:t>Stability These predictions can be presented as scores or labels indicating the </a:t>
            </a:r>
            <a:r>
              <a:rPr lang="en-US" dirty="0" smtClean="0"/>
              <a:t>      likelihood </a:t>
            </a:r>
            <a:r>
              <a:rPr lang="en-US" dirty="0"/>
              <a:t>or degree of each personality trait.</a:t>
            </a:r>
          </a:p>
        </p:txBody>
      </p:sp>
    </p:spTree>
    <p:extLst>
      <p:ext uri="{BB962C8B-B14F-4D97-AF65-F5344CB8AC3E}">
        <p14:creationId xmlns:p14="http://schemas.microsoft.com/office/powerpoint/2010/main" val="34583305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710</TotalTime>
  <Words>1083</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Rounded MT Bold</vt:lpstr>
      <vt:lpstr>Söhne</vt:lpstr>
      <vt:lpstr>Trebuchet MS</vt:lpstr>
      <vt:lpstr>Wingdings</vt:lpstr>
      <vt:lpstr>Wingdings 3</vt:lpstr>
      <vt:lpstr>Facet</vt:lpstr>
      <vt:lpstr>Personality Prediction Through CV</vt:lpstr>
      <vt:lpstr>Project outline:</vt:lpstr>
      <vt:lpstr>Problem Statement:</vt:lpstr>
      <vt:lpstr>PowerPoint Presentation</vt:lpstr>
      <vt:lpstr>System Development Approach:</vt:lpstr>
      <vt:lpstr>PowerPoint Presentation</vt:lpstr>
      <vt:lpstr>Software Requirements:</vt:lpstr>
      <vt:lpstr>Algorithm and deployment:</vt:lpstr>
      <vt:lpstr>PowerPoint Presentation</vt:lpstr>
      <vt:lpstr>Algorithm steps:</vt:lpstr>
      <vt:lpstr>Algorithm steps:(contu..)</vt:lpstr>
      <vt:lpstr>Deployment steps: </vt:lpstr>
      <vt:lpstr>Deployment steps:(CONTU..)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 using GAN</dc:title>
  <dc:creator>madheshwaran</dc:creator>
  <cp:lastModifiedBy>Admin</cp:lastModifiedBy>
  <cp:revision>62</cp:revision>
  <dcterms:created xsi:type="dcterms:W3CDTF">2024-03-23T18:27:25Z</dcterms:created>
  <dcterms:modified xsi:type="dcterms:W3CDTF">2024-04-03T14:47:29Z</dcterms:modified>
</cp:coreProperties>
</file>