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2" r:id="rId2"/>
    <p:sldId id="293" r:id="rId3"/>
    <p:sldId id="295" r:id="rId4"/>
    <p:sldId id="260" r:id="rId5"/>
    <p:sldId id="262" r:id="rId6"/>
    <p:sldId id="263" r:id="rId7"/>
    <p:sldId id="265" r:id="rId8"/>
    <p:sldId id="285" r:id="rId9"/>
    <p:sldId id="269" r:id="rId10"/>
    <p:sldId id="270" r:id="rId11"/>
    <p:sldId id="276" r:id="rId12"/>
    <p:sldId id="277" r:id="rId13"/>
    <p:sldId id="271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94" r:id="rId25"/>
    <p:sldId id="287" r:id="rId26"/>
    <p:sldId id="289" r:id="rId27"/>
    <p:sldId id="288" r:id="rId28"/>
    <p:sldId id="290" r:id="rId29"/>
    <p:sldId id="29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8D8B1-BBC8-4741-AAE3-8EA0CB12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59" y="159426"/>
            <a:ext cx="8096434" cy="6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6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BF3AB-0C3B-4C6A-8D11-039FD989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3" y="346229"/>
            <a:ext cx="9378688" cy="60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515A9-A370-4F9A-A5EE-48EF67D2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6" y="461639"/>
            <a:ext cx="8007657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6D1D5-7C45-4482-A2A9-1B1AB73E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470517"/>
            <a:ext cx="8433787" cy="61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011E7-1974-4EA0-8F01-2A147DA1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09" y="250464"/>
            <a:ext cx="8183929" cy="61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8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45C-9713-4AAA-9148-701B38A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2044"/>
            <a:ext cx="10018713" cy="95878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BLOCKS</a:t>
            </a:r>
            <a:endParaRPr lang="en-IN" sz="4800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2DFDB3-D133-42D2-A4F1-096906CD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402" y="1189608"/>
            <a:ext cx="8833282" cy="5157927"/>
          </a:xfrm>
        </p:spPr>
      </p:pic>
    </p:spTree>
    <p:extLst>
      <p:ext uri="{BB962C8B-B14F-4D97-AF65-F5344CB8AC3E}">
        <p14:creationId xmlns:p14="http://schemas.microsoft.com/office/powerpoint/2010/main" val="275200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3E62C-D822-4DAC-BB74-4EE9D79A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93" y="568172"/>
            <a:ext cx="8531440" cy="54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A286A-9077-4908-8C3C-3AF07F00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10718"/>
            <a:ext cx="8166347" cy="60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5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CDFBD-906C-41A2-AFA1-9EBF86C8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10" y="284085"/>
            <a:ext cx="7976760" cy="61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90161-4945-4027-8430-640AADD3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506028"/>
            <a:ext cx="8708993" cy="55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FD29A-501C-46AE-A140-CC789929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568171"/>
            <a:ext cx="8507999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BB749-FB2C-4ABC-8D24-8198DA28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337351"/>
            <a:ext cx="9712172" cy="59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3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26ADE5-53A5-4129-B8EE-3C601D22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7" y="417250"/>
            <a:ext cx="8513686" cy="5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03048-2BFA-4C55-88FA-9ED64433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639192"/>
            <a:ext cx="8078680" cy="58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92BA7-F5D9-4C3F-8D37-76341C6C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248575"/>
            <a:ext cx="8777202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F2F65-737B-4C03-B3E0-59DB297A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479394"/>
            <a:ext cx="8918412" cy="5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62E3C6-F39D-408E-9685-5119319A6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5393"/>
              </p:ext>
            </p:extLst>
          </p:nvPr>
        </p:nvGraphicFramePr>
        <p:xfrm>
          <a:off x="3266983" y="896645"/>
          <a:ext cx="6498454" cy="4953739"/>
        </p:xfrm>
        <a:graphic>
          <a:graphicData uri="http://schemas.openxmlformats.org/drawingml/2006/table">
            <a:tbl>
              <a:tblPr/>
              <a:tblGrid>
                <a:gridCol w="3249227">
                  <a:extLst>
                    <a:ext uri="{9D8B030D-6E8A-4147-A177-3AD203B41FA5}">
                      <a16:colId xmlns:a16="http://schemas.microsoft.com/office/drawing/2014/main" val="4038272803"/>
                    </a:ext>
                  </a:extLst>
                </a:gridCol>
                <a:gridCol w="3249227">
                  <a:extLst>
                    <a:ext uri="{9D8B030D-6E8A-4147-A177-3AD203B41FA5}">
                      <a16:colId xmlns:a16="http://schemas.microsoft.com/office/drawing/2014/main" val="5637585"/>
                    </a:ext>
                  </a:extLst>
                </a:gridCol>
              </a:tblGrid>
              <a:tr h="724008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Pig </a:t>
                      </a:r>
                      <a:endParaRPr lang="en-IN">
                        <a:effectLst/>
                        <a:latin typeface="inherit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Hive </a:t>
                      </a:r>
                      <a:endParaRPr lang="en-IN">
                        <a:effectLst/>
                        <a:latin typeface="inherit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7117"/>
                  </a:ext>
                </a:extLst>
              </a:tr>
              <a:tr h="1409910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  <a:latin typeface="inherit"/>
                        </a:rPr>
                        <a:t>Procedural Data Flow Language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  <a:latin typeface="inherit"/>
                        </a:rPr>
                        <a:t>Declarative SQLish Language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02979"/>
                  </a:ext>
                </a:extLst>
              </a:tr>
              <a:tr h="724008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  <a:latin typeface="inherit"/>
                        </a:rPr>
                        <a:t>For Programming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  <a:latin typeface="inherit"/>
                        </a:rPr>
                        <a:t>For creating reports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00778"/>
                  </a:ext>
                </a:extLst>
              </a:tr>
              <a:tr h="2095813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inherit"/>
                        </a:rPr>
                        <a:t>Mainly used by Researchers and Programmers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inherit"/>
                        </a:rPr>
                        <a:t>Mainly used by Data Analysts</a:t>
                      </a: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38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7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CB61E7-6F16-4E22-9358-39D61A30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6" y="2357437"/>
            <a:ext cx="502476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2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103E4-B5B8-4069-BD0F-C0637E0E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5" y="514906"/>
            <a:ext cx="8123068" cy="5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4CDCA-FD03-4237-B638-FD37179E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08" y="856488"/>
            <a:ext cx="8966446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5DC66-16E5-4D64-9857-0FED24FC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012055"/>
            <a:ext cx="7243624" cy="45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A922-CD88-4D04-BE53-F0359765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144"/>
            <a:ext cx="10018713" cy="12961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 H1B CASE STUDY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ABC8-F954-4615-89FD-1A752478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6353"/>
            <a:ext cx="10018713" cy="416584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H1B is an employment-based, non-immigrant visa category for temporary foreign workers in the United States. For 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 The data set has nearly 3 million records.</a:t>
            </a:r>
          </a:p>
          <a:p>
            <a:endParaRPr lang="en-US" dirty="0"/>
          </a:p>
          <a:p>
            <a:r>
              <a:rPr lang="en-US" dirty="0"/>
              <a:t>"4","CERTIFIED-WITHDRAWN","GATES CORPORATION, A WHOLLY-OWNED SUBSIDIARY OF TOMKINS PLC","CHIEF EXECUTIVES","REGIONAL PRESIDEN, AMERICAS","Y",220314,2016,"DENVER, COLORADO",-104.990251,39.7392358</a:t>
            </a:r>
          </a:p>
          <a:p>
            <a:r>
              <a:rPr lang="en-US" dirty="0"/>
              <a:t>"5","WITHDRAWN","PEABODY INVESTMENTS CORP.","CHIEF EXECUTIVES","PRESIDENT MONGOLIA AND INDIA","Y",157518.4,2016,"ST. LOUIS, MISSOURI",-90.1994042,38.6270025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/>
              <a:t>(s_no:int,case_status:chararray,employer_name:chararray,soc_name:chararray,job_title:chararray,full_time_position:chararray,prevailing_wage:int,year:chararray,worksite:chararray,longitute:double,latitute:double);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97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46653-60B9-401B-9E30-3EFC0315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4" y="559293"/>
            <a:ext cx="8611339" cy="56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5D45C-9018-44A4-8F86-C61CC060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3" y="193262"/>
            <a:ext cx="8876840" cy="6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95608-1089-474A-B0DA-3F11ED48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19861"/>
            <a:ext cx="7861177" cy="59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6289-EC15-4455-955A-2A9099AD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310012"/>
            <a:ext cx="6968324" cy="59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4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E164-418E-4ED3-A1E4-2517031F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594" y="204186"/>
            <a:ext cx="7093258" cy="6303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BENEFITS  OF BIG-DATA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4F2C7-E7BB-40CA-9F16-18FCE596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179" y="958788"/>
            <a:ext cx="8075783" cy="5237825"/>
          </a:xfrm>
        </p:spPr>
      </p:pic>
    </p:spTree>
    <p:extLst>
      <p:ext uri="{BB962C8B-B14F-4D97-AF65-F5344CB8AC3E}">
        <p14:creationId xmlns:p14="http://schemas.microsoft.com/office/powerpoint/2010/main" val="236884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82368-527D-4733-8A50-DFA954AD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00" y="479393"/>
            <a:ext cx="8157469" cy="57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CCC3B-870F-4D0A-88EE-B53D2CA4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5" y="577049"/>
            <a:ext cx="8558074" cy="55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221-CDB6-4B05-88B3-990AA778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814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HADOOP</a:t>
            </a:r>
            <a:endParaRPr lang="en-IN" sz="72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5BA6C-C0BC-420B-A705-258702267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445" y="1988598"/>
            <a:ext cx="7208668" cy="4412202"/>
          </a:xfrm>
        </p:spPr>
      </p:pic>
    </p:spTree>
    <p:extLst>
      <p:ext uri="{BB962C8B-B14F-4D97-AF65-F5344CB8AC3E}">
        <p14:creationId xmlns:p14="http://schemas.microsoft.com/office/powerpoint/2010/main" val="179682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</TotalTime>
  <Words>52</Words>
  <Application>Microsoft Office PowerPoint</Application>
  <PresentationFormat>Widescreen</PresentationFormat>
  <Paragraphs>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Corbel</vt:lpstr>
      <vt:lpstr>inherit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 OF BIG-DATA</vt:lpstr>
      <vt:lpstr>PowerPoint Presentation</vt:lpstr>
      <vt:lpstr>PowerPoint Presentation</vt:lpstr>
      <vt:lpstr>HADOOP</vt:lpstr>
      <vt:lpstr>PowerPoint Presentation</vt:lpstr>
      <vt:lpstr>PowerPoint Presentation</vt:lpstr>
      <vt:lpstr>PowerPoint Presentation</vt:lpstr>
      <vt:lpstr>PowerPoint Presentation</vt:lpstr>
      <vt:lpstr>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H1B CASE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sribalaji jillu</dc:creator>
  <cp:lastModifiedBy>sribalaji jillu</cp:lastModifiedBy>
  <cp:revision>26</cp:revision>
  <dcterms:created xsi:type="dcterms:W3CDTF">2018-01-07T12:13:02Z</dcterms:created>
  <dcterms:modified xsi:type="dcterms:W3CDTF">2018-01-23T06:45:39Z</dcterms:modified>
</cp:coreProperties>
</file>