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05AE72-A41F-41DE-B833-677C94787C04}" v="1024" dt="2023-10-12T11:48:51.4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balaji Purusothaman" userId="4cfba88c37865160" providerId="Windows Live" clId="Web-{D205AE72-A41F-41DE-B833-677C94787C04}"/>
    <pc:docChg chg="addSld delSld modSld sldOrd">
      <pc:chgData name="Sribalaji Purusothaman" userId="4cfba88c37865160" providerId="Windows Live" clId="Web-{D205AE72-A41F-41DE-B833-677C94787C04}" dt="2023-10-12T11:48:51.406" v="896"/>
      <pc:docMkLst>
        <pc:docMk/>
      </pc:docMkLst>
      <pc:sldChg chg="addSp modSp mod setBg modShow">
        <pc:chgData name="Sribalaji Purusothaman" userId="4cfba88c37865160" providerId="Windows Live" clId="Web-{D205AE72-A41F-41DE-B833-677C94787C04}" dt="2023-10-12T09:45:54.470" v="103"/>
        <pc:sldMkLst>
          <pc:docMk/>
          <pc:sldMk cId="109857222" sldId="256"/>
        </pc:sldMkLst>
        <pc:spChg chg="mod">
          <ac:chgData name="Sribalaji Purusothaman" userId="4cfba88c37865160" providerId="Windows Live" clId="Web-{D205AE72-A41F-41DE-B833-677C94787C04}" dt="2023-10-12T09:42:49.255" v="100"/>
          <ac:spMkLst>
            <pc:docMk/>
            <pc:sldMk cId="109857222" sldId="256"/>
            <ac:spMk id="2" creationId="{00000000-0000-0000-0000-000000000000}"/>
          </ac:spMkLst>
        </pc:spChg>
        <pc:spChg chg="mod">
          <ac:chgData name="Sribalaji Purusothaman" userId="4cfba88c37865160" providerId="Windows Live" clId="Web-{D205AE72-A41F-41DE-B833-677C94787C04}" dt="2023-10-12T09:42:49.255" v="100"/>
          <ac:spMkLst>
            <pc:docMk/>
            <pc:sldMk cId="109857222" sldId="256"/>
            <ac:spMk id="3" creationId="{00000000-0000-0000-0000-000000000000}"/>
          </ac:spMkLst>
        </pc:spChg>
        <pc:spChg chg="add">
          <ac:chgData name="Sribalaji Purusothaman" userId="4cfba88c37865160" providerId="Windows Live" clId="Web-{D205AE72-A41F-41DE-B833-677C94787C04}" dt="2023-10-12T09:42:49.255" v="100"/>
          <ac:spMkLst>
            <pc:docMk/>
            <pc:sldMk cId="109857222" sldId="256"/>
            <ac:spMk id="9" creationId="{19D32F93-50AC-4C46-A5DB-291C60DDB7BD}"/>
          </ac:spMkLst>
        </pc:spChg>
        <pc:spChg chg="add">
          <ac:chgData name="Sribalaji Purusothaman" userId="4cfba88c37865160" providerId="Windows Live" clId="Web-{D205AE72-A41F-41DE-B833-677C94787C04}" dt="2023-10-12T09:42:49.255" v="100"/>
          <ac:spMkLst>
            <pc:docMk/>
            <pc:sldMk cId="109857222" sldId="256"/>
            <ac:spMk id="11" creationId="{827DC2C4-B485-428A-BF4A-472D2967F47F}"/>
          </ac:spMkLst>
        </pc:spChg>
        <pc:spChg chg="add">
          <ac:chgData name="Sribalaji Purusothaman" userId="4cfba88c37865160" providerId="Windows Live" clId="Web-{D205AE72-A41F-41DE-B833-677C94787C04}" dt="2023-10-12T09:42:49.255" v="100"/>
          <ac:spMkLst>
            <pc:docMk/>
            <pc:sldMk cId="109857222" sldId="256"/>
            <ac:spMk id="13" creationId="{EE04B5EB-F158-4507-90DD-BD23620C7CC9}"/>
          </ac:spMkLst>
        </pc:spChg>
        <pc:picChg chg="add mod">
          <ac:chgData name="Sribalaji Purusothaman" userId="4cfba88c37865160" providerId="Windows Live" clId="Web-{D205AE72-A41F-41DE-B833-677C94787C04}" dt="2023-10-12T09:42:49.255" v="100"/>
          <ac:picMkLst>
            <pc:docMk/>
            <pc:sldMk cId="109857222" sldId="256"/>
            <ac:picMk id="4" creationId="{E425C892-EC36-5BAF-14B7-77FBCC93E116}"/>
          </ac:picMkLst>
        </pc:picChg>
      </pc:sldChg>
      <pc:sldChg chg="addSp delSp modSp new mod setBg modClrScheme chgLayout">
        <pc:chgData name="Sribalaji Purusothaman" userId="4cfba88c37865160" providerId="Windows Live" clId="Web-{D205AE72-A41F-41DE-B833-677C94787C04}" dt="2023-10-12T10:01:54.343" v="207"/>
        <pc:sldMkLst>
          <pc:docMk/>
          <pc:sldMk cId="1301404395" sldId="257"/>
        </pc:sldMkLst>
        <pc:spChg chg="add mod">
          <ac:chgData name="Sribalaji Purusothaman" userId="4cfba88c37865160" providerId="Windows Live" clId="Web-{D205AE72-A41F-41DE-B833-677C94787C04}" dt="2023-10-12T10:01:54.343" v="207"/>
          <ac:spMkLst>
            <pc:docMk/>
            <pc:sldMk cId="1301404395" sldId="257"/>
            <ac:spMk id="3" creationId="{3F9F2EC1-9191-B680-DD24-291971A53FDE}"/>
          </ac:spMkLst>
        </pc:spChg>
        <pc:spChg chg="add mod">
          <ac:chgData name="Sribalaji Purusothaman" userId="4cfba88c37865160" providerId="Windows Live" clId="Web-{D205AE72-A41F-41DE-B833-677C94787C04}" dt="2023-10-12T10:01:54.343" v="207"/>
          <ac:spMkLst>
            <pc:docMk/>
            <pc:sldMk cId="1301404395" sldId="257"/>
            <ac:spMk id="4" creationId="{4C4677EE-D27B-EBDD-DB28-DAD760E79D19}"/>
          </ac:spMkLst>
        </pc:spChg>
        <pc:spChg chg="add del mod">
          <ac:chgData name="Sribalaji Purusothaman" userId="4cfba88c37865160" providerId="Windows Live" clId="Web-{D205AE72-A41F-41DE-B833-677C94787C04}" dt="2023-10-12T10:01:01.230" v="204"/>
          <ac:spMkLst>
            <pc:docMk/>
            <pc:sldMk cId="1301404395" sldId="257"/>
            <ac:spMk id="6" creationId="{6D8DC751-E3E5-94FC-B1B9-7F8307BDF2A2}"/>
          </ac:spMkLst>
        </pc:spChg>
        <pc:spChg chg="add">
          <ac:chgData name="Sribalaji Purusothaman" userId="4cfba88c37865160" providerId="Windows Live" clId="Web-{D205AE72-A41F-41DE-B833-677C94787C04}" dt="2023-10-12T10:01:54.343" v="207"/>
          <ac:spMkLst>
            <pc:docMk/>
            <pc:sldMk cId="1301404395" sldId="257"/>
            <ac:spMk id="10" creationId="{F12E7CC5-C78B-4EBD-9565-3FA00FAA6CF2}"/>
          </ac:spMkLst>
        </pc:spChg>
        <pc:spChg chg="add">
          <ac:chgData name="Sribalaji Purusothaman" userId="4cfba88c37865160" providerId="Windows Live" clId="Web-{D205AE72-A41F-41DE-B833-677C94787C04}" dt="2023-10-12T10:01:54.343" v="207"/>
          <ac:spMkLst>
            <pc:docMk/>
            <pc:sldMk cId="1301404395" sldId="257"/>
            <ac:spMk id="12" creationId="{3A4529A5-F675-429F-8044-01372BB13422}"/>
          </ac:spMkLst>
        </pc:spChg>
        <pc:spChg chg="add">
          <ac:chgData name="Sribalaji Purusothaman" userId="4cfba88c37865160" providerId="Windows Live" clId="Web-{D205AE72-A41F-41DE-B833-677C94787C04}" dt="2023-10-12T10:01:54.343" v="207"/>
          <ac:spMkLst>
            <pc:docMk/>
            <pc:sldMk cId="1301404395" sldId="257"/>
            <ac:spMk id="14" creationId="{63DAB858-5A0C-4AFF-AAC6-705EDF8DB733}"/>
          </ac:spMkLst>
        </pc:spChg>
        <pc:picChg chg="add del mod">
          <ac:chgData name="Sribalaji Purusothaman" userId="4cfba88c37865160" providerId="Windows Live" clId="Web-{D205AE72-A41F-41DE-B833-677C94787C04}" dt="2023-10-12T09:53:34.264" v="105"/>
          <ac:picMkLst>
            <pc:docMk/>
            <pc:sldMk cId="1301404395" sldId="257"/>
            <ac:picMk id="2" creationId="{55FA175F-79DF-161D-53A1-F90ED07E82A3}"/>
          </ac:picMkLst>
        </pc:picChg>
        <pc:picChg chg="add mod ord">
          <ac:chgData name="Sribalaji Purusothaman" userId="4cfba88c37865160" providerId="Windows Live" clId="Web-{D205AE72-A41F-41DE-B833-677C94787C04}" dt="2023-10-12T10:01:54.343" v="207"/>
          <ac:picMkLst>
            <pc:docMk/>
            <pc:sldMk cId="1301404395" sldId="257"/>
            <ac:picMk id="5" creationId="{65323759-E547-1BC4-D647-1409DDB09449}"/>
          </ac:picMkLst>
        </pc:picChg>
      </pc:sldChg>
      <pc:sldChg chg="addSp delSp modSp new mod setBg modClrScheme chgLayout">
        <pc:chgData name="Sribalaji Purusothaman" userId="4cfba88c37865160" providerId="Windows Live" clId="Web-{D205AE72-A41F-41DE-B833-677C94787C04}" dt="2023-10-12T10:31:57.300" v="543"/>
        <pc:sldMkLst>
          <pc:docMk/>
          <pc:sldMk cId="1354192743" sldId="258"/>
        </pc:sldMkLst>
        <pc:spChg chg="add mod">
          <ac:chgData name="Sribalaji Purusothaman" userId="4cfba88c37865160" providerId="Windows Live" clId="Web-{D205AE72-A41F-41DE-B833-677C94787C04}" dt="2023-10-12T10:31:57.300" v="543"/>
          <ac:spMkLst>
            <pc:docMk/>
            <pc:sldMk cId="1354192743" sldId="258"/>
            <ac:spMk id="2" creationId="{0C5ED520-5B18-E814-D2C4-8724301AC458}"/>
          </ac:spMkLst>
        </pc:spChg>
        <pc:spChg chg="add mod">
          <ac:chgData name="Sribalaji Purusothaman" userId="4cfba88c37865160" providerId="Windows Live" clId="Web-{D205AE72-A41F-41DE-B833-677C94787C04}" dt="2023-10-12T10:31:57.300" v="543"/>
          <ac:spMkLst>
            <pc:docMk/>
            <pc:sldMk cId="1354192743" sldId="258"/>
            <ac:spMk id="3" creationId="{5E3D63B1-146D-8145-25EC-68576562FBCB}"/>
          </ac:spMkLst>
        </pc:spChg>
        <pc:spChg chg="add del">
          <ac:chgData name="Sribalaji Purusothaman" userId="4cfba88c37865160" providerId="Windows Live" clId="Web-{D205AE72-A41F-41DE-B833-677C94787C04}" dt="2023-10-12T10:28:43.476" v="540"/>
          <ac:spMkLst>
            <pc:docMk/>
            <pc:sldMk cId="1354192743" sldId="258"/>
            <ac:spMk id="4" creationId="{146DAC62-9CA0-22B3-1A1B-20F51D105BDA}"/>
          </ac:spMkLst>
        </pc:spChg>
        <pc:spChg chg="add">
          <ac:chgData name="Sribalaji Purusothaman" userId="4cfba88c37865160" providerId="Windows Live" clId="Web-{D205AE72-A41F-41DE-B833-677C94787C04}" dt="2023-10-12T10:31:57.300" v="543"/>
          <ac:spMkLst>
            <pc:docMk/>
            <pc:sldMk cId="1354192743" sldId="258"/>
            <ac:spMk id="8" creationId="{777A147A-9ED8-46B4-8660-1B3C2AA880B5}"/>
          </ac:spMkLst>
        </pc:spChg>
        <pc:spChg chg="add">
          <ac:chgData name="Sribalaji Purusothaman" userId="4cfba88c37865160" providerId="Windows Live" clId="Web-{D205AE72-A41F-41DE-B833-677C94787C04}" dt="2023-10-12T10:31:57.300" v="543"/>
          <ac:spMkLst>
            <pc:docMk/>
            <pc:sldMk cId="1354192743" sldId="258"/>
            <ac:spMk id="10" creationId="{5D6C15A0-C087-4593-8414-2B4EC1CDC3DE}"/>
          </ac:spMkLst>
        </pc:spChg>
      </pc:sldChg>
      <pc:sldChg chg="addSp modSp new mod ord setBg modClrScheme setClrOvrMap chgLayout">
        <pc:chgData name="Sribalaji Purusothaman" userId="4cfba88c37865160" providerId="Windows Live" clId="Web-{D205AE72-A41F-41DE-B833-677C94787C04}" dt="2023-10-12T11:48:08.825" v="895"/>
        <pc:sldMkLst>
          <pc:docMk/>
          <pc:sldMk cId="281007429" sldId="259"/>
        </pc:sldMkLst>
        <pc:spChg chg="mod ord">
          <ac:chgData name="Sribalaji Purusothaman" userId="4cfba88c37865160" providerId="Windows Live" clId="Web-{D205AE72-A41F-41DE-B833-677C94787C04}" dt="2023-10-12T10:19:30.863" v="483"/>
          <ac:spMkLst>
            <pc:docMk/>
            <pc:sldMk cId="281007429" sldId="259"/>
            <ac:spMk id="2" creationId="{0C6D12BD-9482-09DF-66E6-4722D9E82615}"/>
          </ac:spMkLst>
        </pc:spChg>
        <pc:spChg chg="mod ord">
          <ac:chgData name="Sribalaji Purusothaman" userId="4cfba88c37865160" providerId="Windows Live" clId="Web-{D205AE72-A41F-41DE-B833-677C94787C04}" dt="2023-10-12T10:19:30.863" v="483"/>
          <ac:spMkLst>
            <pc:docMk/>
            <pc:sldMk cId="281007429" sldId="259"/>
            <ac:spMk id="3" creationId="{0EC7BC02-95D4-94C0-4D17-51512CB6D29A}"/>
          </ac:spMkLst>
        </pc:spChg>
        <pc:spChg chg="add mod">
          <ac:chgData name="Sribalaji Purusothaman" userId="4cfba88c37865160" providerId="Windows Live" clId="Web-{D205AE72-A41F-41DE-B833-677C94787C04}" dt="2023-10-12T10:20:35.632" v="493" actId="20577"/>
          <ac:spMkLst>
            <pc:docMk/>
            <pc:sldMk cId="281007429" sldId="259"/>
            <ac:spMk id="4" creationId="{DEEF10DE-D978-6D74-DCA1-A55E90685547}"/>
          </ac:spMkLst>
        </pc:spChg>
        <pc:spChg chg="add">
          <ac:chgData name="Sribalaji Purusothaman" userId="4cfba88c37865160" providerId="Windows Live" clId="Web-{D205AE72-A41F-41DE-B833-677C94787C04}" dt="2023-10-12T10:19:30.863" v="483"/>
          <ac:spMkLst>
            <pc:docMk/>
            <pc:sldMk cId="281007429" sldId="259"/>
            <ac:spMk id="9" creationId="{1E214AA7-F028-4A0D-8698-61AEC754D1BC}"/>
          </ac:spMkLst>
        </pc:spChg>
        <pc:cxnChg chg="add">
          <ac:chgData name="Sribalaji Purusothaman" userId="4cfba88c37865160" providerId="Windows Live" clId="Web-{D205AE72-A41F-41DE-B833-677C94787C04}" dt="2023-10-12T10:19:30.863" v="483"/>
          <ac:cxnSpMkLst>
            <pc:docMk/>
            <pc:sldMk cId="281007429" sldId="259"/>
            <ac:cxnSpMk id="11" creationId="{D6206FDC-2777-4D7F-AF9C-73413DA664C9}"/>
          </ac:cxnSpMkLst>
        </pc:cxnChg>
      </pc:sldChg>
      <pc:sldChg chg="addSp modSp new mod setBg">
        <pc:chgData name="Sribalaji Purusothaman" userId="4cfba88c37865160" providerId="Windows Live" clId="Web-{D205AE72-A41F-41DE-B833-677C94787C04}" dt="2023-10-12T10:35:06.172" v="565"/>
        <pc:sldMkLst>
          <pc:docMk/>
          <pc:sldMk cId="3334074221" sldId="260"/>
        </pc:sldMkLst>
        <pc:spChg chg="mod">
          <ac:chgData name="Sribalaji Purusothaman" userId="4cfba88c37865160" providerId="Windows Live" clId="Web-{D205AE72-A41F-41DE-B833-677C94787C04}" dt="2023-10-12T10:35:06.172" v="565"/>
          <ac:spMkLst>
            <pc:docMk/>
            <pc:sldMk cId="3334074221" sldId="260"/>
            <ac:spMk id="2" creationId="{A8D9CE99-4F45-CA56-7604-61AC16CB61B4}"/>
          </ac:spMkLst>
        </pc:spChg>
        <pc:spChg chg="mod">
          <ac:chgData name="Sribalaji Purusothaman" userId="4cfba88c37865160" providerId="Windows Live" clId="Web-{D205AE72-A41F-41DE-B833-677C94787C04}" dt="2023-10-12T10:35:06.172" v="565"/>
          <ac:spMkLst>
            <pc:docMk/>
            <pc:sldMk cId="3334074221" sldId="260"/>
            <ac:spMk id="3" creationId="{454107C8-EE9F-88F1-FC8C-9E595F05FF84}"/>
          </ac:spMkLst>
        </pc:spChg>
        <pc:spChg chg="add">
          <ac:chgData name="Sribalaji Purusothaman" userId="4cfba88c37865160" providerId="Windows Live" clId="Web-{D205AE72-A41F-41DE-B833-677C94787C04}" dt="2023-10-12T10:35:06.172" v="565"/>
          <ac:spMkLst>
            <pc:docMk/>
            <pc:sldMk cId="3334074221" sldId="260"/>
            <ac:spMk id="8" creationId="{AC17DE74-01C9-4859-B65A-85CF999E8580}"/>
          </ac:spMkLst>
        </pc:spChg>
        <pc:spChg chg="add">
          <ac:chgData name="Sribalaji Purusothaman" userId="4cfba88c37865160" providerId="Windows Live" clId="Web-{D205AE72-A41F-41DE-B833-677C94787C04}" dt="2023-10-12T10:35:06.172" v="565"/>
          <ac:spMkLst>
            <pc:docMk/>
            <pc:sldMk cId="3334074221" sldId="260"/>
            <ac:spMk id="10" creationId="{068C0432-0E90-4CC1-8CD3-D44A90DF07EF}"/>
          </ac:spMkLst>
        </pc:spChg>
      </pc:sldChg>
      <pc:sldChg chg="addSp modSp new del mod modClrScheme chgLayout">
        <pc:chgData name="Sribalaji Purusothaman" userId="4cfba88c37865160" providerId="Windows Live" clId="Web-{D205AE72-A41F-41DE-B833-677C94787C04}" dt="2023-10-12T10:37:35.494" v="584"/>
        <pc:sldMkLst>
          <pc:docMk/>
          <pc:sldMk cId="2524893251" sldId="261"/>
        </pc:sldMkLst>
        <pc:spChg chg="add mod">
          <ac:chgData name="Sribalaji Purusothaman" userId="4cfba88c37865160" providerId="Windows Live" clId="Web-{D205AE72-A41F-41DE-B833-677C94787C04}" dt="2023-10-12T10:37:17.868" v="583" actId="20577"/>
          <ac:spMkLst>
            <pc:docMk/>
            <pc:sldMk cId="2524893251" sldId="261"/>
            <ac:spMk id="2" creationId="{E270B5AD-473D-CBCB-9F9F-BB144E4536D9}"/>
          </ac:spMkLst>
        </pc:spChg>
        <pc:spChg chg="add mod">
          <ac:chgData name="Sribalaji Purusothaman" userId="4cfba88c37865160" providerId="Windows Live" clId="Web-{D205AE72-A41F-41DE-B833-677C94787C04}" dt="2023-10-12T10:36:37.974" v="567"/>
          <ac:spMkLst>
            <pc:docMk/>
            <pc:sldMk cId="2524893251" sldId="261"/>
            <ac:spMk id="3" creationId="{948E4D2B-FE90-2663-B65D-A371ABBF0590}"/>
          </ac:spMkLst>
        </pc:spChg>
        <pc:spChg chg="add mod">
          <ac:chgData name="Sribalaji Purusothaman" userId="4cfba88c37865160" providerId="Windows Live" clId="Web-{D205AE72-A41F-41DE-B833-677C94787C04}" dt="2023-10-12T10:36:37.974" v="567"/>
          <ac:spMkLst>
            <pc:docMk/>
            <pc:sldMk cId="2524893251" sldId="261"/>
            <ac:spMk id="4" creationId="{FFBC5005-18C2-4DE7-FCCB-62F0E25A30B5}"/>
          </ac:spMkLst>
        </pc:spChg>
      </pc:sldChg>
      <pc:sldChg chg="addSp delSp modSp new mod setBg modClrScheme chgLayout">
        <pc:chgData name="Sribalaji Purusothaman" userId="4cfba88c37865160" providerId="Windows Live" clId="Web-{D205AE72-A41F-41DE-B833-677C94787C04}" dt="2023-10-12T10:47:02.483" v="611"/>
        <pc:sldMkLst>
          <pc:docMk/>
          <pc:sldMk cId="2976442052" sldId="261"/>
        </pc:sldMkLst>
        <pc:spChg chg="del">
          <ac:chgData name="Sribalaji Purusothaman" userId="4cfba88c37865160" providerId="Windows Live" clId="Web-{D205AE72-A41F-41DE-B833-677C94787C04}" dt="2023-10-12T10:37:48.916" v="587"/>
          <ac:spMkLst>
            <pc:docMk/>
            <pc:sldMk cId="2976442052" sldId="261"/>
            <ac:spMk id="2" creationId="{779FDC88-93EF-9DA9-4973-19B97EC67895}"/>
          </ac:spMkLst>
        </pc:spChg>
        <pc:spChg chg="del">
          <ac:chgData name="Sribalaji Purusothaman" userId="4cfba88c37865160" providerId="Windows Live" clId="Web-{D205AE72-A41F-41DE-B833-677C94787C04}" dt="2023-10-12T10:37:48.916" v="587"/>
          <ac:spMkLst>
            <pc:docMk/>
            <pc:sldMk cId="2976442052" sldId="261"/>
            <ac:spMk id="3" creationId="{19451B51-E1EE-407D-5584-48D4EE9B5269}"/>
          </ac:spMkLst>
        </pc:spChg>
        <pc:spChg chg="add mod">
          <ac:chgData name="Sribalaji Purusothaman" userId="4cfba88c37865160" providerId="Windows Live" clId="Web-{D205AE72-A41F-41DE-B833-677C94787C04}" dt="2023-10-12T10:47:02.483" v="611"/>
          <ac:spMkLst>
            <pc:docMk/>
            <pc:sldMk cId="2976442052" sldId="261"/>
            <ac:spMk id="4" creationId="{B2683F53-8C67-8D6A-C392-0EE0BBC35E73}"/>
          </ac:spMkLst>
        </pc:spChg>
        <pc:spChg chg="add">
          <ac:chgData name="Sribalaji Purusothaman" userId="4cfba88c37865160" providerId="Windows Live" clId="Web-{D205AE72-A41F-41DE-B833-677C94787C04}" dt="2023-10-12T10:47:02.483" v="611"/>
          <ac:spMkLst>
            <pc:docMk/>
            <pc:sldMk cId="2976442052" sldId="261"/>
            <ac:spMk id="10" creationId="{B9D7E975-9161-4F2D-AC53-69E1912F6B5D}"/>
          </ac:spMkLst>
        </pc:spChg>
        <pc:spChg chg="add">
          <ac:chgData name="Sribalaji Purusothaman" userId="4cfba88c37865160" providerId="Windows Live" clId="Web-{D205AE72-A41F-41DE-B833-677C94787C04}" dt="2023-10-12T10:47:02.483" v="611"/>
          <ac:spMkLst>
            <pc:docMk/>
            <pc:sldMk cId="2976442052" sldId="261"/>
            <ac:spMk id="12" creationId="{827DC2C4-B485-428A-BF4A-472D2967F47F}"/>
          </ac:spMkLst>
        </pc:spChg>
        <pc:spChg chg="add">
          <ac:chgData name="Sribalaji Purusothaman" userId="4cfba88c37865160" providerId="Windows Live" clId="Web-{D205AE72-A41F-41DE-B833-677C94787C04}" dt="2023-10-12T10:47:02.483" v="611"/>
          <ac:spMkLst>
            <pc:docMk/>
            <pc:sldMk cId="2976442052" sldId="261"/>
            <ac:spMk id="14" creationId="{463E6235-1649-4B47-9862-4026FC473B6F}"/>
          </ac:spMkLst>
        </pc:spChg>
        <pc:picChg chg="add mod">
          <ac:chgData name="Sribalaji Purusothaman" userId="4cfba88c37865160" providerId="Windows Live" clId="Web-{D205AE72-A41F-41DE-B833-677C94787C04}" dt="2023-10-12T10:47:02.483" v="611"/>
          <ac:picMkLst>
            <pc:docMk/>
            <pc:sldMk cId="2976442052" sldId="261"/>
            <ac:picMk id="5" creationId="{B99A9C60-0C61-CE1E-626C-CF9CA2A96265}"/>
          </ac:picMkLst>
        </pc:picChg>
      </pc:sldChg>
      <pc:sldChg chg="addSp modSp new mod setBg">
        <pc:chgData name="Sribalaji Purusothaman" userId="4cfba88c37865160" providerId="Windows Live" clId="Web-{D205AE72-A41F-41DE-B833-677C94787C04}" dt="2023-10-12T10:48:56.240" v="636"/>
        <pc:sldMkLst>
          <pc:docMk/>
          <pc:sldMk cId="4020537964" sldId="262"/>
        </pc:sldMkLst>
        <pc:spChg chg="add mod">
          <ac:chgData name="Sribalaji Purusothaman" userId="4cfba88c37865160" providerId="Windows Live" clId="Web-{D205AE72-A41F-41DE-B833-677C94787C04}" dt="2023-10-12T10:48:56.240" v="636"/>
          <ac:spMkLst>
            <pc:docMk/>
            <pc:sldMk cId="4020537964" sldId="262"/>
            <ac:spMk id="2" creationId="{E55CEA88-A058-342F-B8A6-623322F98FD5}"/>
          </ac:spMkLst>
        </pc:spChg>
        <pc:spChg chg="add">
          <ac:chgData name="Sribalaji Purusothaman" userId="4cfba88c37865160" providerId="Windows Live" clId="Web-{D205AE72-A41F-41DE-B833-677C94787C04}" dt="2023-10-12T10:48:56.240" v="636"/>
          <ac:spMkLst>
            <pc:docMk/>
            <pc:sldMk cId="4020537964" sldId="262"/>
            <ac:spMk id="8" creationId="{5E395AE0-8789-FAD6-A987-32E65C185100}"/>
          </ac:spMkLst>
        </pc:spChg>
        <pc:picChg chg="add mod">
          <ac:chgData name="Sribalaji Purusothaman" userId="4cfba88c37865160" providerId="Windows Live" clId="Web-{D205AE72-A41F-41DE-B833-677C94787C04}" dt="2023-10-12T10:48:56.240" v="636"/>
          <ac:picMkLst>
            <pc:docMk/>
            <pc:sldMk cId="4020537964" sldId="262"/>
            <ac:picMk id="3" creationId="{80E96A5E-7697-4953-96FC-4A952938337E}"/>
          </ac:picMkLst>
        </pc:picChg>
        <pc:cxnChg chg="add">
          <ac:chgData name="Sribalaji Purusothaman" userId="4cfba88c37865160" providerId="Windows Live" clId="Web-{D205AE72-A41F-41DE-B833-677C94787C04}" dt="2023-10-12T10:48:56.240" v="636"/>
          <ac:cxnSpMkLst>
            <pc:docMk/>
            <pc:sldMk cId="4020537964" sldId="262"/>
            <ac:cxnSpMk id="10" creationId="{7667AA61-5C27-F30F-D229-06CBE5709F33}"/>
          </ac:cxnSpMkLst>
        </pc:cxnChg>
      </pc:sldChg>
      <pc:sldChg chg="addSp delSp modSp new mod setBg">
        <pc:chgData name="Sribalaji Purusothaman" userId="4cfba88c37865160" providerId="Windows Live" clId="Web-{D205AE72-A41F-41DE-B833-677C94787C04}" dt="2023-10-12T10:55:55.688" v="679" actId="1076"/>
        <pc:sldMkLst>
          <pc:docMk/>
          <pc:sldMk cId="161936092" sldId="263"/>
        </pc:sldMkLst>
        <pc:spChg chg="add mod ord">
          <ac:chgData name="Sribalaji Purusothaman" userId="4cfba88c37865160" providerId="Windows Live" clId="Web-{D205AE72-A41F-41DE-B833-677C94787C04}" dt="2023-10-12T10:55:55.688" v="679" actId="1076"/>
          <ac:spMkLst>
            <pc:docMk/>
            <pc:sldMk cId="161936092" sldId="263"/>
            <ac:spMk id="2" creationId="{6F0DA514-8A98-FFEC-0FAA-D4D6FF94EF1C}"/>
          </ac:spMkLst>
        </pc:spChg>
        <pc:spChg chg="add del">
          <ac:chgData name="Sribalaji Purusothaman" userId="4cfba88c37865160" providerId="Windows Live" clId="Web-{D205AE72-A41F-41DE-B833-677C94787C04}" dt="2023-10-12T10:55:54.142" v="678"/>
          <ac:spMkLst>
            <pc:docMk/>
            <pc:sldMk cId="161936092" sldId="263"/>
            <ac:spMk id="8" creationId="{BCED4D40-4B67-4331-AC48-79B82B4A47D8}"/>
          </ac:spMkLst>
        </pc:spChg>
        <pc:spChg chg="add del">
          <ac:chgData name="Sribalaji Purusothaman" userId="4cfba88c37865160" providerId="Windows Live" clId="Web-{D205AE72-A41F-41DE-B833-677C94787C04}" dt="2023-10-12T10:55:54.142" v="678"/>
          <ac:spMkLst>
            <pc:docMk/>
            <pc:sldMk cId="161936092" sldId="263"/>
            <ac:spMk id="10" creationId="{670CEDEF-4F34-412E-84EE-329C1E936AF5}"/>
          </ac:spMkLst>
        </pc:spChg>
        <pc:spChg chg="add del">
          <ac:chgData name="Sribalaji Purusothaman" userId="4cfba88c37865160" providerId="Windows Live" clId="Web-{D205AE72-A41F-41DE-B833-677C94787C04}" dt="2023-10-12T10:55:49.610" v="676"/>
          <ac:spMkLst>
            <pc:docMk/>
            <pc:sldMk cId="161936092" sldId="263"/>
            <ac:spMk id="15" creationId="{EB0222B5-B739-82A9-5CCC-C5585AE12A69}"/>
          </ac:spMkLst>
        </pc:spChg>
        <pc:picChg chg="add mod">
          <ac:chgData name="Sribalaji Purusothaman" userId="4cfba88c37865160" providerId="Windows Live" clId="Web-{D205AE72-A41F-41DE-B833-677C94787C04}" dt="2023-10-12T10:55:54.142" v="678"/>
          <ac:picMkLst>
            <pc:docMk/>
            <pc:sldMk cId="161936092" sldId="263"/>
            <ac:picMk id="3" creationId="{E2EE5E72-7827-1567-FF61-C53778EB56AE}"/>
          </ac:picMkLst>
        </pc:picChg>
        <pc:cxnChg chg="add del">
          <ac:chgData name="Sribalaji Purusothaman" userId="4cfba88c37865160" providerId="Windows Live" clId="Web-{D205AE72-A41F-41DE-B833-677C94787C04}" dt="2023-10-12T10:55:49.610" v="676"/>
          <ac:cxnSpMkLst>
            <pc:docMk/>
            <pc:sldMk cId="161936092" sldId="263"/>
            <ac:cxnSpMk id="17" creationId="{61B115DB-65EB-3FC3-7284-CFDF4ADC60B6}"/>
          </ac:cxnSpMkLst>
        </pc:cxnChg>
      </pc:sldChg>
      <pc:sldChg chg="addSp modSp new mod setBg">
        <pc:chgData name="Sribalaji Purusothaman" userId="4cfba88c37865160" providerId="Windows Live" clId="Web-{D205AE72-A41F-41DE-B833-677C94787C04}" dt="2023-10-12T10:56:46.191" v="684"/>
        <pc:sldMkLst>
          <pc:docMk/>
          <pc:sldMk cId="1087961961" sldId="264"/>
        </pc:sldMkLst>
        <pc:spChg chg="add">
          <ac:chgData name="Sribalaji Purusothaman" userId="4cfba88c37865160" providerId="Windows Live" clId="Web-{D205AE72-A41F-41DE-B833-677C94787C04}" dt="2023-10-12T10:56:46.191" v="684"/>
          <ac:spMkLst>
            <pc:docMk/>
            <pc:sldMk cId="1087961961" sldId="264"/>
            <ac:spMk id="7" creationId="{22F15A2D-2324-487D-A02A-BF46C5C580EB}"/>
          </ac:spMkLst>
        </pc:spChg>
        <pc:spChg chg="add">
          <ac:chgData name="Sribalaji Purusothaman" userId="4cfba88c37865160" providerId="Windows Live" clId="Web-{D205AE72-A41F-41DE-B833-677C94787C04}" dt="2023-10-12T10:56:46.191" v="684"/>
          <ac:spMkLst>
            <pc:docMk/>
            <pc:sldMk cId="1087961961" sldId="264"/>
            <ac:spMk id="9" creationId="{17A7F34E-D418-47E2-9F86-2C45BBC31210}"/>
          </ac:spMkLst>
        </pc:spChg>
        <pc:spChg chg="add">
          <ac:chgData name="Sribalaji Purusothaman" userId="4cfba88c37865160" providerId="Windows Live" clId="Web-{D205AE72-A41F-41DE-B833-677C94787C04}" dt="2023-10-12T10:56:46.191" v="684"/>
          <ac:spMkLst>
            <pc:docMk/>
            <pc:sldMk cId="1087961961" sldId="264"/>
            <ac:spMk id="11" creationId="{2AEAFA59-923A-4F54-8B49-44C970BCC323}"/>
          </ac:spMkLst>
        </pc:spChg>
        <pc:picChg chg="add mod">
          <ac:chgData name="Sribalaji Purusothaman" userId="4cfba88c37865160" providerId="Windows Live" clId="Web-{D205AE72-A41F-41DE-B833-677C94787C04}" dt="2023-10-12T10:56:46.191" v="684"/>
          <ac:picMkLst>
            <pc:docMk/>
            <pc:sldMk cId="1087961961" sldId="264"/>
            <ac:picMk id="2" creationId="{7AB03834-B344-E5C5-1E97-ACBA1C4474CB}"/>
          </ac:picMkLst>
        </pc:picChg>
      </pc:sldChg>
      <pc:sldChg chg="addSp modSp new mod setBg">
        <pc:chgData name="Sribalaji Purusothaman" userId="4cfba88c37865160" providerId="Windows Live" clId="Web-{D205AE72-A41F-41DE-B833-677C94787C04}" dt="2023-10-12T10:57:26.585" v="687"/>
        <pc:sldMkLst>
          <pc:docMk/>
          <pc:sldMk cId="3914281593" sldId="265"/>
        </pc:sldMkLst>
        <pc:spChg chg="add">
          <ac:chgData name="Sribalaji Purusothaman" userId="4cfba88c37865160" providerId="Windows Live" clId="Web-{D205AE72-A41F-41DE-B833-677C94787C04}" dt="2023-10-12T10:57:26.585" v="687"/>
          <ac:spMkLst>
            <pc:docMk/>
            <pc:sldMk cId="3914281593" sldId="265"/>
            <ac:spMk id="7" creationId="{22F15A2D-2324-487D-A02A-BF46C5C580EB}"/>
          </ac:spMkLst>
        </pc:spChg>
        <pc:spChg chg="add">
          <ac:chgData name="Sribalaji Purusothaman" userId="4cfba88c37865160" providerId="Windows Live" clId="Web-{D205AE72-A41F-41DE-B833-677C94787C04}" dt="2023-10-12T10:57:26.585" v="687"/>
          <ac:spMkLst>
            <pc:docMk/>
            <pc:sldMk cId="3914281593" sldId="265"/>
            <ac:spMk id="9" creationId="{17A7F34E-D418-47E2-9F86-2C45BBC31210}"/>
          </ac:spMkLst>
        </pc:spChg>
        <pc:spChg chg="add">
          <ac:chgData name="Sribalaji Purusothaman" userId="4cfba88c37865160" providerId="Windows Live" clId="Web-{D205AE72-A41F-41DE-B833-677C94787C04}" dt="2023-10-12T10:57:26.585" v="687"/>
          <ac:spMkLst>
            <pc:docMk/>
            <pc:sldMk cId="3914281593" sldId="265"/>
            <ac:spMk id="11" creationId="{2AEAFA59-923A-4F54-8B49-44C970BCC323}"/>
          </ac:spMkLst>
        </pc:spChg>
        <pc:picChg chg="add mod">
          <ac:chgData name="Sribalaji Purusothaman" userId="4cfba88c37865160" providerId="Windows Live" clId="Web-{D205AE72-A41F-41DE-B833-677C94787C04}" dt="2023-10-12T10:57:26.585" v="687"/>
          <ac:picMkLst>
            <pc:docMk/>
            <pc:sldMk cId="3914281593" sldId="265"/>
            <ac:picMk id="2" creationId="{1C40A56F-C2CF-1DAA-7F57-56E0793D3893}"/>
          </ac:picMkLst>
        </pc:picChg>
      </pc:sldChg>
      <pc:sldChg chg="addSp modSp new mod setBg">
        <pc:chgData name="Sribalaji Purusothaman" userId="4cfba88c37865160" providerId="Windows Live" clId="Web-{D205AE72-A41F-41DE-B833-677C94787C04}" dt="2023-10-12T10:58:13.963" v="692" actId="1076"/>
        <pc:sldMkLst>
          <pc:docMk/>
          <pc:sldMk cId="289062902" sldId="266"/>
        </pc:sldMkLst>
        <pc:spChg chg="add">
          <ac:chgData name="Sribalaji Purusothaman" userId="4cfba88c37865160" providerId="Windows Live" clId="Web-{D205AE72-A41F-41DE-B833-677C94787C04}" dt="2023-10-12T10:58:01.696" v="690"/>
          <ac:spMkLst>
            <pc:docMk/>
            <pc:sldMk cId="289062902" sldId="266"/>
            <ac:spMk id="7" creationId="{22F15A2D-2324-487D-A02A-BF46C5C580EB}"/>
          </ac:spMkLst>
        </pc:spChg>
        <pc:spChg chg="add">
          <ac:chgData name="Sribalaji Purusothaman" userId="4cfba88c37865160" providerId="Windows Live" clId="Web-{D205AE72-A41F-41DE-B833-677C94787C04}" dt="2023-10-12T10:58:01.696" v="690"/>
          <ac:spMkLst>
            <pc:docMk/>
            <pc:sldMk cId="289062902" sldId="266"/>
            <ac:spMk id="9" creationId="{2AEAFA59-923A-4F54-8B49-44C970BCC323}"/>
          </ac:spMkLst>
        </pc:spChg>
        <pc:spChg chg="add">
          <ac:chgData name="Sribalaji Purusothaman" userId="4cfba88c37865160" providerId="Windows Live" clId="Web-{D205AE72-A41F-41DE-B833-677C94787C04}" dt="2023-10-12T10:58:01.696" v="690"/>
          <ac:spMkLst>
            <pc:docMk/>
            <pc:sldMk cId="289062902" sldId="266"/>
            <ac:spMk id="11" creationId="{C37E9D4B-7BFA-4D10-B666-547BAC499469}"/>
          </ac:spMkLst>
        </pc:spChg>
        <pc:picChg chg="add mod">
          <ac:chgData name="Sribalaji Purusothaman" userId="4cfba88c37865160" providerId="Windows Live" clId="Web-{D205AE72-A41F-41DE-B833-677C94787C04}" dt="2023-10-12T10:58:13.963" v="692" actId="1076"/>
          <ac:picMkLst>
            <pc:docMk/>
            <pc:sldMk cId="289062902" sldId="266"/>
            <ac:picMk id="2" creationId="{A31E9E62-C5A7-6600-5547-D40F3C2F02E8}"/>
          </ac:picMkLst>
        </pc:picChg>
      </pc:sldChg>
      <pc:sldChg chg="addSp modSp new mod setBg">
        <pc:chgData name="Sribalaji Purusothaman" userId="4cfba88c37865160" providerId="Windows Live" clId="Web-{D205AE72-A41F-41DE-B833-677C94787C04}" dt="2023-10-12T10:59:00.825" v="698" actId="1076"/>
        <pc:sldMkLst>
          <pc:docMk/>
          <pc:sldMk cId="1972741927" sldId="267"/>
        </pc:sldMkLst>
        <pc:spChg chg="add">
          <ac:chgData name="Sribalaji Purusothaman" userId="4cfba88c37865160" providerId="Windows Live" clId="Web-{D205AE72-A41F-41DE-B833-677C94787C04}" dt="2023-10-12T10:58:44.918" v="695"/>
          <ac:spMkLst>
            <pc:docMk/>
            <pc:sldMk cId="1972741927" sldId="267"/>
            <ac:spMk id="7" creationId="{22F15A2D-2324-487D-A02A-BF46C5C580EB}"/>
          </ac:spMkLst>
        </pc:spChg>
        <pc:spChg chg="add">
          <ac:chgData name="Sribalaji Purusothaman" userId="4cfba88c37865160" providerId="Windows Live" clId="Web-{D205AE72-A41F-41DE-B833-677C94787C04}" dt="2023-10-12T10:58:44.918" v="695"/>
          <ac:spMkLst>
            <pc:docMk/>
            <pc:sldMk cId="1972741927" sldId="267"/>
            <ac:spMk id="9" creationId="{2AEAFA59-923A-4F54-8B49-44C970BCC323}"/>
          </ac:spMkLst>
        </pc:spChg>
        <pc:spChg chg="add">
          <ac:chgData name="Sribalaji Purusothaman" userId="4cfba88c37865160" providerId="Windows Live" clId="Web-{D205AE72-A41F-41DE-B833-677C94787C04}" dt="2023-10-12T10:58:44.918" v="695"/>
          <ac:spMkLst>
            <pc:docMk/>
            <pc:sldMk cId="1972741927" sldId="267"/>
            <ac:spMk id="11" creationId="{C37E9D4B-7BFA-4D10-B666-547BAC499469}"/>
          </ac:spMkLst>
        </pc:spChg>
        <pc:picChg chg="add mod">
          <ac:chgData name="Sribalaji Purusothaman" userId="4cfba88c37865160" providerId="Windows Live" clId="Web-{D205AE72-A41F-41DE-B833-677C94787C04}" dt="2023-10-12T10:59:00.825" v="698" actId="1076"/>
          <ac:picMkLst>
            <pc:docMk/>
            <pc:sldMk cId="1972741927" sldId="267"/>
            <ac:picMk id="2" creationId="{DC1437C8-78D8-0779-F421-24449EEC6FC0}"/>
          </ac:picMkLst>
        </pc:picChg>
      </pc:sldChg>
      <pc:sldChg chg="addSp delSp modSp new mod setBg">
        <pc:chgData name="Sribalaji Purusothaman" userId="4cfba88c37865160" providerId="Windows Live" clId="Web-{D205AE72-A41F-41DE-B833-677C94787C04}" dt="2023-10-12T11:21:03.736" v="757" actId="20577"/>
        <pc:sldMkLst>
          <pc:docMk/>
          <pc:sldMk cId="3101072490" sldId="268"/>
        </pc:sldMkLst>
        <pc:spChg chg="add del mod">
          <ac:chgData name="Sribalaji Purusothaman" userId="4cfba88c37865160" providerId="Windows Live" clId="Web-{D205AE72-A41F-41DE-B833-677C94787C04}" dt="2023-10-12T11:19:39.278" v="736"/>
          <ac:spMkLst>
            <pc:docMk/>
            <pc:sldMk cId="3101072490" sldId="268"/>
            <ac:spMk id="2" creationId="{27B3A67F-18C0-E038-79D0-9258D28CA7E8}"/>
          </ac:spMkLst>
        </pc:spChg>
        <pc:spChg chg="add mod">
          <ac:chgData name="Sribalaji Purusothaman" userId="4cfba88c37865160" providerId="Windows Live" clId="Web-{D205AE72-A41F-41DE-B833-677C94787C04}" dt="2023-10-12T11:21:03.736" v="757" actId="20577"/>
          <ac:spMkLst>
            <pc:docMk/>
            <pc:sldMk cId="3101072490" sldId="268"/>
            <ac:spMk id="3" creationId="{B91B3B49-DE68-86BA-5F19-593E0E847962}"/>
          </ac:spMkLst>
        </pc:spChg>
        <pc:spChg chg="add">
          <ac:chgData name="Sribalaji Purusothaman" userId="4cfba88c37865160" providerId="Windows Live" clId="Web-{D205AE72-A41F-41DE-B833-677C94787C04}" dt="2023-10-12T11:17:34.645" v="702"/>
          <ac:spMkLst>
            <pc:docMk/>
            <pc:sldMk cId="3101072490" sldId="268"/>
            <ac:spMk id="7" creationId="{100EDD19-6802-4EC3-95CE-CFFAB042CFD6}"/>
          </ac:spMkLst>
        </pc:spChg>
        <pc:spChg chg="add">
          <ac:chgData name="Sribalaji Purusothaman" userId="4cfba88c37865160" providerId="Windows Live" clId="Web-{D205AE72-A41F-41DE-B833-677C94787C04}" dt="2023-10-12T11:17:34.645" v="702"/>
          <ac:spMkLst>
            <pc:docMk/>
            <pc:sldMk cId="3101072490" sldId="268"/>
            <ac:spMk id="9" creationId="{DB17E863-922E-4C26-BD64-E8FD41D28661}"/>
          </ac:spMkLst>
        </pc:spChg>
        <pc:graphicFrameChg chg="add">
          <ac:chgData name="Sribalaji Purusothaman" userId="4cfba88c37865160" providerId="Windows Live" clId="Web-{D205AE72-A41F-41DE-B833-677C94787C04}" dt="2023-10-12T11:19:39.278" v="736"/>
          <ac:graphicFrameMkLst>
            <pc:docMk/>
            <pc:sldMk cId="3101072490" sldId="268"/>
            <ac:graphicFrameMk id="11" creationId="{27BE3831-25E2-7247-7608-394842C03374}"/>
          </ac:graphicFrameMkLst>
        </pc:graphicFrameChg>
      </pc:sldChg>
      <pc:sldChg chg="addSp delSp modSp new mod setBg">
        <pc:chgData name="Sribalaji Purusothaman" userId="4cfba88c37865160" providerId="Windows Live" clId="Web-{D205AE72-A41F-41DE-B833-677C94787C04}" dt="2023-10-12T11:23:41.184" v="796"/>
        <pc:sldMkLst>
          <pc:docMk/>
          <pc:sldMk cId="534304075" sldId="269"/>
        </pc:sldMkLst>
        <pc:spChg chg="add mod">
          <ac:chgData name="Sribalaji Purusothaman" userId="4cfba88c37865160" providerId="Windows Live" clId="Web-{D205AE72-A41F-41DE-B833-677C94787C04}" dt="2023-10-12T11:22:00.771" v="762"/>
          <ac:spMkLst>
            <pc:docMk/>
            <pc:sldMk cId="534304075" sldId="269"/>
            <ac:spMk id="2" creationId="{90B51ECD-ABEB-813D-3B6C-4279347DA7F2}"/>
          </ac:spMkLst>
        </pc:spChg>
        <pc:spChg chg="add del mod">
          <ac:chgData name="Sribalaji Purusothaman" userId="4cfba88c37865160" providerId="Windows Live" clId="Web-{D205AE72-A41F-41DE-B833-677C94787C04}" dt="2023-10-12T11:23:41.184" v="796"/>
          <ac:spMkLst>
            <pc:docMk/>
            <pc:sldMk cId="534304075" sldId="269"/>
            <ac:spMk id="3" creationId="{9B0CBBDE-3122-7624-00BF-F18C078558E3}"/>
          </ac:spMkLst>
        </pc:spChg>
        <pc:spChg chg="add del">
          <ac:chgData name="Sribalaji Purusothaman" userId="4cfba88c37865160" providerId="Windows Live" clId="Web-{D205AE72-A41F-41DE-B833-677C94787C04}" dt="2023-10-12T11:22:00.756" v="761"/>
          <ac:spMkLst>
            <pc:docMk/>
            <pc:sldMk cId="534304075" sldId="269"/>
            <ac:spMk id="8" creationId="{907EF6B7-1338-4443-8C46-6A318D952DFD}"/>
          </ac:spMkLst>
        </pc:spChg>
        <pc:spChg chg="add del">
          <ac:chgData name="Sribalaji Purusothaman" userId="4cfba88c37865160" providerId="Windows Live" clId="Web-{D205AE72-A41F-41DE-B833-677C94787C04}" dt="2023-10-12T11:22:00.756" v="761"/>
          <ac:spMkLst>
            <pc:docMk/>
            <pc:sldMk cId="534304075" sldId="269"/>
            <ac:spMk id="10" creationId="{DAAE4CDD-124C-4DCF-9584-B6033B545DD5}"/>
          </ac:spMkLst>
        </pc:spChg>
        <pc:spChg chg="add del">
          <ac:chgData name="Sribalaji Purusothaman" userId="4cfba88c37865160" providerId="Windows Live" clId="Web-{D205AE72-A41F-41DE-B833-677C94787C04}" dt="2023-10-12T11:22:00.756" v="761"/>
          <ac:spMkLst>
            <pc:docMk/>
            <pc:sldMk cId="534304075" sldId="269"/>
            <ac:spMk id="12" creationId="{081E4A58-353D-44AE-B2FC-2A74E2E400F7}"/>
          </ac:spMkLst>
        </pc:spChg>
        <pc:spChg chg="add">
          <ac:chgData name="Sribalaji Purusothaman" userId="4cfba88c37865160" providerId="Windows Live" clId="Web-{D205AE72-A41F-41DE-B833-677C94787C04}" dt="2023-10-12T11:22:00.771" v="762"/>
          <ac:spMkLst>
            <pc:docMk/>
            <pc:sldMk cId="534304075" sldId="269"/>
            <ac:spMk id="14" creationId="{081EA652-8C6A-4E69-BEB9-170809474553}"/>
          </ac:spMkLst>
        </pc:spChg>
        <pc:spChg chg="add">
          <ac:chgData name="Sribalaji Purusothaman" userId="4cfba88c37865160" providerId="Windows Live" clId="Web-{D205AE72-A41F-41DE-B833-677C94787C04}" dt="2023-10-12T11:22:00.771" v="762"/>
          <ac:spMkLst>
            <pc:docMk/>
            <pc:sldMk cId="534304075" sldId="269"/>
            <ac:spMk id="15" creationId="{5298780A-33B9-4EA2-8F67-DE68AD62841B}"/>
          </ac:spMkLst>
        </pc:spChg>
        <pc:spChg chg="add">
          <ac:chgData name="Sribalaji Purusothaman" userId="4cfba88c37865160" providerId="Windows Live" clId="Web-{D205AE72-A41F-41DE-B833-677C94787C04}" dt="2023-10-12T11:22:00.771" v="762"/>
          <ac:spMkLst>
            <pc:docMk/>
            <pc:sldMk cId="534304075" sldId="269"/>
            <ac:spMk id="16" creationId="{7F488E8B-4E1E-4402-8935-D4E6C02615C7}"/>
          </ac:spMkLst>
        </pc:spChg>
        <pc:graphicFrameChg chg="add del">
          <ac:chgData name="Sribalaji Purusothaman" userId="4cfba88c37865160" providerId="Windows Live" clId="Web-{D205AE72-A41F-41DE-B833-677C94787C04}" dt="2023-10-12T11:23:41.153" v="795"/>
          <ac:graphicFrameMkLst>
            <pc:docMk/>
            <pc:sldMk cId="534304075" sldId="269"/>
            <ac:graphicFrameMk id="18" creationId="{A1D5749F-5F41-0AAB-4231-9C4FFA88D909}"/>
          </ac:graphicFrameMkLst>
        </pc:graphicFrameChg>
        <pc:graphicFrameChg chg="add">
          <ac:chgData name="Sribalaji Purusothaman" userId="4cfba88c37865160" providerId="Windows Live" clId="Web-{D205AE72-A41F-41DE-B833-677C94787C04}" dt="2023-10-12T11:23:41.184" v="796"/>
          <ac:graphicFrameMkLst>
            <pc:docMk/>
            <pc:sldMk cId="534304075" sldId="269"/>
            <ac:graphicFrameMk id="20" creationId="{7FC1DD5F-516E-47FB-B990-15A075326D2F}"/>
          </ac:graphicFrameMkLst>
        </pc:graphicFrameChg>
      </pc:sldChg>
      <pc:sldChg chg="addSp delSp modSp new mod setBg">
        <pc:chgData name="Sribalaji Purusothaman" userId="4cfba88c37865160" providerId="Windows Live" clId="Web-{D205AE72-A41F-41DE-B833-677C94787C04}" dt="2023-10-12T11:32:10.591" v="840"/>
        <pc:sldMkLst>
          <pc:docMk/>
          <pc:sldMk cId="3139126399" sldId="270"/>
        </pc:sldMkLst>
        <pc:spChg chg="add del mod">
          <ac:chgData name="Sribalaji Purusothaman" userId="4cfba88c37865160" providerId="Windows Live" clId="Web-{D205AE72-A41F-41DE-B833-677C94787C04}" dt="2023-10-12T11:32:10.591" v="840"/>
          <ac:spMkLst>
            <pc:docMk/>
            <pc:sldMk cId="3139126399" sldId="270"/>
            <ac:spMk id="2" creationId="{D6C2AA3C-B3EB-6C3A-F8EB-21469C024A6D}"/>
          </ac:spMkLst>
        </pc:spChg>
        <pc:spChg chg="add mod">
          <ac:chgData name="Sribalaji Purusothaman" userId="4cfba88c37865160" providerId="Windows Live" clId="Web-{D205AE72-A41F-41DE-B833-677C94787C04}" dt="2023-10-12T11:32:10.591" v="840"/>
          <ac:spMkLst>
            <pc:docMk/>
            <pc:sldMk cId="3139126399" sldId="270"/>
            <ac:spMk id="3" creationId="{EBC1A297-3F6F-722F-FB12-9D016526894C}"/>
          </ac:spMkLst>
        </pc:spChg>
        <pc:spChg chg="add del">
          <ac:chgData name="Sribalaji Purusothaman" userId="4cfba88c37865160" providerId="Windows Live" clId="Web-{D205AE72-A41F-41DE-B833-677C94787C04}" dt="2023-10-12T11:29:43.472" v="801"/>
          <ac:spMkLst>
            <pc:docMk/>
            <pc:sldMk cId="3139126399" sldId="270"/>
            <ac:spMk id="7" creationId="{907EF6B7-1338-4443-8C46-6A318D952DFD}"/>
          </ac:spMkLst>
        </pc:spChg>
        <pc:spChg chg="add del">
          <ac:chgData name="Sribalaji Purusothaman" userId="4cfba88c37865160" providerId="Windows Live" clId="Web-{D205AE72-A41F-41DE-B833-677C94787C04}" dt="2023-10-12T11:29:43.472" v="801"/>
          <ac:spMkLst>
            <pc:docMk/>
            <pc:sldMk cId="3139126399" sldId="270"/>
            <ac:spMk id="9" creationId="{DAAE4CDD-124C-4DCF-9584-B6033B545DD5}"/>
          </ac:spMkLst>
        </pc:spChg>
        <pc:spChg chg="add del">
          <ac:chgData name="Sribalaji Purusothaman" userId="4cfba88c37865160" providerId="Windows Live" clId="Web-{D205AE72-A41F-41DE-B833-677C94787C04}" dt="2023-10-12T11:29:43.472" v="801"/>
          <ac:spMkLst>
            <pc:docMk/>
            <pc:sldMk cId="3139126399" sldId="270"/>
            <ac:spMk id="11" creationId="{081E4A58-353D-44AE-B2FC-2A74E2E400F7}"/>
          </ac:spMkLst>
        </pc:spChg>
        <pc:spChg chg="add del">
          <ac:chgData name="Sribalaji Purusothaman" userId="4cfba88c37865160" providerId="Windows Live" clId="Web-{D205AE72-A41F-41DE-B833-677C94787C04}" dt="2023-10-12T11:32:10.591" v="840"/>
          <ac:spMkLst>
            <pc:docMk/>
            <pc:sldMk cId="3139126399" sldId="270"/>
            <ac:spMk id="13" creationId="{081EA652-8C6A-4E69-BEB9-170809474553}"/>
          </ac:spMkLst>
        </pc:spChg>
        <pc:spChg chg="add del">
          <ac:chgData name="Sribalaji Purusothaman" userId="4cfba88c37865160" providerId="Windows Live" clId="Web-{D205AE72-A41F-41DE-B833-677C94787C04}" dt="2023-10-12T11:32:10.591" v="840"/>
          <ac:spMkLst>
            <pc:docMk/>
            <pc:sldMk cId="3139126399" sldId="270"/>
            <ac:spMk id="14" creationId="{5298780A-33B9-4EA2-8F67-DE68AD62841B}"/>
          </ac:spMkLst>
        </pc:spChg>
        <pc:spChg chg="add del">
          <ac:chgData name="Sribalaji Purusothaman" userId="4cfba88c37865160" providerId="Windows Live" clId="Web-{D205AE72-A41F-41DE-B833-677C94787C04}" dt="2023-10-12T11:32:10.591" v="840"/>
          <ac:spMkLst>
            <pc:docMk/>
            <pc:sldMk cId="3139126399" sldId="270"/>
            <ac:spMk id="15" creationId="{7F488E8B-4E1E-4402-8935-D4E6C02615C7}"/>
          </ac:spMkLst>
        </pc:spChg>
        <pc:spChg chg="add">
          <ac:chgData name="Sribalaji Purusothaman" userId="4cfba88c37865160" providerId="Windows Live" clId="Web-{D205AE72-A41F-41DE-B833-677C94787C04}" dt="2023-10-12T11:32:10.591" v="840"/>
          <ac:spMkLst>
            <pc:docMk/>
            <pc:sldMk cId="3139126399" sldId="270"/>
            <ac:spMk id="21" creationId="{35DB3719-6FDC-4E5D-891D-FF40B7300F64}"/>
          </ac:spMkLst>
        </pc:spChg>
        <pc:spChg chg="add">
          <ac:chgData name="Sribalaji Purusothaman" userId="4cfba88c37865160" providerId="Windows Live" clId="Web-{D205AE72-A41F-41DE-B833-677C94787C04}" dt="2023-10-12T11:32:10.591" v="840"/>
          <ac:spMkLst>
            <pc:docMk/>
            <pc:sldMk cId="3139126399" sldId="270"/>
            <ac:spMk id="23" creationId="{E0CBAC23-2E3F-4A90-BA59-F8299F6A5439}"/>
          </ac:spMkLst>
        </pc:spChg>
        <pc:graphicFrameChg chg="add">
          <ac:chgData name="Sribalaji Purusothaman" userId="4cfba88c37865160" providerId="Windows Live" clId="Web-{D205AE72-A41F-41DE-B833-677C94787C04}" dt="2023-10-12T11:32:10.591" v="840"/>
          <ac:graphicFrameMkLst>
            <pc:docMk/>
            <pc:sldMk cId="3139126399" sldId="270"/>
            <ac:graphicFrameMk id="17" creationId="{A6AAE668-D488-FDD1-97EC-DC842884E786}"/>
          </ac:graphicFrameMkLst>
        </pc:graphicFrameChg>
      </pc:sldChg>
      <pc:sldChg chg="addSp modSp new mod setBg">
        <pc:chgData name="Sribalaji Purusothaman" userId="4cfba88c37865160" providerId="Windows Live" clId="Web-{D205AE72-A41F-41DE-B833-677C94787C04}" dt="2023-10-12T11:38:41.492" v="863" actId="20577"/>
        <pc:sldMkLst>
          <pc:docMk/>
          <pc:sldMk cId="88883615" sldId="271"/>
        </pc:sldMkLst>
        <pc:spChg chg="add mod">
          <ac:chgData name="Sribalaji Purusothaman" userId="4cfba88c37865160" providerId="Windows Live" clId="Web-{D205AE72-A41F-41DE-B833-677C94787C04}" dt="2023-10-12T11:38:10.615" v="859"/>
          <ac:spMkLst>
            <pc:docMk/>
            <pc:sldMk cId="88883615" sldId="271"/>
            <ac:spMk id="2" creationId="{120ED0BF-573B-E208-024A-B627A0DA77F0}"/>
          </ac:spMkLst>
        </pc:spChg>
        <pc:spChg chg="add mod">
          <ac:chgData name="Sribalaji Purusothaman" userId="4cfba88c37865160" providerId="Windows Live" clId="Web-{D205AE72-A41F-41DE-B833-677C94787C04}" dt="2023-10-12T11:38:41.492" v="863" actId="20577"/>
          <ac:spMkLst>
            <pc:docMk/>
            <pc:sldMk cId="88883615" sldId="271"/>
            <ac:spMk id="3" creationId="{90362FBE-DD73-EAD7-E457-4B8F413A7461}"/>
          </ac:spMkLst>
        </pc:spChg>
        <pc:spChg chg="add">
          <ac:chgData name="Sribalaji Purusothaman" userId="4cfba88c37865160" providerId="Windows Live" clId="Web-{D205AE72-A41F-41DE-B833-677C94787C04}" dt="2023-10-12T11:38:10.615" v="859"/>
          <ac:spMkLst>
            <pc:docMk/>
            <pc:sldMk cId="88883615" sldId="271"/>
            <ac:spMk id="8" creationId="{09588DA8-065E-4F6F-8EFD-43104AB2E0CF}"/>
          </ac:spMkLst>
        </pc:spChg>
        <pc:spChg chg="add">
          <ac:chgData name="Sribalaji Purusothaman" userId="4cfba88c37865160" providerId="Windows Live" clId="Web-{D205AE72-A41F-41DE-B833-677C94787C04}" dt="2023-10-12T11:38:10.615" v="859"/>
          <ac:spMkLst>
            <pc:docMk/>
            <pc:sldMk cId="88883615" sldId="271"/>
            <ac:spMk id="10" creationId="{C4285719-470E-454C-AF62-8323075F1F5B}"/>
          </ac:spMkLst>
        </pc:spChg>
        <pc:spChg chg="add">
          <ac:chgData name="Sribalaji Purusothaman" userId="4cfba88c37865160" providerId="Windows Live" clId="Web-{D205AE72-A41F-41DE-B833-677C94787C04}" dt="2023-10-12T11:38:10.615" v="859"/>
          <ac:spMkLst>
            <pc:docMk/>
            <pc:sldMk cId="88883615" sldId="271"/>
            <ac:spMk id="12" creationId="{CD9FE4EF-C4D8-49A0-B2FF-81D8DB7D8A24}"/>
          </ac:spMkLst>
        </pc:spChg>
        <pc:spChg chg="add">
          <ac:chgData name="Sribalaji Purusothaman" userId="4cfba88c37865160" providerId="Windows Live" clId="Web-{D205AE72-A41F-41DE-B833-677C94787C04}" dt="2023-10-12T11:38:10.615" v="859"/>
          <ac:spMkLst>
            <pc:docMk/>
            <pc:sldMk cId="88883615" sldId="271"/>
            <ac:spMk id="14" creationId="{4300840D-0A0B-4512-BACA-B439D5B9C57C}"/>
          </ac:spMkLst>
        </pc:spChg>
        <pc:spChg chg="add">
          <ac:chgData name="Sribalaji Purusothaman" userId="4cfba88c37865160" providerId="Windows Live" clId="Web-{D205AE72-A41F-41DE-B833-677C94787C04}" dt="2023-10-12T11:38:10.615" v="859"/>
          <ac:spMkLst>
            <pc:docMk/>
            <pc:sldMk cId="88883615" sldId="271"/>
            <ac:spMk id="16" creationId="{D2B78728-A580-49A7-84F9-6EF6F583ADE0}"/>
          </ac:spMkLst>
        </pc:spChg>
        <pc:spChg chg="add">
          <ac:chgData name="Sribalaji Purusothaman" userId="4cfba88c37865160" providerId="Windows Live" clId="Web-{D205AE72-A41F-41DE-B833-677C94787C04}" dt="2023-10-12T11:38:10.615" v="859"/>
          <ac:spMkLst>
            <pc:docMk/>
            <pc:sldMk cId="88883615" sldId="271"/>
            <ac:spMk id="18" creationId="{38FAA1A1-D861-433F-88FA-1E9D6FD31D11}"/>
          </ac:spMkLst>
        </pc:spChg>
        <pc:spChg chg="add">
          <ac:chgData name="Sribalaji Purusothaman" userId="4cfba88c37865160" providerId="Windows Live" clId="Web-{D205AE72-A41F-41DE-B833-677C94787C04}" dt="2023-10-12T11:38:10.615" v="859"/>
          <ac:spMkLst>
            <pc:docMk/>
            <pc:sldMk cId="88883615" sldId="271"/>
            <ac:spMk id="20" creationId="{8D71EDA1-87BF-4D5D-AB79-F346FD19278A}"/>
          </ac:spMkLst>
        </pc:spChg>
      </pc:sldChg>
      <pc:sldChg chg="addSp delSp modSp new mod setBg">
        <pc:chgData name="Sribalaji Purusothaman" userId="4cfba88c37865160" providerId="Windows Live" clId="Web-{D205AE72-A41F-41DE-B833-677C94787C04}" dt="2023-10-12T11:48:51.406" v="896"/>
        <pc:sldMkLst>
          <pc:docMk/>
          <pc:sldMk cId="2209669372" sldId="272"/>
        </pc:sldMkLst>
        <pc:spChg chg="add mod">
          <ac:chgData name="Sribalaji Purusothaman" userId="4cfba88c37865160" providerId="Windows Live" clId="Web-{D205AE72-A41F-41DE-B833-677C94787C04}" dt="2023-10-12T11:46:55.148" v="893"/>
          <ac:spMkLst>
            <pc:docMk/>
            <pc:sldMk cId="2209669372" sldId="272"/>
            <ac:spMk id="2" creationId="{36A8F82F-D5B8-25EE-E957-3289418F0CE8}"/>
          </ac:spMkLst>
        </pc:spChg>
        <pc:spChg chg="add del mod">
          <ac:chgData name="Sribalaji Purusothaman" userId="4cfba88c37865160" providerId="Windows Live" clId="Web-{D205AE72-A41F-41DE-B833-677C94787C04}" dt="2023-10-12T11:48:51.406" v="896"/>
          <ac:spMkLst>
            <pc:docMk/>
            <pc:sldMk cId="2209669372" sldId="272"/>
            <ac:spMk id="3" creationId="{49176B69-1328-A51B-C297-AC63DCDEB5A2}"/>
          </ac:spMkLst>
        </pc:spChg>
        <pc:spChg chg="add del">
          <ac:chgData name="Sribalaji Purusothaman" userId="4cfba88c37865160" providerId="Windows Live" clId="Web-{D205AE72-A41F-41DE-B833-677C94787C04}" dt="2023-10-12T11:46:55.148" v="893"/>
          <ac:spMkLst>
            <pc:docMk/>
            <pc:sldMk cId="2209669372" sldId="272"/>
            <ac:spMk id="8" creationId="{081EA652-8C6A-4E69-BEB9-170809474553}"/>
          </ac:spMkLst>
        </pc:spChg>
        <pc:spChg chg="add del">
          <ac:chgData name="Sribalaji Purusothaman" userId="4cfba88c37865160" providerId="Windows Live" clId="Web-{D205AE72-A41F-41DE-B833-677C94787C04}" dt="2023-10-12T11:46:55.148" v="893"/>
          <ac:spMkLst>
            <pc:docMk/>
            <pc:sldMk cId="2209669372" sldId="272"/>
            <ac:spMk id="10" creationId="{A4026A73-1F7F-49F2-B319-8CA3B3D53269}"/>
          </ac:spMkLst>
        </pc:spChg>
        <pc:spChg chg="add del">
          <ac:chgData name="Sribalaji Purusothaman" userId="4cfba88c37865160" providerId="Windows Live" clId="Web-{D205AE72-A41F-41DE-B833-677C94787C04}" dt="2023-10-12T11:46:55.148" v="893"/>
          <ac:spMkLst>
            <pc:docMk/>
            <pc:sldMk cId="2209669372" sldId="272"/>
            <ac:spMk id="12" creationId="{5298780A-33B9-4EA2-8F67-DE68AD62841B}"/>
          </ac:spMkLst>
        </pc:spChg>
        <pc:spChg chg="add del">
          <ac:chgData name="Sribalaji Purusothaman" userId="4cfba88c37865160" providerId="Windows Live" clId="Web-{D205AE72-A41F-41DE-B833-677C94787C04}" dt="2023-10-12T11:46:55.148" v="893"/>
          <ac:spMkLst>
            <pc:docMk/>
            <pc:sldMk cId="2209669372" sldId="272"/>
            <ac:spMk id="14" creationId="{7F488E8B-4E1E-4402-8935-D4E6C02615C7}"/>
          </ac:spMkLst>
        </pc:spChg>
        <pc:spChg chg="add">
          <ac:chgData name="Sribalaji Purusothaman" userId="4cfba88c37865160" providerId="Windows Live" clId="Web-{D205AE72-A41F-41DE-B833-677C94787C04}" dt="2023-10-12T11:46:55.148" v="893"/>
          <ac:spMkLst>
            <pc:docMk/>
            <pc:sldMk cId="2209669372" sldId="272"/>
            <ac:spMk id="21" creationId="{100EDD19-6802-4EC3-95CE-CFFAB042CFD6}"/>
          </ac:spMkLst>
        </pc:spChg>
        <pc:spChg chg="add">
          <ac:chgData name="Sribalaji Purusothaman" userId="4cfba88c37865160" providerId="Windows Live" clId="Web-{D205AE72-A41F-41DE-B833-677C94787C04}" dt="2023-10-12T11:46:55.148" v="893"/>
          <ac:spMkLst>
            <pc:docMk/>
            <pc:sldMk cId="2209669372" sldId="272"/>
            <ac:spMk id="23" creationId="{DB17E863-922E-4C26-BD64-E8FD41D28661}"/>
          </ac:spMkLst>
        </pc:spChg>
        <pc:graphicFrameChg chg="add">
          <ac:chgData name="Sribalaji Purusothaman" userId="4cfba88c37865160" providerId="Windows Live" clId="Web-{D205AE72-A41F-41DE-B833-677C94787C04}" dt="2023-10-12T11:48:51.406" v="896"/>
          <ac:graphicFrameMkLst>
            <pc:docMk/>
            <pc:sldMk cId="2209669372" sldId="272"/>
            <ac:graphicFrameMk id="25" creationId="{F1670F4A-766B-ADD9-B218-766251240A91}"/>
          </ac:graphicFrameMkLst>
        </pc:graphicFrameChg>
        <pc:cxnChg chg="add del">
          <ac:chgData name="Sribalaji Purusothaman" userId="4cfba88c37865160" providerId="Windows Live" clId="Web-{D205AE72-A41F-41DE-B833-677C94787C04}" dt="2023-10-12T11:46:55.148" v="893"/>
          <ac:cxnSpMkLst>
            <pc:docMk/>
            <pc:sldMk cId="2209669372" sldId="272"/>
            <ac:cxnSpMk id="16" creationId="{23AAC9B5-8015-485C-ACF9-A750390E9A56}"/>
          </ac:cxnSpMkLst>
        </pc:cxn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ata2.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_rels/data4.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sv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_rels/drawing4.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sv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944F96-4770-410E-BE4C-15DA72366D27}"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FEDA5B6C-487A-4D24-BE71-3EDAB361313E}">
      <dgm:prSet/>
      <dgm:spPr/>
      <dgm:t>
        <a:bodyPr/>
        <a:lstStyle/>
        <a:p>
          <a:pPr>
            <a:lnSpc>
              <a:spcPct val="100000"/>
            </a:lnSpc>
          </a:pPr>
          <a:r>
            <a:rPr lang="en-US"/>
            <a:t>1. Competitive Edge - Marketers and businesses can gain a competitive edge in promoting their brand by using the platform's data analytics to understand the success of top YouTube channels and applying those insights to their own marketing strategies.</a:t>
          </a:r>
        </a:p>
      </dgm:t>
    </dgm:pt>
    <dgm:pt modelId="{45DF249F-8385-4DCD-913F-5D60F9E4AD1F}" type="parTrans" cxnId="{67238B0B-51E4-43C8-991D-362BE04EA402}">
      <dgm:prSet/>
      <dgm:spPr/>
      <dgm:t>
        <a:bodyPr/>
        <a:lstStyle/>
        <a:p>
          <a:endParaRPr lang="en-US"/>
        </a:p>
      </dgm:t>
    </dgm:pt>
    <dgm:pt modelId="{19B45C5A-7602-48C2-8B85-B778F693F07D}" type="sibTrans" cxnId="{67238B0B-51E4-43C8-991D-362BE04EA402}">
      <dgm:prSet/>
      <dgm:spPr/>
      <dgm:t>
        <a:bodyPr/>
        <a:lstStyle/>
        <a:p>
          <a:endParaRPr lang="en-US"/>
        </a:p>
      </dgm:t>
    </dgm:pt>
    <dgm:pt modelId="{7948DD4B-7C74-436C-9E2E-8AB4A51D25CB}">
      <dgm:prSet/>
      <dgm:spPr/>
      <dgm:t>
        <a:bodyPr/>
        <a:lstStyle/>
        <a:p>
          <a:pPr>
            <a:lnSpc>
              <a:spcPct val="100000"/>
            </a:lnSpc>
          </a:pPr>
          <a:r>
            <a:rPr lang="en-US"/>
            <a:t>2. Channel Growth - Channel owners and YouTubers can use the platform's analytics to track their own channel's performance, identify areas for improvement, and make data-driven decisions to enhance it.</a:t>
          </a:r>
        </a:p>
      </dgm:t>
    </dgm:pt>
    <dgm:pt modelId="{F5C897C0-691D-476C-BB17-0D870E8B1EF6}" type="parTrans" cxnId="{1490914A-E8B2-468C-AED5-BD8B35C9F23E}">
      <dgm:prSet/>
      <dgm:spPr/>
      <dgm:t>
        <a:bodyPr/>
        <a:lstStyle/>
        <a:p>
          <a:endParaRPr lang="en-US"/>
        </a:p>
      </dgm:t>
    </dgm:pt>
    <dgm:pt modelId="{7A428529-1B11-4874-A2C3-1AE77C9997C1}" type="sibTrans" cxnId="{1490914A-E8B2-468C-AED5-BD8B35C9F23E}">
      <dgm:prSet/>
      <dgm:spPr/>
      <dgm:t>
        <a:bodyPr/>
        <a:lstStyle/>
        <a:p>
          <a:endParaRPr lang="en-US"/>
        </a:p>
      </dgm:t>
    </dgm:pt>
    <dgm:pt modelId="{C0A70F0A-BDA0-4895-B199-E1BA72F824C0}">
      <dgm:prSet/>
      <dgm:spPr/>
      <dgm:t>
        <a:bodyPr/>
        <a:lstStyle/>
        <a:p>
          <a:pPr>
            <a:lnSpc>
              <a:spcPct val="100000"/>
            </a:lnSpc>
          </a:pPr>
          <a:r>
            <a:rPr lang="en-US"/>
            <a:t>3. Industry Overview - The platform can provide a comprehensive overview of the YouTube ecosystem, offering insights into the top channels in various industries, trends in content creation, and audience engagement.</a:t>
          </a:r>
        </a:p>
      </dgm:t>
    </dgm:pt>
    <dgm:pt modelId="{ADA74B05-2FFA-4598-A776-B30A69913E0C}" type="parTrans" cxnId="{9407ACC0-CE83-4435-A320-80A7A396D942}">
      <dgm:prSet/>
      <dgm:spPr/>
      <dgm:t>
        <a:bodyPr/>
        <a:lstStyle/>
        <a:p>
          <a:endParaRPr lang="en-US"/>
        </a:p>
      </dgm:t>
    </dgm:pt>
    <dgm:pt modelId="{8F882111-9CEF-4B20-BF0F-23DE16016171}" type="sibTrans" cxnId="{9407ACC0-CE83-4435-A320-80A7A396D942}">
      <dgm:prSet/>
      <dgm:spPr/>
      <dgm:t>
        <a:bodyPr/>
        <a:lstStyle/>
        <a:p>
          <a:endParaRPr lang="en-US"/>
        </a:p>
      </dgm:t>
    </dgm:pt>
    <dgm:pt modelId="{5DEEE548-AB1D-4B50-8307-F7E782723333}">
      <dgm:prSet/>
      <dgm:spPr/>
      <dgm:t>
        <a:bodyPr/>
        <a:lstStyle/>
        <a:p>
          <a:pPr>
            <a:lnSpc>
              <a:spcPct val="100000"/>
            </a:lnSpc>
          </a:pPr>
          <a:r>
            <a:rPr lang="en-US"/>
            <a:t>4. Competitive Intelligence - Competitors in the same industry can use the platform to understand the performance of rival channels and identify opportunities for growth and improvement. </a:t>
          </a:r>
        </a:p>
      </dgm:t>
    </dgm:pt>
    <dgm:pt modelId="{374DB4D5-C390-4AB8-BA24-A288A06D4B50}" type="parTrans" cxnId="{E5AB529A-8CB5-47EC-8970-A6421FAAFA15}">
      <dgm:prSet/>
      <dgm:spPr/>
      <dgm:t>
        <a:bodyPr/>
        <a:lstStyle/>
        <a:p>
          <a:endParaRPr lang="en-US"/>
        </a:p>
      </dgm:t>
    </dgm:pt>
    <dgm:pt modelId="{EA6E6E0D-0795-4119-AD1E-2FB1AC237750}" type="sibTrans" cxnId="{E5AB529A-8CB5-47EC-8970-A6421FAAFA15}">
      <dgm:prSet/>
      <dgm:spPr/>
      <dgm:t>
        <a:bodyPr/>
        <a:lstStyle/>
        <a:p>
          <a:endParaRPr lang="en-US"/>
        </a:p>
      </dgm:t>
    </dgm:pt>
    <dgm:pt modelId="{A493522C-AB5A-4670-8BE5-C6F8E34AA290}">
      <dgm:prSet/>
      <dgm:spPr/>
      <dgm:t>
        <a:bodyPr/>
        <a:lstStyle/>
        <a:p>
          <a:pPr>
            <a:lnSpc>
              <a:spcPct val="100000"/>
            </a:lnSpc>
          </a:pPr>
          <a:r>
            <a:rPr lang="en-US"/>
            <a:t>5. Research Opportunities - Researchers and students studying the YouTube ecosystem and related topics can use the platform as a data source for their research.</a:t>
          </a:r>
        </a:p>
      </dgm:t>
    </dgm:pt>
    <dgm:pt modelId="{62538493-9CD3-4F47-83A9-50793DD170CB}" type="parTrans" cxnId="{3B5B2C4F-8CA4-4E7B-A414-8D73BBC242FF}">
      <dgm:prSet/>
      <dgm:spPr/>
      <dgm:t>
        <a:bodyPr/>
        <a:lstStyle/>
        <a:p>
          <a:endParaRPr lang="en-US"/>
        </a:p>
      </dgm:t>
    </dgm:pt>
    <dgm:pt modelId="{BB248F9B-5540-44D0-8FFA-89D021B985B0}" type="sibTrans" cxnId="{3B5B2C4F-8CA4-4E7B-A414-8D73BBC242FF}">
      <dgm:prSet/>
      <dgm:spPr/>
      <dgm:t>
        <a:bodyPr/>
        <a:lstStyle/>
        <a:p>
          <a:endParaRPr lang="en-US"/>
        </a:p>
      </dgm:t>
    </dgm:pt>
    <dgm:pt modelId="{6C507E8F-938A-49DD-AE65-9BB47BD28C90}" type="pres">
      <dgm:prSet presAssocID="{42944F96-4770-410E-BE4C-15DA72366D27}" presName="root" presStyleCnt="0">
        <dgm:presLayoutVars>
          <dgm:dir/>
          <dgm:resizeHandles val="exact"/>
        </dgm:presLayoutVars>
      </dgm:prSet>
      <dgm:spPr/>
    </dgm:pt>
    <dgm:pt modelId="{99986ECE-169E-43F2-B439-A948416F9068}" type="pres">
      <dgm:prSet presAssocID="{FEDA5B6C-487A-4D24-BE71-3EDAB361313E}" presName="compNode" presStyleCnt="0"/>
      <dgm:spPr/>
    </dgm:pt>
    <dgm:pt modelId="{4DB31885-8C86-4478-B5BF-B1A76EA7828C}" type="pres">
      <dgm:prSet presAssocID="{FEDA5B6C-487A-4D24-BE71-3EDAB361313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pward trend"/>
        </a:ext>
      </dgm:extLst>
    </dgm:pt>
    <dgm:pt modelId="{4FDA9CD6-B9F3-4F39-AC44-9465CD6FE414}" type="pres">
      <dgm:prSet presAssocID="{FEDA5B6C-487A-4D24-BE71-3EDAB361313E}" presName="spaceRect" presStyleCnt="0"/>
      <dgm:spPr/>
    </dgm:pt>
    <dgm:pt modelId="{2A9B8D91-F088-4D94-9109-C4124FCDAF14}" type="pres">
      <dgm:prSet presAssocID="{FEDA5B6C-487A-4D24-BE71-3EDAB361313E}" presName="textRect" presStyleLbl="revTx" presStyleIdx="0" presStyleCnt="5">
        <dgm:presLayoutVars>
          <dgm:chMax val="1"/>
          <dgm:chPref val="1"/>
        </dgm:presLayoutVars>
      </dgm:prSet>
      <dgm:spPr/>
    </dgm:pt>
    <dgm:pt modelId="{75C6133C-4EFB-4744-AC5C-1153756A84D1}" type="pres">
      <dgm:prSet presAssocID="{19B45C5A-7602-48C2-8B85-B778F693F07D}" presName="sibTrans" presStyleCnt="0"/>
      <dgm:spPr/>
    </dgm:pt>
    <dgm:pt modelId="{1CC8D551-99A2-4B14-85FD-F5002A9707F6}" type="pres">
      <dgm:prSet presAssocID="{7948DD4B-7C74-436C-9E2E-8AB4A51D25CB}" presName="compNode" presStyleCnt="0"/>
      <dgm:spPr/>
    </dgm:pt>
    <dgm:pt modelId="{D96C4478-C78E-4F51-938E-1D6690406270}" type="pres">
      <dgm:prSet presAssocID="{7948DD4B-7C74-436C-9E2E-8AB4A51D25C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C5A76175-810F-4862-9936-3425B37E52FD}" type="pres">
      <dgm:prSet presAssocID="{7948DD4B-7C74-436C-9E2E-8AB4A51D25CB}" presName="spaceRect" presStyleCnt="0"/>
      <dgm:spPr/>
    </dgm:pt>
    <dgm:pt modelId="{0C3CBF1D-32D9-4ABA-9A7B-8CBD2B2A88B0}" type="pres">
      <dgm:prSet presAssocID="{7948DD4B-7C74-436C-9E2E-8AB4A51D25CB}" presName="textRect" presStyleLbl="revTx" presStyleIdx="1" presStyleCnt="5">
        <dgm:presLayoutVars>
          <dgm:chMax val="1"/>
          <dgm:chPref val="1"/>
        </dgm:presLayoutVars>
      </dgm:prSet>
      <dgm:spPr/>
    </dgm:pt>
    <dgm:pt modelId="{ACB96497-12F7-4A72-B897-85BD870A0052}" type="pres">
      <dgm:prSet presAssocID="{7A428529-1B11-4874-A2C3-1AE77C9997C1}" presName="sibTrans" presStyleCnt="0"/>
      <dgm:spPr/>
    </dgm:pt>
    <dgm:pt modelId="{52496F42-D72C-4E9B-A849-6506AA7B80D1}" type="pres">
      <dgm:prSet presAssocID="{C0A70F0A-BDA0-4895-B199-E1BA72F824C0}" presName="compNode" presStyleCnt="0"/>
      <dgm:spPr/>
    </dgm:pt>
    <dgm:pt modelId="{8A074318-6B5B-4D12-97A9-E56167CEE18A}" type="pres">
      <dgm:prSet presAssocID="{C0A70F0A-BDA0-4895-B199-E1BA72F824C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elevision"/>
        </a:ext>
      </dgm:extLst>
    </dgm:pt>
    <dgm:pt modelId="{2712A447-CA29-4540-B825-1566769227E5}" type="pres">
      <dgm:prSet presAssocID="{C0A70F0A-BDA0-4895-B199-E1BA72F824C0}" presName="spaceRect" presStyleCnt="0"/>
      <dgm:spPr/>
    </dgm:pt>
    <dgm:pt modelId="{F8283C75-3609-40E5-955B-A93AAB6D7794}" type="pres">
      <dgm:prSet presAssocID="{C0A70F0A-BDA0-4895-B199-E1BA72F824C0}" presName="textRect" presStyleLbl="revTx" presStyleIdx="2" presStyleCnt="5">
        <dgm:presLayoutVars>
          <dgm:chMax val="1"/>
          <dgm:chPref val="1"/>
        </dgm:presLayoutVars>
      </dgm:prSet>
      <dgm:spPr/>
    </dgm:pt>
    <dgm:pt modelId="{4D15B368-4748-48CF-8D2A-0870A7338EDA}" type="pres">
      <dgm:prSet presAssocID="{8F882111-9CEF-4B20-BF0F-23DE16016171}" presName="sibTrans" presStyleCnt="0"/>
      <dgm:spPr/>
    </dgm:pt>
    <dgm:pt modelId="{22774C28-D1C9-4448-BE9A-0864B324C360}" type="pres">
      <dgm:prSet presAssocID="{5DEEE548-AB1D-4B50-8307-F7E782723333}" presName="compNode" presStyleCnt="0"/>
      <dgm:spPr/>
    </dgm:pt>
    <dgm:pt modelId="{B86A7B14-4A24-4D76-A0E1-8FB6BBB86A17}" type="pres">
      <dgm:prSet presAssocID="{5DEEE548-AB1D-4B50-8307-F7E78272333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usiness Growth"/>
        </a:ext>
      </dgm:extLst>
    </dgm:pt>
    <dgm:pt modelId="{DC299832-A921-49FF-9A60-E54959983FDC}" type="pres">
      <dgm:prSet presAssocID="{5DEEE548-AB1D-4B50-8307-F7E782723333}" presName="spaceRect" presStyleCnt="0"/>
      <dgm:spPr/>
    </dgm:pt>
    <dgm:pt modelId="{38AA7DB8-237C-4CEA-9356-0951D11F10AA}" type="pres">
      <dgm:prSet presAssocID="{5DEEE548-AB1D-4B50-8307-F7E782723333}" presName="textRect" presStyleLbl="revTx" presStyleIdx="3" presStyleCnt="5">
        <dgm:presLayoutVars>
          <dgm:chMax val="1"/>
          <dgm:chPref val="1"/>
        </dgm:presLayoutVars>
      </dgm:prSet>
      <dgm:spPr/>
    </dgm:pt>
    <dgm:pt modelId="{56A2661F-9A58-474D-B464-83B6AD4F61DC}" type="pres">
      <dgm:prSet presAssocID="{EA6E6E0D-0795-4119-AD1E-2FB1AC237750}" presName="sibTrans" presStyleCnt="0"/>
      <dgm:spPr/>
    </dgm:pt>
    <dgm:pt modelId="{BBB4D55F-E1BB-4E8B-9B02-6B04221FE5BD}" type="pres">
      <dgm:prSet presAssocID="{A493522C-AB5A-4670-8BE5-C6F8E34AA290}" presName="compNode" presStyleCnt="0"/>
      <dgm:spPr/>
    </dgm:pt>
    <dgm:pt modelId="{2859065E-E34B-4484-B881-E224C8AA2B5B}" type="pres">
      <dgm:prSet presAssocID="{A493522C-AB5A-4670-8BE5-C6F8E34AA29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ooks"/>
        </a:ext>
      </dgm:extLst>
    </dgm:pt>
    <dgm:pt modelId="{6FEF4B95-B2E3-469B-A0B6-61E70481C7AA}" type="pres">
      <dgm:prSet presAssocID="{A493522C-AB5A-4670-8BE5-C6F8E34AA290}" presName="spaceRect" presStyleCnt="0"/>
      <dgm:spPr/>
    </dgm:pt>
    <dgm:pt modelId="{2641306E-2CA0-4AFE-840D-A80284F0CE9E}" type="pres">
      <dgm:prSet presAssocID="{A493522C-AB5A-4670-8BE5-C6F8E34AA290}" presName="textRect" presStyleLbl="revTx" presStyleIdx="4" presStyleCnt="5">
        <dgm:presLayoutVars>
          <dgm:chMax val="1"/>
          <dgm:chPref val="1"/>
        </dgm:presLayoutVars>
      </dgm:prSet>
      <dgm:spPr/>
    </dgm:pt>
  </dgm:ptLst>
  <dgm:cxnLst>
    <dgm:cxn modelId="{67238B0B-51E4-43C8-991D-362BE04EA402}" srcId="{42944F96-4770-410E-BE4C-15DA72366D27}" destId="{FEDA5B6C-487A-4D24-BE71-3EDAB361313E}" srcOrd="0" destOrd="0" parTransId="{45DF249F-8385-4DCD-913F-5D60F9E4AD1F}" sibTransId="{19B45C5A-7602-48C2-8B85-B778F693F07D}"/>
    <dgm:cxn modelId="{3DBC4F15-235D-48CA-9E0A-FE4DF5427D3F}" type="presOf" srcId="{5DEEE548-AB1D-4B50-8307-F7E782723333}" destId="{38AA7DB8-237C-4CEA-9356-0951D11F10AA}" srcOrd="0" destOrd="0" presId="urn:microsoft.com/office/officeart/2018/2/layout/IconLabelList"/>
    <dgm:cxn modelId="{ABA5BC16-7780-40BD-95E4-53912551122C}" type="presOf" srcId="{7948DD4B-7C74-436C-9E2E-8AB4A51D25CB}" destId="{0C3CBF1D-32D9-4ABA-9A7B-8CBD2B2A88B0}" srcOrd="0" destOrd="0" presId="urn:microsoft.com/office/officeart/2018/2/layout/IconLabelList"/>
    <dgm:cxn modelId="{4BD48942-254D-4F83-A25A-70FD682F4885}" type="presOf" srcId="{C0A70F0A-BDA0-4895-B199-E1BA72F824C0}" destId="{F8283C75-3609-40E5-955B-A93AAB6D7794}" srcOrd="0" destOrd="0" presId="urn:microsoft.com/office/officeart/2018/2/layout/IconLabelList"/>
    <dgm:cxn modelId="{61E68644-B642-41AA-B8A4-F42880187F10}" type="presOf" srcId="{A493522C-AB5A-4670-8BE5-C6F8E34AA290}" destId="{2641306E-2CA0-4AFE-840D-A80284F0CE9E}" srcOrd="0" destOrd="0" presId="urn:microsoft.com/office/officeart/2018/2/layout/IconLabelList"/>
    <dgm:cxn modelId="{1490914A-E8B2-468C-AED5-BD8B35C9F23E}" srcId="{42944F96-4770-410E-BE4C-15DA72366D27}" destId="{7948DD4B-7C74-436C-9E2E-8AB4A51D25CB}" srcOrd="1" destOrd="0" parTransId="{F5C897C0-691D-476C-BB17-0D870E8B1EF6}" sibTransId="{7A428529-1B11-4874-A2C3-1AE77C9997C1}"/>
    <dgm:cxn modelId="{3B5B2C4F-8CA4-4E7B-A414-8D73BBC242FF}" srcId="{42944F96-4770-410E-BE4C-15DA72366D27}" destId="{A493522C-AB5A-4670-8BE5-C6F8E34AA290}" srcOrd="4" destOrd="0" parTransId="{62538493-9CD3-4F47-83A9-50793DD170CB}" sibTransId="{BB248F9B-5540-44D0-8FFA-89D021B985B0}"/>
    <dgm:cxn modelId="{E5AB529A-8CB5-47EC-8970-A6421FAAFA15}" srcId="{42944F96-4770-410E-BE4C-15DA72366D27}" destId="{5DEEE548-AB1D-4B50-8307-F7E782723333}" srcOrd="3" destOrd="0" parTransId="{374DB4D5-C390-4AB8-BA24-A288A06D4B50}" sibTransId="{EA6E6E0D-0795-4119-AD1E-2FB1AC237750}"/>
    <dgm:cxn modelId="{9407ACC0-CE83-4435-A320-80A7A396D942}" srcId="{42944F96-4770-410E-BE4C-15DA72366D27}" destId="{C0A70F0A-BDA0-4895-B199-E1BA72F824C0}" srcOrd="2" destOrd="0" parTransId="{ADA74B05-2FFA-4598-A776-B30A69913E0C}" sibTransId="{8F882111-9CEF-4B20-BF0F-23DE16016171}"/>
    <dgm:cxn modelId="{571E86CD-C6C6-4900-8746-F3C6111C0D3B}" type="presOf" srcId="{42944F96-4770-410E-BE4C-15DA72366D27}" destId="{6C507E8F-938A-49DD-AE65-9BB47BD28C90}" srcOrd="0" destOrd="0" presId="urn:microsoft.com/office/officeart/2018/2/layout/IconLabelList"/>
    <dgm:cxn modelId="{03311AF5-FAB4-41F6-A50E-84F01FF75880}" type="presOf" srcId="{FEDA5B6C-487A-4D24-BE71-3EDAB361313E}" destId="{2A9B8D91-F088-4D94-9109-C4124FCDAF14}" srcOrd="0" destOrd="0" presId="urn:microsoft.com/office/officeart/2018/2/layout/IconLabelList"/>
    <dgm:cxn modelId="{9E9BE7A2-C0E2-45E7-AC73-C6079C049F5D}" type="presParOf" srcId="{6C507E8F-938A-49DD-AE65-9BB47BD28C90}" destId="{99986ECE-169E-43F2-B439-A948416F9068}" srcOrd="0" destOrd="0" presId="urn:microsoft.com/office/officeart/2018/2/layout/IconLabelList"/>
    <dgm:cxn modelId="{6BA02DC2-8733-458B-A468-77D249D47440}" type="presParOf" srcId="{99986ECE-169E-43F2-B439-A948416F9068}" destId="{4DB31885-8C86-4478-B5BF-B1A76EA7828C}" srcOrd="0" destOrd="0" presId="urn:microsoft.com/office/officeart/2018/2/layout/IconLabelList"/>
    <dgm:cxn modelId="{44D252A2-4D3E-4355-952B-B4E13BA98A29}" type="presParOf" srcId="{99986ECE-169E-43F2-B439-A948416F9068}" destId="{4FDA9CD6-B9F3-4F39-AC44-9465CD6FE414}" srcOrd="1" destOrd="0" presId="urn:microsoft.com/office/officeart/2018/2/layout/IconLabelList"/>
    <dgm:cxn modelId="{AF82896D-426C-4F19-A19B-602B091C0E90}" type="presParOf" srcId="{99986ECE-169E-43F2-B439-A948416F9068}" destId="{2A9B8D91-F088-4D94-9109-C4124FCDAF14}" srcOrd="2" destOrd="0" presId="urn:microsoft.com/office/officeart/2018/2/layout/IconLabelList"/>
    <dgm:cxn modelId="{E2BCFFF8-E5E3-47E3-BCA6-5D146018697F}" type="presParOf" srcId="{6C507E8F-938A-49DD-AE65-9BB47BD28C90}" destId="{75C6133C-4EFB-4744-AC5C-1153756A84D1}" srcOrd="1" destOrd="0" presId="urn:microsoft.com/office/officeart/2018/2/layout/IconLabelList"/>
    <dgm:cxn modelId="{E2EA3062-0566-4D1E-BAC6-B7D713F0F0BC}" type="presParOf" srcId="{6C507E8F-938A-49DD-AE65-9BB47BD28C90}" destId="{1CC8D551-99A2-4B14-85FD-F5002A9707F6}" srcOrd="2" destOrd="0" presId="urn:microsoft.com/office/officeart/2018/2/layout/IconLabelList"/>
    <dgm:cxn modelId="{4D191E6F-A70C-45ED-B605-D8694D17BD55}" type="presParOf" srcId="{1CC8D551-99A2-4B14-85FD-F5002A9707F6}" destId="{D96C4478-C78E-4F51-938E-1D6690406270}" srcOrd="0" destOrd="0" presId="urn:microsoft.com/office/officeart/2018/2/layout/IconLabelList"/>
    <dgm:cxn modelId="{E08EB0F5-C614-4328-9ADC-0ACCDBCFBEC8}" type="presParOf" srcId="{1CC8D551-99A2-4B14-85FD-F5002A9707F6}" destId="{C5A76175-810F-4862-9936-3425B37E52FD}" srcOrd="1" destOrd="0" presId="urn:microsoft.com/office/officeart/2018/2/layout/IconLabelList"/>
    <dgm:cxn modelId="{B6650541-9C3D-4EF0-9715-34CB3D31FD6D}" type="presParOf" srcId="{1CC8D551-99A2-4B14-85FD-F5002A9707F6}" destId="{0C3CBF1D-32D9-4ABA-9A7B-8CBD2B2A88B0}" srcOrd="2" destOrd="0" presId="urn:microsoft.com/office/officeart/2018/2/layout/IconLabelList"/>
    <dgm:cxn modelId="{BF1929F3-4BB0-4C43-94D5-A32D598F8C4C}" type="presParOf" srcId="{6C507E8F-938A-49DD-AE65-9BB47BD28C90}" destId="{ACB96497-12F7-4A72-B897-85BD870A0052}" srcOrd="3" destOrd="0" presId="urn:microsoft.com/office/officeart/2018/2/layout/IconLabelList"/>
    <dgm:cxn modelId="{A79B2787-FB50-40A7-BB20-D184B3834866}" type="presParOf" srcId="{6C507E8F-938A-49DD-AE65-9BB47BD28C90}" destId="{52496F42-D72C-4E9B-A849-6506AA7B80D1}" srcOrd="4" destOrd="0" presId="urn:microsoft.com/office/officeart/2018/2/layout/IconLabelList"/>
    <dgm:cxn modelId="{EE5530FC-DDC4-41A9-B4E5-8C00F7C4B238}" type="presParOf" srcId="{52496F42-D72C-4E9B-A849-6506AA7B80D1}" destId="{8A074318-6B5B-4D12-97A9-E56167CEE18A}" srcOrd="0" destOrd="0" presId="urn:microsoft.com/office/officeart/2018/2/layout/IconLabelList"/>
    <dgm:cxn modelId="{13DE3C03-5A70-4B3B-80A7-8F706ECC9BCD}" type="presParOf" srcId="{52496F42-D72C-4E9B-A849-6506AA7B80D1}" destId="{2712A447-CA29-4540-B825-1566769227E5}" srcOrd="1" destOrd="0" presId="urn:microsoft.com/office/officeart/2018/2/layout/IconLabelList"/>
    <dgm:cxn modelId="{6E3A986D-BB3B-49CF-9FB1-C339BFE45393}" type="presParOf" srcId="{52496F42-D72C-4E9B-A849-6506AA7B80D1}" destId="{F8283C75-3609-40E5-955B-A93AAB6D7794}" srcOrd="2" destOrd="0" presId="urn:microsoft.com/office/officeart/2018/2/layout/IconLabelList"/>
    <dgm:cxn modelId="{FE7E97AD-EE80-4986-AC0E-F9306BC5CBCC}" type="presParOf" srcId="{6C507E8F-938A-49DD-AE65-9BB47BD28C90}" destId="{4D15B368-4748-48CF-8D2A-0870A7338EDA}" srcOrd="5" destOrd="0" presId="urn:microsoft.com/office/officeart/2018/2/layout/IconLabelList"/>
    <dgm:cxn modelId="{0384D560-81F9-4DE7-A657-E07319F94CEA}" type="presParOf" srcId="{6C507E8F-938A-49DD-AE65-9BB47BD28C90}" destId="{22774C28-D1C9-4448-BE9A-0864B324C360}" srcOrd="6" destOrd="0" presId="urn:microsoft.com/office/officeart/2018/2/layout/IconLabelList"/>
    <dgm:cxn modelId="{F1EE74C7-7F24-484E-8361-7EBDFC1AFE59}" type="presParOf" srcId="{22774C28-D1C9-4448-BE9A-0864B324C360}" destId="{B86A7B14-4A24-4D76-A0E1-8FB6BBB86A17}" srcOrd="0" destOrd="0" presId="urn:microsoft.com/office/officeart/2018/2/layout/IconLabelList"/>
    <dgm:cxn modelId="{C6EAB994-6ACA-484C-A5A1-3831B53115C5}" type="presParOf" srcId="{22774C28-D1C9-4448-BE9A-0864B324C360}" destId="{DC299832-A921-49FF-9A60-E54959983FDC}" srcOrd="1" destOrd="0" presId="urn:microsoft.com/office/officeart/2018/2/layout/IconLabelList"/>
    <dgm:cxn modelId="{DFDCE8A4-0839-4D74-B77E-B71B90DE2C4F}" type="presParOf" srcId="{22774C28-D1C9-4448-BE9A-0864B324C360}" destId="{38AA7DB8-237C-4CEA-9356-0951D11F10AA}" srcOrd="2" destOrd="0" presId="urn:microsoft.com/office/officeart/2018/2/layout/IconLabelList"/>
    <dgm:cxn modelId="{1036DA49-B1C5-4998-8881-7B8689860EB2}" type="presParOf" srcId="{6C507E8F-938A-49DD-AE65-9BB47BD28C90}" destId="{56A2661F-9A58-474D-B464-83B6AD4F61DC}" srcOrd="7" destOrd="0" presId="urn:microsoft.com/office/officeart/2018/2/layout/IconLabelList"/>
    <dgm:cxn modelId="{D0C0583B-1C24-406D-AC8E-42A80023A799}" type="presParOf" srcId="{6C507E8F-938A-49DD-AE65-9BB47BD28C90}" destId="{BBB4D55F-E1BB-4E8B-9B02-6B04221FE5BD}" srcOrd="8" destOrd="0" presId="urn:microsoft.com/office/officeart/2018/2/layout/IconLabelList"/>
    <dgm:cxn modelId="{459695D8-4F23-4ED1-9B76-2CCBAEF37ED3}" type="presParOf" srcId="{BBB4D55F-E1BB-4E8B-9B02-6B04221FE5BD}" destId="{2859065E-E34B-4484-B881-E224C8AA2B5B}" srcOrd="0" destOrd="0" presId="urn:microsoft.com/office/officeart/2018/2/layout/IconLabelList"/>
    <dgm:cxn modelId="{4E6F8821-E366-4C59-9828-553B34C6AE10}" type="presParOf" srcId="{BBB4D55F-E1BB-4E8B-9B02-6B04221FE5BD}" destId="{6FEF4B95-B2E3-469B-A0B6-61E70481C7AA}" srcOrd="1" destOrd="0" presId="urn:microsoft.com/office/officeart/2018/2/layout/IconLabelList"/>
    <dgm:cxn modelId="{D0544ADD-6D9E-4276-8B54-53177352B7CE}" type="presParOf" srcId="{BBB4D55F-E1BB-4E8B-9B02-6B04221FE5BD}" destId="{2641306E-2CA0-4AFE-840D-A80284F0CE9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E7B3DD-7520-46B8-9EB7-05CEA42A9462}"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2961A01-C1A7-4FFA-83D5-4641F7F793CB}">
      <dgm:prSet/>
      <dgm:spPr/>
      <dgm:t>
        <a:bodyPr/>
        <a:lstStyle/>
        <a:p>
          <a:pPr>
            <a:lnSpc>
              <a:spcPct val="100000"/>
            </a:lnSpc>
          </a:pPr>
          <a:r>
            <a:rPr lang="en-US"/>
            <a:t>1. Limited to YouTube - The project is limited to YouTube, and does not cover other video-sharing platforms, which may limit its appeal to some consumers and businesses. </a:t>
          </a:r>
        </a:p>
      </dgm:t>
    </dgm:pt>
    <dgm:pt modelId="{2DA6989D-4E31-46BF-899F-2B4793D02809}" type="parTrans" cxnId="{6C066C75-6E95-4ECF-868C-E1D12E548943}">
      <dgm:prSet/>
      <dgm:spPr/>
      <dgm:t>
        <a:bodyPr/>
        <a:lstStyle/>
        <a:p>
          <a:endParaRPr lang="en-US"/>
        </a:p>
      </dgm:t>
    </dgm:pt>
    <dgm:pt modelId="{642CDC81-DF29-410F-B6BA-49CB4DEB5F9F}" type="sibTrans" cxnId="{6C066C75-6E95-4ECF-868C-E1D12E548943}">
      <dgm:prSet/>
      <dgm:spPr/>
      <dgm:t>
        <a:bodyPr/>
        <a:lstStyle/>
        <a:p>
          <a:endParaRPr lang="en-US"/>
        </a:p>
      </dgm:t>
    </dgm:pt>
    <dgm:pt modelId="{AB440173-B86A-4A80-9A6C-289D7F577622}">
      <dgm:prSet/>
      <dgm:spPr/>
      <dgm:t>
        <a:bodyPr/>
        <a:lstStyle/>
        <a:p>
          <a:pPr>
            <a:lnSpc>
              <a:spcPct val="100000"/>
            </a:lnSpc>
          </a:pPr>
          <a:r>
            <a:rPr lang="en-US"/>
            <a:t>2. Data Accuracy - The platform relies on publicly available data, which may not always be accurate or complete, and may be subject to errors and biases.</a:t>
          </a:r>
        </a:p>
      </dgm:t>
    </dgm:pt>
    <dgm:pt modelId="{AC6E5FBE-BD74-478E-93CE-0A3AFA74241A}" type="parTrans" cxnId="{69EE9CC5-81A3-46CE-B1B8-8EEA28996D92}">
      <dgm:prSet/>
      <dgm:spPr/>
      <dgm:t>
        <a:bodyPr/>
        <a:lstStyle/>
        <a:p>
          <a:endParaRPr lang="en-US"/>
        </a:p>
      </dgm:t>
    </dgm:pt>
    <dgm:pt modelId="{105822CA-391D-47EE-87B8-7E4C205CD905}" type="sibTrans" cxnId="{69EE9CC5-81A3-46CE-B1B8-8EEA28996D92}">
      <dgm:prSet/>
      <dgm:spPr/>
      <dgm:t>
        <a:bodyPr/>
        <a:lstStyle/>
        <a:p>
          <a:endParaRPr lang="en-US"/>
        </a:p>
      </dgm:t>
    </dgm:pt>
    <dgm:pt modelId="{92987FEB-324F-43A2-8E1A-E43548C5B7E9}">
      <dgm:prSet/>
      <dgm:spPr/>
      <dgm:t>
        <a:bodyPr/>
        <a:lstStyle/>
        <a:p>
          <a:pPr>
            <a:lnSpc>
              <a:spcPct val="100000"/>
            </a:lnSpc>
          </a:pPr>
          <a:r>
            <a:rPr lang="en-US"/>
            <a:t>3. Cost - Developing and maintaining a comprehensive web-based platform can be a costly investment, which may be difficult for some organizations to justify. </a:t>
          </a:r>
        </a:p>
      </dgm:t>
    </dgm:pt>
    <dgm:pt modelId="{9627526C-CB13-4C23-A7B2-6ACA226CC9EC}" type="parTrans" cxnId="{407CED05-FCDA-4AAB-A22B-5AC621A37E8D}">
      <dgm:prSet/>
      <dgm:spPr/>
      <dgm:t>
        <a:bodyPr/>
        <a:lstStyle/>
        <a:p>
          <a:endParaRPr lang="en-US"/>
        </a:p>
      </dgm:t>
    </dgm:pt>
    <dgm:pt modelId="{A41A9FDC-1315-4F1E-91CA-6FDA9A9EE05E}" type="sibTrans" cxnId="{407CED05-FCDA-4AAB-A22B-5AC621A37E8D}">
      <dgm:prSet/>
      <dgm:spPr/>
      <dgm:t>
        <a:bodyPr/>
        <a:lstStyle/>
        <a:p>
          <a:endParaRPr lang="en-US"/>
        </a:p>
      </dgm:t>
    </dgm:pt>
    <dgm:pt modelId="{CF17E009-F628-4F18-96A3-9243BE9A57BB}">
      <dgm:prSet/>
      <dgm:spPr/>
      <dgm:t>
        <a:bodyPr/>
        <a:lstStyle/>
        <a:p>
          <a:pPr>
            <a:lnSpc>
              <a:spcPct val="100000"/>
            </a:lnSpc>
          </a:pPr>
          <a:r>
            <a:rPr lang="en-US"/>
            <a:t>4. Data Ownership - The data and insights generated by the platform may be subject to intellectual property laws, which can limit how the information is used and shared with others.</a:t>
          </a:r>
        </a:p>
      </dgm:t>
    </dgm:pt>
    <dgm:pt modelId="{BE26539B-0B97-460E-859E-D7769BDA8DD7}" type="parTrans" cxnId="{501F9371-064B-4832-8190-4A59680A95FC}">
      <dgm:prSet/>
      <dgm:spPr/>
      <dgm:t>
        <a:bodyPr/>
        <a:lstStyle/>
        <a:p>
          <a:endParaRPr lang="en-US"/>
        </a:p>
      </dgm:t>
    </dgm:pt>
    <dgm:pt modelId="{44492BD3-9D02-4F5F-BD70-C4560892C463}" type="sibTrans" cxnId="{501F9371-064B-4832-8190-4A59680A95FC}">
      <dgm:prSet/>
      <dgm:spPr/>
      <dgm:t>
        <a:bodyPr/>
        <a:lstStyle/>
        <a:p>
          <a:endParaRPr lang="en-US"/>
        </a:p>
      </dgm:t>
    </dgm:pt>
    <dgm:pt modelId="{4802B458-8F3F-4B8E-85A4-F1944F8ADB0C}">
      <dgm:prSet/>
      <dgm:spPr/>
      <dgm:t>
        <a:bodyPr/>
        <a:lstStyle/>
        <a:p>
          <a:pPr>
            <a:lnSpc>
              <a:spcPct val="100000"/>
            </a:lnSpc>
          </a:pPr>
          <a:r>
            <a:rPr lang="en-US"/>
            <a:t>5. Privacy Concerns - The collection and use of user data, including search history and viewing habits, can raise concerns about privacy and data protection, which may limit adoption by some users.</a:t>
          </a:r>
        </a:p>
      </dgm:t>
    </dgm:pt>
    <dgm:pt modelId="{EFBB2A2D-542C-4CE6-9C62-6B71DF3A9F86}" type="parTrans" cxnId="{DD8DA55F-2D94-4F08-A392-6B0A7A4512D0}">
      <dgm:prSet/>
      <dgm:spPr/>
      <dgm:t>
        <a:bodyPr/>
        <a:lstStyle/>
        <a:p>
          <a:endParaRPr lang="en-US"/>
        </a:p>
      </dgm:t>
    </dgm:pt>
    <dgm:pt modelId="{333886D9-F998-424C-97B5-4EE69302CB8E}" type="sibTrans" cxnId="{DD8DA55F-2D94-4F08-A392-6B0A7A4512D0}">
      <dgm:prSet/>
      <dgm:spPr/>
      <dgm:t>
        <a:bodyPr/>
        <a:lstStyle/>
        <a:p>
          <a:endParaRPr lang="en-US"/>
        </a:p>
      </dgm:t>
    </dgm:pt>
    <dgm:pt modelId="{9D3C3A07-7C57-4C48-B2DA-CAD94DE48B82}" type="pres">
      <dgm:prSet presAssocID="{2CE7B3DD-7520-46B8-9EB7-05CEA42A9462}" presName="root" presStyleCnt="0">
        <dgm:presLayoutVars>
          <dgm:dir/>
          <dgm:resizeHandles val="exact"/>
        </dgm:presLayoutVars>
      </dgm:prSet>
      <dgm:spPr/>
    </dgm:pt>
    <dgm:pt modelId="{0624AA97-F137-4E08-8CD9-8CA77AD10E4B}" type="pres">
      <dgm:prSet presAssocID="{02961A01-C1A7-4FFA-83D5-4641F7F793CB}" presName="compNode" presStyleCnt="0"/>
      <dgm:spPr/>
    </dgm:pt>
    <dgm:pt modelId="{B4FDA651-B203-4C30-A93F-1F772C0D496E}" type="pres">
      <dgm:prSet presAssocID="{02961A01-C1A7-4FFA-83D5-4641F7F793C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Video camera"/>
        </a:ext>
      </dgm:extLst>
    </dgm:pt>
    <dgm:pt modelId="{56E38136-B897-428F-851E-F9FE97F46C62}" type="pres">
      <dgm:prSet presAssocID="{02961A01-C1A7-4FFA-83D5-4641F7F793CB}" presName="spaceRect" presStyleCnt="0"/>
      <dgm:spPr/>
    </dgm:pt>
    <dgm:pt modelId="{AC24256A-A435-4E29-A96E-AF0D64F0D0A8}" type="pres">
      <dgm:prSet presAssocID="{02961A01-C1A7-4FFA-83D5-4641F7F793CB}" presName="textRect" presStyleLbl="revTx" presStyleIdx="0" presStyleCnt="5">
        <dgm:presLayoutVars>
          <dgm:chMax val="1"/>
          <dgm:chPref val="1"/>
        </dgm:presLayoutVars>
      </dgm:prSet>
      <dgm:spPr/>
    </dgm:pt>
    <dgm:pt modelId="{6B2D47C9-AE89-4D5D-B440-412694F2A857}" type="pres">
      <dgm:prSet presAssocID="{642CDC81-DF29-410F-B6BA-49CB4DEB5F9F}" presName="sibTrans" presStyleCnt="0"/>
      <dgm:spPr/>
    </dgm:pt>
    <dgm:pt modelId="{60C90DC2-565C-49ED-BF2D-94AF95176315}" type="pres">
      <dgm:prSet presAssocID="{AB440173-B86A-4A80-9A6C-289D7F577622}" presName="compNode" presStyleCnt="0"/>
      <dgm:spPr/>
    </dgm:pt>
    <dgm:pt modelId="{4991C381-C193-49A8-B6FD-38E675E59EA0}" type="pres">
      <dgm:prSet presAssocID="{AB440173-B86A-4A80-9A6C-289D7F57762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ireworks"/>
        </a:ext>
      </dgm:extLst>
    </dgm:pt>
    <dgm:pt modelId="{D8D4EA61-F073-4834-BD50-DED491F5ED98}" type="pres">
      <dgm:prSet presAssocID="{AB440173-B86A-4A80-9A6C-289D7F577622}" presName="spaceRect" presStyleCnt="0"/>
      <dgm:spPr/>
    </dgm:pt>
    <dgm:pt modelId="{A5675F0B-044C-4389-844C-ACCD7008020C}" type="pres">
      <dgm:prSet presAssocID="{AB440173-B86A-4A80-9A6C-289D7F577622}" presName="textRect" presStyleLbl="revTx" presStyleIdx="1" presStyleCnt="5">
        <dgm:presLayoutVars>
          <dgm:chMax val="1"/>
          <dgm:chPref val="1"/>
        </dgm:presLayoutVars>
      </dgm:prSet>
      <dgm:spPr/>
    </dgm:pt>
    <dgm:pt modelId="{9D02A90A-1886-498B-8187-B752F2C4A02E}" type="pres">
      <dgm:prSet presAssocID="{105822CA-391D-47EE-87B8-7E4C205CD905}" presName="sibTrans" presStyleCnt="0"/>
      <dgm:spPr/>
    </dgm:pt>
    <dgm:pt modelId="{4BF2E151-C025-425E-91CB-D6C950AD2AAC}" type="pres">
      <dgm:prSet presAssocID="{92987FEB-324F-43A2-8E1A-E43548C5B7E9}" presName="compNode" presStyleCnt="0"/>
      <dgm:spPr/>
    </dgm:pt>
    <dgm:pt modelId="{7E803045-487A-45BC-81A0-89CBF765EDFF}" type="pres">
      <dgm:prSet presAssocID="{92987FEB-324F-43A2-8E1A-E43548C5B7E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ACD31C3C-7155-4562-BA57-9EC84F124569}" type="pres">
      <dgm:prSet presAssocID="{92987FEB-324F-43A2-8E1A-E43548C5B7E9}" presName="spaceRect" presStyleCnt="0"/>
      <dgm:spPr/>
    </dgm:pt>
    <dgm:pt modelId="{774750C0-0F44-4DC2-A4EF-1AE8A78A93CD}" type="pres">
      <dgm:prSet presAssocID="{92987FEB-324F-43A2-8E1A-E43548C5B7E9}" presName="textRect" presStyleLbl="revTx" presStyleIdx="2" presStyleCnt="5">
        <dgm:presLayoutVars>
          <dgm:chMax val="1"/>
          <dgm:chPref val="1"/>
        </dgm:presLayoutVars>
      </dgm:prSet>
      <dgm:spPr/>
    </dgm:pt>
    <dgm:pt modelId="{B9CA613B-CFA2-49E8-B58A-0598A8E8BF0A}" type="pres">
      <dgm:prSet presAssocID="{A41A9FDC-1315-4F1E-91CA-6FDA9A9EE05E}" presName="sibTrans" presStyleCnt="0"/>
      <dgm:spPr/>
    </dgm:pt>
    <dgm:pt modelId="{6B1545DD-8ECB-4DF0-9A88-9AE1E656B863}" type="pres">
      <dgm:prSet presAssocID="{CF17E009-F628-4F18-96A3-9243BE9A57BB}" presName="compNode" presStyleCnt="0"/>
      <dgm:spPr/>
    </dgm:pt>
    <dgm:pt modelId="{54F63772-1EC9-4D3A-BC00-BC17313B8D25}" type="pres">
      <dgm:prSet presAssocID="{CF17E009-F628-4F18-96A3-9243BE9A57B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avel"/>
        </a:ext>
      </dgm:extLst>
    </dgm:pt>
    <dgm:pt modelId="{4E5D75C6-76C1-4DDD-8C65-D30F1F16B8C2}" type="pres">
      <dgm:prSet presAssocID="{CF17E009-F628-4F18-96A3-9243BE9A57BB}" presName="spaceRect" presStyleCnt="0"/>
      <dgm:spPr/>
    </dgm:pt>
    <dgm:pt modelId="{9157544D-2AAD-4369-81BE-E862ADB3AF48}" type="pres">
      <dgm:prSet presAssocID="{CF17E009-F628-4F18-96A3-9243BE9A57BB}" presName="textRect" presStyleLbl="revTx" presStyleIdx="3" presStyleCnt="5">
        <dgm:presLayoutVars>
          <dgm:chMax val="1"/>
          <dgm:chPref val="1"/>
        </dgm:presLayoutVars>
      </dgm:prSet>
      <dgm:spPr/>
    </dgm:pt>
    <dgm:pt modelId="{C859FA83-2647-4D80-AA0F-5623B713E244}" type="pres">
      <dgm:prSet presAssocID="{44492BD3-9D02-4F5F-BD70-C4560892C463}" presName="sibTrans" presStyleCnt="0"/>
      <dgm:spPr/>
    </dgm:pt>
    <dgm:pt modelId="{27E6B591-BBA6-4B1B-BA3D-AB607180CE89}" type="pres">
      <dgm:prSet presAssocID="{4802B458-8F3F-4B8E-85A4-F1944F8ADB0C}" presName="compNode" presStyleCnt="0"/>
      <dgm:spPr/>
    </dgm:pt>
    <dgm:pt modelId="{9424449F-C6F6-466E-81CF-3F8A56A66AEF}" type="pres">
      <dgm:prSet presAssocID="{4802B458-8F3F-4B8E-85A4-F1944F8ADB0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ecurity Camera Sign"/>
        </a:ext>
      </dgm:extLst>
    </dgm:pt>
    <dgm:pt modelId="{09AFC56F-8DE4-402D-A33B-C641C363721B}" type="pres">
      <dgm:prSet presAssocID="{4802B458-8F3F-4B8E-85A4-F1944F8ADB0C}" presName="spaceRect" presStyleCnt="0"/>
      <dgm:spPr/>
    </dgm:pt>
    <dgm:pt modelId="{3E95490C-915F-47CF-9720-2349024797EE}" type="pres">
      <dgm:prSet presAssocID="{4802B458-8F3F-4B8E-85A4-F1944F8ADB0C}" presName="textRect" presStyleLbl="revTx" presStyleIdx="4" presStyleCnt="5">
        <dgm:presLayoutVars>
          <dgm:chMax val="1"/>
          <dgm:chPref val="1"/>
        </dgm:presLayoutVars>
      </dgm:prSet>
      <dgm:spPr/>
    </dgm:pt>
  </dgm:ptLst>
  <dgm:cxnLst>
    <dgm:cxn modelId="{407CED05-FCDA-4AAB-A22B-5AC621A37E8D}" srcId="{2CE7B3DD-7520-46B8-9EB7-05CEA42A9462}" destId="{92987FEB-324F-43A2-8E1A-E43548C5B7E9}" srcOrd="2" destOrd="0" parTransId="{9627526C-CB13-4C23-A7B2-6ACA226CC9EC}" sibTransId="{A41A9FDC-1315-4F1E-91CA-6FDA9A9EE05E}"/>
    <dgm:cxn modelId="{9E2F623B-C8CD-466E-9AC8-274CF3153318}" type="presOf" srcId="{CF17E009-F628-4F18-96A3-9243BE9A57BB}" destId="{9157544D-2AAD-4369-81BE-E862ADB3AF48}" srcOrd="0" destOrd="0" presId="urn:microsoft.com/office/officeart/2018/2/layout/IconLabelList"/>
    <dgm:cxn modelId="{DD8DA55F-2D94-4F08-A392-6B0A7A4512D0}" srcId="{2CE7B3DD-7520-46B8-9EB7-05CEA42A9462}" destId="{4802B458-8F3F-4B8E-85A4-F1944F8ADB0C}" srcOrd="4" destOrd="0" parTransId="{EFBB2A2D-542C-4CE6-9C62-6B71DF3A9F86}" sibTransId="{333886D9-F998-424C-97B5-4EE69302CB8E}"/>
    <dgm:cxn modelId="{501F9371-064B-4832-8190-4A59680A95FC}" srcId="{2CE7B3DD-7520-46B8-9EB7-05CEA42A9462}" destId="{CF17E009-F628-4F18-96A3-9243BE9A57BB}" srcOrd="3" destOrd="0" parTransId="{BE26539B-0B97-460E-859E-D7769BDA8DD7}" sibTransId="{44492BD3-9D02-4F5F-BD70-C4560892C463}"/>
    <dgm:cxn modelId="{6C066C75-6E95-4ECF-868C-E1D12E548943}" srcId="{2CE7B3DD-7520-46B8-9EB7-05CEA42A9462}" destId="{02961A01-C1A7-4FFA-83D5-4641F7F793CB}" srcOrd="0" destOrd="0" parTransId="{2DA6989D-4E31-46BF-899F-2B4793D02809}" sibTransId="{642CDC81-DF29-410F-B6BA-49CB4DEB5F9F}"/>
    <dgm:cxn modelId="{C2BF7886-C4F0-4544-A98E-7765B87C3EC8}" type="presOf" srcId="{2CE7B3DD-7520-46B8-9EB7-05CEA42A9462}" destId="{9D3C3A07-7C57-4C48-B2DA-CAD94DE48B82}" srcOrd="0" destOrd="0" presId="urn:microsoft.com/office/officeart/2018/2/layout/IconLabelList"/>
    <dgm:cxn modelId="{5AAF40A4-4504-4F43-A676-75081E516977}" type="presOf" srcId="{02961A01-C1A7-4FFA-83D5-4641F7F793CB}" destId="{AC24256A-A435-4E29-A96E-AF0D64F0D0A8}" srcOrd="0" destOrd="0" presId="urn:microsoft.com/office/officeart/2018/2/layout/IconLabelList"/>
    <dgm:cxn modelId="{7A3DAEB0-23E8-4042-85FB-7B4F4C1943B5}" type="presOf" srcId="{AB440173-B86A-4A80-9A6C-289D7F577622}" destId="{A5675F0B-044C-4389-844C-ACCD7008020C}" srcOrd="0" destOrd="0" presId="urn:microsoft.com/office/officeart/2018/2/layout/IconLabelList"/>
    <dgm:cxn modelId="{69EE9CC5-81A3-46CE-B1B8-8EEA28996D92}" srcId="{2CE7B3DD-7520-46B8-9EB7-05CEA42A9462}" destId="{AB440173-B86A-4A80-9A6C-289D7F577622}" srcOrd="1" destOrd="0" parTransId="{AC6E5FBE-BD74-478E-93CE-0A3AFA74241A}" sibTransId="{105822CA-391D-47EE-87B8-7E4C205CD905}"/>
    <dgm:cxn modelId="{E33F9FC8-A9AF-46E7-8537-73F0456DB7B0}" type="presOf" srcId="{92987FEB-324F-43A2-8E1A-E43548C5B7E9}" destId="{774750C0-0F44-4DC2-A4EF-1AE8A78A93CD}" srcOrd="0" destOrd="0" presId="urn:microsoft.com/office/officeart/2018/2/layout/IconLabelList"/>
    <dgm:cxn modelId="{EEEB00EC-6069-4657-82F7-2F0D16C9DCBE}" type="presOf" srcId="{4802B458-8F3F-4B8E-85A4-F1944F8ADB0C}" destId="{3E95490C-915F-47CF-9720-2349024797EE}" srcOrd="0" destOrd="0" presId="urn:microsoft.com/office/officeart/2018/2/layout/IconLabelList"/>
    <dgm:cxn modelId="{C17D5AC6-F2D6-4690-9E3C-C27028873589}" type="presParOf" srcId="{9D3C3A07-7C57-4C48-B2DA-CAD94DE48B82}" destId="{0624AA97-F137-4E08-8CD9-8CA77AD10E4B}" srcOrd="0" destOrd="0" presId="urn:microsoft.com/office/officeart/2018/2/layout/IconLabelList"/>
    <dgm:cxn modelId="{F8AFA0A3-0B55-463A-9BEB-1179D9BF313B}" type="presParOf" srcId="{0624AA97-F137-4E08-8CD9-8CA77AD10E4B}" destId="{B4FDA651-B203-4C30-A93F-1F772C0D496E}" srcOrd="0" destOrd="0" presId="urn:microsoft.com/office/officeart/2018/2/layout/IconLabelList"/>
    <dgm:cxn modelId="{B0550C1B-B0F6-4A3C-95A0-544880702C17}" type="presParOf" srcId="{0624AA97-F137-4E08-8CD9-8CA77AD10E4B}" destId="{56E38136-B897-428F-851E-F9FE97F46C62}" srcOrd="1" destOrd="0" presId="urn:microsoft.com/office/officeart/2018/2/layout/IconLabelList"/>
    <dgm:cxn modelId="{334CD2F6-867D-47C8-8861-6F7E96647803}" type="presParOf" srcId="{0624AA97-F137-4E08-8CD9-8CA77AD10E4B}" destId="{AC24256A-A435-4E29-A96E-AF0D64F0D0A8}" srcOrd="2" destOrd="0" presId="urn:microsoft.com/office/officeart/2018/2/layout/IconLabelList"/>
    <dgm:cxn modelId="{EAC519B6-FEF2-4191-899B-47E32A40FC27}" type="presParOf" srcId="{9D3C3A07-7C57-4C48-B2DA-CAD94DE48B82}" destId="{6B2D47C9-AE89-4D5D-B440-412694F2A857}" srcOrd="1" destOrd="0" presId="urn:microsoft.com/office/officeart/2018/2/layout/IconLabelList"/>
    <dgm:cxn modelId="{A5A0B801-709C-45DE-A124-32EE818ED7CD}" type="presParOf" srcId="{9D3C3A07-7C57-4C48-B2DA-CAD94DE48B82}" destId="{60C90DC2-565C-49ED-BF2D-94AF95176315}" srcOrd="2" destOrd="0" presId="urn:microsoft.com/office/officeart/2018/2/layout/IconLabelList"/>
    <dgm:cxn modelId="{9C6FEF7F-02D7-4F4A-A50B-30D68E1BECF4}" type="presParOf" srcId="{60C90DC2-565C-49ED-BF2D-94AF95176315}" destId="{4991C381-C193-49A8-B6FD-38E675E59EA0}" srcOrd="0" destOrd="0" presId="urn:microsoft.com/office/officeart/2018/2/layout/IconLabelList"/>
    <dgm:cxn modelId="{2E7BCCC4-7574-4FA1-829A-5BBF6BBE12F2}" type="presParOf" srcId="{60C90DC2-565C-49ED-BF2D-94AF95176315}" destId="{D8D4EA61-F073-4834-BD50-DED491F5ED98}" srcOrd="1" destOrd="0" presId="urn:microsoft.com/office/officeart/2018/2/layout/IconLabelList"/>
    <dgm:cxn modelId="{34DDBB0C-D31F-408C-97BC-1B7E763803F3}" type="presParOf" srcId="{60C90DC2-565C-49ED-BF2D-94AF95176315}" destId="{A5675F0B-044C-4389-844C-ACCD7008020C}" srcOrd="2" destOrd="0" presId="urn:microsoft.com/office/officeart/2018/2/layout/IconLabelList"/>
    <dgm:cxn modelId="{581839EC-22E3-4BC7-83DF-5C2A4A33820D}" type="presParOf" srcId="{9D3C3A07-7C57-4C48-B2DA-CAD94DE48B82}" destId="{9D02A90A-1886-498B-8187-B752F2C4A02E}" srcOrd="3" destOrd="0" presId="urn:microsoft.com/office/officeart/2018/2/layout/IconLabelList"/>
    <dgm:cxn modelId="{B7ACAC5F-916D-4D84-97DE-D35944BA98D2}" type="presParOf" srcId="{9D3C3A07-7C57-4C48-B2DA-CAD94DE48B82}" destId="{4BF2E151-C025-425E-91CB-D6C950AD2AAC}" srcOrd="4" destOrd="0" presId="urn:microsoft.com/office/officeart/2018/2/layout/IconLabelList"/>
    <dgm:cxn modelId="{FC3791C9-A820-4F14-85D9-CD8AA2C0F5CF}" type="presParOf" srcId="{4BF2E151-C025-425E-91CB-D6C950AD2AAC}" destId="{7E803045-487A-45BC-81A0-89CBF765EDFF}" srcOrd="0" destOrd="0" presId="urn:microsoft.com/office/officeart/2018/2/layout/IconLabelList"/>
    <dgm:cxn modelId="{257EF46A-2075-40D9-B02C-08846CD06AF2}" type="presParOf" srcId="{4BF2E151-C025-425E-91CB-D6C950AD2AAC}" destId="{ACD31C3C-7155-4562-BA57-9EC84F124569}" srcOrd="1" destOrd="0" presId="urn:microsoft.com/office/officeart/2018/2/layout/IconLabelList"/>
    <dgm:cxn modelId="{3AC44B35-DDB3-4E94-80AD-B2955E775A16}" type="presParOf" srcId="{4BF2E151-C025-425E-91CB-D6C950AD2AAC}" destId="{774750C0-0F44-4DC2-A4EF-1AE8A78A93CD}" srcOrd="2" destOrd="0" presId="urn:microsoft.com/office/officeart/2018/2/layout/IconLabelList"/>
    <dgm:cxn modelId="{DBE767AB-C9CE-4FE8-AB17-373ADCCD6414}" type="presParOf" srcId="{9D3C3A07-7C57-4C48-B2DA-CAD94DE48B82}" destId="{B9CA613B-CFA2-49E8-B58A-0598A8E8BF0A}" srcOrd="5" destOrd="0" presId="urn:microsoft.com/office/officeart/2018/2/layout/IconLabelList"/>
    <dgm:cxn modelId="{6DDEF337-B10A-45C0-811A-86A96A80032A}" type="presParOf" srcId="{9D3C3A07-7C57-4C48-B2DA-CAD94DE48B82}" destId="{6B1545DD-8ECB-4DF0-9A88-9AE1E656B863}" srcOrd="6" destOrd="0" presId="urn:microsoft.com/office/officeart/2018/2/layout/IconLabelList"/>
    <dgm:cxn modelId="{84F44E85-E85B-4013-9315-B46AC73BCB5B}" type="presParOf" srcId="{6B1545DD-8ECB-4DF0-9A88-9AE1E656B863}" destId="{54F63772-1EC9-4D3A-BC00-BC17313B8D25}" srcOrd="0" destOrd="0" presId="urn:microsoft.com/office/officeart/2018/2/layout/IconLabelList"/>
    <dgm:cxn modelId="{AD576E04-B2DE-4E45-B6D6-9B658D16EB18}" type="presParOf" srcId="{6B1545DD-8ECB-4DF0-9A88-9AE1E656B863}" destId="{4E5D75C6-76C1-4DDD-8C65-D30F1F16B8C2}" srcOrd="1" destOrd="0" presId="urn:microsoft.com/office/officeart/2018/2/layout/IconLabelList"/>
    <dgm:cxn modelId="{1EA2554A-0AF4-44F7-892B-4A1A53123533}" type="presParOf" srcId="{6B1545DD-8ECB-4DF0-9A88-9AE1E656B863}" destId="{9157544D-2AAD-4369-81BE-E862ADB3AF48}" srcOrd="2" destOrd="0" presId="urn:microsoft.com/office/officeart/2018/2/layout/IconLabelList"/>
    <dgm:cxn modelId="{B40DDA08-4E23-4096-847A-007EF1387519}" type="presParOf" srcId="{9D3C3A07-7C57-4C48-B2DA-CAD94DE48B82}" destId="{C859FA83-2647-4D80-AA0F-5623B713E244}" srcOrd="7" destOrd="0" presId="urn:microsoft.com/office/officeart/2018/2/layout/IconLabelList"/>
    <dgm:cxn modelId="{B8AF64D5-65A8-46ED-AE08-E03B2A4B0567}" type="presParOf" srcId="{9D3C3A07-7C57-4C48-B2DA-CAD94DE48B82}" destId="{27E6B591-BBA6-4B1B-BA3D-AB607180CE89}" srcOrd="8" destOrd="0" presId="urn:microsoft.com/office/officeart/2018/2/layout/IconLabelList"/>
    <dgm:cxn modelId="{A2B370AD-8417-4002-B949-F5151C00E26C}" type="presParOf" srcId="{27E6B591-BBA6-4B1B-BA3D-AB607180CE89}" destId="{9424449F-C6F6-466E-81CF-3F8A56A66AEF}" srcOrd="0" destOrd="0" presId="urn:microsoft.com/office/officeart/2018/2/layout/IconLabelList"/>
    <dgm:cxn modelId="{3A50F719-91F3-40BA-8358-C3667F6CDE3D}" type="presParOf" srcId="{27E6B591-BBA6-4B1B-BA3D-AB607180CE89}" destId="{09AFC56F-8DE4-402D-A33B-C641C363721B}" srcOrd="1" destOrd="0" presId="urn:microsoft.com/office/officeart/2018/2/layout/IconLabelList"/>
    <dgm:cxn modelId="{AA696B6A-E416-41AB-953B-469644216E50}" type="presParOf" srcId="{27E6B591-BBA6-4B1B-BA3D-AB607180CE89}" destId="{3E95490C-915F-47CF-9720-2349024797E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99D654C-3A2C-47F2-A3EA-0E0878326337}" type="doc">
      <dgm:prSet loTypeId="urn:microsoft.com/office/officeart/2016/7/layout/BasicProcessNew" loCatId="process" qsTypeId="urn:microsoft.com/office/officeart/2005/8/quickstyle/simple1" qsCatId="simple" csTypeId="urn:microsoft.com/office/officeart/2005/8/colors/colorful1" csCatId="colorful"/>
      <dgm:spPr/>
      <dgm:t>
        <a:bodyPr/>
        <a:lstStyle/>
        <a:p>
          <a:endParaRPr lang="en-US"/>
        </a:p>
      </dgm:t>
    </dgm:pt>
    <dgm:pt modelId="{5917AF76-E3C6-4B72-AA1F-288ED6DD966D}">
      <dgm:prSet/>
      <dgm:spPr/>
      <dgm:t>
        <a:bodyPr/>
        <a:lstStyle/>
        <a:p>
          <a:r>
            <a:rPr lang="en-US"/>
            <a:t>1. Marketing and Advertising - Marketers and advertisers can use the platform's data analytics to understand the success of top YouTube channels, market trends, and audience engagement patterns, and apply those insights to their own marketing and advertising strategies.</a:t>
          </a:r>
        </a:p>
      </dgm:t>
    </dgm:pt>
    <dgm:pt modelId="{D1B82A43-7ECB-4E0B-B161-010744E910DF}" type="parTrans" cxnId="{728CB0D9-69A0-4810-B488-6E6EFE8F784A}">
      <dgm:prSet/>
      <dgm:spPr/>
      <dgm:t>
        <a:bodyPr/>
        <a:lstStyle/>
        <a:p>
          <a:endParaRPr lang="en-US"/>
        </a:p>
      </dgm:t>
    </dgm:pt>
    <dgm:pt modelId="{D0E2F7D9-0972-4265-AEF7-3524BD480AEA}" type="sibTrans" cxnId="{728CB0D9-69A0-4810-B488-6E6EFE8F784A}">
      <dgm:prSet/>
      <dgm:spPr/>
      <dgm:t>
        <a:bodyPr/>
        <a:lstStyle/>
        <a:p>
          <a:endParaRPr lang="en-US"/>
        </a:p>
      </dgm:t>
    </dgm:pt>
    <dgm:pt modelId="{634EC701-A4A6-454C-A1E5-6FC8528EE38D}">
      <dgm:prSet/>
      <dgm:spPr/>
      <dgm:t>
        <a:bodyPr/>
        <a:lstStyle/>
        <a:p>
          <a:r>
            <a:rPr lang="en-US"/>
            <a:t>2. Market Research - Market researchers and analysts can use the platform's data and insights to gain a comprehensive understanding of the YouTube ecosystem, identify emerging trends and opportunities, and inform investment decisions. </a:t>
          </a:r>
        </a:p>
      </dgm:t>
    </dgm:pt>
    <dgm:pt modelId="{35BBB9E6-DF6D-402C-BB48-9F9EBC505854}" type="parTrans" cxnId="{A7243A1B-4666-4C46-89E5-E99DC776CB7C}">
      <dgm:prSet/>
      <dgm:spPr/>
      <dgm:t>
        <a:bodyPr/>
        <a:lstStyle/>
        <a:p>
          <a:endParaRPr lang="en-US"/>
        </a:p>
      </dgm:t>
    </dgm:pt>
    <dgm:pt modelId="{400D2981-7970-4573-978E-4742BF6C58AC}" type="sibTrans" cxnId="{A7243A1B-4666-4C46-89E5-E99DC776CB7C}">
      <dgm:prSet/>
      <dgm:spPr/>
      <dgm:t>
        <a:bodyPr/>
        <a:lstStyle/>
        <a:p>
          <a:endParaRPr lang="en-US"/>
        </a:p>
      </dgm:t>
    </dgm:pt>
    <dgm:pt modelId="{7621E483-F1FE-4B2E-A84F-78D24FDCD595}">
      <dgm:prSet/>
      <dgm:spPr/>
      <dgm:t>
        <a:bodyPr/>
        <a:lstStyle/>
        <a:p>
          <a:r>
            <a:rPr lang="en-US"/>
            <a:t>3. Content Creation and Optimization - Creators and content producers can use the platform's analytics to understand the success of their content and make data-driven decisions to improve engagement and optimize their strategy</a:t>
          </a:r>
        </a:p>
      </dgm:t>
    </dgm:pt>
    <dgm:pt modelId="{4B4311B0-088D-402E-9513-B517DE7AC5A6}" type="parTrans" cxnId="{E999092A-CAA2-47EE-8E2E-ABF3C0DB0B60}">
      <dgm:prSet/>
      <dgm:spPr/>
      <dgm:t>
        <a:bodyPr/>
        <a:lstStyle/>
        <a:p>
          <a:endParaRPr lang="en-US"/>
        </a:p>
      </dgm:t>
    </dgm:pt>
    <dgm:pt modelId="{048EBFE6-23F4-4B48-A1C2-86E17A4FD8C1}" type="sibTrans" cxnId="{E999092A-CAA2-47EE-8E2E-ABF3C0DB0B60}">
      <dgm:prSet/>
      <dgm:spPr/>
      <dgm:t>
        <a:bodyPr/>
        <a:lstStyle/>
        <a:p>
          <a:endParaRPr lang="en-US"/>
        </a:p>
      </dgm:t>
    </dgm:pt>
    <dgm:pt modelId="{E0C06C91-F975-4063-B93C-9607F3F247CD}">
      <dgm:prSet/>
      <dgm:spPr/>
      <dgm:t>
        <a:bodyPr/>
        <a:lstStyle/>
        <a:p>
          <a:r>
            <a:rPr lang="en-US"/>
            <a:t>. 4. Social Media Management - Social media managers and agencies can use the platform's tools and data to track their clients' channel performance, develop effective social media strategies, and identify opportunities for growth.</a:t>
          </a:r>
        </a:p>
      </dgm:t>
    </dgm:pt>
    <dgm:pt modelId="{83D1BFFD-4200-4458-99CE-BC934203412C}" type="parTrans" cxnId="{B3C3B168-08DE-4F85-A89B-086787235E7D}">
      <dgm:prSet/>
      <dgm:spPr/>
      <dgm:t>
        <a:bodyPr/>
        <a:lstStyle/>
        <a:p>
          <a:endParaRPr lang="en-US"/>
        </a:p>
      </dgm:t>
    </dgm:pt>
    <dgm:pt modelId="{A9A2B35D-D8D2-4B08-8C57-A6B47156B852}" type="sibTrans" cxnId="{B3C3B168-08DE-4F85-A89B-086787235E7D}">
      <dgm:prSet/>
      <dgm:spPr/>
      <dgm:t>
        <a:bodyPr/>
        <a:lstStyle/>
        <a:p>
          <a:endParaRPr lang="en-US"/>
        </a:p>
      </dgm:t>
    </dgm:pt>
    <dgm:pt modelId="{35F4D06B-7575-4966-9044-1649C5C38C04}">
      <dgm:prSet/>
      <dgm:spPr/>
      <dgm:t>
        <a:bodyPr/>
        <a:lstStyle/>
        <a:p>
          <a:r>
            <a:rPr lang="en-US"/>
            <a:t>5. Education and Training - The platform can be a valuable resource for students and professionals interested in social media marketing, data analytics, market research, and other related fields, providing access to a wealth of data and insights to help them develop their skills and stay informed of industry trends</a:t>
          </a:r>
        </a:p>
      </dgm:t>
    </dgm:pt>
    <dgm:pt modelId="{81A6E08F-D97B-4109-8819-6233A1A8129A}" type="parTrans" cxnId="{6EBA7B2A-58D6-4DB1-BA08-05E404B7E7C8}">
      <dgm:prSet/>
      <dgm:spPr/>
      <dgm:t>
        <a:bodyPr/>
        <a:lstStyle/>
        <a:p>
          <a:endParaRPr lang="en-US"/>
        </a:p>
      </dgm:t>
    </dgm:pt>
    <dgm:pt modelId="{E46C513D-1CD4-4FC4-937A-341B63E9AE83}" type="sibTrans" cxnId="{6EBA7B2A-58D6-4DB1-BA08-05E404B7E7C8}">
      <dgm:prSet/>
      <dgm:spPr/>
      <dgm:t>
        <a:bodyPr/>
        <a:lstStyle/>
        <a:p>
          <a:endParaRPr lang="en-US"/>
        </a:p>
      </dgm:t>
    </dgm:pt>
    <dgm:pt modelId="{155771E1-4EF8-4D4D-98F1-30EE88E5AAC9}" type="pres">
      <dgm:prSet presAssocID="{799D654C-3A2C-47F2-A3EA-0E0878326337}" presName="Name0" presStyleCnt="0">
        <dgm:presLayoutVars>
          <dgm:dir/>
          <dgm:resizeHandles val="exact"/>
        </dgm:presLayoutVars>
      </dgm:prSet>
      <dgm:spPr/>
    </dgm:pt>
    <dgm:pt modelId="{A52E6FA0-8087-49FE-A244-495BC2FF70C1}" type="pres">
      <dgm:prSet presAssocID="{5917AF76-E3C6-4B72-AA1F-288ED6DD966D}" presName="node" presStyleLbl="node1" presStyleIdx="0" presStyleCnt="9">
        <dgm:presLayoutVars>
          <dgm:bulletEnabled val="1"/>
        </dgm:presLayoutVars>
      </dgm:prSet>
      <dgm:spPr/>
    </dgm:pt>
    <dgm:pt modelId="{7D4D9571-23F1-490E-B671-D8B10B1A0642}" type="pres">
      <dgm:prSet presAssocID="{D0E2F7D9-0972-4265-AEF7-3524BD480AEA}" presName="sibTransSpacerBeforeConnector" presStyleCnt="0"/>
      <dgm:spPr/>
    </dgm:pt>
    <dgm:pt modelId="{95727BF6-80E9-4EF3-92DC-394E5971E4A5}" type="pres">
      <dgm:prSet presAssocID="{D0E2F7D9-0972-4265-AEF7-3524BD480AEA}" presName="sibTrans" presStyleLbl="node1" presStyleIdx="1" presStyleCnt="9"/>
      <dgm:spPr/>
    </dgm:pt>
    <dgm:pt modelId="{5A1AA15D-0A07-4F0B-A38B-3CB3DC1C1005}" type="pres">
      <dgm:prSet presAssocID="{D0E2F7D9-0972-4265-AEF7-3524BD480AEA}" presName="sibTransSpacerAfterConnector" presStyleCnt="0"/>
      <dgm:spPr/>
    </dgm:pt>
    <dgm:pt modelId="{7D7F9C21-DDE3-4C4F-823A-1DE78389A041}" type="pres">
      <dgm:prSet presAssocID="{634EC701-A4A6-454C-A1E5-6FC8528EE38D}" presName="node" presStyleLbl="node1" presStyleIdx="2" presStyleCnt="9">
        <dgm:presLayoutVars>
          <dgm:bulletEnabled val="1"/>
        </dgm:presLayoutVars>
      </dgm:prSet>
      <dgm:spPr/>
    </dgm:pt>
    <dgm:pt modelId="{C56941FF-832E-428B-8557-6CFF9BC3DFEE}" type="pres">
      <dgm:prSet presAssocID="{400D2981-7970-4573-978E-4742BF6C58AC}" presName="sibTransSpacerBeforeConnector" presStyleCnt="0"/>
      <dgm:spPr/>
    </dgm:pt>
    <dgm:pt modelId="{5FCC5A9A-8FCE-4D2E-B015-E515D5A8B700}" type="pres">
      <dgm:prSet presAssocID="{400D2981-7970-4573-978E-4742BF6C58AC}" presName="sibTrans" presStyleLbl="node1" presStyleIdx="3" presStyleCnt="9"/>
      <dgm:spPr/>
    </dgm:pt>
    <dgm:pt modelId="{02705BA4-FE26-4A70-B2DB-4CF7A3A6DB9A}" type="pres">
      <dgm:prSet presAssocID="{400D2981-7970-4573-978E-4742BF6C58AC}" presName="sibTransSpacerAfterConnector" presStyleCnt="0"/>
      <dgm:spPr/>
    </dgm:pt>
    <dgm:pt modelId="{B36F7C84-CDEC-4E61-AE4B-ABA6D9F1CDBD}" type="pres">
      <dgm:prSet presAssocID="{7621E483-F1FE-4B2E-A84F-78D24FDCD595}" presName="node" presStyleLbl="node1" presStyleIdx="4" presStyleCnt="9">
        <dgm:presLayoutVars>
          <dgm:bulletEnabled val="1"/>
        </dgm:presLayoutVars>
      </dgm:prSet>
      <dgm:spPr/>
    </dgm:pt>
    <dgm:pt modelId="{BAECC8A2-C49A-4BBF-B37F-038F752F1B75}" type="pres">
      <dgm:prSet presAssocID="{048EBFE6-23F4-4B48-A1C2-86E17A4FD8C1}" presName="sibTransSpacerBeforeConnector" presStyleCnt="0"/>
      <dgm:spPr/>
    </dgm:pt>
    <dgm:pt modelId="{ADB89CC5-0E1F-4DC1-A695-401EE74BC2FF}" type="pres">
      <dgm:prSet presAssocID="{048EBFE6-23F4-4B48-A1C2-86E17A4FD8C1}" presName="sibTrans" presStyleLbl="node1" presStyleIdx="5" presStyleCnt="9"/>
      <dgm:spPr/>
    </dgm:pt>
    <dgm:pt modelId="{42318561-F54D-4369-A950-27166C9F254E}" type="pres">
      <dgm:prSet presAssocID="{048EBFE6-23F4-4B48-A1C2-86E17A4FD8C1}" presName="sibTransSpacerAfterConnector" presStyleCnt="0"/>
      <dgm:spPr/>
    </dgm:pt>
    <dgm:pt modelId="{46F6478B-EEFD-44FE-9881-2414FF0322BC}" type="pres">
      <dgm:prSet presAssocID="{E0C06C91-F975-4063-B93C-9607F3F247CD}" presName="node" presStyleLbl="node1" presStyleIdx="6" presStyleCnt="9">
        <dgm:presLayoutVars>
          <dgm:bulletEnabled val="1"/>
        </dgm:presLayoutVars>
      </dgm:prSet>
      <dgm:spPr/>
    </dgm:pt>
    <dgm:pt modelId="{E09A4DA7-3365-4BD0-8497-A54908FA11AD}" type="pres">
      <dgm:prSet presAssocID="{A9A2B35D-D8D2-4B08-8C57-A6B47156B852}" presName="sibTransSpacerBeforeConnector" presStyleCnt="0"/>
      <dgm:spPr/>
    </dgm:pt>
    <dgm:pt modelId="{3E0016F8-2E64-4C2F-BBAF-9F490C3C45F7}" type="pres">
      <dgm:prSet presAssocID="{A9A2B35D-D8D2-4B08-8C57-A6B47156B852}" presName="sibTrans" presStyleLbl="node1" presStyleIdx="7" presStyleCnt="9"/>
      <dgm:spPr/>
    </dgm:pt>
    <dgm:pt modelId="{5930BCD6-898E-407B-89B8-EB2AF565FA84}" type="pres">
      <dgm:prSet presAssocID="{A9A2B35D-D8D2-4B08-8C57-A6B47156B852}" presName="sibTransSpacerAfterConnector" presStyleCnt="0"/>
      <dgm:spPr/>
    </dgm:pt>
    <dgm:pt modelId="{679906BE-1D65-45F5-B2D8-0B261243D250}" type="pres">
      <dgm:prSet presAssocID="{35F4D06B-7575-4966-9044-1649C5C38C04}" presName="node" presStyleLbl="node1" presStyleIdx="8" presStyleCnt="9">
        <dgm:presLayoutVars>
          <dgm:bulletEnabled val="1"/>
        </dgm:presLayoutVars>
      </dgm:prSet>
      <dgm:spPr/>
    </dgm:pt>
  </dgm:ptLst>
  <dgm:cxnLst>
    <dgm:cxn modelId="{4B758307-EF2F-46DF-9F7F-293333484A59}" type="presOf" srcId="{A9A2B35D-D8D2-4B08-8C57-A6B47156B852}" destId="{3E0016F8-2E64-4C2F-BBAF-9F490C3C45F7}" srcOrd="0" destOrd="0" presId="urn:microsoft.com/office/officeart/2016/7/layout/BasicProcessNew"/>
    <dgm:cxn modelId="{2AD1330D-0603-476D-B024-51231EEACCA2}" type="presOf" srcId="{799D654C-3A2C-47F2-A3EA-0E0878326337}" destId="{155771E1-4EF8-4D4D-98F1-30EE88E5AAC9}" srcOrd="0" destOrd="0" presId="urn:microsoft.com/office/officeart/2016/7/layout/BasicProcessNew"/>
    <dgm:cxn modelId="{A7243A1B-4666-4C46-89E5-E99DC776CB7C}" srcId="{799D654C-3A2C-47F2-A3EA-0E0878326337}" destId="{634EC701-A4A6-454C-A1E5-6FC8528EE38D}" srcOrd="1" destOrd="0" parTransId="{35BBB9E6-DF6D-402C-BB48-9F9EBC505854}" sibTransId="{400D2981-7970-4573-978E-4742BF6C58AC}"/>
    <dgm:cxn modelId="{E999092A-CAA2-47EE-8E2E-ABF3C0DB0B60}" srcId="{799D654C-3A2C-47F2-A3EA-0E0878326337}" destId="{7621E483-F1FE-4B2E-A84F-78D24FDCD595}" srcOrd="2" destOrd="0" parTransId="{4B4311B0-088D-402E-9513-B517DE7AC5A6}" sibTransId="{048EBFE6-23F4-4B48-A1C2-86E17A4FD8C1}"/>
    <dgm:cxn modelId="{6EBA7B2A-58D6-4DB1-BA08-05E404B7E7C8}" srcId="{799D654C-3A2C-47F2-A3EA-0E0878326337}" destId="{35F4D06B-7575-4966-9044-1649C5C38C04}" srcOrd="4" destOrd="0" parTransId="{81A6E08F-D97B-4109-8819-6233A1A8129A}" sibTransId="{E46C513D-1CD4-4FC4-937A-341B63E9AE83}"/>
    <dgm:cxn modelId="{A600E12C-FCAF-4D42-8DF9-557DBE91C20D}" type="presOf" srcId="{E0C06C91-F975-4063-B93C-9607F3F247CD}" destId="{46F6478B-EEFD-44FE-9881-2414FF0322BC}" srcOrd="0" destOrd="0" presId="urn:microsoft.com/office/officeart/2016/7/layout/BasicProcessNew"/>
    <dgm:cxn modelId="{D88C6134-F0B9-4027-9801-55E045D2B41A}" type="presOf" srcId="{048EBFE6-23F4-4B48-A1C2-86E17A4FD8C1}" destId="{ADB89CC5-0E1F-4DC1-A695-401EE74BC2FF}" srcOrd="0" destOrd="0" presId="urn:microsoft.com/office/officeart/2016/7/layout/BasicProcessNew"/>
    <dgm:cxn modelId="{B3C3B168-08DE-4F85-A89B-086787235E7D}" srcId="{799D654C-3A2C-47F2-A3EA-0E0878326337}" destId="{E0C06C91-F975-4063-B93C-9607F3F247CD}" srcOrd="3" destOrd="0" parTransId="{83D1BFFD-4200-4458-99CE-BC934203412C}" sibTransId="{A9A2B35D-D8D2-4B08-8C57-A6B47156B852}"/>
    <dgm:cxn modelId="{34746D4B-1387-4232-B9FC-FC209FF4FE25}" type="presOf" srcId="{5917AF76-E3C6-4B72-AA1F-288ED6DD966D}" destId="{A52E6FA0-8087-49FE-A244-495BC2FF70C1}" srcOrd="0" destOrd="0" presId="urn:microsoft.com/office/officeart/2016/7/layout/BasicProcessNew"/>
    <dgm:cxn modelId="{A72D4B75-9753-454A-BABE-B0D1AC862935}" type="presOf" srcId="{7621E483-F1FE-4B2E-A84F-78D24FDCD595}" destId="{B36F7C84-CDEC-4E61-AE4B-ABA6D9F1CDBD}" srcOrd="0" destOrd="0" presId="urn:microsoft.com/office/officeart/2016/7/layout/BasicProcessNew"/>
    <dgm:cxn modelId="{17842D7D-493F-4E82-A20F-91FCFAEBBC0A}" type="presOf" srcId="{35F4D06B-7575-4966-9044-1649C5C38C04}" destId="{679906BE-1D65-45F5-B2D8-0B261243D250}" srcOrd="0" destOrd="0" presId="urn:microsoft.com/office/officeart/2016/7/layout/BasicProcessNew"/>
    <dgm:cxn modelId="{DE4FDA7F-EB97-4994-B902-00C34948E50A}" type="presOf" srcId="{400D2981-7970-4573-978E-4742BF6C58AC}" destId="{5FCC5A9A-8FCE-4D2E-B015-E515D5A8B700}" srcOrd="0" destOrd="0" presId="urn:microsoft.com/office/officeart/2016/7/layout/BasicProcessNew"/>
    <dgm:cxn modelId="{BCA4B9A2-CAC8-493E-B16E-B933F3D49709}" type="presOf" srcId="{634EC701-A4A6-454C-A1E5-6FC8528EE38D}" destId="{7D7F9C21-DDE3-4C4F-823A-1DE78389A041}" srcOrd="0" destOrd="0" presId="urn:microsoft.com/office/officeart/2016/7/layout/BasicProcessNew"/>
    <dgm:cxn modelId="{9F24BED2-0851-4AF7-A38A-E4A7FC945EEB}" type="presOf" srcId="{D0E2F7D9-0972-4265-AEF7-3524BD480AEA}" destId="{95727BF6-80E9-4EF3-92DC-394E5971E4A5}" srcOrd="0" destOrd="0" presId="urn:microsoft.com/office/officeart/2016/7/layout/BasicProcessNew"/>
    <dgm:cxn modelId="{728CB0D9-69A0-4810-B488-6E6EFE8F784A}" srcId="{799D654C-3A2C-47F2-A3EA-0E0878326337}" destId="{5917AF76-E3C6-4B72-AA1F-288ED6DD966D}" srcOrd="0" destOrd="0" parTransId="{D1B82A43-7ECB-4E0B-B161-010744E910DF}" sibTransId="{D0E2F7D9-0972-4265-AEF7-3524BD480AEA}"/>
    <dgm:cxn modelId="{188F6260-227E-4C1F-83CB-AA03F12A5E34}" type="presParOf" srcId="{155771E1-4EF8-4D4D-98F1-30EE88E5AAC9}" destId="{A52E6FA0-8087-49FE-A244-495BC2FF70C1}" srcOrd="0" destOrd="0" presId="urn:microsoft.com/office/officeart/2016/7/layout/BasicProcessNew"/>
    <dgm:cxn modelId="{8806DFDC-F24D-49F4-A9C6-731860D1D5F2}" type="presParOf" srcId="{155771E1-4EF8-4D4D-98F1-30EE88E5AAC9}" destId="{7D4D9571-23F1-490E-B671-D8B10B1A0642}" srcOrd="1" destOrd="0" presId="urn:microsoft.com/office/officeart/2016/7/layout/BasicProcessNew"/>
    <dgm:cxn modelId="{9C8880A9-4D22-4A2E-A767-DB119032904C}" type="presParOf" srcId="{155771E1-4EF8-4D4D-98F1-30EE88E5AAC9}" destId="{95727BF6-80E9-4EF3-92DC-394E5971E4A5}" srcOrd="2" destOrd="0" presId="urn:microsoft.com/office/officeart/2016/7/layout/BasicProcessNew"/>
    <dgm:cxn modelId="{1AC098F3-F15E-4128-B287-6429F54BDAA8}" type="presParOf" srcId="{155771E1-4EF8-4D4D-98F1-30EE88E5AAC9}" destId="{5A1AA15D-0A07-4F0B-A38B-3CB3DC1C1005}" srcOrd="3" destOrd="0" presId="urn:microsoft.com/office/officeart/2016/7/layout/BasicProcessNew"/>
    <dgm:cxn modelId="{856B679A-55ED-41C8-97EA-3888F7742985}" type="presParOf" srcId="{155771E1-4EF8-4D4D-98F1-30EE88E5AAC9}" destId="{7D7F9C21-DDE3-4C4F-823A-1DE78389A041}" srcOrd="4" destOrd="0" presId="urn:microsoft.com/office/officeart/2016/7/layout/BasicProcessNew"/>
    <dgm:cxn modelId="{45A1EE53-ECFB-434D-93F1-CB3F42A4FBD8}" type="presParOf" srcId="{155771E1-4EF8-4D4D-98F1-30EE88E5AAC9}" destId="{C56941FF-832E-428B-8557-6CFF9BC3DFEE}" srcOrd="5" destOrd="0" presId="urn:microsoft.com/office/officeart/2016/7/layout/BasicProcessNew"/>
    <dgm:cxn modelId="{852BCB7F-493E-4CC2-9509-58E791904C70}" type="presParOf" srcId="{155771E1-4EF8-4D4D-98F1-30EE88E5AAC9}" destId="{5FCC5A9A-8FCE-4D2E-B015-E515D5A8B700}" srcOrd="6" destOrd="0" presId="urn:microsoft.com/office/officeart/2016/7/layout/BasicProcessNew"/>
    <dgm:cxn modelId="{050FD8CF-E026-4423-84A0-EB9E77F1632F}" type="presParOf" srcId="{155771E1-4EF8-4D4D-98F1-30EE88E5AAC9}" destId="{02705BA4-FE26-4A70-B2DB-4CF7A3A6DB9A}" srcOrd="7" destOrd="0" presId="urn:microsoft.com/office/officeart/2016/7/layout/BasicProcessNew"/>
    <dgm:cxn modelId="{1365446A-F906-4E52-8722-DFEBE62FE45C}" type="presParOf" srcId="{155771E1-4EF8-4D4D-98F1-30EE88E5AAC9}" destId="{B36F7C84-CDEC-4E61-AE4B-ABA6D9F1CDBD}" srcOrd="8" destOrd="0" presId="urn:microsoft.com/office/officeart/2016/7/layout/BasicProcessNew"/>
    <dgm:cxn modelId="{17B779AB-35BF-42B9-945F-A05DC955B9B7}" type="presParOf" srcId="{155771E1-4EF8-4D4D-98F1-30EE88E5AAC9}" destId="{BAECC8A2-C49A-4BBF-B37F-038F752F1B75}" srcOrd="9" destOrd="0" presId="urn:microsoft.com/office/officeart/2016/7/layout/BasicProcessNew"/>
    <dgm:cxn modelId="{9149FDFD-17EA-41E3-A298-F72E4D44171F}" type="presParOf" srcId="{155771E1-4EF8-4D4D-98F1-30EE88E5AAC9}" destId="{ADB89CC5-0E1F-4DC1-A695-401EE74BC2FF}" srcOrd="10" destOrd="0" presId="urn:microsoft.com/office/officeart/2016/7/layout/BasicProcessNew"/>
    <dgm:cxn modelId="{80CA7979-2268-476C-8E1D-E1D85563C5A0}" type="presParOf" srcId="{155771E1-4EF8-4D4D-98F1-30EE88E5AAC9}" destId="{42318561-F54D-4369-A950-27166C9F254E}" srcOrd="11" destOrd="0" presId="urn:microsoft.com/office/officeart/2016/7/layout/BasicProcessNew"/>
    <dgm:cxn modelId="{D6AE4B0D-E74B-4A5F-A3C3-05202B1A6277}" type="presParOf" srcId="{155771E1-4EF8-4D4D-98F1-30EE88E5AAC9}" destId="{46F6478B-EEFD-44FE-9881-2414FF0322BC}" srcOrd="12" destOrd="0" presId="urn:microsoft.com/office/officeart/2016/7/layout/BasicProcessNew"/>
    <dgm:cxn modelId="{A0E8B43F-2E23-4D32-8CAE-773A22B3068F}" type="presParOf" srcId="{155771E1-4EF8-4D4D-98F1-30EE88E5AAC9}" destId="{E09A4DA7-3365-4BD0-8497-A54908FA11AD}" srcOrd="13" destOrd="0" presId="urn:microsoft.com/office/officeart/2016/7/layout/BasicProcessNew"/>
    <dgm:cxn modelId="{03595A95-9DE0-432C-9007-97B07CFBFA74}" type="presParOf" srcId="{155771E1-4EF8-4D4D-98F1-30EE88E5AAC9}" destId="{3E0016F8-2E64-4C2F-BBAF-9F490C3C45F7}" srcOrd="14" destOrd="0" presId="urn:microsoft.com/office/officeart/2016/7/layout/BasicProcessNew"/>
    <dgm:cxn modelId="{33A505DE-E811-4F7C-ADDB-89DDF8A7392F}" type="presParOf" srcId="{155771E1-4EF8-4D4D-98F1-30EE88E5AAC9}" destId="{5930BCD6-898E-407B-89B8-EB2AF565FA84}" srcOrd="15" destOrd="0" presId="urn:microsoft.com/office/officeart/2016/7/layout/BasicProcessNew"/>
    <dgm:cxn modelId="{78FA2870-1F3E-4F64-9585-6C3A83A0B273}" type="presParOf" srcId="{155771E1-4EF8-4D4D-98F1-30EE88E5AAC9}" destId="{679906BE-1D65-45F5-B2D8-0B261243D250}" srcOrd="16" destOrd="0" presId="urn:microsoft.com/office/officeart/2016/7/layout/Basic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D96D7BE-8AE7-4CCD-AA25-A9836B4B5EF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0BA9540-0980-4D29-8837-D833F2956DFC}">
      <dgm:prSet/>
      <dgm:spPr/>
      <dgm:t>
        <a:bodyPr/>
        <a:lstStyle/>
        <a:p>
          <a:pPr>
            <a:lnSpc>
              <a:spcPct val="100000"/>
            </a:lnSpc>
          </a:pPr>
          <a:r>
            <a:rPr lang="en-US"/>
            <a:t>1. Addition of further data analytics tools: The platform can be further enhanced by adding additional data analytics tools such as sentiment analysis, keyword analysis, and audience demographic analysis to provide users with even deeper insights into channel performance and audience engagement.</a:t>
          </a:r>
        </a:p>
      </dgm:t>
    </dgm:pt>
    <dgm:pt modelId="{C876754B-6ECE-429C-AAA6-ACD6D606784E}" type="parTrans" cxnId="{43274063-F143-46AA-A2E4-CA3D664F36D6}">
      <dgm:prSet/>
      <dgm:spPr/>
      <dgm:t>
        <a:bodyPr/>
        <a:lstStyle/>
        <a:p>
          <a:endParaRPr lang="en-US"/>
        </a:p>
      </dgm:t>
    </dgm:pt>
    <dgm:pt modelId="{B8052403-44DC-4289-9CAA-91A8B3C9D669}" type="sibTrans" cxnId="{43274063-F143-46AA-A2E4-CA3D664F36D6}">
      <dgm:prSet/>
      <dgm:spPr/>
      <dgm:t>
        <a:bodyPr/>
        <a:lstStyle/>
        <a:p>
          <a:endParaRPr lang="en-US"/>
        </a:p>
      </dgm:t>
    </dgm:pt>
    <dgm:pt modelId="{9ABCF87C-6288-45C4-8EF6-40DEFB44B60F}">
      <dgm:prSet/>
      <dgm:spPr/>
      <dgm:t>
        <a:bodyPr/>
        <a:lstStyle/>
        <a:p>
          <a:pPr>
            <a:lnSpc>
              <a:spcPct val="100000"/>
            </a:lnSpc>
          </a:pPr>
          <a:r>
            <a:rPr lang="en-US"/>
            <a:t>2. Integration with other social media platforms: The platform can be expanded to include data from other social media platforms, such as Facebook and Instagram, to provide a more comprehensive view of user behavior and engagement across multiple channels. </a:t>
          </a:r>
        </a:p>
      </dgm:t>
    </dgm:pt>
    <dgm:pt modelId="{E41C1E88-5EBA-4E78-BBAD-E90181B243DC}" type="parTrans" cxnId="{FAA61BD3-3EF6-48C6-95F7-91C0681D0DA3}">
      <dgm:prSet/>
      <dgm:spPr/>
      <dgm:t>
        <a:bodyPr/>
        <a:lstStyle/>
        <a:p>
          <a:endParaRPr lang="en-US"/>
        </a:p>
      </dgm:t>
    </dgm:pt>
    <dgm:pt modelId="{9F2611A7-FBFC-41B2-9772-2A312F3338B2}" type="sibTrans" cxnId="{FAA61BD3-3EF6-48C6-95F7-91C0681D0DA3}">
      <dgm:prSet/>
      <dgm:spPr/>
      <dgm:t>
        <a:bodyPr/>
        <a:lstStyle/>
        <a:p>
          <a:endParaRPr lang="en-US"/>
        </a:p>
      </dgm:t>
    </dgm:pt>
    <dgm:pt modelId="{70B45364-203B-411F-B27C-F3E5E9DE93FE}">
      <dgm:prSet/>
      <dgm:spPr/>
      <dgm:t>
        <a:bodyPr/>
        <a:lstStyle/>
        <a:p>
          <a:pPr>
            <a:lnSpc>
              <a:spcPct val="100000"/>
            </a:lnSpc>
          </a:pPr>
          <a:r>
            <a:rPr lang="en-US"/>
            <a:t>3. Personalized recommendations: The platform can be enhanced by incorporating personalized recommendations based on user preferences and viewing behavior, making it a more personalized and engaging experience for users.</a:t>
          </a:r>
        </a:p>
      </dgm:t>
    </dgm:pt>
    <dgm:pt modelId="{F0A6D351-F4F4-4365-964D-46E0D1ABC96D}" type="parTrans" cxnId="{33DB0B3B-6892-454B-A9F1-148A7E02D880}">
      <dgm:prSet/>
      <dgm:spPr/>
      <dgm:t>
        <a:bodyPr/>
        <a:lstStyle/>
        <a:p>
          <a:endParaRPr lang="en-US"/>
        </a:p>
      </dgm:t>
    </dgm:pt>
    <dgm:pt modelId="{35C9DC47-8F51-45B2-9A85-05E98A3260C8}" type="sibTrans" cxnId="{33DB0B3B-6892-454B-A9F1-148A7E02D880}">
      <dgm:prSet/>
      <dgm:spPr/>
      <dgm:t>
        <a:bodyPr/>
        <a:lstStyle/>
        <a:p>
          <a:endParaRPr lang="en-US"/>
        </a:p>
      </dgm:t>
    </dgm:pt>
    <dgm:pt modelId="{7E8070F1-A484-4A1C-9DF3-693AF4752479}">
      <dgm:prSet/>
      <dgm:spPr/>
      <dgm:t>
        <a:bodyPr/>
        <a:lstStyle/>
        <a:p>
          <a:pPr>
            <a:lnSpc>
              <a:spcPct val="100000"/>
            </a:lnSpc>
          </a:pPr>
          <a:r>
            <a:rPr lang="en-US"/>
            <a:t>4. Integration with artificial intelligence (AI): The platform can be further enhanced by integrating AI algorithms that can automatically identify trends, patterns, and insights from the data, providing users with even more efficient and effective data analysis</a:t>
          </a:r>
        </a:p>
      </dgm:t>
    </dgm:pt>
    <dgm:pt modelId="{B3E03DCA-1756-470D-A24F-9C4742BF0203}" type="parTrans" cxnId="{664F2792-A56B-4FE0-9364-11E2530E38DC}">
      <dgm:prSet/>
      <dgm:spPr/>
      <dgm:t>
        <a:bodyPr/>
        <a:lstStyle/>
        <a:p>
          <a:endParaRPr lang="en-US"/>
        </a:p>
      </dgm:t>
    </dgm:pt>
    <dgm:pt modelId="{7266D989-AD31-46EC-92FE-E8109F10DDF5}" type="sibTrans" cxnId="{664F2792-A56B-4FE0-9364-11E2530E38DC}">
      <dgm:prSet/>
      <dgm:spPr/>
      <dgm:t>
        <a:bodyPr/>
        <a:lstStyle/>
        <a:p>
          <a:endParaRPr lang="en-US"/>
        </a:p>
      </dgm:t>
    </dgm:pt>
    <dgm:pt modelId="{813099EC-22EB-4892-B2AD-3278C59AC907}">
      <dgm:prSet/>
      <dgm:spPr/>
      <dgm:t>
        <a:bodyPr/>
        <a:lstStyle/>
        <a:p>
          <a:pPr>
            <a:lnSpc>
              <a:spcPct val="100000"/>
            </a:lnSpc>
          </a:pPr>
          <a:r>
            <a:rPr lang="en-US"/>
            <a:t>. 5. Support for real-time data: The platform can be further enhanced by adding real-time data analysis capabilities, allowing users to track and analyze channel performance and engagement as it happening in real-time.</a:t>
          </a:r>
        </a:p>
      </dgm:t>
    </dgm:pt>
    <dgm:pt modelId="{C716940E-AD57-42EB-BE28-82FB009E549C}" type="parTrans" cxnId="{AD262B79-278F-4FD8-98C4-F9617C75FF6A}">
      <dgm:prSet/>
      <dgm:spPr/>
      <dgm:t>
        <a:bodyPr/>
        <a:lstStyle/>
        <a:p>
          <a:endParaRPr lang="en-US"/>
        </a:p>
      </dgm:t>
    </dgm:pt>
    <dgm:pt modelId="{4A0842F8-474F-4D95-A80B-961C05785FF5}" type="sibTrans" cxnId="{AD262B79-278F-4FD8-98C4-F9617C75FF6A}">
      <dgm:prSet/>
      <dgm:spPr/>
      <dgm:t>
        <a:bodyPr/>
        <a:lstStyle/>
        <a:p>
          <a:endParaRPr lang="en-US"/>
        </a:p>
      </dgm:t>
    </dgm:pt>
    <dgm:pt modelId="{00791CA4-EFF6-4403-BEB2-36E769BC53E3}">
      <dgm:prSet/>
      <dgm:spPr/>
      <dgm:t>
        <a:bodyPr/>
        <a:lstStyle/>
        <a:p>
          <a:pPr>
            <a:lnSpc>
              <a:spcPct val="100000"/>
            </a:lnSpc>
          </a:pPr>
          <a:r>
            <a:rPr lang="en-US"/>
            <a:t>By implementing these enhancements, the "Exploring World's Top YouTube Channels" platform has the potential to become an even more valuable resource for anyone interested in understanding and analyzing the success of top YouTube channels.</a:t>
          </a:r>
        </a:p>
      </dgm:t>
    </dgm:pt>
    <dgm:pt modelId="{137B580B-6BA4-43E3-814B-2B5CD186E407}" type="parTrans" cxnId="{4E1E9C44-463D-41EA-B846-5626111040AE}">
      <dgm:prSet/>
      <dgm:spPr/>
      <dgm:t>
        <a:bodyPr/>
        <a:lstStyle/>
        <a:p>
          <a:endParaRPr lang="en-US"/>
        </a:p>
      </dgm:t>
    </dgm:pt>
    <dgm:pt modelId="{0336CD7A-9045-4134-9C1B-12B326D8C9E0}" type="sibTrans" cxnId="{4E1E9C44-463D-41EA-B846-5626111040AE}">
      <dgm:prSet/>
      <dgm:spPr/>
      <dgm:t>
        <a:bodyPr/>
        <a:lstStyle/>
        <a:p>
          <a:endParaRPr lang="en-US"/>
        </a:p>
      </dgm:t>
    </dgm:pt>
    <dgm:pt modelId="{90CBDAF6-1B42-43BA-B857-F7E1898B5C03}" type="pres">
      <dgm:prSet presAssocID="{4D96D7BE-8AE7-4CCD-AA25-A9836B4B5EFA}" presName="root" presStyleCnt="0">
        <dgm:presLayoutVars>
          <dgm:dir/>
          <dgm:resizeHandles val="exact"/>
        </dgm:presLayoutVars>
      </dgm:prSet>
      <dgm:spPr/>
    </dgm:pt>
    <dgm:pt modelId="{56B7B2CB-CFD3-44C6-92AA-793AE8405AC4}" type="pres">
      <dgm:prSet presAssocID="{90BA9540-0980-4D29-8837-D833F2956DFC}" presName="compNode" presStyleCnt="0"/>
      <dgm:spPr/>
    </dgm:pt>
    <dgm:pt modelId="{536C9F6B-5F08-4D71-9CF2-FBF4957685F8}" type="pres">
      <dgm:prSet presAssocID="{90BA9540-0980-4D29-8837-D833F2956DFC}" presName="bgRect" presStyleLbl="bgShp" presStyleIdx="0" presStyleCnt="6"/>
      <dgm:spPr/>
    </dgm:pt>
    <dgm:pt modelId="{AB37E8EB-91A8-4779-B857-C951132FD33E}" type="pres">
      <dgm:prSet presAssocID="{90BA9540-0980-4D29-8837-D833F2956DF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ie chart"/>
        </a:ext>
      </dgm:extLst>
    </dgm:pt>
    <dgm:pt modelId="{6F5C5CA4-941A-43C7-A077-2D9969FD978D}" type="pres">
      <dgm:prSet presAssocID="{90BA9540-0980-4D29-8837-D833F2956DFC}" presName="spaceRect" presStyleCnt="0"/>
      <dgm:spPr/>
    </dgm:pt>
    <dgm:pt modelId="{609DB3B5-9F5C-4E1B-9269-CA4056190686}" type="pres">
      <dgm:prSet presAssocID="{90BA9540-0980-4D29-8837-D833F2956DFC}" presName="parTx" presStyleLbl="revTx" presStyleIdx="0" presStyleCnt="6">
        <dgm:presLayoutVars>
          <dgm:chMax val="0"/>
          <dgm:chPref val="0"/>
        </dgm:presLayoutVars>
      </dgm:prSet>
      <dgm:spPr/>
    </dgm:pt>
    <dgm:pt modelId="{1F24C517-CC3F-4DE6-B2D2-80B4426C60B5}" type="pres">
      <dgm:prSet presAssocID="{B8052403-44DC-4289-9CAA-91A8B3C9D669}" presName="sibTrans" presStyleCnt="0"/>
      <dgm:spPr/>
    </dgm:pt>
    <dgm:pt modelId="{8C2071B1-B9E5-48A5-8544-A2FF391AA377}" type="pres">
      <dgm:prSet presAssocID="{9ABCF87C-6288-45C4-8EF6-40DEFB44B60F}" presName="compNode" presStyleCnt="0"/>
      <dgm:spPr/>
    </dgm:pt>
    <dgm:pt modelId="{1DFF6365-9E3F-4A9D-AFAB-CB6304213589}" type="pres">
      <dgm:prSet presAssocID="{9ABCF87C-6288-45C4-8EF6-40DEFB44B60F}" presName="bgRect" presStyleLbl="bgShp" presStyleIdx="1" presStyleCnt="6"/>
      <dgm:spPr/>
    </dgm:pt>
    <dgm:pt modelId="{ACE5F4C4-9B16-4870-922B-51DE18F5C38C}" type="pres">
      <dgm:prSet presAssocID="{9ABCF87C-6288-45C4-8EF6-40DEFB44B60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nnections"/>
        </a:ext>
      </dgm:extLst>
    </dgm:pt>
    <dgm:pt modelId="{D7240C13-04C9-455C-94E0-60B863552924}" type="pres">
      <dgm:prSet presAssocID="{9ABCF87C-6288-45C4-8EF6-40DEFB44B60F}" presName="spaceRect" presStyleCnt="0"/>
      <dgm:spPr/>
    </dgm:pt>
    <dgm:pt modelId="{09BF121B-9723-4E38-A603-64000492AFB6}" type="pres">
      <dgm:prSet presAssocID="{9ABCF87C-6288-45C4-8EF6-40DEFB44B60F}" presName="parTx" presStyleLbl="revTx" presStyleIdx="1" presStyleCnt="6">
        <dgm:presLayoutVars>
          <dgm:chMax val="0"/>
          <dgm:chPref val="0"/>
        </dgm:presLayoutVars>
      </dgm:prSet>
      <dgm:spPr/>
    </dgm:pt>
    <dgm:pt modelId="{32769B50-C44C-4DA1-A756-AE2602144CB1}" type="pres">
      <dgm:prSet presAssocID="{9F2611A7-FBFC-41B2-9772-2A312F3338B2}" presName="sibTrans" presStyleCnt="0"/>
      <dgm:spPr/>
    </dgm:pt>
    <dgm:pt modelId="{E4DCE6A2-2D38-4079-9AB4-C3D7159B4ED9}" type="pres">
      <dgm:prSet presAssocID="{70B45364-203B-411F-B27C-F3E5E9DE93FE}" presName="compNode" presStyleCnt="0"/>
      <dgm:spPr/>
    </dgm:pt>
    <dgm:pt modelId="{D0EE4219-0633-4845-B341-E7C4D713DA22}" type="pres">
      <dgm:prSet presAssocID="{70B45364-203B-411F-B27C-F3E5E9DE93FE}" presName="bgRect" presStyleLbl="bgShp" presStyleIdx="2" presStyleCnt="6"/>
      <dgm:spPr/>
    </dgm:pt>
    <dgm:pt modelId="{08036CAF-52AB-4C41-8A32-1772B17E76EB}" type="pres">
      <dgm:prSet presAssocID="{70B45364-203B-411F-B27C-F3E5E9DE93F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ser"/>
        </a:ext>
      </dgm:extLst>
    </dgm:pt>
    <dgm:pt modelId="{D2AEC804-56A8-4EB2-BAA3-3C8F1F59A52F}" type="pres">
      <dgm:prSet presAssocID="{70B45364-203B-411F-B27C-F3E5E9DE93FE}" presName="spaceRect" presStyleCnt="0"/>
      <dgm:spPr/>
    </dgm:pt>
    <dgm:pt modelId="{82D754D5-7DF2-4125-BE1E-5B2A4C1690F0}" type="pres">
      <dgm:prSet presAssocID="{70B45364-203B-411F-B27C-F3E5E9DE93FE}" presName="parTx" presStyleLbl="revTx" presStyleIdx="2" presStyleCnt="6">
        <dgm:presLayoutVars>
          <dgm:chMax val="0"/>
          <dgm:chPref val="0"/>
        </dgm:presLayoutVars>
      </dgm:prSet>
      <dgm:spPr/>
    </dgm:pt>
    <dgm:pt modelId="{2F235436-0B58-4727-BEB1-4BFCCC906649}" type="pres">
      <dgm:prSet presAssocID="{35C9DC47-8F51-45B2-9A85-05E98A3260C8}" presName="sibTrans" presStyleCnt="0"/>
      <dgm:spPr/>
    </dgm:pt>
    <dgm:pt modelId="{A54AC9F3-782A-4268-AF2B-EE7C37F6FF4F}" type="pres">
      <dgm:prSet presAssocID="{7E8070F1-A484-4A1C-9DF3-693AF4752479}" presName="compNode" presStyleCnt="0"/>
      <dgm:spPr/>
    </dgm:pt>
    <dgm:pt modelId="{E8B5A46F-84F0-47D9-9B0E-6B229AD12C80}" type="pres">
      <dgm:prSet presAssocID="{7E8070F1-A484-4A1C-9DF3-693AF4752479}" presName="bgRect" presStyleLbl="bgShp" presStyleIdx="3" presStyleCnt="6"/>
      <dgm:spPr/>
    </dgm:pt>
    <dgm:pt modelId="{7D97BD74-DBB2-4D79-9BF6-C0C95BA01231}" type="pres">
      <dgm:prSet presAssocID="{7E8070F1-A484-4A1C-9DF3-693AF475247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obot"/>
        </a:ext>
      </dgm:extLst>
    </dgm:pt>
    <dgm:pt modelId="{898706C6-E97A-47B2-B68A-379ED1C41AA1}" type="pres">
      <dgm:prSet presAssocID="{7E8070F1-A484-4A1C-9DF3-693AF4752479}" presName="spaceRect" presStyleCnt="0"/>
      <dgm:spPr/>
    </dgm:pt>
    <dgm:pt modelId="{67A569ED-5A88-4B35-8F9E-570403D0F1BF}" type="pres">
      <dgm:prSet presAssocID="{7E8070F1-A484-4A1C-9DF3-693AF4752479}" presName="parTx" presStyleLbl="revTx" presStyleIdx="3" presStyleCnt="6">
        <dgm:presLayoutVars>
          <dgm:chMax val="0"/>
          <dgm:chPref val="0"/>
        </dgm:presLayoutVars>
      </dgm:prSet>
      <dgm:spPr/>
    </dgm:pt>
    <dgm:pt modelId="{6D5C2033-73EC-4F66-B40A-2B77D9DA9005}" type="pres">
      <dgm:prSet presAssocID="{7266D989-AD31-46EC-92FE-E8109F10DDF5}" presName="sibTrans" presStyleCnt="0"/>
      <dgm:spPr/>
    </dgm:pt>
    <dgm:pt modelId="{BFC22698-60FC-4799-B0EA-A58240A550D7}" type="pres">
      <dgm:prSet presAssocID="{813099EC-22EB-4892-B2AD-3278C59AC907}" presName="compNode" presStyleCnt="0"/>
      <dgm:spPr/>
    </dgm:pt>
    <dgm:pt modelId="{F6CBBE2F-714B-4806-B783-8A2E6F0E9918}" type="pres">
      <dgm:prSet presAssocID="{813099EC-22EB-4892-B2AD-3278C59AC907}" presName="bgRect" presStyleLbl="bgShp" presStyleIdx="4" presStyleCnt="6"/>
      <dgm:spPr/>
    </dgm:pt>
    <dgm:pt modelId="{16C00901-9A62-4EB8-BA9D-FD1F64391B9E}" type="pres">
      <dgm:prSet presAssocID="{813099EC-22EB-4892-B2AD-3278C59AC90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atabase"/>
        </a:ext>
      </dgm:extLst>
    </dgm:pt>
    <dgm:pt modelId="{32BE5117-E2E1-4F6E-A823-681DB2FC2312}" type="pres">
      <dgm:prSet presAssocID="{813099EC-22EB-4892-B2AD-3278C59AC907}" presName="spaceRect" presStyleCnt="0"/>
      <dgm:spPr/>
    </dgm:pt>
    <dgm:pt modelId="{4BBD2F06-750E-4643-B459-A9DFDB986157}" type="pres">
      <dgm:prSet presAssocID="{813099EC-22EB-4892-B2AD-3278C59AC907}" presName="parTx" presStyleLbl="revTx" presStyleIdx="4" presStyleCnt="6">
        <dgm:presLayoutVars>
          <dgm:chMax val="0"/>
          <dgm:chPref val="0"/>
        </dgm:presLayoutVars>
      </dgm:prSet>
      <dgm:spPr/>
    </dgm:pt>
    <dgm:pt modelId="{E25A095E-0B3F-460E-9CB6-1734AFFC34B3}" type="pres">
      <dgm:prSet presAssocID="{4A0842F8-474F-4D95-A80B-961C05785FF5}" presName="sibTrans" presStyleCnt="0"/>
      <dgm:spPr/>
    </dgm:pt>
    <dgm:pt modelId="{4CAD0DF8-DDAC-4F77-A852-B99DC08D4059}" type="pres">
      <dgm:prSet presAssocID="{00791CA4-EFF6-4403-BEB2-36E769BC53E3}" presName="compNode" presStyleCnt="0"/>
      <dgm:spPr/>
    </dgm:pt>
    <dgm:pt modelId="{501E602A-2423-4A3D-9F6A-0B5782B764E8}" type="pres">
      <dgm:prSet presAssocID="{00791CA4-EFF6-4403-BEB2-36E769BC53E3}" presName="bgRect" presStyleLbl="bgShp" presStyleIdx="5" presStyleCnt="6"/>
      <dgm:spPr/>
    </dgm:pt>
    <dgm:pt modelId="{74DC9A8A-EA3B-42AF-AC71-F60BFE0E70D6}" type="pres">
      <dgm:prSet presAssocID="{00791CA4-EFF6-4403-BEB2-36E769BC53E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Maximize"/>
        </a:ext>
      </dgm:extLst>
    </dgm:pt>
    <dgm:pt modelId="{593790DA-9A0C-44B5-84A7-765949EA4692}" type="pres">
      <dgm:prSet presAssocID="{00791CA4-EFF6-4403-BEB2-36E769BC53E3}" presName="spaceRect" presStyleCnt="0"/>
      <dgm:spPr/>
    </dgm:pt>
    <dgm:pt modelId="{8FA0E207-4568-48AA-9180-686937C6C6ED}" type="pres">
      <dgm:prSet presAssocID="{00791CA4-EFF6-4403-BEB2-36E769BC53E3}" presName="parTx" presStyleLbl="revTx" presStyleIdx="5" presStyleCnt="6">
        <dgm:presLayoutVars>
          <dgm:chMax val="0"/>
          <dgm:chPref val="0"/>
        </dgm:presLayoutVars>
      </dgm:prSet>
      <dgm:spPr/>
    </dgm:pt>
  </dgm:ptLst>
  <dgm:cxnLst>
    <dgm:cxn modelId="{A2D3CE1A-DD60-4B95-A87B-07D48B54755A}" type="presOf" srcId="{90BA9540-0980-4D29-8837-D833F2956DFC}" destId="{609DB3B5-9F5C-4E1B-9269-CA4056190686}" srcOrd="0" destOrd="0" presId="urn:microsoft.com/office/officeart/2018/2/layout/IconVerticalSolidList"/>
    <dgm:cxn modelId="{33DB0B3B-6892-454B-A9F1-148A7E02D880}" srcId="{4D96D7BE-8AE7-4CCD-AA25-A9836B4B5EFA}" destId="{70B45364-203B-411F-B27C-F3E5E9DE93FE}" srcOrd="2" destOrd="0" parTransId="{F0A6D351-F4F4-4365-964D-46E0D1ABC96D}" sibTransId="{35C9DC47-8F51-45B2-9A85-05E98A3260C8}"/>
    <dgm:cxn modelId="{43274063-F143-46AA-A2E4-CA3D664F36D6}" srcId="{4D96D7BE-8AE7-4CCD-AA25-A9836B4B5EFA}" destId="{90BA9540-0980-4D29-8837-D833F2956DFC}" srcOrd="0" destOrd="0" parTransId="{C876754B-6ECE-429C-AAA6-ACD6D606784E}" sibTransId="{B8052403-44DC-4289-9CAA-91A8B3C9D669}"/>
    <dgm:cxn modelId="{4E1E9C44-463D-41EA-B846-5626111040AE}" srcId="{4D96D7BE-8AE7-4CCD-AA25-A9836B4B5EFA}" destId="{00791CA4-EFF6-4403-BEB2-36E769BC53E3}" srcOrd="5" destOrd="0" parTransId="{137B580B-6BA4-43E3-814B-2B5CD186E407}" sibTransId="{0336CD7A-9045-4134-9C1B-12B326D8C9E0}"/>
    <dgm:cxn modelId="{AD262B79-278F-4FD8-98C4-F9617C75FF6A}" srcId="{4D96D7BE-8AE7-4CCD-AA25-A9836B4B5EFA}" destId="{813099EC-22EB-4892-B2AD-3278C59AC907}" srcOrd="4" destOrd="0" parTransId="{C716940E-AD57-42EB-BE28-82FB009E549C}" sibTransId="{4A0842F8-474F-4D95-A80B-961C05785FF5}"/>
    <dgm:cxn modelId="{8DD33C7B-2E22-4B47-A5FA-36ADF6D14045}" type="presOf" srcId="{4D96D7BE-8AE7-4CCD-AA25-A9836B4B5EFA}" destId="{90CBDAF6-1B42-43BA-B857-F7E1898B5C03}" srcOrd="0" destOrd="0" presId="urn:microsoft.com/office/officeart/2018/2/layout/IconVerticalSolidList"/>
    <dgm:cxn modelId="{664F2792-A56B-4FE0-9364-11E2530E38DC}" srcId="{4D96D7BE-8AE7-4CCD-AA25-A9836B4B5EFA}" destId="{7E8070F1-A484-4A1C-9DF3-693AF4752479}" srcOrd="3" destOrd="0" parTransId="{B3E03DCA-1756-470D-A24F-9C4742BF0203}" sibTransId="{7266D989-AD31-46EC-92FE-E8109F10DDF5}"/>
    <dgm:cxn modelId="{1330B29D-E4FC-4E41-B83E-83F6AC4EA898}" type="presOf" srcId="{70B45364-203B-411F-B27C-F3E5E9DE93FE}" destId="{82D754D5-7DF2-4125-BE1E-5B2A4C1690F0}" srcOrd="0" destOrd="0" presId="urn:microsoft.com/office/officeart/2018/2/layout/IconVerticalSolidList"/>
    <dgm:cxn modelId="{C0A826A2-D774-4CB5-8C60-1893BCCEAC7A}" type="presOf" srcId="{813099EC-22EB-4892-B2AD-3278C59AC907}" destId="{4BBD2F06-750E-4643-B459-A9DFDB986157}" srcOrd="0" destOrd="0" presId="urn:microsoft.com/office/officeart/2018/2/layout/IconVerticalSolidList"/>
    <dgm:cxn modelId="{1DF3BBB7-DC14-43E3-8C6C-535796969DB2}" type="presOf" srcId="{9ABCF87C-6288-45C4-8EF6-40DEFB44B60F}" destId="{09BF121B-9723-4E38-A603-64000492AFB6}" srcOrd="0" destOrd="0" presId="urn:microsoft.com/office/officeart/2018/2/layout/IconVerticalSolidList"/>
    <dgm:cxn modelId="{648371D1-E3CB-47C9-9D62-61F3F43E0D37}" type="presOf" srcId="{00791CA4-EFF6-4403-BEB2-36E769BC53E3}" destId="{8FA0E207-4568-48AA-9180-686937C6C6ED}" srcOrd="0" destOrd="0" presId="urn:microsoft.com/office/officeart/2018/2/layout/IconVerticalSolidList"/>
    <dgm:cxn modelId="{FAA61BD3-3EF6-48C6-95F7-91C0681D0DA3}" srcId="{4D96D7BE-8AE7-4CCD-AA25-A9836B4B5EFA}" destId="{9ABCF87C-6288-45C4-8EF6-40DEFB44B60F}" srcOrd="1" destOrd="0" parTransId="{E41C1E88-5EBA-4E78-BBAD-E90181B243DC}" sibTransId="{9F2611A7-FBFC-41B2-9772-2A312F3338B2}"/>
    <dgm:cxn modelId="{4C2738FD-174D-4C7F-94BD-96EAD11290A4}" type="presOf" srcId="{7E8070F1-A484-4A1C-9DF3-693AF4752479}" destId="{67A569ED-5A88-4B35-8F9E-570403D0F1BF}" srcOrd="0" destOrd="0" presId="urn:microsoft.com/office/officeart/2018/2/layout/IconVerticalSolidList"/>
    <dgm:cxn modelId="{B409D7F2-FF8D-4AE3-8C18-76CD3A44912A}" type="presParOf" srcId="{90CBDAF6-1B42-43BA-B857-F7E1898B5C03}" destId="{56B7B2CB-CFD3-44C6-92AA-793AE8405AC4}" srcOrd="0" destOrd="0" presId="urn:microsoft.com/office/officeart/2018/2/layout/IconVerticalSolidList"/>
    <dgm:cxn modelId="{B05E3384-F19E-45B6-B7F6-9A5F0ADDAB5C}" type="presParOf" srcId="{56B7B2CB-CFD3-44C6-92AA-793AE8405AC4}" destId="{536C9F6B-5F08-4D71-9CF2-FBF4957685F8}" srcOrd="0" destOrd="0" presId="urn:microsoft.com/office/officeart/2018/2/layout/IconVerticalSolidList"/>
    <dgm:cxn modelId="{E000BE7A-0856-401A-A982-BE545ADDA0C2}" type="presParOf" srcId="{56B7B2CB-CFD3-44C6-92AA-793AE8405AC4}" destId="{AB37E8EB-91A8-4779-B857-C951132FD33E}" srcOrd="1" destOrd="0" presId="urn:microsoft.com/office/officeart/2018/2/layout/IconVerticalSolidList"/>
    <dgm:cxn modelId="{2AF7DF1D-6C6F-40B6-9FB1-E1507C12508D}" type="presParOf" srcId="{56B7B2CB-CFD3-44C6-92AA-793AE8405AC4}" destId="{6F5C5CA4-941A-43C7-A077-2D9969FD978D}" srcOrd="2" destOrd="0" presId="urn:microsoft.com/office/officeart/2018/2/layout/IconVerticalSolidList"/>
    <dgm:cxn modelId="{EB77BCC9-36E5-41A0-BC6F-AC18EFF62919}" type="presParOf" srcId="{56B7B2CB-CFD3-44C6-92AA-793AE8405AC4}" destId="{609DB3B5-9F5C-4E1B-9269-CA4056190686}" srcOrd="3" destOrd="0" presId="urn:microsoft.com/office/officeart/2018/2/layout/IconVerticalSolidList"/>
    <dgm:cxn modelId="{C12CF10A-C70C-41BA-8074-DEC20DD7537B}" type="presParOf" srcId="{90CBDAF6-1B42-43BA-B857-F7E1898B5C03}" destId="{1F24C517-CC3F-4DE6-B2D2-80B4426C60B5}" srcOrd="1" destOrd="0" presId="urn:microsoft.com/office/officeart/2018/2/layout/IconVerticalSolidList"/>
    <dgm:cxn modelId="{7B86EAB3-0CAF-43ED-BF38-E28E71654A02}" type="presParOf" srcId="{90CBDAF6-1B42-43BA-B857-F7E1898B5C03}" destId="{8C2071B1-B9E5-48A5-8544-A2FF391AA377}" srcOrd="2" destOrd="0" presId="urn:microsoft.com/office/officeart/2018/2/layout/IconVerticalSolidList"/>
    <dgm:cxn modelId="{6273FDC3-7E29-466F-9FF1-7CB5B10F36E2}" type="presParOf" srcId="{8C2071B1-B9E5-48A5-8544-A2FF391AA377}" destId="{1DFF6365-9E3F-4A9D-AFAB-CB6304213589}" srcOrd="0" destOrd="0" presId="urn:microsoft.com/office/officeart/2018/2/layout/IconVerticalSolidList"/>
    <dgm:cxn modelId="{BF0B99C7-E713-40A1-9299-72A555B6958A}" type="presParOf" srcId="{8C2071B1-B9E5-48A5-8544-A2FF391AA377}" destId="{ACE5F4C4-9B16-4870-922B-51DE18F5C38C}" srcOrd="1" destOrd="0" presId="urn:microsoft.com/office/officeart/2018/2/layout/IconVerticalSolidList"/>
    <dgm:cxn modelId="{49ADA996-0115-4837-959D-90053E140296}" type="presParOf" srcId="{8C2071B1-B9E5-48A5-8544-A2FF391AA377}" destId="{D7240C13-04C9-455C-94E0-60B863552924}" srcOrd="2" destOrd="0" presId="urn:microsoft.com/office/officeart/2018/2/layout/IconVerticalSolidList"/>
    <dgm:cxn modelId="{3D196ED2-3F8A-46B1-A7B7-B7AF8664C5F7}" type="presParOf" srcId="{8C2071B1-B9E5-48A5-8544-A2FF391AA377}" destId="{09BF121B-9723-4E38-A603-64000492AFB6}" srcOrd="3" destOrd="0" presId="urn:microsoft.com/office/officeart/2018/2/layout/IconVerticalSolidList"/>
    <dgm:cxn modelId="{ACFD2771-A50A-4A55-A697-E046AE0D459B}" type="presParOf" srcId="{90CBDAF6-1B42-43BA-B857-F7E1898B5C03}" destId="{32769B50-C44C-4DA1-A756-AE2602144CB1}" srcOrd="3" destOrd="0" presId="urn:microsoft.com/office/officeart/2018/2/layout/IconVerticalSolidList"/>
    <dgm:cxn modelId="{B42BEDF3-B5DA-4805-87F8-03796C6DB6A9}" type="presParOf" srcId="{90CBDAF6-1B42-43BA-B857-F7E1898B5C03}" destId="{E4DCE6A2-2D38-4079-9AB4-C3D7159B4ED9}" srcOrd="4" destOrd="0" presId="urn:microsoft.com/office/officeart/2018/2/layout/IconVerticalSolidList"/>
    <dgm:cxn modelId="{B39E7DE7-4564-4ECF-8018-F52EE641D426}" type="presParOf" srcId="{E4DCE6A2-2D38-4079-9AB4-C3D7159B4ED9}" destId="{D0EE4219-0633-4845-B341-E7C4D713DA22}" srcOrd="0" destOrd="0" presId="urn:microsoft.com/office/officeart/2018/2/layout/IconVerticalSolidList"/>
    <dgm:cxn modelId="{B494A694-9BB2-48D7-BD1B-246996E3C948}" type="presParOf" srcId="{E4DCE6A2-2D38-4079-9AB4-C3D7159B4ED9}" destId="{08036CAF-52AB-4C41-8A32-1772B17E76EB}" srcOrd="1" destOrd="0" presId="urn:microsoft.com/office/officeart/2018/2/layout/IconVerticalSolidList"/>
    <dgm:cxn modelId="{A55AC7D8-FA7B-4EAC-ACDB-80779651AB2C}" type="presParOf" srcId="{E4DCE6A2-2D38-4079-9AB4-C3D7159B4ED9}" destId="{D2AEC804-56A8-4EB2-BAA3-3C8F1F59A52F}" srcOrd="2" destOrd="0" presId="urn:microsoft.com/office/officeart/2018/2/layout/IconVerticalSolidList"/>
    <dgm:cxn modelId="{82ABAB1D-0143-4732-9C5F-F681FA091B00}" type="presParOf" srcId="{E4DCE6A2-2D38-4079-9AB4-C3D7159B4ED9}" destId="{82D754D5-7DF2-4125-BE1E-5B2A4C1690F0}" srcOrd="3" destOrd="0" presId="urn:microsoft.com/office/officeart/2018/2/layout/IconVerticalSolidList"/>
    <dgm:cxn modelId="{F0393227-20D5-48FE-A288-C64CC8DDB35F}" type="presParOf" srcId="{90CBDAF6-1B42-43BA-B857-F7E1898B5C03}" destId="{2F235436-0B58-4727-BEB1-4BFCCC906649}" srcOrd="5" destOrd="0" presId="urn:microsoft.com/office/officeart/2018/2/layout/IconVerticalSolidList"/>
    <dgm:cxn modelId="{919AF5F8-75E4-4E62-8CE0-656D21B52DF7}" type="presParOf" srcId="{90CBDAF6-1B42-43BA-B857-F7E1898B5C03}" destId="{A54AC9F3-782A-4268-AF2B-EE7C37F6FF4F}" srcOrd="6" destOrd="0" presId="urn:microsoft.com/office/officeart/2018/2/layout/IconVerticalSolidList"/>
    <dgm:cxn modelId="{089BF05F-2BE3-45C2-A365-A85555080785}" type="presParOf" srcId="{A54AC9F3-782A-4268-AF2B-EE7C37F6FF4F}" destId="{E8B5A46F-84F0-47D9-9B0E-6B229AD12C80}" srcOrd="0" destOrd="0" presId="urn:microsoft.com/office/officeart/2018/2/layout/IconVerticalSolidList"/>
    <dgm:cxn modelId="{5380BA8A-0299-4198-85E8-2C2804A917B2}" type="presParOf" srcId="{A54AC9F3-782A-4268-AF2B-EE7C37F6FF4F}" destId="{7D97BD74-DBB2-4D79-9BF6-C0C95BA01231}" srcOrd="1" destOrd="0" presId="urn:microsoft.com/office/officeart/2018/2/layout/IconVerticalSolidList"/>
    <dgm:cxn modelId="{0378FD0B-5A53-4D86-8DE3-6534DE03AD74}" type="presParOf" srcId="{A54AC9F3-782A-4268-AF2B-EE7C37F6FF4F}" destId="{898706C6-E97A-47B2-B68A-379ED1C41AA1}" srcOrd="2" destOrd="0" presId="urn:microsoft.com/office/officeart/2018/2/layout/IconVerticalSolidList"/>
    <dgm:cxn modelId="{9C47BEA4-B23D-4A9F-847C-66D67888DF7E}" type="presParOf" srcId="{A54AC9F3-782A-4268-AF2B-EE7C37F6FF4F}" destId="{67A569ED-5A88-4B35-8F9E-570403D0F1BF}" srcOrd="3" destOrd="0" presId="urn:microsoft.com/office/officeart/2018/2/layout/IconVerticalSolidList"/>
    <dgm:cxn modelId="{F6409C6D-03FB-4422-94FB-62D22FD1CC78}" type="presParOf" srcId="{90CBDAF6-1B42-43BA-B857-F7E1898B5C03}" destId="{6D5C2033-73EC-4F66-B40A-2B77D9DA9005}" srcOrd="7" destOrd="0" presId="urn:microsoft.com/office/officeart/2018/2/layout/IconVerticalSolidList"/>
    <dgm:cxn modelId="{D48169A0-80A7-4B72-ADD6-70A6933F9FD6}" type="presParOf" srcId="{90CBDAF6-1B42-43BA-B857-F7E1898B5C03}" destId="{BFC22698-60FC-4799-B0EA-A58240A550D7}" srcOrd="8" destOrd="0" presId="urn:microsoft.com/office/officeart/2018/2/layout/IconVerticalSolidList"/>
    <dgm:cxn modelId="{55F82160-ECD3-4608-BE4B-E40B9932DBC3}" type="presParOf" srcId="{BFC22698-60FC-4799-B0EA-A58240A550D7}" destId="{F6CBBE2F-714B-4806-B783-8A2E6F0E9918}" srcOrd="0" destOrd="0" presId="urn:microsoft.com/office/officeart/2018/2/layout/IconVerticalSolidList"/>
    <dgm:cxn modelId="{5C3EFAF7-1CD9-4B4D-B587-666D60505AC5}" type="presParOf" srcId="{BFC22698-60FC-4799-B0EA-A58240A550D7}" destId="{16C00901-9A62-4EB8-BA9D-FD1F64391B9E}" srcOrd="1" destOrd="0" presId="urn:microsoft.com/office/officeart/2018/2/layout/IconVerticalSolidList"/>
    <dgm:cxn modelId="{7EE7E925-B90E-40FA-9714-C3DB9632B5FF}" type="presParOf" srcId="{BFC22698-60FC-4799-B0EA-A58240A550D7}" destId="{32BE5117-E2E1-4F6E-A823-681DB2FC2312}" srcOrd="2" destOrd="0" presId="urn:microsoft.com/office/officeart/2018/2/layout/IconVerticalSolidList"/>
    <dgm:cxn modelId="{D35E9F55-DAC9-470F-8622-6F3E14F542D4}" type="presParOf" srcId="{BFC22698-60FC-4799-B0EA-A58240A550D7}" destId="{4BBD2F06-750E-4643-B459-A9DFDB986157}" srcOrd="3" destOrd="0" presId="urn:microsoft.com/office/officeart/2018/2/layout/IconVerticalSolidList"/>
    <dgm:cxn modelId="{64D64DF0-DABB-4946-A8C0-887DC56AF6D5}" type="presParOf" srcId="{90CBDAF6-1B42-43BA-B857-F7E1898B5C03}" destId="{E25A095E-0B3F-460E-9CB6-1734AFFC34B3}" srcOrd="9" destOrd="0" presId="urn:microsoft.com/office/officeart/2018/2/layout/IconVerticalSolidList"/>
    <dgm:cxn modelId="{B98516DB-3AEA-4D9F-9163-BEBE3A789B7D}" type="presParOf" srcId="{90CBDAF6-1B42-43BA-B857-F7E1898B5C03}" destId="{4CAD0DF8-DDAC-4F77-A852-B99DC08D4059}" srcOrd="10" destOrd="0" presId="urn:microsoft.com/office/officeart/2018/2/layout/IconVerticalSolidList"/>
    <dgm:cxn modelId="{1B7E289C-021C-4B7F-A90D-679749D9E232}" type="presParOf" srcId="{4CAD0DF8-DDAC-4F77-A852-B99DC08D4059}" destId="{501E602A-2423-4A3D-9F6A-0B5782B764E8}" srcOrd="0" destOrd="0" presId="urn:microsoft.com/office/officeart/2018/2/layout/IconVerticalSolidList"/>
    <dgm:cxn modelId="{0242C4AC-A730-4478-A446-7B2BA754AEEA}" type="presParOf" srcId="{4CAD0DF8-DDAC-4F77-A852-B99DC08D4059}" destId="{74DC9A8A-EA3B-42AF-AC71-F60BFE0E70D6}" srcOrd="1" destOrd="0" presId="urn:microsoft.com/office/officeart/2018/2/layout/IconVerticalSolidList"/>
    <dgm:cxn modelId="{6CE217BC-2560-40E4-A089-77B27C042334}" type="presParOf" srcId="{4CAD0DF8-DDAC-4F77-A852-B99DC08D4059}" destId="{593790DA-9A0C-44B5-84A7-765949EA4692}" srcOrd="2" destOrd="0" presId="urn:microsoft.com/office/officeart/2018/2/layout/IconVerticalSolidList"/>
    <dgm:cxn modelId="{A49869BE-9C2E-42AD-A207-A969C0384272}" type="presParOf" srcId="{4CAD0DF8-DDAC-4F77-A852-B99DC08D4059}" destId="{8FA0E207-4568-48AA-9180-686937C6C6E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B31885-8C86-4478-B5BF-B1A76EA7828C}">
      <dsp:nvSpPr>
        <dsp:cNvPr id="0" name=""/>
        <dsp:cNvSpPr/>
      </dsp:nvSpPr>
      <dsp:spPr>
        <a:xfrm>
          <a:off x="622800" y="722958"/>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9B8D91-F088-4D94-9109-C4124FCDAF14}">
      <dsp:nvSpPr>
        <dsp:cNvPr id="0" name=""/>
        <dsp:cNvSpPr/>
      </dsp:nvSpPr>
      <dsp:spPr>
        <a:xfrm>
          <a:off x="127800" y="1954001"/>
          <a:ext cx="1800000" cy="157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1. Competitive Edge - Marketers and businesses can gain a competitive edge in promoting their brand by using the platform's data analytics to understand the success of top YouTube channels and applying those insights to their own marketing strategies.</a:t>
          </a:r>
        </a:p>
      </dsp:txBody>
      <dsp:txXfrm>
        <a:off x="127800" y="1954001"/>
        <a:ext cx="1800000" cy="1575000"/>
      </dsp:txXfrm>
    </dsp:sp>
    <dsp:sp modelId="{D96C4478-C78E-4F51-938E-1D6690406270}">
      <dsp:nvSpPr>
        <dsp:cNvPr id="0" name=""/>
        <dsp:cNvSpPr/>
      </dsp:nvSpPr>
      <dsp:spPr>
        <a:xfrm>
          <a:off x="2737800" y="722958"/>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3CBF1D-32D9-4ABA-9A7B-8CBD2B2A88B0}">
      <dsp:nvSpPr>
        <dsp:cNvPr id="0" name=""/>
        <dsp:cNvSpPr/>
      </dsp:nvSpPr>
      <dsp:spPr>
        <a:xfrm>
          <a:off x="2242800" y="1954001"/>
          <a:ext cx="1800000" cy="157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2. Channel Growth - Channel owners and YouTubers can use the platform's analytics to track their own channel's performance, identify areas for improvement, and make data-driven decisions to enhance it.</a:t>
          </a:r>
        </a:p>
      </dsp:txBody>
      <dsp:txXfrm>
        <a:off x="2242800" y="1954001"/>
        <a:ext cx="1800000" cy="1575000"/>
      </dsp:txXfrm>
    </dsp:sp>
    <dsp:sp modelId="{8A074318-6B5B-4D12-97A9-E56167CEE18A}">
      <dsp:nvSpPr>
        <dsp:cNvPr id="0" name=""/>
        <dsp:cNvSpPr/>
      </dsp:nvSpPr>
      <dsp:spPr>
        <a:xfrm>
          <a:off x="4852800" y="722958"/>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283C75-3609-40E5-955B-A93AAB6D7794}">
      <dsp:nvSpPr>
        <dsp:cNvPr id="0" name=""/>
        <dsp:cNvSpPr/>
      </dsp:nvSpPr>
      <dsp:spPr>
        <a:xfrm>
          <a:off x="4357800" y="1954001"/>
          <a:ext cx="1800000" cy="157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3. Industry Overview - The platform can provide a comprehensive overview of the YouTube ecosystem, offering insights into the top channels in various industries, trends in content creation, and audience engagement.</a:t>
          </a:r>
        </a:p>
      </dsp:txBody>
      <dsp:txXfrm>
        <a:off x="4357800" y="1954001"/>
        <a:ext cx="1800000" cy="1575000"/>
      </dsp:txXfrm>
    </dsp:sp>
    <dsp:sp modelId="{B86A7B14-4A24-4D76-A0E1-8FB6BBB86A17}">
      <dsp:nvSpPr>
        <dsp:cNvPr id="0" name=""/>
        <dsp:cNvSpPr/>
      </dsp:nvSpPr>
      <dsp:spPr>
        <a:xfrm>
          <a:off x="6967800" y="722958"/>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AA7DB8-237C-4CEA-9356-0951D11F10AA}">
      <dsp:nvSpPr>
        <dsp:cNvPr id="0" name=""/>
        <dsp:cNvSpPr/>
      </dsp:nvSpPr>
      <dsp:spPr>
        <a:xfrm>
          <a:off x="6472800" y="1954001"/>
          <a:ext cx="1800000" cy="157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4. Competitive Intelligence - Competitors in the same industry can use the platform to understand the performance of rival channels and identify opportunities for growth and improvement. </a:t>
          </a:r>
        </a:p>
      </dsp:txBody>
      <dsp:txXfrm>
        <a:off x="6472800" y="1954001"/>
        <a:ext cx="1800000" cy="1575000"/>
      </dsp:txXfrm>
    </dsp:sp>
    <dsp:sp modelId="{2859065E-E34B-4484-B881-E224C8AA2B5B}">
      <dsp:nvSpPr>
        <dsp:cNvPr id="0" name=""/>
        <dsp:cNvSpPr/>
      </dsp:nvSpPr>
      <dsp:spPr>
        <a:xfrm>
          <a:off x="9082800" y="722958"/>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41306E-2CA0-4AFE-840D-A80284F0CE9E}">
      <dsp:nvSpPr>
        <dsp:cNvPr id="0" name=""/>
        <dsp:cNvSpPr/>
      </dsp:nvSpPr>
      <dsp:spPr>
        <a:xfrm>
          <a:off x="8587800" y="1954001"/>
          <a:ext cx="1800000" cy="157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5. Research Opportunities - Researchers and students studying the YouTube ecosystem and related topics can use the platform as a data source for their research.</a:t>
          </a:r>
        </a:p>
      </dsp:txBody>
      <dsp:txXfrm>
        <a:off x="8587800" y="1954001"/>
        <a:ext cx="1800000" cy="1575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FDA651-B203-4C30-A93F-1F772C0D496E}">
      <dsp:nvSpPr>
        <dsp:cNvPr id="0" name=""/>
        <dsp:cNvSpPr/>
      </dsp:nvSpPr>
      <dsp:spPr>
        <a:xfrm>
          <a:off x="393681" y="472197"/>
          <a:ext cx="636767" cy="6367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24256A-A435-4E29-A96E-AF0D64F0D0A8}">
      <dsp:nvSpPr>
        <dsp:cNvPr id="0" name=""/>
        <dsp:cNvSpPr/>
      </dsp:nvSpPr>
      <dsp:spPr>
        <a:xfrm>
          <a:off x="4546" y="1387418"/>
          <a:ext cx="1415039" cy="9407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1. Limited to YouTube - The project is limited to YouTube, and does not cover other video-sharing platforms, which may limit its appeal to some consumers and businesses. </a:t>
          </a:r>
        </a:p>
      </dsp:txBody>
      <dsp:txXfrm>
        <a:off x="4546" y="1387418"/>
        <a:ext cx="1415039" cy="940779"/>
      </dsp:txXfrm>
    </dsp:sp>
    <dsp:sp modelId="{4991C381-C193-49A8-B6FD-38E675E59EA0}">
      <dsp:nvSpPr>
        <dsp:cNvPr id="0" name=""/>
        <dsp:cNvSpPr/>
      </dsp:nvSpPr>
      <dsp:spPr>
        <a:xfrm>
          <a:off x="2056352" y="472197"/>
          <a:ext cx="636767" cy="6367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675F0B-044C-4389-844C-ACCD7008020C}">
      <dsp:nvSpPr>
        <dsp:cNvPr id="0" name=""/>
        <dsp:cNvSpPr/>
      </dsp:nvSpPr>
      <dsp:spPr>
        <a:xfrm>
          <a:off x="1667217" y="1387418"/>
          <a:ext cx="1415039" cy="9407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2. Data Accuracy - The platform relies on publicly available data, which may not always be accurate or complete, and may be subject to errors and biases.</a:t>
          </a:r>
        </a:p>
      </dsp:txBody>
      <dsp:txXfrm>
        <a:off x="1667217" y="1387418"/>
        <a:ext cx="1415039" cy="940779"/>
      </dsp:txXfrm>
    </dsp:sp>
    <dsp:sp modelId="{7E803045-487A-45BC-81A0-89CBF765EDFF}">
      <dsp:nvSpPr>
        <dsp:cNvPr id="0" name=""/>
        <dsp:cNvSpPr/>
      </dsp:nvSpPr>
      <dsp:spPr>
        <a:xfrm>
          <a:off x="3719023" y="472197"/>
          <a:ext cx="636767" cy="6367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4750C0-0F44-4DC2-A4EF-1AE8A78A93CD}">
      <dsp:nvSpPr>
        <dsp:cNvPr id="0" name=""/>
        <dsp:cNvSpPr/>
      </dsp:nvSpPr>
      <dsp:spPr>
        <a:xfrm>
          <a:off x="3329887" y="1387418"/>
          <a:ext cx="1415039" cy="9407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3. Cost - Developing and maintaining a comprehensive web-based platform can be a costly investment, which may be difficult for some organizations to justify. </a:t>
          </a:r>
        </a:p>
      </dsp:txBody>
      <dsp:txXfrm>
        <a:off x="3329887" y="1387418"/>
        <a:ext cx="1415039" cy="940779"/>
      </dsp:txXfrm>
    </dsp:sp>
    <dsp:sp modelId="{54F63772-1EC9-4D3A-BC00-BC17313B8D25}">
      <dsp:nvSpPr>
        <dsp:cNvPr id="0" name=""/>
        <dsp:cNvSpPr/>
      </dsp:nvSpPr>
      <dsp:spPr>
        <a:xfrm>
          <a:off x="5381694" y="472197"/>
          <a:ext cx="636767" cy="63676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57544D-2AAD-4369-81BE-E862ADB3AF48}">
      <dsp:nvSpPr>
        <dsp:cNvPr id="0" name=""/>
        <dsp:cNvSpPr/>
      </dsp:nvSpPr>
      <dsp:spPr>
        <a:xfrm>
          <a:off x="4992558" y="1387418"/>
          <a:ext cx="1415039" cy="9407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4. Data Ownership - The data and insights generated by the platform may be subject to intellectual property laws, which can limit how the information is used and shared with others.</a:t>
          </a:r>
        </a:p>
      </dsp:txBody>
      <dsp:txXfrm>
        <a:off x="4992558" y="1387418"/>
        <a:ext cx="1415039" cy="940779"/>
      </dsp:txXfrm>
    </dsp:sp>
    <dsp:sp modelId="{9424449F-C6F6-466E-81CF-3F8A56A66AEF}">
      <dsp:nvSpPr>
        <dsp:cNvPr id="0" name=""/>
        <dsp:cNvSpPr/>
      </dsp:nvSpPr>
      <dsp:spPr>
        <a:xfrm>
          <a:off x="7044365" y="472197"/>
          <a:ext cx="636767" cy="63676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95490C-915F-47CF-9720-2349024797EE}">
      <dsp:nvSpPr>
        <dsp:cNvPr id="0" name=""/>
        <dsp:cNvSpPr/>
      </dsp:nvSpPr>
      <dsp:spPr>
        <a:xfrm>
          <a:off x="6655229" y="1387418"/>
          <a:ext cx="1415039" cy="9407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5. Privacy Concerns - The collection and use of user data, including search history and viewing habits, can raise concerns about privacy and data protection, which may limit adoption by some users.</a:t>
          </a:r>
        </a:p>
      </dsp:txBody>
      <dsp:txXfrm>
        <a:off x="6655229" y="1387418"/>
        <a:ext cx="1415039" cy="9407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2E6FA0-8087-49FE-A244-495BC2FF70C1}">
      <dsp:nvSpPr>
        <dsp:cNvPr id="0" name=""/>
        <dsp:cNvSpPr/>
      </dsp:nvSpPr>
      <dsp:spPr>
        <a:xfrm>
          <a:off x="4979" y="739704"/>
          <a:ext cx="1835608" cy="246946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kern="1200"/>
            <a:t>1. Marketing and Advertising - Marketers and advertisers can use the platform's data analytics to understand the success of top YouTube channels, market trends, and audience engagement patterns, and apply those insights to their own marketing and advertising strategies.</a:t>
          </a:r>
        </a:p>
      </dsp:txBody>
      <dsp:txXfrm>
        <a:off x="4979" y="739704"/>
        <a:ext cx="1835608" cy="2469467"/>
      </dsp:txXfrm>
    </dsp:sp>
    <dsp:sp modelId="{95727BF6-80E9-4EF3-92DC-394E5971E4A5}">
      <dsp:nvSpPr>
        <dsp:cNvPr id="0" name=""/>
        <dsp:cNvSpPr/>
      </dsp:nvSpPr>
      <dsp:spPr>
        <a:xfrm>
          <a:off x="1868867" y="1852938"/>
          <a:ext cx="275341" cy="243000"/>
        </a:xfrm>
        <a:prstGeom prst="rightArrow">
          <a:avLst>
            <a:gd name="adj1" fmla="val 50000"/>
            <a:gd name="adj2" fmla="val 5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7F9C21-DDE3-4C4F-823A-1DE78389A041}">
      <dsp:nvSpPr>
        <dsp:cNvPr id="0" name=""/>
        <dsp:cNvSpPr/>
      </dsp:nvSpPr>
      <dsp:spPr>
        <a:xfrm>
          <a:off x="2172487" y="739704"/>
          <a:ext cx="1835608" cy="246946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kern="1200"/>
            <a:t>2. Market Research - Market researchers and analysts can use the platform's data and insights to gain a comprehensive understanding of the YouTube ecosystem, identify emerging trends and opportunities, and inform investment decisions. </a:t>
          </a:r>
        </a:p>
      </dsp:txBody>
      <dsp:txXfrm>
        <a:off x="2172487" y="739704"/>
        <a:ext cx="1835608" cy="2469467"/>
      </dsp:txXfrm>
    </dsp:sp>
    <dsp:sp modelId="{5FCC5A9A-8FCE-4D2E-B015-E515D5A8B700}">
      <dsp:nvSpPr>
        <dsp:cNvPr id="0" name=""/>
        <dsp:cNvSpPr/>
      </dsp:nvSpPr>
      <dsp:spPr>
        <a:xfrm>
          <a:off x="4036375" y="1852938"/>
          <a:ext cx="275341" cy="243000"/>
        </a:xfrm>
        <a:prstGeom prst="rightArrow">
          <a:avLst>
            <a:gd name="adj1" fmla="val 50000"/>
            <a:gd name="adj2" fmla="val 5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6F7C84-CDEC-4E61-AE4B-ABA6D9F1CDBD}">
      <dsp:nvSpPr>
        <dsp:cNvPr id="0" name=""/>
        <dsp:cNvSpPr/>
      </dsp:nvSpPr>
      <dsp:spPr>
        <a:xfrm>
          <a:off x="4339995" y="739704"/>
          <a:ext cx="1835608" cy="246946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kern="1200"/>
            <a:t>3. Content Creation and Optimization - Creators and content producers can use the platform's analytics to understand the success of their content and make data-driven decisions to improve engagement and optimize their strategy</a:t>
          </a:r>
        </a:p>
      </dsp:txBody>
      <dsp:txXfrm>
        <a:off x="4339995" y="739704"/>
        <a:ext cx="1835608" cy="2469467"/>
      </dsp:txXfrm>
    </dsp:sp>
    <dsp:sp modelId="{ADB89CC5-0E1F-4DC1-A695-401EE74BC2FF}">
      <dsp:nvSpPr>
        <dsp:cNvPr id="0" name=""/>
        <dsp:cNvSpPr/>
      </dsp:nvSpPr>
      <dsp:spPr>
        <a:xfrm>
          <a:off x="6203883" y="1852938"/>
          <a:ext cx="275341" cy="243000"/>
        </a:xfrm>
        <a:prstGeom prst="rightArrow">
          <a:avLst>
            <a:gd name="adj1" fmla="val 50000"/>
            <a:gd name="adj2" fmla="val 5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F6478B-EEFD-44FE-9881-2414FF0322BC}">
      <dsp:nvSpPr>
        <dsp:cNvPr id="0" name=""/>
        <dsp:cNvSpPr/>
      </dsp:nvSpPr>
      <dsp:spPr>
        <a:xfrm>
          <a:off x="6507503" y="739704"/>
          <a:ext cx="1835608" cy="246946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kern="1200"/>
            <a:t>. 4. Social Media Management - Social media managers and agencies can use the platform's tools and data to track their clients' channel performance, develop effective social media strategies, and identify opportunities for growth.</a:t>
          </a:r>
        </a:p>
      </dsp:txBody>
      <dsp:txXfrm>
        <a:off x="6507503" y="739704"/>
        <a:ext cx="1835608" cy="2469467"/>
      </dsp:txXfrm>
    </dsp:sp>
    <dsp:sp modelId="{3E0016F8-2E64-4C2F-BBAF-9F490C3C45F7}">
      <dsp:nvSpPr>
        <dsp:cNvPr id="0" name=""/>
        <dsp:cNvSpPr/>
      </dsp:nvSpPr>
      <dsp:spPr>
        <a:xfrm>
          <a:off x="8371391" y="1852938"/>
          <a:ext cx="275341" cy="243000"/>
        </a:xfrm>
        <a:prstGeom prst="rightArrow">
          <a:avLst>
            <a:gd name="adj1" fmla="val 50000"/>
            <a:gd name="adj2" fmla="val 5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9906BE-1D65-45F5-B2D8-0B261243D250}">
      <dsp:nvSpPr>
        <dsp:cNvPr id="0" name=""/>
        <dsp:cNvSpPr/>
      </dsp:nvSpPr>
      <dsp:spPr>
        <a:xfrm>
          <a:off x="8675011" y="739704"/>
          <a:ext cx="1835608" cy="246946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kern="1200"/>
            <a:t>5. Education and Training - The platform can be a valuable resource for students and professionals interested in social media marketing, data analytics, market research, and other related fields, providing access to a wealth of data and insights to help them develop their skills and stay informed of industry trends</a:t>
          </a:r>
        </a:p>
      </dsp:txBody>
      <dsp:txXfrm>
        <a:off x="8675011" y="739704"/>
        <a:ext cx="1835608" cy="24694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6C9F6B-5F08-4D71-9CF2-FBF4957685F8}">
      <dsp:nvSpPr>
        <dsp:cNvPr id="0" name=""/>
        <dsp:cNvSpPr/>
      </dsp:nvSpPr>
      <dsp:spPr>
        <a:xfrm>
          <a:off x="0" y="3450"/>
          <a:ext cx="10515600" cy="40732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37E8EB-91A8-4779-B857-C951132FD33E}">
      <dsp:nvSpPr>
        <dsp:cNvPr id="0" name=""/>
        <dsp:cNvSpPr/>
      </dsp:nvSpPr>
      <dsp:spPr>
        <a:xfrm>
          <a:off x="123214" y="95097"/>
          <a:ext cx="224246" cy="2240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9DB3B5-9F5C-4E1B-9269-CA4056190686}">
      <dsp:nvSpPr>
        <dsp:cNvPr id="0" name=""/>
        <dsp:cNvSpPr/>
      </dsp:nvSpPr>
      <dsp:spPr>
        <a:xfrm>
          <a:off x="470675" y="3450"/>
          <a:ext cx="9946575" cy="585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968" tIns="61968" rIns="61968" bIns="61968" numCol="1" spcCol="1270" anchor="ctr" anchorCtr="0">
          <a:noAutofit/>
        </a:bodyPr>
        <a:lstStyle/>
        <a:p>
          <a:pPr marL="0" lvl="0" indent="0" algn="l" defTabSz="622300">
            <a:lnSpc>
              <a:spcPct val="100000"/>
            </a:lnSpc>
            <a:spcBef>
              <a:spcPct val="0"/>
            </a:spcBef>
            <a:spcAft>
              <a:spcPct val="35000"/>
            </a:spcAft>
            <a:buNone/>
          </a:pPr>
          <a:r>
            <a:rPr lang="en-US" sz="1400" kern="1200"/>
            <a:t>1. Addition of further data analytics tools: The platform can be further enhanced by adding additional data analytics tools such as sentiment analysis, keyword analysis, and audience demographic analysis to provide users with even deeper insights into channel performance and audience engagement.</a:t>
          </a:r>
        </a:p>
      </dsp:txBody>
      <dsp:txXfrm>
        <a:off x="470675" y="3450"/>
        <a:ext cx="9946575" cy="585525"/>
      </dsp:txXfrm>
    </dsp:sp>
    <dsp:sp modelId="{1DFF6365-9E3F-4A9D-AFAB-CB6304213589}">
      <dsp:nvSpPr>
        <dsp:cNvPr id="0" name=""/>
        <dsp:cNvSpPr/>
      </dsp:nvSpPr>
      <dsp:spPr>
        <a:xfrm>
          <a:off x="0" y="735357"/>
          <a:ext cx="10515600" cy="40732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E5F4C4-9B16-4870-922B-51DE18F5C38C}">
      <dsp:nvSpPr>
        <dsp:cNvPr id="0" name=""/>
        <dsp:cNvSpPr/>
      </dsp:nvSpPr>
      <dsp:spPr>
        <a:xfrm>
          <a:off x="123214" y="827004"/>
          <a:ext cx="224246" cy="2240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BF121B-9723-4E38-A603-64000492AFB6}">
      <dsp:nvSpPr>
        <dsp:cNvPr id="0" name=""/>
        <dsp:cNvSpPr/>
      </dsp:nvSpPr>
      <dsp:spPr>
        <a:xfrm>
          <a:off x="470675" y="735357"/>
          <a:ext cx="9946575" cy="585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968" tIns="61968" rIns="61968" bIns="61968" numCol="1" spcCol="1270" anchor="ctr" anchorCtr="0">
          <a:noAutofit/>
        </a:bodyPr>
        <a:lstStyle/>
        <a:p>
          <a:pPr marL="0" lvl="0" indent="0" algn="l" defTabSz="622300">
            <a:lnSpc>
              <a:spcPct val="100000"/>
            </a:lnSpc>
            <a:spcBef>
              <a:spcPct val="0"/>
            </a:spcBef>
            <a:spcAft>
              <a:spcPct val="35000"/>
            </a:spcAft>
            <a:buNone/>
          </a:pPr>
          <a:r>
            <a:rPr lang="en-US" sz="1400" kern="1200"/>
            <a:t>2. Integration with other social media platforms: The platform can be expanded to include data from other social media platforms, such as Facebook and Instagram, to provide a more comprehensive view of user behavior and engagement across multiple channels. </a:t>
          </a:r>
        </a:p>
      </dsp:txBody>
      <dsp:txXfrm>
        <a:off x="470675" y="735357"/>
        <a:ext cx="9946575" cy="585525"/>
      </dsp:txXfrm>
    </dsp:sp>
    <dsp:sp modelId="{D0EE4219-0633-4845-B341-E7C4D713DA22}">
      <dsp:nvSpPr>
        <dsp:cNvPr id="0" name=""/>
        <dsp:cNvSpPr/>
      </dsp:nvSpPr>
      <dsp:spPr>
        <a:xfrm>
          <a:off x="0" y="1467263"/>
          <a:ext cx="10515600" cy="40732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036CAF-52AB-4C41-8A32-1772B17E76EB}">
      <dsp:nvSpPr>
        <dsp:cNvPr id="0" name=""/>
        <dsp:cNvSpPr/>
      </dsp:nvSpPr>
      <dsp:spPr>
        <a:xfrm>
          <a:off x="123214" y="1558911"/>
          <a:ext cx="224246" cy="2240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D754D5-7DF2-4125-BE1E-5B2A4C1690F0}">
      <dsp:nvSpPr>
        <dsp:cNvPr id="0" name=""/>
        <dsp:cNvSpPr/>
      </dsp:nvSpPr>
      <dsp:spPr>
        <a:xfrm>
          <a:off x="470675" y="1467263"/>
          <a:ext cx="9946575" cy="585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968" tIns="61968" rIns="61968" bIns="61968" numCol="1" spcCol="1270" anchor="ctr" anchorCtr="0">
          <a:noAutofit/>
        </a:bodyPr>
        <a:lstStyle/>
        <a:p>
          <a:pPr marL="0" lvl="0" indent="0" algn="l" defTabSz="622300">
            <a:lnSpc>
              <a:spcPct val="100000"/>
            </a:lnSpc>
            <a:spcBef>
              <a:spcPct val="0"/>
            </a:spcBef>
            <a:spcAft>
              <a:spcPct val="35000"/>
            </a:spcAft>
            <a:buNone/>
          </a:pPr>
          <a:r>
            <a:rPr lang="en-US" sz="1400" kern="1200"/>
            <a:t>3. Personalized recommendations: The platform can be enhanced by incorporating personalized recommendations based on user preferences and viewing behavior, making it a more personalized and engaging experience for users.</a:t>
          </a:r>
        </a:p>
      </dsp:txBody>
      <dsp:txXfrm>
        <a:off x="470675" y="1467263"/>
        <a:ext cx="9946575" cy="585525"/>
      </dsp:txXfrm>
    </dsp:sp>
    <dsp:sp modelId="{E8B5A46F-84F0-47D9-9B0E-6B229AD12C80}">
      <dsp:nvSpPr>
        <dsp:cNvPr id="0" name=""/>
        <dsp:cNvSpPr/>
      </dsp:nvSpPr>
      <dsp:spPr>
        <a:xfrm>
          <a:off x="0" y="2199170"/>
          <a:ext cx="10515600" cy="40732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97BD74-DBB2-4D79-9BF6-C0C95BA01231}">
      <dsp:nvSpPr>
        <dsp:cNvPr id="0" name=""/>
        <dsp:cNvSpPr/>
      </dsp:nvSpPr>
      <dsp:spPr>
        <a:xfrm>
          <a:off x="123214" y="2290818"/>
          <a:ext cx="224246" cy="2240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A569ED-5A88-4B35-8F9E-570403D0F1BF}">
      <dsp:nvSpPr>
        <dsp:cNvPr id="0" name=""/>
        <dsp:cNvSpPr/>
      </dsp:nvSpPr>
      <dsp:spPr>
        <a:xfrm>
          <a:off x="470675" y="2199170"/>
          <a:ext cx="9946575" cy="585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968" tIns="61968" rIns="61968" bIns="61968" numCol="1" spcCol="1270" anchor="ctr" anchorCtr="0">
          <a:noAutofit/>
        </a:bodyPr>
        <a:lstStyle/>
        <a:p>
          <a:pPr marL="0" lvl="0" indent="0" algn="l" defTabSz="622300">
            <a:lnSpc>
              <a:spcPct val="100000"/>
            </a:lnSpc>
            <a:spcBef>
              <a:spcPct val="0"/>
            </a:spcBef>
            <a:spcAft>
              <a:spcPct val="35000"/>
            </a:spcAft>
            <a:buNone/>
          </a:pPr>
          <a:r>
            <a:rPr lang="en-US" sz="1400" kern="1200"/>
            <a:t>4. Integration with artificial intelligence (AI): The platform can be further enhanced by integrating AI algorithms that can automatically identify trends, patterns, and insights from the data, providing users with even more efficient and effective data analysis</a:t>
          </a:r>
        </a:p>
      </dsp:txBody>
      <dsp:txXfrm>
        <a:off x="470675" y="2199170"/>
        <a:ext cx="9946575" cy="585525"/>
      </dsp:txXfrm>
    </dsp:sp>
    <dsp:sp modelId="{F6CBBE2F-714B-4806-B783-8A2E6F0E9918}">
      <dsp:nvSpPr>
        <dsp:cNvPr id="0" name=""/>
        <dsp:cNvSpPr/>
      </dsp:nvSpPr>
      <dsp:spPr>
        <a:xfrm>
          <a:off x="0" y="2931077"/>
          <a:ext cx="10515600" cy="40732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C00901-9A62-4EB8-BA9D-FD1F64391B9E}">
      <dsp:nvSpPr>
        <dsp:cNvPr id="0" name=""/>
        <dsp:cNvSpPr/>
      </dsp:nvSpPr>
      <dsp:spPr>
        <a:xfrm>
          <a:off x="123214" y="3022724"/>
          <a:ext cx="224246" cy="22402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BD2F06-750E-4643-B459-A9DFDB986157}">
      <dsp:nvSpPr>
        <dsp:cNvPr id="0" name=""/>
        <dsp:cNvSpPr/>
      </dsp:nvSpPr>
      <dsp:spPr>
        <a:xfrm>
          <a:off x="470675" y="2931077"/>
          <a:ext cx="9946575" cy="585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968" tIns="61968" rIns="61968" bIns="61968" numCol="1" spcCol="1270" anchor="ctr" anchorCtr="0">
          <a:noAutofit/>
        </a:bodyPr>
        <a:lstStyle/>
        <a:p>
          <a:pPr marL="0" lvl="0" indent="0" algn="l" defTabSz="622300">
            <a:lnSpc>
              <a:spcPct val="100000"/>
            </a:lnSpc>
            <a:spcBef>
              <a:spcPct val="0"/>
            </a:spcBef>
            <a:spcAft>
              <a:spcPct val="35000"/>
            </a:spcAft>
            <a:buNone/>
          </a:pPr>
          <a:r>
            <a:rPr lang="en-US" sz="1400" kern="1200"/>
            <a:t>. 5. Support for real-time data: The platform can be further enhanced by adding real-time data analysis capabilities, allowing users to track and analyze channel performance and engagement as it happening in real-time.</a:t>
          </a:r>
        </a:p>
      </dsp:txBody>
      <dsp:txXfrm>
        <a:off x="470675" y="2931077"/>
        <a:ext cx="9946575" cy="585525"/>
      </dsp:txXfrm>
    </dsp:sp>
    <dsp:sp modelId="{501E602A-2423-4A3D-9F6A-0B5782B764E8}">
      <dsp:nvSpPr>
        <dsp:cNvPr id="0" name=""/>
        <dsp:cNvSpPr/>
      </dsp:nvSpPr>
      <dsp:spPr>
        <a:xfrm>
          <a:off x="0" y="3662984"/>
          <a:ext cx="10515600" cy="40732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DC9A8A-EA3B-42AF-AC71-F60BFE0E70D6}">
      <dsp:nvSpPr>
        <dsp:cNvPr id="0" name=""/>
        <dsp:cNvSpPr/>
      </dsp:nvSpPr>
      <dsp:spPr>
        <a:xfrm>
          <a:off x="123214" y="3754631"/>
          <a:ext cx="224246" cy="22402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A0E207-4568-48AA-9180-686937C6C6ED}">
      <dsp:nvSpPr>
        <dsp:cNvPr id="0" name=""/>
        <dsp:cNvSpPr/>
      </dsp:nvSpPr>
      <dsp:spPr>
        <a:xfrm>
          <a:off x="470675" y="3662984"/>
          <a:ext cx="9946575" cy="585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968" tIns="61968" rIns="61968" bIns="61968" numCol="1" spcCol="1270" anchor="ctr" anchorCtr="0">
          <a:noAutofit/>
        </a:bodyPr>
        <a:lstStyle/>
        <a:p>
          <a:pPr marL="0" lvl="0" indent="0" algn="l" defTabSz="622300">
            <a:lnSpc>
              <a:spcPct val="100000"/>
            </a:lnSpc>
            <a:spcBef>
              <a:spcPct val="0"/>
            </a:spcBef>
            <a:spcAft>
              <a:spcPct val="35000"/>
            </a:spcAft>
            <a:buNone/>
          </a:pPr>
          <a:r>
            <a:rPr lang="en-US" sz="1400" kern="1200"/>
            <a:t>By implementing these enhancements, the "Exploring World's Top YouTube Channels" platform has the potential to become an even more valuable resource for anyone interested in understanding and analyzing the success of top YouTube channels.</a:t>
          </a:r>
        </a:p>
      </dsp:txBody>
      <dsp:txXfrm>
        <a:off x="470675" y="3662984"/>
        <a:ext cx="9946575" cy="58552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hyperlink" Target="https://www.flickr.com/photos/jurgenappelo/7749081576"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65200" y="1383528"/>
            <a:ext cx="5925989" cy="3167510"/>
          </a:xfrm>
        </p:spPr>
        <p:txBody>
          <a:bodyPr anchor="b">
            <a:normAutofit/>
          </a:bodyPr>
          <a:lstStyle/>
          <a:p>
            <a:pPr algn="r"/>
            <a:r>
              <a:rPr lang="en-US" sz="7400">
                <a:cs typeface="Calibri Light"/>
              </a:rPr>
              <a:t>BACHELOR OF SCIENCE IN STATISTICS</a:t>
            </a:r>
            <a:endParaRPr lang="en-US" sz="7400"/>
          </a:p>
        </p:txBody>
      </p:sp>
      <p:sp>
        <p:nvSpPr>
          <p:cNvPr id="3" name="Subtitle 2"/>
          <p:cNvSpPr>
            <a:spLocks noGrp="1"/>
          </p:cNvSpPr>
          <p:nvPr>
            <p:ph type="subTitle" idx="1"/>
          </p:nvPr>
        </p:nvSpPr>
        <p:spPr>
          <a:xfrm>
            <a:off x="965201" y="4582814"/>
            <a:ext cx="5925987" cy="1312657"/>
          </a:xfrm>
        </p:spPr>
        <p:txBody>
          <a:bodyPr vert="horz" lIns="91440" tIns="45720" rIns="91440" bIns="45720" rtlCol="0" anchor="t">
            <a:normAutofit/>
          </a:bodyPr>
          <a:lstStyle/>
          <a:p>
            <a:pPr algn="r"/>
            <a:r>
              <a:rPr lang="en-US" sz="2200">
                <a:latin typeface="Angsana New"/>
                <a:cs typeface="Calibri"/>
              </a:rPr>
              <a:t>DEPARTMENT OF STATISTICS,</a:t>
            </a:r>
          </a:p>
          <a:p>
            <a:pPr algn="r"/>
            <a:r>
              <a:rPr lang="en-US" sz="2200">
                <a:latin typeface="Angsana New"/>
                <a:cs typeface="Calibri"/>
              </a:rPr>
              <a:t>RAJAH SERFOJI GOVT COLLEGE,</a:t>
            </a:r>
          </a:p>
          <a:p>
            <a:pPr algn="r"/>
            <a:r>
              <a:rPr lang="en-US" sz="2200">
                <a:latin typeface="Angsana New"/>
                <a:cs typeface="Calibri"/>
              </a:rPr>
              <a:t>THANJAVUR-613001.</a:t>
            </a:r>
          </a:p>
        </p:txBody>
      </p:sp>
      <p:pic>
        <p:nvPicPr>
          <p:cNvPr id="4" name="Picture 3" descr="Rajah Serfoji Government College">
            <a:extLst>
              <a:ext uri="{FF2B5EF4-FFF2-40B4-BE49-F238E27FC236}">
                <a16:creationId xmlns:a16="http://schemas.microsoft.com/office/drawing/2014/main" id="{E425C892-EC36-5BAF-14B7-77FBCC93E116}"/>
              </a:ext>
            </a:extLst>
          </p:cNvPr>
          <p:cNvPicPr>
            <a:picLocks noChangeAspect="1"/>
          </p:cNvPicPr>
          <p:nvPr/>
        </p:nvPicPr>
        <p:blipFill>
          <a:blip r:embed="rId2"/>
          <a:stretch>
            <a:fillRect/>
          </a:stretch>
        </p:blipFill>
        <p:spPr>
          <a:xfrm>
            <a:off x="7532962" y="2216706"/>
            <a:ext cx="2621772" cy="2474952"/>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ight Triangle 10">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descr="A screenshot of a graph&#10;&#10;Description automatically generated">
            <a:extLst>
              <a:ext uri="{FF2B5EF4-FFF2-40B4-BE49-F238E27FC236}">
                <a16:creationId xmlns:a16="http://schemas.microsoft.com/office/drawing/2014/main" id="{1C40A56F-C2CF-1DAA-7F57-56E0793D3893}"/>
              </a:ext>
            </a:extLst>
          </p:cNvPr>
          <p:cNvPicPr>
            <a:picLocks noChangeAspect="1"/>
          </p:cNvPicPr>
          <p:nvPr/>
        </p:nvPicPr>
        <p:blipFill>
          <a:blip r:embed="rId2"/>
          <a:stretch>
            <a:fillRect/>
          </a:stretch>
        </p:blipFill>
        <p:spPr>
          <a:xfrm>
            <a:off x="962163" y="1290779"/>
            <a:ext cx="7746709" cy="4234867"/>
          </a:xfrm>
          <a:prstGeom prst="rect">
            <a:avLst/>
          </a:prstGeom>
        </p:spPr>
      </p:pic>
    </p:spTree>
    <p:extLst>
      <p:ext uri="{BB962C8B-B14F-4D97-AF65-F5344CB8AC3E}">
        <p14:creationId xmlns:p14="http://schemas.microsoft.com/office/powerpoint/2010/main" val="3914281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37E9D4B-7BFA-4D10-B666-547BAC499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graph&#10;&#10;Description automatically generated">
            <a:extLst>
              <a:ext uri="{FF2B5EF4-FFF2-40B4-BE49-F238E27FC236}">
                <a16:creationId xmlns:a16="http://schemas.microsoft.com/office/drawing/2014/main" id="{A31E9E62-C5A7-6600-5547-D40F3C2F02E8}"/>
              </a:ext>
            </a:extLst>
          </p:cNvPr>
          <p:cNvPicPr>
            <a:picLocks noChangeAspect="1"/>
          </p:cNvPicPr>
          <p:nvPr/>
        </p:nvPicPr>
        <p:blipFill>
          <a:blip r:embed="rId2"/>
          <a:stretch>
            <a:fillRect/>
          </a:stretch>
        </p:blipFill>
        <p:spPr>
          <a:xfrm>
            <a:off x="1681031" y="775107"/>
            <a:ext cx="8940029" cy="5050550"/>
          </a:xfrm>
          <a:prstGeom prst="rect">
            <a:avLst/>
          </a:prstGeom>
        </p:spPr>
      </p:pic>
    </p:spTree>
    <p:extLst>
      <p:ext uri="{BB962C8B-B14F-4D97-AF65-F5344CB8AC3E}">
        <p14:creationId xmlns:p14="http://schemas.microsoft.com/office/powerpoint/2010/main" val="289062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37E9D4B-7BFA-4D10-B666-547BAC499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map of the world&#10;&#10;Description automatically generated">
            <a:extLst>
              <a:ext uri="{FF2B5EF4-FFF2-40B4-BE49-F238E27FC236}">
                <a16:creationId xmlns:a16="http://schemas.microsoft.com/office/drawing/2014/main" id="{DC1437C8-78D8-0779-F421-24449EEC6FC0}"/>
              </a:ext>
            </a:extLst>
          </p:cNvPr>
          <p:cNvPicPr>
            <a:picLocks noChangeAspect="1"/>
          </p:cNvPicPr>
          <p:nvPr/>
        </p:nvPicPr>
        <p:blipFill>
          <a:blip r:embed="rId2"/>
          <a:stretch>
            <a:fillRect/>
          </a:stretch>
        </p:blipFill>
        <p:spPr>
          <a:xfrm>
            <a:off x="1235333" y="718523"/>
            <a:ext cx="8983161" cy="5307492"/>
          </a:xfrm>
          <a:prstGeom prst="rect">
            <a:avLst/>
          </a:prstGeom>
        </p:spPr>
      </p:pic>
    </p:spTree>
    <p:extLst>
      <p:ext uri="{BB962C8B-B14F-4D97-AF65-F5344CB8AC3E}">
        <p14:creationId xmlns:p14="http://schemas.microsoft.com/office/powerpoint/2010/main" val="1972741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91B3B49-DE68-86BA-5F19-593E0E847962}"/>
              </a:ext>
            </a:extLst>
          </p:cNvPr>
          <p:cNvSpPr txBox="1"/>
          <p:nvPr/>
        </p:nvSpPr>
        <p:spPr>
          <a:xfrm>
            <a:off x="1240682" y="670379"/>
            <a:ext cx="475727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dirty="0">
                <a:latin typeface="Times New Roman"/>
                <a:cs typeface="Calibri"/>
              </a:rPr>
              <a:t>ADVANTAGES</a:t>
            </a:r>
          </a:p>
        </p:txBody>
      </p:sp>
      <p:graphicFrame>
        <p:nvGraphicFramePr>
          <p:cNvPr id="11" name="TextBox 1">
            <a:extLst>
              <a:ext uri="{FF2B5EF4-FFF2-40B4-BE49-F238E27FC236}">
                <a16:creationId xmlns:a16="http://schemas.microsoft.com/office/drawing/2014/main" id="{27BE3831-25E2-7247-7608-394842C03374}"/>
              </a:ext>
            </a:extLst>
          </p:cNvPr>
          <p:cNvGraphicFramePr/>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1072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0B51ECD-ABEB-813D-3B6C-4279347DA7F2}"/>
              </a:ext>
            </a:extLst>
          </p:cNvPr>
          <p:cNvSpPr txBox="1"/>
          <p:nvPr/>
        </p:nvSpPr>
        <p:spPr>
          <a:xfrm>
            <a:off x="1285240" y="1050595"/>
            <a:ext cx="8074815" cy="161848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7200" kern="1200">
                <a:solidFill>
                  <a:schemeClr val="tx1"/>
                </a:solidFill>
                <a:latin typeface="+mj-lt"/>
                <a:ea typeface="+mj-ea"/>
                <a:cs typeface="+mj-cs"/>
              </a:rPr>
              <a:t>DISADVANTAGES</a:t>
            </a:r>
          </a:p>
        </p:txBody>
      </p:sp>
      <p:graphicFrame>
        <p:nvGraphicFramePr>
          <p:cNvPr id="20" name="TextBox 2">
            <a:extLst>
              <a:ext uri="{FF2B5EF4-FFF2-40B4-BE49-F238E27FC236}">
                <a16:creationId xmlns:a16="http://schemas.microsoft.com/office/drawing/2014/main" id="{7FC1DD5F-516E-47FB-B990-15A075326D2F}"/>
              </a:ext>
            </a:extLst>
          </p:cNvPr>
          <p:cNvGraphicFramePr/>
          <p:nvPr/>
        </p:nvGraphicFramePr>
        <p:xfrm>
          <a:off x="1285240" y="2969469"/>
          <a:ext cx="8074815" cy="28003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4304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BC1A297-3F6F-722F-FB12-9D016526894C}"/>
              </a:ext>
            </a:extLst>
          </p:cNvPr>
          <p:cNvSpPr txBox="1"/>
          <p:nvPr/>
        </p:nvSpPr>
        <p:spPr>
          <a:xfrm>
            <a:off x="838200" y="365125"/>
            <a:ext cx="10515600"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400" kern="1200">
                <a:solidFill>
                  <a:schemeClr val="tx1"/>
                </a:solidFill>
                <a:latin typeface="+mj-lt"/>
                <a:ea typeface="+mj-ea"/>
                <a:cs typeface="+mj-cs"/>
              </a:rPr>
              <a:t>APPLICATIONS</a:t>
            </a:r>
          </a:p>
        </p:txBody>
      </p:sp>
      <p:sp>
        <p:nvSpPr>
          <p:cNvPr id="23"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TextBox 1">
            <a:extLst>
              <a:ext uri="{FF2B5EF4-FFF2-40B4-BE49-F238E27FC236}">
                <a16:creationId xmlns:a16="http://schemas.microsoft.com/office/drawing/2014/main" id="{A6AAE668-D488-FDD1-97EC-DC842884E786}"/>
              </a:ext>
            </a:extLst>
          </p:cNvPr>
          <p:cNvGraphicFramePr/>
          <p:nvPr>
            <p:extLst>
              <p:ext uri="{D42A27DB-BD31-4B8C-83A1-F6EECF244321}">
                <p14:modId xmlns:p14="http://schemas.microsoft.com/office/powerpoint/2010/main" val="2377678942"/>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9126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20ED0BF-573B-E208-024A-B627A0DA77F0}"/>
              </a:ext>
            </a:extLst>
          </p:cNvPr>
          <p:cNvSpPr txBox="1"/>
          <p:nvPr/>
        </p:nvSpPr>
        <p:spPr>
          <a:xfrm>
            <a:off x="466722" y="586855"/>
            <a:ext cx="3201366" cy="338749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r">
              <a:lnSpc>
                <a:spcPct val="90000"/>
              </a:lnSpc>
              <a:spcBef>
                <a:spcPct val="0"/>
              </a:spcBef>
              <a:spcAft>
                <a:spcPts val="600"/>
              </a:spcAft>
            </a:pPr>
            <a:r>
              <a:rPr lang="en-US" sz="4000" kern="1200">
                <a:solidFill>
                  <a:srgbClr val="FFFFFF"/>
                </a:solidFill>
                <a:latin typeface="+mj-lt"/>
                <a:ea typeface="+mj-ea"/>
                <a:cs typeface="+mj-cs"/>
              </a:rPr>
              <a:t>CONCLUSION</a:t>
            </a:r>
          </a:p>
        </p:txBody>
      </p:sp>
      <p:sp>
        <p:nvSpPr>
          <p:cNvPr id="3" name="TextBox 2">
            <a:extLst>
              <a:ext uri="{FF2B5EF4-FFF2-40B4-BE49-F238E27FC236}">
                <a16:creationId xmlns:a16="http://schemas.microsoft.com/office/drawing/2014/main" id="{90362FBE-DD73-EAD7-E457-4B8F413A7461}"/>
              </a:ext>
            </a:extLst>
          </p:cNvPr>
          <p:cNvSpPr txBox="1"/>
          <p:nvPr/>
        </p:nvSpPr>
        <p:spPr>
          <a:xfrm>
            <a:off x="4810259" y="649480"/>
            <a:ext cx="6555347" cy="554604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lnSpcReduction="10000"/>
          </a:bodyPr>
          <a:lstStyle/>
          <a:p>
            <a:pPr indent="-228600">
              <a:lnSpc>
                <a:spcPct val="90000"/>
              </a:lnSpc>
              <a:spcAft>
                <a:spcPts val="600"/>
              </a:spcAft>
              <a:buFont typeface="Arial" panose="020B0604020202020204" pitchFamily="34" charset="0"/>
              <a:buChar char="•"/>
            </a:pPr>
            <a:r>
              <a:rPr lang="en-US" sz="1900" dirty="0"/>
              <a:t>In conclusion, the "Exploring World's Top YouTube Channels" platform offers a comprehensive and interactive way for users to explore, analyze, and gain insights into the world's top YouTube channels. With a user-friendly interface and a wide range of data analytics tools, the platform provides valuable insights into channel performance, market trends, audience engagement, and much more. </a:t>
            </a:r>
            <a:endParaRPr lang="en-US" dirty="0"/>
          </a:p>
          <a:p>
            <a:pPr indent="-228600">
              <a:lnSpc>
                <a:spcPct val="90000"/>
              </a:lnSpc>
              <a:spcAft>
                <a:spcPts val="600"/>
              </a:spcAft>
              <a:buFont typeface="Arial" panose="020B0604020202020204" pitchFamily="34" charset="0"/>
              <a:buChar char="•"/>
            </a:pPr>
            <a:r>
              <a:rPr lang="en-US" sz="1900" dirty="0"/>
              <a:t>While the platform provides valuable insights for marketers, analysts, content producers, social media managers, and other stakeholders in the YouTube and social media industries, it is important to note that the analysis is limited to the YouTube platform and does not cover other video-sharing services. Additionally, data accuracy and privacy are potential concerns that need to be addressed with data collection and analysis.</a:t>
            </a:r>
            <a:endParaRPr lang="en-US" dirty="0"/>
          </a:p>
          <a:p>
            <a:pPr indent="-228600">
              <a:lnSpc>
                <a:spcPct val="90000"/>
              </a:lnSpc>
              <a:spcAft>
                <a:spcPts val="600"/>
              </a:spcAft>
              <a:buFont typeface="Arial" panose="020B0604020202020204" pitchFamily="34" charset="0"/>
              <a:buChar char="•"/>
            </a:pPr>
            <a:r>
              <a:rPr lang="en-US" sz="1900" dirty="0"/>
              <a:t> Overall, the platform aims to serve as a valuable resource for anyone interested in understanding the success of top YouTube channels and applying those insights to their own marketing and content creation strategies. With regular updates and improvements, the platform has the potential to continue providing valuable insights for a wide range of users for years to come.</a:t>
            </a:r>
            <a:endParaRPr lang="en-US">
              <a:cs typeface="Calibri"/>
            </a:endParaRPr>
          </a:p>
        </p:txBody>
      </p:sp>
    </p:spTree>
    <p:extLst>
      <p:ext uri="{BB962C8B-B14F-4D97-AF65-F5344CB8AC3E}">
        <p14:creationId xmlns:p14="http://schemas.microsoft.com/office/powerpoint/2010/main" val="88883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6A8F82F-D5B8-25EE-E957-3289418F0CE8}"/>
              </a:ext>
            </a:extLst>
          </p:cNvPr>
          <p:cNvSpPr txBox="1"/>
          <p:nvPr/>
        </p:nvSpPr>
        <p:spPr>
          <a:xfrm>
            <a:off x="838200" y="365125"/>
            <a:ext cx="10515600"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400" kern="1200">
                <a:solidFill>
                  <a:schemeClr val="tx1"/>
                </a:solidFill>
                <a:latin typeface="+mj-lt"/>
                <a:ea typeface="+mj-ea"/>
                <a:cs typeface="+mj-cs"/>
              </a:rPr>
              <a:t>FUTURE SCOPE</a:t>
            </a:r>
          </a:p>
        </p:txBody>
      </p:sp>
      <p:sp>
        <p:nvSpPr>
          <p:cNvPr id="2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TextBox 2">
            <a:extLst>
              <a:ext uri="{FF2B5EF4-FFF2-40B4-BE49-F238E27FC236}">
                <a16:creationId xmlns:a16="http://schemas.microsoft.com/office/drawing/2014/main" id="{F1670F4A-766B-ADD9-B218-766251240A91}"/>
              </a:ext>
            </a:extLst>
          </p:cNvPr>
          <p:cNvGraphicFramePr/>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9669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white square with black text&#10;&#10;Description automatically generated">
            <a:extLst>
              <a:ext uri="{FF2B5EF4-FFF2-40B4-BE49-F238E27FC236}">
                <a16:creationId xmlns:a16="http://schemas.microsoft.com/office/drawing/2014/main" id="{65323759-E547-1BC4-D647-1409DDB0944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64988" y="1744515"/>
            <a:ext cx="3368969" cy="3368969"/>
          </a:xfrm>
          <a:prstGeom prst="rect">
            <a:avLst/>
          </a:prstGeom>
        </p:spPr>
      </p:pic>
      <p:sp>
        <p:nvSpPr>
          <p:cNvPr id="12" name="Freeform: Shape 11">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3" name="Title 2">
            <a:extLst>
              <a:ext uri="{FF2B5EF4-FFF2-40B4-BE49-F238E27FC236}">
                <a16:creationId xmlns:a16="http://schemas.microsoft.com/office/drawing/2014/main" id="{3F9F2EC1-9191-B680-DD24-291971A53FDE}"/>
              </a:ext>
            </a:extLst>
          </p:cNvPr>
          <p:cNvSpPr>
            <a:spLocks noGrp="1"/>
          </p:cNvSpPr>
          <p:nvPr>
            <p:ph type="ctrTitle"/>
          </p:nvPr>
        </p:nvSpPr>
        <p:spPr>
          <a:xfrm>
            <a:off x="5622061" y="762538"/>
            <a:ext cx="5649349" cy="3199862"/>
          </a:xfrm>
        </p:spPr>
        <p:txBody>
          <a:bodyPr anchor="b">
            <a:normAutofit/>
          </a:bodyPr>
          <a:lstStyle/>
          <a:p>
            <a:pPr algn="l"/>
            <a:r>
              <a:rPr lang="en-US" sz="6600">
                <a:solidFill>
                  <a:srgbClr val="FFFFFF"/>
                </a:solidFill>
                <a:cs typeface="Calibri Light"/>
              </a:rPr>
              <a:t>Data Analytics with Tableau</a:t>
            </a:r>
          </a:p>
        </p:txBody>
      </p:sp>
      <p:sp>
        <p:nvSpPr>
          <p:cNvPr id="4" name="Subtitle 3">
            <a:extLst>
              <a:ext uri="{FF2B5EF4-FFF2-40B4-BE49-F238E27FC236}">
                <a16:creationId xmlns:a16="http://schemas.microsoft.com/office/drawing/2014/main" id="{4C4677EE-D27B-EBDD-DB28-DAD760E79D19}"/>
              </a:ext>
            </a:extLst>
          </p:cNvPr>
          <p:cNvSpPr>
            <a:spLocks noGrp="1"/>
          </p:cNvSpPr>
          <p:nvPr>
            <p:ph type="subTitle" idx="1"/>
          </p:nvPr>
        </p:nvSpPr>
        <p:spPr>
          <a:xfrm>
            <a:off x="5622061" y="4312561"/>
            <a:ext cx="5649349" cy="1687815"/>
          </a:xfrm>
        </p:spPr>
        <p:txBody>
          <a:bodyPr vert="horz" lIns="91440" tIns="45720" rIns="91440" bIns="45720" rtlCol="0" anchor="t">
            <a:normAutofit/>
          </a:bodyPr>
          <a:lstStyle/>
          <a:p>
            <a:pPr algn="l"/>
            <a:r>
              <a:rPr lang="en-US">
                <a:solidFill>
                  <a:srgbClr val="FFFFFF"/>
                </a:solidFill>
                <a:latin typeface="Times New Roman"/>
                <a:cs typeface="Calibri"/>
              </a:rPr>
              <a:t>SUBSCRIBER'S GALORE: EXPLORING THE WORLD'S TOP YOUTUBE CHANNELS</a:t>
            </a:r>
          </a:p>
        </p:txBody>
      </p:sp>
      <p:sp>
        <p:nvSpPr>
          <p:cNvPr id="14"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7682" y="4043302"/>
            <a:ext cx="5303520" cy="18288"/>
          </a:xfrm>
          <a:custGeom>
            <a:avLst/>
            <a:gdLst>
              <a:gd name="connsiteX0" fmla="*/ 0 w 5303520"/>
              <a:gd name="connsiteY0" fmla="*/ 0 h 18288"/>
              <a:gd name="connsiteX1" fmla="*/ 556870 w 5303520"/>
              <a:gd name="connsiteY1" fmla="*/ 0 h 18288"/>
              <a:gd name="connsiteX2" fmla="*/ 1272845 w 5303520"/>
              <a:gd name="connsiteY2" fmla="*/ 0 h 18288"/>
              <a:gd name="connsiteX3" fmla="*/ 1882750 w 5303520"/>
              <a:gd name="connsiteY3" fmla="*/ 0 h 18288"/>
              <a:gd name="connsiteX4" fmla="*/ 2439619 w 5303520"/>
              <a:gd name="connsiteY4" fmla="*/ 0 h 18288"/>
              <a:gd name="connsiteX5" fmla="*/ 3155594 w 5303520"/>
              <a:gd name="connsiteY5" fmla="*/ 0 h 18288"/>
              <a:gd name="connsiteX6" fmla="*/ 3818534 w 5303520"/>
              <a:gd name="connsiteY6" fmla="*/ 0 h 18288"/>
              <a:gd name="connsiteX7" fmla="*/ 4481474 w 5303520"/>
              <a:gd name="connsiteY7" fmla="*/ 0 h 18288"/>
              <a:gd name="connsiteX8" fmla="*/ 5303520 w 5303520"/>
              <a:gd name="connsiteY8" fmla="*/ 0 h 18288"/>
              <a:gd name="connsiteX9" fmla="*/ 5303520 w 5303520"/>
              <a:gd name="connsiteY9" fmla="*/ 18288 h 18288"/>
              <a:gd name="connsiteX10" fmla="*/ 4746650 w 5303520"/>
              <a:gd name="connsiteY10" fmla="*/ 18288 h 18288"/>
              <a:gd name="connsiteX11" fmla="*/ 4242816 w 5303520"/>
              <a:gd name="connsiteY11" fmla="*/ 18288 h 18288"/>
              <a:gd name="connsiteX12" fmla="*/ 3526841 w 5303520"/>
              <a:gd name="connsiteY12" fmla="*/ 18288 h 18288"/>
              <a:gd name="connsiteX13" fmla="*/ 2969971 w 5303520"/>
              <a:gd name="connsiteY13" fmla="*/ 18288 h 18288"/>
              <a:gd name="connsiteX14" fmla="*/ 2253996 w 5303520"/>
              <a:gd name="connsiteY14" fmla="*/ 18288 h 18288"/>
              <a:gd name="connsiteX15" fmla="*/ 1484986 w 5303520"/>
              <a:gd name="connsiteY15" fmla="*/ 18288 h 18288"/>
              <a:gd name="connsiteX16" fmla="*/ 875081 w 5303520"/>
              <a:gd name="connsiteY16" fmla="*/ 18288 h 18288"/>
              <a:gd name="connsiteX17" fmla="*/ 0 w 5303520"/>
              <a:gd name="connsiteY17" fmla="*/ 18288 h 18288"/>
              <a:gd name="connsiteX18" fmla="*/ 0 w 530352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03520" h="18288" fill="none" extrusionOk="0">
                <a:moveTo>
                  <a:pt x="0" y="0"/>
                </a:moveTo>
                <a:cubicBezTo>
                  <a:pt x="191807" y="-19560"/>
                  <a:pt x="373092" y="14032"/>
                  <a:pt x="556870" y="0"/>
                </a:cubicBezTo>
                <a:cubicBezTo>
                  <a:pt x="740648" y="-14032"/>
                  <a:pt x="1109645" y="5886"/>
                  <a:pt x="1272845" y="0"/>
                </a:cubicBezTo>
                <a:cubicBezTo>
                  <a:pt x="1436045" y="-5886"/>
                  <a:pt x="1723352" y="-21940"/>
                  <a:pt x="1882750" y="0"/>
                </a:cubicBezTo>
                <a:cubicBezTo>
                  <a:pt x="2042148" y="21940"/>
                  <a:pt x="2308812" y="-23394"/>
                  <a:pt x="2439619" y="0"/>
                </a:cubicBezTo>
                <a:cubicBezTo>
                  <a:pt x="2570426" y="23394"/>
                  <a:pt x="2936980" y="-3315"/>
                  <a:pt x="3155594" y="0"/>
                </a:cubicBezTo>
                <a:cubicBezTo>
                  <a:pt x="3374208" y="3315"/>
                  <a:pt x="3528026" y="24519"/>
                  <a:pt x="3818534" y="0"/>
                </a:cubicBezTo>
                <a:cubicBezTo>
                  <a:pt x="4109042" y="-24519"/>
                  <a:pt x="4161759" y="-18720"/>
                  <a:pt x="4481474" y="0"/>
                </a:cubicBezTo>
                <a:cubicBezTo>
                  <a:pt x="4801189" y="18720"/>
                  <a:pt x="5011126" y="27308"/>
                  <a:pt x="5303520" y="0"/>
                </a:cubicBezTo>
                <a:cubicBezTo>
                  <a:pt x="5304050" y="6954"/>
                  <a:pt x="5304254" y="12839"/>
                  <a:pt x="5303520" y="18288"/>
                </a:cubicBezTo>
                <a:cubicBezTo>
                  <a:pt x="5132450" y="501"/>
                  <a:pt x="4953391" y="18714"/>
                  <a:pt x="4746650" y="18288"/>
                </a:cubicBezTo>
                <a:cubicBezTo>
                  <a:pt x="4539909" y="17863"/>
                  <a:pt x="4361261" y="7168"/>
                  <a:pt x="4242816" y="18288"/>
                </a:cubicBezTo>
                <a:cubicBezTo>
                  <a:pt x="4124371" y="29408"/>
                  <a:pt x="3754907" y="21026"/>
                  <a:pt x="3526841" y="18288"/>
                </a:cubicBezTo>
                <a:cubicBezTo>
                  <a:pt x="3298775" y="15550"/>
                  <a:pt x="3164473" y="3913"/>
                  <a:pt x="2969971" y="18288"/>
                </a:cubicBezTo>
                <a:cubicBezTo>
                  <a:pt x="2775469" y="32664"/>
                  <a:pt x="2608536" y="2050"/>
                  <a:pt x="2253996" y="18288"/>
                </a:cubicBezTo>
                <a:cubicBezTo>
                  <a:pt x="1899456" y="34526"/>
                  <a:pt x="1752044" y="28789"/>
                  <a:pt x="1484986" y="18288"/>
                </a:cubicBezTo>
                <a:cubicBezTo>
                  <a:pt x="1217928" y="7788"/>
                  <a:pt x="1060609" y="-4784"/>
                  <a:pt x="875081" y="18288"/>
                </a:cubicBezTo>
                <a:cubicBezTo>
                  <a:pt x="689553" y="41360"/>
                  <a:pt x="188846" y="25228"/>
                  <a:pt x="0" y="18288"/>
                </a:cubicBezTo>
                <a:cubicBezTo>
                  <a:pt x="-570" y="9279"/>
                  <a:pt x="132" y="5100"/>
                  <a:pt x="0" y="0"/>
                </a:cubicBezTo>
                <a:close/>
              </a:path>
              <a:path w="5303520" h="18288" stroke="0" extrusionOk="0">
                <a:moveTo>
                  <a:pt x="0" y="0"/>
                </a:moveTo>
                <a:cubicBezTo>
                  <a:pt x="181149" y="2038"/>
                  <a:pt x="442175" y="-27591"/>
                  <a:pt x="609905" y="0"/>
                </a:cubicBezTo>
                <a:cubicBezTo>
                  <a:pt x="777636" y="27591"/>
                  <a:pt x="947554" y="-24271"/>
                  <a:pt x="1113739" y="0"/>
                </a:cubicBezTo>
                <a:cubicBezTo>
                  <a:pt x="1279924" y="24271"/>
                  <a:pt x="1721318" y="-30891"/>
                  <a:pt x="1882750" y="0"/>
                </a:cubicBezTo>
                <a:cubicBezTo>
                  <a:pt x="2044182" y="30891"/>
                  <a:pt x="2270822" y="-14002"/>
                  <a:pt x="2492654" y="0"/>
                </a:cubicBezTo>
                <a:cubicBezTo>
                  <a:pt x="2714486" y="14002"/>
                  <a:pt x="2822632" y="27292"/>
                  <a:pt x="3102559" y="0"/>
                </a:cubicBezTo>
                <a:cubicBezTo>
                  <a:pt x="3382487" y="-27292"/>
                  <a:pt x="3489743" y="-31235"/>
                  <a:pt x="3871570" y="0"/>
                </a:cubicBezTo>
                <a:cubicBezTo>
                  <a:pt x="4253397" y="31235"/>
                  <a:pt x="4301475" y="22800"/>
                  <a:pt x="4428439" y="0"/>
                </a:cubicBezTo>
                <a:cubicBezTo>
                  <a:pt x="4555403" y="-22800"/>
                  <a:pt x="5018410" y="43534"/>
                  <a:pt x="5303520" y="0"/>
                </a:cubicBezTo>
                <a:cubicBezTo>
                  <a:pt x="5302837" y="5414"/>
                  <a:pt x="5302800" y="12510"/>
                  <a:pt x="5303520" y="18288"/>
                </a:cubicBezTo>
                <a:cubicBezTo>
                  <a:pt x="5082751" y="18456"/>
                  <a:pt x="4993374" y="24100"/>
                  <a:pt x="4746650" y="18288"/>
                </a:cubicBezTo>
                <a:cubicBezTo>
                  <a:pt x="4499926" y="12477"/>
                  <a:pt x="4368648" y="-7187"/>
                  <a:pt x="4083710" y="18288"/>
                </a:cubicBezTo>
                <a:cubicBezTo>
                  <a:pt x="3798772" y="43763"/>
                  <a:pt x="3729434" y="5501"/>
                  <a:pt x="3473806" y="18288"/>
                </a:cubicBezTo>
                <a:cubicBezTo>
                  <a:pt x="3218178" y="31075"/>
                  <a:pt x="3056855" y="30003"/>
                  <a:pt x="2704795" y="18288"/>
                </a:cubicBezTo>
                <a:cubicBezTo>
                  <a:pt x="2352735" y="6573"/>
                  <a:pt x="2319447" y="29257"/>
                  <a:pt x="1935785" y="18288"/>
                </a:cubicBezTo>
                <a:cubicBezTo>
                  <a:pt x="1552123" y="7320"/>
                  <a:pt x="1532619" y="-467"/>
                  <a:pt x="1378915" y="18288"/>
                </a:cubicBezTo>
                <a:cubicBezTo>
                  <a:pt x="1225211" y="37043"/>
                  <a:pt x="1038692" y="34308"/>
                  <a:pt x="715975" y="18288"/>
                </a:cubicBezTo>
                <a:cubicBezTo>
                  <a:pt x="393258" y="2268"/>
                  <a:pt x="303768" y="26944"/>
                  <a:pt x="0" y="18288"/>
                </a:cubicBezTo>
                <a:cubicBezTo>
                  <a:pt x="-306" y="11061"/>
                  <a:pt x="-655" y="7751"/>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1404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214AA7-F028-4A0D-8698-61AEC754D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59834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C6D12BD-9482-09DF-66E6-4722D9E82615}"/>
              </a:ext>
            </a:extLst>
          </p:cNvPr>
          <p:cNvSpPr>
            <a:spLocks noGrp="1"/>
          </p:cNvSpPr>
          <p:nvPr>
            <p:ph type="title"/>
          </p:nvPr>
        </p:nvSpPr>
        <p:spPr>
          <a:xfrm>
            <a:off x="1159933" y="995318"/>
            <a:ext cx="9872134" cy="1193968"/>
          </a:xfrm>
          <a:solidFill>
            <a:srgbClr val="FFFFFF"/>
          </a:solidFill>
          <a:ln w="38100">
            <a:solidFill>
              <a:srgbClr val="7F7F7F"/>
            </a:solidFill>
            <a:miter lim="800000"/>
          </a:ln>
        </p:spPr>
        <p:txBody>
          <a:bodyPr vert="horz" lIns="91440" tIns="45720" rIns="91440" bIns="45720" rtlCol="0" anchor="ctr">
            <a:normAutofit/>
          </a:bodyPr>
          <a:lstStyle/>
          <a:p>
            <a:pPr algn="ctr"/>
            <a:r>
              <a:rPr lang="en-US" sz="3600" kern="1200">
                <a:solidFill>
                  <a:srgbClr val="3F3F3F"/>
                </a:solidFill>
                <a:latin typeface="+mj-lt"/>
                <a:ea typeface="+mj-ea"/>
                <a:cs typeface="+mj-cs"/>
              </a:rPr>
              <a:t>Meet MY Team </a:t>
            </a:r>
          </a:p>
        </p:txBody>
      </p:sp>
      <p:sp>
        <p:nvSpPr>
          <p:cNvPr id="3" name="Text Placeholder 2">
            <a:extLst>
              <a:ext uri="{FF2B5EF4-FFF2-40B4-BE49-F238E27FC236}">
                <a16:creationId xmlns:a16="http://schemas.microsoft.com/office/drawing/2014/main" id="{0EC7BC02-95D4-94C0-4D17-51512CB6D29A}"/>
              </a:ext>
            </a:extLst>
          </p:cNvPr>
          <p:cNvSpPr>
            <a:spLocks noGrp="1"/>
          </p:cNvSpPr>
          <p:nvPr>
            <p:ph idx="1"/>
          </p:nvPr>
        </p:nvSpPr>
        <p:spPr>
          <a:xfrm>
            <a:off x="1476915" y="2888250"/>
            <a:ext cx="4297351" cy="2959777"/>
          </a:xfrm>
        </p:spPr>
        <p:txBody>
          <a:bodyPr vert="horz" lIns="91440" tIns="45720" rIns="91440" bIns="45720" rtlCol="0" anchor="t">
            <a:normAutofit/>
          </a:bodyPr>
          <a:lstStyle/>
          <a:p>
            <a:r>
              <a:rPr lang="en-US" sz="1700"/>
              <a:t>Sri Balaji . P                                    21ST4923</a:t>
            </a:r>
          </a:p>
          <a:p>
            <a:r>
              <a:rPr lang="en-US" sz="1700"/>
              <a:t>Govinda Vasakan . M                   21ST4906</a:t>
            </a:r>
          </a:p>
          <a:p>
            <a:r>
              <a:rPr lang="en-US" sz="1700"/>
              <a:t>Thayanithimaran . S                     21ST4923  </a:t>
            </a:r>
          </a:p>
          <a:p>
            <a:r>
              <a:rPr lang="en-US" sz="1700"/>
              <a:t>Balathandayuthabani . R             21ST4905</a:t>
            </a:r>
          </a:p>
          <a:p>
            <a:r>
              <a:rPr lang="en-US" sz="1700"/>
              <a:t>Santhiya . S                                    21ST4940</a:t>
            </a:r>
          </a:p>
        </p:txBody>
      </p:sp>
      <p:cxnSp>
        <p:nvCxnSpPr>
          <p:cNvPr id="11" name="Straight Connector 10">
            <a:extLst>
              <a:ext uri="{FF2B5EF4-FFF2-40B4-BE49-F238E27FC236}">
                <a16:creationId xmlns:a16="http://schemas.microsoft.com/office/drawing/2014/main" id="{D6206FDC-2777-4D7F-AF9C-73413DA664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2888250"/>
            <a:ext cx="0" cy="2769135"/>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EEF10DE-D978-6D74-DCA1-A55E90685547}"/>
              </a:ext>
            </a:extLst>
          </p:cNvPr>
          <p:cNvSpPr txBox="1"/>
          <p:nvPr/>
        </p:nvSpPr>
        <p:spPr>
          <a:xfrm>
            <a:off x="7510410" y="3980929"/>
            <a:ext cx="4292594" cy="295977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dirty="0"/>
              <a:t>GUIDE BY</a:t>
            </a:r>
          </a:p>
          <a:p>
            <a:pPr indent="-228600" algn="ctr">
              <a:lnSpc>
                <a:spcPct val="90000"/>
              </a:lnSpc>
              <a:spcAft>
                <a:spcPts val="600"/>
              </a:spcAft>
              <a:buFont typeface="Arial" panose="020B0604020202020204" pitchFamily="34" charset="0"/>
              <a:buChar char="•"/>
            </a:pPr>
            <a:r>
              <a:rPr lang="en-US" sz="2000" dirty="0"/>
              <a:t>Dr. A. Joshua Joseph</a:t>
            </a:r>
          </a:p>
          <a:p>
            <a:pPr indent="-228600" algn="ctr">
              <a:lnSpc>
                <a:spcPct val="90000"/>
              </a:lnSpc>
              <a:spcAft>
                <a:spcPts val="600"/>
              </a:spcAft>
              <a:buFont typeface="Arial" panose="020B0604020202020204" pitchFamily="34" charset="0"/>
              <a:buChar char="•"/>
            </a:pPr>
            <a:endParaRPr lang="en-US" sz="2000" dirty="0">
              <a:cs typeface="Calibri" panose="020F0502020204030204"/>
            </a:endParaRPr>
          </a:p>
        </p:txBody>
      </p:sp>
    </p:spTree>
    <p:extLst>
      <p:ext uri="{BB962C8B-B14F-4D97-AF65-F5344CB8AC3E}">
        <p14:creationId xmlns:p14="http://schemas.microsoft.com/office/powerpoint/2010/main" val="28100742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5ED520-5B18-E814-D2C4-8724301AC458}"/>
              </a:ext>
            </a:extLst>
          </p:cNvPr>
          <p:cNvSpPr>
            <a:spLocks noGrp="1"/>
          </p:cNvSpPr>
          <p:nvPr>
            <p:ph type="title"/>
          </p:nvPr>
        </p:nvSpPr>
        <p:spPr>
          <a:xfrm>
            <a:off x="841248" y="548640"/>
            <a:ext cx="3600860" cy="5431536"/>
          </a:xfrm>
        </p:spPr>
        <p:txBody>
          <a:bodyPr>
            <a:normAutofit/>
          </a:bodyPr>
          <a:lstStyle/>
          <a:p>
            <a:r>
              <a:rPr lang="en-US" sz="3400" dirty="0">
                <a:latin typeface="Times New Roman"/>
                <a:cs typeface="Calibri Light"/>
              </a:rPr>
              <a:t>INTRODUCTION</a:t>
            </a:r>
            <a:br>
              <a:rPr lang="en-US" sz="3400">
                <a:latin typeface="Times New Roman"/>
                <a:cs typeface="Calibri Light"/>
              </a:rPr>
            </a:br>
            <a:r>
              <a:rPr lang="en-US" sz="3400" dirty="0">
                <a:latin typeface="Times New Roman"/>
                <a:cs typeface="Calibri Light"/>
              </a:rPr>
              <a:t>OVERVIEW</a:t>
            </a:r>
            <a:endParaRPr lang="en-US" sz="3400" dirty="0">
              <a:cs typeface="Calibri Light"/>
            </a:endParaRP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3D63B1-146D-8145-25EC-68576562FBCB}"/>
              </a:ext>
            </a:extLst>
          </p:cNvPr>
          <p:cNvSpPr>
            <a:spLocks noGrp="1"/>
          </p:cNvSpPr>
          <p:nvPr>
            <p:ph idx="1"/>
          </p:nvPr>
        </p:nvSpPr>
        <p:spPr>
          <a:xfrm>
            <a:off x="5126418" y="552091"/>
            <a:ext cx="6224335" cy="5431536"/>
          </a:xfrm>
        </p:spPr>
        <p:txBody>
          <a:bodyPr vert="horz" lIns="91440" tIns="45720" rIns="91440" bIns="45720" rtlCol="0" anchor="ctr">
            <a:normAutofit/>
          </a:bodyPr>
          <a:lstStyle/>
          <a:p>
            <a:r>
              <a:rPr lang="en-US" sz="2200">
                <a:cs typeface="Calibri"/>
              </a:rPr>
              <a:t>The project is a web-based platform focused on the world's top YouTube channels, providing users with data analytics on channel performance and user engagement. The purpose of the platform is to help channel owners and marketers understand what makes these channels successful and apply those insights to their own marketing strategies. Users can search for channels by name or by keyword, and view detailed analytics on channel metrics such as subscribers, views, engagement rate, and subscriber growth. The platform also offers insights on user demographics, top videos, and engagement metrics such as comments, shares, and likes. The platform will be designed to provide users with a comprehensive analysis of the channels, including trends over time and comparative metrics.</a:t>
            </a:r>
            <a:endParaRPr lang="en-US" sz="2200"/>
          </a:p>
        </p:txBody>
      </p:sp>
    </p:spTree>
    <p:extLst>
      <p:ext uri="{BB962C8B-B14F-4D97-AF65-F5344CB8AC3E}">
        <p14:creationId xmlns:p14="http://schemas.microsoft.com/office/powerpoint/2010/main" val="1354192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A8D9CE99-4F45-CA56-7604-61AC16CB61B4}"/>
              </a:ext>
            </a:extLst>
          </p:cNvPr>
          <p:cNvSpPr>
            <a:spLocks noGrp="1"/>
          </p:cNvSpPr>
          <p:nvPr>
            <p:ph type="title"/>
          </p:nvPr>
        </p:nvSpPr>
        <p:spPr>
          <a:xfrm>
            <a:off x="838200" y="401221"/>
            <a:ext cx="10515600" cy="1348065"/>
          </a:xfrm>
        </p:spPr>
        <p:txBody>
          <a:bodyPr>
            <a:normAutofit/>
          </a:bodyPr>
          <a:lstStyle/>
          <a:p>
            <a:r>
              <a:rPr lang="en-US" sz="5400">
                <a:solidFill>
                  <a:srgbClr val="FFFFFF"/>
                </a:solidFill>
                <a:latin typeface="Times New Roman"/>
                <a:cs typeface="Calibri Light"/>
              </a:rPr>
              <a:t>PURPOSE</a:t>
            </a:r>
          </a:p>
        </p:txBody>
      </p:sp>
      <p:sp>
        <p:nvSpPr>
          <p:cNvPr id="3" name="Content Placeholder 2">
            <a:extLst>
              <a:ext uri="{FF2B5EF4-FFF2-40B4-BE49-F238E27FC236}">
                <a16:creationId xmlns:a16="http://schemas.microsoft.com/office/drawing/2014/main" id="{454107C8-EE9F-88F1-FC8C-9E595F05FF84}"/>
              </a:ext>
            </a:extLst>
          </p:cNvPr>
          <p:cNvSpPr>
            <a:spLocks noGrp="1"/>
          </p:cNvSpPr>
          <p:nvPr>
            <p:ph idx="1"/>
          </p:nvPr>
        </p:nvSpPr>
        <p:spPr>
          <a:xfrm>
            <a:off x="838200" y="2586789"/>
            <a:ext cx="10515600" cy="3590174"/>
          </a:xfrm>
        </p:spPr>
        <p:txBody>
          <a:bodyPr vert="horz" lIns="91440" tIns="45720" rIns="91440" bIns="45720" rtlCol="0">
            <a:normAutofit/>
          </a:bodyPr>
          <a:lstStyle/>
          <a:p>
            <a:r>
              <a:rPr lang="en-US" sz="1200" dirty="0">
                <a:cs typeface="Calibri"/>
              </a:rPr>
              <a:t>*1. Data Analytics for Marketers* Marketing professionals and businesses can use the platform's data analytics to understand the success of top YouTube channels and apply those insights to their own marketing strategies. They can learn about the top channels in various industries, the types of content that are most popular, and the trends that drive engagement and growth.</a:t>
            </a:r>
          </a:p>
          <a:p>
            <a:r>
              <a:rPr lang="en-US" sz="1200" dirty="0">
                <a:cs typeface="Calibri"/>
              </a:rPr>
              <a:t> *2. Channel Analysis and </a:t>
            </a:r>
            <a:r>
              <a:rPr lang="en-US" sz="1200" dirty="0" err="1">
                <a:cs typeface="Calibri"/>
              </a:rPr>
              <a:t>Optimisation</a:t>
            </a:r>
            <a:r>
              <a:rPr lang="en-US" sz="1200" dirty="0">
                <a:cs typeface="Calibri"/>
              </a:rPr>
              <a:t>* Channel owners and YouTubers can use the platform's analytics to track their own channel performance, identify areas for improvement, and make data-driven decisions to enhance their strategy. They can learn about their channel metrics, including the top videos and most engaged users, and make changes to improve their engagement, subscriber growth, and overall success.</a:t>
            </a:r>
          </a:p>
          <a:p>
            <a:r>
              <a:rPr lang="en-US" sz="1200" dirty="0">
                <a:cs typeface="Calibri"/>
              </a:rPr>
              <a:t> *3. Industry Overviews* The platform can provide a comprehensive overview of the YouTube ecosystem, offering insights into the top channels in various industries, trends in content creation, and audience engagement. This information can be useful for both marketers and channel owners seeking to stay ahead of the curve and stay informed about the latest developments in the space. *4. Competitive Intelligence* Competitors in the same industry can use the platform to understand the</a:t>
            </a:r>
          </a:p>
          <a:p>
            <a:r>
              <a:rPr lang="en-US" sz="1200" dirty="0">
                <a:cs typeface="Calibri"/>
              </a:rPr>
              <a:t> performance of rival channels, identify trends and best practices, and make informed decisions about their own strategy. They can learn more about their competitors' strengths and weaknesses, understand their audience demographics, and identify areas for improvement.</a:t>
            </a:r>
          </a:p>
          <a:p>
            <a:r>
              <a:rPr lang="en-US" sz="1200">
                <a:cs typeface="Calibri"/>
              </a:rPr>
              <a:t> *5. Research for Academic Work* Researchers and students studying the YouTube ecosystem and related topics, such as social media marketing and audience engagement, can use the platform as a data source for their work. The platform can provide a large and comprehensive database of channel metrics, insights, and trends, which can be used for research studies, academic papers, and other academic work.</a:t>
            </a:r>
          </a:p>
        </p:txBody>
      </p:sp>
    </p:spTree>
    <p:extLst>
      <p:ext uri="{BB962C8B-B14F-4D97-AF65-F5344CB8AC3E}">
        <p14:creationId xmlns:p14="http://schemas.microsoft.com/office/powerpoint/2010/main" val="3334074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B2683F53-8C67-8D6A-C392-0EE0BBC35E73}"/>
              </a:ext>
            </a:extLst>
          </p:cNvPr>
          <p:cNvSpPr txBox="1"/>
          <p:nvPr/>
        </p:nvSpPr>
        <p:spPr>
          <a:xfrm>
            <a:off x="6889833" y="1056640"/>
            <a:ext cx="4360324" cy="349439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7200">
                <a:latin typeface="+mj-lt"/>
                <a:ea typeface="+mj-ea"/>
                <a:cs typeface="+mj-cs"/>
              </a:rPr>
              <a:t>EMPATHY MAP</a:t>
            </a:r>
          </a:p>
        </p:txBody>
      </p:sp>
      <p:pic>
        <p:nvPicPr>
          <p:cNvPr id="5" name="Picture 4">
            <a:extLst>
              <a:ext uri="{FF2B5EF4-FFF2-40B4-BE49-F238E27FC236}">
                <a16:creationId xmlns:a16="http://schemas.microsoft.com/office/drawing/2014/main" id="{B99A9C60-0C61-CE1E-626C-CF9CA2A96265}"/>
              </a:ext>
            </a:extLst>
          </p:cNvPr>
          <p:cNvPicPr>
            <a:picLocks noChangeAspect="1"/>
          </p:cNvPicPr>
          <p:nvPr/>
        </p:nvPicPr>
        <p:blipFill rotWithShape="1">
          <a:blip r:embed="rId2"/>
          <a:srcRect l="643" r="2" b="2"/>
          <a:stretch/>
        </p:blipFill>
        <p:spPr>
          <a:xfrm>
            <a:off x="621675" y="623275"/>
            <a:ext cx="5474323" cy="5607882"/>
          </a:xfrm>
          <a:prstGeom prst="rect">
            <a:avLst/>
          </a:prstGeom>
        </p:spPr>
      </p:pic>
      <p:sp>
        <p:nvSpPr>
          <p:cNvPr id="14" name="Rectangle 13">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6"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6442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5CEA88-A058-342F-B8A6-623322F98FD5}"/>
              </a:ext>
            </a:extLst>
          </p:cNvPr>
          <p:cNvSpPr txBox="1"/>
          <p:nvPr/>
        </p:nvSpPr>
        <p:spPr>
          <a:xfrm>
            <a:off x="762001" y="5074024"/>
            <a:ext cx="10109199" cy="59803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600" kern="1200">
                <a:solidFill>
                  <a:schemeClr val="tx1"/>
                </a:solidFill>
                <a:latin typeface="+mj-lt"/>
                <a:ea typeface="+mj-ea"/>
                <a:cs typeface="+mj-cs"/>
              </a:rPr>
              <a:t>BRAINSTORMING MAP</a:t>
            </a:r>
          </a:p>
        </p:txBody>
      </p:sp>
      <p:sp>
        <p:nvSpPr>
          <p:cNvPr id="8" name="Rectangle 7">
            <a:extLst>
              <a:ext uri="{FF2B5EF4-FFF2-40B4-BE49-F238E27FC236}">
                <a16:creationId xmlns:a16="http://schemas.microsoft.com/office/drawing/2014/main" id="{5E395AE0-8789-FAD6-A987-32E65C185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4390253"/>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group of ideas&#10;&#10;Description automatically generated">
            <a:extLst>
              <a:ext uri="{FF2B5EF4-FFF2-40B4-BE49-F238E27FC236}">
                <a16:creationId xmlns:a16="http://schemas.microsoft.com/office/drawing/2014/main" id="{80E96A5E-7697-4953-96FC-4A952938337E}"/>
              </a:ext>
            </a:extLst>
          </p:cNvPr>
          <p:cNvPicPr>
            <a:picLocks noChangeAspect="1"/>
          </p:cNvPicPr>
          <p:nvPr/>
        </p:nvPicPr>
        <p:blipFill>
          <a:blip r:embed="rId2"/>
          <a:stretch>
            <a:fillRect/>
          </a:stretch>
        </p:blipFill>
        <p:spPr>
          <a:xfrm>
            <a:off x="890159" y="496960"/>
            <a:ext cx="10438623" cy="3392553"/>
          </a:xfrm>
          <a:prstGeom prst="rect">
            <a:avLst/>
          </a:prstGeom>
        </p:spPr>
      </p:pic>
      <p:cxnSp>
        <p:nvCxnSpPr>
          <p:cNvPr id="10" name="Straight Connector 9">
            <a:extLst>
              <a:ext uri="{FF2B5EF4-FFF2-40B4-BE49-F238E27FC236}">
                <a16:creationId xmlns:a16="http://schemas.microsoft.com/office/drawing/2014/main" id="{7667AA61-5C27-F30F-D229-06CBE5709F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1" y="4811517"/>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0537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F0DA514-8A98-FFEC-0FAA-D4D6FF94EF1C}"/>
              </a:ext>
            </a:extLst>
          </p:cNvPr>
          <p:cNvSpPr txBox="1"/>
          <p:nvPr/>
        </p:nvSpPr>
        <p:spPr>
          <a:xfrm>
            <a:off x="638881" y="431953"/>
            <a:ext cx="10909640" cy="123501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6600" kern="1200" dirty="0">
                <a:solidFill>
                  <a:schemeClr val="tx1"/>
                </a:solidFill>
                <a:latin typeface="+mj-lt"/>
                <a:ea typeface="+mj-ea"/>
                <a:cs typeface="+mj-cs"/>
              </a:rPr>
              <a:t>RESULTS</a:t>
            </a:r>
          </a:p>
        </p:txBody>
      </p:sp>
      <p:sp>
        <p:nvSpPr>
          <p:cNvPr id="10"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graph&#10;&#10;Description automatically generated">
            <a:extLst>
              <a:ext uri="{FF2B5EF4-FFF2-40B4-BE49-F238E27FC236}">
                <a16:creationId xmlns:a16="http://schemas.microsoft.com/office/drawing/2014/main" id="{E2EE5E72-7827-1567-FF61-C53778EB56AE}"/>
              </a:ext>
            </a:extLst>
          </p:cNvPr>
          <p:cNvPicPr>
            <a:picLocks noChangeAspect="1"/>
          </p:cNvPicPr>
          <p:nvPr/>
        </p:nvPicPr>
        <p:blipFill>
          <a:blip r:embed="rId2"/>
          <a:stretch>
            <a:fillRect/>
          </a:stretch>
        </p:blipFill>
        <p:spPr>
          <a:xfrm>
            <a:off x="1324825" y="1943359"/>
            <a:ext cx="8777302" cy="4750918"/>
          </a:xfrm>
          <a:prstGeom prst="rect">
            <a:avLst/>
          </a:prstGeom>
        </p:spPr>
      </p:pic>
    </p:spTree>
    <p:extLst>
      <p:ext uri="{BB962C8B-B14F-4D97-AF65-F5344CB8AC3E}">
        <p14:creationId xmlns:p14="http://schemas.microsoft.com/office/powerpoint/2010/main" val="161936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ight Triangle 10">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descr="A screenshot of a diagram&#10;&#10;Description automatically generated">
            <a:extLst>
              <a:ext uri="{FF2B5EF4-FFF2-40B4-BE49-F238E27FC236}">
                <a16:creationId xmlns:a16="http://schemas.microsoft.com/office/drawing/2014/main" id="{7AB03834-B344-E5C5-1E97-ACBA1C4474CB}"/>
              </a:ext>
            </a:extLst>
          </p:cNvPr>
          <p:cNvPicPr>
            <a:picLocks noChangeAspect="1"/>
          </p:cNvPicPr>
          <p:nvPr/>
        </p:nvPicPr>
        <p:blipFill>
          <a:blip r:embed="rId2"/>
          <a:stretch>
            <a:fillRect/>
          </a:stretch>
        </p:blipFill>
        <p:spPr>
          <a:xfrm>
            <a:off x="962163" y="1211253"/>
            <a:ext cx="7746709" cy="4393919"/>
          </a:xfrm>
          <a:prstGeom prst="rect">
            <a:avLst/>
          </a:prstGeom>
        </p:spPr>
      </p:pic>
    </p:spTree>
    <p:extLst>
      <p:ext uri="{BB962C8B-B14F-4D97-AF65-F5344CB8AC3E}">
        <p14:creationId xmlns:p14="http://schemas.microsoft.com/office/powerpoint/2010/main" val="10879619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BACHELOR OF SCIENCE IN STATISTICS</vt:lpstr>
      <vt:lpstr>Data Analytics with Tableau</vt:lpstr>
      <vt:lpstr>Meet MY Team </vt:lpstr>
      <vt:lpstr>INTRODUCTION OVERVIEW</vt:lpstr>
      <vt:lpstr>PURPOSE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352</cp:revision>
  <dcterms:created xsi:type="dcterms:W3CDTF">2023-10-12T09:38:13Z</dcterms:created>
  <dcterms:modified xsi:type="dcterms:W3CDTF">2023-10-12T11:48:52Z</dcterms:modified>
</cp:coreProperties>
</file>