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0" y="1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a:t>
            </a:r>
            <a:r>
              <a:rPr lang="en-US" sz="2400" b="1" dirty="0" smtClean="0">
                <a:latin typeface="Calibri"/>
                <a:ea typeface="Calibri"/>
                <a:cs typeface="Calibri"/>
                <a:sym typeface="Calibri"/>
              </a:rPr>
              <a:t>NAME: </a:t>
            </a:r>
            <a:r>
              <a:rPr lang="en-US" sz="2400" b="1" dirty="0" smtClean="0">
                <a:latin typeface="Calibri"/>
                <a:ea typeface="Calibri"/>
                <a:cs typeface="Calibri"/>
                <a:sym typeface="Calibri"/>
              </a:rPr>
              <a:t>Sri </a:t>
            </a:r>
            <a:r>
              <a:rPr lang="en-US" sz="2400" b="1" dirty="0" err="1" smtClean="0">
                <a:latin typeface="Calibri"/>
                <a:ea typeface="Calibri"/>
                <a:cs typeface="Calibri"/>
                <a:sym typeface="Calibri"/>
              </a:rPr>
              <a:t>balaji.V</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smtClean="0">
                <a:latin typeface="Calibri"/>
                <a:ea typeface="Calibri"/>
                <a:cs typeface="Calibri"/>
                <a:sym typeface="Calibri"/>
              </a:rPr>
              <a:t>2426J0873</a:t>
            </a:r>
            <a:r>
              <a:rPr lang="en-US" sz="2400" b="1">
                <a:ea typeface="Calibri"/>
                <a:cs typeface="Calibri"/>
                <a:sym typeface="Calibri"/>
              </a:rPr>
              <a:t>&amp; 6D86B0DFFD618AFAC7F41AC9F0CE9C5C</a:t>
            </a:r>
            <a:endParaRPr lang="en-US" sz="2400" b="1" dirty="0" smtClean="0">
              <a:ea typeface="Calibri"/>
              <a:cs typeface="Calibri"/>
              <a:sym typeface="Calibri"/>
            </a:endParaRPr>
          </a:p>
          <a:p>
            <a:pPr marL="457200" lvl="0" indent="-381000">
              <a:buSzPts val="2400"/>
              <a:buFont typeface="Calibri"/>
              <a:buChar char="●"/>
            </a:pPr>
            <a:r>
              <a:rPr lang="en-US" sz="2400" b="1" dirty="0" smtClean="0">
                <a:latin typeface="Calibri"/>
                <a:ea typeface="Calibri"/>
                <a:cs typeface="Calibri"/>
                <a:sym typeface="Calibri"/>
              </a:rPr>
              <a:t>DEPARTMENT</a:t>
            </a:r>
            <a:r>
              <a:rPr lang="en-US" sz="2400" b="1" dirty="0">
                <a:latin typeface="Calibri"/>
                <a:ea typeface="Calibri"/>
                <a:cs typeface="Calibri"/>
                <a:sym typeface="Calibri"/>
              </a:rPr>
              <a: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708</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Chiradeep</cp:lastModifiedBy>
  <cp:revision>5</cp:revision>
  <dcterms:modified xsi:type="dcterms:W3CDTF">2025-09-19T17:06:58Z</dcterms:modified>
</cp:coreProperties>
</file>