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C2FB-FEBC-4AF0-BFE2-9D750AC5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7A05-A2E5-4EDF-882A-52E7A1D4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0809-9C9B-4A59-B1FF-BC4AA92C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5EEA-7BA2-4BF4-904D-481ECB06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FADB-9F84-4B3B-AFE4-C4273A8D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41B1-9882-4ED0-984F-EC7E9E18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CD68-358A-4347-BBBF-3BAE4831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3D11-7408-4D39-BAC2-DEAD100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38B2-5703-4D25-81F4-9D4B80A6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190F-831C-4574-BF73-6D999C8D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E39DD-4DDA-4310-9FA8-890A1B6BC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0326A-906E-49D2-B383-EBCB7149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A8D3-3407-4826-BDCF-CCC57C28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CDE64-DBF9-4AB7-B3C5-331AE8A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A574-91BB-4C5C-989B-F2B9BC8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5445-C23A-4903-A69F-7AC89C1D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751F-F7BB-47A3-96BC-89AC2B1E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F8CE0-B032-4A6E-8BC8-E7B6BD52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E4DA-B2F5-4BF5-BBFD-153D2112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58E6E-F890-4025-BA3A-627FD763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7D2D-4E6F-4D7A-A7C5-1EB9E74B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9D550-83EF-46A6-B24C-ADEC898E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34A5-15AC-4EA5-A8FB-6346F242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7A5D1-A7B8-4EC9-B937-9E2302CA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5D772-1343-4350-B5EF-54884CBA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5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172B-5E2A-4B08-848E-EC2A890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05DE-FEF6-49EF-A5F6-9C8F8DFF6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2A8F6-0F3E-48FF-B2FB-481857C0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6CAEC-8E3D-41DA-A9A0-32E85C47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F593-81B1-4F7B-B37A-99E512CE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B7C51-685C-4758-B9B0-F486E019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281A-B9A6-41B6-A471-698DD435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00E6-E27E-4517-8AF9-E4EC3CF5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77D83-68C2-4388-8B39-E4E0E657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5C5FA-74D1-4DA7-A0DD-0329FD630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CC029-05ED-4C91-983A-A2AA07B19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8250F-DC1B-4C89-A5B0-FCD7EDE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9116F-5121-48B3-AA5C-472B2739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68F6C-B913-4B9D-8130-DE0222AD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9E3C-0D5D-4109-9A36-C73AADA8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F6FF9-40A6-4A56-B4BA-5295995B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E4791-9335-4538-9D16-CA25892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20B5-7BB3-4303-B642-E23150F1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AAC1E-60FF-429D-9D75-B74DFE30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E369B-9EC7-4481-A867-7E9801A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9085-3D69-49A7-9F38-FF4D278B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601A-2BD1-4904-8C7D-4A5EE7B7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C153-8BD2-4086-8AE1-F66687ED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70D1-B038-43BF-B665-A04F2545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60E49-68CA-4BC4-8C32-BA98887F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B458-5FDF-43A0-BCBD-34B98C93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D4CE-D6A4-42DA-9F79-7B0909EF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1160-68DE-4277-B5E6-1A3222EB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A39CB-4381-4A1F-9754-254C7D35E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22A8-B9B4-405A-8A5A-7BB4298C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DEFF3-313F-4856-87D9-196D8253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621C2-4829-4078-9500-72D05056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7343A-C848-4997-A4D9-D0192E42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4974F-188C-4A81-B4B0-23FBD21B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B60A-83BA-4202-B70B-9BE1DA3A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D7EA-F92B-4B3D-ABE0-8AC918E6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57BC-4661-4497-80AF-2834ED9CE2F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3502-DDEA-48E6-9091-2BC0CD1B2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FC6B-AB24-4F08-A452-C96411C17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D708-675F-4935-B362-F10899F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CB75-76DB-4847-BC8F-D77356AFC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Annotations Guidelines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321D1-92A5-43C6-BC38-28C5EEEA2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Glossary for all the different events identified in the TUH EEG Corpus</a:t>
            </a:r>
          </a:p>
        </p:txBody>
      </p:sp>
    </p:spTree>
    <p:extLst>
      <p:ext uri="{BB962C8B-B14F-4D97-AF65-F5344CB8AC3E}">
        <p14:creationId xmlns:p14="http://schemas.microsoft.com/office/powerpoint/2010/main" val="28073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C57-677C-48AC-B528-60F7F91A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 </a:t>
            </a:r>
            <a:r>
              <a:rPr lang="en-US" dirty="0" err="1"/>
              <a:t>compex</a:t>
            </a:r>
            <a:r>
              <a:rPr lang="en-US" dirty="0"/>
              <a:t> followed by sleep spindle. I don’t really like this example, the K-complex is tied into something else. The vertex wave is good though.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/01_tcp_ar/034/00003437/s006_2014_10_20/00003437_s006_t003.edf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A6E75C-32E3-416F-8DE5-EAFC2D525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62" y="1971665"/>
            <a:ext cx="9130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F00C-5A52-488A-B495-D4780E2F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Tonic </a:t>
            </a:r>
            <a:r>
              <a:rPr lang="en-US" dirty="0" err="1"/>
              <a:t>Clonic</a:t>
            </a:r>
            <a:r>
              <a:rPr lang="en-US" dirty="0"/>
              <a:t> seizure (report verified)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/01_tcp_ar/006/00000630/s002_2003_05_28/00000630_s002_t001.edf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424580-CAFF-4BCA-9659-BCC7E8AF3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67" y="1825625"/>
            <a:ext cx="91406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CD34-292B-4FCD-91AA-F65C6DDD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Breach Rhythm (report verified)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/01_tcp_ar/077/00007793/s001_2011_05_27/00007793_s001_t000.edf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AF8D5-C91B-4641-B32E-B575355BE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46" y="1825625"/>
            <a:ext cx="9120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23C1-F37F-4327-9EDD-E297BFEE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Pretty sure we annotated this as a FNSZ with breach on top </a:t>
            </a:r>
            <a:br>
              <a:rPr lang="en-US" dirty="0"/>
            </a:br>
            <a:r>
              <a:rPr lang="en-US" sz="1000" dirty="0">
                <a:solidFill>
                  <a:prstClr val="black"/>
                </a:solidFill>
              </a:rPr>
              <a:t>/</a:t>
            </a:r>
            <a:r>
              <a:rPr lang="en-US" sz="1000" dirty="0" err="1">
                <a:solidFill>
                  <a:prstClr val="black"/>
                </a:solidFill>
              </a:rPr>
              <a:t>gluster_volume</a:t>
            </a:r>
            <a:r>
              <a:rPr lang="en-US" sz="1000" dirty="0">
                <a:solidFill>
                  <a:prstClr val="black"/>
                </a:solidFill>
              </a:rPr>
              <a:t>/data/</a:t>
            </a:r>
            <a:r>
              <a:rPr lang="en-US" sz="1000" dirty="0" err="1">
                <a:solidFill>
                  <a:prstClr val="black"/>
                </a:solidFill>
              </a:rPr>
              <a:t>isip</a:t>
            </a:r>
            <a:r>
              <a:rPr lang="en-US" sz="1000" dirty="0">
                <a:solidFill>
                  <a:prstClr val="black"/>
                </a:solidFill>
              </a:rPr>
              <a:t>/data/</a:t>
            </a:r>
            <a:r>
              <a:rPr lang="en-US" sz="1000" dirty="0" err="1">
                <a:solidFill>
                  <a:prstClr val="black"/>
                </a:solidFill>
              </a:rPr>
              <a:t>tuh_eeg_seizure</a:t>
            </a:r>
            <a:r>
              <a:rPr lang="en-US" sz="1000" dirty="0">
                <a:solidFill>
                  <a:prstClr val="black"/>
                </a:solidFill>
              </a:rPr>
              <a:t>/work/</a:t>
            </a:r>
            <a:r>
              <a:rPr lang="en-US" sz="1000" dirty="0" err="1">
                <a:solidFill>
                  <a:prstClr val="black"/>
                </a:solidFill>
              </a:rPr>
              <a:t>second_pass_set</a:t>
            </a:r>
            <a:r>
              <a:rPr lang="en-US" sz="1000" dirty="0">
                <a:solidFill>
                  <a:prstClr val="black"/>
                </a:solidFill>
              </a:rPr>
              <a:t>/</a:t>
            </a:r>
            <a:r>
              <a:rPr lang="en-US" sz="1000" dirty="0" err="1">
                <a:solidFill>
                  <a:prstClr val="black"/>
                </a:solidFill>
              </a:rPr>
              <a:t>edf</a:t>
            </a:r>
            <a:r>
              <a:rPr lang="en-US" sz="1000" dirty="0">
                <a:solidFill>
                  <a:prstClr val="black"/>
                </a:solidFill>
              </a:rPr>
              <a:t>/01_tcp_ar/077/00007793/s001_2011_05_27/00007793_s001_t000.edf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1C203F-9123-4DD1-A741-59F16304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6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2F2A-5538-442D-81EB-AF9B8F6E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Chewing (report verified)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/01_tcp_ar/019/00001981/s007_2015_03_30/00001981_s007_t003.edf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1FBBD5-A11E-4572-BFCF-ACAF899C6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62" y="1825625"/>
            <a:ext cx="9130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8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713-8015-4014-B32C-C3AD799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Slow alpha waves of youth (check age of patient)</a:t>
            </a:r>
            <a:br>
              <a:rPr lang="en-US" dirty="0"/>
            </a:br>
            <a:r>
              <a:rPr lang="en-US" dirty="0" err="1"/>
              <a:t>pt</a:t>
            </a:r>
            <a:r>
              <a:rPr lang="en-US" dirty="0"/>
              <a:t> is 41, this is just alpha rhythm.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/01_tcp_ar/023/00002322/s005_2013_09_19/00002322_s005_t000.edf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69A1C-E4BB-493F-8183-B0BFAAE3E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46" y="1825625"/>
            <a:ext cx="9120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3C93-C8E0-43A4-B7C7-EC2A5263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Posterior Dominant Rhythm normal EEG</a:t>
            </a:r>
            <a:br>
              <a:rPr lang="en-US" dirty="0"/>
            </a:br>
            <a:r>
              <a:rPr lang="pt-BR" sz="1100" dirty="0"/>
              <a:t>/gluster_volume/data/isip/data/tuh_eeg/v1.2.0/edf/01_tcp_ar/150/00015029/s001_2016_10_12</a:t>
            </a:r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199B1-7740-47E2-A72C-27ECD127C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625" y="1825625"/>
            <a:ext cx="7314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0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E22D-C8C4-41F4-9CFC-21601124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 Waves of Youth (17 </a:t>
            </a:r>
            <a:r>
              <a:rPr lang="en-US" dirty="0" err="1"/>
              <a:t>yo</a:t>
            </a:r>
            <a:r>
              <a:rPr lang="en-US" dirty="0"/>
              <a:t> male)</a:t>
            </a:r>
            <a:br>
              <a:rPr lang="en-US" dirty="0"/>
            </a:br>
            <a:r>
              <a:rPr lang="pt-BR" sz="1100" dirty="0"/>
              <a:t>/gluster_volume/data/isip/data/tuh_eeg/v1.2.0/edf/01_tcp_ar/140/00014017/s001_2016_02_01</a:t>
            </a:r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9AB9C-F627-460F-AA6F-2D6F8CF0A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946" y="1825625"/>
            <a:ext cx="7786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51AD-4025-4152-A7C1-23236698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 Complex</a:t>
            </a:r>
            <a:br>
              <a:rPr lang="en-US" dirty="0"/>
            </a:br>
            <a:r>
              <a:rPr lang="pt-BR" sz="1100" dirty="0"/>
              <a:t>/gluster_volume/data/isip/data/tuh_eeg/v1.2.0/edf/01_tcp_ar/113/00011362/s002_2016_05_04</a:t>
            </a: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09835B-250A-45C6-8E0E-1A31750D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918" y="1825625"/>
            <a:ext cx="1796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2AF5-492B-4549-B85F-2731C8F0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Sleep Spindle</a:t>
            </a:r>
            <a:br>
              <a:rPr lang="en-US" dirty="0"/>
            </a:br>
            <a:r>
              <a:rPr lang="pt-BR" sz="1100" dirty="0"/>
              <a:t>/gluster_volume/data/isip/data/tuh_eeg/v1.2.0/edf/01_tcp_ar/113/00011362/s002_2016_05_04</a:t>
            </a:r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C383CA-0DB8-451D-89AA-81FB49E33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687" y="1825625"/>
            <a:ext cx="16246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5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3D04-1E61-4A7C-B440-5EE8A20B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Multiple Eyeblinks (Eye fluttering?)</a:t>
            </a:r>
            <a:br>
              <a:rPr lang="en-US" sz="900" dirty="0"/>
            </a:br>
            <a:r>
              <a:rPr lang="en-US" sz="900" dirty="0"/>
              <a:t>/</a:t>
            </a:r>
            <a:r>
              <a:rPr lang="en-US" sz="900" dirty="0" err="1"/>
              <a:t>gluster_volume</a:t>
            </a:r>
            <a:r>
              <a:rPr lang="en-US" sz="900" dirty="0"/>
              <a:t>/data/</a:t>
            </a:r>
            <a:r>
              <a:rPr lang="en-US" sz="900" dirty="0" err="1"/>
              <a:t>isip</a:t>
            </a:r>
            <a:r>
              <a:rPr lang="en-US" sz="900" dirty="0"/>
              <a:t>/data/</a:t>
            </a:r>
            <a:r>
              <a:rPr lang="en-US" sz="900" dirty="0" err="1"/>
              <a:t>tuh_eeg_seizure</a:t>
            </a:r>
            <a:r>
              <a:rPr lang="en-US" sz="900" dirty="0"/>
              <a:t>/work/</a:t>
            </a:r>
            <a:r>
              <a:rPr lang="en-US" sz="900" dirty="0" err="1"/>
              <a:t>second_pass_set</a:t>
            </a:r>
            <a:r>
              <a:rPr lang="en-US" sz="900" dirty="0"/>
              <a:t>/</a:t>
            </a:r>
            <a:r>
              <a:rPr lang="en-US" sz="900" dirty="0" err="1"/>
              <a:t>edf</a:t>
            </a:r>
            <a:r>
              <a:rPr lang="en-US" sz="900" dirty="0"/>
              <a:t>/01_tcp_ar/030/00003005/s004_2010_06_18/ 030/00003005_s004_t001.edf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9D5B4-49A2-4BEE-BC15-5DC517C1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16" y="1825625"/>
            <a:ext cx="91707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0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EA69-6580-43DE-870C-F74687B3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K-Complex + sleep spindle</a:t>
            </a:r>
            <a:br>
              <a:rPr lang="en-US" dirty="0"/>
            </a:br>
            <a:r>
              <a:rPr lang="pt-BR" sz="1100" dirty="0"/>
              <a:t>gluster_volume/data/isip/data/tuh_eeg/v1.2.0/edf/01_tcp_ar/113/00011345/s004_2016_07_19</a:t>
            </a:r>
            <a:endParaRPr lang="en-US" sz="1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D8D98-0BDF-4239-BC82-6D5860C8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073" y="1825625"/>
            <a:ext cx="5503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3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7EDE-90E2-410A-918E-9CCE7505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Vertex Wave</a:t>
            </a:r>
            <a:br>
              <a:rPr lang="en-US" dirty="0"/>
            </a:br>
            <a:r>
              <a:rPr lang="pt-BR" sz="1100" dirty="0"/>
              <a:t>/gluster_volume/data/isip/data/tuh_eeg/v1.2.0/edf/01_tcp_ar/113/00011345/s004_2016_07_19</a:t>
            </a:r>
            <a:endParaRPr lang="en-US" sz="1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752E6E-9983-4FDB-8A54-E568208C8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285" y="1825625"/>
            <a:ext cx="1639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FFC8-5528-4563-B8FF-2B0D2599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Blink (Single events)</a:t>
            </a:r>
            <a:br>
              <a:rPr lang="en-US" dirty="0"/>
            </a:b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gluster_volume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isip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tuh_eeg_seizure</a:t>
            </a:r>
            <a:r>
              <a:rPr lang="en-US" sz="900" dirty="0">
                <a:solidFill>
                  <a:prstClr val="black"/>
                </a:solidFill>
              </a:rPr>
              <a:t>/work/</a:t>
            </a:r>
            <a:r>
              <a:rPr lang="en-US" sz="900" dirty="0" err="1">
                <a:solidFill>
                  <a:prstClr val="black"/>
                </a:solidFill>
              </a:rPr>
              <a:t>second_pass_set</a:t>
            </a: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edf</a:t>
            </a:r>
            <a:r>
              <a:rPr lang="en-US" sz="900" dirty="0">
                <a:solidFill>
                  <a:prstClr val="black"/>
                </a:solidFill>
              </a:rPr>
              <a:t>/01_tcp_ar/030/00003005/s004_2010_06_18/ 030/00003005_s004_t001.edf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81F8-9B6C-4256-81B9-C27FFEBFD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1A279-5272-4EC2-87EA-AFE08E37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0" y="1992360"/>
            <a:ext cx="9428480" cy="450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0325-6792-4689-8A7F-1EE8D3D9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EMG artifact (T6-O2)</a:t>
            </a:r>
            <a:br>
              <a:rPr lang="en-US" dirty="0"/>
            </a:b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gluster_volume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isip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tuh_eeg_seizure</a:t>
            </a:r>
            <a:r>
              <a:rPr lang="en-US" sz="900" dirty="0">
                <a:solidFill>
                  <a:prstClr val="black"/>
                </a:solidFill>
              </a:rPr>
              <a:t>/work/</a:t>
            </a:r>
            <a:r>
              <a:rPr lang="en-US" sz="900" dirty="0" err="1">
                <a:solidFill>
                  <a:prstClr val="black"/>
                </a:solidFill>
              </a:rPr>
              <a:t>second_pass_set</a:t>
            </a: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edf</a:t>
            </a:r>
            <a:r>
              <a:rPr lang="en-US" sz="900" dirty="0">
                <a:solidFill>
                  <a:prstClr val="black"/>
                </a:solidFill>
              </a:rPr>
              <a:t>/01_tcp_ar/030/00003005/s004_2010_06_18/ 030/00003005_s004_t001.edf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1C8E10-5DE3-4D82-97B6-08639BE13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44" y="1825625"/>
            <a:ext cx="9160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B3-99E5-4553-99C8-F6A2BCDD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Electrode Movement***</a:t>
            </a:r>
            <a:br>
              <a:rPr lang="en-US" dirty="0"/>
            </a:b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gluster_volume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isip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tuh_eeg_seizure</a:t>
            </a:r>
            <a:r>
              <a:rPr lang="en-US" sz="900" dirty="0">
                <a:solidFill>
                  <a:prstClr val="black"/>
                </a:solidFill>
              </a:rPr>
              <a:t>/work/</a:t>
            </a:r>
            <a:r>
              <a:rPr lang="en-US" sz="900" dirty="0" err="1">
                <a:solidFill>
                  <a:prstClr val="black"/>
                </a:solidFill>
              </a:rPr>
              <a:t>second_pass_set</a:t>
            </a: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edf</a:t>
            </a:r>
            <a:r>
              <a:rPr lang="en-US" sz="900" dirty="0">
                <a:solidFill>
                  <a:prstClr val="black"/>
                </a:solidFill>
              </a:rPr>
              <a:t>/01_tcp_ar/030/00003005/s004_2010_06_18/ 030/00003005_s004_t001.edf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5680B7-38AD-4813-9A6E-C1CE9307E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46" y="1825625"/>
            <a:ext cx="9120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C382-250E-42D4-BD62-7E5266BE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Electrostatic </a:t>
            </a:r>
            <a:br>
              <a:rPr lang="en-US"/>
            </a:br>
            <a:r>
              <a:rPr lang="en-US" sz="900">
                <a:solidFill>
                  <a:prstClr val="black"/>
                </a:solidFill>
              </a:rPr>
              <a:t>/gluster_volume/data/isip/data/tuh_eeg_seizure/work/second_pass_set/edf/01_tcp_ar/030/00003005/s004_2010_06_18/ 030/00003005_s004_t001.edf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F5A75-5CC2-4CA2-8A86-0AC3C5D07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5267" y="196235"/>
            <a:ext cx="2020173" cy="961687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C63734F-1A5D-4B36-B685-C58E258CD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37"/>
          <a:stretch/>
        </p:blipFill>
        <p:spPr>
          <a:xfrm>
            <a:off x="2514389" y="169068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319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2409-61E2-4F93-91E3-16728643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Jerking (</a:t>
            </a:r>
            <a:r>
              <a:rPr lang="en-US" dirty="0" err="1"/>
              <a:t>myoclonous</a:t>
            </a:r>
            <a:r>
              <a:rPr lang="en-US" dirty="0"/>
              <a:t>)</a:t>
            </a:r>
            <a:br>
              <a:rPr lang="en-US" dirty="0"/>
            </a:b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gluster_volume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isip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tuh_eeg_seizure</a:t>
            </a:r>
            <a:r>
              <a:rPr lang="en-US" sz="900" dirty="0">
                <a:solidFill>
                  <a:prstClr val="black"/>
                </a:solidFill>
              </a:rPr>
              <a:t>/work/</a:t>
            </a:r>
            <a:r>
              <a:rPr lang="en-US" sz="900" dirty="0" err="1">
                <a:solidFill>
                  <a:prstClr val="black"/>
                </a:solidFill>
              </a:rPr>
              <a:t>second_pass_set</a:t>
            </a: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edf</a:t>
            </a:r>
            <a:r>
              <a:rPr lang="en-US" sz="900" dirty="0">
                <a:solidFill>
                  <a:prstClr val="black"/>
                </a:solidFill>
              </a:rPr>
              <a:t>/01_tcp_ar/030/00003005/s004_2010_06_18/ 030/00003005_s004_t001.edf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E18E52-A659-4EC3-9804-D722ECC0C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662" y="1825625"/>
            <a:ext cx="9130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2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B262-DD4B-4757-8DFF-A3827971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Artifact</a:t>
            </a:r>
            <a:br>
              <a:rPr lang="en-US" dirty="0"/>
            </a:b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gluster_volume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isip</a:t>
            </a:r>
            <a:r>
              <a:rPr lang="en-US" sz="900" dirty="0">
                <a:solidFill>
                  <a:prstClr val="black"/>
                </a:solidFill>
              </a:rPr>
              <a:t>/data/</a:t>
            </a:r>
            <a:r>
              <a:rPr lang="en-US" sz="900" dirty="0" err="1">
                <a:solidFill>
                  <a:prstClr val="black"/>
                </a:solidFill>
              </a:rPr>
              <a:t>tuh_eeg_seizure</a:t>
            </a:r>
            <a:r>
              <a:rPr lang="en-US" sz="900" dirty="0">
                <a:solidFill>
                  <a:prstClr val="black"/>
                </a:solidFill>
              </a:rPr>
              <a:t>/work/</a:t>
            </a:r>
            <a:r>
              <a:rPr lang="en-US" sz="900" dirty="0" err="1">
                <a:solidFill>
                  <a:prstClr val="black"/>
                </a:solidFill>
              </a:rPr>
              <a:t>second_pass_set</a:t>
            </a:r>
            <a:r>
              <a:rPr lang="en-US" sz="900" dirty="0">
                <a:solidFill>
                  <a:prstClr val="black"/>
                </a:solidFill>
              </a:rPr>
              <a:t>/</a:t>
            </a:r>
            <a:r>
              <a:rPr lang="en-US" sz="900" dirty="0" err="1">
                <a:solidFill>
                  <a:prstClr val="black"/>
                </a:solidFill>
              </a:rPr>
              <a:t>edf</a:t>
            </a:r>
            <a:r>
              <a:rPr lang="en-US" sz="900" dirty="0">
                <a:solidFill>
                  <a:prstClr val="black"/>
                </a:solidFill>
              </a:rPr>
              <a:t>/01_tcp_ar/030/00003005/s004_2010_06_18/ 030/00003005_s004_t001.edf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0C8E4-9196-42F6-A013-053655837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19" y="1825625"/>
            <a:ext cx="9110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B84C-B955-4B96-968E-0519BF94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Partial (report verified)</a:t>
            </a:r>
            <a:br>
              <a:rPr lang="en-US" dirty="0"/>
            </a:br>
            <a:r>
              <a:rPr lang="en-US" sz="1000" dirty="0"/>
              <a:t>/</a:t>
            </a:r>
            <a:r>
              <a:rPr lang="en-US" sz="1000" dirty="0" err="1"/>
              <a:t>gluster_volume</a:t>
            </a:r>
            <a:r>
              <a:rPr lang="en-US" sz="1000" dirty="0"/>
              <a:t>/data/</a:t>
            </a:r>
            <a:r>
              <a:rPr lang="en-US" sz="1000" dirty="0" err="1"/>
              <a:t>isip</a:t>
            </a:r>
            <a:r>
              <a:rPr lang="en-US" sz="1000" dirty="0"/>
              <a:t>/data/</a:t>
            </a:r>
            <a:r>
              <a:rPr lang="en-US" sz="1000" dirty="0" err="1"/>
              <a:t>tuh_eeg_seizure</a:t>
            </a:r>
            <a:r>
              <a:rPr lang="en-US" sz="1000" dirty="0"/>
              <a:t>/work/</a:t>
            </a:r>
            <a:r>
              <a:rPr lang="en-US" sz="1000" dirty="0" err="1"/>
              <a:t>second_pass_set</a:t>
            </a:r>
            <a:r>
              <a:rPr lang="en-US" sz="1000" dirty="0"/>
              <a:t>/</a:t>
            </a:r>
            <a:r>
              <a:rPr lang="en-US" sz="1000" dirty="0" err="1"/>
              <a:t>edf</a:t>
            </a:r>
            <a:r>
              <a:rPr lang="en-US" sz="1000" dirty="0"/>
              <a:t>/01_tcp_ar/044/00004456/s012_2014_06_18/00004456_s012_t002.edf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3531B5-30D1-4A7A-A6D1-C79ACB3C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19" y="1825625"/>
            <a:ext cx="91107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942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Annotations Guidelines Images</vt:lpstr>
      <vt:lpstr>Multiple Eyeblinks (Eye fluttering?) /gluster_volume/data/isip/data/tuh_eeg_seizure/work/second_pass_set/edf/01_tcp_ar/030/00003005/s004_2010_06_18/ 030/00003005_s004_t001.edf</vt:lpstr>
      <vt:lpstr>Eye Blink (Single events) /gluster_volume/data/isip/data/tuh_eeg_seizure/work/second_pass_set/edf/01_tcp_ar/030/00003005/s004_2010_06_18/ 030/00003005_s004_t001.edf</vt:lpstr>
      <vt:lpstr>EMG artifact (T6-O2) /gluster_volume/data/isip/data/tuh_eeg_seizure/work/second_pass_set/edf/01_tcp_ar/030/00003005/s004_2010_06_18/ 030/00003005_s004_t001.edf</vt:lpstr>
      <vt:lpstr>Electrode Movement*** /gluster_volume/data/isip/data/tuh_eeg_seizure/work/second_pass_set/edf/01_tcp_ar/030/00003005/s004_2010_06_18/ 030/00003005_s004_t001.edf</vt:lpstr>
      <vt:lpstr>Electrostatic  /gluster_volume/data/isip/data/tuh_eeg_seizure/work/second_pass_set/edf/01_tcp_ar/030/00003005/s004_2010_06_18/ 030/00003005_s004_t001.edf</vt:lpstr>
      <vt:lpstr>Jerking (myoclonous) /gluster_volume/data/isip/data/tuh_eeg_seizure/work/second_pass_set/edf/01_tcp_ar/030/00003005/s004_2010_06_18/ 030/00003005_s004_t001.edf</vt:lpstr>
      <vt:lpstr>Lead Artifact /gluster_volume/data/isip/data/tuh_eeg_seizure/work/second_pass_set/edf/01_tcp_ar/030/00003005/s004_2010_06_18/ 030/00003005_s004_t001.edf</vt:lpstr>
      <vt:lpstr>Complex Partial (report verified) /gluster_volume/data/isip/data/tuh_eeg_seizure/work/second_pass_set/edf/01_tcp_ar/044/00004456/s012_2014_06_18/00004456_s012_t002.edf</vt:lpstr>
      <vt:lpstr>K compex followed by sleep spindle. I don’t really like this example, the K-complex is tied into something else. The vertex wave is good though. /gluster_volume/data/isip/data/tuh_eeg_seizure/work/second_pass_set/edf/01_tcp_ar/034/00003437/s006_2014_10_20/00003437_s006_t003.edf</vt:lpstr>
      <vt:lpstr>Tonic Clonic seizure (report verified) /gluster_volume/data/isip/data/tuh_eeg_seizure/work/second_pass_set/edf/01_tcp_ar/006/00000630/s002_2003_05_28/00000630_s002_t001.edf</vt:lpstr>
      <vt:lpstr>Breach Rhythm (report verified) /gluster_volume/data/isip/data/tuh_eeg_seizure/work/second_pass_set/edf/01_tcp_ar/077/00007793/s001_2011_05_27/00007793_s001_t000.edf</vt:lpstr>
      <vt:lpstr>Pretty sure we annotated this as a FNSZ with breach on top  /gluster_volume/data/isip/data/tuh_eeg_seizure/work/second_pass_set/edf/01_tcp_ar/077/00007793/s001_2011_05_27/00007793_s001_t000.edf</vt:lpstr>
      <vt:lpstr>Chewing (report verified) /gluster_volume/data/isip/data/tuh_eeg_seizure/work/second_pass_set/edf/01_tcp_ar/019/00001981/s007_2015_03_30/00001981_s007_t003.edf</vt:lpstr>
      <vt:lpstr>Slow alpha waves of youth (check age of patient) pt is 41, this is just alpha rhythm. /gluster_volume/data/isip/data/tuh_eeg_seizure/work/second_pass_set/edf/01_tcp_ar/023/00002322/s005_2013_09_19/00002322_s005_t000.edf</vt:lpstr>
      <vt:lpstr>Posterior Dominant Rhythm normal EEG /gluster_volume/data/isip/data/tuh_eeg/v1.2.0/edf/01_tcp_ar/150/00015029/s001_2016_10_12</vt:lpstr>
      <vt:lpstr>Alpha Waves of Youth (17 yo male) /gluster_volume/data/isip/data/tuh_eeg/v1.2.0/edf/01_tcp_ar/140/00014017/s001_2016_02_01</vt:lpstr>
      <vt:lpstr>K Complex /gluster_volume/data/isip/data/tuh_eeg/v1.2.0/edf/01_tcp_ar/113/00011362/s002_2016_05_04</vt:lpstr>
      <vt:lpstr>Sleep Spindle /gluster_volume/data/isip/data/tuh_eeg/v1.2.0/edf/01_tcp_ar/113/00011362/s002_2016_05_04</vt:lpstr>
      <vt:lpstr>K-Complex + sleep spindle gluster_volume/data/isip/data/tuh_eeg/v1.2.0/edf/01_tcp_ar/113/00011345/s004_2016_07_19</vt:lpstr>
      <vt:lpstr>Vertex Wave /gluster_volume/data/isip/data/tuh_eeg/v1.2.0/edf/01_tcp_ar/113/00011345/s004_2016_07_19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 rahman</dc:creator>
  <cp:lastModifiedBy>Dom Ochal</cp:lastModifiedBy>
  <cp:revision>20</cp:revision>
  <dcterms:created xsi:type="dcterms:W3CDTF">2019-12-25T01:57:34Z</dcterms:created>
  <dcterms:modified xsi:type="dcterms:W3CDTF">2020-01-03T20:19:10Z</dcterms:modified>
</cp:coreProperties>
</file>