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p:cViewPr varScale="1">
        <p:scale>
          <a:sx n="122" d="100"/>
          <a:sy n="122" d="100"/>
        </p:scale>
        <p:origin x="232" y="24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4/11/20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4/11/20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8F93-FB0D-3142-8264-C9FD8A69F881}"/>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2A3C412B-4238-9945-A2DF-D15383B89297}"/>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901627-E3BA-4B4D-90A3-E9C05C21DF85}"/>
              </a:ext>
            </a:extLst>
          </p:cNvPr>
          <p:cNvSpPr>
            <a:spLocks noGrp="1"/>
          </p:cNvSpPr>
          <p:nvPr>
            <p:ph type="dt" sz="half" idx="10"/>
          </p:nvPr>
        </p:nvSpPr>
        <p:spPr/>
        <p:txBody>
          <a:bodyPr/>
          <a:lstStyle/>
          <a:p>
            <a:fld id="{EDF33987-6305-4E2A-BF18-EF013ECE927B}" type="datetimeFigureOut">
              <a:rPr lang="en-US" smtClean="0"/>
              <a:pPr/>
              <a:t>4/11/20</a:t>
            </a:fld>
            <a:endParaRPr lang="en-US"/>
          </a:p>
        </p:txBody>
      </p:sp>
      <p:sp>
        <p:nvSpPr>
          <p:cNvPr id="5" name="Footer Placeholder 4">
            <a:extLst>
              <a:ext uri="{FF2B5EF4-FFF2-40B4-BE49-F238E27FC236}">
                <a16:creationId xmlns:a16="http://schemas.microsoft.com/office/drawing/2014/main" id="{D944F82F-3E0D-5441-BE10-E93D03F7BB60}"/>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C030B13A-F173-1749-B3FF-44BE2A35A694}"/>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28494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0700-7969-A846-A8E3-2D7DCBECC9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2692B-0415-F74E-90B3-E1356FB24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1E688-A7A8-AC41-B0AF-062F0D9473B7}"/>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5" name="Footer Placeholder 4">
            <a:extLst>
              <a:ext uri="{FF2B5EF4-FFF2-40B4-BE49-F238E27FC236}">
                <a16:creationId xmlns:a16="http://schemas.microsoft.com/office/drawing/2014/main" id="{B723FF43-3884-4448-BBC5-CFA22A6CF2D1}"/>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C9F2ABBE-7BFE-4B4D-8B0E-D504810B64D5}"/>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4659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039B4-5EEC-8649-8C7D-1B7FE03E86D6}"/>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197DEF-22CF-0949-823B-260E48AD6C0F}"/>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A4816-8CDC-E147-96B3-B62CC1A9ADE7}"/>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5" name="Footer Placeholder 4">
            <a:extLst>
              <a:ext uri="{FF2B5EF4-FFF2-40B4-BE49-F238E27FC236}">
                <a16:creationId xmlns:a16="http://schemas.microsoft.com/office/drawing/2014/main" id="{ECCCA414-5294-8F45-9F0F-8916A7C133E1}"/>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06DB3C74-E1D0-F346-8291-6480277C2A2B}"/>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8132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DD8A-D21B-8143-8E0F-A7F643AF3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BFC6A-D258-EE4C-86E1-40109AA61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C32AF-ABFC-A944-97E6-3F1D62CB80AF}"/>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5" name="Footer Placeholder 4">
            <a:extLst>
              <a:ext uri="{FF2B5EF4-FFF2-40B4-BE49-F238E27FC236}">
                <a16:creationId xmlns:a16="http://schemas.microsoft.com/office/drawing/2014/main" id="{D8CE6976-7090-2646-93A3-513638058485}"/>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602D65A4-62BC-3345-8C2D-35600BC36C2F}"/>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2730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1152-FA88-F149-B3BB-BA31DF06B945}"/>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C64105E2-7B6E-0244-BEDA-24EDC1331BB0}"/>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A3E39-2759-B548-B4AF-68DB48CF55C5}"/>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5" name="Footer Placeholder 4">
            <a:extLst>
              <a:ext uri="{FF2B5EF4-FFF2-40B4-BE49-F238E27FC236}">
                <a16:creationId xmlns:a16="http://schemas.microsoft.com/office/drawing/2014/main" id="{8D94F29B-081F-D34F-A79D-76A598CD9D73}"/>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3738FD89-CC86-334A-9B73-9CF27B8E8A91}"/>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4068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EF43-0A7F-1240-BBA8-320964443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13253-F096-BF42-B33A-EA07E283E932}"/>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B3FF85-E16B-094E-A5A4-532E85E0422A}"/>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28C63-ED97-2B47-8D99-740D2004EB8F}"/>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6" name="Footer Placeholder 5">
            <a:extLst>
              <a:ext uri="{FF2B5EF4-FFF2-40B4-BE49-F238E27FC236}">
                <a16:creationId xmlns:a16="http://schemas.microsoft.com/office/drawing/2014/main" id="{7E67D021-530D-4340-9801-49DCAE3E125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3BE24C3-50B0-0942-8A80-8C9F1D4207E0}"/>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6834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E901-8B8C-6F4A-98D2-1A667C9B22CF}"/>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8B783-3493-0848-94D3-14156B04F34E}"/>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E5CB5-60C4-A24D-A8E8-82A2FE7F359B}"/>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F18B9A-2184-E84C-9B71-1C051CC14DD9}"/>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733F4C-DABD-B444-8389-C205405C169E}"/>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A7537-1D2E-404D-A836-C0F9FB50AB4B}"/>
              </a:ext>
            </a:extLst>
          </p:cNvPr>
          <p:cNvSpPr>
            <a:spLocks noGrp="1"/>
          </p:cNvSpPr>
          <p:nvPr>
            <p:ph type="dt" sz="half" idx="10"/>
          </p:nvPr>
        </p:nvSpPr>
        <p:spPr/>
        <p:txBody>
          <a:bodyPr/>
          <a:lstStyle/>
          <a:p>
            <a:fld id="{EDF33987-6305-4E2A-BF18-EF013ECE927B}" type="datetimeFigureOut">
              <a:rPr lang="en-US" smtClean="0"/>
              <a:pPr/>
              <a:t>4/11/20</a:t>
            </a:fld>
            <a:endParaRPr lang="en-US" dirty="0"/>
          </a:p>
        </p:txBody>
      </p:sp>
      <p:sp>
        <p:nvSpPr>
          <p:cNvPr id="8" name="Footer Placeholder 7">
            <a:extLst>
              <a:ext uri="{FF2B5EF4-FFF2-40B4-BE49-F238E27FC236}">
                <a16:creationId xmlns:a16="http://schemas.microsoft.com/office/drawing/2014/main" id="{746F9AA5-5E28-F045-B10E-522BA3DB3C67}"/>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759B55B9-B576-BD4B-B1EA-C3953016DF63}"/>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46747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13EF-115D-7640-AF4D-AD8ED13C67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7C714-8696-964C-9B09-3C317CF518C9}"/>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4" name="Footer Placeholder 3">
            <a:extLst>
              <a:ext uri="{FF2B5EF4-FFF2-40B4-BE49-F238E27FC236}">
                <a16:creationId xmlns:a16="http://schemas.microsoft.com/office/drawing/2014/main" id="{138D2C37-1917-354B-A2E7-272C1F5F1333}"/>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DE137349-E7AD-1146-BAFC-44DFEF3B4B5C}"/>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260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FEB17-374C-2C45-B5A7-BAA8AE3045C8}"/>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3" name="Footer Placeholder 2">
            <a:extLst>
              <a:ext uri="{FF2B5EF4-FFF2-40B4-BE49-F238E27FC236}">
                <a16:creationId xmlns:a16="http://schemas.microsoft.com/office/drawing/2014/main" id="{4099FFC0-4F6C-F04E-B631-4955ED8459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E2667EC4-2F1E-9349-8FD9-FA9716D93433}"/>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9104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9B7C-CEF1-9C4A-BA03-A2A0E956100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5F56BEEC-3829-0646-A4EA-7E9A836B4893}"/>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A011C5-5AA4-124E-A5F9-75469FBAFD87}"/>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45D23-B0D0-D149-92C8-8D2035103DA6}"/>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6" name="Footer Placeholder 5">
            <a:extLst>
              <a:ext uri="{FF2B5EF4-FFF2-40B4-BE49-F238E27FC236}">
                <a16:creationId xmlns:a16="http://schemas.microsoft.com/office/drawing/2014/main" id="{4C597D96-B88A-0E4B-A3E0-B80F83A25114}"/>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23530344-C14C-C94F-A65A-49338F98216A}"/>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25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18DB-9B5C-AD47-9374-DDBFFDD91366}"/>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C6B2EC9E-46A3-2340-B649-2B34A5A16C10}"/>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F02B1F29-EA6B-7C4E-8BEC-D78676620632}"/>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BE4F4-99F2-7046-A177-891BAF59D177}"/>
              </a:ext>
            </a:extLst>
          </p:cNvPr>
          <p:cNvSpPr>
            <a:spLocks noGrp="1"/>
          </p:cNvSpPr>
          <p:nvPr>
            <p:ph type="dt" sz="half" idx="10"/>
          </p:nvPr>
        </p:nvSpPr>
        <p:spPr/>
        <p:txBody>
          <a:bodyPr/>
          <a:lstStyle/>
          <a:p>
            <a:fld id="{EDF33987-6305-4E2A-BF18-EF013ECE927B}" type="datetimeFigureOut">
              <a:rPr lang="en-US" smtClean="0"/>
              <a:t>4/11/20</a:t>
            </a:fld>
            <a:endParaRPr lang="en-US"/>
          </a:p>
        </p:txBody>
      </p:sp>
      <p:sp>
        <p:nvSpPr>
          <p:cNvPr id="6" name="Footer Placeholder 5">
            <a:extLst>
              <a:ext uri="{FF2B5EF4-FFF2-40B4-BE49-F238E27FC236}">
                <a16:creationId xmlns:a16="http://schemas.microsoft.com/office/drawing/2014/main" id="{560DB280-E216-F142-8871-87EABA6FE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C8C2B-F627-514E-B6C1-48664A3AF4B9}"/>
              </a:ext>
            </a:extLst>
          </p:cNvPr>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7561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C46AFE-2550-4343-ABB8-238E07162127}"/>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5AF5DD-3439-EE41-B38E-9E9B35DCFF5D}"/>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7A63A-D8FB-DF4B-AD98-15DDB0E4FA90}"/>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4/11/20</a:t>
            </a:fld>
            <a:endParaRPr lang="en-US" dirty="0"/>
          </a:p>
        </p:txBody>
      </p:sp>
      <p:sp>
        <p:nvSpPr>
          <p:cNvPr id="5" name="Footer Placeholder 4">
            <a:extLst>
              <a:ext uri="{FF2B5EF4-FFF2-40B4-BE49-F238E27FC236}">
                <a16:creationId xmlns:a16="http://schemas.microsoft.com/office/drawing/2014/main" id="{DE7E600E-0A3C-DB41-9EB3-15501C647036}"/>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489F0F30-57CC-0D47-B18E-F594FE68A178}"/>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
        <p:nvSpPr>
          <p:cNvPr id="7" name="Rectangle 6">
            <a:extLst>
              <a:ext uri="{FF2B5EF4-FFF2-40B4-BE49-F238E27FC236}">
                <a16:creationId xmlns:a16="http://schemas.microsoft.com/office/drawing/2014/main" id="{891C956E-AFE8-8C4C-B56E-607AEF9E9741}"/>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589829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ctrTitle"/>
          </p:nvPr>
        </p:nvSpPr>
        <p:spPr>
          <a:xfrm>
            <a:off x="837980" y="4525347"/>
            <a:ext cx="6799550" cy="1737360"/>
          </a:xfrm>
        </p:spPr>
        <p:txBody>
          <a:bodyPr anchor="ctr">
            <a:normAutofit/>
          </a:bodyPr>
          <a:lstStyle/>
          <a:p>
            <a:pPr algn="r"/>
            <a:r>
              <a:rPr lang="en-IN" b="1" dirty="0"/>
              <a:t>The Battle of Neighbourhoods</a:t>
            </a:r>
            <a:endParaRPr lang="en-US"/>
          </a:p>
        </p:txBody>
      </p:sp>
      <p:sp>
        <p:nvSpPr>
          <p:cNvPr id="5" name="Subtitle 4"/>
          <p:cNvSpPr>
            <a:spLocks noGrp="1"/>
          </p:cNvSpPr>
          <p:nvPr>
            <p:ph type="subTitle" idx="1"/>
          </p:nvPr>
        </p:nvSpPr>
        <p:spPr>
          <a:xfrm>
            <a:off x="7959184" y="4525347"/>
            <a:ext cx="3257827" cy="1737360"/>
          </a:xfrm>
        </p:spPr>
        <p:txBody>
          <a:bodyPr anchor="ctr">
            <a:normAutofit/>
          </a:bodyPr>
          <a:lstStyle/>
          <a:p>
            <a:pPr algn="l"/>
            <a:r>
              <a:rPr lang="en-US" dirty="0"/>
              <a:t>By,</a:t>
            </a:r>
            <a:endParaRPr lang="en-US"/>
          </a:p>
          <a:p>
            <a:pPr algn="l"/>
            <a:r>
              <a:rPr lang="en-US" dirty="0"/>
              <a:t>Sri Chaitanya </a:t>
            </a:r>
            <a:r>
              <a:rPr lang="en-US" dirty="0" err="1"/>
              <a:t>Tejaswi</a:t>
            </a:r>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413" y="620480"/>
            <a:ext cx="2243216"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116" y="2466604"/>
            <a:ext cx="96214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494" y="2327988"/>
            <a:ext cx="293618"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0422" y="0"/>
            <a:ext cx="5698403"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8360"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Macintosh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Office Theme</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chaitanya tejaswi</dc:creator>
  <cp:lastModifiedBy>chaitanya tejaswi</cp:lastModifiedBy>
  <cp:revision>1</cp:revision>
  <dcterms:created xsi:type="dcterms:W3CDTF">2020-04-12T00:23:32Z</dcterms:created>
  <dcterms:modified xsi:type="dcterms:W3CDTF">2020-04-12T00:23:42Z</dcterms:modified>
</cp:coreProperties>
</file>