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0" r:id="rId4"/>
    <p:sldId id="258" r:id="rId5"/>
    <p:sldId id="262" r:id="rId6"/>
    <p:sldId id="268" r:id="rId7"/>
    <p:sldId id="263" r:id="rId8"/>
    <p:sldId id="269" r:id="rId9"/>
    <p:sldId id="272" r:id="rId10"/>
    <p:sldId id="273" r:id="rId11"/>
    <p:sldId id="276" r:id="rId12"/>
    <p:sldId id="259" r:id="rId13"/>
  </p:sldIdLst>
  <p:sldSz cx="12192000" cy="6858000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Lato Black" panose="020B0604020202020204" charset="0"/>
      <p:bold r:id="rId19"/>
      <p:boldItalic r:id="rId20"/>
    </p:embeddedFont>
    <p:embeddedFont>
      <p:font typeface="Libre Baskerville" panose="020B0604020202020204" charset="0"/>
      <p:regular r:id="rId21"/>
      <p:bold r:id="rId22"/>
      <p: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7" roundtripDataSignature="AMtx7mhnFQsu0qTBRZ+C47HNp0tuHCNko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0" d="100"/>
          <a:sy n="60" d="100"/>
        </p:scale>
        <p:origin x="11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customschemas.google.com/relationships/presentationmetadata" Target="meta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/>
          </a:p>
        </p:txBody>
      </p:sp>
      <p:sp>
        <p:nvSpPr>
          <p:cNvPr id="96" name="Google Shape;9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>
          <a:extLst>
            <a:ext uri="{FF2B5EF4-FFF2-40B4-BE49-F238E27FC236}">
              <a16:creationId xmlns:a16="http://schemas.microsoft.com/office/drawing/2014/main" id="{503ADE0E-8F20-DEC5-8499-F304642E56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>
            <a:extLst>
              <a:ext uri="{FF2B5EF4-FFF2-40B4-BE49-F238E27FC236}">
                <a16:creationId xmlns:a16="http://schemas.microsoft.com/office/drawing/2014/main" id="{453EA3FE-8EB2-2222-CF35-27D8A441F9C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4:notes">
            <a:extLst>
              <a:ext uri="{FF2B5EF4-FFF2-40B4-BE49-F238E27FC236}">
                <a16:creationId xmlns:a16="http://schemas.microsoft.com/office/drawing/2014/main" id="{CF642611-B158-805D-7FBB-B2BC9CA219A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856523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>
          <a:extLst>
            <a:ext uri="{FF2B5EF4-FFF2-40B4-BE49-F238E27FC236}">
              <a16:creationId xmlns:a16="http://schemas.microsoft.com/office/drawing/2014/main" id="{D2D66CB5-2276-97A1-A158-1FC69017D3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>
            <a:extLst>
              <a:ext uri="{FF2B5EF4-FFF2-40B4-BE49-F238E27FC236}">
                <a16:creationId xmlns:a16="http://schemas.microsoft.com/office/drawing/2014/main" id="{D6F84909-E722-BB8D-DCE2-4FB43BDD6F5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4:notes">
            <a:extLst>
              <a:ext uri="{FF2B5EF4-FFF2-40B4-BE49-F238E27FC236}">
                <a16:creationId xmlns:a16="http://schemas.microsoft.com/office/drawing/2014/main" id="{E13D1C32-6D54-3846-725A-F45E5032219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807206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>
          <a:extLst>
            <a:ext uri="{FF2B5EF4-FFF2-40B4-BE49-F238E27FC236}">
              <a16:creationId xmlns:a16="http://schemas.microsoft.com/office/drawing/2014/main" id="{8CDB6603-4D91-955D-3785-2B91E311CC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>
            <a:extLst>
              <a:ext uri="{FF2B5EF4-FFF2-40B4-BE49-F238E27FC236}">
                <a16:creationId xmlns:a16="http://schemas.microsoft.com/office/drawing/2014/main" id="{9BD2B498-E905-7ADB-6C1F-7031B8ADA17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4:notes">
            <a:extLst>
              <a:ext uri="{FF2B5EF4-FFF2-40B4-BE49-F238E27FC236}">
                <a16:creationId xmlns:a16="http://schemas.microsoft.com/office/drawing/2014/main" id="{CB69F012-6E07-EE15-F78B-0730D92A828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022477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>
          <a:extLst>
            <a:ext uri="{FF2B5EF4-FFF2-40B4-BE49-F238E27FC236}">
              <a16:creationId xmlns:a16="http://schemas.microsoft.com/office/drawing/2014/main" id="{AC8FC384-CD4B-743D-066A-20630065CB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>
            <a:extLst>
              <a:ext uri="{FF2B5EF4-FFF2-40B4-BE49-F238E27FC236}">
                <a16:creationId xmlns:a16="http://schemas.microsoft.com/office/drawing/2014/main" id="{0638EADA-EFCA-5108-B642-CF35F680620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4:notes">
            <a:extLst>
              <a:ext uri="{FF2B5EF4-FFF2-40B4-BE49-F238E27FC236}">
                <a16:creationId xmlns:a16="http://schemas.microsoft.com/office/drawing/2014/main" id="{BC4F5EC9-6B0D-8329-50B6-A04FE065044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04675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14" name="Google Shape;11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20" name="Google Shape;20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87" name="Google Shape;87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7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8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8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4" name="Google Shape;24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27" name="Google Shape;27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32" name="Google Shape;32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39" name="Google Shape;39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46" name="Google Shape;46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1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54" name="Google Shape;54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64" name="Google Shape;64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72" name="Google Shape;72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5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6" name="Google Shape;76;p15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80" name="Google Shape;80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sri-chaithanya-reddy-147000262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hub.com/srichaithanyareddy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2" y="0"/>
            <a:ext cx="12190815" cy="669409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99;p1">
            <a:extLst>
              <a:ext uri="{FF2B5EF4-FFF2-40B4-BE49-F238E27FC236}">
                <a16:creationId xmlns:a16="http://schemas.microsoft.com/office/drawing/2014/main" id="{9590E57D-92E2-A8B8-DD1A-0E04DD467C60}"/>
              </a:ext>
            </a:extLst>
          </p:cNvPr>
          <p:cNvSpPr txBox="1"/>
          <p:nvPr/>
        </p:nvSpPr>
        <p:spPr>
          <a:xfrm rot="10800000" flipV="1">
            <a:off x="906780" y="4043547"/>
            <a:ext cx="10233800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 algn="ctr"/>
            <a:r>
              <a:rPr lang="en-US" sz="4800" dirty="0">
                <a:solidFill>
                  <a:srgbClr val="FF0000"/>
                </a:solidFill>
              </a:rPr>
              <a:t>Code Refactoring and Bug Fixing</a:t>
            </a:r>
            <a:endParaRPr lang="en-IN" sz="48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680AE-2BCF-CD79-F7D6-1D23ADE4B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Output after fixing bugs</a:t>
            </a:r>
            <a:endParaRPr lang="en-IN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F18899-BD5E-595D-C4EB-17312D224D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7860DA-3310-470C-977E-2284C82D9E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4451" y="1744294"/>
            <a:ext cx="9929812" cy="4363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0106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E9301-151D-48C9-E2B7-7CD9B25DC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6539"/>
            <a:ext cx="10515600" cy="1325563"/>
          </a:xfrm>
        </p:spPr>
        <p:txBody>
          <a:bodyPr/>
          <a:lstStyle/>
          <a:p>
            <a:r>
              <a:rPr lang="en-IN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ADD8BB-DD62-B5C4-A226-7DED582C90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798320"/>
            <a:ext cx="10515600" cy="458512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Key issues in our note-taking application have been successfully addressed, primarily focusing on the improvement of 'get' methods.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The provided code has undergone thorough refactoring, specifically targeting identified bugs within the 'get' methods.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Notable enhancements include better handling of empty notes, contributing to an overall smoother user experience.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The presentation emphasizes the importance of code refactoring to enhance the readability and maintainability of the 'get' methods.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These efforts aim to create a more robust and efficient implementation, ensuring the optimal performance of our note-taking application.</a:t>
            </a:r>
          </a:p>
          <a:p>
            <a:endParaRPr lang="en-IN" sz="2000" b="1" dirty="0">
              <a:solidFill>
                <a:schemeClr val="tx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17763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66516" y="1850749"/>
            <a:ext cx="4465643" cy="2834317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5"/>
          <p:cNvSpPr txBox="1"/>
          <p:nvPr/>
        </p:nvSpPr>
        <p:spPr>
          <a:xfrm>
            <a:off x="1244600" y="2997200"/>
            <a:ext cx="3661836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Libre Baskerville"/>
              <a:buNone/>
            </a:pPr>
            <a:r>
              <a:rPr lang="en-IN" sz="4400" b="0" i="0" u="none" strike="noStrike" cap="none" dirty="0">
                <a:solidFill>
                  <a:srgbClr val="C00000"/>
                </a:solidFill>
                <a:latin typeface="Times New Roman" panose="02020603050405020304" pitchFamily="18" charset="0"/>
                <a:ea typeface="Libre Baskerville"/>
                <a:cs typeface="Times New Roman" panose="02020603050405020304" pitchFamily="18" charset="0"/>
                <a:sym typeface="Libre Baskerville"/>
              </a:rPr>
              <a:t>THANK YOU</a:t>
            </a:r>
            <a:endParaRPr sz="1800" b="0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"/>
          <p:cNvSpPr txBox="1"/>
          <p:nvPr/>
        </p:nvSpPr>
        <p:spPr>
          <a:xfrm>
            <a:off x="737812" y="1299171"/>
            <a:ext cx="10138735" cy="5262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I Pursuing </a:t>
            </a:r>
            <a:r>
              <a:rPr lang="en-US" sz="2400" dirty="0" err="1"/>
              <a:t>B.Tech</a:t>
            </a:r>
            <a:r>
              <a:rPr lang="en-US" sz="2400" dirty="0"/>
              <a:t> graduation passionate about data science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Developed strong problem-solving and analytical skills during academic journey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Fascinated by data science's ability to extract meaningful insights from complex datasets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Eager to contribute to impactful projects despite lacking prior work experience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Committed to continuous learning and staying updated with the latest advancements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LinkedIn profile: </a:t>
            </a:r>
            <a:r>
              <a:rPr lang="en-US" sz="2400" dirty="0">
                <a:hlinkClick r:id="rId3"/>
              </a:rPr>
              <a:t>https://www.linkedin.com/in/sri-chaithanya-reddy-147000262/</a:t>
            </a: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GitHub projects: </a:t>
            </a:r>
            <a:r>
              <a:rPr lang="en-US" sz="2400" dirty="0">
                <a:hlinkClick r:id="rId4"/>
              </a:rPr>
              <a:t>https://github.com/srichaithanyareddy</a:t>
            </a: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Open to exploring opportunities and making meaningful contributions in the field of data science.</a:t>
            </a:r>
          </a:p>
        </p:txBody>
      </p:sp>
      <p:sp>
        <p:nvSpPr>
          <p:cNvPr id="105" name="Google Shape;105;p3"/>
          <p:cNvSpPr txBox="1"/>
          <p:nvPr/>
        </p:nvSpPr>
        <p:spPr>
          <a:xfrm>
            <a:off x="427656" y="416554"/>
            <a:ext cx="6099463" cy="4959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Lato Black"/>
              <a:buNone/>
            </a:pPr>
            <a:r>
              <a:rPr lang="en-IN" sz="3200" b="0" i="0" u="none" strike="noStrike" cap="none" dirty="0">
                <a:solidFill>
                  <a:srgbClr val="FF0000"/>
                </a:solidFill>
                <a:latin typeface="Times New Roman" panose="02020603050405020304" pitchFamily="18" charset="0"/>
                <a:ea typeface="Lato Black"/>
                <a:cs typeface="Times New Roman" panose="02020603050405020304" pitchFamily="18" charset="0"/>
                <a:sym typeface="Lato Black"/>
              </a:rPr>
              <a:t>About me</a:t>
            </a:r>
            <a:endParaRPr sz="1800" b="0" i="0" u="none" strike="noStrike" cap="none" dirty="0">
              <a:solidFill>
                <a:srgbClr val="FF0000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176EE-8E50-A8A1-56F6-5099B3D12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Scenario:</a:t>
            </a:r>
            <a:endParaRPr lang="en-IN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850E6C-A8A7-A1DE-CA6D-871220B680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 team of enthusiastic Data Scientists Embarked on am mission to develop a Note Taking Application Using Python , Flask, and HTML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However, their lack Of Experience in backend development has led to challenges in making the application fully functional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Recognizing Your proficiency In Backend Development, You have been Tasked with fixing the broken code and ensuring the application works seamlessly </a:t>
            </a:r>
            <a:endParaRPr lang="en-IN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1152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>
            <a:spLocks noGrp="1"/>
          </p:cNvSpPr>
          <p:nvPr>
            <p:ph type="title"/>
          </p:nvPr>
        </p:nvSpPr>
        <p:spPr>
          <a:xfrm>
            <a:off x="208472" y="1825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Clr>
                <a:srgbClr val="FF0000"/>
              </a:buClr>
              <a:buSzPts val="4400"/>
            </a:pPr>
            <a:r>
              <a:rPr lang="en-GB" dirty="0">
                <a:solidFill>
                  <a:srgbClr val="FF0000"/>
                </a:solidFill>
              </a:rPr>
              <a:t>Objective Of The Project</a:t>
            </a:r>
            <a:r>
              <a:rPr lang="en-GB" dirty="0"/>
              <a:t>:</a:t>
            </a:r>
            <a:endParaRPr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1" name="Google Shape;111;p4"/>
          <p:cNvSpPr txBox="1">
            <a:spLocks noGrp="1"/>
          </p:cNvSpPr>
          <p:nvPr>
            <p:ph type="body" idx="1"/>
          </p:nvPr>
        </p:nvSpPr>
        <p:spPr>
          <a:xfrm>
            <a:off x="684880" y="1343818"/>
            <a:ext cx="10515600" cy="492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554990" lvl="0" indent="-457200">
              <a:buSzPct val="100000"/>
              <a:buFont typeface="Wingdings" panose="05000000000000000000" pitchFamily="2" charset="2"/>
              <a:buChar char="Ø"/>
            </a:pPr>
            <a:r>
              <a:rPr lang="en-US" dirty="0"/>
              <a:t>Refactor the existing codebase and ensure the proper functioning of the Note Taking Application. </a:t>
            </a:r>
          </a:p>
          <a:p>
            <a:pPr marL="554990" lvl="0" indent="-457200">
              <a:buSzPct val="100000"/>
              <a:buFont typeface="Wingdings" panose="05000000000000000000" pitchFamily="2" charset="2"/>
              <a:buChar char="Ø"/>
            </a:pPr>
            <a:r>
              <a:rPr lang="en-US" dirty="0"/>
              <a:t>Document all Identified Bugs During the Debugging Process. </a:t>
            </a:r>
          </a:p>
          <a:p>
            <a:pPr marL="554990" lvl="0" indent="-457200">
              <a:buSzPct val="100000"/>
              <a:buFont typeface="Wingdings" panose="05000000000000000000" pitchFamily="2" charset="2"/>
              <a:buChar char="Ø"/>
            </a:pPr>
            <a:r>
              <a:rPr lang="en-US" dirty="0"/>
              <a:t>Remember, the Task is Not about Recreating the app from the Scratch Your Goal is to Fix the Already existing Codebase make the Application Work as Intended. 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>
          <a:extLst>
            <a:ext uri="{FF2B5EF4-FFF2-40B4-BE49-F238E27FC236}">
              <a16:creationId xmlns:a16="http://schemas.microsoft.com/office/drawing/2014/main" id="{FBFC4282-88E6-7B5C-48D0-293241880B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>
            <a:extLst>
              <a:ext uri="{FF2B5EF4-FFF2-40B4-BE49-F238E27FC236}">
                <a16:creationId xmlns:a16="http://schemas.microsoft.com/office/drawing/2014/main" id="{B01564F1-01C7-ABC6-D5E5-885C265B4B4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84880" y="58763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>
              <a:buClr>
                <a:srgbClr val="FF0000"/>
              </a:buClr>
              <a:buSzPts val="4400"/>
            </a:pPr>
            <a:r>
              <a:rPr lang="en-US" sz="4000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Identification of Bug  in Application Server</a:t>
            </a:r>
            <a:b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b="1" dirty="0">
              <a:solidFill>
                <a:srgbClr val="FF0000"/>
              </a:solidFill>
            </a:endParaRPr>
          </a:p>
        </p:txBody>
      </p:sp>
      <p:sp>
        <p:nvSpPr>
          <p:cNvPr id="111" name="Google Shape;111;p4">
            <a:extLst>
              <a:ext uri="{FF2B5EF4-FFF2-40B4-BE49-F238E27FC236}">
                <a16:creationId xmlns:a16="http://schemas.microsoft.com/office/drawing/2014/main" id="{990519BA-BA04-EA38-3113-46C43B36F6E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4880" y="1343818"/>
            <a:ext cx="10515600" cy="492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9779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4BC05CD-5307-E2EB-A64B-AE97EAA455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0698188" y="5883150"/>
            <a:ext cx="884212" cy="4571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77F65A8-01BB-44BE-BDBE-CD319D274F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880" y="1447793"/>
            <a:ext cx="10515599" cy="479434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6D2B9D3-4458-495E-A32D-7B64DD2A04F9}"/>
              </a:ext>
            </a:extLst>
          </p:cNvPr>
          <p:cNvSpPr/>
          <p:nvPr/>
        </p:nvSpPr>
        <p:spPr>
          <a:xfrm>
            <a:off x="1440180" y="2468880"/>
            <a:ext cx="1965960" cy="1143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6CC245B-E5E9-4322-9FEE-5FEDDDD7AC4C}"/>
              </a:ext>
            </a:extLst>
          </p:cNvPr>
          <p:cNvSpPr/>
          <p:nvPr/>
        </p:nvSpPr>
        <p:spPr>
          <a:xfrm>
            <a:off x="1531620" y="2687155"/>
            <a:ext cx="1874520" cy="1143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1323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FFE98-5CE6-D06F-CFB8-BEAE1B1CF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Identification of Bug in Html</a:t>
            </a:r>
            <a:b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lang="en-IN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3C2DE0-1026-8EB6-077D-DFCEBAEE31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endParaRPr lang="en-US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829A3E-055C-4BB0-89D5-20657CB49E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670" y="1541538"/>
            <a:ext cx="9488556" cy="471112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C232893-E952-4C70-B5ED-85B0B2A59150}"/>
              </a:ext>
            </a:extLst>
          </p:cNvPr>
          <p:cNvSpPr/>
          <p:nvPr/>
        </p:nvSpPr>
        <p:spPr>
          <a:xfrm>
            <a:off x="1849120" y="2976880"/>
            <a:ext cx="1026160" cy="914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68134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>
          <a:extLst>
            <a:ext uri="{FF2B5EF4-FFF2-40B4-BE49-F238E27FC236}">
              <a16:creationId xmlns:a16="http://schemas.microsoft.com/office/drawing/2014/main" id="{CC1DBF6F-F2FD-B863-AA2C-91EFDD37EE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>
            <a:extLst>
              <a:ext uri="{FF2B5EF4-FFF2-40B4-BE49-F238E27FC236}">
                <a16:creationId xmlns:a16="http://schemas.microsoft.com/office/drawing/2014/main" id="{BE3BD0E7-3267-3B4E-7B2B-9D0226E60A7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8472" y="1825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After Bug Fix in Application Server</a:t>
            </a:r>
            <a:endParaRPr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1" name="Google Shape;111;p4">
            <a:extLst>
              <a:ext uri="{FF2B5EF4-FFF2-40B4-BE49-F238E27FC236}">
                <a16:creationId xmlns:a16="http://schemas.microsoft.com/office/drawing/2014/main" id="{9A591437-E393-E2B9-E7E0-2F33404FE9A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4880" y="1343818"/>
            <a:ext cx="10515600" cy="492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32D6EB1-29CE-4546-826D-7E91992E1E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608" y="981358"/>
            <a:ext cx="10414668" cy="528901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6EEEB64-E5FC-40DD-B8D1-3EE807C354D1}"/>
              </a:ext>
            </a:extLst>
          </p:cNvPr>
          <p:cNvSpPr/>
          <p:nvPr/>
        </p:nvSpPr>
        <p:spPr>
          <a:xfrm>
            <a:off x="1467928" y="2614613"/>
            <a:ext cx="3118360" cy="6143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66999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>
          <a:extLst>
            <a:ext uri="{FF2B5EF4-FFF2-40B4-BE49-F238E27FC236}">
              <a16:creationId xmlns:a16="http://schemas.microsoft.com/office/drawing/2014/main" id="{278FB954-7258-2AA5-8648-6D7CF21773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>
            <a:extLst>
              <a:ext uri="{FF2B5EF4-FFF2-40B4-BE49-F238E27FC236}">
                <a16:creationId xmlns:a16="http://schemas.microsoft.com/office/drawing/2014/main" id="{49FD3802-7470-CCA3-AF22-28EA3AAA017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8472" y="1825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After Bug Fix in Html</a:t>
            </a:r>
            <a:endParaRPr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1" name="Google Shape;111;p4">
            <a:extLst>
              <a:ext uri="{FF2B5EF4-FFF2-40B4-BE49-F238E27FC236}">
                <a16:creationId xmlns:a16="http://schemas.microsoft.com/office/drawing/2014/main" id="{5BC410ED-7CC8-6FE1-C0A2-2DCE34C040E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4880" y="1343818"/>
            <a:ext cx="10515600" cy="492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AD2474D-4FDF-0F64-5B10-D8AC86A2BC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151" y="2781244"/>
            <a:ext cx="1027544" cy="30485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481CBA4-F4EB-BDC3-9D55-6981E77B61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V="1">
            <a:off x="10308595" y="3499766"/>
            <a:ext cx="657734" cy="1292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55F7379-6477-D36E-DB22-B84A7AE6FB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53659" y="5277034"/>
            <a:ext cx="437200" cy="237148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F8B3A094-93F7-4FA3-2B63-D0E1FCF7E8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151" y="4354786"/>
            <a:ext cx="2418126" cy="1910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2C6E782F-2D8D-885E-F4FA-0C0B26DE8F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7093600" y="6312828"/>
            <a:ext cx="337670" cy="259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FA62C93-5A09-4E93-828A-17BA68D57CB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9996" y="1011963"/>
            <a:ext cx="10992008" cy="523412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D2FCD43-4858-4BA4-9173-97443D40156E}"/>
              </a:ext>
            </a:extLst>
          </p:cNvPr>
          <p:cNvSpPr/>
          <p:nvPr/>
        </p:nvSpPr>
        <p:spPr>
          <a:xfrm>
            <a:off x="1857375" y="2669381"/>
            <a:ext cx="2943225" cy="3048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57797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>
          <a:extLst>
            <a:ext uri="{FF2B5EF4-FFF2-40B4-BE49-F238E27FC236}">
              <a16:creationId xmlns:a16="http://schemas.microsoft.com/office/drawing/2014/main" id="{BF870237-50EF-B28E-1245-00C6ECF8DF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>
            <a:extLst>
              <a:ext uri="{FF2B5EF4-FFF2-40B4-BE49-F238E27FC236}">
                <a16:creationId xmlns:a16="http://schemas.microsoft.com/office/drawing/2014/main" id="{91D2AA86-676C-E3B8-9654-F5A37C0B692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8472" y="1825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r>
              <a:rPr lang="en-IN" sz="4000" b="1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Output before fixing bugs</a:t>
            </a:r>
            <a:endParaRPr sz="4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1" name="Google Shape;111;p4">
            <a:extLst>
              <a:ext uri="{FF2B5EF4-FFF2-40B4-BE49-F238E27FC236}">
                <a16:creationId xmlns:a16="http://schemas.microsoft.com/office/drawing/2014/main" id="{2692781E-408D-7F5B-03A1-DD1034A7DB1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4880" y="1343818"/>
            <a:ext cx="10515600" cy="492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CC4964-D053-A22D-603C-E715FB2926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9417" y="3110868"/>
            <a:ext cx="830833" cy="46266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13F8A37-319E-EB83-FB56-7B8CCD0166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9138" y="1459394"/>
            <a:ext cx="3521342" cy="283863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A03CF93-D010-2DAA-5329-F4244C02B3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9467" y="3708877"/>
            <a:ext cx="3242542" cy="242614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E4FE9B0-9AFD-4005-9310-F1E70FE63FE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4930" y="883658"/>
            <a:ext cx="10567653" cy="5424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7005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358</Words>
  <Application>Microsoft Office PowerPoint</Application>
  <PresentationFormat>Widescreen</PresentationFormat>
  <Paragraphs>31</Paragraphs>
  <Slides>12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Times New Roman</vt:lpstr>
      <vt:lpstr>Wingdings</vt:lpstr>
      <vt:lpstr>Lato Black</vt:lpstr>
      <vt:lpstr>Arial</vt:lpstr>
      <vt:lpstr>Calibri</vt:lpstr>
      <vt:lpstr>Libre Baskerville</vt:lpstr>
      <vt:lpstr>Office Theme</vt:lpstr>
      <vt:lpstr>PowerPoint Presentation</vt:lpstr>
      <vt:lpstr>PowerPoint Presentation</vt:lpstr>
      <vt:lpstr>Scenario:</vt:lpstr>
      <vt:lpstr>Objective Of The Project:</vt:lpstr>
      <vt:lpstr>Identification of Bug  in Application Server </vt:lpstr>
      <vt:lpstr>Identification of Bug in Html </vt:lpstr>
      <vt:lpstr>After Bug Fix in Application Server</vt:lpstr>
      <vt:lpstr>After Bug Fix in Html</vt:lpstr>
      <vt:lpstr>Output before fixing bugs</vt:lpstr>
      <vt:lpstr>Output after fixing bugs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Raghu Ram Aduri</dc:creator>
  <cp:lastModifiedBy>91949</cp:lastModifiedBy>
  <cp:revision>16</cp:revision>
  <dcterms:created xsi:type="dcterms:W3CDTF">2021-02-16T05:19:01Z</dcterms:created>
  <dcterms:modified xsi:type="dcterms:W3CDTF">2024-03-03T17:15:55Z</dcterms:modified>
</cp:coreProperties>
</file>