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B7A3-AAE5-4E62-9132-75C144D74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Large Scale Data Collection: </a:t>
            </a:r>
            <a:br>
              <a:rPr lang="en-IN" dirty="0"/>
            </a:br>
            <a:r>
              <a:rPr lang="en-IN" dirty="0"/>
              <a:t>Spanish News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76F35-D51A-4154-9DEA-5DB6692D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540" y="3994951"/>
            <a:ext cx="10993548" cy="209811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IN" sz="2000" dirty="0">
                <a:solidFill>
                  <a:schemeClr val="bg1"/>
                </a:solidFill>
              </a:rPr>
              <a:t>Sri Chaitra Kareddy</a:t>
            </a:r>
          </a:p>
          <a:p>
            <a:pPr algn="r"/>
            <a:r>
              <a:rPr lang="en-IN" sz="2000" dirty="0">
                <a:solidFill>
                  <a:schemeClr val="bg1"/>
                </a:solidFill>
              </a:rPr>
              <a:t>Kiranmai Seemakurthi</a:t>
            </a:r>
          </a:p>
          <a:p>
            <a:pPr algn="r"/>
            <a:r>
              <a:rPr lang="en-IN" sz="2000" dirty="0">
                <a:solidFill>
                  <a:schemeClr val="bg1"/>
                </a:solidFill>
              </a:rPr>
              <a:t>Sreeram Chittela</a:t>
            </a:r>
          </a:p>
          <a:p>
            <a:pPr algn="r"/>
            <a:r>
              <a:rPr lang="en-IN" sz="2000" dirty="0">
                <a:solidFill>
                  <a:schemeClr val="bg1"/>
                </a:solidFill>
              </a:rPr>
              <a:t>Nayen Atluri</a:t>
            </a:r>
          </a:p>
          <a:p>
            <a:pPr algn="r"/>
            <a:r>
              <a:rPr lang="en-IN" sz="2000" dirty="0">
                <a:solidFill>
                  <a:schemeClr val="bg1"/>
                </a:solidFill>
              </a:rPr>
              <a:t>Sukruti Hosudurg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86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8754-B72B-4EFA-A2FB-CD6A415E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E446A-4AE8-47ED-A053-C15A20B21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Newsplease</a:t>
            </a:r>
            <a:endParaRPr lang="en-IN" dirty="0"/>
          </a:p>
          <a:p>
            <a:r>
              <a:rPr lang="en-IN" dirty="0"/>
              <a:t>MongoDB</a:t>
            </a:r>
          </a:p>
          <a:p>
            <a:r>
              <a:rPr lang="en-IN" dirty="0"/>
              <a:t>PyCharm</a:t>
            </a:r>
          </a:p>
          <a:p>
            <a:r>
              <a:rPr lang="en-IN" dirty="0" err="1"/>
              <a:t>Ufal</a:t>
            </a:r>
            <a:r>
              <a:rPr lang="en-IN" dirty="0"/>
              <a:t> – </a:t>
            </a:r>
            <a:r>
              <a:rPr lang="en-IN" dirty="0" err="1"/>
              <a:t>Udpipe</a:t>
            </a:r>
            <a:r>
              <a:rPr lang="en-IN" dirty="0"/>
              <a:t> package</a:t>
            </a:r>
          </a:p>
          <a:p>
            <a:r>
              <a:rPr lang="en-IN" dirty="0" err="1"/>
              <a:t>Conllu</a:t>
            </a:r>
            <a:r>
              <a:rPr lang="en-IN" dirty="0"/>
              <a:t> package</a:t>
            </a:r>
          </a:p>
          <a:p>
            <a:r>
              <a:rPr lang="en-IN" dirty="0" err="1"/>
              <a:t>Zlib</a:t>
            </a:r>
            <a:r>
              <a:rPr lang="en-IN" dirty="0"/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7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F514-D044-441F-A32C-4A1D186B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Crawl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D252-5D49-422B-AACD-CDCA86444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92775"/>
            <a:ext cx="11029615" cy="29660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BDE31-05BB-4585-BBBD-2FEE9B8B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1" y="2892775"/>
            <a:ext cx="1015365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9A6BF1-7758-4D45-A841-ECD8AB73C93D}"/>
              </a:ext>
            </a:extLst>
          </p:cNvPr>
          <p:cNvSpPr txBox="1"/>
          <p:nvPr/>
        </p:nvSpPr>
        <p:spPr>
          <a:xfrm>
            <a:off x="648071" y="1981200"/>
            <a:ext cx="1096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python script “scraper.py” was written to crawl over the news URLs using </a:t>
            </a:r>
            <a:r>
              <a:rPr lang="en-IN" dirty="0" err="1"/>
              <a:t>Newsplease</a:t>
            </a:r>
            <a:r>
              <a:rPr lang="en-IN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7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3A02-A8DE-43B0-B97A-B33DBFBB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processed 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78241-A6B4-407B-BD85-2EA70982B072}"/>
              </a:ext>
            </a:extLst>
          </p:cNvPr>
          <p:cNvSpPr txBox="1"/>
          <p:nvPr/>
        </p:nvSpPr>
        <p:spPr>
          <a:xfrm>
            <a:off x="581191" y="1857330"/>
            <a:ext cx="1004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Extracted and processed the data from json files </a:t>
            </a:r>
            <a:r>
              <a:rPr lang="en-IN" dirty="0" err="1"/>
              <a:t>Ufal</a:t>
            </a:r>
            <a:r>
              <a:rPr lang="en-IN" dirty="0"/>
              <a:t> – </a:t>
            </a:r>
            <a:r>
              <a:rPr lang="en-IN" dirty="0" err="1"/>
              <a:t>Udpipe</a:t>
            </a:r>
            <a:r>
              <a:rPr lang="en-IN" dirty="0"/>
              <a:t> package of python was used to pipeline the data and create tokens of words </a:t>
            </a:r>
            <a:endParaRPr lang="en-US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950D6F-F78F-4478-9147-C9B58029A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425" y="2503504"/>
            <a:ext cx="8543925" cy="3652340"/>
          </a:xfrm>
        </p:spPr>
      </p:pic>
    </p:spTree>
    <p:extLst>
      <p:ext uri="{BB962C8B-B14F-4D97-AF65-F5344CB8AC3E}">
        <p14:creationId xmlns:p14="http://schemas.microsoft.com/office/powerpoint/2010/main" val="124769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4D6E-2226-44C1-978F-B45BAD8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Deduplication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582E1-FB9C-432C-9B23-4C86AF82C987}"/>
              </a:ext>
            </a:extLst>
          </p:cNvPr>
          <p:cNvSpPr txBox="1"/>
          <p:nvPr/>
        </p:nvSpPr>
        <p:spPr>
          <a:xfrm flipH="1">
            <a:off x="581191" y="1979720"/>
            <a:ext cx="11189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the reference paper given, python code was written to get similar Spanish news</a:t>
            </a:r>
          </a:p>
          <a:p>
            <a:endParaRPr lang="en-IN" dirty="0"/>
          </a:p>
          <a:p>
            <a:r>
              <a:rPr lang="en-IN" dirty="0"/>
              <a:t>Sig(x) was computed by using the words just before punctuation that is we are considering these words to be important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547E9-EA2B-4789-AF8A-AB6EC1622C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75" y="3672681"/>
            <a:ext cx="77152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2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DCF9-6B0D-46B0-847D-86A66869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Deduplication </a:t>
            </a: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5B9E1C1-FD0C-4ADD-9AFE-42B7751FA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975" y="2181225"/>
            <a:ext cx="8362950" cy="3678238"/>
          </a:xfrm>
        </p:spPr>
      </p:pic>
    </p:spTree>
    <p:extLst>
      <p:ext uri="{BB962C8B-B14F-4D97-AF65-F5344CB8AC3E}">
        <p14:creationId xmlns:p14="http://schemas.microsoft.com/office/powerpoint/2010/main" val="191002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FBD6-9B7F-4E6F-9301-BF88FDE09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317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811</TotalTime>
  <Words>119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Large Scale Data Collection:  Spanish News</vt:lpstr>
      <vt:lpstr>Requirements</vt:lpstr>
      <vt:lpstr>Crawl Data</vt:lpstr>
      <vt:lpstr>Insert processed Data</vt:lpstr>
      <vt:lpstr>Deduplication</vt:lpstr>
      <vt:lpstr>Deduplication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Data Collection: Spanish News</dc:title>
  <dc:creator>Puranam Hosudurg, Sukruti</dc:creator>
  <cp:lastModifiedBy>Kareddy, Sri Chaitra</cp:lastModifiedBy>
  <cp:revision>41</cp:revision>
  <dcterms:created xsi:type="dcterms:W3CDTF">2019-05-08T02:11:51Z</dcterms:created>
  <dcterms:modified xsi:type="dcterms:W3CDTF">2019-05-08T17:00:13Z</dcterms:modified>
</cp:coreProperties>
</file>