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71" r:id="rId8"/>
    <p:sldId id="261" r:id="rId9"/>
    <p:sldId id="272" r:id="rId10"/>
    <p:sldId id="269" r:id="rId11"/>
    <p:sldId id="270" r:id="rId12"/>
    <p:sldId id="268" r:id="rId13"/>
    <p:sldId id="265" r:id="rId14"/>
    <p:sldId id="264" r:id="rId15"/>
    <p:sldId id="263" r:id="rId16"/>
    <p:sldId id="279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832"/>
    <a:srgbClr val="1C1C1C"/>
    <a:srgbClr val="884517"/>
    <a:srgbClr val="080808"/>
    <a:srgbClr val="1CA0A0"/>
    <a:srgbClr val="0D0D0D"/>
    <a:srgbClr val="00FFFF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1157 216 4920,'0'0'-307,"1"-4"-178,4-56-133,-5 55 611,-1 0 16,-1-5 38,0-1 0,0 0 0,-1 0 0,0 1 1,-1-1-1,0 1 0,-1 0 0,-8-13 0,11 20-39,-1 0-1,0 0 1,1 1-1,-1 0 1,0-1-1,0 1 1,-1 0-1,1 1 1,0-1-1,-1 0 0,1 1 1,-1 0-1,1 0 1,-1 0-1,-4-1 1,-48-2 36,32 6-39,0 1 1,0 1 0,1 1-1,-1 1 1,-37 16 0,-105 55 10,145-66-14,-27 14 7,2 3 0,0 2 0,2 1 0,2 3 0,1 1 0,1 2 0,2 2 0,-51 67 0,62-68 10,2 1-1,1 0 1,2 2 0,2 1 0,1 0-1,3 2 1,1-1 0,2 2 0,3 0-1,-8 62 1,16-89-13,1 2 1,1-1-1,1 0 0,0 0 0,2 0 1,0-1-1,1 1 0,0-1 0,2 1 1,11 24-1,-13-35-9,0 0 0,0 0 0,1-1 0,1 1 0,-1-1 0,1 0 0,0-1 0,0 0 0,1 0 0,0 0 0,0-1 0,1 0 0,-1 0 0,1 0 0,0-1 0,0-1 0,1 1 0,-1-1-1,1-1 1,-1 1 0,1-2 0,0 1 0,0-1 0,9 0 0,5-1-76,1-2 0,-1 0 0,1-1 0,-1-2 0,0 0 0,-1-1 0,1-2 0,-1 0 0,37-20 0,-33 13-77,-1 0 0,-1-1 0,0-2 0,-1 0 0,-1-1 0,-1-2 0,27-33 0,-42 46 96,0-1-1,-1-1 1,0 1 0,0-1-1,-1 0 1,-1 0 0,0 0-1,0 0 1,-1 0 0,2-14-1,-4 21 62,0-1-1,0 1 1,0 0 0,-1 0-1,1 0 1,-1 0 0,1-1-1,-1 1 1,0 0 0,0 0-1,-1 0 1,1 1 0,-1-1-1,1 0 1,-1 0 0,0 1-1,0-1 1,0 1 0,0 0-1,-1-1 1,1 1 0,-1 0-1,1 0 1,-1 1 0,-3-3-1,-7-3 67,-1 0-1,0 1 0,-27-9 1,22 9 57,-27-7 187,-9-6 215,52 18-431,3 0-91,0 1 1,1-1-1,-1 1 1,0 0-1,1-1 1,-1 1-1,0-1 1,1 1-1,-1-1 1,0 1-1,0-1 1,1 1-1,-1-1 1,0 1-1,0-1 1,0 1-1,0-1 1,0 1-1,0-1 1,0 1-1,0-1 1,0 1-1,0-1 1,0 0-1,0 1 1,0-1-1,-1 0 1,1 0-2,0 0 1,0 0 0,0 1 0,-1-1 0,1 0-1,0 0 1,0 0 0,0 0 0,1 0 0,-1 0-1,0 1 1,0-1 0,0 0 0,1 0 0,-1 0-1,0 1 1,1-1 0,-1 0 0,1 0 0,-1 1-1,1-1 1,-1 0 0,1 1 0,-1-1 0,1 0-1,0 1 1,-1-1 0,1 1 0,0-1 0,0 0-1,17-13 32,0 0 0,1 2 0,1 0-1,0 1 1,0 0 0,1 2 0,0 1-1,1 0 1,0 2 0,39-7 0,-48 11-26,1 1 1,-1 1 0,1 0 0,-1 0 0,0 1-1,1 1 1,-1 1 0,24 6 0,-28-5-3,0-1 1,-1 2 0,1-1-1,-1 1 1,0 0-1,0 1 1,-1 0-1,1 0 1,-1 1 0,-1 0-1,1 0 1,-1 0-1,7 13 1,-2-2 18,-1 0 0,-1 1 1,-1 0-1,-1 1 0,0-1 0,6 38 0,6 122-90,-9-49-2046,-7-114 1428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4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85 2984,'-2'-6'-74,"1"-1"-1,0 1 0,1-1 0,-1 0 1,1 1-1,0-1 0,1 1 0,2-11 1,-2 13 403,-1 3-326,0 1 0,0 0 0,0-1 0,0 1 1,0-1-1,0 1 0,0 0 0,0-1 0,0 1 0,0-1 0,0 1 0,0 0 1,1-1-1,-1 1 0,0 0 0,0-1 0,0 1 0,1-1 0,-1 1 0,0 0 1,0 0-1,1-1 0,-1 1 0,0 0 0,1-1 0,-1 1 0,0 0 0,1 0 1,-1 0-1,0-1 0,1 1 0,-1 0 0,0 0 0,1 0 0,-1 0 1,1 0-1,-1 0 0,0 0 0,1 0 0,-1 0 0,1 0 0,-1 0 0,0 0 1,1 0-1,-1 0 0,1 0 0,-1 0 0,0 0 0,1 0 0,-1 1 0,0-1 1,1 0-1,-1 0 0,1 1 0,36 44 103,2-1 0,70 62 1,26 28-63,-116-114-136,-1-1-407,-2 0-1,29 43 0,-36-46-69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3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31 3288,'0'0'-112,"0"-5"0,-2-15 0,2 15 18,2 18-82,47 261 859,-3-55-77,24 90 4,-66-297-734,4 19-2284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3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28 2688,'-3'-3'-12,"-29"-21"56,29 23-19,-3 2 1,0 1-19,1 0 0,-1 0 0,1 0 0,-1 1 0,1-1 0,0 1-1,0 0 1,0 1 0,1-1 0,-1 1 0,1 0 0,0 0 0,0 0 0,-4 7 0,-13 18 56,2 1 1,1 1-1,1 0 0,2 2 0,1 0 1,1 0-1,2 2 0,2-1 1,-6 37-1,7-13 49,1 1 1,4-1-1,2 1 1,11 104-1,-4-121-47,1-1 0,2 1 0,2-1 0,2-1 0,1 0 0,3-1 0,0 0 0,3-2 0,25 38 0,-33-58-25,1-1 0,1-1 0,0 0 1,0-1-1,2 0 0,-1-1 1,2-1-1,35 20 0,-37-25 4,0-1-1,1 0 0,-1-1 0,1-1 0,0 0 1,1-1-1,-1-1 0,1-1 0,-1 0 0,1-1 0,-1-1 1,22-3-1,-13-1-8,-1-1 1,0-1-1,0-1 0,-1-1 1,0-1-1,-1-2 0,0 0 1,0-1-1,-2-1 0,32-27 0,-23 16-6,-2-2 0,0-1 0,-2-1-1,-2-2 1,0 0 0,22-43-1,-33 53-6,-2 0 0,-1-1 0,0 0 0,-2 0 0,0-1 0,-2 0-1,0 0 1,-2 0 0,2-32 0,-6 37 14,0 1-1,0-1 1,-2 0 0,0 1-1,-2 0 1,1 0 0,-2 0-1,0 0 1,-1 1-1,-1 0 1,-1 0 0,-19-27-1,2 10 66,-1 2-1,-1 1 1,-1 1 0,-2 2-1,-1 0 1,-1 3-1,-36-22 1,24 21-75,0 2 0,-2 1 0,0 3 0,-1 2-1,-60-13 1,104 29-249,0 1-1,-1 0 0,1 0 0,0 1 0,0-1 1,0 1-1,-1 0 0,1 0 0,0 0 0,0 1 1,1-1-1,-1 1 0,0 0 0,0 0 0,1 0 1,-1 1-1,-4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299 211 2268,'-11'-10'-74,"8"8"26,0 0-4,-9-6 46,8 6 31,0 0 1,0 0-1,1 0 1,-1 1-1,0 0 1,0-1-1,-1 2 1,-4-2-1,5 2-24,0-1 69,0 0-3,-82-14 497,82 15-546,1-1 0,0 0 0,0 0 0,-1-1-1,1 1 1,0-1 0,0 1 0,0-1 0,1 0 0,-1 0 0,0 0 0,1 0 0,-1-1 0,1 1 0,0-1-1,0 0 1,0 1 0,0-1 0,0 0 0,0 0 0,1 0 0,0 0 0,-1 0 0,1-1 0,1 1 0,-1 0-1,-1-5 1,2 4 11,2-2 1,0 1-25,0 0 1,0-1-1,1 1 1,-1 0-1,1 0 1,0 1-1,1-1 1,-1 1-1,1-1 0,0 1 1,0 0-1,0 1 1,0-1-1,1 1 1,-1-1-1,1 1 1,5-2-1,-6 4 0,1 4 9,-1 0-9,0 0-1,1 0 0,-1 1 1,-1-1-1,1 1 0,0 0 1,-1 0-1,0 0 0,0 0 0,0 1 1,0-1-1,-1 1 0,0 0 1,3 7-1,-2-1-1,0 0 0,-1 1 0,0-1 0,-1 1 0,0 0 0,-2 14 0,-1 6-16,-3 0 1,0-1-1,-2 0 1,-12 35-1,11-44 2,0 0 0,-1-1 0,-2 0-1,0-1 1,-1 0 0,-1-1 0,-1 0 0,0-1 0,-26 25 0,10-25-83,39-17 97,0 0 0,1 0 1,-1 1-1,0 1 0,0-1 1,0 1-1,0 1 0,-1 0 1,0 0-1,12 8 0,63 37-909,-79-48 453,0 0-214,19 1 119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5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38 2060,'-10'-6'-18,"0"1"-1,-1 0 1,1 1-1,-1 0 1,0 0 0,-1 2-1,1-1 1,0 1-1,-1 1 1,1 0-1,-1 1 1,-15 1-1,19 0 29,0 0 0,0 1 0,0 0-1,0 1 1,1 0 0,-1 0-1,1 1 1,-1-1 0,1 2-1,0-1 1,1 1 0,-1 0 0,1 0-1,0 1 1,0 0 0,1 0-1,0 0 1,-7 11 0,-4 9 44,2 0-1,1 2 1,1-1 0,2 1 0,1 1 0,1 0 0,1 0-1,-4 41 1,5-12 50,3 0 0,3 1 0,9 83 0,-3-95-49,1-2-1,3 1 1,1-1 0,2-1-1,3 0 1,1-1 0,2-1-1,30 50 1,-36-73-19,1 0 0,0-1 0,1 0 0,1-2 0,1 1 1,0-2-1,1 0 0,20 12 0,-22-18-11,1 0 0,0-1 0,0-1 0,0 0 0,1-1 0,0-1 0,1-1 0,-1-1 0,1 0 0,37 0 0,-17-5 42,-1-1 1,1-2-1,-1-2 1,0-1-1,0-2 0,60-25 1,-52 15-13,-1-2-1,-2-1 1,0-3 0,71-55 0,-97 66-42,0 0-1,0-2 1,-1 0-1,-2-1 1,1 0-1,-2-1 1,-1-1-1,0 0 1,-1-1-1,13-35 1,-18 37-5,-1 0 1,-1-1 0,0 1 0,-1-1-1,-2 0 1,0 1 0,0-1-1,-2 0 1,-1 0 0,0 0-1,-2 1 1,-9-33 0,1 19 23,-2-1 0,-1 2 1,-1 0-1,-2 1 0,-1 0 0,-1 2 1,-2 0-1,-1 2 0,-1 0 0,-1 2 0,-33-26 1,26 25-3,-2 2-1,0 1 1,-2 2 0,0 1 0,-1 2 0,-1 2 0,-1 1-1,0 2 1,-57-11 0,62 17-60,-1 3 1,1 0-1,0 3 0,-38 2 0,54 1-295,1 0 0,-1 1 0,1 1 0,-1 0 1,1 1-1,0 2 0,1-1 0,0 2 0,-26 16 0,16-7-100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0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62 3076,'0'0'74,"-7"-3"52,0-1-41,5 3-3,0-1-1,0 1 1,0 0 0,0 0-1,-1 0 1,1 0-1,0 0 1,-1 1 0,1-1-1,0 1 1,-5-1-1,13-4-13,-5 5-65,3-4 17,0 0 0,1 1 0,0-1 1,0 1-1,0 0 0,0 1 0,0-1 0,0 1 1,1 0-1,-1 1 0,1-1 0,0 1 1,8-1-1,-10 2-13,1-1-15,0 0 1,0 1-1,0-1 1,0 1-1,0 0 0,0 1 1,0-1-1,0 1 0,0 0 1,0 0-1,0 1 1,-1 0-1,1-1 0,0 2 1,-1-1-1,0 0 0,7 5 1,-10-5-10,0 0 0,0-1 0,0 1 0,-1-1 0,1 1 0,0 0 0,-1 0 0,0-1 0,1 1 0,-1 0 0,0 0 0,0 0 0,0 0 0,0-1 0,0 1 0,0 0 1,-1 0-1,1 0 0,-1 2 0,-14 38-153,11-32 133,-8 15-55,-1 0 0,-1-1-1,-20 28 1,-16 26 33,48-74 79,6 0-21,-2-2 4,0 0-1,0 0 1,0-1-1,1 1 1,-1 0-1,1-1 1,-1 0-1,1 0 1,0 1 0,-1-2-1,1 1 1,0 0-1,0 0 1,-1-1-1,1 0 1,0 1 0,4-1-1,24 4 21,9 3 8,-36-6-26,0 0-1,0-1 1,0 2-1,0-1 1,0 0-1,-1 1 1,1 0-1,-1-1 1,1 2 0,-1-1-1,6 5 1,-8-6 3,0 1 0,0 0 1,-1 0-1,1-1 0,0 1 0,-1 0 1,0 0-1,1 0 0,-1 0 1,0 0-1,0 0 0,0 0 0,0-1 1,0 1-1,0 0 0,-1 0 1,1 0-1,-1 0 0,1 0 0,-2 2 1,0 1 10,-1 1 0,0-1 0,-1 0 1,1 1-1,-1-2 0,-7 8 1,-2 1 24,-2 0 1,1-1 0,-28 16 0,25-18-11,-1-1 1,0 0 0,-1-2-1,1 0 1,-1-1-1,-40 7 1,51-12-85,0 0-1,0 0 1,0 0 0,0-1-1,0 0 1,0-1 0,0 0-1,0 0 1,0-1 0,0 0-1,0 0 1,1-1-1,-1 0 1,1 0 0,0-1-1,-1 0 1,2 0 0,-1 0-1,-9-9 1,15 12-48,-1-1 1,1 1-1,0-1 0,-1 1 1,1-1-1,0 0 0,0 1 1,0-1-1,0 0 0,1 0 1,-1 0-1,0-2 0,-1-3-88,-3-14 11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0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468 269 2540,'0'-11'15,"-1"0"-1,1-1 1,-2 1-1,0-1 0,-5-18 1,6 26-6,-1 1 0,1 0 0,-1-1-1,1 1 1,-1 0 0,0 0 0,0 0 0,0 0 0,-1 0 0,1 0 0,-1 1 0,0-1 0,1 1 0,-1 0-1,0 0 1,0 0 0,-1 0 0,1 0 0,0 1 0,0-1 0,-1 1 0,1 0 0,-1 0 0,-4 0 0,-2-1 9,0 1-1,0 1 1,0 0 0,0 0 0,0 1 0,0 0 0,0 1 0,0 0 0,1 0 0,-1 1 0,1 1 0,-1 0 0,1 0 0,-10 6 0,6-1 20,0 1 0,1-1-1,0 2 1,1 0 0,0 0 0,1 1 0,0 0 0,-12 20 0,5 0 40,0 0 0,2 1 0,2 0 1,1 1-1,1 1 0,2 0 0,-6 50 1,11-51-7,2 0 1,1 0 0,2 0 0,1 0-1,2 0 1,15 64 0,-15-82-43,0 0-1,2 0 1,0-1 0,1 1 0,0-1 0,1-1 0,1 1 0,0-2 0,1 1 0,0-1 0,1 0 0,1-1-1,0-1 1,0 0 0,1 0 0,15 8 0,-14-12-14,1-1 0,0-1 1,1 0-1,-1-1 0,1 0 0,0-2 0,0 1 0,0-2 1,0 0-1,0-2 0,0 1 0,0-2 0,23-4 0,7-4-14,0-2-1,0-1 1,54-26-1,-47 15-2,-2-2 0,0-2-1,-2-3 1,-1-1 0,-2-3 0,-1-2-1,-2-1 1,-2-3 0,-1-1-1,59-83 1,-88 108 0,0 0-1,-2-1 1,0 0-1,-1 0 1,0-1-1,-2 0 1,0 0 0,-2-1-1,0 0 1,2-30-1,-6 36 2,0 0 0,-1 0-1,0 0 1,-1 0 0,-1 0 0,0 1-1,-1-1 1,-1 1 0,0 0-1,0 0 1,-1 0 0,-1 0 0,0 1-1,-1 1 1,0-1 0,-10-10-1,4 8 2,-1 0 0,1 0 0,-2 2 0,0 0 0,-1 0 0,0 2 0,0 0 0,-1 1 0,0 1 0,-1 0-1,-34-8 1,22 9-52,-1 2 1,0 1-1,0 1 0,0 2 0,0 2 0,-62 7 0,15 4-613,-1 3 0,2 3 0,-116 44 1,137-37 219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3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88 1968,'-4'-9'-69,"-13"-26"30,13 26 42,1-1 182,-4-10 59,7 20-227,0 0 0,0 0 0,0 0-1,0 0 1,0 0 0,0-1 0,0 1 0,0 0-1,0 0 1,0 0 0,0 0 0,0-1 0,0 1-1,0 0 1,0 0 0,0 0 0,0 0-1,0-1 1,0 1 0,0 0 0,0 0 0,0 0-1,0 0 1,0 0 0,-1-1 0,1 1 0,0 0-1,0 0 1,0 0 0,0 0 0,0 0 0,0 0-1,-1 0 1,1 0 0,0 0 0,0-1 0,0 1-1,0 0 1,-1 0 0,1 0 0,0 0-1,0 0 1,0 0 0,0 0 0,0 0 0,-1 0-1,1 0 1,0 0 0,0 0 0,0 0 0,0 0-1,-1 0 1,1 0 0,0 0 0,0 1 0,0-1-1,0 0 1,0 0 0,-1 0 0,1 0 0,0 0-1,0 0 1,0 0 0,0 0 0,0 1-1,0-1 1,-1 0 0,1 0 0,0 0 0,-29 79 304,-25 105 0,53-180-302,1-3-16,-1-1 0,1 1 0,0 0 0,-1 0 0,1 0 0,0-1 0,0 1 0,0 0 0,0 0-1,0 0 1,0 0 0,0-1 0,0 1 0,0 0 0,0 0 0,0 0 0,1 0 0,-1-1 0,0 1 0,0 0 0,1 0 0,-1 0 0,1-1 0,-1 1 0,1 0 0,-1-1 0,1 1-1,-1 0 1,1-1 0,-1 1 0,1-1 0,0 1 0,0-1 0,-1 1 0,1-1 0,0 1 0,0-1 0,-1 0 0,1 1 0,0-1 0,1 0 0,30 7 52,-27-7-44,1-2-4,8-1-17,0-1 1,0 0-1,-1-2 1,1 1 0,17-11-1,76-56-89,-105 70 101,14-10 3,-15 12-4,-1-1 0,0 1 0,0 0 0,0-1 0,1 1 0,-1 0 0,0 0 1,0-1-1,1 1 0,-1 0 0,0 0 0,0 0 0,1-1 0,-1 1 0,0 0 0,1 0 0,-1 0 0,0 0 0,1 0 1,-1 0-1,0 0 0,1 0 0,-1-1 0,0 1 0,1 0 0,-1 0 0,0 1 0,1-1 0,-1 0 0,0 0 0,1 0 1,-1 0-1,0 0 0,0 0 0,1 0 0,-1 0 0,0 1 0,1-1 0,-1 0 0,0 0 0,0 0 0,1 1 1,-1-1-1,0 0 0,0 0 0,1 1 0,-1-1 0,0 0 0,0 0 0,0 1 0,0-1 0,1 1 0,-22 94-1060,-10 130 0,31-206 799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3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445 100 2664,'-25'-43'-212,"21"37"224,0 0 0,-1 0 1,0 0-1,1 1 1,-12-9-1,14 12-1,0 1-1,0-1 0,0 1 0,0 0 0,0 0 1,-1 0-1,1 0 0,0 0 0,0 1 0,-1-1 1,1 1-1,-1-1 0,1 1 0,0 0 0,-1 0 1,1 0-1,-1 0 0,1 0 0,0 1 1,-1-1-1,-3 2 0,-4 2 26,1 0 0,-1 0 0,1 1 0,0 0-1,0 1 1,0 0 0,1 1 0,0 0 0,0 0 0,1 0 0,0 1 0,0 0 0,-6 11 0,4-4 19,0 0 1,2 1-1,0 0 1,1 0 0,0 0-1,1 1 1,-4 27-1,5-13 27,1 0-1,2 0 1,1 0-1,2 0 0,0 0 1,2 0-1,2-1 1,18 59-1,-18-71-42,1-1 1,1-1-1,0 1 0,1-1 0,1-1 0,1 0 1,0 0-1,0-1 0,27 24 0,-31-32-12,0-1-1,0 1 1,1-2 0,0 1-1,-1-1 1,1 0 0,1 0-1,-1-1 1,0-1-1,1 1 1,0-1 0,0-1-1,-1 1 1,1-1-1,0-1 1,0 0 0,0 0-1,0-1 1,0 0-1,0 0 1,-1-1 0,12-4-1,-2-1 5,1-1-1,-1 0 0,-1-1 1,0-2-1,0 1 1,-1-2-1,0 0 0,-1-1 1,-1-1-1,0 0 1,-1-1-1,0 0 1,-1-1-1,-1 0 0,-1-1 1,14-29-1,-16 29-7,-1 0-1,-1 0 0,0 0 1,-2-1-1,0 0 0,-1 0 1,0 0-1,-2 0 1,0-1-1,-1 1 0,-1 0 1,-1 0-1,0-1 0,-2 1 1,0 1-1,0-1 1,-2 0-1,-9-18 0,8 21 10,0 0-1,-2 1 0,0 0 1,0 1-1,-1 0 0,-1 0 1,0 1-1,-1 1 0,0 0 0,-23-16 1,23 20-16,0 0 0,0 1 0,0 1 0,-1 0 1,0 1-1,0 0 0,0 1 0,0 0 0,0 1 0,-1 1 0,1 0 1,-1 1-1,-19 1 0,-6 4-39,-1 1 1,1 1-1,-63 22 1,78-21-421,1 2 0,1 0 0,0 1 0,1 1 0,0 2 0,0 0 0,-20 18 0,20-13-1015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3:4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13 106 144,'0'0'6,"-1"0"1,1 0-1,-1 0 1,1 0-1,-1 0 0,1 0 1,-1 0-1,1 1 0,-1-1 1,1 0-1,-1 0 1,1 0-1,-1 1 0,1-1 1,-1 0-1,1 1 0,0-1 1,-1 0-1,1 1 1,-1-1-1,1 0 0,0 1 1,-1-1-1,1 1 1,0-1-1,0 1 0,-1-1 1,1 0-1,0 1 0,0-1 1,0 1-1,0-1 1,-1 1-1,1-1 0,0 1 1,0 0-1,0-1 1,0 1-1,0 0 0,23 7 140,39-5 59,394-69 1137,-162 20-854,-250 38-416,-24 4 49,1 1 1,31 0-1,-62 7-105,-16 7-9,-1-2 0,0-1 1,0-1-1,-52 7 0,-133 2-8,113-10 16,-183 2 7,278-8-26,-1 0 4,-17 0 8,17 0 6,3 0-15,1 1 0,-1-1 0,0 1 0,0 0 0,1-1 0,-1 1 0,1 0 0,-1 0 0,1 0 0,-1 0 0,1 0 0,-1 1 0,1-1 0,-1 2 0,-4 1-2,2 3 13,-1 11-2,1 1 0,0-1 0,2 1 0,0 0 0,1 32 0,0 5 12,-42 1069 587,45-884-469,25 530 189,45-119-122,36 495 168,-45-355 79,-28-544-154,79 285 0,163 585 1042,-257-1016-1277,-11-37-21,1 85 0,0-3-6,-3-41-1,5 50 18,10-17-24,17 169 35,-33-258-68,-3-25 9,0 1 0,-1 31 0,0 8 109,-2-62-78,1 26 138,4 58 270,25-87-324,124-46-37,-100 28-525,0 2 0,98-16 1,-56 22-2684,-63 11 865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3:4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237 152 1112,'0'0'1032,"-9"-5"-880,-23-13-34,24 13 84,0 9-85,-4 3-63,2 0 0,-1 1 0,1 0 0,0 0 0,0 1 1,1 0-1,0 1 0,1 0 0,0 0 0,1 1 0,-10 18 0,6-1 9,0 1-1,2 0 1,1 0 0,2 1-1,0 0 1,3 1-1,0-1 1,2 33 0,1-38-28,2 0 0,0 0 0,2 0 1,1 0-1,1-1 0,1 0 1,1 0-1,1 0 0,1-1 0,15 26 1,-19-40-1,0 0 0,0 0 0,1 0 0,1-1 0,-1 0 0,1-1 0,0 1 1,1-2-1,0 1 0,0-1 0,0 0 0,1-1 0,19 7 0,-20-9-8,0-1 0,0 0 0,0-1 0,0 0-1,0 0 1,0-1 0,1 0 0,-1-1 0,0 0-1,0-1 1,0 1 0,0-2 0,0 1 0,-1-1 0,1-1-1,14-7 1,5-5 21,-1-1 1,-1-2-1,-1 0 0,0-2 0,-2-1 0,0 0 0,-2-2 1,24-33-1,-18 20 15,-2-2 0,-3-1 0,0 0 0,-3-2 0,17-50 0,-31 76-4,0 0 0,-2 0 0,0 0 0,0 0 0,-1-1 0,-1 1 0,-3-33 0,1 39-30,-1 1 0,1 0 0,-2 0 0,1 0 0,-2 1 0,1-1 0,-1 1 0,0-1 0,-1 1 0,0 0 0,0 1 0,0-1 0,-1 1 0,0 0 0,-11-9 0,-2 2 18,0 0 0,-1 2 0,-1 0 0,0 1 0,0 1 0,-1 1 0,0 1 0,0 1 0,-29-5 0,16 6-42,0 1 0,-1 1-1,1 2 1,-1 2 0,-50 5-1,72-3-115,0 1 0,0 0 0,-21 7 0,31-8-143,-1-1 0,1 1 0,0 0-1,0 1 1,0-1 0,0 1 0,0 0 0,1 0-1,-1 0 1,1 0 0,0 0 0,0 1 0,0 0-1,-3 4 1,5-7-1160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4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9 170 1960,'0'0'-123,"-8"9"-435,8-9 579,0 0 0,0 0-1,1 0 1,-1 0 0,0 0 0,0-1 0,0 1 0,1 0 0,-1 0 0,0 0 0,0 0 0,0 0 0,1 0 0,-1 0 0,0 0-1,0 0 1,0 0 0,1 0 0,-1 0 0,0 0 0,0 0 0,1 0 0,-1 0 0,0 0 0,0 0 0,0 0 0,1 0 0,-1 0-1,0 1 1,0-1 0,0 0 0,0 0 0,1 0 0,-1 0 0,0 0 0,0 0 0,0 1 0,0-1 0,1 0 0,-1 0 0,0 0-1,0 1 1,0-1 0,0 0 0,0 0 0,0 0 0,0 1 0,0-1 0,0 0 0,0 0 0,0 0 0,0 1 0,0-1 0,0 0 0,0 0-1,0 0 1,0 1 0,0-1 0,0 0 0,0 0 0,0 1 0,0-1 0,210-43 321,-177 40-313,467-32 160,-412 35-194,-27-2 5,-8-1 43,-53-1-40,0-12-5,0 12 30,-5-2-11,-40-51 111,43 54-106,-6-3-8,6 3 4,6 6 93,2 2-103,0 0 0,0 1 0,0 0 0,0 0-1,-1 0 1,0 0 0,0 1 0,-1 0 0,0 0-1,0 0 1,-1 1 0,0-1 0,0 1 0,0 0 0,-1 0-1,-1 0 1,2 14 0,-3-12-135,0 0 0,-1 1 0,-1-1 0,0 0 0,0 0 1,-1 0-1,0 0 0,-1 0 0,0-1 0,-1 1 0,1-1 0,-2 0 0,-6 8 0,10-14-555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3:4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1097 4204,'0'0'-138,"14"-20"13,-8-2 267,1-1 0,1 1 0,1 0 0,1 1-1,22-37 1,81-100 352,-8 11-145,-70 91-249,159-283 314,-145 242-384,-47 95-21,-1-2-16,13-27 11,-12 28-12,1-8-13,-2 8 15,-4 9-35,-3 7 34,1 0-1,0 0 1,-3 22 0,6-29-3,1 1 1,1 0-1,-1 0 0,1 0 0,0-1 0,1 1 0,-1 0 0,1 0 0,1 0 0,-1-1 0,1 1 0,5 11 0,-5-15 6,-1 0-1,1 0 1,0 0 0,0 0-1,0-1 1,0 1 0,1-1-1,-1 1 1,1-1 0,-1 0-1,1 0 1,5 3-1,-6-4 6,0 0-1,0-1 1,0 1-1,0-1 0,0 0 1,0 1-1,0-1 0,0 0 1,0 0-1,0 0 0,0-1 1,0 1-1,0 0 1,0-1-1,0 1 0,0-1 1,0 0-1,0 0 0,0 0 1,0 0-1,-1 0 0,1 0 1,0 0-1,-1 0 1,4-3-1,1-3 18,1 0 0,-1 0-1,-1 0 1,1-1 0,-1 0 0,-1 0 0,1 0 0,-1 0-1,-1-1 1,1 0 0,3-17 0,-6 21 1,1 0 1,-1-1-1,-1 1 0,1-1 1,-1 0-1,0 1 0,0-1 1,0 1-1,-1-1 0,0 1 1,0-1-1,-1 1 0,1-1 1,-1 1-1,0 0 0,0 0 1,-1 0-1,0 0 0,0 0 1,0 1-1,0-1 0,-6-4 1,6 6-21,0 0 1,-1 1-1,1-1 1,-1 1 0,0 0-1,0 0 1,0 1-1,0-1 1,0 1 0,0 0-1,0 0 1,-1 0-1,1 1 1,0-1 0,0 1-1,-1 0 1,1 0-1,-5 1 1,-7 2-83,0 0 0,1 1 0,-22 9 1,33-12 61,-49 19-863,2 3 1,0 2 0,-62 40 0,75-40 69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3:4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643 561 3452,'-11'-2'-124,"-34"-9"34,40 10 103,1-1 0,-1 0-1,0 0 1,1 0 0,0-1-1,-1 0 1,1 0 0,0 0-1,0 0 1,1-1-1,-1 1 1,-5-9 0,4 7 29,2 1-4,-176-181 2124,146 154-1779,-2 1 1,-1 3-1,-61-37 1,41 28-92,53 33-251,1 1-54,-38-26 226,39 27-243,0 0 0,-1 0 0,1 0 0,0 0-1,-1 0 1,1 0 0,-1 0 0,1 0 0,-1 1-1,1-1 1,-1 0 0,0 1 0,1-1 0,-1 1-1,0 0 1,1 0 0,-1 0 0,-2 0 0,2 6-4,1 1 1,-1-1-1,2 1 1,-1 0-1,1 0 1,0-1-1,0 1 1,1 0-1,0-1 1,0 1-1,1 0 1,0-1-1,0 1 1,0-1-1,7 11 1,-7-12 9,1-1 0,0 0 0,-1 0 0,1-1 0,1 1 1,-1 0-1,1-1 0,-1 0 0,1 0 0,0 0 0,0-1 0,8 5 1,-9-6 4,2-1 19,0-2 4,-1 1 1,1-1-1,-1 1 0,1-2 0,-1 1 1,0 0-1,1-1 0,-1 0 1,-1 0-1,1 0 0,0 0 1,-1 0-1,1-1 0,-1 0 1,0 0-1,0 0 0,-1 0 1,1 0-1,-1 0 0,0-1 1,0 1-1,0-1 0,-1 1 0,0-1 1,0 0-1,0 0 0,0 0 1,-1 1-1,1-1 0,-1 0 1,-1 0-1,1 0 0,-1 0 1,1 0-1,-3-5 0,1 4 8,0 0 0,0-1 0,-1 1 1,0 0-1,0 0 0,-1 1 0,0-1 0,0 1 0,0-1 0,0 1 0,-1 1 0,0-1 0,0 1 0,0-1 0,-1 1 0,1 1 0,-1-1 0,0 1 1,-6-3-1,8 5-31,2 3-93,0-1 94,0 0 1,1 1-1,-2-1 1,1 0-1,0 0 0,0 0 1,0 0-1,0-1 1,0 1-1,-5 0 1,1 1-37,4-2 15,1 1 0,0 0 0,0 0 0,0 0 0,0 0 1,0 1-1,0-1 0,0 0 0,0 0 0,0 1 0,0-1 0,1 0 0,-1 1 0,0-1 0,1 0 0,-1 1 0,1-1 0,0 1 0,-1-1 0,1 1 0,0-1 0,0 1 0,0-1 0,0 1 0,0-1 0,1 1 0,-1 2 0,0-1-379,3 3-271,6 16-526,-7-17 191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3:5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1115 3660,'0'0'558,"7"-7"-525,21-22-15,-26 27-15,1 0 1,-1-1-1,1 1 0,0 0 0,-1 1 0,1-1 1,0 0-1,0 1 0,0 0 0,0 0 1,0 0-1,1 0 0,5-1 0,5-1 13,239-80 157,-249 82-152,17-9 3,-7-6 41,-19 17 3,-21 19-53,19-12-20,4 19-68,6-22 65,-1-2 4,7 17-12,-1-24 14,3-1 2,0-2 1,0 1-1,-1-1 1,0 0-1,-1-1 0,0 0 1,0-1-1,0 0 1,-1 0-1,-1-1 1,12-17-1,-17 21 9,1 1 0,-1 0 1,1-1-1,-2 0 0,1 1 0,-1-1 0,1 0 0,-2 0 0,1 0 1,-1 1-1,1-1 0,-2 0 0,0-12 0,0 15 14,-5-6 6,6 8-28,0 0-1,-1 0 0,1 0 0,0 1 0,0-1 0,-1 0 0,1 0 1,0 0-1,-1 1 0,1-1 0,-1 0 0,1 1 0,-1-1 0,1 0 1,-1 1-1,1-1 0,-1 1 0,0-1 0,1 0 0,-2 0 0,-36-5-16,33 6 9,0 2-15,-18 5 13,17-5-8,0 1-34,5-3 39,0 1 0,0-1 0,0 0-1,0 0 1,0 0 0,0 1 0,0-1-1,0 1 1,1-1 0,-1 1 0,0-1 0,0 1-1,0-1 1,1 1 0,-1-1 0,0 1 0,1 0-1,-1-1 1,1 1 0,-1 0 0,0 0-1,1 0 1,0-1 0,-1 1 0,1 0 0,0 0-1,-1 0 1,1 0 0,0 0 0,0 0-1,0 0 1,-1 0 0,1 0 0,0 0 0,1 1-1,11 23-44,-9-18 2,14 2-143,-17-8 205,1-1-1,-1 0 1,0 1-1,1-1 0,-1 0 1,0 0-1,1 1 0,-1-1 1,0 0-1,1 0 0,-1 1 1,1-1-1,-1 0 1,1 0-1,-1 0 0,0 0 1,1 0-1,-1 0 0,1 0 1,-1 0-1,1 0 1,-1 0-1,1 0 0,-1 0 1,1 0-1,-1 0 0,0 0 1,1 0-1,-1 0 1,1-1-1,-1 1 0,1 0 1,-1 0-1,0 0 0,1-1 1,-1 1-1,0 0 0,1-1 1,-1 1-1,0 0 1,1-1-1,-1 1 0,0 0 1,1-1-1,7-138 236,67-223 364,-54 251-280,-20 108-280,-1-42-34,0 40 4,0 3-9,1 0 1,-1 0-1,0 0 0,0 1 0,0-1 1,0 0-1,0 0 0,0 0 0,0 0 1,0 0-1,-1 0 0,1 0 0,-2-3 1,-3-12 10,3 13 18,-6-16 98,4 13-175,3 8-443,14 37 488,-10-29-2,0-6-8,34 34 26,-34-35-30,1-1 7,19 3 10,-4-3-5,-16-2 1,0 1 0,0-1 0,0 1 0,-1-1 0,1 0 0,0 0-1,-1 0 1,1-1 0,-1 1 0,1 0 0,-1-1 0,3-2 0,5-2 31,-5 2-8,0 0 0,0 0-1,-1-1 1,1 1 0,-1-1-1,0 0 1,0 0 0,-1-1-1,0 1 1,0-1 0,0 0-1,0 0 1,-1 0 0,0 0-1,0 0 1,1-11 0,-3 12-3,0 1 0,0 0 1,0-1-1,-1 1 1,0 0-1,0 0 1,0 0-1,0-1 1,0 1-1,-1 0 1,0 1-1,0-1 1,0 0-1,0 0 1,-1 1-1,1-1 1,-6-4-1,-1 5-4,0-1 0,-1 1-1,0 1 1,0 0 0,0 0-1,0 1 1,-16 0 0,20 1-25,2 2-12,-12 4-2,12-4 7,-9 14-162,8-2 141,3-11-2,1 1-68,-6 24-194,7-26 344,0-1 1,0 0-1,0 0 1,0 1-1,0-1 1,-1 0-1,1 0 1,-1 0-1,1 1 1,-1-1-1,1 0 0,-1 0 1,0 0-1,1 0 1,-1 0-1,0 0 1,0 0-1,0 0 1,1 0-1,-1-1 1,0 1-1,0 0 0,-2 0 1,-30-19 14,25 13-4,5 4-31,-1-1 0,1 1 0,-1-1 0,1 0-1,-1-1 1,1 1 0,0 0 0,0-1 0,-3-3 0,4 3-29,-1 0 0,0 1 0,0-1 0,0 1 0,0 0 1,-1 0-1,1 0 0,0 0 0,-5-1 0,-48-10-4416,53 14 3634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3:5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398 505 3484,'0'0'112,"-1"-6"-30,-1-16 14,2 17 296,-38-43 945,-34-43-454,-90-99-176,126 147-625,34 40-103,-1 1-20,2 0 10,0 1 1,0 0 0,0-1-1,0 1 1,0 0-1,-1 0 1,1 0 0,0 0-1,-1 0 1,1 0 0,-1 0-1,1 0 1,-1 1 0,1-1-1,-1 0 1,1 1-1,-1 0 1,0-1 0,1 1-1,-1 0 1,0 0 0,1 0-1,-4 0 1,-17 12 5,17-9-3,5 0-21,0-1 44,0 1 0,0 0 0,0 0 0,1-1 0,0 1 0,-1 0 0,1-1 0,0 1 0,0 0 0,0-1 0,1 1 0,-1-1 0,0 0 0,1 1 0,0-1 0,0 0 0,-1 0 0,1 0 0,0 0 0,1 0 0,-1-1 0,0 1 0,0-1 0,4 2 0,-3-1 3,51-1 16,-47-2-20,-3-2 18,-3 3-10,25-19 28,-25 19-20,1-1 0,-1 0 1,-1 0-1,1 0 0,0 0 1,0 0-1,0-1 0,0 1 1,-1 0-1,1 0 0,-1-1 1,1 1-1,-1 0 0,1-1 1,-1 1-1,0 0 0,1-1 1,-1 1-1,0 0 0,0-1 1,0 1-1,0-1 1,0 1-1,-1 0 0,1-1 1,-1-1-1,0-1-10,-1 0 20,1 0 1,-1 0 0,0 0 0,0 0 0,0 1 0,0-1 0,-1 1-1,0-1 1,1 1 0,-1 0 0,-5-4 0,-65-38 248,70 44-269,-1 0-7,2 1-28,1 0 0,-1 0 0,1 0 0,-1 0 0,0 0 0,1 1 0,-1-1 0,1 0 0,-1 1 0,1-1 0,-1 1 0,1 0 0,-1-1 0,-2 3 0,-17 4-1442,25 0 1203,1 1-87,0-1 0,0 1-1,1-1 1,0 0 0,0-1-1,11 10 1,-14-14 24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3:5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0 896 2704,'0'0'-112,"23"5"344,-5-5-240,-14 0 86,1 4-27,-5-3-28,0-1-1,0 0 1,0 1-1,1-1 1,-1 0-1,0 1 1,0-1-1,0 0 1,1 0-1,-1 1 1,0-1-1,0 0 1,0 0-1,1 1 1,-1-1-1,0 0 1,1 0-1,-1 0 1,0 1-1,1-1 1,-1 0-1,0 0 1,1 0-1,-1 0 1,0 0-1,1 0 1,-1 0-1,0 0 1,1 0-1,-1 0 1,0 0-1,1 0 1,-1 0-1,0 0 1,1 0-1,-1 0 1,0 0-1,1 0 1,-1 0-1,0 0 1,1-1-1,-1 1 1,1 0-1,68-69 372,62-78 0,-12 12-6,117-130 183,-127 142-419,3-1 28,-110 122-153,-1 0 7,0 1-1,1-1 0,-1 0 1,0 0-1,1 0 0,-1 1 1,1-1-1,-1 1 1,1-1-1,0 1 0,3-3 1,-3 3-335,0 0-1,0-1 1,-1 1 0,1 0 0,0-1 0,-1 0 0,1 1 0,-1-1-1,1 0 1,-1 0 0,0 0 0,1-2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3:5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6 3288,'-22'4'-147,"18"-3"120,-6 1 110,6-2-42,-1 1 1,1 0 0,0 0 0,-1 0 0,1 0-1,0 1 1,0 0 0,0 0 0,-6 3 0,8-2-29,-1 0 0,1-1 0,0 1 0,0 0 0,0 0 0,1 0 0,-1 0 0,1 1 0,0-1 0,-1 0 0,2 1 0,-1-1 0,0 0 0,1 1 0,-1-1 0,1 6 0,-1 2 11,1-1-1,0 1 1,1-1-1,0 1 0,1-1 1,0 1-1,0-1 1,7 15-1,-8-23 5,3-1 20,-3-1-42,1 0 0,-1 1 0,0-1 0,1 0 0,-1 0 0,1 0 0,-1 0 0,0 0 0,1 0 0,-1 0 0,0 0 0,1-1 0,-1 1-1,1 0 1,-1-1 0,2 0 0,1-2 27,1 0-1,-1 0 0,1-1 0,-1 1 0,0-1 0,0 0 0,-1 0 1,1 0-1,-1-1 0,0 1 0,0-1 0,0 0 0,-1 0 1,0 0-1,0 0 0,0 0 0,-1 0 0,1-1 0,-1 1 1,0 0-1,-1-1 0,1 1 0,-1-1 0,0 1 0,-2-9 0,2 10 63,0 1-74,-1 0 0,1 0 1,-1 0-1,1 0 0,-1 0 0,0 0 0,0 0 1,-1 0-1,1 1 0,-3-5 0,4 6-23,-1 0-1,0 0 1,0 0 0,1 0-1,-1 0 1,0 1-1,0-1 1,0 0 0,0 0-1,0 1 1,0-1 0,0 0-1,0 1 1,0-1-1,-1 1 1,1-1 0,0 1-1,0 0 1,0-1 0,-1 1-1,1 0 1,0 0 0,0 0-1,-1 0 1,1 0-1,0 0 1,0 0 0,-1 1-1,1-1 1,0 0 0,0 1-1,-2 0 1,-24 10-54,20-8 0,-16 12-250,23-14 265,0-1 0,0 1 0,-1 0-1,1 0 1,0 0 0,0 0-1,0-1 1,0 1 0,0 0-1,0 0 1,0 0 0,0 0 0,0-1-1,1 1 1,-1 0 0,0 0-1,0 0 1,1-1 0,-1 1-1,0 0 1,1 0 0,-1-1 0,1 1-1,-1 0 1,1-1 0,0 1-1,-1 0 1,1-1 0,-1 1 0,1-1-1,0 1 1,0-1 0,-1 0-1,1 1 1,0-1 0,0 1-1,-1-1 1,1 0 0,0 0 0,0 0-1,1 1 1,3 1 319,1 2 163,-2-4-413,13 0 1,-13 0-4,1 0 8,92-8 237,194-19 66,-287 27-327,1-1-3,15 0-2,-11 0-11,9 0 11,16-3 7,50-13 0,-51 10-9,-30 6-2,26-4 11,-25 4-4,1 0-209,34-5-1986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3:5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275 783 2904,'0'0'244,"-3"11"-225,3-12 0,0 1 1,0 0 0,0 0-1,0 0 1,0 0 0,0-1-1,-1 1 1,1 0 0,0 0 0,0 0-1,0 0 1,0 0 0,0-1-1,0 1 1,0 0 0,0 0 0,0 0-1,-1 0 1,1 0 0,0 0-1,0-1 1,0 1 0,0 0 0,0 0-1,-1 0 1,1 0 0,0 0-1,0 0 1,0 0 0,0 0-1,-1 0 1,1 0 0,0 0 0,0 0-1,0 0 1,0 0 0,-1 0-1,1 0 1,0 0 0,0 0 0,0 0-1,0 0 1,-1 0 0,1 0-1,0 0 1,0 0 0,0 0-1,0 0 1,-1 1 0,1-1 0,0 0-1,0 0 1,0 0 0,0 0-1,0 0 1,0 0 0,-1 1 0,1-1-1,0 0 1,0 0 0,0 0-1,-14-48 304,-13-73 0,3 4-44,-5 19 21,-44-100-1,45 143-484,27 52 169,-8-15-61,9 18 41,0 0 0,0-1 0,-1 1-1,1 0 1,0 0 0,0-1 0,-1 1-1,1 0 1,0-1 0,0 1 0,0 0-1,0-1 1,-1 1 0,1 0 0,0-1-1,0 1 1,0-1 0,0 1 0,0 0-1,0-1 1,0 1 0,0 0 0,0-1-1,0 1 1,0-1 0,0 1 0,0 0-1,1-1 1,-1 1 0,0 0 0,0-1-1,0 1 1,0 0 0,1-1 0,-1 1 0,0 0-1,0 0 1,1-1 0,-1 1 0,0 0-1,0 0 1,1-1 0,-1 1 0,0 0-1,1-1 1,40 15 60,-30-11 37,-2-8-17,8-2 3,-14 3-22,0 1 0,-1 0 0,1 0 1,-1-1-1,0 1 0,0-1 0,-1 0 0,1 0 0,-1 1 0,1-1 0,-1 0 1,0 0-1,-1 0 0,1-1 0,-1 1 0,0 0 0,0 0 0,-1-7 0,0 6 24,1 3-45,-1 0 0,1 0 0,-1 0 0,1 0 0,-1 0 0,0 1 0,0-1 0,0 0 0,0 0 0,0 1 0,0-1 0,0 1 0,-1-1 0,1 1 0,-1-1 0,1 1 0,-1 0 0,1 0 0,-1-1 0,0 1 0,0 0 0,1 1 0,-1-1 0,0 0 0,0 1 0,0-1 0,0 1 0,0-1 0,0 1 0,0 0 0,0 0 0,0 0 0,0 0 0,0 0 0,-3 0 0,-3 1-20,-1 0 0,1 0-1,-1 1 1,1 0 0,0 1 0,-13 5 0,19-8 4,0 1 0,0 0-1,0 0 1,-1 0 0,1 0 0,0 0 0,0 1 0,0-1 0,0 1 0,1-1 0,-1 1 0,0-1 0,1 1-1,-1 0 1,1 0 0,0 0 0,-1 0 0,1 0 0,-1 3 0,2-4-3,0 1 0,0-1 0,1 1 0,-1-1 0,0 0 0,1 1 0,-1-1 0,1 1 0,0-1 0,-1 0 0,1 1 1,0-1-1,0 0 0,-1 0 0,1 0 0,0 0 0,0 0 0,1 0 0,-1 0 0,0 0 0,1 1 0,3 2-46,13 8-250,32 10 31,-47-21 440,2-1-133,278-40 387,-143 30-737,-135 10 220,18-2-609,-10-2-643,-12 3 786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4:0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19 307 2168,'-10'16'-149,"3"-3"141,5-9 119,6-1-48,-1 0-38,1 0 0,-1-1 1,1 0-1,0 0 0,-1 0 0,1 0 1,0 0-1,0-1 0,0 0 0,0 0 1,1 0-1,-1 0 0,0-1 0,0 1 1,5-1-1,76-6 259,-60 4-233,1225-198 870,-1141 179-856,-44 9-67,706-113-830,-767 124 584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4:0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251 345 2420,'-54'10'18,"-139"30"530,190-40-272,14 1-190,75-4 141,0-3 0,148-31 0,-127 19-124,651-130 686,132-21-868,-784 155-2137,-101 13 1446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5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2448,'0'0'-117,"-4"4"-118,1-2 245,0 1 1,0-1-1,0 1 0,1 0 0,0 0 0,-1 0 1,1 0-1,0 0 0,0 0 0,1 0 0,-1 1 1,1-1-1,-1 1 0,1-1 0,0 1 0,1 0 1,-1-1-1,1 1 0,-1 7 0,24 497 856,-17-426-734,-3 19 66,-3 0-1,-20 139 1,14-178-125,-5 26-27,10-84-117,-1 19-2143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5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178 410 2328,'-5'-5'2,"1"0"0,0-1-1,0 1 1,0-1 0,0 0 0,-4-11-1,7 14 59,7-2-28,7-3 2,0 1-1,1 0 0,0 0 1,0 1-1,0 1 0,28-6 1,105-15 132,-88 17-109,607-91 319,-203 32-342,54-16-387,-470 75 358,-38 7-8,-6 2 2,1-1 1,-1 0 0,1 1 0,-1 0 0,1 0-1,-1 0 1,1 0 0,-1 0 0,7 2-1,-8-1 4,-1 0-1,1 0 1,-1 0-1,1 1 0,-1-1 1,0 0-1,0 0 0,1 1 1,-1-1-1,0 1 0,0-1 1,0 1-1,-1-1 1,1 1-1,0 0 0,0-1 1,-1 1-1,1 0 0,-1 0 1,0 0-1,0-1 0,1 1 1,-1 0-1,0 0 1,0 0-1,-1-1 0,1 3 1,17 706 795,-8-599-709,2 68 29,-10-159-99,-2-1 0,0 0 0,-1 1 0,-1-1 0,-9 33 0,10-45-15,-1 0 0,-1 0 0,1-1 1,-1 1-1,0-1 0,-1 0 0,1 0 0,-1 0 0,-1 0 0,1-1 1,-1 0-1,0 0 0,0-1 0,0 1 0,0-1 0,-1-1 1,-11 6-1,-30 8 5,-1-3 1,0-1 0,-1-2 0,-85 6-1,47-6 15,-1065 109 924,1136-118-926,-457 22 1221,470-24-1176,-2-1-3,-2 0-98,1 0 0,0 0 1,-1-1-1,1 0 0,0 0 0,0-1 1,-11-5-1,15 6-130,2 2-634,0-1 678,0 0 1,0 0 0,0 1-1,-1-1 1,1 0 0,0 0-1,1 0 1,-1 0 0,0 0-1,0 0 1,0-1 0,1 1-1,-1 0 1,0 0 0,1 0-1,-1-1 1,1 1 0,-1 0-1,1-1 1,0-1 0,0 1-909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5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3640,'0'0'-182,"3"11"-510,13 67 1171,13 159-1,-8-45 5,-8-114-261,-13-74-223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5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22 204 2604,'-4'1'-114,"-10"4"25,10-3 108,17-7 15,133-47 64,3 6 0,2 7 1,237-30-1,-385 69-100,0-1 0,0 1 0,0 0-1,0 0 1,0 0 0,0 1 0,0-1 0,0 0 0,0 1 0,0 0-1,-1 0 1,1 0 0,0 0 0,0 0 0,-1 1 0,1-1 0,-1 1 0,1-1-1,-1 1 1,0 0 0,1 0 0,-1 0 0,0 0 0,0 1 0,-1-1-1,1 1 1,0-1 0,-1 1 0,1-1 0,1 6 0,1 6 4,0 0 0,0 1 1,-2-1-1,1 1 0,-1 15 1,2 8 1,27 99 53,4 13-41,-34-145-14,-1-1 1,1 1-1,-1-1 1,0 1 0,-1-1-1,1 1 1,-1-1 0,1 1-1,-1-1 1,-1 1-1,1-1 1,-1 0 0,1 0-1,-1 0 1,-4 6-1,1-3 0,0 0 0,0-1-1,-1 0 1,1-1-1,-2 1 1,1-1-1,0 0 1,-8 4-1,-11 4 9,-1 0-1,0-2 0,-47 14 1,71-24-9,-104 27 125,0-5-1,-159 13 0,236-35-257,24-1 8,1-2-65,-15-6-1283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5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64 1868,'-21'9'-123,"2"3"228,19-12-101,0 0-1,1 0 0,-1-1 1,0 1-1,0 0 0,0 0 1,0 0-1,0 0 1,0 0-1,0 0 0,0 0 1,0 0-1,1 0 0,-1 0 1,0 0-1,0 0 0,0 0 1,0 0-1,0 0 0,0 0 1,0 0-1,0 0 0,1 1 1,-1-1-1,0 0 1,0 0-1,0 0 0,0 0 1,0 0-1,0 0 0,0 0 1,0 0-1,0 0 0,0 0 1,0 0-1,0 0 0,1 0 1,-1 1-1,0-1 0,0 0 1,0 0-1,0 0 1,0 0-1,0 0 0,0 0 1,0 0-1,0 0 0,0 0 1,0 1-1,0-1 0,0 0 1,0 0-1,0 0 0,0 0 1,0 0-1,0 0 0,0 0 1,0 0-1,0 1 1,0-1-1,-1 0 0,1 0 1,0 0-1,0 0 0,0 0 1,0 0-1,0 0 0,0 0 1,0 0-1,35-4 349,-22 1-442,37-6 177,68-23 1,-10 3-243,-100 27 70,-1 0-52,0 0 1,0 0 0,1 1-1,-1 0 1,0 0-1,1 1 1,-1 0 0,15 2-1,-7 4-245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5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1368,'6'-2'-68,"105"-53"-361,-108 54 347,12-12-258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5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1 0 376</inkml:trace>
  <inkml:trace contextRef="#ctx0" brushRef="#br0" timeOffset="1">1 0 316,'0'0'-24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5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1 629 468,'0'0'360,"5"-5"-176,0-1-85,17-13 1186,-15 21-1133,7 3-32,0 2 0,0 0 0,-1 0 0,0 1-1,0 1 1,13 12 0,77 57 841,-101-76-809,7 5 367,-8-7-493,-1 1 1,1 0 0,-1-1-1,1 1 1,-1 0 0,1-1-1,-1 1 1,1-1-1,-1 1 1,1-1 0,-1 1-1,1-1 1,0 1 0,0-1-1,-1 0 1,1 1-1,0-1 1,-1 0 0,1 0-1,0 1 1,0-1 0,0 0-1,-1 0 1,1 0-1,0 0 1,0 0 0,-1 0-1,1 0 1,0 0 0,0 0-1,0-1 1,-1 1 0,1 0-1,0 0 1,-1-1-1,1 1 1,0 0 0,0-1-1,-1 1 1,1-1 0,0 0-1,34-51 88,51-104-1,0-3-432,-10 44-1157,103-118 0,-145 191 239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4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2608,'1'-4'3,"1"-1"-1,0 0 1,0 0 0,0 0-1,0 1 1,6-8-1,-7 10 2,0 1 0,0 0 0,0 0 0,1-1 0,-1 1 0,1 0 0,-1 1 0,1-1 0,-1 0 0,1 0-1,-1 1 1,1-1 0,0 0 0,-1 1 0,1 0 0,0-1 0,-1 1 0,1 0 0,0 0 0,0 0 0,-1 0-1,1 0 1,2 1 0,6 1 6,0 1 0,0 0 0,-1 1 0,0 0 0,1 0 0,-2 1 0,1 0 0,0 1 0,-1 0 0,0 0 0,-1 0 0,11 12 0,10 13 42,40 57 1,-52-66-24,-8 2 55,-8-15 73,-2-9 239,-12-26-344,2-1-1,0 0 1,2-1-1,1 0 1,-8-50-1,13 54-9,1-48-1,3 65-91,1-1-1,0 1 1,0 0 0,0-1 0,1 1 0,0 0-1,1 0 1,-1 0 0,1 0 0,7-11-1,-8 16-29,-1 1 1,1-1-1,-1 1 0,1 0 0,0-1 0,-1 1 0,1 0 1,0 0-1,0 0 0,0 0 0,0 1 0,0-1 0,3 0 1,-3 0 6,2 0-636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5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53 3888,'-28'-31'-220,"23"24"38,-13-2-120,7 4 470,12 7 927,34 29-895,2-1 0,48 30 0,-1-8-401,-82-51 42,38 24-1832,-35-23 487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5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0 2396,'0'0'-60,"-8"5"1,-14 11 135,2 1 0,0 0 0,0 2-1,2 0 1,-20 27 0,-269 359-1091,276-365 398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5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69 2848,'0'0'-125,"-1"-5"-230,-3-17 299,3 16 6,-19-13-82,15 16 123,0 1 0,0 0-1,-1 0 1,1 0 0,-1 0 0,1 1-1,-1 0 1,1 0 0,-1 1 0,0-1-1,1 1 1,-1 1 0,0-1 0,1 1-1,-1 0 1,0 0 0,-9 4 0,-11 3 12,0 2 1,-31 17 0,49-23 5,1 0 0,0 0-1,0 1 1,1 0 0,-1 0 0,1 1 0,0-1 0,0 1 0,1 1 0,0-1-1,0 1 1,-8 13 0,12-17-1,1-1 0,-1 1 1,0-1-1,0 1 0,1 0 0,0-1 0,-1 1 0,1 0 0,0 0 0,0-1 0,1 1 0,-1 0 1,1-1-1,-1 1 0,1 0 0,0-1 0,0 1 0,0-1 0,0 1 0,0-1 0,1 0 1,-1 1-1,1-1 0,-1 0 0,1 0 0,0 0 0,0 0 0,0 0 0,3 2 0,6 4 20,0 0 0,1-1 0,0 0 0,20 7 0,-20-9-9,54 23 33,-27-13-17,55 31 1,-85-41-27,1 1 1,-1 0-1,0 1 1,0 0 0,-1 1-1,0 0 1,0 0-1,-1 0 1,0 1 0,8 14-1,-13-20-6,0 0 0,-1 1 0,1 0 1,-1-1-1,0 1 0,0 0 0,0 0 0,-1-1 0,1 1 0,-1 0 0,0 0 0,0 0 0,-1 0 0,1 0 0,-1-1 0,1 1 1,-1 0-1,-3 6 0,1-2 2,-1-1 0,0 0 1,-1 0-1,1 0 0,-1-1 1,-1 1-1,1-1 1,-10 8-1,-1-1 10,0 0 0,-1-1-1,-1-1 1,0-1 0,0 0 0,-26 8 0,15-8 37,-1-2 0,0 0 1,-38 3-1,51-9-24,0-1-1,1-1 1,-1 0-1,0-2 1,0 0-1,1 0 1,-22-7-1,34 8-49,0-1-1,0 0 0,0 0 1,0 0-1,0 0 0,0-1 1,1 1-1,-5-5 0,7 7-31,0-1-1,0 0 0,0 0 1,1 0-1,-1 0 0,0 0 1,0 0-1,1 0 0,-1 0 1,0 0-1,1 0 0,-1-1 1,1 1-1,0 0 1,-1 0-1,1 0 0,0-1 1,0 1-1,0 0 0,0 0 1,0-1-1,0 1 0,0 0 1,0 0-1,0-1 0,0 1 1,2-3-1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5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71 2120,'13'-41'-128,"-13"36"138,0 5-9,-1 0-1,1 0 1,-1 0 0,1 0-1,-1-1 1,1 1 0,-1 0-1,1 0 1,-1-1 0,1 1-1,-1 0 1,1-1 0,-1 1-1,1 0 1,0-1-1,-1 1 1,1-1 0,0 1-1,-1-1 1,1 1 0,0-1-1,-1 1 1,1-1 0,0 1-1,0-1 1,0 1 0,0-1-1,-1 0 1,1 0 1,0 1 0,0-1 0,0 0 1,0 1-1,-1-1 0,1 0 0,0 1 0,-1-1 0,1 1 1,0-1-1,-1 1 0,1-1 0,-1 0 0,1 1 0,-1 0 1,1-1-1,-1 1 0,1-1 0,-1 1 0,1-1 0,-1 1 1,0 0-1,1 0 0,-1-1 0,1 1 0,-1 0 0,0 0 1,1 0-1,-1 0 0,0-1 0,1 1 0,-1 0 1,0 0-1,0 1 0,-5 0 13,0 0 1,0 0 0,0 1-1,1 0 1,-1 1-1,1-1 1,-1 1-1,1 0 1,0 0-1,0 1 1,0-1-1,-5 7 1,1-2 8,0 2 0,1-1 0,0 1-1,1 0 1,-11 22 0,12-21-6,0 0 0,1 1 0,1-1 0,0 1 0,0 1 0,2-1 0,-1 0 0,1 1 0,1-1 0,0 1 0,1-1 0,3 25 0,-2-33-13,0 1 0,0-1 0,0 0 1,1 0-1,0 0 0,-1 0 0,2 0 1,-1 0-1,0 0 0,1-1 1,0 1-1,4 4 0,-4-6-20,-1-1 0,1 1-1,-1-1 1,1 0 0,0 1 0,0-1-1,0 0 1,-1-1 0,1 1 0,0 0 0,0-1-1,0 0 1,0 1 0,0-1 0,0-1-1,0 1 1,0 0 0,0-1 0,0 1-1,0-1 1,6-2 0,1 0-101,0-1-1,-1 0 1,1 0 0,-1-1 0,0 0-1,0-1 1,0 0 0,9-8 0,9-13-375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0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45 1948,'-3'-25'21,"3"20"18,-1 2 33,-2-9-104,3 12 38,0 0 0,0 1 1,0-1-1,0 0 0,0 0 0,0 0 0,0 0 0,0 0 1,0 1-1,0-1 0,0 0 0,0 0 0,0 0 1,0 0-1,0 0 0,0 0 0,0 1 0,0-1 1,0 0-1,0 0 0,-1 0 0,1 0 0,0 0 1,0 0-1,0 0 0,0 1 0,0-1 0,0 0 1,0 0-1,0 0 0,0 0 0,-1 0 0,1 0 1,0 0-1,0 0 0,0 0 0,0 0 0,0 0 1,0 0-1,-1 0 0,1 0 0,0 1 0,0-1 1,0 0-1,0 0 0,0 0 0,0 0 0,-1 0 0,1-1 1,0 1-1,0 0 0,0 0 0,0 0 0,0 0 1,0 0-1,-1 0 0,1 0 0,0 0 0,0 0 1,0 0-1,0 0 0,0 0 0,-5 18 41,2 0 0,1 0 0,0 0 0,1 1 0,1-1 0,4 34 0,15 72 393,66 231 0,-85-355-437,0 1-1,0-1 1,0 1-1,0 0 1,0-1-1,0 1 1,1 0 0,-1-1-1,0 1 1,0-1-1,0 1 1,1 0-1,-1-1 1,0 1-1,1-1 1,-1 1 0,0-1-1,1 1 1,-1-1-1,1 1 1,-1-1-1,1 0 1,-1 1 0,1-1-1,-1 0 1,1 1-1,-1-1 1,1 0-1,-1 1 1,1-1-1,0 0 1,-1 0 0,1 0-1,-1 0 1,1 0-1,0 1 1,-1-1-1,1 0 1,0 0 0,-1-1-1,1 1 1,-1 0-1,1 0 1,0 0-1,-1 0 1,1 0-1,-1-1 1,1 1 0,-1 0-1,1-1 1,0 1-1,-1 0 1,1-1-1,0 0 1,21-25-8,-20 23 0,25-46-86,-25 44 74,1-1 0,-1 1 0,1 0-1,0-1 1,1 1 0,-1 1 0,1-1-1,0 0 1,0 1 0,7-6 0,-9 10 11,-1-1 0,1 1 0,-1-1 1,1 1-1,-1-1 0,1 1 0,0 0 0,-1 0 1,1-1-1,-1 1 0,1 1 0,0-1 1,-1 0-1,1 0 0,-1 0 0,1 1 1,0-1-1,-1 1 0,1-1 0,1 2 0,27 15-39,-27-15 48,22 15-25,-1 1 1,36 36 0,-43-38 12,0 0 0,2-1 0,-1-1 0,41 23 1,-49-31-12,1-1 0,0-1 1,-1 0-1,2 0 0,-1-1 1,0 0-1,1-1 0,-1-1 1,1 0-1,-1 0 1,1-1-1,0-1 0,-1 1 1,1-2-1,-1 0 0,1 0 1,-1-1-1,0-1 0,0 0 1,0 0-1,-1-1 0,1 0 1,-1-1-1,-1 0 0,1-1 1,-1 0-1,0 0 0,0-1 1,-1 0-1,0-1 1,11-15-1,-11 15 8,-1-2 1,-1 1 0,1-1-1,-2 0 1,1 0-1,-2-1 1,1 1-1,-2-1 1,1 0 0,-2 0-1,0 0 1,2-20-1,-4 30 15,0 1 1,0-1-1,0 1 0,1-1 0,-2 1 1,1-1-1,0 1 0,0-1 0,0 0 1,-1 1-1,1-1 0,-1 1 0,1 0 1,-1-1-1,1 1 0,-1-1 0,0 1 1,0 0-1,0-1 0,0 1 0,0 0 1,0 0-1,0 0 0,0 0 0,0 0 0,0 0 1,-1 0-1,1 0 0,0 0 0,-1 1 1,1-1-1,-1 0 0,1 1 0,-1-1 1,1 1-1,-1 0 0,1-1 0,-1 1 1,1 0-1,-1 0 0,1 0 0,-1 0 1,0 0-1,1 1 0,-3 0 0,-4 0 15,0 1-1,1 1 0,0 0 0,-1 0 1,1 0-1,-7 5 0,2 1 8,0 1-1,0 0 1,1 1-1,1 0 1,0 1-1,1 0 1,0 0-1,0 1 1,2 0-1,-1 0 1,2 1-1,0 0 1,0 0-1,2 1 1,0 0-1,0 0 0,-1 19 1,4-30-23,1 0 0,0 1 0,0-1-1,0 0 1,0 0 0,1 0 0,0 1 0,0-1 0,0 0-1,0 0 1,1 0 0,-1 0 0,1-1 0,0 1 0,0 0 0,1-1-1,-1 1 1,1-1 0,-1 0 0,1 0 0,0 0 0,0 0-1,1 0 1,-1-1 0,1 1 0,-1-1 0,1 0 0,0 0 0,-1 0-1,1-1 1,0 1 0,7 0 0,6 3-155,0-1 0,0-1 0,0-1 0,1 0-1,-1-2 1,23-1 0,3-3-508,2-1 126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0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499 492 1952,'-2'-6'-51,"1"3"48,0 1 0,-1-1 0,1 1 1,-1-1-1,1 1 0,-1-1 0,0 1 0,0 0 1,0 0-1,0 0 0,0 0 0,0 0 0,-1 1 0,1-1 1,0 0-1,-1 1 0,0 0 0,1 0 0,-1 0 1,0 0-1,1 0 0,-1 0 0,0 1 0,0-1 0,0 1 1,-4 0-1,-10 0 27,1 1 0,0 1-1,0 1 1,0 0 0,0 1 0,0 1 0,1 0 0,-1 1 0,-21 13 0,11-5 35,0 2 0,1 1 1,0 1-1,-27 26 1,42-35-31,-1 1 0,1 0 0,1 1 1,0 0-1,1 1 0,0-1 0,0 2 1,1-1-1,-7 19 0,13-29-22,1 0 0,-1 0 0,1 0 0,-1 1 0,1-1 0,0 0 0,0 0 0,0 0 0,0 0 0,0 0 0,1 0 0,-1 0 0,1 0 0,-1 0 0,1 0 0,0 0 1,-1 0-1,1 0 0,0 0 0,0 0 0,1-1 0,-1 1 0,0 0 0,0-1 0,1 1 0,-1-1 0,1 1 0,0-1 0,-1 0 0,1 0 0,0 0 0,0 0 0,2 1 0,0 0-2,-1-1 0,1 1 0,0-1 0,-1 0-1,1-1 1,0 1 0,0-1 0,-1 1 0,1-1 0,0 0 0,0-1-1,0 1 1,0-1 0,-1 1 0,1-1 0,0 0 0,4-2 0,2-2-3,-1 0 0,1-1 0,-1-1 0,0 1 0,0-1 0,-1-1 1,0 1-1,0-1 0,-1-1 0,0 0 0,0 0 0,10-19 0,-9 11 4,-1 0-1,0-1 1,-1 0-1,-1 0 1,-1-1-1,0 0 1,1-21-1,-3-2 70,-2-1 1,-2 0-1,-2 0 1,-2 1-1,-1 0 1,-17-53-1,23 89-57,0 1-1,-1-1 1,0 1 0,0-1-1,-1 1 1,1 0 0,-1 0-1,0 0 1,0 0 0,-1 0-1,1 1 1,-1 0 0,-5-5-1,6 8 58,3 5-69,0-1-1,0 1 0,-1 0 1,0 0-1,1 0 1,-2 0-1,-1 6 1,1-6-3,1 0 0,-1 0 0,1-1 0,0 1 0,1 0 0,-1 0 0,1 0 0,0 0 0,0 0 0,0 7 0,7 44 34,1 1-1,3-1 0,22 61 1,-22-81-33,3 0 0,1 0 0,1-2 0,2 0 0,38 53 0,-50-78-42,0-1 1,1 1 0,-1-2 0,2 1 0,-1-1-1,1 0 1,0 0 0,0-1 0,0 0 0,12 5-1,-16-8-10,1-1-1,-1 0 1,1 0 0,0 0-1,-1 0 1,1-1-1,0 0 1,-1 0-1,1 0 1,0-1 0,-1 1-1,1-1 1,-1 0-1,1 0 1,-1-1-1,1 1 1,-1-1 0,0 0-1,1 0 1,-1-1-1,-1 1 1,1-1-1,0 0 1,3-4 0,15-14-97,30-37 0,-34 36 398,-16 20 318,0 10-478,4 22 4,-4-15-29,1 0 0,0-1 1,1 1-1,0-1 0,1 0 0,1 0 0,11 19 1,-15-31-64,-1 0 0,1 0 1,0 0-1,0-1 0,0 1 1,0-1-1,1 1 1,-1-1-1,0 0 0,1 0 1,-1 0-1,1 0 0,-1 0 1,1-1-1,-1 1 0,1-1 1,-1 0-1,1 1 0,-1-1 1,1 0-1,0-1 1,-1 1-1,1 0 0,-1-1 1,1 1-1,-1-1 0,1 0 1,-1 0-1,1 0 0,-1 0 1,0 0-1,0-1 0,0 1 1,1-1-1,2-3 0,4-1-23,0-1 0,-1-1 0,0 0 0,-1 0 0,1 0-1,-1-1 1,6-10 0,4-16-61,0 0 0,-3-1 0,15-51 0,-30 87 78,1-1 0,0 0 1,0 1-1,0-1 0,0 0 0,0 1 1,1-1-1,-1 0 0,0 1 0,0-1 1,0 1-1,1-1 0,-1 0 0,0 1 1,0-1-1,1 1 0,-1-1 0,1 0 1,-1 1-1,0-1 0,1 1 0,-1 0 0,1-1 1,-1 1-1,1-1 0,-1 1 0,1 0 1,0-1-1,-1 1 0,1 0 0,-1-1 1,1 1-1,0 0 0,-1 0 0,1 0 1,0 0-1,-1 0 0,1 0 0,0 0 1,-1 0-1,1 0 0,0 0 0,-1 0 0,1 0 1,0 0-1,-1 0 0,1 1 0,0-1 1,-1 0-1,1 0 0,-1 1 0,1-1 1,-1 0-1,1 1 0,-1-1 0,1 1 1,-1-1-1,1 1 0,-1-1 0,1 1 1,0 0-1,27 45 11,-24-38-12,1 0 1,-1 0 0,1-1-1,0 1 1,1-1 0,0 0-1,0 0 1,0-1 0,1 0-1,0 0 1,0 0 0,1-1-1,0 0 1,0-1 0,0 1-1,0-2 1,14 6 0,-19-9-17,5-2 2,-1 0 3,0-1 1,0 0 0,-1 0 0,1 0-1,-1-1 1,0 0 0,0 0-1,0-1 1,0 0 0,-1 0 0,0 0-1,0-1 1,0 1 0,0-1 0,-1 0-1,5-9 1,-2-2-18,0 0 0,-1 0 0,-1-1 0,0 1 1,-2-1-1,0 0 0,-1 0 0,0 0 0,-2 0 0,0-1 0,-4-21 0,-5-28 98,-28-104 0,34 159-46,-3-12 42,-1 0-1,-1 1 0,-22-44 1,28 64 60,2 7-119,-1 1 0,1-1 0,-1 1 0,1-1 0,-1 1 0,0-1 0,0 1 0,-3 4 0,3-5-3,-1 0 1,1 0 0,0 0 0,0 1-1,0-1 1,1 0 0,-1 1 0,1-1-1,0 0 1,0 1 0,0-1 0,1 6-1,7 49 52,4-1-1,2-1 0,39 104 0,-41-131-27,2 0 0,0-2-1,2 1 1,1-2 0,1 0-1,1-1 1,1-1 0,45 41-1,-56-57-14,0-1-1,1-1 0,0 0 1,0 0-1,0-1 0,1 0 1,0 0-1,0-1 0,0-1 1,0 0-1,1-1 0,-1 0 0,1 0 1,-1-1-1,1-1 0,-1 0 1,1-1-1,0 0 0,22-5 1,-19 1-6,1 0 0,-1-1 0,0 0 0,-1-2 0,0 1 0,0-2 0,0 0 0,-1 0 0,-1-2 0,1 1 0,-2-2 1,0 1-1,19-26 0,-13 13 4,-1-1 0,12-27 0,-23 42 25,0-1 1,0 0-1,-2 0 1,1 0-1,-1 0 1,-1 0 0,2-22-1,-6 6 120,2 27-148,0-1 0,0 1 0,0-1 0,0 1 0,-1-1-1,1 0 1,0 1 0,0-1 0,0 1 0,-1 0 0,1-1 0,0 1 0,0-1 0,-1 1 0,1-1-1,0 1 1,-1 0 0,1-1 0,0 1 0,-1-1 0,1 1 0,-1 0 0,1 0 0,-1-1 0,1 1-1,0 0 1,-1 0 0,1-1 0,-1 1 0,1 0 0,-1 0 0,1 0 0,-1 0 0,0 0 0,-22 5 186,-10 13-56,25-12-93,-1 1 0,1 1-1,1-1 1,-1 1 0,1 1 0,1-1 0,0 1 0,0 0 0,0 1-1,-7 17 1,7-13 8,1 0 0,1 0 0,0 0 0,1 1 0,0-1 0,1 1 0,0 16 0,2-22-75,1 1 0,0 0 0,0-1 0,1 1 0,0-1 0,1 0 0,0 0 0,0 0 0,1 0 0,0 0 0,1-1 0,0 1 0,0-1 0,1 0 0,0-1 0,0 0 0,1 0 0,0 0 0,0 0 0,0-1 0,1-1 0,0 1 0,0-1 0,1-1 0,-1 1-1,1-1 1,0-1 0,0 0 0,0 0 0,1 0 0,-1-2 0,1 1 0,-1-1 0,1 0 0,-1-1 0,20-2 0,-11 1-551,0-2-1,0 0 0,26-8 1,9-12-453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0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86 3712,'0'-5'-169,"0"-8"29,0 0 0,-2 1 0,-3-19 0,4 27 109,-3 2-34,4 1 67,0 1 1,0 0 0,0-1-1,0 1 1,-1 0-1,1 0 1,0-1 0,0 1-1,-1 0 1,1 0 0,0-1-1,0 1 1,-1 0 0,1 0-1,0 0 1,0 0-1,-1-1 1,1 1 0,0 0-1,-1 0 1,1 0 0,0 0-1,-1 0 1,1 0 0,0 0-1,-1 0 1,1 0-1,0 0 1,-1 0 0,1 0-1,0 0 1,-1 0 0,1 0-1,0 0 1,-1 0 0,1 0-1,0 1 1,-1-1-1,1 0 1,0 0 0,-1 0-1,1 0 1,0 1 0,0-1-1,-1 0 1,1 0 0,0 1-1,0-1 1,0 0-1,-1 0 1,1 1 0,0-1-1,0 0 1,0 1 0,-3 14 52,2 0 0,0-1-1,1 1 1,0 0 0,1 0 0,4 21 0,43 237 496,73 487 263,-73-409-1725,-50-327-663,2-20 1134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0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23 472 2868,'-7'-12'-189,"5"8"186,-1 0-1,1 0 1,0 0 0,1 0 0,-1 0-1,1 0 1,-1-5 0,2 7 10,0 1 1,0 0-1,0-1 1,0 1-1,0 0 1,1-1-1,-1 1 1,0-1-1,1 1 1,-1 0-1,1 0 1,0-1-1,-1 1 1,1 0-1,0 0 1,0 0-1,0 0 1,0 0-1,0 0 1,0 0-1,0 0 1,0 0-1,0 0 1,0 0-1,1 1 1,-1-1-1,2 0 1,30-15 103,1 1-1,0 2 1,68-16-1,118-13 98,-183 36-173,468-69 149,227-41-153,-284 40-402,-444 76 366,1-1 0,-1 0 0,1 1 1,-1 0-1,1 0 0,0 0 0,-1 1 1,1-1-1,-1 1 0,1 0 0,-1 1 1,1-1-1,-1 1 0,0 0 0,8 4 1,-7-1 0,-1-1 1,0 1 0,0 0 0,0 0 0,-1 0 0,0 0-1,0 1 1,0-1 0,-1 1 0,0 0 0,2 7 0,90 348 95,-32-103 122,124 354 300,-180-593-497,-1 1-1,-1 0 0,0 0 0,-2 0 0,0 0 1,-1 0-1,-4 37 0,2-47-11,-1-1 0,-1 0 0,1 0 0,-2 0 0,1 0 0,-1 0 0,0 0 1,-1-1-1,0 0 0,0 0 0,-1 0 0,0-1 0,0 0 0,-1 0 0,0 0 0,0-1 0,-1 0 0,-12 7 0,-10 5 1,-2-2 0,-1-1 0,0-1 0,0-2 0,-39 8-1,-178 28-22,229-45 15,-1228 167 398,707-141 153,540-29-624,0 1 0,0-1 0,0 0 0,0 0 0,0 0 0,0 0 1,0 0-1,0 0 0,0-1 0,0 1 0,0-1 0,0 1 0,0-1 0,0 0 0,0 0 0,0 0 0,0 0 0,1 0 0,-1 0 0,0-1 0,1 1 0,-1 0 0,1-1 0,-1 1 0,1-1 1,0 0-1,0 1 0,0-1 0,0 0 0,0 0 0,0 0 0,0 1 0,-1-5 0,2 3-806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0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 3364,'0'0'-212,"-5"-12"-199,3 9 376,4 14-172,39 200 574,21 287 1,-40-279-180,1 59 274,1 15-533,-12-236-1722,-12-53 1629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0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24 2496,'0'-4'-10,"2"-11"6,-2 11 158,-6 12-54,0 3-59,0 0 0,1 0-1,0 0 1,0 1 0,1-1 0,1 1-1,0 0 1,1 1 0,0-1 0,0 14-1,0 64 217,4 0 0,4 0 0,33 168 0,97 257 433,-120-455-720,-10-33-238,1-1 0,1-1 0,2 0 0,0 0-1,1 0 1,17 25 0,-23-46-549,8 6 495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4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88 2200,'0'0'-19,"2"-3"22,0-1 27,0 1 0,-1-1 0,1 0 0,-1 0 0,0 0 0,0 0 0,0 0 1,-1 0-1,1 0 0,-1 0 0,0-1 0,0 1 0,0 0 0,-2-4 1,1 3 31,-20-6 65,18 10-117,0 0 1,0 0-1,0 0 0,0 1 1,-1 0-1,1 0 0,0 0 1,0 0-1,-1 0 0,1 0 1,0 1-1,0 0 0,0-1 1,0 1-1,0 0 0,-4 2 1,-44 22 76,27-10-46,1 1 1,1 0 0,0 2 0,2 0 0,0 2 0,1 0-1,1 1 1,1 1 0,0 0 0,2 1 0,1 1 0,1 1-1,1 0 1,1 0 0,-9 31 0,19-55-39,1 1 1,-1 0-1,1-1 0,-1 1 0,1-1 1,0 1-1,0 0 0,-1-1 1,1 1-1,0 0 0,0-1 1,1 1-1,-1-1 0,0 1 0,1 0 1,-1-1-1,0 1 0,1-1 1,0 1-1,-1-1 0,1 1 1,0-1-1,0 1 0,0-1 0,0 0 1,0 1-1,0-1 0,0 0 1,1 0-1,-1 0 0,0 0 1,0 0-1,1 0 0,-1 0 0,1 0 1,-1-1-1,3 1 0,0 1-7,0-2 0,1 1 0,-1 0 0,1-1-1,-1 0 1,0 0 0,1 0 0,-1-1 0,1 1 0,-1-1 0,7-2-1,7-4-28,0-1-1,0 0 1,0-1-1,-1-1 1,-1-1-1,0-1 0,0 0 1,16-17-1,5-9-60,57-74-1,-85 100 102,-1 0-1,0-1 1,0 1-1,-2-1 1,8-21-1,-13 31 134,-6 13-109,-1 1-20,1 1 0,0-1 0,1 1 0,0 1 0,0-1 0,2 0-1,0 1 1,0 0 0,1-1 0,0 1 0,1 0 0,2 15 0,0-19-94,0 1 1,0-1-1,1 0 1,0 0-1,0 0 1,1-1-1,0 1 0,0-1 1,1 0-1,1 0 1,-1-1-1,1 1 1,0-1-1,1 0 0,0-1 1,0 0-1,0 0 1,1 0-1,14 8 1,8-1-104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0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2712,'16'-128'-283,"-16"125"441,4 15-87,101 407 554,-30-98-343,19-6 42,-63-225-627,62 124-1,-71-182-1401,-21-31 1136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0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2096,'5'-11'-100,"-5"11"100,0 0 0,0 1 0,0-1 0,0 0 0,0 0 0,0 0-1,0 0 1,1 1 0,-1-1 0,0 0 0,0 0 0,0 0 0,0 0-1,0 1 1,0-1 0,0 0 0,0 0 0,0 0 0,1 0 0,-1 0-1,0 0 1,0 1 0,0-1 0,0 0 0,0 0 0,1 0 0,-1 0-1,0 0 1,0 0 0,0 0 0,0 0 0,1 0 0,-1 0 0,0 0 0,0 0-1,0 0 1,0 0 0,1 0 0,-1 0 0,0 0 0,0 0 0,0 0-1,1 0 1,-1 0 0,0 0 0,0 0 0,0 0 0,0 0 0,1 0-1,-1 0 1,0 0 0,0 0 0,0-1 0,0 1 0,0 0 0,0 0-1,1 0 1,-1 0 0,0 0 0,0 0 0,0-1 0,0 1 0,0 0 0,16 99 258,4 106 1,7 57-6,64 125 108,-40-190-512,-47-183-244,-1 1 0,-1-1 0,1 20-1,-3-31-103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0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35 455 2016,'-34'-23'182,"43"19"-136,72-26 175,124-29 0,99-4 214,-230 48-352,1345-228 771,-1393 239-958,3-2-217,0 2 0,0 2 0,46 1 0,-70 2-479,-2 6 126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0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3 499 2576,'0'0'3,"0"0"1,0 0-1,0 0 0,0 0 0,-1 0 0,1 0 1,0 1-1,0-1 0,0 0 0,0 0 0,0 0 0,-1 0 1,1 0-1,0 1 0,0-1 0,0 0 0,0 0 1,0 0-1,0 0 0,0 0 0,0 1 0,0-1 0,0 0 1,0 0-1,0 0 0,0 1 0,0-1 0,0 0 1,0 0-1,0 0 0,0 0 0,0 1 0,0-1 0,0 0 1,0 0-1,0 0 0,0 0 0,0 1 0,0-1 1,0 0-1,0 0 0,0 0 0,0 0 0,1 1 0,-1-1 1,0 0-1,0 0 0,0 0 0,0 0 0,0 0 1,0 0-1,1 0 0,-1 1 0,0-1 0,0 0 0,0 0 1,0 0-1,1 0 0,-1 0 0,0 0 0,0 0 1,0 0-1,1 0 0,-1 0 0,23 1 44,42-10-5,375-107 646,114-26-79,310-40-314,-494 124-1215,-366 57 676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0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34 300 3088,'-1'1'12,"-21"17"119,12-7 5,10-10-132,0-1 0,0 0 0,0 0 1,0 0-1,0 0 0,0 0 0,0 0 1,0 1-1,-1-1 0,1 0 0,0 0 0,0 0 1,0 0-1,0 1 0,0-1 0,0 0 1,0 0-1,0 0 0,0 0 0,0 0 1,0 1-1,0-1 0,0 0 0,0 0 0,1 0 1,-1 0-1,0 0 0,0 1 0,0-1 1,0 0-1,0 0 0,0 0 0,0 0 0,0 0 1,0 0-1,1 1 0,-1-1 0,0 0 1,0 0-1,0 0 0,0 0 0,0 0 0,0 0 1,1 0-1,-1 0 0,0 0 0,0 0 1,0 0-1,0 0 0,0 0 0,1 0 1,-1 0-1,0 0 0,30 3 19,-1-2-1,1-1 1,0-1 0,30-6 0,130-28 42,-107 18-27,76-14 15,1078-187-6,-1164 209-124,-27 4-164,50-11 1,-73 23-1430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0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12 515 2724,'0'0'31,"-1"0"-1,1 0 0,-1 0 1,1 0-1,-1 0 1,1 0-1,-1 1 0,1-1 1,-1 0-1,1 0 1,-1 1-1,1-1 1,-1 0-1,1 1 0,-1-1 1,1 0-1,0 1 1,-1-1-1,1 1 0,0-1 1,-1 1-1,1-1 1,0 1-1,-1-1 0,1 1 1,0-1-1,0 1 1,0-1-1,0 1 0,-1-1 1,1 1-1,0-1 1,0 1-1,0-1 0,0 2 1,22 2 182,54-11-158,890-242 1031,-236 52-408,-379 124-2098,-348 72 1013,14-3-1270,-13 3 1186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0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424 186 2932,'3'-29'-114,"-3"23"24,1 0-40,10-68 478,-12 69-254,0 0 1,1 2-74,0 0-1,-1 0 1,0 0-1,0 0 1,0 1-1,0-1 1,0 0 0,0 1-1,0-1 1,-1 1-1,0-1 1,1 1 0,-1 0-1,0 0 1,0-1-1,0 2 1,0-1 0,-1 0-1,1 0 1,-1 1-1,1-1 1,-1 1-1,1-1 1,-5 0 0,-5 0 1,0 1 0,-1 0 1,1 1-1,0 1 0,0 0 0,0 1 1,0 0-1,0 0 0,0 1 1,1 1-1,-1 0 0,1 1 0,0 0 1,-11 7-1,3-1-3,0 0 0,1 2 0,0 0 0,1 1-1,0 0 1,1 2 0,-16 20 0,27-30-11,0-1 0,0 1 0,1 1 0,0-1 0,0 1 0,1-1-1,-1 1 1,2 0 0,-1 0 0,1 1 0,0-1 0,0 0 0,1 1 0,0-1 0,0 12 0,1-13-19,0 0 0,1-1 0,0 1 0,0 0 0,0 0 0,0-1 0,1 1 0,0-1 0,0 0 0,1 1 0,-1-1 0,1 0 0,0 0 0,1-1 0,-1 1 0,1-1 0,0 1 0,0-1 0,0 0 0,1-1 0,-1 1 0,10 5 0,1-3-74,1 0 1,0-1-1,0 0 1,1-2-1,-1 0 1,1-1-1,-1 0 1,1-1-1,0-1 0,21-3 1,-11 0-39,0-1 1,0-1-1,-1-1 1,1-2-1,39-17 1,-55 20 146,-2 0 1,1-1 0,-1 0-1,0-1 1,16-14 0,-22 18 21,0-2 28,0-1-82,-4 13 545,-2 4-516,0 0 0,2 1-1,-1-1 1,2 1 0,-1-1 0,1 1 0,1-1 0,0 1-1,1-1 1,0 1 0,1-1 0,0 0 0,1 0 0,0 0-1,1-1 1,6 12 0,-9-19-16,31 38 68,-30-38-67,-1-1 0,1 0 0,-1 0 0,1 0 0,0 0 0,0-1 0,0 1 0,0-1 0,0 0 0,0 1 0,0-1 0,1-1-1,-1 1 1,0 0 0,5-1 0,-1 0-2,0 0 0,-1 0 0,1-1 1,0 0-1,-1 0 0,1-1 0,-1 0 0,0 0 0,1-1 0,-1 1 0,0-1 0,0-1 0,-1 1 0,1-1 0,-1 0 0,0 0 0,0-1 0,0 1 0,0-1 0,-1 0 0,0-1 0,0 1 0,0-1 1,0 1-1,-1-1 0,0 0 0,-1 0 0,1-1 0,-1 1 0,0-1 0,-1 1 0,0-1 0,0 1 0,0-1 0,-1 0 0,1 1 0,-2-1 0,1 0 0,-1 1 0,-2-9 0,2 6-3,-1-1-1,0 1 0,-1-1 0,0 1 1,-1 0-1,0 0 0,0 0 0,-1 1 1,0 0-1,0 0 0,-1 0 0,0 0 1,-1 1-1,0 0 0,0 0 1,-15-10-1,16 12-7,-1 2 0,0-1 1,0 1-1,0 0 0,-1 0 1,1 1-1,0 0 0,-1 0 1,0 1-1,1 0 0,-1 0 1,0 1-1,0 0 0,0 1 0,1-1 1,-1 1-1,0 1 0,1 0 1,-1 0-1,1 0 0,-11 5 1,17-7-15,0 1 0,0-1 1,0 1-1,0-1 0,0 1 0,0-1 1,1 1-1,-1-1 0,0 1 1,0 0-1,0-1 0,1 1 0,-1 0 1,0 0-1,1 0 0,-1 0 1,0 0-1,1 0 0,-1-1 0,1 1 1,0 0-1,-1 0 0,1 1 1,0-1-1,0 0 0,-1 0 0,1 0 1,0 0-1,0 0 0,0 0 1,0 0-1,0 0 0,1 0 0,-1 0 1,1 2-1,-1-1-86,1 0 0,0 1 0,0-1 0,1 0 1,-1 0-1,0 0 0,1 0 0,-1 0 0,1 0 0,0-1 0,3 4 0,12 3-492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1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0 556 2204,'14'-9'-39,"-12"8"12,1 6 62,60 166 658,-62-168-627,2 1 30,-3-4-92,0 1 1,0-1 0,0 0 0,0 1-1,0-1 1,0 0 0,0 1 0,0-1 0,0 0-1,0 0 1,1 1 0,-1-1 0,0 0-1,0 1 1,0-1 0,0 0 0,0 0-1,1 1 1,-1-1 0,0 0 0,0 0 0,0 1-1,1-1 1,-1 0 0,0 0 0,1 0-1,-1 1 1,0-1 0,0 0 0,1 0-1,-1 0 1,0 0 0,1 0 0,-1 0 0,0 1-1,1-1 1,-1 0 0,0 0 0,1 0-1,-1 0 1,0 0 0,1 0 0,-1 0 0,0-1-1,0 1 1,1 0 0,-1 0 0,0 0-1,1 0 1,-1 0 0,0 0 0,1-1-1,-1 1 1,0 0 0,0 0 0,1 0 0,-1-1-1,9-16-2,-1-1 0,-1 0-1,6-24 1,14-32-29,-26 71 25,0 0-1,0-1 0,0 1 0,1 0 1,-1 0-1,1 0 0,0 0 0,0 0 1,0 0-1,1 0 0,-1 1 1,0-1-1,1 1 0,0 0 0,0 0 1,-1 0-1,1 0 0,0 0 0,1 0 1,-1 1-1,7-3 0,-6 4-5,2 3 3,85 50 26,-65-36-6,1-1 1,47 21 0,-66-33-14,1-1 1,0-1-1,-1 1 1,1-1-1,0-1 1,0 0-1,0 0 1,0-1-1,0 0 1,1 0-1,-1-1 1,0 0-1,15-4 1,-18 3-3,1-1 0,-1 0 0,0 0 1,1 0-1,-1 0 0,-1-1 1,1 0-1,0 0 0,-1-1 0,0 0 1,0 0-1,0 0 0,5-8 0,-4 3 0,0 0-1,-1 0 0,0-1 0,0 0 0,-1 1 0,-1-1 0,3-17 0,-1-8 34,-1-1 0,-2 1 0,-7-74 0,3 80 72,-2 0 0,-12-45 0,13 61-55,-2 0 1,0 1-1,-1 0 0,0 0 1,0 0-1,-2 1 0,-9-14 1,16 25-49,1 1 1,0-1 0,-1 1-1,1-1 1,0 1 0,-1-1 0,1 1-1,-1-1 1,1 1 0,-1-1-1,1 1 1,-1 0 0,1-1-1,-1 1 1,1 0 0,-1-1-1,0 1 1,1 0 0,-1 0 0,1 0-1,-1 0 1,0-1 0,1 1-1,-1 0 1,0 0 0,1 0-1,-1 0 1,0 0 0,1 1 0,-1-1-1,1 0 1,-1 0 0,0 0-1,1 0 1,-1 1 0,1-1-1,-1 0 1,1 1 0,-1-1-1,0 0 1,1 1 0,0-1 0,-1 1-1,1-1 1,-1 1 0,1-1-1,-1 1 1,1-1 0,0 1-1,-1 0 1,-12 29 45,12-28-57,-2 8 21,0 1-1,1-1 1,0 0 0,1 1-1,0-1 1,1 1-1,0 0 1,2 14-1,18 79 53,-19-99-61,6 24 20,1-1 0,2-1 1,1 1-1,0-1 0,2-1 0,2-1 0,0 1 1,1-2-1,33 37 0,-40-51-16,1 0 1,-1-1-1,2 0 0,-1-1 0,1 0 1,1-1-1,-1 0 0,1-1 0,0 0 1,1 0-1,-1-2 0,1 0 0,0 0 1,0-1-1,1-1 0,-1 0 0,0 0 1,1-2-1,-1 0 0,1 0 0,-1-1 1,26-6-1,-27 5-10,0-1 0,-1 0 1,1-1-1,-1 0 0,0-1 1,0-1-1,-1 0 0,1 0 0,-2 0 1,1-2-1,0 1 0,-1-1 1,-1 0-1,16-19 0,-24 26 3,1 0-1,0-1 0,-1 1 1,1 0-1,0-1 1,-1 1-1,0 0 1,1-1-1,-1 1 1,0 0-1,0-1 0,0 1 1,1 0-1,-2-1 1,1 1-1,0-1 1,0 1-1,0 0 1,-1-1-1,1 1 0,0 0 1,-1-1-1,1 1 1,-1 0-1,0-1 1,1 1-1,-1 0 1,0 0-1,0 0 1,0 0-1,0 0 0,0 0 1,0 0-1,-2-1 1,1-1 2,-2-2 1,-4 8-9,-25 13 5,30-14 2,0 0 1,0 0 0,0 0-1,0 0 1,0 1 0,1-1-1,-1 1 1,1-1 0,0 1 0,-1 0-1,1 0 1,1 0 0,-1 1-1,0-1 1,1 0 0,-1 1-1,1-1 1,0 0 0,0 1-1,1 0 1,-1-1 0,1 1-1,0-1 1,0 1 0,0 0-1,0-1 1,0 1 0,1 0-1,2 6 1,-2-5-8,1-1-1,0 0 1,0 1-1,0-1 1,0 0-1,1 0 1,0 0-1,0-1 1,0 1-1,0-1 1,0 1-1,1-1 1,0 0-1,-1 0 1,1-1 0,0 1-1,0-1 1,1 0-1,-1 0 1,0 0-1,9 2 1,4-2-176,0-1 0,0 0 0,0-1 0,0-1 0,0-1 0,0 0 1,0-1-1,0-1 0,-1-1 0,1 0 0,-1-1 0,-1-1 0,1 0 0,24-16 1,-14 5 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1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6 577 2512,'1'-4'-64,"2"-11"14,-2 11 558,-2 16-423,-7 37-6,7-37-9,1-7-6,0 13-5,5 4 154,-2-20-171,10 5-10,-10-6-10,3-6-43,6-7-38,-1-1 1,-1 0-1,0-1 0,0 0 1,8-19-1,9-12-115,-26 44 174,0-1 1,0 1-1,0 0 0,0 0 1,0 0-1,1 0 0,-1 0 1,0 0-1,1 0 0,-1 0 1,0 0-1,1 1 0,-1-1 1,1 1-1,-1-1 0,1 1 0,-1-1 1,1 1-1,0 0 0,-1 0 1,1 0-1,-1 0 0,1 0 1,0 0-1,-1 0 0,3 1 1,-1-1 2,2 1 38,-1 4 5,39 46 78,-24-26-53,34 33 1,-46-51-53,-1-2-1,1 1 0,0-1 1,1 0-1,-1 0 0,1-1 1,0 0-1,0 0 0,1-1 1,8 3-1,-11-6-12,0 0 0,0 0 0,0-1 0,0 1 0,0-1-1,-1 0 1,1-1 0,0 1 0,0-1 0,-1-1 0,0 1 0,1-1 0,-1 0 0,0 0 0,0 0-1,0 0 1,-1-1 0,1 0 0,-1 0 0,6-7 0,-4 2-6,0-1 1,0 0-1,-1 0 0,0 0 1,0-1-1,-1 0 0,-1 1 1,0-1-1,-1-1 0,0 1 1,0 0-1,-1-1 0,-1 1 1,-1-21-1,-2-13 10,-3 1-1,-14-59 1,-46-112 712,46 155-157,12 47-361,9 13-194,-1 0 1,0 1 0,0-1-1,0 0 1,0 0-1,0 0 1,0 0-1,0 0 1,0 1 0,0-1-1,0 0 1,0 0-1,0 0 1,0 0-1,0 0 1,0 1 0,0-1-1,0 0 1,0 0-1,0 0 1,0 0-1,0 0 1,0 1-1,0-1 1,0 0 0,0 0-1,0 0 1,0 0-1,0 0 1,-1 0-1,1 1 1,0-1 0,0 0-1,0 0 1,0 0-1,0 0 1,0 0-1,0 0 1,-1 0 0,1 0-1,0 0 1,0 0-1,0 1 1,0-1-1,0 0 1,-1 0 0,1 0-1,0 0 1,0 0-1,0 0 1,0 0-1,0 0 1,-1 0 0,1 0-1,0 0 1,0 0-1,0 0 1,0 0-1,0-1 1,-1 1-1,1 0 1,0 0 0,0 0-1,0 0 1,0 0-1,-1 0 1,3 28 87,0 0-1,1 0 1,2 0 0,1 0-1,1-1 1,15 37 0,23 34-161,4-2 0,85 123 0,-112-180-3432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1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37 396 4088,'-4'-2'-35,"-13"-6"20,4 1 14,11 6 18,6-7-5,5-4-11,0 0 0,1 1 0,0 0 0,1 0 0,0 1 0,0 0 0,1 1 0,19-10 0,122-64-26,-92 52-32,180-98-1769,-202 107 1515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41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533 822 2804,'1'-5'6,"-1"0"0,1 0 0,-1 0 0,0 0-1,-1-1 1,1 1 0,-1 0 0,0 0 0,0 0 0,-1 0-1,0 0 1,0 0 0,0 0 0,0 1 0,-1-1 0,1 1-1,-1 0 1,0-1 0,-1 1 0,1 0 0,-1 1 0,0-1-1,-6-4 1,3 3 16,-1 1 0,1 0 0,-1 0 0,0 1 0,-1 0 0,1 1 0,0 0 0,-1 0 0,1 0 0,-1 1 0,1 1 0,-1-1 0,-16 3 0,8 0-1,0 2 0,1 0 0,-1 1 0,1 0-1,0 1 1,1 1 0,-1 1 0,2 0 0,-1 1 0,1 1-1,0 0 1,1 1 0,0 0 0,1 1 0,0 0-1,1 1 1,-17 25 0,18-24-9,1 0 1,0 0-1,1 1 1,1 0-1,0 1 0,1-1 1,1 1-1,0 0 1,2 1-1,-1-1 0,2 1 1,0 0-1,1-1 0,1 1 1,1 0-1,0 0 1,1-1-1,5 21 0,-5-29-6,0-1 0,1 0-1,0 1 1,1-1 0,-1 0-1,1-1 1,1 1-1,-1-1 1,1 0 0,0 0-1,1 0 1,-1 0 0,1-1-1,0 0 1,1-1-1,-1 1 1,1-1 0,0 0-1,14 5 1,-15-7-9,1 0 1,0-1-1,0 1 0,0-2 1,0 1-1,0-1 1,0 0-1,0-1 0,0 1 1,0-1-1,0-1 0,0 1 1,0-1-1,0 0 0,-1-1 1,1 0-1,-1 0 1,0 0-1,0-1 0,0 0 1,0 0-1,7-7 0,5-7-13,-1 0-1,-1-1 1,0-1-1,-2 0 1,0-1-1,-2-1 1,0 0-1,-1 0 1,-2-1-1,12-38 1,-4-4-58,-2 0-1,10-117 1,-17 77 138,-5 0-1,-4 0 1,-5 0-1,-23-124 1,22 198 39,7 31-100,0 0-1,0 0 0,0 0 1,0 0-1,0 0 0,0 0 1,0 1-1,0-1 1,0 0-1,0 0 0,0 0 1,0 0-1,0 0 1,0 0-1,0 0 0,0 1 1,0-1-1,0 0 0,0 0 1,0 0-1,-1 0 1,1 0-1,0 0 0,0 0 1,0 0-1,0 1 0,0-1 1,0 0-1,0 0 1,0 0-1,0 0 0,0 0 1,-1 0-1,1 0 1,0 0-1,0 0 0,0 0 1,0 0-1,0 0 0,0 0 1,0 0-1,-1 0 1,1 0-1,0 0 0,0 0 1,0 0-1,0 0 0,0 0 1,0 0-1,0 0 1,-1 0-1,1 0 0,-1 48 120,1-40-151,2 42 71,2 0-1,14 66 1,-5-38-21,-8-47-11,38 214 87,-34-205-77,2 0 0,2 0 0,35 71-1,-44-103-12,0 0-1,1-1 1,0 0 0,0 0-1,0 0 1,1 0-1,0-1 1,1 0-1,-1 0 1,15 8-1,-17-11-7,0-1-1,0-1 1,1 1-1,-1 0 1,1-1 0,0 0-1,-1 0 1,1-1-1,0 1 1,-1-1-1,1 0 1,0 0-1,-1 0 1,1-1 0,0 0-1,-1 0 1,1 0-1,0 0 1,-1-1-1,0 0 1,7-3-1,10-8-39,0-1 0,0-2 0,-2 0 0,0 0-1,33-39 1,9-7 92,-58 60 157,2 8-138,6 12-20,-2 0 0,0 1 0,-1 0-1,7 26 1,-5-13-15,27 55-85,-34-80-47,1 1 0,1-1-1,-1 0 1,1 0 0,0 0-1,0-1 1,1 0 0,13 11-1,4-7-1521,-22-9 1132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1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34 272 2964,'-31'16'168,"29"-15"86,15-5-167,274-102 282,139-47-2177,-350 127 1630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1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2556,'0'0'-100,"-3"10"-99,-6 31 163,2 0 0,1 0 0,0 50 1,31 106-1173,-25-193 882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1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92 476 1272,'-8'-6'26,"0"-1"-1,1 0 1,0 0-1,0 0 1,0-1-1,1 0 1,1 0-1,-1-1 1,1 0-1,1 1 1,-1-2-1,2 1 1,-5-14-1,6 15-2,1 1 0,0-1 0,0 0 0,1 1 1,0-1-1,0 0 0,1 0 0,0 1 0,0-1 0,1 0 0,0 1 0,0-1 0,1 1 0,0 0 0,0 0 0,1 0 0,7-11 0,3-2 40,2 1 0,0 0-1,0 1 1,2 1 0,25-20-1,-31 28-25,1 0-1,0 1 1,1 0 0,-1 1-1,2 1 1,-1 0-1,1 1 1,-1 0 0,21-3-1,-32 7-27,1 1-1,-1-1 1,1 1-1,-1 0 1,1 0-1,0 0 1,-1 0-1,1 1 1,-1-1-1,1 1 1,-1 0-1,0 0 1,1 0-1,-1 0 1,0 1-1,0 0 1,0-1-1,0 1 0,0 0 1,0 0-1,0 1 1,-1-1-1,1 1 1,-1-1-1,1 1 1,-1 0-1,0 0 1,0-1-1,-1 2 1,1-1-1,0 0 1,-1 0-1,0 0 1,0 1-1,0-1 1,1 6-1,0 1 3,-1 0-1,0 1 1,0-1 0,-1 1-1,-1-1 1,0 1 0,0-1-1,-1 0 1,0 1-1,-6 15 1,-9 13 28,-2-2 0,-31 47 0,24-42-43,24-39-3,3 1 6,1 10-2,1-7 6,3 1-4,0-1-1,0 0 1,1 0-1,0-1 1,1 0 0,-1-1-1,1 1 1,15 6-1,5 5 5,-9-3 3,46 25 2,-55-34 0,0 0-1,0-1 0,0 0 1,0-1-1,0 0 1,1-1-1,13 2 0,-21-3-6,1-1 0,0 0 0,0 0 0,0 0 0,0-1 0,-1 1 0,1-1 0,0 0 0,0 0 0,-1 0 0,1-1 0,-1 1 0,1-1 0,-1 0 0,0 0 0,1 0 0,-1 0 0,0-1 0,0 1 0,-1-1 0,1 0-1,0 0 1,-1 0 0,0 0 0,4-6 0,1 0-3,4-12 0,0-42-4,-10 47 9,-1-1 0,-3-28 0,2 40 25,-7 12-20,-23 29 3,28-32-8,2-3-2,0 1 0,0-1 0,0 1 0,0-1 0,1 1 0,-1-1 0,0 1 0,1-1 0,-1 1 0,1 0 0,0-1 0,-1 1 0,1 0 0,0-1 0,0 1 0,0 0 0,0 0 0,1 2 0,-1 4 4,1 0 0,0 0 1,1 0-1,0 0 0,0 0 1,1-1-1,5 12 0,-6-16-4,0 0 1,0 0-1,0 0 0,1-1 0,-1 1 0,1-1 0,0 1 0,0-1 1,0 0-1,4 2 0,0-1-18,0-1 0,1 0 0,-1 0-1,0 0 1,1-1 0,-1 0 0,1-1 0,-1 0 0,1 0 0,-1-1-1,1 0 1,-1 0 0,8-2 0,-4 0-3,0 0 1,-1-1-1,0 0 0,0-1 1,0 0-1,0 0 1,-1-1-1,0 0 0,0-1 1,-1 0-1,1 0 1,-2-1-1,1 0 0,-1 0 1,0-1-1,-1 0 0,0 0 1,0 0-1,-1-1 1,7-17-1,-11 23 47,0 0 1,0 1-1,0-1 0,-1 0 1,1 0-1,-1 0 1,0 0-1,0-6 0,-1 3 14,1 3 298,-7 12-270,-21 22 1,26-28-61,0 0 1,1 0-1,-1 1 1,1-1-1,-1 0 1,1 1-1,0 0 1,0-1 0,0 1-1,0 0 1,0-1-1,1 1 1,-1 0-1,1 0 1,0 0-1,0-1 1,0 4-1,0 2 29,-1-2-19,0 1 0,1-1 0,-1 1 0,2-1-1,-1 1 1,1-1 0,0 1 0,0-1 0,1 0 0,-1 1 0,2-1 0,-1 0-1,5 8 1,-5-11-31,0 0-1,1 0 0,0 0 1,-1 0-1,1 0 1,0-1-1,0 1 1,1-1-1,-1 0 0,0 0 1,1 0-1,-1-1 1,1 1-1,0-1 0,0 0 1,-1 0-1,1 0 1,0 0-1,0-1 0,0 1 1,0-1-1,0 0 1,0 0-1,7-2 0,4 0-60,-1-1-1,1-1 1,-1-1 0,0 0-1,0 0 1,0-2-1,-1 1 1,0-2-1,0 0 1,-1 0-1,0-1 1,18-18 0,-30 27 73,0-1 1,0 1-1,1 0 1,-1-1-1,0 1 1,0 0-1,1 0 1,-1-1-1,0 1 1,1 0-1,-1 0 1,0-1-1,1 1 1,-1 0-1,0 0 1,1 0-1,-1 0 1,0 0-1,1 0 0,-1 0 1,1-1-1,-1 1 1,0 0-1,1 0 1,-1 0-1,1 0 1,-1 1-1,0-1 1,1 0-1,-1 0 1,0 0-1,1 0 1,-1 0-1,1 0 1,-1 1-1,0-1 1,1 0-1,-1 0 1,0 1-1,0-1 1,1 0-1,-1 0 1,0 1-1,1-1 1,-1 0-1,0 1 1,1 0-1,7 24 35,1 0 36,-7-23-63,1 1 1,-1-1-1,1 1 1,-1-1-1,1 0 1,0 0-1,0 0 1,0 0-1,1-1 1,-1 1-1,0-1 1,1 0-1,-1 0 1,0 0-1,1 0 1,-1 0-1,1-1 1,0 0-1,-1 0 0,1 0 1,-1 0-1,1 0 1,-1-1-1,1 1 1,-1-1-1,1 0 1,5-2-1,0 0 4,1 0-1,-1-1 1,0 0 0,0 0-1,0-1 1,-1 0-1,1 0 1,-1-1-1,-1 0 1,1 0 0,-1-1-1,0 0 1,0-1-1,-1 1 1,0-1-1,9-16 1,-15 23-6,1-1 0,-1 1 0,1-1 0,-1 1 0,0-1 0,0 0 0,1 1 0,-1-1 0,0 0 0,-1 1 0,1-1 0,0 0 0,0 1 0,-1-1 0,1 0-1,-1 1 1,1-1 0,-1 1 0,0-1 0,1 1 0,-1-1 0,0 1 0,-2-2 0,-22-21 70,25 24-75,-6-3 12,1 0 0,0 0 0,-1 1 0,1 0 1,-1 0-1,0 1 0,0-1 0,1 1 0,-1 0 0,0 1 0,0 0 0,0 0 0,-12 1 1,-3 2-9,0 0 0,-29 9 0,42-9-262,1 1 0,0 0 0,0 0 0,0 0 1,-10 9-1,14-11 12,0 0 55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1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2572,'0'0'-98,"6"2"-24,-1-1 118,1 1-2,0 1-1,-1-1 1,1 1-1,0 0 1,-1 0 0,1 1-1,-1 0 1,0 0-1,-1 0 1,6 5 0,57 59 112,-66-66-35,2 0 15,3 4-93,-6-6 18,0 0 0,0 0 0,0-1 0,0 1 0,0 0 0,0 0 0,0 0 0,0 0 0,0 0-1,0-1 1,0 1 0,0 0 0,0 0 0,0 0 0,0 0 0,0 0 0,0-1 0,0 1 0,0 0 0,1 0 0,-1 0 0,0 0 0,0 0 0,0 0 0,0 0 0,0-1 0,0 1 0,0 0 0,0 0 0,1 0 0,-1 0 0,0 0 0,0 0 0,0 0 0,0 0 0,0 0 0,0 0 0,1 0 0,-1 0 0,0 0 0,0 0 0,0 0 0,0 0 0,0 0-1,1 0 1,-1 0 0,0 0 0,0 0 0,0 0 0,0 0 0,0 0 0,1 0 0,-1 0 0,0 0 0,0 0 0,0 0 0,0 0 0,0 0 0,0 0 0,0 0 0,1 0 0,-1 1 0,-7-43 22,6 38-29,1 0 0,0 0-1,1-1 1,-1 1 0,1 0 0,-1 0 0,1 0 0,0 0 0,1 1 0,-1-1 0,1 0 0,-1 0 0,1 1 0,0-1 0,1 1 0,-1-1 0,1 1 0,-1 0 0,1 0 0,0 0-1,0 1 1,0-1 0,6-3 0,-4 3-1,0 0 0,-1 1 0,1 0 0,0 0 1,0 1-1,0-1 0,0 1 0,0 0 0,0 0 0,0 0 0,1 1 0,-1 0 0,0 0 0,0 1 0,0-1 0,1 1 0,-1 0 0,0 0 0,0 1 0,0-1 0,0 1 0,8 5 0,1 0 35,-1 1 0,0 0 0,-1 1-1,0 1 1,14 14 0,-24-22 253,-2-11-295,-7-115-114,6 121 116,1 0 0,0 0 0,0 0 0,0 0 0,0 0 0,0 0 0,1-1 0,-1 1 0,1 0 0,0 0 0,0 0 0,0 1 0,1-1 0,-1 0 0,0 0 0,1 1 0,0-1 0,0 1 0,0-1 0,0 1 0,0 0 0,0 0 0,0 0 0,1 0 0,-1 0 0,1 0 0,0 0 0,-1 1 0,4-2 0,4 6 1,5 7 6,0 1 0,0 0 1,-1 1-1,-1 1 0,0 0 0,19 25 1,25 26 12,-25-33-7,-17-26-75,-10-5 18,-1-4 5,-1 0 22,0-1 0,0 1-1,-1-1 1,1 1 0,-1-1 0,0 0 0,0 0 0,-1 0 0,0 0 0,1 0 0,-2 0 0,2-7 0,-3-69-174,-1 39 160,2 37 27,0 0 1,0-13 10,0 13 159,6 15-143,43 91 144,-33-75 6,-16-25-155,0-1 0,0 1 0,0 0 0,1-1-1,-1 1 1,0-1 0,0 1 0,1-1 0,-1 1 0,0-1 0,1 1 0,-1-1 0,0 1 0,1-1 0,-1 1 0,1-1 0,-1 1 0,1-1 0,-1 0 0,1 1 0,-1-1 0,1 0 0,-1 0 0,1 1 0,-1-1 0,1 0 0,0 0-1,-1 0 1,1 0 0,-1 0 0,1 0 0,0 0 0,-1 0 0,1 0 0,-1 0 0,2 0 0,22-59 105,-21 51-113,16-20 10,-16 21-17,0 1 1,22-16-22,9 6 23,-31 16 6,3 1-7,1 0-3,-4 0 2,1-1 0,-1 1 0,0 0 0,0 0 0,0 1 0,0-1 0,0 0 0,0 1 1,0 0-1,0 0 0,-1 0 0,1 0 0,-1 0 0,1 0 0,-1 1 0,0-1 0,4 6 0,37 48-95,-41-53 65,15 14-75,9 0 53,-24-16 38,2 1 3,3 0 8,1 0-1,0 0 0,-1 0 0,1-1 0,15 1 1,-18-3-8,0-1 5,1 1 4,16-11-3,-18 10 5,0 0 0,-1-1 0,1 0 0,-1 0 1,0 0-1,0 0 0,0 0 0,0-1 0,0 1 0,-1-1 1,0 0-1,1 0 0,-1 0 0,-1 0 0,1 0 1,-1 0-1,1 0 0,-1-1 0,0 1 0,0-5 0,-1-19 161,0 28-160,0 0 1,0 0-1,0 0 0,0 0 0,0-1 0,0 1 1,0 0-1,0 0 0,0 0 0,0 0 0,0 0 1,0-1-1,0 1 0,-1 0 0,1 0 0,0 0 1,0 0-1,0 0 0,0 0 0,0 0 0,-1-1 1,1 1-1,0 0 0,0 0 0,0 0 0,0 0 0,0 0 1,-1 0-1,1 0 0,0 0 0,0 0 0,0 0 1,0 0-1,-1 0 0,1 0 0,0 0 0,0 0 1,0 0-1,0 0 0,-1 0 0,1 0 0,0 0 1,0 0-1,0 0 0,0 1 0,-1-1 0,1 0 1,0 0-1,0 0 0,0 0 0,0 0 0,0 0 1,0 0-1,-1 1 0,1-1 0,-19 29 42,14-20-31,7-2 6,-2-3-15,15 50-40,-14-51 4,1 1 0,-1-1 0,1 1 0,0-1-1,0 1 1,0-1 0,0 0 0,1 0 0,-1 0 0,1 0 0,0-1-1,0 1 1,0-1 0,6 5 0,-5-6-89,0 0 0,0 0 0,-1 0 0,1-1 0,0 0 0,0 1 0,0-1 0,0 0 0,0-1 0,0 1 0,0-1 0,0 0 0,0 0 0,0 0 0,-1 0 0,1-1 0,0 1 0,4-4 0,-3 2-491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1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0 538 2256,'0'0'-42,"3"-10"-56,-3 9 107,0 1 0,0 0 1,0 0-1,0 0 0,0-1 0,0 1 0,0 0 0,0 0 0,1 0 0,-1-1 0,0 1 0,0 0 0,0 0 0,0 0 0,1-1 0,-1 1 1,0 0-1,0 0 0,0 0 0,0 0 0,1 0 0,-1 0 0,0-1 0,0 1 0,1 0 0,-1 0 0,0 0 0,0 0 0,0 0 1,1 0-1,-1 0 0,0 0 0,0 0 0,1 0 0,-1 0 0,0 0 0,0 0 0,1 0 0,-1 0 0,0 0 0,0 1 0,0-1 0,1 0 1,-1 0-1,0 0 0,0 0 0,0 0 0,1 0 0,-1 1 0,0-1 0,0 0 0,0 0 0,0 0 0,1 0 0,-1 1 0,0-1 1,0 0-1,0 0 0,0 0 0,0 1 0,0-1 0,21 32 320,27 55-1,-47-84-258,0-2 27,-1 0-88,0-1 0,0 1-1,0-1 1,0 1 0,0-1-1,0 1 1,1-1 0,-1 1 0,0-1-1,0 1 1,0-1 0,1 1 0,-1-1-1,0 1 1,1-1 0,-1 0-1,0 1 1,1-1 0,-1 1 0,0-1-1,1 0 1,-1 1 0,1-1-1,-1 0 1,1 0 0,-1 1 0,0-1-1,1 0 1,-1 0 0,1 0 0,-1 0-1,1 1 1,0-1 0,-1 0-1,1 0 1,-1 0 0,1 0 0,-1 0-1,1 0 1,-1 0 0,1-1-1,-1 1 1,1 0 0,-1 0 0,2-1-1,51-93-120,-30 51 44,-23 41 66,1 1 0,-1 0 1,1 0-1,0-1 1,-1 1-1,1 0 0,0 0 1,0 0-1,0-1 1,0 1-1,0 0 0,0 0 1,0 1-1,0-1 1,1 0-1,-1 0 0,0 0 1,0 1-1,1-1 1,-1 1-1,0-1 0,1 1 1,-1 0-1,1-1 1,-1 1-1,1 0 0,-1 0 1,0 0-1,1 0 1,-1 0-1,1 0 0,-1 0 1,1 1-1,-1-1 1,0 0-1,1 1 0,-1-1 1,0 1-1,1 0 1,-1-1-1,0 1 0,0 0 1,1 0-1,-1 0 1,1 1-1,8 7 4,-1 0 0,0 1 0,0 0 0,9 14 0,-1-1-19,-7-12-25,0 0-1,1 0 1,0-1 0,1 0 0,0-1-1,0-1 1,1 0 0,0 0 0,22 8-1,-28-15 9,-1 0 1,0-1-1,1 1 0,-1-2 0,0 1 0,1-1 1,-1 0-1,0 0 0,0 0 0,0-1 0,0 0 0,0 0 1,0-1-1,0 0 0,-1 0 0,1 0 0,8-7 1,-8 4-1,0 0 0,0-1 1,0 0-1,-1 0 0,0-1 1,-1 1-1,1-1 0,-1 0 1,-1 0-1,0-1 0,0 1 1,0-1-1,2-14 0,-1-8 66,-1 1 0,-1-45 0,-2 71-15,0 0-1,-1 0 1,1-1 0,-1 1-1,0 0 1,0 0 0,-1 0-1,-2-6 1,-2-6 48,5 14-53,0 1 1,0-1 0,0 1-1,0-1 1,-1 0-1,1 1 1,-1 0 0,1-1-1,-1 1 1,1 0-1,-1 0 1,0 0 0,1 0-1,-1 0 1,0 0-1,0 1 1,0-1 0,0 0-1,0 1 1,0-1-1,-3 1 1,4 0-8,-3-1 74,-5 6-2,-5 4-37,0 0 1,1 1-1,0 1 1,0 0-1,1 1 1,1 1-1,0-1 1,1 2-1,0 0 1,-8 14-1,9-9 0,1 0-1,1 0 1,1 1-1,1 0 1,0 0-1,-2 28 1,7-41-30,0-1 1,0 0-1,1 0 0,0 0 1,0 1-1,1-1 0,-1 0 1,1 0-1,1-1 0,-1 1 1,1 0-1,0-1 0,6 9 1,-7-12-12,-1 0 1,1-1 0,0 0 0,0 1-1,0-1 1,0 0 0,0 0 0,1 0-1,-1 0 1,0 0 0,0 0-1,1-1 1,-1 1 0,0-1 0,4 1-1,-4-1-4,1 0-29,5-3-1,0 1 26,-1-2 0,1 1 1,-1-1-1,0-1 0,0 1 0,0-1 0,-1 0 0,1 0 1,-1-1-1,-1 0 0,1 0 0,-1-1 0,0 1 0,0-1 1,-1 0-1,7-14 0,-2-4 7,-2 0 1,0-1-1,-1 0 0,-2 0 1,0 0-1,-1-52 0,-6 6 272,-14-93 0,14 148-158,1-3 59,-1-1 1,-1 1-1,0 0 0,-2 0 1,-9-21-1,2 26 130,3 23 15,2 29-32,7-33-340,-1 16 77,1 0 0,1 0 0,1 0 0,1-1 0,1 1 0,0 0 0,2-1 0,11 35 0,-15-54-22,10 34-193,19 41-1,-26-67 96,0-1-1,0 1 0,0-1 1,1 0-1,0 0 0,0-1 1,1 1-1,0-1 0,0 0 0,0-1 1,11 7-1,-15-10-62,-1-1 71,1-1-1,-1 1 1,0-1 0,0 1-1,0-1 1,0 1 0,0-1 0,0 1-1,1-1 1,-1 0 0,0 0-1,0 0 1,0 1 0,1-1-1,-1-1 1,0 1 0,0 0-1,0 0 1,1 0 0,-1 0 0,2-2-1,18-6-524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1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3 134 3196,'-1'-3'-84,"0"0"195,2 8-37,10 22 10,24 50 131,4-29 171,-36-45-311,2-5-17,0-1-49,0 1 0,0-1 0,0-1 0,0 1 0,0-1 0,-1 0 0,0 0 0,0 0 0,0 0 0,0-1 0,-1 1 0,1-1 0,-1 0 0,0 0 1,-1-1-1,4-7 0,6-19 80,14-56 0,-17 56-74,-9 29-15,1 0 0,-1-1 1,1 1-1,0 0 0,0 0 0,0 0 1,0 0-1,1 0 0,-1 0 1,1 0-1,0 1 0,-1-1 0,1 0 1,0 1-1,4-4 0,-1 2 2,-3 2 0,1 3-22,-1-1 10,1 1 1,-1 0-1,0 0 1,1 0-1,-1 0 1,0 0-1,0 1 1,0-1-1,0 0 1,0 1-1,3 3 1,0-1-25,4 3-213,0 0-1,0 0 0,-1 1 1,0 0-1,7 11 1,-1-4-363,6 8 259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1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2908,'1'-5'-37,"20"-56"280,-20 58-128,-1 2-95,0 1 0,0 0 0,0 0 1,0-1-1,0 1 0,0 0 0,0-1 0,0 1 0,0 0 1,0 0-1,0-1 0,0 1 0,0 0 0,0 0 0,0-1 0,0 1 1,1 0-1,-1 0 0,0-1 0,0 1 0,0 0 0,0 0 1,1-1-1,-1 1 0,0 0 0,0 0 0,0 0 0,1 0 0,-1-1 1,0 1-1,0 0 0,1 0 0,-1 0 0,0 0 0,0 0 1,1 0-1,-1 0 0,0 0 0,0 0 0,1 0 0,-1 0 0,0 0 1,1 0-1,-1 0 0,0 0 0,0 0 0,1 0 0,-1 0 1,0 0-1,0 0 0,1 0 0,-1 0 0,0 0 0,0 1 0,1-1 1,-1 0-1,15 22 211,10 49-232,66 440 383,-37-181-140,-37-237-258,71 335-771,-79-404-1350,-8-22 1701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1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107 579 3028,'0'0'-80,"-3"-1"5,-83-22 624,82 22-244,-6-3-139,10 4-158,0 0 0,0 0 0,-1 0 1,1 0-1,0-1 0,0 1 0,0 0 1,-1 0-1,1 0 0,0 0 0,0-1 0,0 1 1,0 0-1,-1 0 0,1 0 0,0-1 0,0 1 1,0 0-1,0 0 0,0-1 0,0 1 0,-1 0 1,1 0-1,0-1 0,0 1 0,0 0 0,0 0 1,0-1-1,0 1 0,0 0 0,0 0 0,0-1 1,0 1-1,0 0 0,1 0 0,-1-1 0,0 1 1,0 0-1,0 0 0,0 0 0,0-1 0,0 1 1,0 0-1,1 0 0,-1-1 0,0 1 0,0 0 1,0 0-1,1 0 0,-1 0 0,0-1 0,0 1 1,0 0-1,1 0 0,-1 0 0,0 0 0,14-9 24,1 0-1,-1 1 0,1 1 0,1 0 0,19-5 0,94-24 90,-57 18-71,90-26-16,607-183 13,-708 206-84,-1 2 11,-2-3 0,71-36 0,-70 16-68,-56 48 90,9 28-5,-2 1 0,-1 0 0,-2 0 1,4 46-1,5 22 8,49 184 75,12-3-1,131 318 1,-185-546-63,-9-24-2,-2-1 0,-1 1 0,13 67 0,-22-90-10,-1 0-1,-1 0 1,1-1-1,-1 1 1,-1 0-1,0 0 1,0 0-1,0-1 1,-1 1-1,-1 0 1,1-1 0,-1 0-1,-1 1 1,0-1-1,0-1 1,0 1-1,-1-1 1,0 1-1,-1-1 1,1-1-1,-1 1 1,-1-1-1,1 0 1,-1 0 0,0-1-1,-1 0 1,-10 6-1,-10 2-8,-1-1-1,-1-1 0,0-1 1,0-2-1,-54 8 0,77-15 9,-197 25-11,-331 0 0,508-25 29,-694-10 591,520-13-403,196 21-345,0 0 0,0 0 0,0-1 0,0 0 0,0 0 0,-8-5 0,9 5 92,3 1-15,0 1-1,1 0 1,-1-1-1,0 1 1,0-1-1,1 1 1,-1-1-1,0 1 1,1-1-1,-1 1 1,1-1-1,-1 0 1,1 1-1,-1-1 1,1 0-1,-1 1 1,1-1-1,-1 0 1,1 0-1,0 1 1,0-1-1,-1-1 1,1 0-206,-2-1-588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1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17 3352,'0'0'-170,"-9"-3"-8,-36-10 214,44 13-35,0 0 1,0 0-1,0 0 1,0 0-1,0 0 1,0 0-1,0 1 1,0-1 0,0 0-1,0 0 1,1 1-1,-1-1 1,0 1-1,0-1 1,0 1-1,0-1 1,-1 2 0,-13 6 29,6-4-6,1 0 1,-1 0-1,1 1 0,0 0 1,0 1-1,0 0 0,1 0 1,0 0-1,0 1 0,0 0 1,1 1-1,0-1 0,1 1 1,-1 0-1,2 1 0,-1-1 1,1 1-1,0 0 0,1 0 1,0 0-1,1 0 0,0 1 1,0-1-1,1 1 0,0-1 1,0 1-1,1-1 0,1 1 1,0 0-1,2 12 0,-1-20-24,-1 1 0,1-1 0,-1 0 1,1 0-1,0 0 0,0 0 0,0 0 0,0-1 0,0 1 0,1-1 0,-1 1 0,0-1 0,1 0 0,-1 0 0,1 0 0,-1 0 0,1 0 0,-1 0 0,1-1 0,0 1 0,0-1 0,-1 0 0,1 0 0,0 0 0,-1 0 0,6-1 0,4-3-62,1 0-1,-1 0 0,-1-1 1,1 0-1,-1-1 0,0-1 1,0 0-1,0 0 1,-1-1-1,-1 0 0,1-1 1,-1 0-1,-1 0 0,12-17 1,-18 24 38,0-1 1,4-4-32,-2 11 466,-4 0-407,1 3 23,-1 0 0,2-1 0,-1 1 0,1-1 0,-1 1 1,2-1-1,-1 1 0,5 7 0,-5-10-6,1 1 1,0-1-1,0 0 0,0 0 0,0 0 1,0 0-1,1-1 0,0 1 1,0-1-1,0 0 0,0 0 0,0 0 1,1-1-1,-1 0 0,1 1 1,-1-2-1,1 1 0,0 0 1,0-1-1,0 0 0,0 0 0,9 0 1,-10-1 9,2-2-4,0-1-23,0 0 1,0 0-1,0 0 1,-1-1 0,0 0-1,0 0 1,0 0-1,0-1 1,-1 0-1,1 0 1,-1 0 0,0 0-1,5-10 1,-8 12-12,-8 11-86,0-1 90,4-5 2,1 0-1,-1 1 1,1-1-1,-1 1 1,1 0 0,0 0-1,0 0 1,0 0-1,0 0 1,1 0-1,-1 0 1,1 0 0,0 1-1,-1 3 1,0 2-64,1 0 0,1-1 1,-1 1-1,1-1 1,1 1-1,-1 0 0,2-1 1,-1 1-1,1-1 1,0 0-1,1 1 0,0-1 1,0 0-1,1 0 1,0-1-1,8 13 0,3-8-899,-12-10 741,7 1-439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1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 2408,'-5'-43'-294,"4"39"438,7 15-96,87 174 451,-92-184-495,0 0 0,0 1 0,0-1 1,0 0-1,0 0 0,1 0 0,-1 0 0,0 0 0,0 0 1,1-1-1,-1 1 0,1 0 0,-1-1 0,1 1 1,-1-1-1,1 1 0,-1-1 0,1 1 0,-1-1 0,1 0 1,-1 0-1,1 0 0,0 0 0,-1 0 0,1 0 0,-1-1 1,3 0-1,27-10 13,-30 10-16,31-11-7,-27 9 2,1 1 1,-1-1 0,0 1 0,1 0 0,-1 1 0,1 0 0,-1-1 0,1 2 0,-1-1 0,1 1 0,0 0 0,0 0 0,-1 0 0,1 1 0,7 1 0,-8-1 17,-1 8 9,-3-9-22,-1 1 1,1-1 0,-1 0-1,0 1 1,1-1-1,-1 1 1,0-1-1,1 1 1,-1-1 0,0 1-1,0-1 1,1 0-1,-1 1 1,0-1-1,0 1 1,0 0 0,0-1-1,0 1 1,1-1-1,-1 1 1,0-1 0,0 1-1,0-1 1,-1 1-1,1-1 1,0 1-1,0-1 1,0 1 0,0-1-1,0 1 1,-1 0-1,-3 17 19,2-13 0,-1 0 0,-5 6-17,-2 0 0,1-1 1,-1 0-1,-1 0 1,1-1-1,-2-1 1,-13 9-1,21-15-68,-1-2-27,-16-2-54,15 2-64,2-4-160,-14-9-279,13 10 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41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96 3188,'-13'-5'128,"0"-1"1,1 0-1,-18-12 0,-38-33 604,66 49-703,1 1-75,1 1-1,0-1 0,0 1 1,0-1-1,-1 1 0,1 0 1,0-1-1,-1 1 0,1 0 0,0-1 1,-1 1-1,1 0 0,-1-1 1,1 1-1,0 0 0,-1 0 1,1-1-1,-1 1 0,1 0 0,-1 0 1,1 0-1,-1 0 0,1 0 1,-1 0-1,1 0 0,0 0 1,-1 0-1,1 0 0,-1 0 0,1 0 1,-1 0-1,1 0 0,-1 0 1,1 0-1,-1 0 0,1 0 1,-1 1-1,1-1 0,-1 0 0,1 0 1,0 1-1,-1-1 0,1 0 1,0 1-1,-1-1 0,-13 34-411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1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1948,'10'-1'-34,"0"0"0,-1-1 0,1-1 0,-1 0 0,0 0 0,1-1 0,-1 0 0,-1 0 0,1-1 0,-1 0 0,0-1 0,0 0 0,0 0 0,-1-1 0,0 0 0,0 0 0,-1 0 0,0-1 0,0 0 0,0 0 0,4-11 0,-10 18 55,1 0-1,-1-1 1,0 1 0,1 0-1,-1 0 1,0 0 0,0-1-1,0 1 1,0 0 0,0 0-1,0-1 1,0 1 0,-1 0-1,1 0 1,0 0 0,-1-1-1,1 1 1,0 0 0,-1 0-1,0 0 1,1 0-1,-1 0 1,0 0 0,1 0-1,-1 0 1,0 0 0,0 0-1,0 0 1,0 1 0,0-1-1,0 0 1,0 0 0,0 1-1,0-1 1,0 1 0,0-1-1,-1 1 1,1 0 0,0-1-1,-2 1 1,-4 5 88,-23 17-5,27-19-80,1-1 0,-1 1 0,1 0 1,0 0-1,0 1 0,0-1 0,1 0 1,-1 1-1,1-1 0,-1 1 0,1-1 1,0 1-1,1 0 0,-1-1 0,1 1 1,-1 0-1,1 0 0,0-1 1,1 1-1,-1 0 0,0-1 0,2 5 1,-1-5-24,0-1 1,-1 1 0,1-1-1,0 0 1,1 1 0,-1-1 0,0 0-1,1 0 1,-1 1 0,1-1-1,0-1 1,0 1 0,0 0 0,0 0-1,0-1 1,0 1 0,0-1-1,0 1 1,1-1 0,-1 0-1,0 0 1,1 0 0,-1 0 0,1-1-1,-1 1 1,1-1 0,-1 1-1,1-1 1,0 0 0,-1 0 0,4 0-1,-2 0-42,2-2-20,20-12-60,0 0 0,38-29-1,-62 41 131,0 0-1,1 1 1,-1 0-1,0-1 1,0 1-1,1 0 1,-1 0-1,1 1 0,-1-1 1,1 0-1,-1 1 1,1-1-1,-1 1 1,1 0-1,0 0 1,-1 0-1,1 0 1,-1 0-1,1 1 1,-1-1-1,1 1 1,-1 0-1,1 0 0,-1 0 1,1 0-1,-1 0 1,0 0-1,0 0 1,1 1-1,-1-1 1,0 1-1,0 0 1,2 2-1,4 4 90,0 1-1,-1 1 1,0-1-1,0 1 1,8 18-1,-13-25 26,0 0 58,3 4-193,-3-12 603,-3-38-752,2 0 0,10-74-1,-7 101 98,-2 5-117,1 0 1,0 0-1,0 0 0,1 1 1,9-17-1,-12 25-14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20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34 333 1880,'0'0'40,"-17"15"302,4-7-260,9-5 97,209-62 1170,859-188-1264,-1045 243-94,56-10-85,-31 7-378,65-19 0,-107 25 72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2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25 265 2380,'-17'13'-84,"11"-8"47,6-5 46,0 0 1,0 1-1,0-1 1,0 0-1,-1 0 1,1 0-1,0 0 1,0 1-1,0-1 1,0 0-1,0 0 1,0 0-1,0 1 0,0-1 1,0 0-1,0 0 1,-1 0-1,1 1 1,0-1-1,0 0 1,0 0-1,0 0 1,0 1-1,0-1 0,1 0 1,-1 0-1,0 0 1,0 1-1,0-1 1,0 0-1,0 0 1,0 0-1,0 0 1,0 1-1,0-1 1,0 0-1,1 0 0,-1 0 1,0 0-1,0 1 1,0-1-1,0 0 1,1 0-1,-1 0 1,0 0-1,0 0 1,0 0-1,0 0 0,1 1 1,-1-1-1,0 0 1,0 0-1,0 0 1,1 0-1,-1 0 1,0 0-1,1 0 1,19 1 39,1 0 0,-1-2 0,1 0 0,-1-1 1,32-7-1,115-36 239,-78 19-157,766-163-171,-782 175-334,-68 13 211,12-3-1139,-13 3 711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2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2144,'0'0'-77,"3"5"30,8 16 25,-9-16 33,15 0 82,-14-3-69,-1-1 0,1 0 0,0 0 1,0 0-1,0 0 0,1 0 1,-1 0-1,0-1 0,0 0 1,5 1-1,47-3 189,0-3 0,76-15 1,116-39 225,-60 13-195,310-70-322,-476 109-1885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2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2176,'0'0'588,"3"11"-478,22 91 474,-6-7 117,-19-91-433,-18-39-298,15 32 24,1 0 1,-1-1-1,1 0 0,0 1 0,0-1 1,0 0-1,1 0 0,-1 0 1,1 0-1,0 0 0,0-1 0,0 1 1,0-4-1,-2-3-31,0 1 0,-2 0-1,1 0 1,-1 0 0,-10-14 0,13 21 115,149 14 16,-42-8 16,-101-2 122,-13 4-224,-8 5-5,3-3 18,0 1-1,0 1 1,1 0 0,1 1-1,-1 0 1,-19 23 0,-11 39-2501,41-69 2052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2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24 209 2800,'0'0'274,"3"3"-256,18 9 549,-26-33 29,-5-15-681,-3-33 104,-3 5-54,15 60 23,1-1-36,-1 5 47,1-1 1,0 1-1,-1-1 1,1 0-1,0 1 1,0-1-1,0 0 1,0 0-1,0 1 1,-1-1-1,1 0 1,0 1-1,1-1 1,-1 0-1,0 0 1,0 1-1,0-1 1,0 0-1,0 1 1,1-1-1,-1 0 1,0 1-1,1-1 1,-1 1-1,0-1 1,2-1-1,2-1 3,38 0-2,-13 5 14,-24-2-12,0 1-4,42 11-6,34 15 21,-78-26 240,-10 0-252,0 0 0,1 1 0,-1-1 1,0 1-1,0 1 0,1-1 0,-1 1 1,1 1-1,0-1 0,0 1 0,-10 8 0,2-2-91,1 2 0,0 0 0,0 0-1,1 1 1,1 1 0,-13 18-1,23-29-231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2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2484,'0'0'-114,"6"-8"-121,17-24 281,-18 25 415,-1 12-426,33 57 166,-35-59-172,7 15 80,-6-14 105,-5-13-167,-7-18-102,8 23 74,-2-6-33,1 7-3,-6-13 7,-6-29-41,12 41 46,1 0 16,1 4-10,-1 0 1,1-1-1,0 1 1,0-1-1,-1 1 1,1-1-1,0 1 0,0-1 1,0 1-1,0-1 1,0 1-1,0-1 1,0 1-1,0-1 1,0 1-1,0-1 0,0 1 1,0-1-1,0 1 1,0-1-1,0 1 1,0-1-1,1 1 1,-1 0-1,0-1 0,0 1 1,0-1-1,1 1 1,-1-1-1,0 1 1,1 0-1,-1-1 1,0 1-1,1 0 0,0-1 1,17-1 45,-13 2-57,1 0 33,1 1-14,51 7 23,-53-7-34,-1 0 4,12 2-2,30 7 184,-42-9 192,-21 7-355,6-2-15,0 0 0,0 0 0,1 1 0,0 0 1,0 1-1,-8 9 0,-26 29-2109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2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47 2324,'0'0'-120,"-3"-4"-96,3 4 227,-13-18 8,2 8 1109,17 53-1118,-5-32 0,0-7 4,12 32 1,-12-33-12,5 21 181,-6-24-181,0 1 1,0-1 0,0 0-1,0 1 1,0-1-1,0 1 1,1-1 0,-1 1-1,-1-1 1,1 1 0,0-1-1,0 0 1,0 1-1,0-1 1,0 1 0,0-1-1,0 0 1,-1 1 0,1-1-1,0 1 1,0-1-1,0 0 1,-1 1 0,1-1-1,0 0 1,-1 1 0,1-1-1,0 0 1,-1 1-1,1-1 1,0 0 0,-1 0-1,1 0 1,-1 1 0,1-1-1,0 0 1,-1 0-1,1 0 1,-1 0 0,1 0-1,-1 0 1,0 0 0,-20-3 150,14 1-204,-1 0 40,28 26-162,-14-18 172,-1 0-8,-9-16-38,-4-4 42,4 8 2,1 0 1,0-1-1,0 1 0,1-1 1,-4-12-1,6 16-7,-19-59-36,18 58 43,1-2-46,0 5 46,0 0-1,0 0 0,-1 0 1,1 0-1,0 0 1,0 1-1,0-1 0,0 0 1,0 0-1,0 0 1,0 0-1,0 0 0,1 0 1,-1 0-1,0 1 1,1-1-1,-1 0 0,0 0 1,1 0-1,-1 1 1,1-1-1,0-1 0,2 1 1,0 0 0,0 0 0,0 0 0,0 0 1,0 1-1,1-1 0,-1 1 0,0 0 0,0 0 0,0 0 0,1 0 0,-1 0 0,5 2 0,-2-1-11,-2 1 3,17 6 0,-18-6-8,-2-2 16,-1 0 1,1 0-1,0 1 0,-1-1 0,1 0 1,-1 1-1,1-1 0,-1 0 0,1 1 0,-1-1 1,1 1-1,-1-1 0,1 1 0,-1-1 0,0 1 1,1-1-1,-1 1 0,0-1 0,1 1 0,-1 0 1,0-1-1,0 1 0,1-1 0,-1 1 1,0 0-1,0-1 0,0 1 0,0 0 0,0-1 1,0 2-1,-12 19-38,-33 14-458,42-33 261,-12 6-712,12-6 454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2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21 221 1748,'0'0'-74,"6"8"-84,-6-8 171,-1 0 0,1-1 0,0 1 0,0 0-1,0 0 1,0 0 0,0 0 0,0 0 0,0-1-1,0 1 1,0 0 0,0 0 0,0 0 0,0 0-1,0-1 1,0 1 0,0 0 0,0 0 0,1 0 0,-1 0-1,0-1 1,0 1 0,0 0 0,0 0 0,0 0-1,0 0 1,0 0 0,0-1 0,1 1 0,-1 0-1,0 0 1,0 0 0,0 0 0,0 0 0,0 0-1,0 0 1,1 0 0,-1 0 0,0 0 0,0 0 0,0-1-1,0 1 1,1 0 0,-1 0 0,0 0 0,0 0-1,0 0 1,0 0 0,1 0 0,-1 0 0,0 1-1,0-1 1,0 0 0,0 0 0,1 0 0,-1 0 0,0 0-1,0 0 1,0 0 0,0 0 0,0 0 0,1 0-1,-1 1 1,2-35 5,-2 26 71,0 6-88,0 1 1,0-1-1,-1 0 1,1 0-1,0 1 1,-1-1-1,1 1 1,-1-1-1,0 0 0,1 1 1,-1-1-1,-2-2 1,2 3 0,-1-5 75,-6-35 104,8 37 60,-15-61 455,16 62-697,0 0 0,0 1 1,0-1-1,0 0 0,1 1 0,0-1 0,-1 1 1,1 0-1,0 0 0,0-1 0,0 1 0,0 0 0,4-2 1,-3 2-8,1 2 1,-1-1 4,-2 0 1,0 1 0,0 0 1,0-1-1,0 1 1,0 0-1,0 0 0,0 0 1,0 0-1,0 0 0,0 0 1,0 0-1,0 0 1,0 0-1,1 0 0,-1 0 1,0 1-1,0-1 1,0 1-1,0-1 0,1 1 1,37 19-19,-38-17 18,1-1-10,-2 1 10,0-1-1,0 0 0,0 1 0,0-1 1,-1 0-1,1 1 0,0-1 0,-1 0 1,0 0-1,0 1 0,1-1 0,-1 0 1,-1 0-1,1 0 0,0 0 1,0 0-1,-1 0 0,-1 2 0,-1 0-23,-35 18-232,35-21 142,-18 1-1557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30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1856,'0'0'-82,"5"-1"-90,184-47 708,-137 34-434,-43 8-147,-13 1-128,-19-4-98,16 7 360,-1-1 199,7 11-248,-3 24 0,3-24 34,2-3-32,7 71-1077,-8-71 570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4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3004,'7'-1'-4,"0"1"-1,1 0 1,-1 1-1,0 0 1,0 0 0,0 1-1,0-1 1,0 2-1,0-1 1,0 1-1,12 6 1,-10-1 55,0 0-1,0 0 1,-1 1 0,0 0 0,0 1 0,9 15-1,21 34 328,-37-57-245,6 7 45,-7-9-170,0 0 0,0 0 0,0 0 0,1 0 1,-1 1-1,0-1 0,0 0 0,0 0 0,0 0 1,1 0-1,-1 0 0,0 1 0,0-1 0,0 0 1,1 0-1,-1 0 0,0 0 0,0 0 0,0 0 1,1 0-1,-1 0 0,0 0 0,0 0 0,1 0 1,-1 0-1,0 0 0,0 0 0,1 0 0,-1 0 1,0 0-1,0 0 0,0 0 0,1 0 0,-1 0 1,0-1-1,0 1 0,0 0 0,1 0 0,-1 0 0,0 0 1,0 0-1,0-1 0,0 1 0,1 0 0,-1 0 1,0 0-1,0 0 0,0-1 0,0 1 0,0 0 1,0 0-1,0 0 0,0-1 0,1 1 0,-1 0 1,0 0-1,0-1 0,0 1 0,0 0 0,17-68 39,-7 28-91,22-60 1,-27 88 29,0 1 1,0 0-1,2 0 0,-1 0 1,1 1-1,1 0 0,0 0 0,0 0 1,16-12-1,17 3-8,-39 18 24,1 1-2,-1 0 1,1 1-1,0-1 0,-1 0 1,1 1-1,0 0 0,-1 0 1,1 0-1,-1 0 0,1 0 0,-1 0 1,1 1-1,-1-1 0,0 1 1,0-1-1,0 1 0,0 0 1,3 3-1,-4-4 1,14 16-14,0 0 0,-1 1 0,-1 1 0,0 0 0,16 37-1,-14-28-151,0-1 0,24 30 0,-34-49 54,1-1 1,0 0-1,0 0 1,0-1-1,1 1 1,0-1-1,0-1 1,0 0-1,1 0 1,0 0-1,0-1 1,0 0-1,1 0 1,-1-1-1,1 0 1,0-1-1,18 3 1,1-4-515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3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39 1752,'0'0'49,"0"-5"-10,0 5-25,0-1 0,0 1 1,0-1-1,0 1 0,1 0 1,-1-1-1,0 1 1,0-1-1,0 1 0,0-1 1,0 1-1,0 0 1,0-1-1,0 1 0,0-1 1,0 1-1,-1 0 1,1-1-1,0 1 0,0-1 1,0 1-1,0 0 1,-1-1-1,1 1 0,0-1 1,0 1-1,-1 0 1,1 0-1,0-1 0,0 1 1,-1 0-1,1-1 1,0 1-1,-1 0 0,1 0 1,-1 0-1,1-1 1,0 1-1,-1 0 0,1 0 1,-1 0-1,1 0 1,0 0-1,-1 0 0,1 0 1,-1-1-1,1 1 1,-1 1-1,1-1 0,0 0 1,-1 0-1,0 0 1,-20 15 875,14-10-1159,4-2 277,0 0 0,1 0 0,0 0 0,-1 1 0,1-1 0,0 1 0,1-1 0,-1 1 0,0 0 0,1-1 0,0 1-1,0 0 1,0 0 0,1 0 0,-1 0 0,1 0 0,0 4 0,0-3 3,0 45 80,0-45-77,2-1 21,-2-3-31,0 0 1,0 0-1,0 0 1,1 0-1,-1 0 1,0-1-1,1 1 1,-1 0-1,0 0 1,1 0-1,-1 0 0,1-1 1,-1 1-1,1 0 1,0 0-1,-1-1 1,1 1-1,0-1 1,-1 1-1,1 0 1,0-1-1,0 1 1,0-1-1,-1 0 0,1 1 1,0-1-1,0 0 1,0 1-1,0-1 1,0 0-1,0 0 1,0 0-1,0 0 1,0 0-1,-1 0 1,3 0-1,29-19 6,-23 12-2,-6 2-10,1 1 0,-2-1 0,1 0 0,0 0 0,-1 0 0,0 0 0,0 0 0,-1 0 0,1-1 0,-1 1 0,0 0 0,0-1 0,-1 1 0,0-1 0,-1-10 0,1-9-4,-4-8 17,3 28-21,-3-3-2,1 6-5,3 8-96,5 38 103,-3-33 4,4-8-5,1 1 0,-1 0 1,0 1-1,-1 0 0,11 9 0,-15-12 4,2 1-37,32 20-483,-35-23 521,1 0 1,0 0-1,0 1 0,-1-1 1,1 0-1,0 0 1,0 0-1,0 0 0,-1 0 1,1 0-1,0 0 0,0 0 1,-1-1-1,1 1 1,0 0-1,0 0 0,-1-1 1,1 1-1,0 0 0,0-1 1,-1 1-1,2-2 1,10-24-125,-12 26 130,0-1 0,0 0 1,1 1-1,-1-1 1,0 0-1,0 1 0,1-1 1,-1 0-1,0 1 1,0-1-1,1 1 0,-1-1 1,1 1-1,-1-1 1,1 0-1,-1 1 0,1 0 1,-1-1-1,1 1 1,-1-1-1,1 1 0,-1 0 1,1-1-1,0 1 1,-1 0-1,1 0 0,0-1 1,0 1-1,22 4 43,-9 0-41,-10-7 1,0 0 1,0-1-1,0 1 1,0-1 0,-1 0-1,1 0 1,-1 0 0,5-9-1,-8 12-3,2-1 2,1-8-34,-3 9 32,0 1 0,0 0-1,0 0 1,0 0 0,0-1-1,0 1 1,0 0 0,0 0-1,0 0 1,0-1 0,0 1 0,0 0-1,0 0 1,0 0 0,1 0-1,-1-1 1,0 1 0,0 0-1,0 0 1,0 0 0,0 0-1,1 0 1,-1 0 0,0-1 0,0 1-1,0 0 1,1 0 0,-1 0-1,0 0 1,0 0 0,0 0-1,1 0 1,-1 0 0,0 0 0,0 0-1,0 0 1,1 0 0,-1 0-1,0 0 1,0 0 0,0 0-1,1 0 1,-1 0 0,0 0-1,0 0 1,0 0 0,1 1 0,-1-1-1,0 0 1,0 0 0,0 0-1,0 0 1,1 0 0,-1 0-1,0 1 1,0-1 0,0 0-1,0 0 1,0 0 0,0 0 0,0 1-1,1-1 1,15 24-1,-12-18 23,-1-6-22,2 0 1,1-1 0,-1 1 0,0-1 0,0 0 0,0 0 0,0-1 0,-1 1-1,1-1 1,9-4 0,-3 1-2,-7 4-6,0 2-49,-2 0 38,0 0-1,1 0 1,-1 0 0,0 0 0,-1 0 0,1 0-1,0 0 1,0 1 0,0-1 0,-1 1 0,1-1-1,-1 1 1,1 0 0,-1 0 0,2 2 0,-2-1-88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3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32 1228,'-11'-16'-92,"-2"1"-164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3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13 784,'0'0'52,"4"1"-1,5 0 50,1-2-1,0 1 0,0-1 0,-1 0 0,14-4 0,-18 3-62,-2 2-5,12-1 5,-12 0 41,2 1-54,12-2 8,-12 2 151,-3 3-124,12 12 230,-15-11-226,-3 15 1,3-15 146,-7 20-73,5-19-115,1 1 42,-11 10 199,12-15-250,1-1 1,0 0-1,-1 1 1,1-1-1,0 0 1,-1 1-1,1-1 1,0 1-1,0-1 0,-1 0 1,1 1-1,0-1 1,0 1-1,0-1 1,0 1-1,0-1 1,0 1-1,0-1 1,0 0-1,0 1 1,0-1-1,0 1 1,0-1-1,0 1 1,0-1-1,0 1 1,0-1-1,0 1 1,0-1-1,1 0 1,-1 1-1,0-1 1,0 1-1,1-1 1,-1 0-1,0 1 1,1 0-1,15-4-99,0-1-1,0 0 1,0-1-1,0-1 1,-1 0-1,0-1 0,-1 0 1,18-13-1,-2 3-706,-2 1 562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3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17 2524,'0'0'-87,"-17"-17"1964,95 152-951,-61-110-879,-15-22 57,3-10-202,12-20 53,-15 21 15,-1 0 0,0 0-1,1 0 1,-2 0 0,1 1 0,-1-1 0,0 0 0,0 0 0,0 0 0,-2-7 0,1 5-11,1 3-64,0-9-5,0 5-2900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3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2172,'0'0'740,"5"5"-720,11 15-2,-12-15 52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3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1936,'0'0'-60,"11"-26"-568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3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34 166 1124,'0'0'57,"0"-6"-7,0-19 2,0 18 487,-5 16-515,-18 25-8,17-26 23,9 20 81,1-22-73,-4-6-42,0 1 0,0-1 0,0 1 0,0-1 0,0 0 0,0 1 0,0-1-1,0 1 1,0-1 0,1 1 0,-1-1 0,0 0 0,0 1 0,0-1 0,1 1 0,-1-1 0,0 0-1,0 1 1,1-1 0,-1 0 0,0 1 0,1-1 0,-1 0 0,0 0 0,1 1 0,-1-1-1,1 0 1,-1 0 0,0 0 0,1 1 0,-1-1 0,1 0 0,-1 0 0,1 0 0,-1 0-1,1 0 1,-1 0 0,0 0 0,1 0 0,-1 0 0,1 0 0,-1 0 0,1 0 0,-1 0-1,0 0 1,1-1 0,-1 1 0,1 0 0,0-1 0,23-25 8,-21 23-10,-1 0-1,-1 0 0,1 0 1,0 0-1,-1 0 0,1 0 1,-1-1-1,0 1 1,0 0-1,0-1 0,-1 1 1,1-1-1,-1 1 0,0-1 1,0 1-1,-1-7 0,2-13 46,-2-54 168,1 73-163,0-1-5,-2-15-7,2 15 27,-1 5-65,1 0 0,0 1 0,-1-1 0,1 0-1,0 0 1,-1 0 0,1 1 0,0-1 0,0 0 0,-1 0-1,1 0 1,0 1 0,0-1 0,-1 0 0,1 1 0,0-1-1,0 0 1,0 1 0,0-1 0,0 0 0,-1 0 0,1 1 0,0-1-1,0 1 1,0-1 0,0 0 0,0 1 0,0-1 0,0 0-1,0 1 1,0-1 0,0 0 0,0 1 0,0-1 0,0 0-1,0 1 1,1-1 0,-1 0 0,0 1 0,0-1 0,11 29 8,-7-21-70,0 0 0,1 0 0,0-1-1,1 0 1,-1 0 0,13 12 0,-16-18-1,-1 0 0,1 0 0,0 0-1,-1 0 1,1 0 0,0 0 0,0 0 0,0-1-1,0 1 1,0 0 0,0-1 0,2 1-1,4 0-146,11 5-357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4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96 1280,'1'-1'26,"0"0"1,-1 1-1,1-1 0,0 0 1,0 0-1,-1 0 0,1 0 1,-1 0-1,1 0 0,-1 0 1,1 0-1,-1 0 0,0 0 1,1 0-1,-1 0 0,0 0 1,0 0-1,0 0 0,0 0 1,0 0-1,0 0 0,0 0 1,0-1-1,0 1 0,0 0 1,-1 0-1,1 0 0,0 0 1,-1 0-1,1 0 0,-1 0 1,1 0-1,-1 0 0,0 1 1,1-1-1,-2-1 0,-32-31 60,26 27 68,6 4-75,-2 0-10,-2-1-53,1 1 0,0 0 0,-1 0 1,1 0-1,-1 1 0,1-1 0,-1 2 0,0-1 1,1 0-1,-1 1 0,0 0 0,0 1 1,1-1-1,-1 1 0,0 0 0,1 0 1,-1 1-1,1-1 0,-1 2 0,1-1 0,0 0 1,-7 5-1,-65 33 30,3 4-1,1 3 1,2 2 0,-96 90 0,154-126-34,0 1 1,1-1 0,1 2-1,0 0 1,1 0 0,1 1 0,0 0-1,-7 20 1,14-31-5,1 1 1,-1-1-1,1 1 0,-1 0 0,2 0 1,-1 0-1,1 0 0,0 0 0,0-1 1,0 1-1,1 0 0,2 9 0,-2-11-2,1 0-1,0 0 0,0 0 0,0 0 0,1-1 0,-1 1 0,1-1 1,0 1-1,0-1 0,0 0 0,0 0 0,1 0 0,-1-1 0,1 1 1,0-1-1,-1 0 0,1 0 0,0 0 0,5 1 0,7 2-32,1-1-1,-1 0 0,1-1 0,-1-1 0,1-1 1,0 0-1,0-1 0,0-1 0,0-1 0,-1 0 1,22-6-1,13-5-229,0-3 0,62-27 0,-83 29-110,-1-1 0,34-24 0,-26 14-124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4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57 124 1676,'1'-13'-3,"0"-1"-1,-1 1 1,0 0-1,-1 0 1,-5-23-1,5 32 71,1 3-61,1 0 0,-1 1 1,0-1-1,0 0 0,0 0 0,0 1 0,0-1 0,0 0 0,0 0 0,0 1 1,0-1-1,0 0 0,0 1 0,-1-1 0,1 0 0,0 1 0,-1-1 0,1 0 1,0 1-1,-1-1 0,1 1 0,0-1 0,-2 0 0,-9 7 174,-8 22-87,15-19-74,1 0 0,0 1 0,1-1 0,0 1 0,1 0 0,0 0 0,1 0 0,-1 0 0,3 18 0,-1-1 20,10 254 621,-11-280-644,0 1-1,0-1 1,0 0 0,0 0 0,0 1-1,1-1 1,-1 0 0,1 0 0,-1 0-1,1 1 1,-1-1 0,1 0 0,0 0-1,-1 0 1,1 0 0,0 0 0,0 0-1,0 0 1,0 0 0,0 0 0,0-1-1,0 1 1,0 0 0,0-1 0,0 1-1,0 0 1,0-1 0,0 1 0,1-1-1,1 1 1,-1-1 133,3-7-115,68-96-7,-72 102-30,0 1 1,0-1-1,0 0 1,-1 1-1,1-1 0,0 0 1,0 1-1,0 0 0,0-1 1,0 1-1,0-1 1,0 1-1,0 0 0,0 0 1,0 0-1,0 0 0,0-1 1,1 1-1,-1 1 1,0-1-1,0 0 0,0 0 1,0 0-1,0 0 0,0 1 1,2 0-1,19 13-16,-19-13 23,6 7-34,1 0 1,-2 1-1,1 0 1,-1 0-1,11 16 1,4 6-163,-17-24 51,0 0 0,0-1 0,1 1 0,0-1 0,0 0 0,0-1 0,1 0 0,0 0 0,0 0 0,0-1 0,0 0 0,10 2 0,-1-1-376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4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158 371 1896,'-2'-49'-76,"2"48"77,0-1 1,0 1 0,0-1 0,0 1 0,0-1 0,-1 1 0,1-1 0,0 1 0,-1 0 0,1-1 0,-1 1 0,0-1 0,1 1-1,-1 0 1,0-1 0,0 1 0,0 0 0,0 0 0,0 0 0,0 0 0,0 0 0,0 0 0,0 0 0,0 0 0,-1 0 0,1 0 0,0 1-1,-1-1 1,1 0 0,-1 1 0,1-1 0,0 1 0,-1 0 0,1-1 0,-1 1 0,1 0 0,-1 0 0,1 0 0,-1 0 0,1 0-1,-1 0 1,1 1 0,-1-1 0,1 0 0,-1 1 0,1-1 0,-1 1 0,1-1 0,0 1 0,-3 1 0,-2 1 12,-1 1-1,1-1 1,0 1 0,-1 1 0,2-1 0,-1 1 0,1 0-1,-8 8 1,9-7 8,-1 1 0,1-1 0,0 1 0,0 0 0,1 0 0,0 1 0,0-1 0,1 1 0,0-1 0,0 1 0,1 0 0,0 0 0,0 0 0,1 10 0,0-17-20,0 0 1,0-1 0,0 1 0,0 0-1,0-1 1,0 1 0,0 0 0,1-1-1,-1 1 1,0 0 0,0-1 0,1 1-1,-1-1 1,0 1 0,1-1 0,-1 1-1,0 0 1,1-1 0,-1 0 0,1 1 0,-1-1-1,1 1 1,-1-1 0,1 1 0,-1-1-1,1 0 1,-1 1 0,1-1 0,1 0-1,22 0 60,18-14-56,-35 9-40,1-1 1,-1 0 0,0 0 0,0 0 0,-1 0 0,0-1-1,0 0 1,-1-1 0,0 1 0,0-1 0,4-10-1,-1 5-29,0-2 6,7-5-25,-13 18 69,3 8 13,21 33 14,-22-32 0,0 0 0,0 1 0,1-2 0,0 1-1,0 0 1,1-1 0,0 0 0,0 0 0,0-1 0,1 0 0,-1 0 0,1 0-1,1-1 1,14 7 0,-19-10-7,0-1-1,0 0 1,0 0 0,0 0-1,0 0 1,0-1 0,0 1-1,0-1 1,0 1 0,0-1-1,0 0 1,0 0-1,-1-1 1,1 1 0,0 0-1,-1-1 1,3-2 0,1 1-1,-1-1 1,0-1-1,0 1 1,0-1-1,0 0 1,4-7 0,-3 2-1,-1 0 0,0-1 0,-1 0 0,0 0 0,-1 0 0,0 0 0,0-1 1,-2 1-1,1-1 0,-1 1 0,-1-1 0,0 0 0,-1 1 0,-2-16 1,-5-20 157,-2 1 1,-17-49-1,20 74-40,0 8-47,7 13-72,0 0 0,0 0 1,0 0-1,0 1 0,0-1 1,0 0-1,1 0 0,-1 0 0,0 0 1,0 0-1,0 1 0,0-1 0,0 0 1,0 0-1,0 0 0,0 0 0,0 0 1,-1 0-1,1 1 0,0-1 0,0 0 1,0 0-1,0 0 0,0 0 1,0 0-1,0 0 0,0 1 0,0-1 1,0 0-1,0 0 0,0 0 0,-1 0 1,1 0-1,0 0 0,0 0 0,0 0 1,0 0-1,0 1 0,0-1 0,0 0 1,-1 0-1,1 0 0,0 0 0,0 0 1,0 0-1,0 0 0,0 0 1,-1 0-1,1 0 0,0 0 0,0 0 1,0 0-1,0 0 0,0 0 0,0 0 1,-1 0-1,1 0 0,0 0 0,0-1 1,0 1-1,0 0 0,0 0 0,0 0 1,-1 0-1,1 0 0,0 0 1,0 0-1,0 0 0,0-1 0,-1 12 10,2 0-1,-1-1 0,1 1 1,1-1-1,0 1 1,0-1-1,1 0 0,5 12 1,16 28-534,2 0 0,64 87 1,-77-123 350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4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319 350 2536,'-5'-35'180,"4"34"-170,1 0-1,0-1 1,-1 1 0,1 0 0,-1 0-1,1-1 1,-1 1 0,1 0 0,-1 0-1,0 0 1,0 0 0,0 0 0,1 0-1,-1 0 1,0 0 0,0 0 0,0 0-1,-1 0 1,1 1 0,0-1 0,0 0-1,0 1 1,0-1 0,-1 1 0,1-1-1,0 1 1,-3-1 0,-2 2 25,-1-1 0,1 1 0,0 0 0,-1 0 0,1 1 0,0 0 0,0 0 0,0 1 0,0 0 0,0 0 0,-10 6 0,5-1 32,1 1 0,0 0 0,0 0 0,1 1 0,-11 14 0,-1 7 85,2 0 0,0 1 1,-17 44-1,28-58-88,2-1-1,0 1 1,0 1 0,-3 23 0,8-34-22,0 0-1,1 0 1,0 1 0,0-1 0,0 0 0,1 0 0,0 0 0,1 0 0,0 0 0,0 0 0,1-1 0,4 10 0,-7-16-35,1 0 1,0 0-1,0 0 1,0 0-1,0 0 1,0 0-1,0 0 1,1 0-1,-1 0 1,0-1-1,0 1 1,1 0-1,-1-1 1,0 1-1,0-1 1,1 0-1,-1 1 1,1-1-1,-1 0 1,0 0-1,1 0 1,-1 0-1,1 0 1,-1 0-1,0 0 1,1 0-1,-1 0 1,1-1-1,-1 1 1,0-1-1,1 1 1,-1-1-1,2-1 1,39-22 6,-31 14-51,0-2-1,0 1 1,-1-2 0,0 1 0,-1-1 0,11-23 0,-12 22 10,0 1-1,1-1 1,0 2-1,1-1 1,0 1-1,16-14 0,-25 25 31,1-1-1,0 1 0,-1 0 0,1 0 1,0 0-1,-1 0 0,1 0 0,0 0 1,0 1-1,0-1 0,0 0 0,0 1 1,-1 0-1,1-1 0,0 1 0,0 0 1,0 0-1,0 0 0,0 0 0,0 1 1,0-1-1,0 0 0,0 1 0,3 0 1,-1 1 2,-1 1 0,1-1 0,-1 1 0,1-1 1,-1 1-1,0 0 0,0 0 0,0 1 0,0-1 1,4 7-1,3 7 16,-1 0 1,-1 0-1,-1 0 0,7 22 0,9 40 42,-3 1-1,-4 0 1,-3 1-1,-4 1 1,-2 155-1,-9-221-28,1-1 0,-2 1 0,0-1 0,-1 0-1,0 1 1,-2-2 0,-12 27 0,17-37-20,-1 0 1,0-1-1,0 1 0,-1-1 1,1 1-1,-1-1 1,1 0-1,-1 0 0,0 0 1,0 0-1,-1-1 0,1 1 1,0-1-1,-1 0 1,0 0-1,1 0 0,-1 0 1,0-1-1,0 1 1,0-1-1,0 0 0,0 0 1,0-1-1,0 1 0,0-1 1,-1 0-1,1 0 1,0 0-1,0-1 0,0 1 1,0-1-1,0 0 0,0 0 1,-6-3-1,1 0 7,0-1 0,1 0 0,0 0 0,0-1-1,0 0 1,0 0 0,1-1 0,0 0 0,0-1-1,1 1 1,-10-16 0,1-2 20,1 0 0,-19-49-1,19 37-21,2 0-1,2-1 1,1 0-1,2-1 1,1 0 0,3 0-1,1 0 1,1 0-1,3 0 1,1 0-1,2 0 1,1 0-1,2 1 1,2 0-1,2 0 1,1 1-1,2 1 1,1 0-1,2 2 1,1-1 0,2 2-1,1 1 1,2 1-1,43-45 1,-25 34-14,2 2 0,2 3 1,1 1-1,84-48 0,-98 66-324,0 2 0,1 1 0,0 1 1,1 2-1,1 2 0,-1 1 0,2 2 0,57-5 0,-59 13-1064,1 3 161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4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83 401 2504,'-78'-12'-458,"73"11"587,14-3-98,74-37 49,-9 5-52,70-46-1,-125 71-22,-1-2-1,-1 0 0,0-1 0,0-1 0,-2-1 0,0 0 0,-1-1 0,23-35 0,-33 43 50,-1 1 0,-1-1-1,0 0 1,2-13 0,-7 35-38,0 0 1,0 0 0,1 0-1,1 1 1,0-1-1,1 1 1,1-1-1,0 1 1,1-1-1,0 0 1,7 24 0,-7-33-5,-1-1-5,0 0 0,0 0 0,0 0 0,0-1 0,0 1 0,1-1 0,-1 1 0,1-1 0,0 1 0,-1-1-1,1 0 1,0 0 0,1 0 0,-1 0 0,0 0 0,1-1 0,-1 1 0,0-1 0,1 1 0,3 0 0,20 1 1,-1-2 0,1-1 0,-1-1 0,27-4 0,-27 2-3,0 0 0,-1 2 1,1 1-1,0 1 1,41 7-1,-61-7-1,0 0-1,0 1 1,0 0-1,0 0 1,-1 1 0,1-1-1,0 1 1,-1 0-1,0 0 1,0 0-1,0 1 1,0-1-1,0 1 1,-1 0-1,4 5 1,-6-7 0,-1 0-1,1 0 1,-1 0-1,1-1 1,-1 1-1,0 0 1,0 0 0,0 0-1,0 0 1,0 0-1,0 0 1,0 0 0,-1 0-1,1-1 1,-1 1-1,0 0 1,1 0 0,-1 0-1,0-1 1,0 1-1,0 0 1,0-1 0,0 1-1,-2 1 1,-30 34 65,22-29-32,0-1-1,0-1 1,0 0-1,-1 0 1,0-1-1,0-1 1,0 0-1,-1 0 1,0-2-1,-24 4 1,26-5-45,0-1-1,-1 1 1,1-2 0,0 1 0,-1-2 0,1 0 0,0 0-1,0-1 1,0 0 0,0-1 0,0 0 0,-13-8 0,21 11-59,1 0 0,0-1 0,0 1 0,0-1 0,0 1 0,0-1 0,0 0 0,0 0 0,0 0 0,1 0 0,-1 0 0,1 0 0,-1 0 0,1-1 0,0 1 0,0-1 0,0 1 0,0 0 0,1-1 0,-1 0 0,1 1 0,-1-1 0,1 1 1,0-1-1,0 1 0,0-1 0,0 0 0,1 1 0,-1-1 0,1 1 0,0-4 0,11-19-454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4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1808,'19'-4'-105,"-15"3"19,1 1 30,-2 0 59,1 0 0,-1 1 0,1-1-1,-1 1 1,1 0 0,-1-1 0,0 2-1,0-1 1,1 0 0,-1 1 0,0-1-1,0 1 1,0 0 0,0 0 0,-1 0-1,1 0 1,2 3 0,3 5 58,0 0 0,-1 0 0,10 18 0,-12-19 7,0 0 1,1 0 0,0 0 0,0-1 0,0 0 0,1 0 0,1-1 0,13 12 0,-17-17-51,-1 0 0,1-1-1,-1 1 1,1-1 0,0 1 0,0-1 0,-1 0 0,1 0 0,0-1-1,0 1 1,0-1 0,0 0 0,0 0 0,0 0 0,0-1 0,0 1-1,-1-1 1,1 0 0,0 0 0,0 0 0,-1-1 0,1 1 0,0-1-1,-1 0 1,4-2 0,-3 1 7,0 0 0,1 0 1,-2-1-1,1 0 0,0 1 0,-1-1 0,1 0 1,-1-1-1,0 1 0,-1 0 0,1-1 0,-1 0 1,0 1-1,0-1 0,0 0 0,-1 0 0,0 0 0,1-6 1,-2 6-7,-1 1 0,1 0 0,-1 0 0,0-1 0,0 1-1,-1 0 1,1 0 0,-1 0 0,0 1 0,0-1 0,-1 0 0,1 1 0,-1-1 0,1 1 0,-1 0 0,0 0 0,0 0 0,-1 0 0,1 0 0,0 1 0,-1-1 0,0 1 0,-7-3 0,-2 0-5,-1 0 0,-1 2 1,1-1-1,-1 2 0,-17-2 0,26 4-135,2 2-65,-17 6-1760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4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2388,'0'-4'18,"1"58"430,14 92 1,2-79-1012,3-2 0,41 94 0,-52-138-19</inkml:trace>
  <inkml:trace contextRef="#ctx0" brushRef="#br0" timeOffset="1">57 517 2420,'-5'-3'105,"-46"-42"1403,56 40-1458,11-12-10,1 1-1,0 1 1,1 1 0,22-14 0,98-58-2192,-106 68 1878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51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28 2580,'0'0'-91,"-1"-5"-60,-3-13 143,3 13 13,5 17 41,56 199 416,-53-178-371,-2 1-1,-2-1 1,-1 1-1,-4 64 1,0-71-137,-2-1-335,2 0 0,1 1-1,2 27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5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55 311 2312,'-4'-2'-48,"-13"-5"29,15 7 23,1 0 0,-1 0 0,0-1 0,1 1 0,-1-1 0,1 1 0,-1-1 0,1 0 0,0 0 0,-1 1 0,1-1 0,0 0 0,-1 0 0,1 0 0,0 0-1,0-1 1,0 1 0,0 0 0,0 0 0,0-1 0,0 1 0,1 0 0,-1-1 0,0 1 0,1-1 0,-1 1 0,1-1 0,-1 1 0,1-1 0,0-2 0,1 0 2,1 0 0,-1 1 0,1-1 0,0 1 0,0 0 0,1-1 0,-1 1 0,1 0 0,-1 0 0,1 0 0,5-3 0,31-29-230,3 1 0,1 3 0,1 1 0,1 2 0,61-27-1,-78 44-170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5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1344,'-1'4'-86,"-9"40"-26,4-21 148,0 0 0,2 0 0,0 0-1,2 1 1,0 0 0,2-1-1,4 40 1,-3-61-24,0 1-1,-1 0 1,1-1-1,0 0 1,1 1-1,-1-1 1,0 0 0,1 1-1,-1-1 1,1 0-1,0 0 1,-1 0-1,1 0 1,0 0-1,0-1 1,1 1-1,-1-1 1,0 1 0,0-1-1,1 0 1,-1 0-1,1 0 1,-1 0-1,1 0 1,-1 0-1,1-1 1,0 0 0,-1 1-1,1-1 1,-1 0-1,5 0 1,1 0 2,0-1-1,1 1 1,-1-1 0,0-1 0,0 0 0,0 0 0,0 0-1,12-6 1,-13 4-8,-1 1 0,0-1 0,0 0 1,0 0-1,0-1 0,-1 0 0,0 0 0,0 0 0,0 0 0,0-1 0,-1 0 0,0 0 0,0 0 0,-1-1 0,0 1 1,0-1-1,0 0 0,-1 0 0,0 0 0,0 0 0,-1 0 0,1-12 0,-2 15-2,0 0 0,-1 1 0,0-1 0,0 0 0,0 1 0,0 0 0,-1-1 0,1 1 0,-1 0 0,0-1 0,0 1 0,0 0 1,0 0-1,0 1 0,-1-1 0,1 0 0,-1 1 0,0-1 0,0 1 0,0 0 0,-6-3 0,3 1-1,-1 1-1,1 0 1,-1 1 0,0 0 0,0 0 0,0 0 0,0 1-1,0 0 1,0 0 0,0 0 0,0 1 0,-14 2 0,-37 11-87,54-12 16,1 1 0,-1-1 0,1 1 0,-1 0 0,1 0 0,0 0 0,-1 0 0,1 0 1,0 1-1,0 0 0,1-1 0,-1 1 0,1 0 0,-1 0 0,-2 5 0,-2 7-301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5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1316,'0'0'-38,"3"-1"-39,-2 1 81,0 0-1,0 0 0,0 0 0,0 0 0,0 0 0,0 1 0,-1-1 0,1 0 1,0 0-1,0 0 0,0 1 0,0-1 0,-1 1 0,1-1 0,0 0 0,0 1 1,-1-1-1,1 1 0,0 0 0,-1-1 0,1 1 0,0-1 0,0 3 0,16 26 103,7 50 98,-18-59-167,51 150 240,-56-167-260,0 3 30,1 2-82,-6-9 517,-3-6-474,1 0 0,0 0 0,1 0 0,-1-1 0,1 0 0,1 0 0,0 0 0,0 0 0,-4-12 0,5 7 16,1-1 1,-1 1-1,2-1 1,0 1-1,1-1 0,0 0 1,1 1-1,1-1 1,0 0-1,1 1 1,0 0-1,1 0 0,0 0 1,1 0-1,1 1 1,0-1-1,1 1 0,0 1 1,0-1-1,1 1 1,1 1-1,0-1 1,12-9-1,-19 18-19,0 0-1,0 0 1,0 0-1,0 0 1,0 1 0,1-1-1,-1 1 1,0-1-1,1 1 1,0 0 0,-1 0-1,1 0 1,0 0-1,-1 1 1,1-1 0,0 1-1,0 0 1,-1-1 0,1 1-1,0 0 1,0 1-1,0-1 1,-1 0 0,1 1-1,0 0 1,0 0-1,-1-1 1,1 1 0,-1 1-1,1-1 1,-1 0-1,1 1 1,-1-1 0,3 3-1,-3-2 0,-1 0-1,0-1 1,0 1-1,0 0 1,0 0-1,0-1 1,0 1-1,0 0 1,-1 0 0,1 0-1,-1 0 1,1 0-1,-1 0 1,0 0-1,0 1 1,0-1-1,0 0 1,0 0-1,0 0 1,-1 0-1,1 0 1,-1 0-1,1 0 1,-1 0-1,-1 2 1,-23 42 52,22-42-56,-9 13 5,-2-1 0,1-1 1,-2 0-1,-24 20 1,30-27-67,-8-1-1718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5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48 121 2056,'1'-1'-6,"-1"0"0,1 1 0,-1-1-1,1 0 1,0 0 0,-1 1 0,1-1 0,0 0-1,0 1 1,-1-1 0,1 0 0,0 1 0,0-1-1,0 1 1,0 0 0,0-1 0,0 1 0,0 0-1,0-1 1,0 1 0,0 0 0,0 0 0,0 0 0,0 0-1,0 0 1,0 0 0,0 0 0,1 0 0,5 24-65,-6-19 96,1 4-8,-4-4-14,-12 39 21,13-41-21,-4-11-3,-6-10-46,2 0 0,0-1 0,1 1-1,1-2 1,1 1 0,-5-25 0,10 39-177,2 0-174,4-19 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5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1388,'0'0'181,"-1"5"-101,-13 58 356,9-48-358,1 1 0,0-1-1,1 1 1,1 0 0,0 0 0,1 0 0,1 0 0,0 0-1,2-1 1,-1 1 0,7 22 0,-6-31-66,1 0 0,0 0-1,1 0 1,0 0 0,0-1 0,0 1 0,1-1 0,0 0 0,0-1-1,0 1 1,1-1 0,0 0 0,0 0 0,0-1 0,9 5 0,-5-4-148,-1-1 1,1 0 0,0 0 0,0-1-1,1 0 1,-1-1 0,1 0 0,-1-1-1,1 0 1,17-2 0,8-3-486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3 259 2136,'0'0'-128,"0"4"31,-1-3 95,1 0 1,0-1-1,-1 1 1,1 0-1,0 0 1,0-1 0,0 1-1,0 0 1,0 0-1,0 0 1,0-1-1,0 1 1,0 0-1,0 0 1,0 0-1,0-1 1,1 1-1,-1 0 1,0 0-1,0-1 1,1 1-1,-1 0 1,1-1-1,-1 1 1,1 0 0,-1-1-1,1 1 1,-1-1-1,1 1 1,-1 0-1,1-1 1,0 0-1,-1 1 1,2 0-1,0-1 5,1 1 0,0-1 0,-1 0-1,1 1 1,0-1 0,-1-1 0,1 1-1,-1 0 1,1-1 0,0 1 0,2-2 0,16-4 29,0-2 0,20-10 0,-31 13-38,308-132 148,-227 102-287,147-34 1,-186 61-35,-53 9 177,1-1 1,-1 0-1,1 0 1,0 1-1,-1-1 1,1 0-1,0 0 1,-1 1-1,1-1 1,0 1 0,-1-1-1,1 0 1,0 1-1,0-1 1,-1 1-1,1-1 1,0 0-1,0 1 1,0-1-1,0 1 1,0-1-1,-1 1 1,1-1-1,0 1 1,0-1-1,0 1 1,0-1-1,0 0 1,0 1-1,1-1 1,-1 1-1,0-1 1,0 1-1,0-1 1,0 1-1,1-1 1,-1 0 0,0 1-1,0-1 1,1 1-1,-1-1 1,0 0-1,0 1 1,1-1-1,-1 0 1,0 1-1,1-1 1,-1 0-1,1 0 1,-1 1-1,0-1 1,1 0-1,-1 0 1,1 0-1,-1 1 1,1-1-1,-1 0 1,1 0-1,-1 0 1,1 0-1,-1 0 1,0 0-1,1 0 1,-1 0-1,1 0 1,-1 0 0,2-1-1,-26 23-25,4-10 24,0-1-1,0-1 1,-1-1-1,0-1 0,-1 0 1,0-2-1,-32 6 1,-1 1 43,-58 10 88,72-16 21,-61 18 1,100-25-122,2 0-26,-1 0 1,0 0 0,1 1 0,-1-1 0,1 0 0,-1 0 0,0 0-1,1 0 1,-1 1 0,1-1 0,-1 0 0,1 0 0,-1 1 0,1-1 0,-1 1-1,1-1 1,-1 0 0,1 1 0,-1-1 0,1 1 0,0-1 0,-1 1-1,1-1 1,0 1 0,-1-1 0,1 1 0,0-1 0,0 1 0,-1 0 0,1-1-1,0 1 1,0-1 0,0 1 0,0 0 0,0-1 0,0 1 0,0-1-1,0 1 1,0 1 0,38 86 84,-18-45-399,18 56 0,-30-73-166,-2-2 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4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76 3848,'-48'-39'-1282,"46"38"1202,-27-12-100,24 13 140,-15-2 10,15 2 0,-1 1 10,-37 9 13,32-1 19,6-3 3,0-1-1,0 1 0,0 1 0,1-1 0,-1 1 0,1 0 1,1 0-1,-1 0 0,1 0 0,1 1 0,-4 12 1,3-4 32,0 0 1,0 0-1,1 28 1,2-37-14,0 1 0,0 0 1,1-1-1,1 1 0,-1-1 0,1 1 1,1-1-1,-1 0 0,1 0 1,0 0-1,1 0 0,0-1 1,0 1-1,0-1 0,1 0 1,6 8-1,-9-13-23,0 0-1,1 0 1,-1 0 0,0 0 0,0 0-1,0 0 1,1 0 0,-1-1-1,0 1 1,1-1 0,-1 1 0,1-1-1,-1 0 1,1 0 0,-1 0 0,0-1-1,1 1 1,-1 0 0,4-2-1,37-15 79,-34 11-70,0-1 0,-1 0 0,1 0 0,-1-1 0,-1 0-1,0 0 1,0 0 0,0-1 0,-1 0 0,-1-1 0,0 1 0,0-1-1,0 0 1,-1 0 0,-1-1 0,0 1 0,0-1 0,-1 0 0,-1 0-1,1 1 1,-2-1 0,0 0 0,0 0 0,-3-17 0,2 23-16,0 0 0,-1 0 0,0 1 0,0-1 0,0 1-1,0-1 1,-1 1 0,1 0 0,-1 0 0,0 0 0,-1 0 0,1 0 0,-1 1 0,1 0 0,-1 0 0,0 0 0,0 0 0,0 0 0,-1 1 0,1 0 0,-1 0 0,1 0 0,-1 0 0,0 1 0,0-1 0,-9 0 0,10 1-21,-1 1-17,3 0-30,0 0 0,0-1-1,0 1 1,0 0 0,0 0 0,0 1 0,1-1 0,-1 0-1,0 0 1,0 1 0,0 0 0,1-1 0,-1 1-1,0 0 1,0 0 0,1-1 0,-1 1 0,1 1-1,-1-1 1,1 0 0,-1 0 0,1 0 0,0 1 0,0-1-1,-1 1 1,1-1 0,0 1 0,0-1 0,1 1-1,-1 0 1,0 0 0,0-1 0,1 1 0,-1 3-1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5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98 1388,'0'0'-63,"-8"0"47,-26 3 232,76 10-140,0-2 0,1-2 0,68 5-1,146-2 81,-183-10-111,704-10 211,-117-3-152,-540 13-96,694 17 81,-678-21 442,-137 1-527,1 1-1,-1-1 1,0 1 0,1-1-1,-1 0 1,1 1-1,-1-1 1,0 1 0,1-1-1,-1 0 1,0 1 0,0-1-1,0 0 1,1 1 0,-1-1-1,0 0 1,0 1 0,0-1-1,0 0 1,0 0 0,0 1-1,0-1 1,-1 0 0,1 1-1,0-1 1,0 0-1,0 1 1,-1-1 0,1 0-1,0 1 1,-1-1 0,1 1-1,0-1 1,-1 0 0,0 0-1,-11-27 59,12 28-75,-4-6 18,-1-1 0,1 1-1,-1 0 1,-1 0 0,1 0 0,-1 1 0,0 0-1,0 0 1,-9-5 0,-60-30 0,61 34-2,11 4 24,16 5-10,-9-3-15,15 4 5,0 0 0,-1 0-1,1 2 1,-1 1 0,34 16 0,-51-22-14,0 0 1,0 1-1,0-1 0,0 1 1,0-1-1,0 1 1,0-1-1,0 1 1,-1-1-1,1 1 0,-1 0 1,1-1-1,-1 1 1,0 0-1,1 0 1,-1-1-1,0 1 0,0 0 1,0 0-1,0-1 1,-1 1-1,1 0 1,0 0-1,-1-1 0,1 1 1,-1 0-1,0-1 1,1 1-1,-1-1 1,0 1-1,0-1 0,0 1 1,-2 1-1,0 1-11,-8 9-317,-1 0 0,0-1 0,-22 18-1,2-10-297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5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2104,'-69'26'-772,"-3"-2"687,4-2 94,21-7-16,46-15 13,0 1 0,0-1 0,0 1 0,0-1-1,0 1 1,0-1 0,0 1 0,1 0 0,-1-1-1,0 1 1,0 0 0,1 0 0,-1 0-1,0 0 1,1-1 0,-1 1 0,1 0 0,-1 0-1,1 0 1,0 0 0,-1 0 0,1 0 0,0 0-1,0 0 1,0 0 0,-1 1 0,1-1-1,0 0 1,0 0 0,1 0 0,-1 0 0,0 0-1,0 0 1,0 0 0,1 0 0,-1 0 0,1 0-1,-1 0 1,1 0 0,-1 0 0,1 0 0,-1-1-1,1 1 1,0 0 0,-1 0 0,1 0-1,0-1 1,0 1 0,1 1 0,22 25-210,2 0 0,45 37 0,-51-52-131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5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7 154 1324,'0'0'145,"-4"-1"-58,2-2 238,8-1-96,24-6 10,65-13-191,-47 11 56,63-18 3,-16 4-27,121-18 0,-213 43-78,-13 6-93,-2 3 87,8-6 4,1 1-1,-1-1 1,-1 0 0,1 0-1,0 0 1,0 0 0,-1-1-1,1 0 1,-1 0 0,1 0 0,-1 0-1,-8 0 1,5 0-5,-54-1-19,5-2 33,52 2-2,-1-1 3,-18-2-2,19 2-12,-20 1 0,24 0 4,0 0 0,-1 0 0,1 0-1,0 0 1,-1 0 0,1 1 0,0-1-1,-1 1 1,1-1 0,0 1 0,0-1 0,0 1-1,-1 0 1,1-1 0,0 1 0,0 0-1,0 0 1,0 0 0,0 0 0,1 0-1,-1 0 1,0 0 0,0 0 0,1 0 0,-1 1-1,0-1 1,0 2 0,0-2 0,0 2 7,1 3 4,20 343 301,-20-346-336,1 7-197,0 0 1,0 1-1,2-1 0,-1 0 0,4 10 0,1-4-370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58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1 448 2076,'0'0'428,"1"-7"-360,19-83 267,-7 23-45,39-113-1,-17 79-154,-34 99-97,7 7-29,-1 2-5,1-1 0,-2 1 0,1 1 0,-1-1 0,0 1 0,0 0 0,-1 0 0,6 13 0,15 40-728,-2 1 0,20 85 0,-39-130 172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1:5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69 1936,'0'0'-94,"-4"-1"-98,4-1 261,10-4-8,33-10-45,62-20-976,-86 28 656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2:0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1 725 1084,'0'0'55,"3"-5"1,9-17 14,-9 16 554,-2 5-411,2-11-324,0 13 203,-1 0 1,0 1 0,1-1-1,-1 1 1,0-1-1,0 1 1,0 0-1,0 0 1,-1 0 0,1 0-1,0 0 1,-1 0-1,3 4 1,16 24-68,2-2 0,1-1-1,1 0 1,2-2 0,55 43 0,-10-22 7,2-3 0,1-4 1,2-2-1,2-4 0,84 23 1,79 7 61,476 60 0,259-46 90,-766-64-159,163-1 35,454-44 1,-634 13-40,-1-9 0,189-53 0,-285 53-4,-2-4 0,-1-5 1,123-66-1,-62 14 64,144-109-1,-114 69-18,-27 21-21,213-190 0,-356 285-121,0-1 0,0-1 0,-1 0 0,-1-1 0,-1 0 0,0-1 0,-1 0 0,-1 0 0,-1-1 0,12-35 0,-19 50-27,-1 0 0,1 1-1,-1-1 1,0 0 0,0 0 0,0 1-1,0-1 1,-1 0 0,1 0 0,-1 1-1,1-1 1,-1 0 0,0 1 0,0-1 0,0 1-1,0-1 1,-2-1 0,-6-7-532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2:05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104 375 2172,'0'0'-127,"-4"11"-20,4-11 153,0 0-1,0 0 1,0-1 0,0 1 0,0 0 0,0 0-1,0 0 1,0-1 0,0 1 0,0 0-1,0 0 1,0 0 0,0 0 0,0 0-1,-1-1 1,1 1 0,0 0 0,0 0 0,0 0-1,0 0 1,0 0 0,-1 0 0,1-1-1,0 1 1,0 0 0,0 0 0,0 0-1,-1 0 1,1 0 0,0 0 0,0 0-1,0 0 1,0 0 0,-1 0 0,1 0 0,0 0-1,0 0 1,0 0 0,-1 0 0,1 0-1,0 0 1,0 0 0,0 0 0,0 0-1,-1 0 1,1 0 0,0 0 0,0 0 0,0 1-1,0-1 1,-1 0 0,1 0 0,0 0-1,0 0 1,0 0 0,0 0 0,0 1-1,0-1 1,0 0 0,-1 0 0,1 0 0,0 0-1,0 1 1,0-1 0,-9-30 177,-9-52 1,11 48-60,-2-8 172,-17-41 0,6 20 52,19 60-302,1-1-8,-1 2-32,1 0-1,0 1 1,0-1 0,0 0-1,0 1 1,0-1-1,0 0 1,0 1-1,0-1 1,1 0 0,-1 1-1,1-1 1,-1 1-1,1-1 1,0 0-1,-1 1 1,1-1 0,0 1-1,0 0 1,0-1-1,0 1 1,2-2-1,0 0 4,23 1-22,-19 2-25,142 22-1783,-118-19 1624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2:0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56 2436,'0'0'-162,"-11"-3"-144,-35-9 359,35 9 306,77-7-300,-32 3-24,11-2-10,2 3 1,-1 2-1,79 2 1,-123 2-22,9 4 2,-1 19 13,-10-21-18,0-1-1,1 1 1,-1-1-1,0 1 1,0-1 0,0 1-1,0-1 1,0 1-1,0-1 1,0 1 0,0-1-1,-1 1 1,1-1-1,-1 1 1,1-1 0,-2 3-1,1-1 2,0 2 7,-1 2 3,-1 7-73,-1 4-325,0 0 1,-2 36-1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2:0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68 1988,'5'-21'-2,"-5"20"4,1-1-1,-1 1 1,1 0-1,-1 0 1,1-1-1,-1 1 1,0 0-1,1 0 1,-1-1-1,0 1 1,0 0-1,0-1 1,0 1-1,0 0 1,-1-1-1,1 1 1,0 0-1,-1-1 1,1 1 0,-1 0-1,1 0 1,-1-1-1,1 1 1,-1 0-1,0 0 1,0 0-1,1 0 1,-1 0-1,0 0 1,0 0-1,0 0 1,0 0-1,0 0 1,0 1-1,-1-1 1,1 0-1,0 1 1,0-1-1,0 1 1,-1-1-1,1 1 1,0 0-1,-1-1 1,1 1-1,0 0 1,-1 0-1,1 0 1,0 0 0,-1 0-1,-1 0 1,-3 1 2,-1 0 1,0 0-1,1 1 1,-1 0-1,1 0 1,-10 4 0,9-2-2,1-1 1,0 1 0,0 0 0,0 0 0,0 1 0,0 0 0,1 0 0,0 0 0,0 1-1,0 0 1,1 0 0,0 0 0,0 0 0,1 1 0,-1-1 0,1 1 0,1 0 0,-1 0-1,-1 8 1,4-9 2,-1 0 0,1 0 0,0 0 0,0 0-1,1 0 1,0 0 0,0 0 0,0 0 0,1 0-1,-1-1 1,2 1 0,-1 0 0,0-1 0,1 0 0,0 1-1,0-1 1,1 0 0,0-1 0,0 1 0,0-1-1,0 1 1,0-1 0,7 4 0,59 41 83,-51-38-53,-1 2-1,0 0 0,-1 1 1,29 30-1,-44-41-28,-1-1 1,1 0-1,-1 1 1,0-1-1,0 1 1,0-1 0,0 1-1,0-1 1,0 1-1,-1 0 1,0-1-1,1 1 1,-1 0-1,0 0 1,0-1-1,0 1 1,-1 0-1,1 0 1,-1-1-1,1 1 1,-1-1-1,0 1 1,0 0-1,0-1 1,-1 1-1,1-1 1,0 0-1,-1 0 1,0 1-1,-2 1 1,-3 5 8,0 0 0,-1-1 0,0-1 1,-1 1-1,-16 10 0,11-9-12,-1-1 0,0-1 0,-1 0 0,1-1 0,-1 0 0,-1-1 0,1-1-1,-1-1 1,1-1 0,-25 2 0,38-4-68,0 0 0,0 0 0,-1-1 0,1 1 0,0-1 0,0 1 0,0-1 0,0 0-1,0 0 1,0 0 0,0-1 0,0 1 0,0-1 0,1 1 0,-1-1 0,1 0 0,-1 0 0,1 0 0,0-1-1,-1 1 1,1 0 0,-2-4 0,3 4-470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2:0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1824,'0'-1'-5,"0"1"-1,1-1 1,-1 1-1,0-1 1,0 1-1,0-1 1,1 1-1,-1-1 1,0 1-1,1-1 1,-1 1-1,1-1 1,-1 1-1,0 0 1,1-1-1,-1 1 1,1 0-1,-1-1 1,1 1-1,-1 0 1,1 0-1,-1-1 1,1 1-1,-1 0 1,1 0-1,-1 0 1,1 0-1,0 0 1,-1 0-1,1 0 1,-1 0-1,1 0 1,-1 0-1,1 0 1,-1 0-1,1 0 1,0 0-1,-1 0 1,1 0-1,-1 1 1,1-1-1,6 11 30,-1 0-1,0 1 1,-1 0-1,0 0 0,-1 0 1,3 14-1,14 86 99,-10-49-73,-9-46-186,0 1 0,-1 0 1,0 1-1,-2-1 1,0 0-1,-5 26 0,5-40-214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0:4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2256,'0'0'5,"0"1"-1,1-1 0,-1 0 1,0 1-1,0-1 0,0 1 1,0-1-1,0 1 0,0-1 1,0 1-1,0-1 0,0 1 1,0-1-1,0 1 0,0-1 1,0 1-1,0-1 0,-1 1 1,1-1-1,0 1 0,0-1 1,0 1-1,-1-1 0,1 1 1,0-1-1,-1 0 0,1 1 1,0-1-1,-1 0 0,1 1 1,0-1-1,-1 0 0,1 1 1,-1-1-1,-24 6 35,21-6-26,-1 1-1,0 0 0,0 0 1,1 0-1,-1 0 1,1 1-1,-1 0 0,1 0 1,-1 0-1,-4 4 1,-3 4 12,1 1 1,1 0 0,0 1-1,0 0 1,1 1 0,1-1 0,0 2-1,1-1 1,0 1 0,1 0 0,0 1-1,2-1 1,-6 26 0,4-8 81,2 0 0,1 0 1,2 1-1,1-1 0,6 49 1,-5-78-12,-1 2 5,1-5 414,1-13-263,0-7-240,0 1 0,1 0 0,2 0 0,11-34 0,-7 35-7,1 1-1,0 0 0,2 1 0,-1 0 0,2 1 0,0 0 0,1 1 0,1 0 0,0 1 1,0 1-1,1 1 0,1 0 0,0 1 0,0 0 0,1 2 0,0 0 0,38-10 0,50-3 30,-102 20-39,43-5 25,-43 5-17,0 1-5,12-2-6,-12 1 74,0 2-72,1-1 4,-4 0-1,1 0-1,-1 0 1,1 0 0,0 0 0,-1 0 0,1 0 0,-1 1 0,1-1 0,-1 1 0,0-1-1,1 1 1,-1-1 0,1 1 0,-1 0 0,0 0 0,0 0 0,1 0 0,-1 0 0,0 0 0,1 2-1,1-2 73,-3 4-110,-2 12 39,-4 19-23,3-27 26,2 0 1,0 1-1,0-1 1,0 18-1,3-3-8,-1 0 20,1 0-1,1-1 1,8 34 0,-9-50-18,0 4 3,6 36 31,-7-43-22,-1 0 0,4 17 52,-4-21-59,-1-1 1,1 1-1,0 0 1,0 0-1,0 0 1,0 0-1,-1 0 1,1 0-1,0 0 1,0 0-1,0 0 1,-1 0-1,1 0 1,0 0-1,0 0 1,0 0-1,-1 0 1,1 0-1,0 0 1,0 0-1,0 0 1,-1 0-1,1 0 1,0 0-1,0 0 1,0 0-1,0 0 1,-1 0-1,1 1 1,0-1-1,0 0 1,0 0-1,0 0 1,0 0-1,-1 0 1,1 1-1,0-1 1,0 0-1,0 0 1,0 0-1,0 0 1,0 1-1,0-1 1,0 0-1,0 0 1,0 0-1,0 0 1,-1 1-1,1-1 1,0 0-1,0 0 1,0 0-1,0 1 1,1-1-1,-1 0 1,0 0-1,0 0 1,0 1-1,0-1 1,0 0-1,0 0 1,0 0-1,0 0 1,0 1-1,1-1 1,-39-34-12,31 33 4,0-1 0,0 1 1,-1 1-1,1 0 0,0 0 0,-13 2 0,-18 0 6,-1 1-1,-43 11 1,28-5 26,-105 10 187,156-19-235,-26 3 48,1 1-21,25-1 2,-36-5 150,34 2-132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2:08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27 159 1220,'0'0'-49,"-3"-1"13,1 0 31,1 1 0,0 0 0,-1-1-1,1 1 1,0-1 0,0 1 0,-1-1-1,1 0 1,0 1 0,0-1 0,0 0-1,0 0 1,0 0 0,0 0 0,0 0 0,0 0-1,0 0 1,-1-3 0,26 0-7,-13 4 15,-1-1 0,0-1-1,20-5 1,22-11 10,-1-2-1,65-36 0,-114 54 15,17-13 176,-19 15-197,1 0 0,0-1-1,0 1 1,0 0 0,-1-1-1,1 1 1,0 0 0,0 0-1,0 0 1,-1 0 0,1 0-1,0 0 1,0 0 0,0 0-1,0 0 1,-1 0 0,1 0 0,0 1-1,0-1 1,0 0 0,-1 0-1,1 1 1,0-1 0,0 1-1,-1-1 1,1 0 0,0 1-1,-1 0 1,1-1 0,-1 1 0,1-1-1,0 1 1,-1 0 0,1-1-1,-1 1 1,0 0 0,1-1-1,-1 1 1,0 0 0,1 1-1,27 49 109,-9-15-24,-17-33-80,1 0-1,0 1 0,0-1 0,0-1 1,0 1-1,0 0 0,0-1 0,1 1 1,-1-1-1,1 0 0,4 1 0,-4-2 8,2-2-8,-3 0-10,1 0-3,-1 0-1,0 0 1,0 1-1,0-2 1,0 1-1,0 0 1,0-1 0,0 1-1,0-1 1,-1 0-1,1 0 1,-1 0 0,1 0-1,-1-1 1,0 1-1,0-1 1,0 1-1,0-1 1,0 0 0,2-3-1,0-3-34,2-1-29,-1-1-1,0 1 1,-1-1 0,0 0-1,-1 0 1,3-20-1,-5 33 61,-1 1 0,0-1 0,1 1 0,0-1 0,0 0 0,0 1 1,0-1-1,0 0 0,0 0 0,0 1 0,1-1 0,2 3 0,-1 0-16,22 37-401,-21-37 314,5 8-106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2:0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131 226 736,'0'0'-29,"-5"3"17,-5 3 33,0 0 1,1 1 0,0 0 0,0 0 0,0 1-1,1 1 1,0-1 0,1 1 0,0 0-1,-7 13 1,10-17 0,1 1-1,0 0 1,0 0-1,1 0 1,-1 1-1,1-1 1,1 0-1,-1 1 1,1 0-1,1-1 1,-1 1 0,1-1-1,0 1 1,0 0-1,1-1 1,0 1-1,0 0 1,0-1-1,4 9 1,-4-13-13,0 0 0,0 0 1,0 0-1,0 0 0,0 0 1,0-1-1,0 1 0,1 0 1,-1-1-1,1 1 0,-1-1 1,1 1-1,-1-1 0,1 0 1,0 0-1,0 0 0,0 0 1,0 0-1,-1 0 0,1 0 1,0-1-1,1 1 0,-1 0 1,0-1-1,0 0 0,0 0 1,0 0-1,0 1 0,0-2 1,0 1-1,1 0 0,-1 0 1,0-1-1,0 1 0,0-1 1,0 0-1,0 0 0,0 1 1,0-1-1,-1 0 0,1-1 1,0 1-1,0 0 0,-1 0 1,1-1-1,-1 1 0,1-1 1,1-2-1,4-8 9,-1 0 0,0 0 0,-1-1 0,-1 0 0,0 0 0,0 0 0,-1 0 0,-1 0 0,0-1 0,-1-23 0,-2-13 117,-13-79 0,7 76-7,4 36-69,-1 1 0,-9-25 0,12 40-56,0-3 26,0 4-26,0 1 0,0-1 1,1 0-1,-1 0 0,0 1 1,0-1-1,1 1 0,-1-1 0,0 1 1,0-1-1,1 1 0,-1 0 1,1-1-1,-1 1 0,0 0 0,1-1 1,-1 1-1,1 0 0,0-1 0,-1 1 1,1 0-1,-1 0 0,1 0 1,0 0-1,0-1 0,0 1 0,-1 0 1,1 0-1,0 0 0,0 0 1,0 1-1,1 50 30,19 62 11,-13-88-34,0-1 1,2 0-1,0 0 1,2-1-1,15 25 1,-22-41-11,0 0-1,1-1 1,0 0 0,1 0 0,0-1 0,0 1 0,0-1 0,1 0-1,-1-1 1,1 0 0,1 0 0,-1 0 0,1-1 0,0 0 0,0 0-1,0-1 1,0 0 0,15 2 0,-17-4-13,0 0 1,1-1-1,-1 0 0,0 0 0,1 0 1,-1-1-1,0 0 0,0-1 1,1 1-1,-1-1 0,0 0 1,-1 0-1,1-1 0,0 0 0,-1 0 1,1 0-1,-1-1 0,0 0 1,0 0-1,5-5 0,-7 5 0,0 0 0,-1-1 0,1 1 0,-1 0-1,0-1 1,0 1 0,-1-1 0,1 0 0,-1 1-1,0-1 1,0 0 0,0-6 0,-1 6 0,-11-5-62,11 10 73,0 0-1,-1-1 1,1 1 0,0-1-1,0 1 1,0-1 0,-1 1-1,1 0 1,0-1 0,-1 1-1,1-1 1,0 1 0,-1 0-1,1-1 1,-1 1 0,1 0-1,0 0 1,-1-1 0,1 1-1,-1 0 1,1 0 0,-1 0-1,1 0 1,-1-1 0,1 1-1,-1 0 1,0 0 0,-4 8-4,-14 24 2,18-30 5,0 1 0,0 0-1,0-1 1,1 1 0,-1-1 0,1 1 0,-1 0-1,1-1 1,0 1 0,0 0 0,0 0-1,0-1 1,1 1 0,-1 0 0,1-1-1,1 5 1,14 30-19,-16-37 17,1 2-1,-1 0 1,1-1-1,-1 1 1,1-1-1,0 1 1,0-1-1,0 1 1,0-1-1,0 1 1,0-1-1,0 0 1,0 0-1,0 1 1,1-1-1,-1 0 1,1 0-1,-1 0 1,0 0-1,1-1 1,0 1 0,-1 0-1,3 0 1,1 1-9,1 0-20,0 1-1,1-1 0,-1 0 0,1 0 1,-1-1-1,1 0 0,0 0 1,0 0-1,-1-1 0,1 0 0,0 0 1,0-1-1,-1 0 0,1 0 1,0 0-1,7-4 0,-4 2-26,-1 0 0,0 0-1,0-1 1,0-1 0,0 1-1,-1-2 1,1 1-1,-1-1 1,-1 0 0,10-9-1,-10 6-14,0-1 0,0 0 0,9-18-1,-8 13 82,-6 12 22,-1 0-18,-1 2-9,0 1 0,0 0 0,0-1 1,0 1-1,0 0 0,0-1 0,0 1 1,0 0-1,0-1 0,0 1 0,0 0 1,0 0-1,0-1 0,0 1 0,0 0 0,0-1 1,0 1-1,1 0 0,-1 0 0,0-1 1,0 1-1,0 0 0,1 0 0,-1-1 0,0 1 1,0 0-1,0 0 0,1 0 0,-1-1 1,0 1-1,1 0 0,-1 0 0,0 0 1,0 0-1,1 0 0,-1 0 0,0 0 0,1-1 1,-1 1-1,0 0 0,1 0 0,-1 0 1,0 0-1,0 0 0,1 0 0,-1 1 1,0-1-1,1 0 0,-1 0 0,0 0 0,1 0 1,-1 0-1,0 0 0,0 0 0,1 1 1,-1-1-1,12 23 411,-2-2-377,-9-19 20,4 4 29,-5-5-81,0-1 1,0 1-1,0-1 1,1 1-1,-1-1 1,0 1 0,0-1-1,0 0 1,0 1-1,1-1 1,-1 1-1,0-1 1,1 0 0,-1 1-1,0-1 1,1 0-1,-1 1 1,0-1-1,1 0 1,-1 1 0,1-1-1,-1 0 1,0 0-1,1 0 1,-1 1-1,1-1 1,-1 0 0,1 0-1,2 1 6,-1 0 1,0-1-1,1 0 0,-1 1 0,0-1 1,1 0-1,-1 0 0,1 0 0,-1 0 1,0 0-1,1-1 0,-1 1 0,0-1 1,1 0-1,-1 0 0,0 1 0,0-1 1,0-1-1,0 1 0,3-2 0,42-39-3,-42 35-21,1 1-1,0 0 1,0 0-1,0 0 1,1 1-1,-1 0 0,1 1 1,1-1-1,14-6 1,-4 7-7,-15 4 20,0-1 0,0 1 0,0 1 0,0-1 1,0 0-1,0 1 0,0-1 0,0 1 1,0 0-1,-1 0 0,1 0 0,0 0 1,0 1-1,-1-1 0,1 1 0,-1 0 1,1-1-1,-1 1 0,0 0 0,4 4 1,37 46 44,-21-20-22,-19-28-24,1 3 20,1-1 0,0 1 1,1-1-1,-1 0 0,1 0 0,0-1 1,1 0-1,8 6 0,-12-10 12,0-1-24,1-1-1,-1 0 0,1 0 1,-1-1-1,0 1 1,1-1-1,-1 1 0,0-1 1,0 0-1,0 0 1,-1-1-1,1 1 0,0 0 1,-1-1-1,1 0 0,-1 0 1,0 1-1,0-1 1,0 0-1,-1-1 0,1 1 1,1-4-1,4-10-1,-1 0-1,0-1 0,-2 1 1,0-1-1,0 0 1,0-27-1,-6-114 215,-1 63 614,8 108-781,104 310-986,-103-302 122,-3-2 142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2:0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23 182 2572,'0'0'-44,"-22"-3"172,73-30-104,-29 18 8,6-3-32,8-4-52,-2 2-104,2-5-196,-3 1-380,2 2 248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2:1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48 2092,'-1'-4'-15,"0"1"15,0 1 0,0-1 1,0 1-1,0-1 0,0 1 1,-1 0-1,1-1 0,-1 1 0,0 0 1,1 0-1,-1 0 0,0 0 1,0 1-1,0-1 0,-1 1 0,1-1 1,0 1-1,-1-1 0,1 1 1,-1 0-1,1 0 0,-4 0 1,2 0 44,-4 4 24,-6 1-3,1 2-1,-1-1 0,1 2 0,0 0 1,1 0-1,0 2 0,0-1 1,0 1-1,1 1 0,1 0 1,-14 16-1,10-7 41,0 0 0,2 1 1,0 0-1,1 1 0,1 0 1,-12 39-1,11-24 17,2 1 0,2 1 0,1-1 0,2 1 0,2 0 0,1 1 0,2-1 0,11 73 0,-8-91-78,0 0 0,2 0 0,0 0 0,1-1 0,1 0 0,1 0 0,22 33 1,-23-40-107,1-1 1,1 0-1,0-1 1,1 0-1,0-1 1,0 0-1,1-1 1,0 0-1,0-1 1,1 0-1,0-1 1,17 6-1,-14-6-260,-1-2 1,1 0-1,0-1 0,0-1 1,20 1-1,3-2-306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2:1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375 631 3032,'-1'-4'-222,"0"0"192,-1 0-1,1 0 1,-1-1-1,0 1 1,-1 0-1,1 1 1,-1-1-1,1 0 1,-1 1-1,0-1 1,-1 1-1,1 0 1,0 0-1,-1 0 1,0 1-1,0-1 1,0 1-1,0 0 1,0 0-1,0 0 1,0 1-1,-1-1 1,1 1-1,0 0 1,-1 0-1,1 1 1,-1-1-1,-5 1 1,0 0 41,0 0 1,0 0-1,0 1 1,0 0-1,0 1 1,0 0-1,0 1 1,1 0-1,0 0 1,-1 1 0,1 0-1,-15 10 1,14-7 13,-1 1 1,2 0 0,-1 1 0,1 0-1,0 0 1,1 1 0,0 0 0,1 1 0,0-1-1,1 2 1,0-1 0,0 1 0,1-1-1,1 1 1,0 1 0,1-1 0,-3 22 0,5-32-18,1 0 0,0 0 1,-1 0-1,1 0 0,0 0 1,0 0-1,1 0 0,-1 0 1,0 0-1,1 0 1,-1 0-1,1 0 0,0 0 1,-1-1-1,1 1 0,0 0 1,0 0-1,0-1 1,0 1-1,1 0 0,-1-1 1,0 1-1,1-1 0,-1 0 1,1 1-1,-1-1 0,1 0 1,0 0-1,-1 0 1,3 1-1,1 0 10,0-1 0,-1 0 0,1 0 0,0-1 0,0 1 0,0-1 0,0 0 0,0 0 1,8-2-1,-8 1-14,0-1 1,-1 0-1,1 0 1,-1 0-1,1 0 1,-1-1-1,0 1 1,0-1 0,0 0-1,-1 0 1,1-1-1,-1 1 1,1-1-1,3-6 1,2-1-4,-1-1 0,-1 0 1,9-20-1,-3-1-17,-1-1-1,-2 0 1,-2 0-1,-1-1 1,-2 0-1,1-40 1,-10-215 9,4 277 14,-3-13 2,-6-16 1,6 40-7,2-1 37,-5 14-20,-1 9 4,0 2 0,1-1-1,2 1 1,0 0 0,1 0 0,0 41-1,3-16 17,2-1-1,10 62 0,-9-93-29,0 0-1,1-1 1,1 1-1,0-1 0,0 0 1,2-1-1,-1 1 0,2-1 1,0-1-1,1 1 1,13 14-1,-20-24-24,1 0 1,-1 0 0,1-1-1,0 1 1,0-1-1,0 0 1,0 0-1,1 0 1,-1 0-1,1 0 1,-1-1-1,1 1 1,-1-1-1,1 0 1,0 0-1,-1-1 1,1 1-1,0-1 1,0 1-1,0-1 1,0 0-1,-1-1 1,1 1-1,0-1 1,0 0-1,-1 1 1,1-2-1,0 1 1,-1 0-1,1-1 1,-1 0-1,1 1 1,-1-1-1,5-4 1,-1 0-40,0-1 0,0 0 0,-1 0 0,1 0 0,-2 0 1,1-1-1,-1 0 0,0 0 0,-1-1 0,0 0 0,0 1 0,3-14 1,-6 19 31,-5 12 68,-15 26-1,18-31-32,0 1 0,-1-1 1,1 0-1,1 1 0,-1-1 0,1 1 0,-1-1 1,1 1-1,1-1 0,-1 1 0,1-1 0,-1 1 1,1-1-1,1 1 0,-1-1 0,3 6 0,-1-2 14,-2-4-14,0 0 0,1 0 0,0 0 0,0-1 0,0 1 0,0 0 0,0-1 0,1 0 0,0 1 0,-1-1 0,1 0 0,1 0 0,-1-1 0,0 1 0,0-1 0,1 1 0,0-1 0,-1 0 0,1-1 0,0 1 0,0 0 0,0-1 0,0 0 0,0 0 0,0 0 0,1-1 0,-1 1 0,0-1 0,0 0 0,0 0 0,6-1 0,-7 0-10,0 0-1,0 1 1,0-1-1,0-1 1,0 1 0,0 0-1,-1-1 1,1 1-1,0-1 1,-1 0-1,1 0 1,-1 0-1,0 0 1,1 0 0,-1 0-1,0-1 1,0 1-1,0-1 1,-1 1-1,3-5 1,0 0-5,0-1 1,-1 0 0,0 0-1,0-1 1,3-12 0,-5 12-4,0 0 0,-1 0 1,0 0-1,0 0 1,-1 0-1,0-1 1,0 1-1,-1 0 0,0 1 1,-1-1-1,0 0 1,0 1-1,-1-1 1,-6-9-1,6 12 4,1 1 0,-1 0 0,0 0 0,0 0-1,-1 0 1,1 0 0,-1 1 0,0 0 0,0 0 0,-1 1 0,1-1 0,-1 1 0,1 0 0,-1 0-1,0 1 1,0 0 0,-1 0 0,1 0 0,0 1 0,-1 0 0,1 0 0,-8 1 0,9 0-2,1 0 1,-1 0 0,0 1 0,0-1 0,0 1 0,0 1 0,1-1-1,-1 1 1,0-1 0,1 1 0,-1 1 0,1-1 0,-7 6 0,10-7-1,0-1 1,1 1 0,-1 0 0,0 0-1,1 0 1,-1 0 0,1 0 0,0 0-1,-1 0 1,1 0 0,0 0 0,0 0-1,-1 0 1,1 0 0,0 0 0,0 0-1,0 0 1,0 0 0,0 0 0,1 0-1,-1 0 1,0 0 0,0 0 0,1 0-1,-1 0 1,0 0 0,1 0-1,-1 0 1,1 0 0,-1 0 0,1 0-1,0 0 1,-1-1 0,1 1 0,0 0-1,0 0 1,0-1 0,-1 1 0,2 0-1,0 1 8,0-1-15,-1 1-1,1-1 1,0 0-1,0 0 1,0 0-1,0 0 1,0 0-1,0 0 1,0-1-1,0 1 1,0-1-1,0 1 1,0-1-1,0 0 1,0 0-1,0 0 1,0 0 0,1 0-1,3-1 1,44-9-245,-21 1 200,-1-2 1,0-2 0,-1 0 0,-1-1-1,34-26 1,-57 39 247,-4 2-188,1 0 0,0 0 0,0 0 0,0 1 0,1-1 0,-1 0 0,0 0 0,0 0 0,1 0 0,-1 0 0,0 0 0,1 1 0,-1-1 0,1 0 0,0 0 0,-1 0 0,2 1 0,-1-1 0,0 1 1,0-1-1,0 0 0,0 1 1,0-1-1,-1 1 0,1-1 1,-1 1-1,1 0 0,-1-1 1,1 1-1,-1-1 0,0 1 1,0 0-1,0-1 0,0 1 1,0 2-1,0 21 106,1 0 0,6 33 0,-5-50-85,0 1 0,0 0 0,1 0 0,0-1 0,0 0 0,1 0 1,0 0-1,1 0 0,8 12 0,-11-17-18,0-1-1,0 0 1,0 0 0,0 0 0,0-1 0,0 1-1,0 0 1,0-1 0,1 1 0,-1-1-1,0 0 1,1 0 0,0 0 0,-1 0-1,1 0 1,-1-1 0,1 1 0,0-1-1,-1 0 1,1 1 0,4-2 0,-3 1-7,0-1 1,0-1-1,0 1 1,0-1-1,-1 1 1,1-1-1,0 0 1,-1 0-1,1-1 1,-1 1-1,0-1 1,5-4-1,4-6-18,-1 0 0,0-1 0,-1-1 0,-1 0 0,10-19 0,2-21-45,-20 53 41,0-2 3,4-9 2,-3 10-1,0 12-17,1 3 34,15 42 3,-16-49 1,0 1 0,0-1 0,1 1 0,0-1 0,0 0 0,0 0 0,1 0 0,0 0 0,0 0 0,0-1 0,0 0 0,1 0 0,-1 0 0,1-1 0,0 1 1,0-1-1,1 0 0,-1 0 0,0-1 0,1 0 0,0 0 0,10 2 0,-11-3 7,3-4-5,1-1-10,1-1 1,-1 0 0,0-1-1,0 0 1,-1 0 0,1-1-1,-1 0 1,-1-1 0,0 0-1,0 0 1,0 0 0,-1-1-1,0 0 1,6-13 0,-3 0-3,-1 0 1,-1-1 0,-1 0 0,-1 0 0,0 0 0,-2 0 0,-1-1 0,-2-46-1,-3 34 30,-1 0-1,-2 1 0,-1-1 0,-2 1 0,-13-34 0,21 67-21,1 1-1,0-1 1,-1 0-1,1 1 1,-1-1-1,0 1 1,1-1-1,-1 1 1,0-1-1,0 1 1,0 0-1,0-1 1,0 1-1,-1 0 1,1 0-1,0 0 1,0 0 0,-1 0-1,1 0 1,-1 0-1,-1-1 1,2 3 0,0-1 0,0 0 0,0 0 0,0 1-1,0-1 1,0 0 0,0 1 0,0-1 0,0 1 0,0-1 0,1 1 0,-1 0 0,0-1 0,0 1 0,0 0 0,1 0 0,-1 0 0,0-1 0,1 1 0,-1 0 0,1 0 0,-1 0 0,0 1 0,-2 5 10,0 0 0,0 0-1,0 0 1,1 1 0,0-1 0,1 1-1,-2 10 1,4 53 93,13 100 0,-9-141-62,1-1 0,1 1 1,1-1-1,2-1 0,26 54 0,-31-73-30,1 1-1,-1-2 0,2 1 1,-1-1-1,1 0 0,1 0 0,-1 0 1,1-1-1,0-1 0,1 1 1,0-1-1,0-1 0,0 0 1,1 0-1,-1 0 0,1-2 0,19 6 1,-24-8-16,1-1 1,-1 1 0,0-1 0,1 0 0,-1-1 0,1 1-1,-1-1 1,1 0 0,-1-1 0,0 1 0,0-1-1,0 0 1,0 0 0,0-1 0,0 1 0,0-1-1,-1 0 1,1-1 0,-1 1 0,0-1 0,0 1-1,0-1 1,4-7 0,-6 8-3,-1 0 1,1-1-1,-1 1 1,0-1-1,0 0 1,-1 1-1,1-1 0,-1 0 1,0 1-1,0-1 1,0 0-1,0 1 0,-1-5 1,1 7 3,-1-4-14,-1 0 1,-1 1 7,1 0 1,-1 0-1,1 1 1,-1-1-1,0 1 0,-1-1 1,1 1-1,-5-4 1,4 5-10,-23 0-50,23 6 58,-14 12-8,14-12 6,10 2-10,17 16 13,-18-16-13,3-8-4,6-3-4,0 0 0,-1-1-1,1-1 1,-1 0 0,-1 0 0,1-1 0,-1-1 0,-1 0-1,0-1 1,0 0 0,-1-1 0,0 0 0,-1 0-1,0-1 1,0 0 0,-2-1 0,0 0 0,7-17 0,-7 13 8,-1-1 0,-1 0 0,-1 0 0,-1-1 0,0 1 0,0-34 0,-14-109 261,8 138-175,3 19-49,-2-22 17,1 21 47,0 17-65,-3 91 36,7-53 2,1-1 0,3 1 0,3-1 0,1-1 1,21 56-1,-30-97-38,1 0 1,0-1 0,1 0 0,0 1-1,0-1 1,9 11 0,-11-15-9,0 0-1,1 0 1,-1 0 0,1 0-1,-1-1 1,1 1 0,0 0 0,0-1-1,-1 0 1,1 0 0,0 0-1,0 0 1,0 0 0,0-1-1,1 1 1,5-1 0,-7 0-4,1 0 0,0 0 1,0-1-1,0 0 0,0 1 1,0-1-1,0 0 0,-1 0 1,1-1-1,0 1 0,-1 0 1,1-1-1,-1 0 0,0 0 1,1 1-1,2-4 0,0-1-2,-1 0 0,1 0-1,-1 0 1,0 0 0,-1-1-1,1 1 1,-1-1 0,2-9-1,-2 5-8,0 0-1,-1 0 1,-1 0-1,1-22 0,-3 29 10,-2-1-6,-4-5-5,6 16 4,10 52 8,-7-51-1,0 1 1,1-1-1,0 0 0,0 0 1,0-1-1,1 1 1,0-1-1,1 0 0,9 11 1,10 15 16,-20-25-17,1 0-1,-2 0 1,1 1 0,-1-1 0,0 1 0,0 0 0,-1 0 0,0 0 0,1 15 0,-3-18-5,0-1 0,-1 0 0,0 0 0,1 0 0,-2 0 0,1-1 0,0 1 0,-1 0 0,0 0 0,0-1 0,0 1 0,0-1 0,0 1 0,-1-1 1,1 0-1,-1 0 0,0 0 0,0 0 0,0-1 0,-1 1 0,1-1 0,-7 4 0,1-1-124,0 0-1,0 0 1,0-1-1,-1 0 1,0-1 0,0 0-1,0-1 1,0 0-1,0 0 1,0-1-1,0 0 1,-1-1 0,1 0-1,0-1 1,0 0-1,-1 0 1,-15-6-1,-6-5-467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2:13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2224,'15'-17'-29,"21"-4"367,60-26 1,11-4-407,0-9-1237,-82 47 766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2:1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2032,'2'-2'20,"-1"1"-1,1-1 1,0 1-1,0 0 1,0 0-1,0 0 1,0 0-1,0 0 1,0 0-1,0 0 0,0 0 1,0 1-1,0-1 1,0 1-1,1 0 1,-1 0-1,0-1 1,0 1-1,1 1 1,-1-1-1,0 0 1,4 1-1,-3 1 11,1 0 1,-1 0-1,1 0 0,-1 0 0,0 0 0,0 1 0,0-1 0,-1 1 0,1 0 1,0 0-1,-1 0 0,3 4 0,6 11 114,-1 1-1,-1 1 1,12 36-1,-18-47-103,9 28 69,-2 0 1,-2 1-1,-1 1 0,-3-1 0,1 77 0,-7-52-79,-4 0 0,-24 117-1,24-156-288,-1 0-1,-1 0 1,-1 0-1,-1-1 0,-1-1 1,0 0-1,-2 0 1,-16 20-1,0-9-422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3:3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89 1220,'3'-4'127,"-1"0"0,1 0 0,-1 0 0,1-1-1,-2 1 1,1-1 0,0 0 0,-1 1 0,0-1 0,0 0 0,0 0-1,-1 0 1,1 0 0,-2-9 0,1 9 177,-6 4-220,-15-2-3,15 2 1,-1 3 6,-5 5-44,0 0 0,0 0 0,0 1 0,1 1 0,0 0 0,1 0 0,0 1 0,0 0 0,1 1 0,1 0 0,0 0 0,0 1 0,-10 22 0,2-3 59,2 1 1,1 0-1,2 1 1,-12 57 0,19-68-51,2 0 1,0 0-1,1 0 1,2 0-1,0 0 1,1 0-1,1 0 1,1-1-1,1 1 1,11 30-1,-11-42-29,-1 0 1,1 0-1,1-1 0,-1 1 1,2-1-1,-1 0 0,1 0 1,1-1-1,16 14 0,-18-17-14,1 0 0,1-1-1,-1 0 1,1 0 0,-1 0 0,1-1-1,0-1 1,0 1 0,0-1 0,1-1-1,-1 1 1,0-1 0,1-1-1,11 0 1,-8-1-6,-1 0-1,0-1 0,0 0 1,0 0-1,0-2 0,-1 1 1,1-1-1,-1-1 0,0 0 1,0 0-1,9-8 1,-5 3-5,0-1 1,-1 0 0,-1-1-1,0-1 1,-1 0 0,18-26-1,-17 19-2,0 0-1,-1-1 1,-1 0-1,-1-1 1,-1 0-1,-1-1 1,-1 0-1,-1 0 1,-1 0-1,2-42 1,-7 52 5,1 1 1,-1-1 0,-1 1-1,0 0 1,-1-1 0,0 1-1,-1 0 1,-1 1 0,0-1-1,0 1 1,-1 0 0,0 0-1,-1 0 1,0 1 0,-1 0 0,0 1-1,-1-1 1,1 2 0,-2-1-1,1 1 1,-1 1 0,-1-1-1,1 2 1,-1 0 0,0 0-1,-1 1 1,1 0 0,-1 1-1,0 0 1,0 1 0,-1 0-1,1 1 1,0 1 0,-18-1 0,23 2-2,0-1 1,0 2 0,0-1 0,-1 1-1,1 0 1,0 1 0,0-1 0,0 2-1,1-1 1,-12 6 0,16-8-2,1 0 0,0 1 1,-1-1-1,1 1 0,-1 0 0,1-1 1,0 1-1,-1 0 0,1 0 1,0 0-1,0 0 0,0 0 0,0 0 1,0 0-1,0 0 0,0 1 0,0-1 1,0 0-1,0 1 0,1-1 0,-2 2 1,1 1-2,1-3 2,-1 0-1,1 1 1,0-1-1,-1 1 1,1-1-1,0 0 1,0 1-1,0-1 0,0 1 1,0-1-1,0 0 1,1 1-1,-1-1 1,0 0-1,1 1 1,-1-1-1,1 0 1,-1 1-1,1-1 1,0 0-1,-1 0 1,1 0-1,0 1 1,0-1-1,0 0 1,0 0-1,0 0 1,0-1-1,0 1 0,0 0 1,2 1-1,36 26-9,68 30-50,-62-36 64,-2 3 1,48 34-1,-78-49-19,0 1 1,-1 1-1,0 0 0,0 0 1,-1 1-1,-1 1 0,-1 0 1,0 0-1,0 1 1,8 22-1,-16-35-28,4 8-287,-1 1 1,0-1-1,-1 1 0,0-1 0,-1 1 0,0 0 1,-1 0-1,0 13 0,-1 1-618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3:37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0 957 3744,'0'0'586,"4"-3"-476,1-1-67,0 0-1,0-1 1,-1 1-1,0-1 0,0 0 1,-1-1-1,1 1 1,-1 0-1,0-1 1,0 0-1,3-10 0,25-82 250,-24 70-243,142-618 1298,-125 539-1103,-23 103-44,6 10-150,-1-1-39,0 0 0,-1 1 0,0-1 0,0 1 0,-1 1 0,1-1 0,-1 0 0,-1 1 0,1 0 0,3 11 0,83 323 158,-50-176-2167,-39-161 1797,1 22-1876,-2-24 788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18:43:3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19 177 4148,'-5'0'-110,"-6"0"43,11 0 70,0-1-1,0 1 0,0 0 0,0 0 0,1 0 1,-1 0-1,0 0 0,0 0 0,0 0 0,0-1 1,0 1-1,0 0 0,0 0 0,0 0 0,0 0 0,0 0 1,0-1-1,0 1 0,0 0 0,0 0 0,0 0 1,0 0-1,0 0 0,0-1 0,0 1 0,0 0 1,0 0-1,0 0 0,0 0 0,0 0 0,-1-1 1,1 1-1,0 0 0,0 0 0,0 0 0,0 0 0,0 0 1,0 0-1,0 0 0,0 0 0,-1-1 0,1 1 1,0 0-1,0 0 0,0 0 0,0 0 0,0 0 1,-1 0-1,1 0 0,0 0 0,0 0 0,0 0 1,0 0-1,53-26 129,2 3 1,66-19 0,132-28-2336,-219 61 1779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3D2B-3458-4F3C-996B-44EF5518A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47BC8-D351-42A5-885A-3B329C1D6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740F-0774-4F56-83A3-81105605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B733-E2A9-49C6-AD5F-E43C09D39653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102EB-8764-4F88-B864-D6EB0141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6788-A740-4AEB-B1C8-1F495611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28D2-583C-48EA-83D7-2E07DB1F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6E7A-FE95-4E80-9988-7A91C76F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5A1AE-C720-4AF1-A9D4-30555557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A4982-FF79-4CA7-9548-82EECBA4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B733-E2A9-49C6-AD5F-E43C09D39653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57E9-7E3D-467D-9C47-9692819E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4A3B7-7651-49D6-A9EA-758F3121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28D2-583C-48EA-83D7-2E07DB1F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2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7C637-ABFB-4CE1-B8C8-8303DAAEE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CD506-3C76-4673-BC3D-E29B832E6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101DB-0BE5-47E7-826E-970300EA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B733-E2A9-49C6-AD5F-E43C09D39653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4877A-9886-4724-AD14-3A504F4B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5029-570A-4730-B1C7-2AD0CE40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28D2-583C-48EA-83D7-2E07DB1F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F463-8E5A-47FB-907D-5DC4FCE0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348D-1516-42FE-BCF7-17866125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C93C-02D6-494C-8C3A-ECD95D94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B733-E2A9-49C6-AD5F-E43C09D39653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F2B1-A648-42C3-9201-61335531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B0B1-47EC-4CA6-AA0F-545B11AA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28D2-583C-48EA-83D7-2E07DB1F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5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ED60-512E-46C6-9C00-482D9DE9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E3C0A-00C7-430A-B6D7-54187EEE9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73BDD-4FD3-42FB-98E9-524EB09E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B733-E2A9-49C6-AD5F-E43C09D39653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B7C98-03C9-4FCA-8DED-5AE766C8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F3E0-B4DF-476E-A80B-E350DCE8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28D2-583C-48EA-83D7-2E07DB1F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5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6739-0D47-4EA8-8070-E948ABD8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AC0A-6C21-408F-AF9B-86D4DF7B5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BAB1D-8243-49A8-8221-D6594755D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D6D6-DFDF-4F01-8BD1-CBE72746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B733-E2A9-49C6-AD5F-E43C09D39653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7A286-988F-4EBC-940A-D8D44F30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CB360-59D9-43A7-B33A-36FFCD36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28D2-583C-48EA-83D7-2E07DB1F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CE25-49F4-4A97-8F46-2748FE0A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7D85D-F4E7-44B0-B88D-DEF2051A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98A5A-24FE-490F-A1DD-A0B4582A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D4043-4A86-427F-B8C0-8238DEF94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E3CD4-77A4-469D-9AF1-AE643E5A6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854B6-7E7F-4D56-8013-E4FA91F3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B733-E2A9-49C6-AD5F-E43C09D39653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CE63D-2A1E-4C7E-B0A3-A723DA5A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C5D6B-A6D8-49D9-B640-3F677959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28D2-583C-48EA-83D7-2E07DB1F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5341-4E1A-4D1A-B72E-EF2C9411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35F5B-D3C2-4935-8782-4ADB357A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B733-E2A9-49C6-AD5F-E43C09D39653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6F48C-536A-4C16-8149-5737C1A7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4999F-E1B1-47D8-8F98-8F542D5B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28D2-583C-48EA-83D7-2E07DB1F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ED693-56C6-41B6-9C80-6883F011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B733-E2A9-49C6-AD5F-E43C09D39653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0DAF5-5F47-48C9-97A9-DA6B644E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23DC0-2742-4DCB-BA04-6379820B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28D2-583C-48EA-83D7-2E07DB1F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9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1AF8-B6DD-4711-BF76-A8F7BCBC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6D1E-734D-45B3-9244-4A013DF0F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2B245-FA03-486E-9D9D-C509F039B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BDD07-1192-4AFF-9EB0-3784383F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B733-E2A9-49C6-AD5F-E43C09D39653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384E6-5755-4054-808D-4E6D41F4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FADD6-D8AF-4E79-9DA9-54DB7710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28D2-583C-48EA-83D7-2E07DB1F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512C-9E20-4165-83EA-4B9AF282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AD91C-D158-4DCB-A85A-40ADFAEA6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30EF8-B307-4480-93CD-2864024A8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12D53-4AD0-4837-A894-EE66FB07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B733-E2A9-49C6-AD5F-E43C09D39653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5BB93-FFF7-4B30-A1A0-C0091B22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90F53-31B2-40C4-AC62-0452282D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28D2-583C-48EA-83D7-2E07DB1F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9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D9F3A-5D0B-4C83-97B7-107822E6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7FBD7-1841-42F0-AA81-A48A4C58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1E5E-6B12-4291-95A8-C5C5192F9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B733-E2A9-49C6-AD5F-E43C09D39653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2902-6F88-4F7C-B5B4-3FC3B8094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3D2D-0FAD-41A6-9A5E-33B1DE946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28D2-583C-48EA-83D7-2E07DB1F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2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3.wdp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jpe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.png"/><Relationship Id="rId21" Type="http://schemas.openxmlformats.org/officeDocument/2006/relationships/image" Target="../media/image190.png"/><Relationship Id="rId42" Type="http://schemas.openxmlformats.org/officeDocument/2006/relationships/customXml" Target="../ink/ink21.xml"/><Relationship Id="rId63" Type="http://schemas.openxmlformats.org/officeDocument/2006/relationships/image" Target="../media/image40.png"/><Relationship Id="rId84" Type="http://schemas.openxmlformats.org/officeDocument/2006/relationships/customXml" Target="../ink/ink42.xml"/><Relationship Id="rId138" Type="http://schemas.openxmlformats.org/officeDocument/2006/relationships/image" Target="../media/image77.png"/><Relationship Id="rId159" Type="http://schemas.openxmlformats.org/officeDocument/2006/relationships/customXml" Target="../ink/ink80.xml"/><Relationship Id="rId170" Type="http://schemas.openxmlformats.org/officeDocument/2006/relationships/image" Target="../media/image93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26" Type="http://schemas.openxmlformats.org/officeDocument/2006/relationships/image" Target="../media/image121.png"/><Relationship Id="rId107" Type="http://schemas.openxmlformats.org/officeDocument/2006/relationships/image" Target="../media/image62.png"/><Relationship Id="rId11" Type="http://schemas.openxmlformats.org/officeDocument/2006/relationships/image" Target="../media/image140.png"/><Relationship Id="rId32" Type="http://schemas.openxmlformats.org/officeDocument/2006/relationships/customXml" Target="../ink/ink16.xml"/><Relationship Id="rId53" Type="http://schemas.openxmlformats.org/officeDocument/2006/relationships/image" Target="../media/image35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customXml" Target="../ink/ink75.xml"/><Relationship Id="rId5" Type="http://schemas.openxmlformats.org/officeDocument/2006/relationships/image" Target="../media/image1110.png"/><Relationship Id="rId95" Type="http://schemas.openxmlformats.org/officeDocument/2006/relationships/image" Target="../media/image56.png"/><Relationship Id="rId160" Type="http://schemas.openxmlformats.org/officeDocument/2006/relationships/image" Target="../media/image88.png"/><Relationship Id="rId181" Type="http://schemas.openxmlformats.org/officeDocument/2006/relationships/customXml" Target="../ink/ink91.xml"/><Relationship Id="rId216" Type="http://schemas.openxmlformats.org/officeDocument/2006/relationships/image" Target="../media/image116.png"/><Relationship Id="rId22" Type="http://schemas.openxmlformats.org/officeDocument/2006/relationships/customXml" Target="../ink/ink11.xml"/><Relationship Id="rId43" Type="http://schemas.openxmlformats.org/officeDocument/2006/relationships/image" Target="../media/image30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customXml" Target="../ink/ink70.xml"/><Relationship Id="rId85" Type="http://schemas.openxmlformats.org/officeDocument/2006/relationships/image" Target="../media/image51.png"/><Relationship Id="rId150" Type="http://schemas.openxmlformats.org/officeDocument/2006/relationships/image" Target="../media/image83.png"/><Relationship Id="rId171" Type="http://schemas.openxmlformats.org/officeDocument/2006/relationships/customXml" Target="../ink/ink86.xml"/><Relationship Id="rId192" Type="http://schemas.openxmlformats.org/officeDocument/2006/relationships/image" Target="../media/image104.png"/><Relationship Id="rId206" Type="http://schemas.openxmlformats.org/officeDocument/2006/relationships/image" Target="../media/image111.png"/><Relationship Id="rId227" Type="http://schemas.openxmlformats.org/officeDocument/2006/relationships/customXml" Target="../ink/ink114.xml"/><Relationship Id="rId12" Type="http://schemas.openxmlformats.org/officeDocument/2006/relationships/customXml" Target="../ink/ink6.xml"/><Relationship Id="rId33" Type="http://schemas.openxmlformats.org/officeDocument/2006/relationships/image" Target="../media/image25.png"/><Relationship Id="rId108" Type="http://schemas.openxmlformats.org/officeDocument/2006/relationships/customXml" Target="../ink/ink54.xml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5" Type="http://schemas.openxmlformats.org/officeDocument/2006/relationships/image" Target="../media/image46.png"/><Relationship Id="rId96" Type="http://schemas.openxmlformats.org/officeDocument/2006/relationships/customXml" Target="../ink/ink48.xml"/><Relationship Id="rId140" Type="http://schemas.openxmlformats.org/officeDocument/2006/relationships/image" Target="../media/image78.png"/><Relationship Id="rId161" Type="http://schemas.openxmlformats.org/officeDocument/2006/relationships/customXml" Target="../ink/ink81.xml"/><Relationship Id="rId182" Type="http://schemas.openxmlformats.org/officeDocument/2006/relationships/image" Target="../media/image99.png"/><Relationship Id="rId217" Type="http://schemas.openxmlformats.org/officeDocument/2006/relationships/customXml" Target="../ink/ink109.xml"/><Relationship Id="rId6" Type="http://schemas.openxmlformats.org/officeDocument/2006/relationships/customXml" Target="../ink/ink3.xml"/><Relationship Id="rId23" Type="http://schemas.openxmlformats.org/officeDocument/2006/relationships/image" Target="../media/image200.png"/><Relationship Id="rId119" Type="http://schemas.openxmlformats.org/officeDocument/2006/relationships/image" Target="../media/image68.png"/><Relationship Id="rId44" Type="http://schemas.openxmlformats.org/officeDocument/2006/relationships/customXml" Target="../ink/ink22.xml"/><Relationship Id="rId65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image" Target="../media/image73.png"/><Relationship Id="rId151" Type="http://schemas.openxmlformats.org/officeDocument/2006/relationships/customXml" Target="../ink/ink76.xml"/><Relationship Id="rId172" Type="http://schemas.openxmlformats.org/officeDocument/2006/relationships/image" Target="../media/image94.png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28" Type="http://schemas.openxmlformats.org/officeDocument/2006/relationships/image" Target="../media/image122.png"/><Relationship Id="rId13" Type="http://schemas.openxmlformats.org/officeDocument/2006/relationships/image" Target="../media/image150.png"/><Relationship Id="rId109" Type="http://schemas.openxmlformats.org/officeDocument/2006/relationships/image" Target="../media/image63.png"/><Relationship Id="rId34" Type="http://schemas.openxmlformats.org/officeDocument/2006/relationships/customXml" Target="../ink/ink17.xml"/><Relationship Id="rId55" Type="http://schemas.openxmlformats.org/officeDocument/2006/relationships/image" Target="../media/image36.png"/><Relationship Id="rId76" Type="http://schemas.openxmlformats.org/officeDocument/2006/relationships/customXml" Target="../ink/ink38.xml"/><Relationship Id="rId97" Type="http://schemas.openxmlformats.org/officeDocument/2006/relationships/image" Target="../media/image57.png"/><Relationship Id="rId120" Type="http://schemas.openxmlformats.org/officeDocument/2006/relationships/customXml" Target="../ink/ink60.xml"/><Relationship Id="rId141" Type="http://schemas.openxmlformats.org/officeDocument/2006/relationships/customXml" Target="../ink/ink71.xml"/><Relationship Id="rId7" Type="http://schemas.openxmlformats.org/officeDocument/2006/relationships/image" Target="../media/image127.png"/><Relationship Id="rId162" Type="http://schemas.openxmlformats.org/officeDocument/2006/relationships/image" Target="../media/image89.png"/><Relationship Id="rId183" Type="http://schemas.openxmlformats.org/officeDocument/2006/relationships/customXml" Target="../ink/ink92.xml"/><Relationship Id="rId218" Type="http://schemas.openxmlformats.org/officeDocument/2006/relationships/image" Target="../media/image117.png"/><Relationship Id="rId24" Type="http://schemas.openxmlformats.org/officeDocument/2006/relationships/customXml" Target="../ink/ink12.xml"/><Relationship Id="rId45" Type="http://schemas.openxmlformats.org/officeDocument/2006/relationships/image" Target="../media/image31.png"/><Relationship Id="rId66" Type="http://schemas.openxmlformats.org/officeDocument/2006/relationships/customXml" Target="../ink/ink33.xml"/><Relationship Id="rId87" Type="http://schemas.openxmlformats.org/officeDocument/2006/relationships/image" Target="../media/image52.png"/><Relationship Id="rId110" Type="http://schemas.openxmlformats.org/officeDocument/2006/relationships/customXml" Target="../ink/ink55.xml"/><Relationship Id="rId131" Type="http://schemas.openxmlformats.org/officeDocument/2006/relationships/customXml" Target="../ink/ink66.xml"/><Relationship Id="rId152" Type="http://schemas.openxmlformats.org/officeDocument/2006/relationships/image" Target="../media/image84.png"/><Relationship Id="rId173" Type="http://schemas.openxmlformats.org/officeDocument/2006/relationships/customXml" Target="../ink/ink87.xml"/><Relationship Id="rId194" Type="http://schemas.openxmlformats.org/officeDocument/2006/relationships/image" Target="../media/image105.png"/><Relationship Id="rId208" Type="http://schemas.openxmlformats.org/officeDocument/2006/relationships/image" Target="../media/image112.png"/><Relationship Id="rId229" Type="http://schemas.openxmlformats.org/officeDocument/2006/relationships/customXml" Target="../ink/ink115.xml"/><Relationship Id="rId14" Type="http://schemas.openxmlformats.org/officeDocument/2006/relationships/customXml" Target="../ink/ink7.xml"/><Relationship Id="rId35" Type="http://schemas.openxmlformats.org/officeDocument/2006/relationships/image" Target="../media/image26.png"/><Relationship Id="rId56" Type="http://schemas.openxmlformats.org/officeDocument/2006/relationships/customXml" Target="../ink/ink28.xml"/><Relationship Id="rId77" Type="http://schemas.openxmlformats.org/officeDocument/2006/relationships/image" Target="../media/image47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9.png"/><Relationship Id="rId142" Type="http://schemas.openxmlformats.org/officeDocument/2006/relationships/image" Target="../media/image79.png"/><Relationship Id="rId163" Type="http://schemas.openxmlformats.org/officeDocument/2006/relationships/customXml" Target="../ink/ink82.xml"/><Relationship Id="rId184" Type="http://schemas.openxmlformats.org/officeDocument/2006/relationships/image" Target="../media/image100.png"/><Relationship Id="rId219" Type="http://schemas.openxmlformats.org/officeDocument/2006/relationships/customXml" Target="../ink/ink110.xml"/><Relationship Id="rId230" Type="http://schemas.openxmlformats.org/officeDocument/2006/relationships/image" Target="../media/image123.png"/><Relationship Id="rId25" Type="http://schemas.openxmlformats.org/officeDocument/2006/relationships/image" Target="../media/image210.png"/><Relationship Id="rId46" Type="http://schemas.openxmlformats.org/officeDocument/2006/relationships/customXml" Target="../ink/ink23.xml"/><Relationship Id="rId67" Type="http://schemas.openxmlformats.org/officeDocument/2006/relationships/image" Target="../media/image42.png"/><Relationship Id="rId20" Type="http://schemas.openxmlformats.org/officeDocument/2006/relationships/customXml" Target="../ink/ink10.xml"/><Relationship Id="rId41" Type="http://schemas.openxmlformats.org/officeDocument/2006/relationships/image" Target="../media/image29.png"/><Relationship Id="rId62" Type="http://schemas.openxmlformats.org/officeDocument/2006/relationships/customXml" Target="../ink/ink31.xml"/><Relationship Id="rId83" Type="http://schemas.openxmlformats.org/officeDocument/2006/relationships/image" Target="../media/image50.png"/><Relationship Id="rId88" Type="http://schemas.openxmlformats.org/officeDocument/2006/relationships/customXml" Target="../ink/ink44.xml"/><Relationship Id="rId111" Type="http://schemas.openxmlformats.org/officeDocument/2006/relationships/image" Target="../media/image64.png"/><Relationship Id="rId132" Type="http://schemas.openxmlformats.org/officeDocument/2006/relationships/image" Target="../media/image74.png"/><Relationship Id="rId153" Type="http://schemas.openxmlformats.org/officeDocument/2006/relationships/customXml" Target="../ink/ink77.xml"/><Relationship Id="rId174" Type="http://schemas.openxmlformats.org/officeDocument/2006/relationships/image" Target="../media/image95.png"/><Relationship Id="rId179" Type="http://schemas.openxmlformats.org/officeDocument/2006/relationships/customXml" Target="../ink/ink90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190" Type="http://schemas.openxmlformats.org/officeDocument/2006/relationships/image" Target="../media/image103.png"/><Relationship Id="rId204" Type="http://schemas.openxmlformats.org/officeDocument/2006/relationships/image" Target="../media/image110.png"/><Relationship Id="rId220" Type="http://schemas.openxmlformats.org/officeDocument/2006/relationships/image" Target="../media/image118.png"/><Relationship Id="rId225" Type="http://schemas.openxmlformats.org/officeDocument/2006/relationships/customXml" Target="../ink/ink113.xml"/><Relationship Id="rId15" Type="http://schemas.openxmlformats.org/officeDocument/2006/relationships/image" Target="../media/image160.png"/><Relationship Id="rId36" Type="http://schemas.openxmlformats.org/officeDocument/2006/relationships/customXml" Target="../ink/ink18.xml"/><Relationship Id="rId57" Type="http://schemas.openxmlformats.org/officeDocument/2006/relationships/image" Target="../media/image37.png"/><Relationship Id="rId106" Type="http://schemas.openxmlformats.org/officeDocument/2006/relationships/customXml" Target="../ink/ink53.xml"/><Relationship Id="rId127" Type="http://schemas.openxmlformats.org/officeDocument/2006/relationships/image" Target="../media/image72.png"/><Relationship Id="rId10" Type="http://schemas.openxmlformats.org/officeDocument/2006/relationships/customXml" Target="../ink/ink5.xml"/><Relationship Id="rId31" Type="http://schemas.openxmlformats.org/officeDocument/2006/relationships/image" Target="../media/image24.png"/><Relationship Id="rId52" Type="http://schemas.openxmlformats.org/officeDocument/2006/relationships/customXml" Target="../ink/ink26.xml"/><Relationship Id="rId73" Type="http://schemas.openxmlformats.org/officeDocument/2006/relationships/image" Target="../media/image45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8.png"/><Relationship Id="rId101" Type="http://schemas.openxmlformats.org/officeDocument/2006/relationships/image" Target="../media/image59.png"/><Relationship Id="rId122" Type="http://schemas.openxmlformats.org/officeDocument/2006/relationships/customXml" Target="../ink/ink61.xml"/><Relationship Id="rId143" Type="http://schemas.openxmlformats.org/officeDocument/2006/relationships/customXml" Target="../ink/ink72.xml"/><Relationship Id="rId148" Type="http://schemas.openxmlformats.org/officeDocument/2006/relationships/image" Target="../media/image82.png"/><Relationship Id="rId164" Type="http://schemas.openxmlformats.org/officeDocument/2006/relationships/image" Target="../media/image90.png"/><Relationship Id="rId169" Type="http://schemas.openxmlformats.org/officeDocument/2006/relationships/customXml" Target="../ink/ink85.xml"/><Relationship Id="rId185" Type="http://schemas.openxmlformats.org/officeDocument/2006/relationships/customXml" Target="../ink/ink93.xml"/><Relationship Id="rId4" Type="http://schemas.openxmlformats.org/officeDocument/2006/relationships/customXml" Target="../ink/ink2.xml"/><Relationship Id="rId9" Type="http://schemas.openxmlformats.org/officeDocument/2006/relationships/image" Target="../media/image130.png"/><Relationship Id="rId180" Type="http://schemas.openxmlformats.org/officeDocument/2006/relationships/image" Target="../media/image98.png"/><Relationship Id="rId210" Type="http://schemas.openxmlformats.org/officeDocument/2006/relationships/image" Target="../media/image113.png"/><Relationship Id="rId215" Type="http://schemas.openxmlformats.org/officeDocument/2006/relationships/customXml" Target="../ink/ink108.xml"/><Relationship Id="rId236" Type="http://schemas.openxmlformats.org/officeDocument/2006/relationships/image" Target="../media/image126.png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47" Type="http://schemas.openxmlformats.org/officeDocument/2006/relationships/image" Target="../media/image32.png"/><Relationship Id="rId68" Type="http://schemas.openxmlformats.org/officeDocument/2006/relationships/customXml" Target="../ink/ink34.xml"/><Relationship Id="rId89" Type="http://schemas.openxmlformats.org/officeDocument/2006/relationships/image" Target="../media/image53.png"/><Relationship Id="rId112" Type="http://schemas.openxmlformats.org/officeDocument/2006/relationships/customXml" Target="../ink/ink56.xml"/><Relationship Id="rId133" Type="http://schemas.openxmlformats.org/officeDocument/2006/relationships/customXml" Target="../ink/ink67.xml"/><Relationship Id="rId154" Type="http://schemas.openxmlformats.org/officeDocument/2006/relationships/image" Target="../media/image85.png"/><Relationship Id="rId175" Type="http://schemas.openxmlformats.org/officeDocument/2006/relationships/customXml" Target="../ink/ink88.xml"/><Relationship Id="rId196" Type="http://schemas.openxmlformats.org/officeDocument/2006/relationships/image" Target="../media/image106.png"/><Relationship Id="rId200" Type="http://schemas.openxmlformats.org/officeDocument/2006/relationships/image" Target="../media/image108.png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37" Type="http://schemas.openxmlformats.org/officeDocument/2006/relationships/image" Target="../media/image27.png"/><Relationship Id="rId58" Type="http://schemas.openxmlformats.org/officeDocument/2006/relationships/customXml" Target="../ink/ink29.xml"/><Relationship Id="rId79" Type="http://schemas.openxmlformats.org/officeDocument/2006/relationships/image" Target="../media/image48.png"/><Relationship Id="rId102" Type="http://schemas.openxmlformats.org/officeDocument/2006/relationships/customXml" Target="../ink/ink51.xml"/><Relationship Id="rId123" Type="http://schemas.openxmlformats.org/officeDocument/2006/relationships/image" Target="../media/image70.png"/><Relationship Id="rId144" Type="http://schemas.openxmlformats.org/officeDocument/2006/relationships/image" Target="../media/image80.png"/><Relationship Id="rId90" Type="http://schemas.openxmlformats.org/officeDocument/2006/relationships/customXml" Target="../ink/ink45.xml"/><Relationship Id="rId165" Type="http://schemas.openxmlformats.org/officeDocument/2006/relationships/customXml" Target="../ink/ink83.xml"/><Relationship Id="rId186" Type="http://schemas.openxmlformats.org/officeDocument/2006/relationships/image" Target="../media/image101.png"/><Relationship Id="rId211" Type="http://schemas.openxmlformats.org/officeDocument/2006/relationships/customXml" Target="../ink/ink106.xml"/><Relationship Id="rId232" Type="http://schemas.openxmlformats.org/officeDocument/2006/relationships/image" Target="../media/image124.png"/><Relationship Id="rId27" Type="http://schemas.openxmlformats.org/officeDocument/2006/relationships/image" Target="../media/image220.png"/><Relationship Id="rId48" Type="http://schemas.openxmlformats.org/officeDocument/2006/relationships/customXml" Target="../ink/ink24.xml"/><Relationship Id="rId69" Type="http://schemas.openxmlformats.org/officeDocument/2006/relationships/image" Target="../media/image43.png"/><Relationship Id="rId113" Type="http://schemas.openxmlformats.org/officeDocument/2006/relationships/image" Target="../media/image65.png"/><Relationship Id="rId134" Type="http://schemas.openxmlformats.org/officeDocument/2006/relationships/image" Target="../media/image75.png"/><Relationship Id="rId80" Type="http://schemas.openxmlformats.org/officeDocument/2006/relationships/customXml" Target="../ink/ink40.xml"/><Relationship Id="rId155" Type="http://schemas.openxmlformats.org/officeDocument/2006/relationships/customXml" Target="../ink/ink78.xml"/><Relationship Id="rId176" Type="http://schemas.openxmlformats.org/officeDocument/2006/relationships/image" Target="../media/image96.png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222" Type="http://schemas.openxmlformats.org/officeDocument/2006/relationships/image" Target="../media/image119.png"/><Relationship Id="rId17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8.png"/><Relationship Id="rId103" Type="http://schemas.openxmlformats.org/officeDocument/2006/relationships/image" Target="../media/image60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54.png"/><Relationship Id="rId145" Type="http://schemas.openxmlformats.org/officeDocument/2006/relationships/customXml" Target="../ink/ink73.xml"/><Relationship Id="rId166" Type="http://schemas.openxmlformats.org/officeDocument/2006/relationships/image" Target="../media/image91.png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14.png"/><Relationship Id="rId233" Type="http://schemas.openxmlformats.org/officeDocument/2006/relationships/customXml" Target="../ink/ink117.xml"/><Relationship Id="rId28" Type="http://schemas.openxmlformats.org/officeDocument/2006/relationships/customXml" Target="../ink/ink14.xml"/><Relationship Id="rId49" Type="http://schemas.openxmlformats.org/officeDocument/2006/relationships/image" Target="../media/image33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9.png"/><Relationship Id="rId135" Type="http://schemas.openxmlformats.org/officeDocument/2006/relationships/customXml" Target="../ink/ink68.xml"/><Relationship Id="rId156" Type="http://schemas.openxmlformats.org/officeDocument/2006/relationships/image" Target="../media/image86.png"/><Relationship Id="rId177" Type="http://schemas.openxmlformats.org/officeDocument/2006/relationships/customXml" Target="../ink/ink89.xml"/><Relationship Id="rId198" Type="http://schemas.openxmlformats.org/officeDocument/2006/relationships/image" Target="../media/image107.png"/><Relationship Id="rId202" Type="http://schemas.openxmlformats.org/officeDocument/2006/relationships/image" Target="../media/image109.png"/><Relationship Id="rId223" Type="http://schemas.openxmlformats.org/officeDocument/2006/relationships/customXml" Target="../ink/ink112.xml"/><Relationship Id="rId18" Type="http://schemas.openxmlformats.org/officeDocument/2006/relationships/customXml" Target="../ink/ink9.xml"/><Relationship Id="rId39" Type="http://schemas.openxmlformats.org/officeDocument/2006/relationships/image" Target="../media/image28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71.png"/><Relationship Id="rId146" Type="http://schemas.openxmlformats.org/officeDocument/2006/relationships/image" Target="../media/image81.png"/><Relationship Id="rId167" Type="http://schemas.openxmlformats.org/officeDocument/2006/relationships/customXml" Target="../ink/ink84.xml"/><Relationship Id="rId188" Type="http://schemas.openxmlformats.org/officeDocument/2006/relationships/image" Target="../media/image102.png"/><Relationship Id="rId71" Type="http://schemas.openxmlformats.org/officeDocument/2006/relationships/image" Target="../media/image44.png"/><Relationship Id="rId92" Type="http://schemas.openxmlformats.org/officeDocument/2006/relationships/customXml" Target="../ink/ink46.xml"/><Relationship Id="rId213" Type="http://schemas.openxmlformats.org/officeDocument/2006/relationships/customXml" Target="../ink/ink107.xml"/><Relationship Id="rId234" Type="http://schemas.openxmlformats.org/officeDocument/2006/relationships/image" Target="../media/image125.png"/><Relationship Id="rId2" Type="http://schemas.openxmlformats.org/officeDocument/2006/relationships/customXml" Target="../ink/ink1.xml"/><Relationship Id="rId29" Type="http://schemas.openxmlformats.org/officeDocument/2006/relationships/image" Target="../media/image230.png"/><Relationship Id="rId40" Type="http://schemas.openxmlformats.org/officeDocument/2006/relationships/customXml" Target="../ink/ink20.xml"/><Relationship Id="rId115" Type="http://schemas.openxmlformats.org/officeDocument/2006/relationships/image" Target="../media/image66.png"/><Relationship Id="rId136" Type="http://schemas.openxmlformats.org/officeDocument/2006/relationships/image" Target="../media/image76.png"/><Relationship Id="rId157" Type="http://schemas.openxmlformats.org/officeDocument/2006/relationships/customXml" Target="../ink/ink79.xml"/><Relationship Id="rId178" Type="http://schemas.openxmlformats.org/officeDocument/2006/relationships/image" Target="../media/image97.png"/><Relationship Id="rId61" Type="http://schemas.openxmlformats.org/officeDocument/2006/relationships/image" Target="../media/image39.png"/><Relationship Id="rId82" Type="http://schemas.openxmlformats.org/officeDocument/2006/relationships/customXml" Target="../ink/ink41.xml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19" Type="http://schemas.openxmlformats.org/officeDocument/2006/relationships/image" Target="../media/image180.png"/><Relationship Id="rId224" Type="http://schemas.openxmlformats.org/officeDocument/2006/relationships/image" Target="../media/image120.png"/><Relationship Id="rId30" Type="http://schemas.openxmlformats.org/officeDocument/2006/relationships/customXml" Target="../ink/ink15.xml"/><Relationship Id="rId105" Type="http://schemas.openxmlformats.org/officeDocument/2006/relationships/image" Target="../media/image61.png"/><Relationship Id="rId126" Type="http://schemas.openxmlformats.org/officeDocument/2006/relationships/customXml" Target="../ink/ink63.xml"/><Relationship Id="rId147" Type="http://schemas.openxmlformats.org/officeDocument/2006/relationships/customXml" Target="../ink/ink74.xml"/><Relationship Id="rId168" Type="http://schemas.openxmlformats.org/officeDocument/2006/relationships/image" Target="../media/image92.png"/><Relationship Id="rId51" Type="http://schemas.openxmlformats.org/officeDocument/2006/relationships/image" Target="../media/image34.png"/><Relationship Id="rId72" Type="http://schemas.openxmlformats.org/officeDocument/2006/relationships/customXml" Target="../ink/ink36.xml"/><Relationship Id="rId93" Type="http://schemas.openxmlformats.org/officeDocument/2006/relationships/image" Target="../media/image55.png"/><Relationship Id="rId189" Type="http://schemas.openxmlformats.org/officeDocument/2006/relationships/customXml" Target="../ink/ink95.xml"/><Relationship Id="rId3" Type="http://schemas.openxmlformats.org/officeDocument/2006/relationships/image" Target="../media/image1010.png"/><Relationship Id="rId214" Type="http://schemas.openxmlformats.org/officeDocument/2006/relationships/image" Target="../media/image115.png"/><Relationship Id="rId235" Type="http://schemas.openxmlformats.org/officeDocument/2006/relationships/customXml" Target="../ink/ink118.xml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158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919E-506C-43CD-BCE5-55799BB46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F730-A3CC-4CBA-B8D2-25F5EDF3F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glow rad="63500">
                    <a:srgbClr val="00FFFF">
                      <a:alpha val="40000"/>
                    </a:srgbClr>
                  </a:glow>
                </a:effectLst>
                <a:latin typeface="AR DESTINE" panose="02000000000000000000" pitchFamily="2" charset="0"/>
              </a:rPr>
              <a:t>Artificial Intelligence Teaching Assistant</a:t>
            </a:r>
          </a:p>
        </p:txBody>
      </p:sp>
      <p:pic>
        <p:nvPicPr>
          <p:cNvPr id="1026" name="Picture 2" descr="Alita, Battle Angel">
            <a:extLst>
              <a:ext uri="{FF2B5EF4-FFF2-40B4-BE49-F238E27FC236}">
                <a16:creationId xmlns:a16="http://schemas.microsoft.com/office/drawing/2014/main" id="{63E0821E-2B0A-4061-9CC2-EA7253EC2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75" b="47424"/>
          <a:stretch/>
        </p:blipFill>
        <p:spPr bwMode="auto">
          <a:xfrm>
            <a:off x="5048250" y="3060441"/>
            <a:ext cx="2095500" cy="44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90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F62ED-C197-4DC3-9BE9-2B27FB5E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2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0379D70-70A9-4D48-81EA-D24B735CF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51" y="2015194"/>
            <a:ext cx="3552825" cy="3943350"/>
          </a:xfrm>
          <a:prstGeom prst="rect">
            <a:avLst/>
          </a:prstGeom>
        </p:spPr>
      </p:pic>
      <p:pic>
        <p:nvPicPr>
          <p:cNvPr id="9" name="Picture 2" descr="GitHub - KSJaay/Alita: A Discord.js bot using MongoDB (npm package  Mongoose) to create a bot multipurpose Discord.js">
            <a:extLst>
              <a:ext uri="{FF2B5EF4-FFF2-40B4-BE49-F238E27FC236}">
                <a16:creationId xmlns:a16="http://schemas.microsoft.com/office/drawing/2014/main" id="{5D296AA4-BD2D-40AE-A936-D138E1A51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528" t="34618" r="40068" b="32232"/>
          <a:stretch/>
        </p:blipFill>
        <p:spPr bwMode="auto">
          <a:xfrm>
            <a:off x="6264992" y="3429000"/>
            <a:ext cx="1161024" cy="111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School Black And White clipart - Education, Teacher, Learning, transparent  clip art">
            <a:extLst>
              <a:ext uri="{FF2B5EF4-FFF2-40B4-BE49-F238E27FC236}">
                <a16:creationId xmlns:a16="http://schemas.microsoft.com/office/drawing/2014/main" id="{2A862DB3-4767-4AEF-B328-1B9CB7C90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56" y="3626300"/>
            <a:ext cx="721138" cy="7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BA9FDD-F929-4098-9AF5-A9B1B959E71D}"/>
              </a:ext>
            </a:extLst>
          </p:cNvPr>
          <p:cNvCxnSpPr>
            <a:cxnSpLocks/>
          </p:cNvCxnSpPr>
          <p:nvPr/>
        </p:nvCxnSpPr>
        <p:spPr>
          <a:xfrm>
            <a:off x="7511032" y="3986869"/>
            <a:ext cx="998487" cy="0"/>
          </a:xfrm>
          <a:prstGeom prst="line">
            <a:avLst/>
          </a:prstGeom>
          <a:ln w="19050">
            <a:solidFill>
              <a:srgbClr val="1CA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6" descr="Logo - Medical Indemnity Protection Society">
            <a:extLst>
              <a:ext uri="{FF2B5EF4-FFF2-40B4-BE49-F238E27FC236}">
                <a16:creationId xmlns:a16="http://schemas.microsoft.com/office/drawing/2014/main" id="{5A9CB37B-0F80-48DC-97FF-51B13CA21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997" y="3801292"/>
            <a:ext cx="371154" cy="3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7971D2-C420-4011-8994-B386F7D12D85}"/>
              </a:ext>
            </a:extLst>
          </p:cNvPr>
          <p:cNvSpPr txBox="1"/>
          <p:nvPr/>
        </p:nvSpPr>
        <p:spPr>
          <a:xfrm>
            <a:off x="236290" y="55388"/>
            <a:ext cx="784230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spc="300" dirty="0" err="1">
                <a:solidFill>
                  <a:schemeClr val="bg2">
                    <a:lumMod val="75000"/>
                  </a:schemeClr>
                </a:solidFill>
                <a:effectLst/>
                <a:latin typeface="Quicksand" panose="00000500000000000000" pitchFamily="2" charset="0"/>
              </a:rPr>
              <a:t>Autograder</a:t>
            </a:r>
            <a:endParaRPr lang="en-US" sz="3200" b="1" i="0" spc="300" dirty="0">
              <a:solidFill>
                <a:schemeClr val="bg2">
                  <a:lumMod val="75000"/>
                </a:schemeClr>
              </a:solidFill>
              <a:effectLst/>
              <a:latin typeface="Quicksand" panose="00000500000000000000" pitchFamily="2" charset="0"/>
            </a:endParaRPr>
          </a:p>
          <a:p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Lato"/>
              </a:rPr>
              <a:t>View student solutions and leave comments on how to improve their style. You can put the pen &amp; paper away and digitize </a:t>
            </a: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Lato"/>
              </a:rPr>
              <a:t>feedback</a:t>
            </a: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3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2197824-C099-41D0-A829-9ABC8DB1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339" y="692392"/>
            <a:ext cx="7985010" cy="371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CF27C9-7F9C-40BB-B0F2-1EA98DA6B697}"/>
              </a:ext>
            </a:extLst>
          </p:cNvPr>
          <p:cNvSpPr txBox="1"/>
          <p:nvPr/>
        </p:nvSpPr>
        <p:spPr>
          <a:xfrm>
            <a:off x="1085375" y="5816378"/>
            <a:ext cx="94262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Quicksand" panose="00000500000000000000" pitchFamily="2" charset="0"/>
              </a:rPr>
              <a:t>The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Quicksand" panose="00000500000000000000" pitchFamily="2" charset="0"/>
              </a:rPr>
              <a:t>autograder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Quicksand" panose="00000500000000000000" pitchFamily="2" charset="0"/>
              </a:rPr>
              <a:t> provides optional email notification and a cooldown period for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Quicksand" panose="00000500000000000000" pitchFamily="2" charset="0"/>
              </a:rPr>
              <a:t>autograder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Quicksand" panose="00000500000000000000" pitchFamily="2" charset="0"/>
              </a:rPr>
              <a:t> results.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0E8EBD9-6775-4B23-A893-F2070DE65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858" y="3174023"/>
            <a:ext cx="5220283" cy="228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78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ADB5BF-E062-4069-BC29-3FFF51D4026F}"/>
              </a:ext>
            </a:extLst>
          </p:cNvPr>
          <p:cNvSpPr txBox="1"/>
          <p:nvPr/>
        </p:nvSpPr>
        <p:spPr>
          <a:xfrm>
            <a:off x="3048699" y="2474892"/>
            <a:ext cx="6094602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0000500000000000000" pitchFamily="2" charset="0"/>
              </a:rPr>
              <a:t>Realtime assignment statistics</a:t>
            </a:r>
          </a:p>
          <a:p>
            <a:pPr algn="ctr"/>
            <a:endParaRPr lang="en-US" sz="3200" b="0" i="0" dirty="0">
              <a:solidFill>
                <a:srgbClr val="333333"/>
              </a:solidFill>
              <a:effectLst/>
              <a:latin typeface="Quicksand" panose="00000500000000000000" pitchFamily="2" charset="0"/>
            </a:endParaRPr>
          </a:p>
          <a:p>
            <a:pPr algn="ctr"/>
            <a:r>
              <a:rPr lang="en-US" b="0" i="0" dirty="0">
                <a:solidFill>
                  <a:srgbClr val="666666"/>
                </a:solidFill>
                <a:effectLst/>
                <a:latin typeface="Lato"/>
              </a:rPr>
              <a:t>Find out what questions, students are working on, how many students are done, and which students have not started with detailed statistics.</a:t>
            </a:r>
          </a:p>
        </p:txBody>
      </p:sp>
    </p:spTree>
    <p:extLst>
      <p:ext uri="{BB962C8B-B14F-4D97-AF65-F5344CB8AC3E}">
        <p14:creationId xmlns:p14="http://schemas.microsoft.com/office/powerpoint/2010/main" val="171414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63D12DA-35BF-4985-8371-0BDFED108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62" y="363894"/>
            <a:ext cx="9936876" cy="614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67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BF3179-A3CD-4B11-8CE3-2BFB1E566C6A}"/>
              </a:ext>
            </a:extLst>
          </p:cNvPr>
          <p:cNvGrpSpPr/>
          <p:nvPr/>
        </p:nvGrpSpPr>
        <p:grpSpPr>
          <a:xfrm>
            <a:off x="6614690" y="4406035"/>
            <a:ext cx="665584" cy="1724606"/>
            <a:chOff x="6798906" y="4825485"/>
            <a:chExt cx="665584" cy="172460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761FFEA-D3FE-405C-8BD7-3F588DF67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428" y="5924939"/>
              <a:ext cx="510540" cy="625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20 Ways to Gain Seo Ranking Using Google Trends In 2020">
              <a:extLst>
                <a:ext uri="{FF2B5EF4-FFF2-40B4-BE49-F238E27FC236}">
                  <a16:creationId xmlns:a16="http://schemas.microsoft.com/office/drawing/2014/main" id="{44819007-382D-46FA-AE7F-2BD30314B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8906" y="5411418"/>
              <a:ext cx="665584" cy="308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Youtube Logo | The Emily Dickinson International Society">
              <a:extLst>
                <a:ext uri="{FF2B5EF4-FFF2-40B4-BE49-F238E27FC236}">
                  <a16:creationId xmlns:a16="http://schemas.microsoft.com/office/drawing/2014/main" id="{3560F4D9-0422-41F7-AD4A-E40D5E779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198" y="4825485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EC989E3-4B80-4A4F-B116-9870147D511A}"/>
              </a:ext>
            </a:extLst>
          </p:cNvPr>
          <p:cNvGrpSpPr/>
          <p:nvPr/>
        </p:nvGrpSpPr>
        <p:grpSpPr>
          <a:xfrm>
            <a:off x="3594232" y="5915740"/>
            <a:ext cx="538930" cy="783517"/>
            <a:chOff x="5275861" y="3749352"/>
            <a:chExt cx="538930" cy="783517"/>
          </a:xfrm>
        </p:grpSpPr>
        <p:pic>
          <p:nvPicPr>
            <p:cNvPr id="1026" name="Picture 2" descr="Style Guide - Neo4j Graph Database Platform">
              <a:extLst>
                <a:ext uri="{FF2B5EF4-FFF2-40B4-BE49-F238E27FC236}">
                  <a16:creationId xmlns:a16="http://schemas.microsoft.com/office/drawing/2014/main" id="{CD77C145-DD02-494A-A870-E5AE997BD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6010" y="3749352"/>
              <a:ext cx="497632" cy="497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918A2DE-BC54-4B02-91F6-A5F53228CB3B}"/>
                </a:ext>
              </a:extLst>
            </p:cNvPr>
            <p:cNvSpPr txBox="1"/>
            <p:nvPr/>
          </p:nvSpPr>
          <p:spPr>
            <a:xfrm>
              <a:off x="5275861" y="4255870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neo4j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F4798D1-F301-4299-B00C-AAB8D9CCD6DA}"/>
              </a:ext>
            </a:extLst>
          </p:cNvPr>
          <p:cNvSpPr txBox="1"/>
          <p:nvPr/>
        </p:nvSpPr>
        <p:spPr>
          <a:xfrm>
            <a:off x="6508112" y="4047213"/>
            <a:ext cx="878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9169B5-39E1-42CF-811B-7F5A8F8ED89B}"/>
              </a:ext>
            </a:extLst>
          </p:cNvPr>
          <p:cNvSpPr txBox="1"/>
          <p:nvPr/>
        </p:nvSpPr>
        <p:spPr>
          <a:xfrm>
            <a:off x="3414827" y="3504118"/>
            <a:ext cx="878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K-BERT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F048A5F-C660-4F98-8AC6-D4DF8D02E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47475"/>
              </p:ext>
            </p:extLst>
          </p:nvPr>
        </p:nvGraphicFramePr>
        <p:xfrm>
          <a:off x="4888659" y="4536662"/>
          <a:ext cx="1445383" cy="121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5383">
                  <a:extLst>
                    <a:ext uri="{9D8B030D-6E8A-4147-A177-3AD203B41FA5}">
                      <a16:colId xmlns:a16="http://schemas.microsoft.com/office/drawing/2014/main" val="3756048890"/>
                    </a:ext>
                  </a:extLst>
                </a:gridCol>
              </a:tblGrid>
              <a:tr h="1432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NLP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97489"/>
                  </a:ext>
                </a:extLst>
              </a:tr>
              <a:tr h="14911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Parsing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884054"/>
                  </a:ext>
                </a:extLst>
              </a:tr>
              <a:tr h="18136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Sentence Tokenization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1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Tagging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908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Entities &amp; Relations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49738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DCC3A8-046D-4093-A87D-03E642CC731D}"/>
              </a:ext>
            </a:extLst>
          </p:cNvPr>
          <p:cNvCxnSpPr>
            <a:cxnSpLocks/>
            <a:stCxn id="1030" idx="1"/>
            <a:endCxn id="6" idx="3"/>
          </p:cNvCxnSpPr>
          <p:nvPr/>
        </p:nvCxnSpPr>
        <p:spPr>
          <a:xfrm flipH="1">
            <a:off x="6334042" y="5146262"/>
            <a:ext cx="280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AA4738-BB2C-4837-84ED-CCA64EB887C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873197" y="5674071"/>
            <a:ext cx="0" cy="213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AF9775-BA3E-4C39-A487-F232FDDE302E}"/>
              </a:ext>
            </a:extLst>
          </p:cNvPr>
          <p:cNvSpPr txBox="1"/>
          <p:nvPr/>
        </p:nvSpPr>
        <p:spPr>
          <a:xfrm>
            <a:off x="3433827" y="5212406"/>
            <a:ext cx="878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Knowledge Graph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BEFE975-0AA6-439E-A0C9-0ECD81793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67" y="3402773"/>
            <a:ext cx="146808" cy="1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95CE9C8-8943-4BA7-A27C-FD830FB56375}"/>
              </a:ext>
            </a:extLst>
          </p:cNvPr>
          <p:cNvSpPr txBox="1"/>
          <p:nvPr/>
        </p:nvSpPr>
        <p:spPr>
          <a:xfrm>
            <a:off x="4665277" y="3427173"/>
            <a:ext cx="878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Question Answering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5A217D-504E-430F-AE17-C39C4610EF99}"/>
              </a:ext>
            </a:extLst>
          </p:cNvPr>
          <p:cNvCxnSpPr>
            <a:cxnSpLocks/>
            <a:stCxn id="1038" idx="0"/>
            <a:endCxn id="12" idx="2"/>
          </p:cNvCxnSpPr>
          <p:nvPr/>
        </p:nvCxnSpPr>
        <p:spPr>
          <a:xfrm flipV="1">
            <a:off x="3854197" y="3811895"/>
            <a:ext cx="0" cy="82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73F789-338B-4E2E-829A-B0B8B31E5949}"/>
              </a:ext>
            </a:extLst>
          </p:cNvPr>
          <p:cNvCxnSpPr>
            <a:cxnSpLocks/>
            <a:stCxn id="12" idx="3"/>
            <a:endCxn id="32" idx="1"/>
          </p:cNvCxnSpPr>
          <p:nvPr/>
        </p:nvCxnSpPr>
        <p:spPr>
          <a:xfrm flipV="1">
            <a:off x="4293567" y="3658006"/>
            <a:ext cx="371710" cy="1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159C626-F7FE-4978-95D3-B61F29B4221E}"/>
              </a:ext>
            </a:extLst>
          </p:cNvPr>
          <p:cNvSpPr txBox="1"/>
          <p:nvPr/>
        </p:nvSpPr>
        <p:spPr>
          <a:xfrm>
            <a:off x="3414827" y="2359496"/>
            <a:ext cx="878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Forum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405ABB-721D-41FE-A46C-937B1B97C753}"/>
              </a:ext>
            </a:extLst>
          </p:cNvPr>
          <p:cNvCxnSpPr>
            <a:cxnSpLocks/>
            <a:stCxn id="42" idx="2"/>
            <a:endCxn id="12" idx="0"/>
          </p:cNvCxnSpPr>
          <p:nvPr/>
        </p:nvCxnSpPr>
        <p:spPr>
          <a:xfrm>
            <a:off x="3854197" y="2636495"/>
            <a:ext cx="0" cy="8676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8" name="Picture 14" descr="semantischer Knowledge Graph">
            <a:extLst>
              <a:ext uri="{FF2B5EF4-FFF2-40B4-BE49-F238E27FC236}">
                <a16:creationId xmlns:a16="http://schemas.microsoft.com/office/drawing/2014/main" id="{8DCD9154-43A6-476F-B8BD-5FA61781C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0" r="24683"/>
          <a:stretch/>
        </p:blipFill>
        <p:spPr bwMode="auto">
          <a:xfrm>
            <a:off x="3522050" y="4639571"/>
            <a:ext cx="664294" cy="6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520D87-03F7-4C90-92B9-80690E63ECEE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4312567" y="5443239"/>
            <a:ext cx="576094" cy="20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Logo - Medical Indemnity Protection Society">
            <a:extLst>
              <a:ext uri="{FF2B5EF4-FFF2-40B4-BE49-F238E27FC236}">
                <a16:creationId xmlns:a16="http://schemas.microsoft.com/office/drawing/2014/main" id="{CF3670FD-C5BD-4F86-AD8F-D0A7CE883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620" y="824039"/>
            <a:ext cx="371154" cy="3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chool Black And White clipart - Education, Teacher, Learning, transparent  clip art">
            <a:extLst>
              <a:ext uri="{FF2B5EF4-FFF2-40B4-BE49-F238E27FC236}">
                <a16:creationId xmlns:a16="http://schemas.microsoft.com/office/drawing/2014/main" id="{D71AFF53-41B2-48AB-90B0-2F2D95EA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44" y="2911034"/>
            <a:ext cx="721138" cy="7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1714A5-402D-42DB-8211-DFB459B368E6}"/>
              </a:ext>
            </a:extLst>
          </p:cNvPr>
          <p:cNvCxnSpPr>
            <a:cxnSpLocks/>
            <a:stCxn id="1040" idx="2"/>
            <a:endCxn id="42" idx="0"/>
          </p:cNvCxnSpPr>
          <p:nvPr/>
        </p:nvCxnSpPr>
        <p:spPr>
          <a:xfrm>
            <a:off x="3854197" y="1195193"/>
            <a:ext cx="0" cy="116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8790FA8-12EE-4F2C-972D-6694BD4E5401}"/>
              </a:ext>
            </a:extLst>
          </p:cNvPr>
          <p:cNvSpPr txBox="1"/>
          <p:nvPr/>
        </p:nvSpPr>
        <p:spPr>
          <a:xfrm>
            <a:off x="5026556" y="3070262"/>
            <a:ext cx="878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E-Mail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DF84C2-6878-4EA7-AD3D-D69819560051}"/>
              </a:ext>
            </a:extLst>
          </p:cNvPr>
          <p:cNvSpPr txBox="1"/>
          <p:nvPr/>
        </p:nvSpPr>
        <p:spPr>
          <a:xfrm rot="16200000">
            <a:off x="3330832" y="1618264"/>
            <a:ext cx="878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Question</a:t>
            </a:r>
          </a:p>
        </p:txBody>
      </p:sp>
      <p:graphicFrame>
        <p:nvGraphicFramePr>
          <p:cNvPr id="51" name="Table 52">
            <a:extLst>
              <a:ext uri="{FF2B5EF4-FFF2-40B4-BE49-F238E27FC236}">
                <a16:creationId xmlns:a16="http://schemas.microsoft.com/office/drawing/2014/main" id="{0E1292DF-0F4C-4930-8498-8BE3A0BAD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67582"/>
              </p:ext>
            </p:extLst>
          </p:nvPr>
        </p:nvGraphicFramePr>
        <p:xfrm>
          <a:off x="3244880" y="2974768"/>
          <a:ext cx="13108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18">
                  <a:extLst>
                    <a:ext uri="{9D8B030D-6E8A-4147-A177-3AD203B41FA5}">
                      <a16:colId xmlns:a16="http://schemas.microsoft.com/office/drawing/2014/main" val="2474578263"/>
                    </a:ext>
                  </a:extLst>
                </a:gridCol>
                <a:gridCol w="700947">
                  <a:extLst>
                    <a:ext uri="{9D8B030D-6E8A-4147-A177-3AD203B41FA5}">
                      <a16:colId xmlns:a16="http://schemas.microsoft.com/office/drawing/2014/main" val="3451368575"/>
                    </a:ext>
                  </a:extLst>
                </a:gridCol>
              </a:tblGrid>
              <a:tr h="1941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Answer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Delegate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48030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55EF609-4725-48B4-83A4-0140D981F329}"/>
              </a:ext>
            </a:extLst>
          </p:cNvPr>
          <p:cNvCxnSpPr>
            <a:cxnSpLocks/>
          </p:cNvCxnSpPr>
          <p:nvPr/>
        </p:nvCxnSpPr>
        <p:spPr>
          <a:xfrm flipV="1">
            <a:off x="4555745" y="3103263"/>
            <a:ext cx="1861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44" name="Picture 20" descr="Sent Mail Icons - Download Free Vector Icons | Noun Project">
            <a:extLst>
              <a:ext uri="{FF2B5EF4-FFF2-40B4-BE49-F238E27FC236}">
                <a16:creationId xmlns:a16="http://schemas.microsoft.com/office/drawing/2014/main" id="{89D87365-C59E-4B6F-95E0-2E645A6C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55" y="2688978"/>
            <a:ext cx="542868" cy="54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BB3BD68-2D04-456A-871F-579D9E199A0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947482" y="3658006"/>
            <a:ext cx="0" cy="38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DD9C05E-C4F6-4E47-A387-DE121F228B23}"/>
              </a:ext>
            </a:extLst>
          </p:cNvPr>
          <p:cNvCxnSpPr>
            <a:cxnSpLocks/>
            <a:stCxn id="1040" idx="3"/>
            <a:endCxn id="108" idx="1"/>
          </p:cNvCxnSpPr>
          <p:nvPr/>
        </p:nvCxnSpPr>
        <p:spPr>
          <a:xfrm>
            <a:off x="4039774" y="1009616"/>
            <a:ext cx="720679" cy="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E607D53-7BC3-4111-9B9B-94AF0A90CCF8}"/>
              </a:ext>
            </a:extLst>
          </p:cNvPr>
          <p:cNvSpPr txBox="1"/>
          <p:nvPr/>
        </p:nvSpPr>
        <p:spPr>
          <a:xfrm>
            <a:off x="7603702" y="4915429"/>
            <a:ext cx="1375788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Content Recommendation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9E702B-D264-4A72-9286-4EB0F82F858C}"/>
              </a:ext>
            </a:extLst>
          </p:cNvPr>
          <p:cNvSpPr txBox="1"/>
          <p:nvPr/>
        </p:nvSpPr>
        <p:spPr>
          <a:xfrm>
            <a:off x="7534108" y="3070262"/>
            <a:ext cx="1445382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Course Scheduling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208936A-84BD-447B-B112-7175D1B9BBBD}"/>
              </a:ext>
            </a:extLst>
          </p:cNvPr>
          <p:cNvCxnSpPr>
            <a:cxnSpLocks/>
            <a:stCxn id="1030" idx="3"/>
            <a:endCxn id="86" idx="1"/>
          </p:cNvCxnSpPr>
          <p:nvPr/>
        </p:nvCxnSpPr>
        <p:spPr>
          <a:xfrm>
            <a:off x="7280274" y="5146262"/>
            <a:ext cx="323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C49BB2B-EBFC-41BF-A53B-BE172A86A5E0}"/>
              </a:ext>
            </a:extLst>
          </p:cNvPr>
          <p:cNvSpPr txBox="1"/>
          <p:nvPr/>
        </p:nvSpPr>
        <p:spPr>
          <a:xfrm>
            <a:off x="6274552" y="873188"/>
            <a:ext cx="100572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Auto Grader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AED1E44-3D58-4273-84AE-5060CF92BFDD}"/>
              </a:ext>
            </a:extLst>
          </p:cNvPr>
          <p:cNvCxnSpPr>
            <a:cxnSpLocks/>
            <a:stCxn id="91" idx="2"/>
            <a:endCxn id="1042" idx="0"/>
          </p:cNvCxnSpPr>
          <p:nvPr/>
        </p:nvCxnSpPr>
        <p:spPr>
          <a:xfrm>
            <a:off x="6777413" y="1150187"/>
            <a:ext cx="0" cy="176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B2B5D17-1DC9-4A10-89D8-BC1572AAB1A2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7137982" y="3208761"/>
            <a:ext cx="396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28C57B7-94B5-4302-92BF-52F379ECBE97}"/>
              </a:ext>
            </a:extLst>
          </p:cNvPr>
          <p:cNvSpPr txBox="1"/>
          <p:nvPr/>
        </p:nvSpPr>
        <p:spPr>
          <a:xfrm>
            <a:off x="4760453" y="780856"/>
            <a:ext cx="1003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Assignment Submissions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E79B692-6B24-47F0-A7A0-DAFF6F48F0A8}"/>
              </a:ext>
            </a:extLst>
          </p:cNvPr>
          <p:cNvCxnSpPr>
            <a:cxnSpLocks/>
            <a:stCxn id="108" idx="3"/>
            <a:endCxn id="91" idx="1"/>
          </p:cNvCxnSpPr>
          <p:nvPr/>
        </p:nvCxnSpPr>
        <p:spPr>
          <a:xfrm flipV="1">
            <a:off x="5764022" y="1011688"/>
            <a:ext cx="5105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FF0592F-6CBB-4A63-8D1B-7AD0E37168A3}"/>
              </a:ext>
            </a:extLst>
          </p:cNvPr>
          <p:cNvCxnSpPr>
            <a:cxnSpLocks/>
          </p:cNvCxnSpPr>
          <p:nvPr/>
        </p:nvCxnSpPr>
        <p:spPr>
          <a:xfrm>
            <a:off x="4023186" y="1195193"/>
            <a:ext cx="2393658" cy="17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24117E0-61C2-4D37-9CC9-11C88D6EE065}"/>
              </a:ext>
            </a:extLst>
          </p:cNvPr>
          <p:cNvSpPr txBox="1"/>
          <p:nvPr/>
        </p:nvSpPr>
        <p:spPr>
          <a:xfrm rot="2137646">
            <a:off x="4955734" y="1913288"/>
            <a:ext cx="878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81286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ECDDE9-0BA9-4C14-82C5-B2290CA67358}"/>
              </a:ext>
            </a:extLst>
          </p:cNvPr>
          <p:cNvSpPr txBox="1"/>
          <p:nvPr/>
        </p:nvSpPr>
        <p:spPr>
          <a:xfrm>
            <a:off x="5069915" y="2628781"/>
            <a:ext cx="1762022" cy="160043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>
                    <a:lumMod val="85000"/>
                  </a:schemeClr>
                </a:solidFill>
                <a:latin typeface="Quicksand" panose="00000500000000000000" pitchFamily="2" charset="0"/>
              </a:rPr>
              <a:t>Thank</a:t>
            </a:r>
          </a:p>
          <a:p>
            <a:pPr algn="ctr"/>
            <a:r>
              <a:rPr lang="en-US" sz="6600" b="1" spc="300" dirty="0">
                <a:solidFill>
                  <a:srgbClr val="E2B832"/>
                </a:solidFill>
                <a:latin typeface="Quicksand" panose="00000500000000000000" pitchFamily="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40256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4FEB213D-DCF2-486E-A204-01CBAB002470}"/>
              </a:ext>
            </a:extLst>
          </p:cNvPr>
          <p:cNvGrpSpPr/>
          <p:nvPr/>
        </p:nvGrpSpPr>
        <p:grpSpPr>
          <a:xfrm>
            <a:off x="2119000" y="208027"/>
            <a:ext cx="4804560" cy="2492280"/>
            <a:chOff x="2119000" y="208027"/>
            <a:chExt cx="4804560" cy="24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F5D1193-47C8-4367-9601-8E44755AC3E9}"/>
                    </a:ext>
                  </a:extLst>
                </p14:cNvPr>
                <p14:cNvContentPartPr/>
                <p14:nvPr/>
              </p14:nvContentPartPr>
              <p14:xfrm>
                <a:off x="2119000" y="708787"/>
                <a:ext cx="418680" cy="494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F5D1193-47C8-4367-9601-8E44755AC3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10000" y="699787"/>
                  <a:ext cx="4363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26B893-B8FF-4419-8912-D2080ABB7C0D}"/>
                    </a:ext>
                  </a:extLst>
                </p14:cNvPr>
                <p14:cNvContentPartPr/>
                <p14:nvPr/>
              </p14:nvContentPartPr>
              <p14:xfrm>
                <a:off x="2592040" y="944587"/>
                <a:ext cx="109440" cy="15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26B893-B8FF-4419-8912-D2080ABB7C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83040" y="935947"/>
                  <a:ext cx="127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155E6F-39A3-493F-A1C1-DE575FCC9B62}"/>
                    </a:ext>
                  </a:extLst>
                </p14:cNvPr>
                <p14:cNvContentPartPr/>
                <p14:nvPr/>
              </p14:nvContentPartPr>
              <p14:xfrm>
                <a:off x="2830360" y="934867"/>
                <a:ext cx="196200" cy="16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155E6F-39A3-493F-A1C1-DE575FCC9B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21360" y="926227"/>
                  <a:ext cx="213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694D64-7971-4B8C-8043-431CFCAFBC2E}"/>
                    </a:ext>
                  </a:extLst>
                </p14:cNvPr>
                <p14:cNvContentPartPr/>
                <p14:nvPr/>
              </p14:nvContentPartPr>
              <p14:xfrm>
                <a:off x="3216640" y="621667"/>
                <a:ext cx="435600" cy="469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694D64-7971-4B8C-8043-431CFCAFBC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07640" y="613027"/>
                  <a:ext cx="4532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57358D-97DB-485E-B2E8-3CADCDCB288D}"/>
                    </a:ext>
                  </a:extLst>
                </p14:cNvPr>
                <p14:cNvContentPartPr/>
                <p14:nvPr/>
              </p14:nvContentPartPr>
              <p14:xfrm>
                <a:off x="3530200" y="737227"/>
                <a:ext cx="61920" cy="34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57358D-97DB-485E-B2E8-3CADCDCB28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1560" y="728587"/>
                  <a:ext cx="79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2B4CBE-789B-4CFB-B0E4-F19B82253D1B}"/>
                    </a:ext>
                  </a:extLst>
                </p14:cNvPr>
                <p14:cNvContentPartPr/>
                <p14:nvPr/>
              </p14:nvContentPartPr>
              <p14:xfrm>
                <a:off x="3686080" y="823267"/>
                <a:ext cx="289440" cy="135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2B4CBE-789B-4CFB-B0E4-F19B82253D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77440" y="814267"/>
                  <a:ext cx="307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8C6148-6249-4ABD-99CD-A7DC0E5BC27A}"/>
                    </a:ext>
                  </a:extLst>
                </p14:cNvPr>
                <p14:cNvContentPartPr/>
                <p14:nvPr/>
              </p14:nvContentPartPr>
              <p14:xfrm>
                <a:off x="4018360" y="612307"/>
                <a:ext cx="399960" cy="554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8C6148-6249-4ABD-99CD-A7DC0E5BC2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9720" y="603307"/>
                  <a:ext cx="41760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89914F-7737-4EEE-B484-39CAB4FC531F}"/>
                    </a:ext>
                  </a:extLst>
                </p14:cNvPr>
                <p14:cNvContentPartPr/>
                <p14:nvPr/>
              </p14:nvContentPartPr>
              <p14:xfrm>
                <a:off x="5437120" y="208027"/>
                <a:ext cx="93240" cy="130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89914F-7737-4EEE-B484-39CAB4FC53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28480" y="199027"/>
                  <a:ext cx="110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5CF84E-FDC8-4B46-9679-FC0A8F2F7548}"/>
                    </a:ext>
                  </a:extLst>
                </p14:cNvPr>
                <p14:cNvContentPartPr/>
                <p14:nvPr/>
              </p14:nvContentPartPr>
              <p14:xfrm>
                <a:off x="5419120" y="309547"/>
                <a:ext cx="211320" cy="178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5CF84E-FDC8-4B46-9679-FC0A8F2F75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10120" y="300907"/>
                  <a:ext cx="228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00C7C1-3041-4793-BD83-47DC220E5382}"/>
                    </a:ext>
                  </a:extLst>
                </p14:cNvPr>
                <p14:cNvContentPartPr/>
                <p14:nvPr/>
              </p14:nvContentPartPr>
              <p14:xfrm>
                <a:off x="5532880" y="283627"/>
                <a:ext cx="161280" cy="168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00C7C1-3041-4793-BD83-47DC220E53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23880" y="274987"/>
                  <a:ext cx="178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7E2E2CC-AD9D-4DF9-932A-A2BB2C8D4403}"/>
                    </a:ext>
                  </a:extLst>
                </p14:cNvPr>
                <p14:cNvContentPartPr/>
                <p14:nvPr/>
              </p14:nvContentPartPr>
              <p14:xfrm>
                <a:off x="5737720" y="301987"/>
                <a:ext cx="349560" cy="104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7E2E2CC-AD9D-4DF9-932A-A2BB2C8D44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9080" y="292987"/>
                  <a:ext cx="367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A46667-7C77-425D-A068-20A3893B6F74}"/>
                    </a:ext>
                  </a:extLst>
                </p14:cNvPr>
                <p14:cNvContentPartPr/>
                <p14:nvPr/>
              </p14:nvContentPartPr>
              <p14:xfrm>
                <a:off x="6178720" y="396307"/>
                <a:ext cx="17640" cy="462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A46667-7C77-425D-A068-20A3893B6F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0080" y="387667"/>
                  <a:ext cx="3528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4F5D11-F646-4886-A426-A54836835378}"/>
                    </a:ext>
                  </a:extLst>
                </p14:cNvPr>
                <p14:cNvContentPartPr/>
                <p14:nvPr/>
              </p14:nvContentPartPr>
              <p14:xfrm>
                <a:off x="6102040" y="332587"/>
                <a:ext cx="821520" cy="550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4F5D11-F646-4886-A426-A548368353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93400" y="323947"/>
                  <a:ext cx="83916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9ABB01-B2DE-48E8-9010-35844B4E9E4B}"/>
                    </a:ext>
                  </a:extLst>
                </p14:cNvPr>
                <p14:cNvContentPartPr/>
                <p14:nvPr/>
              </p14:nvContentPartPr>
              <p14:xfrm>
                <a:off x="6368800" y="437347"/>
                <a:ext cx="29880" cy="216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9ABB01-B2DE-48E8-9010-35844B4E9E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60160" y="428347"/>
                  <a:ext cx="47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ABEE753-1A20-419B-95BF-B4C2D4632987}"/>
                    </a:ext>
                  </a:extLst>
                </p14:cNvPr>
                <p14:cNvContentPartPr/>
                <p14:nvPr/>
              </p14:nvContentPartPr>
              <p14:xfrm>
                <a:off x="6322000" y="381187"/>
                <a:ext cx="365760" cy="272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ABEE753-1A20-419B-95BF-B4C2D46329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13000" y="372187"/>
                  <a:ext cx="3834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6D6E31-6F03-47BA-B6D5-F5F3A40920EA}"/>
                    </a:ext>
                  </a:extLst>
                </p14:cNvPr>
                <p14:cNvContentPartPr/>
                <p14:nvPr/>
              </p14:nvContentPartPr>
              <p14:xfrm>
                <a:off x="6424600" y="476227"/>
                <a:ext cx="155160" cy="32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6D6E31-6F03-47BA-B6D5-F5F3A40920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5600" y="467227"/>
                  <a:ext cx="172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B1BBBC-C946-41D1-ABE9-ECFF154B4B36}"/>
                    </a:ext>
                  </a:extLst>
                </p14:cNvPr>
                <p14:cNvContentPartPr/>
                <p14:nvPr/>
              </p14:nvContentPartPr>
              <p14:xfrm>
                <a:off x="6494800" y="565147"/>
                <a:ext cx="48960" cy="25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B1BBBC-C946-41D1-ABE9-ECFF154B4B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86160" y="556147"/>
                  <a:ext cx="66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A91100-9143-4D7E-9BBA-B86952A2F88B}"/>
                    </a:ext>
                  </a:extLst>
                </p14:cNvPr>
                <p14:cNvContentPartPr/>
                <p14:nvPr/>
              </p14:nvContentPartPr>
              <p14:xfrm>
                <a:off x="6543400" y="56514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A91100-9143-4D7E-9BBA-B86952A2F8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34760" y="5561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1EE57D9-FA80-4D3E-BD8E-9CAA76024CFA}"/>
                    </a:ext>
                  </a:extLst>
                </p14:cNvPr>
                <p14:cNvContentPartPr/>
                <p14:nvPr/>
              </p14:nvContentPartPr>
              <p14:xfrm>
                <a:off x="6423520" y="522667"/>
                <a:ext cx="282960" cy="27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1EE57D9-FA80-4D3E-BD8E-9CAA76024C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14880" y="513667"/>
                  <a:ext cx="300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036345-68DB-4B33-AEF7-58FDDF6D8230}"/>
                    </a:ext>
                  </a:extLst>
                </p14:cNvPr>
                <p14:cNvContentPartPr/>
                <p14:nvPr/>
              </p14:nvContentPartPr>
              <p14:xfrm>
                <a:off x="6781720" y="684667"/>
                <a:ext cx="104400" cy="73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036345-68DB-4B33-AEF7-58FDDF6D82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72720" y="676027"/>
                  <a:ext cx="1220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5BDCD6-8E42-4874-BC03-E89112113225}"/>
                    </a:ext>
                  </a:extLst>
                </p14:cNvPr>
                <p14:cNvContentPartPr/>
                <p14:nvPr/>
              </p14:nvContentPartPr>
              <p14:xfrm>
                <a:off x="6707200" y="630307"/>
                <a:ext cx="174960" cy="21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5BDCD6-8E42-4874-BC03-E891121132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98560" y="621307"/>
                  <a:ext cx="192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CAE49A-0516-4275-9D9B-A19D6F6C9EE3}"/>
                    </a:ext>
                  </a:extLst>
                </p14:cNvPr>
                <p14:cNvContentPartPr/>
                <p14:nvPr/>
              </p14:nvContentPartPr>
              <p14:xfrm>
                <a:off x="2242840" y="1678267"/>
                <a:ext cx="204480" cy="259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CAE49A-0516-4275-9D9B-A19D6F6C9E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34200" y="1669267"/>
                  <a:ext cx="222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E35EAB-4593-4AE2-982A-18BBC2A2E3E0}"/>
                    </a:ext>
                  </a:extLst>
                </p14:cNvPr>
                <p14:cNvContentPartPr/>
                <p14:nvPr/>
              </p14:nvContentPartPr>
              <p14:xfrm>
                <a:off x="2566840" y="1757467"/>
                <a:ext cx="79920" cy="132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E35EAB-4593-4AE2-982A-18BBC2A2E3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57840" y="1748467"/>
                  <a:ext cx="97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44F1BC-52EC-44F3-8E11-762BA7E4A0EC}"/>
                    </a:ext>
                  </a:extLst>
                </p14:cNvPr>
                <p14:cNvContentPartPr/>
                <p14:nvPr/>
              </p14:nvContentPartPr>
              <p14:xfrm>
                <a:off x="2737840" y="1599067"/>
                <a:ext cx="361800" cy="299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44F1BC-52EC-44F3-8E11-762BA7E4A0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29200" y="1590067"/>
                  <a:ext cx="3794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DE99F75-7C80-4079-A4F1-CFDB7A13654A}"/>
                    </a:ext>
                  </a:extLst>
                </p14:cNvPr>
                <p14:cNvContentPartPr/>
                <p14:nvPr/>
              </p14:nvContentPartPr>
              <p14:xfrm>
                <a:off x="3184960" y="1567027"/>
                <a:ext cx="789480" cy="30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DE99F75-7C80-4079-A4F1-CFDB7A1365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76320" y="1558387"/>
                  <a:ext cx="8071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C8A45A-C0A3-494D-9663-5217E2247405}"/>
                    </a:ext>
                  </a:extLst>
                </p14:cNvPr>
                <p14:cNvContentPartPr/>
                <p14:nvPr/>
              </p14:nvContentPartPr>
              <p14:xfrm>
                <a:off x="5242360" y="1343467"/>
                <a:ext cx="80640" cy="55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FC8A45A-C0A3-494D-9663-5217E22474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33720" y="1334827"/>
                  <a:ext cx="9828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87D707F-F4EB-4471-B803-C16B27CAE246}"/>
                    </a:ext>
                  </a:extLst>
                </p14:cNvPr>
                <p14:cNvContentPartPr/>
                <p14:nvPr/>
              </p14:nvContentPartPr>
              <p14:xfrm>
                <a:off x="5271880" y="1182907"/>
                <a:ext cx="955080" cy="726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87D707F-F4EB-4471-B803-C16B27CAE2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63240" y="1174267"/>
                  <a:ext cx="97272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56B9656-D689-4995-9B6D-DA58F564E335}"/>
                    </a:ext>
                  </a:extLst>
                </p14:cNvPr>
                <p14:cNvContentPartPr/>
                <p14:nvPr/>
              </p14:nvContentPartPr>
              <p14:xfrm>
                <a:off x="5430280" y="1311787"/>
                <a:ext cx="67680" cy="565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56B9656-D689-4995-9B6D-DA58F564E33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21640" y="1302787"/>
                  <a:ext cx="853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D87D1A-0696-488D-BDDC-D225008D465C}"/>
                    </a:ext>
                  </a:extLst>
                </p14:cNvPr>
                <p14:cNvContentPartPr/>
                <p14:nvPr/>
              </p14:nvContentPartPr>
              <p14:xfrm>
                <a:off x="5626120" y="1266067"/>
                <a:ext cx="107280" cy="529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D87D1A-0696-488D-BDDC-D225008D46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17120" y="1257427"/>
                  <a:ext cx="1249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0E4DD9-06DB-409C-BF38-4F41FA4CC2E5}"/>
                    </a:ext>
                  </a:extLst>
                </p14:cNvPr>
                <p14:cNvContentPartPr/>
                <p14:nvPr/>
              </p14:nvContentPartPr>
              <p14:xfrm>
                <a:off x="5768320" y="1298827"/>
                <a:ext cx="159120" cy="506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0E4DD9-06DB-409C-BF38-4F41FA4CC2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59680" y="1290187"/>
                  <a:ext cx="1767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A81013-4F8D-47F6-B7E4-56E6D1CC20A5}"/>
                    </a:ext>
                  </a:extLst>
                </p14:cNvPr>
                <p14:cNvContentPartPr/>
                <p14:nvPr/>
              </p14:nvContentPartPr>
              <p14:xfrm>
                <a:off x="5968480" y="1233307"/>
                <a:ext cx="83160" cy="443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A81013-4F8D-47F6-B7E4-56E6D1CC20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59480" y="1224667"/>
                  <a:ext cx="1008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20D503-9932-40DB-853E-FF9D9EFCBA25}"/>
                    </a:ext>
                  </a:extLst>
                </p14:cNvPr>
                <p14:cNvContentPartPr/>
                <p14:nvPr/>
              </p14:nvContentPartPr>
              <p14:xfrm>
                <a:off x="5258560" y="1361107"/>
                <a:ext cx="824040" cy="163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20D503-9932-40DB-853E-FF9D9EFCBA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49920" y="1352467"/>
                  <a:ext cx="841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EAC3A9B-A988-4E7A-ADC8-BE73AC576A8B}"/>
                    </a:ext>
                  </a:extLst>
                </p14:cNvPr>
                <p14:cNvContentPartPr/>
                <p14:nvPr/>
              </p14:nvContentPartPr>
              <p14:xfrm>
                <a:off x="5208520" y="1505467"/>
                <a:ext cx="837000" cy="183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EAC3A9B-A988-4E7A-ADC8-BE73AC576A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99880" y="1496467"/>
                  <a:ext cx="854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A74C0E-A798-4192-BD93-3FC155515B03}"/>
                    </a:ext>
                  </a:extLst>
                </p14:cNvPr>
                <p14:cNvContentPartPr/>
                <p14:nvPr/>
              </p14:nvContentPartPr>
              <p14:xfrm>
                <a:off x="5272600" y="1676827"/>
                <a:ext cx="752760" cy="122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A74C0E-A798-4192-BD93-3FC155515B0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63600" y="1668187"/>
                  <a:ext cx="770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462FAA7-8258-4FA1-B49E-F2E5FEB75D71}"/>
                    </a:ext>
                  </a:extLst>
                </p14:cNvPr>
                <p14:cNvContentPartPr/>
                <p14:nvPr/>
              </p14:nvContentPartPr>
              <p14:xfrm>
                <a:off x="5388520" y="1759987"/>
                <a:ext cx="780840" cy="192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462FAA7-8258-4FA1-B49E-F2E5FEB75D7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79520" y="1751347"/>
                  <a:ext cx="7984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0C4F6CD-74C0-4AC2-8785-69B0BAA5F99B}"/>
                    </a:ext>
                  </a:extLst>
                </p14:cNvPr>
                <p14:cNvContentPartPr/>
                <p14:nvPr/>
              </p14:nvContentPartPr>
              <p14:xfrm>
                <a:off x="2362720" y="2484307"/>
                <a:ext cx="296280" cy="216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0C4F6CD-74C0-4AC2-8785-69B0BAA5F99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53720" y="2475307"/>
                  <a:ext cx="313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96FFE24-9743-47A9-A40C-D372C4B20661}"/>
                    </a:ext>
                  </a:extLst>
                </p14:cNvPr>
                <p14:cNvContentPartPr/>
                <p14:nvPr/>
              </p14:nvContentPartPr>
              <p14:xfrm>
                <a:off x="2710120" y="2368387"/>
                <a:ext cx="547920" cy="265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96FFE24-9743-47A9-A40C-D372C4B206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01120" y="2359387"/>
                  <a:ext cx="5655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674541-E2D3-439A-9D65-86C151400EE3}"/>
                    </a:ext>
                  </a:extLst>
                </p14:cNvPr>
                <p14:cNvContentPartPr/>
                <p14:nvPr/>
              </p14:nvContentPartPr>
              <p14:xfrm>
                <a:off x="3319960" y="2321947"/>
                <a:ext cx="261000" cy="256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674541-E2D3-439A-9D65-86C151400E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11320" y="2312947"/>
                  <a:ext cx="278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1B3611-F772-4337-8A16-8399182FBDDC}"/>
                    </a:ext>
                  </a:extLst>
                </p14:cNvPr>
                <p14:cNvContentPartPr/>
                <p14:nvPr/>
              </p14:nvContentPartPr>
              <p14:xfrm>
                <a:off x="3412480" y="2348227"/>
                <a:ext cx="221040" cy="142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1B3611-F772-4337-8A16-8399182FBD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03840" y="2339227"/>
                  <a:ext cx="238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982485C-D536-4A69-9921-EA7A3FFEB7D3}"/>
                    </a:ext>
                  </a:extLst>
                </p14:cNvPr>
                <p14:cNvContentPartPr/>
                <p14:nvPr/>
              </p14:nvContentPartPr>
              <p14:xfrm>
                <a:off x="2651440" y="2449027"/>
                <a:ext cx="289440" cy="104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982485C-D536-4A69-9921-EA7A3FFEB7D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42800" y="2440027"/>
                  <a:ext cx="307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6B97EF-8D84-475E-9D1E-A43B61F66905}"/>
                    </a:ext>
                  </a:extLst>
                </p14:cNvPr>
                <p14:cNvContentPartPr/>
                <p14:nvPr/>
              </p14:nvContentPartPr>
              <p14:xfrm>
                <a:off x="3919720" y="2360827"/>
                <a:ext cx="11520" cy="15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6B97EF-8D84-475E-9D1E-A43B61F6690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11080" y="2352187"/>
                  <a:ext cx="29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AAF0470-956A-4A12-A010-9B7F601A4030}"/>
                    </a:ext>
                  </a:extLst>
                </p14:cNvPr>
                <p14:cNvContentPartPr/>
                <p14:nvPr/>
              </p14:nvContentPartPr>
              <p14:xfrm>
                <a:off x="3824320" y="2321947"/>
                <a:ext cx="546120" cy="214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AAF0470-956A-4A12-A010-9B7F601A40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15680" y="2313307"/>
                  <a:ext cx="563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3C42380-5AE7-4FB3-A1FF-F85416C3AF53}"/>
                    </a:ext>
                  </a:extLst>
                </p14:cNvPr>
                <p14:cNvContentPartPr/>
                <p14:nvPr/>
              </p14:nvContentPartPr>
              <p14:xfrm>
                <a:off x="4380520" y="2397187"/>
                <a:ext cx="479880" cy="107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3C42380-5AE7-4FB3-A1FF-F85416C3AF5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71880" y="2388187"/>
                  <a:ext cx="497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DF867F7-34A8-4273-9CC7-28F1753A9664}"/>
                    </a:ext>
                  </a:extLst>
                </p14:cNvPr>
                <p14:cNvContentPartPr/>
                <p14:nvPr/>
              </p14:nvContentPartPr>
              <p14:xfrm>
                <a:off x="4878400" y="2226187"/>
                <a:ext cx="257040" cy="270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DF867F7-34A8-4273-9CC7-28F1753A966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69400" y="2217187"/>
                  <a:ext cx="274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43C3FEC-1E1A-44DA-AE23-54C6E07B7C33}"/>
                    </a:ext>
                  </a:extLst>
                </p14:cNvPr>
                <p14:cNvContentPartPr/>
                <p14:nvPr/>
              </p14:nvContentPartPr>
              <p14:xfrm>
                <a:off x="5136880" y="2207827"/>
                <a:ext cx="134280" cy="103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43C3FEC-1E1A-44DA-AE23-54C6E07B7C3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28240" y="2198827"/>
                  <a:ext cx="151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CD210A0-2669-4CAA-BA82-084747AD4182}"/>
                    </a:ext>
                  </a:extLst>
                </p14:cNvPr>
                <p14:cNvContentPartPr/>
                <p14:nvPr/>
              </p14:nvContentPartPr>
              <p14:xfrm>
                <a:off x="6121120" y="2010187"/>
                <a:ext cx="120240" cy="533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CD210A0-2669-4CAA-BA82-084747AD418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12480" y="2001547"/>
                  <a:ext cx="13788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59E8F9C-FE6A-4900-892E-63E8A56ADF76}"/>
                    </a:ext>
                  </a:extLst>
                </p14:cNvPr>
                <p14:cNvContentPartPr/>
                <p14:nvPr/>
              </p14:nvContentPartPr>
              <p14:xfrm>
                <a:off x="6111400" y="1795627"/>
                <a:ext cx="762840" cy="754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59E8F9C-FE6A-4900-892E-63E8A56ADF7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02400" y="1786627"/>
                  <a:ext cx="78048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317F715-E101-4763-9757-DD20B07C1256}"/>
                    </a:ext>
                  </a:extLst>
                </p14:cNvPr>
                <p14:cNvContentPartPr/>
                <p14:nvPr/>
              </p14:nvContentPartPr>
              <p14:xfrm>
                <a:off x="6194920" y="1961947"/>
                <a:ext cx="172440" cy="168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317F715-E101-4763-9757-DD20B07C125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85920" y="1953307"/>
                  <a:ext cx="190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2C9B042-19F6-4C58-8047-3E0992B2E601}"/>
                    </a:ext>
                  </a:extLst>
                </p14:cNvPr>
                <p14:cNvContentPartPr/>
                <p14:nvPr/>
              </p14:nvContentPartPr>
              <p14:xfrm>
                <a:off x="6389320" y="1987507"/>
                <a:ext cx="113400" cy="11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2C9B042-19F6-4C58-8047-3E0992B2E6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80320" y="1978867"/>
                  <a:ext cx="131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0C25AB8-0733-4D44-B7B0-D17563EAD667}"/>
                    </a:ext>
                  </a:extLst>
                </p14:cNvPr>
                <p14:cNvContentPartPr/>
                <p14:nvPr/>
              </p14:nvContentPartPr>
              <p14:xfrm>
                <a:off x="6472840" y="1936747"/>
                <a:ext cx="172440" cy="110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0C25AB8-0733-4D44-B7B0-D17563EAD6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63840" y="1928107"/>
                  <a:ext cx="190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6AECBED-C279-496D-A8CD-AB37E15F9285}"/>
                    </a:ext>
                  </a:extLst>
                </p14:cNvPr>
                <p14:cNvContentPartPr/>
                <p14:nvPr/>
              </p14:nvContentPartPr>
              <p14:xfrm>
                <a:off x="6203920" y="2099827"/>
                <a:ext cx="546840" cy="129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6AECBED-C279-496D-A8CD-AB37E15F92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94920" y="2091187"/>
                  <a:ext cx="564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1AAA6D7-651D-4BC9-A2C9-ACA89D514E03}"/>
                    </a:ext>
                  </a:extLst>
                </p14:cNvPr>
                <p14:cNvContentPartPr/>
                <p14:nvPr/>
              </p14:nvContentPartPr>
              <p14:xfrm>
                <a:off x="6261880" y="2210347"/>
                <a:ext cx="493200" cy="105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1AAA6D7-651D-4BC9-A2C9-ACA89D514E0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52880" y="2201707"/>
                  <a:ext cx="510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2CB45CA-BDC8-4B03-B909-DC36B7B66B4F}"/>
                    </a:ext>
                  </a:extLst>
                </p14:cNvPr>
                <p14:cNvContentPartPr/>
                <p14:nvPr/>
              </p14:nvContentPartPr>
              <p14:xfrm>
                <a:off x="6262240" y="2336347"/>
                <a:ext cx="455400" cy="91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2CB45CA-BDC8-4B03-B909-DC36B7B66B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53600" y="2327347"/>
                  <a:ext cx="473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2AD252-F02D-4155-B56C-AA51F49A4ED9}"/>
                    </a:ext>
                  </a:extLst>
                </p14:cNvPr>
                <p14:cNvContentPartPr/>
                <p14:nvPr/>
              </p14:nvContentPartPr>
              <p14:xfrm>
                <a:off x="6347920" y="2201347"/>
                <a:ext cx="92160" cy="83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2AD252-F02D-4155-B56C-AA51F49A4E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38920" y="2192347"/>
                  <a:ext cx="109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E0B0068-0D5E-45AA-9B4C-F5E28C4193CA}"/>
                    </a:ext>
                  </a:extLst>
                </p14:cNvPr>
                <p14:cNvContentPartPr/>
                <p14:nvPr/>
              </p14:nvContentPartPr>
              <p14:xfrm>
                <a:off x="6392200" y="2305747"/>
                <a:ext cx="79920" cy="81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E0B0068-0D5E-45AA-9B4C-F5E28C4193C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83200" y="2296747"/>
                  <a:ext cx="97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70FB073-8573-4E34-854D-F6E4B4B9D14C}"/>
                    </a:ext>
                  </a:extLst>
                </p14:cNvPr>
                <p14:cNvContentPartPr/>
                <p14:nvPr/>
              </p14:nvContentPartPr>
              <p14:xfrm>
                <a:off x="6412360" y="2448667"/>
                <a:ext cx="78840" cy="50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70FB073-8573-4E34-854D-F6E4B4B9D1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03360" y="2440027"/>
                  <a:ext cx="96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60731A6-4A25-49C2-B61E-535682FB3A10}"/>
                    </a:ext>
                  </a:extLst>
                </p14:cNvPr>
                <p14:cNvContentPartPr/>
                <p14:nvPr/>
              </p14:nvContentPartPr>
              <p14:xfrm>
                <a:off x="6545200" y="2281627"/>
                <a:ext cx="36000" cy="64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60731A6-4A25-49C2-B61E-535682FB3A1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36200" y="2272987"/>
                  <a:ext cx="53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C20280C-3D45-4B98-99B2-45A0E799B0AE}"/>
                    </a:ext>
                  </a:extLst>
                </p14:cNvPr>
                <p14:cNvContentPartPr/>
                <p14:nvPr/>
              </p14:nvContentPartPr>
              <p14:xfrm>
                <a:off x="6645640" y="2255347"/>
                <a:ext cx="36720" cy="82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C20280C-3D45-4B98-99B2-45A0E799B0A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37000" y="2246707"/>
                  <a:ext cx="54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FB5D4D-76EB-446A-9BB3-F0636E5C4D46}"/>
                    </a:ext>
                  </a:extLst>
                </p14:cNvPr>
                <p14:cNvContentPartPr/>
                <p14:nvPr/>
              </p14:nvContentPartPr>
              <p14:xfrm>
                <a:off x="6697480" y="2253187"/>
                <a:ext cx="92160" cy="4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FB5D4D-76EB-446A-9BB3-F0636E5C4D4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88480" y="2244187"/>
                  <a:ext cx="109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10BCB7-FC18-45CC-A0F1-7C09145ADD57}"/>
                    </a:ext>
                  </a:extLst>
                </p14:cNvPr>
                <p14:cNvContentPartPr/>
                <p14:nvPr/>
              </p14:nvContentPartPr>
              <p14:xfrm>
                <a:off x="6590560" y="2425987"/>
                <a:ext cx="158400" cy="69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10BCB7-FC18-45CC-A0F1-7C09145ADD5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81920" y="2417347"/>
                  <a:ext cx="1760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D586977-4268-404D-9156-F67232D8C22F}"/>
                    </a:ext>
                  </a:extLst>
                </p14:cNvPr>
                <p14:cNvContentPartPr/>
                <p14:nvPr/>
              </p14:nvContentPartPr>
              <p14:xfrm>
                <a:off x="6732760" y="2410507"/>
                <a:ext cx="9360" cy="11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D586977-4268-404D-9156-F67232D8C2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24120" y="2401867"/>
                  <a:ext cx="27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6C10CFD-5185-4E6A-AC06-BA43B2896380}"/>
                    </a:ext>
                  </a:extLst>
                </p14:cNvPr>
                <p14:cNvContentPartPr/>
                <p14:nvPr/>
              </p14:nvContentPartPr>
              <p14:xfrm>
                <a:off x="6751480" y="2415187"/>
                <a:ext cx="117360" cy="41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6C10CFD-5185-4E6A-AC06-BA43B289638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42480" y="2406547"/>
                  <a:ext cx="135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BCDB371-A16D-4FB3-9DEF-B5018AB482C2}"/>
                    </a:ext>
                  </a:extLst>
                </p14:cNvPr>
                <p14:cNvContentPartPr/>
                <p14:nvPr/>
              </p14:nvContentPartPr>
              <p14:xfrm>
                <a:off x="6541600" y="2177587"/>
                <a:ext cx="45720" cy="58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BCDB371-A16D-4FB3-9DEF-B5018AB482C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32600" y="2168587"/>
                  <a:ext cx="63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948A567-661D-497D-AE52-16FD4024981F}"/>
                    </a:ext>
                  </a:extLst>
                </p14:cNvPr>
                <p14:cNvContentPartPr/>
                <p14:nvPr/>
              </p14:nvContentPartPr>
              <p14:xfrm>
                <a:off x="6629080" y="2213947"/>
                <a:ext cx="9360" cy="11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948A567-661D-497D-AE52-16FD4024981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20080" y="2205307"/>
                  <a:ext cx="27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643ADF9-AF1F-4408-B564-04510DABE42A}"/>
                    </a:ext>
                  </a:extLst>
                </p14:cNvPr>
                <p14:cNvContentPartPr/>
                <p14:nvPr/>
              </p14:nvContentPartPr>
              <p14:xfrm>
                <a:off x="6613600" y="2182267"/>
                <a:ext cx="4320" cy="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643ADF9-AF1F-4408-B564-04510DABE42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604960" y="2173267"/>
                  <a:ext cx="21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244A0D-5771-4373-BE66-F50A4A9A32EF}"/>
                    </a:ext>
                  </a:extLst>
                </p14:cNvPr>
                <p14:cNvContentPartPr/>
                <p14:nvPr/>
              </p14:nvContentPartPr>
              <p14:xfrm>
                <a:off x="6657160" y="2148067"/>
                <a:ext cx="60840" cy="81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244A0D-5771-4373-BE66-F50A4A9A32E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48160" y="2139067"/>
                  <a:ext cx="7848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A7DC9C8-6E20-4582-968B-F0E8DC9570C1}"/>
              </a:ext>
            </a:extLst>
          </p:cNvPr>
          <p:cNvGrpSpPr/>
          <p:nvPr/>
        </p:nvGrpSpPr>
        <p:grpSpPr>
          <a:xfrm>
            <a:off x="2280640" y="3048427"/>
            <a:ext cx="1039680" cy="285840"/>
            <a:chOff x="2280640" y="3048427"/>
            <a:chExt cx="103968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1FA658-60AC-49A7-9182-0EAAB5618271}"/>
                    </a:ext>
                  </a:extLst>
                </p14:cNvPr>
                <p14:cNvContentPartPr/>
                <p14:nvPr/>
              </p14:nvContentPartPr>
              <p14:xfrm>
                <a:off x="2280640" y="3096667"/>
                <a:ext cx="275760" cy="237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1FA658-60AC-49A7-9182-0EAAB561827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272000" y="3087667"/>
                  <a:ext cx="2934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B5B9BF9-9EC9-4E4C-B43D-C5AB2D75AA36}"/>
                    </a:ext>
                  </a:extLst>
                </p14:cNvPr>
                <p14:cNvContentPartPr/>
                <p14:nvPr/>
              </p14:nvContentPartPr>
              <p14:xfrm>
                <a:off x="2578720" y="3098467"/>
                <a:ext cx="136440" cy="203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B5B9BF9-9EC9-4E4C-B43D-C5AB2D75AA3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569720" y="3089827"/>
                  <a:ext cx="154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D30B74-D8D9-4ADA-B078-D3EA57996B2A}"/>
                    </a:ext>
                  </a:extLst>
                </p14:cNvPr>
                <p14:cNvContentPartPr/>
                <p14:nvPr/>
              </p14:nvContentPartPr>
              <p14:xfrm>
                <a:off x="2729560" y="3113587"/>
                <a:ext cx="199800" cy="170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D30B74-D8D9-4ADA-B078-D3EA57996B2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720920" y="3104947"/>
                  <a:ext cx="217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DC5CDFD-00AA-4D3D-95FA-1E818FADDD24}"/>
                    </a:ext>
                  </a:extLst>
                </p14:cNvPr>
                <p14:cNvContentPartPr/>
                <p14:nvPr/>
              </p14:nvContentPartPr>
              <p14:xfrm>
                <a:off x="2802640" y="3084787"/>
                <a:ext cx="345600" cy="154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DC5CDFD-00AA-4D3D-95FA-1E818FADDD2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793640" y="3076147"/>
                  <a:ext cx="363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F26091F-7BAD-4DCC-BEF1-6D117123F56F}"/>
                    </a:ext>
                  </a:extLst>
                </p14:cNvPr>
                <p14:cNvContentPartPr/>
                <p14:nvPr/>
              </p14:nvContentPartPr>
              <p14:xfrm>
                <a:off x="3039880" y="3160027"/>
                <a:ext cx="127080" cy="76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F26091F-7BAD-4DCC-BEF1-6D117123F56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30880" y="3151027"/>
                  <a:ext cx="144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379FF4D-0DA1-40A9-B7A3-900A07473F98}"/>
                    </a:ext>
                  </a:extLst>
                </p14:cNvPr>
                <p14:cNvContentPartPr/>
                <p14:nvPr/>
              </p14:nvContentPartPr>
              <p14:xfrm>
                <a:off x="3218080" y="3048427"/>
                <a:ext cx="102240" cy="186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379FF4D-0DA1-40A9-B7A3-900A07473F9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09440" y="3039427"/>
                  <a:ext cx="11988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8734ED-78C3-4A25-95E4-FB4F25D71704}"/>
              </a:ext>
            </a:extLst>
          </p:cNvPr>
          <p:cNvGrpSpPr/>
          <p:nvPr/>
        </p:nvGrpSpPr>
        <p:grpSpPr>
          <a:xfrm>
            <a:off x="3913960" y="2748547"/>
            <a:ext cx="4812840" cy="849240"/>
            <a:chOff x="3913960" y="2748547"/>
            <a:chExt cx="481284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BF8A096-8CC7-49A2-9EC9-0FC5793A2AD2}"/>
                    </a:ext>
                  </a:extLst>
                </p14:cNvPr>
                <p14:cNvContentPartPr/>
                <p14:nvPr/>
              </p14:nvContentPartPr>
              <p14:xfrm>
                <a:off x="4424080" y="2937187"/>
                <a:ext cx="29520" cy="221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BF8A096-8CC7-49A2-9EC9-0FC5793A2AD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415080" y="2928187"/>
                  <a:ext cx="47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CAD1945-CF0E-441A-9DDA-87EA69DC2111}"/>
                    </a:ext>
                  </a:extLst>
                </p14:cNvPr>
                <p14:cNvContentPartPr/>
                <p14:nvPr/>
              </p14:nvContentPartPr>
              <p14:xfrm>
                <a:off x="4264600" y="2894347"/>
                <a:ext cx="136440" cy="111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CAD1945-CF0E-441A-9DDA-87EA69DC211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255960" y="2885707"/>
                  <a:ext cx="154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BBA4C94-9D81-40DE-B662-C747ED0FA412}"/>
                    </a:ext>
                  </a:extLst>
                </p14:cNvPr>
                <p14:cNvContentPartPr/>
                <p14:nvPr/>
              </p14:nvContentPartPr>
              <p14:xfrm>
                <a:off x="4444240" y="3041227"/>
                <a:ext cx="96120" cy="11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BBA4C94-9D81-40DE-B662-C747ED0FA41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435240" y="3032587"/>
                  <a:ext cx="113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803BCBE-8558-44F8-B598-7FC9F2A02C96}"/>
                    </a:ext>
                  </a:extLst>
                </p14:cNvPr>
                <p14:cNvContentPartPr/>
                <p14:nvPr/>
              </p14:nvContentPartPr>
              <p14:xfrm>
                <a:off x="4541800" y="3037627"/>
                <a:ext cx="97200" cy="153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803BCBE-8558-44F8-B598-7FC9F2A02C9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533160" y="3028627"/>
                  <a:ext cx="114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D9014C8-A463-4F75-A0E5-E7DFC9381A02}"/>
                    </a:ext>
                  </a:extLst>
                </p14:cNvPr>
                <p14:cNvContentPartPr/>
                <p14:nvPr/>
              </p14:nvContentPartPr>
              <p14:xfrm>
                <a:off x="4647640" y="2968867"/>
                <a:ext cx="30240" cy="72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D9014C8-A463-4F75-A0E5-E7DFC9381A0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638640" y="2960227"/>
                  <a:ext cx="47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7F1D2C7-CD1F-4AE6-A006-4C486541D546}"/>
                    </a:ext>
                  </a:extLst>
                </p14:cNvPr>
                <p14:cNvContentPartPr/>
                <p14:nvPr/>
              </p14:nvContentPartPr>
              <p14:xfrm>
                <a:off x="4755280" y="2943667"/>
                <a:ext cx="94320" cy="146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7F1D2C7-CD1F-4AE6-A006-4C486541D54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746640" y="2934667"/>
                  <a:ext cx="111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F26BC7D-AD60-4F0C-B5D4-4D719DFBF4C2}"/>
                    </a:ext>
                  </a:extLst>
                </p14:cNvPr>
                <p14:cNvContentPartPr/>
                <p14:nvPr/>
              </p14:nvContentPartPr>
              <p14:xfrm>
                <a:off x="4330480" y="2843947"/>
                <a:ext cx="304200" cy="174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F26BC7D-AD60-4F0C-B5D4-4D719DFBF4C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321840" y="2834947"/>
                  <a:ext cx="321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A044F6D-47EC-49D2-8BB3-106E27C50585}"/>
                    </a:ext>
                  </a:extLst>
                </p14:cNvPr>
                <p14:cNvContentPartPr/>
                <p14:nvPr/>
              </p14:nvContentPartPr>
              <p14:xfrm>
                <a:off x="4052560" y="3156427"/>
                <a:ext cx="1112400" cy="72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A044F6D-47EC-49D2-8BB3-106E27C5058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043560" y="3147427"/>
                  <a:ext cx="1130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A533A7E-EA5F-469A-9FE3-BD44E85387F3}"/>
                    </a:ext>
                  </a:extLst>
                </p14:cNvPr>
                <p14:cNvContentPartPr/>
                <p14:nvPr/>
              </p14:nvContentPartPr>
              <p14:xfrm>
                <a:off x="4000000" y="3169027"/>
                <a:ext cx="98640" cy="94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A533A7E-EA5F-469A-9FE3-BD44E85387F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991000" y="3160387"/>
                  <a:ext cx="116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3F0B21-3B00-49AB-A97E-2C2E78D92385}"/>
                    </a:ext>
                  </a:extLst>
                </p14:cNvPr>
                <p14:cNvContentPartPr/>
                <p14:nvPr/>
              </p14:nvContentPartPr>
              <p14:xfrm>
                <a:off x="5519200" y="3012427"/>
                <a:ext cx="217800" cy="179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3F0B21-3B00-49AB-A97E-2C2E78D9238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510560" y="3003427"/>
                  <a:ext cx="235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30F534A-7F6C-4B4A-8442-C7CF3CE30C1E}"/>
                    </a:ext>
                  </a:extLst>
                </p14:cNvPr>
                <p14:cNvContentPartPr/>
                <p14:nvPr/>
              </p14:nvContentPartPr>
              <p14:xfrm>
                <a:off x="5839600" y="3025027"/>
                <a:ext cx="105120" cy="161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30F534A-7F6C-4B4A-8442-C7CF3CE30C1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830960" y="3016387"/>
                  <a:ext cx="1227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0A3BEEB-1F2A-4A73-9336-8D8D4A2E7B13}"/>
                    </a:ext>
                  </a:extLst>
                </p14:cNvPr>
                <p14:cNvContentPartPr/>
                <p14:nvPr/>
              </p14:nvContentPartPr>
              <p14:xfrm>
                <a:off x="5864080" y="3107467"/>
                <a:ext cx="64440" cy="24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0A3BEEB-1F2A-4A73-9336-8D8D4A2E7B1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855440" y="3098467"/>
                  <a:ext cx="82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EA153E8-7EF4-467D-B214-F315F0635908}"/>
                    </a:ext>
                  </a:extLst>
                </p14:cNvPr>
                <p14:cNvContentPartPr/>
                <p14:nvPr/>
              </p14:nvContentPartPr>
              <p14:xfrm>
                <a:off x="3925120" y="3073987"/>
                <a:ext cx="2409480" cy="523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EA153E8-7EF4-467D-B214-F315F063590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16480" y="3064987"/>
                  <a:ext cx="24271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4236B6A-4141-41FD-A332-93FFE7B00DA7}"/>
                    </a:ext>
                  </a:extLst>
                </p14:cNvPr>
                <p14:cNvContentPartPr/>
                <p14:nvPr/>
              </p14:nvContentPartPr>
              <p14:xfrm>
                <a:off x="3913960" y="3315907"/>
                <a:ext cx="82800" cy="139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4236B6A-4141-41FD-A332-93FFE7B00DA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05320" y="3307267"/>
                  <a:ext cx="100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CBC0508-E8F4-48C0-8676-5358B3678A78}"/>
                    </a:ext>
                  </a:extLst>
                </p14:cNvPr>
                <p14:cNvContentPartPr/>
                <p14:nvPr/>
              </p14:nvContentPartPr>
              <p14:xfrm>
                <a:off x="6269440" y="3044107"/>
                <a:ext cx="139680" cy="63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CBC0508-E8F4-48C0-8676-5358B3678A7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260440" y="3035107"/>
                  <a:ext cx="157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98B1783-F9B4-4FA1-92C5-843C951199AD}"/>
                    </a:ext>
                  </a:extLst>
                </p14:cNvPr>
                <p14:cNvContentPartPr/>
                <p14:nvPr/>
              </p14:nvContentPartPr>
              <p14:xfrm>
                <a:off x="6470680" y="2794987"/>
                <a:ext cx="125280" cy="220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98B1783-F9B4-4FA1-92C5-843C951199A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462040" y="2786347"/>
                  <a:ext cx="142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86EE6B4-108E-469F-ADAA-CAD6F851B747}"/>
                    </a:ext>
                  </a:extLst>
                </p14:cNvPr>
                <p14:cNvContentPartPr/>
                <p14:nvPr/>
              </p14:nvContentPartPr>
              <p14:xfrm>
                <a:off x="6624760" y="2848987"/>
                <a:ext cx="35280" cy="154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86EE6B4-108E-469F-ADAA-CAD6F851B74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615760" y="2840347"/>
                  <a:ext cx="52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700068F-88FF-40C3-B3E3-C2BC056ECE5B}"/>
                    </a:ext>
                  </a:extLst>
                </p14:cNvPr>
                <p14:cNvContentPartPr/>
                <p14:nvPr/>
              </p14:nvContentPartPr>
              <p14:xfrm>
                <a:off x="6600280" y="2936107"/>
                <a:ext cx="218160" cy="5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700068F-88FF-40C3-B3E3-C2BC056ECE5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591640" y="2927467"/>
                  <a:ext cx="235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5BC03B3-4877-40FB-8D84-20F40DAC94E0}"/>
                    </a:ext>
                  </a:extLst>
                </p14:cNvPr>
                <p14:cNvContentPartPr/>
                <p14:nvPr/>
              </p14:nvContentPartPr>
              <p14:xfrm>
                <a:off x="6888640" y="2824147"/>
                <a:ext cx="498600" cy="183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5BC03B3-4877-40FB-8D84-20F40DAC94E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880000" y="2815147"/>
                  <a:ext cx="516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23BE46A-55BE-44C4-A89F-37EC3B9DD51A}"/>
                    </a:ext>
                  </a:extLst>
                </p14:cNvPr>
                <p14:cNvContentPartPr/>
                <p14:nvPr/>
              </p14:nvContentPartPr>
              <p14:xfrm>
                <a:off x="7309120" y="2903707"/>
                <a:ext cx="99360" cy="65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23BE46A-55BE-44C4-A89F-37EC3B9DD51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300480" y="2894707"/>
                  <a:ext cx="117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9596DEB-9CD6-44E0-9888-B189E8C7E962}"/>
                    </a:ext>
                  </a:extLst>
                </p14:cNvPr>
                <p14:cNvContentPartPr/>
                <p14:nvPr/>
              </p14:nvContentPartPr>
              <p14:xfrm>
                <a:off x="7676320" y="2755027"/>
                <a:ext cx="145800" cy="372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9596DEB-9CD6-44E0-9888-B189E8C7E9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667680" y="2746027"/>
                  <a:ext cx="1634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99F9174-5841-411C-AEA1-88D16E4533B7}"/>
                    </a:ext>
                  </a:extLst>
                </p14:cNvPr>
                <p14:cNvContentPartPr/>
                <p14:nvPr/>
              </p14:nvContentPartPr>
              <p14:xfrm>
                <a:off x="7889080" y="2785267"/>
                <a:ext cx="755280" cy="308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99F9174-5841-411C-AEA1-88D16E4533B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80080" y="2776267"/>
                  <a:ext cx="772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20E98DC-F4A6-4225-90D5-DF47965C60F3}"/>
                    </a:ext>
                  </a:extLst>
                </p14:cNvPr>
                <p14:cNvContentPartPr/>
                <p14:nvPr/>
              </p14:nvContentPartPr>
              <p14:xfrm>
                <a:off x="8449240" y="2824867"/>
                <a:ext cx="138960" cy="75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20E98DC-F4A6-4225-90D5-DF47965C60F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440240" y="2815867"/>
                  <a:ext cx="156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08829E0-1791-4DE9-B85F-4B6EF4D10DF9}"/>
                    </a:ext>
                  </a:extLst>
                </p14:cNvPr>
                <p14:cNvContentPartPr/>
                <p14:nvPr/>
              </p14:nvContentPartPr>
              <p14:xfrm>
                <a:off x="8657320" y="2748547"/>
                <a:ext cx="69480" cy="371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08829E0-1791-4DE9-B85F-4B6EF4D10DF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648320" y="2739547"/>
                  <a:ext cx="8712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A1E8BEC-BE13-4ED9-91F7-3D8DFA9C7DE8}"/>
              </a:ext>
            </a:extLst>
          </p:cNvPr>
          <p:cNvGrpSpPr/>
          <p:nvPr/>
        </p:nvGrpSpPr>
        <p:grpSpPr>
          <a:xfrm>
            <a:off x="8991760" y="2661787"/>
            <a:ext cx="493560" cy="344520"/>
            <a:chOff x="8991760" y="2661787"/>
            <a:chExt cx="49356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290DF1B-9D89-44F9-813F-83E46B6F82AA}"/>
                    </a:ext>
                  </a:extLst>
                </p14:cNvPr>
                <p14:cNvContentPartPr/>
                <p14:nvPr/>
              </p14:nvContentPartPr>
              <p14:xfrm>
                <a:off x="8991760" y="2697787"/>
                <a:ext cx="237960" cy="285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290DF1B-9D89-44F9-813F-83E46B6F82A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982760" y="2689147"/>
                  <a:ext cx="255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2B2B3A2-DCC0-475B-A2FA-700589933109}"/>
                    </a:ext>
                  </a:extLst>
                </p14:cNvPr>
                <p14:cNvContentPartPr/>
                <p14:nvPr/>
              </p14:nvContentPartPr>
              <p14:xfrm>
                <a:off x="9310000" y="2661787"/>
                <a:ext cx="165600" cy="344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2B2B3A2-DCC0-475B-A2FA-70058993310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301000" y="2652787"/>
                  <a:ext cx="183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9FE68DF-4790-410B-89A1-6A7D5ED046C8}"/>
                    </a:ext>
                  </a:extLst>
                </p14:cNvPr>
                <p14:cNvContentPartPr/>
                <p14:nvPr/>
              </p14:nvContentPartPr>
              <p14:xfrm>
                <a:off x="9298840" y="2810107"/>
                <a:ext cx="186480" cy="64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9FE68DF-4790-410B-89A1-6A7D5ED046C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290200" y="2801467"/>
                  <a:ext cx="20412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33F80C7-8B57-45DA-A2F8-96D157889E6B}"/>
              </a:ext>
            </a:extLst>
          </p:cNvPr>
          <p:cNvGrpSpPr/>
          <p:nvPr/>
        </p:nvGrpSpPr>
        <p:grpSpPr>
          <a:xfrm>
            <a:off x="931360" y="476227"/>
            <a:ext cx="742680" cy="3043080"/>
            <a:chOff x="931360" y="476227"/>
            <a:chExt cx="742680" cy="30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57147DA-2FA1-45EB-A85C-4282A8F5B1FC}"/>
                    </a:ext>
                  </a:extLst>
                </p14:cNvPr>
                <p14:cNvContentPartPr/>
                <p14:nvPr/>
              </p14:nvContentPartPr>
              <p14:xfrm>
                <a:off x="1370920" y="796987"/>
                <a:ext cx="64800" cy="309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57147DA-2FA1-45EB-A85C-4282A8F5B1F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362280" y="788347"/>
                  <a:ext cx="824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8C727E-5A23-4DA7-9183-C726D0E6B8AC}"/>
                    </a:ext>
                  </a:extLst>
                </p14:cNvPr>
                <p14:cNvContentPartPr/>
                <p14:nvPr/>
              </p14:nvContentPartPr>
              <p14:xfrm>
                <a:off x="1217200" y="724627"/>
                <a:ext cx="402840" cy="516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8C727E-5A23-4DA7-9183-C726D0E6B8A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08560" y="715627"/>
                  <a:ext cx="4204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D3877F-A551-4006-914E-085D8A706247}"/>
                    </a:ext>
                  </a:extLst>
                </p14:cNvPr>
                <p14:cNvContentPartPr/>
                <p14:nvPr/>
              </p14:nvContentPartPr>
              <p14:xfrm>
                <a:off x="1320520" y="1746667"/>
                <a:ext cx="108000" cy="248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D3877F-A551-4006-914E-085D8A70624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311880" y="1737667"/>
                  <a:ext cx="125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024B7B-0C49-48BF-B704-64366405E74E}"/>
                    </a:ext>
                  </a:extLst>
                </p14:cNvPr>
                <p14:cNvContentPartPr/>
                <p14:nvPr/>
              </p14:nvContentPartPr>
              <p14:xfrm>
                <a:off x="1099120" y="1663507"/>
                <a:ext cx="491040" cy="494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024B7B-0C49-48BF-B704-64366405E74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90480" y="1654867"/>
                  <a:ext cx="5086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F39800-09CC-479F-B77A-624978F94A49}"/>
                    </a:ext>
                  </a:extLst>
                </p14:cNvPr>
                <p14:cNvContentPartPr/>
                <p14:nvPr/>
              </p14:nvContentPartPr>
              <p14:xfrm>
                <a:off x="1274080" y="2603467"/>
                <a:ext cx="169200" cy="214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F39800-09CC-479F-B77A-624978F94A4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265440" y="2594467"/>
                  <a:ext cx="186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45BC3FF-7CEF-4CEC-9D14-F1F8B207E49B}"/>
                    </a:ext>
                  </a:extLst>
                </p14:cNvPr>
                <p14:cNvContentPartPr/>
                <p14:nvPr/>
              </p14:nvContentPartPr>
              <p14:xfrm>
                <a:off x="1197400" y="2505187"/>
                <a:ext cx="476640" cy="420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45BC3FF-7CEF-4CEC-9D14-F1F8B207E49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88760" y="2496187"/>
                  <a:ext cx="4942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9BD1CD-A211-4413-880A-98C92FD0B44A}"/>
                    </a:ext>
                  </a:extLst>
                </p14:cNvPr>
                <p14:cNvContentPartPr/>
                <p14:nvPr/>
              </p14:nvContentPartPr>
              <p14:xfrm>
                <a:off x="1343560" y="3198547"/>
                <a:ext cx="108000" cy="18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9BD1CD-A211-4413-880A-98C92FD0B44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334920" y="3189547"/>
                  <a:ext cx="125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5723F37-0230-4D28-99FF-B01B40C1EFB8}"/>
                    </a:ext>
                  </a:extLst>
                </p14:cNvPr>
                <p14:cNvContentPartPr/>
                <p14:nvPr/>
              </p14:nvContentPartPr>
              <p14:xfrm>
                <a:off x="1196680" y="3136987"/>
                <a:ext cx="290160" cy="297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5723F37-0230-4D28-99FF-B01B40C1EFB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87680" y="3128347"/>
                  <a:ext cx="3078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B88039D-2B93-4A15-99DE-08FB4370FDE6}"/>
                    </a:ext>
                  </a:extLst>
                </p14:cNvPr>
                <p14:cNvContentPartPr/>
                <p14:nvPr/>
              </p14:nvContentPartPr>
              <p14:xfrm>
                <a:off x="931360" y="476227"/>
                <a:ext cx="530640" cy="3043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B88039D-2B93-4A15-99DE-08FB4370FDE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22360" y="467587"/>
                  <a:ext cx="548280" cy="306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DFB87F4-8185-45C3-BEA9-8A2EA55AD308}"/>
              </a:ext>
            </a:extLst>
          </p:cNvPr>
          <p:cNvGrpSpPr/>
          <p:nvPr/>
        </p:nvGrpSpPr>
        <p:grpSpPr>
          <a:xfrm>
            <a:off x="10028560" y="2161747"/>
            <a:ext cx="811800" cy="858960"/>
            <a:chOff x="10028560" y="2161747"/>
            <a:chExt cx="811800" cy="85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340E726-1131-4D8B-94D7-9256B6FFD377}"/>
                    </a:ext>
                  </a:extLst>
                </p14:cNvPr>
                <p14:cNvContentPartPr/>
                <p14:nvPr/>
              </p14:nvContentPartPr>
              <p14:xfrm>
                <a:off x="10289560" y="2673307"/>
                <a:ext cx="285480" cy="347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340E726-1131-4D8B-94D7-9256B6FFD37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280920" y="2664667"/>
                  <a:ext cx="3031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A3D42A7-4662-4FC7-8828-96AD4DE0E3BB}"/>
                    </a:ext>
                  </a:extLst>
                </p14:cNvPr>
                <p14:cNvContentPartPr/>
                <p14:nvPr/>
              </p14:nvContentPartPr>
              <p14:xfrm>
                <a:off x="10464520" y="2322307"/>
                <a:ext cx="267840" cy="395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A3D42A7-4662-4FC7-8828-96AD4DE0E3B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455520" y="2313307"/>
                  <a:ext cx="2854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5568DC7-1959-462B-8AD2-916D682CB099}"/>
                    </a:ext>
                  </a:extLst>
                </p14:cNvPr>
                <p14:cNvContentPartPr/>
                <p14:nvPr/>
              </p14:nvContentPartPr>
              <p14:xfrm>
                <a:off x="10486840" y="2161747"/>
                <a:ext cx="231480" cy="202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5568DC7-1959-462B-8AD2-916D682CB09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478200" y="2152747"/>
                  <a:ext cx="2491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802ADF4-DAB0-4AF0-A020-43CF5663B1E9}"/>
                    </a:ext>
                  </a:extLst>
                </p14:cNvPr>
                <p14:cNvContentPartPr/>
                <p14:nvPr/>
              </p14:nvContentPartPr>
              <p14:xfrm>
                <a:off x="10576120" y="2377387"/>
                <a:ext cx="264240" cy="401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802ADF4-DAB0-4AF0-A020-43CF5663B1E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567480" y="2368387"/>
                  <a:ext cx="2818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839E842-0333-4687-8F9A-AA8F87097AE8}"/>
                    </a:ext>
                  </a:extLst>
                </p14:cNvPr>
                <p14:cNvContentPartPr/>
                <p14:nvPr/>
              </p14:nvContentPartPr>
              <p14:xfrm>
                <a:off x="10184440" y="2535427"/>
                <a:ext cx="143640" cy="182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839E842-0333-4687-8F9A-AA8F87097AE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175440" y="2526427"/>
                  <a:ext cx="161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2407DB8-84CF-41EF-8862-F2C92BB4B7BE}"/>
                    </a:ext>
                  </a:extLst>
                </p14:cNvPr>
                <p14:cNvContentPartPr/>
                <p14:nvPr/>
              </p14:nvContentPartPr>
              <p14:xfrm>
                <a:off x="10215040" y="2249587"/>
                <a:ext cx="318240" cy="328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2407DB8-84CF-41EF-8862-F2C92BB4B7B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206040" y="2240587"/>
                  <a:ext cx="3358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E60E81A-7157-47D0-8139-B17C9434035A}"/>
                    </a:ext>
                  </a:extLst>
                </p14:cNvPr>
                <p14:cNvContentPartPr/>
                <p14:nvPr/>
              </p14:nvContentPartPr>
              <p14:xfrm>
                <a:off x="10075360" y="2839267"/>
                <a:ext cx="264960" cy="7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E60E81A-7157-47D0-8139-B17C9434035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066360" y="2830267"/>
                  <a:ext cx="282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060CC9C-B765-41DC-B99E-5967A9893041}"/>
                    </a:ext>
                  </a:extLst>
                </p14:cNvPr>
                <p14:cNvContentPartPr/>
                <p14:nvPr/>
              </p14:nvContentPartPr>
              <p14:xfrm>
                <a:off x="10028560" y="2544067"/>
                <a:ext cx="202680" cy="285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060CC9C-B765-41DC-B99E-5967A989304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019920" y="2535427"/>
                  <a:ext cx="22032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9BD5B08-B0BE-49D0-A500-5DCABE75A84B}"/>
              </a:ext>
            </a:extLst>
          </p:cNvPr>
          <p:cNvGrpSpPr/>
          <p:nvPr/>
        </p:nvGrpSpPr>
        <p:grpSpPr>
          <a:xfrm>
            <a:off x="10106320" y="3017107"/>
            <a:ext cx="858960" cy="165960"/>
            <a:chOff x="10106320" y="3017107"/>
            <a:chExt cx="85896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442081D-B738-4EEC-B525-C21DE81788D9}"/>
                    </a:ext>
                  </a:extLst>
                </p14:cNvPr>
                <p14:cNvContentPartPr/>
                <p14:nvPr/>
              </p14:nvContentPartPr>
              <p14:xfrm>
                <a:off x="10106320" y="3017107"/>
                <a:ext cx="857160" cy="132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442081D-B738-4EEC-B525-C21DE81788D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97320" y="3008107"/>
                  <a:ext cx="874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E62E9BB-A6A8-434F-8092-15520BA77743}"/>
                    </a:ext>
                  </a:extLst>
                </p14:cNvPr>
                <p14:cNvContentPartPr/>
                <p14:nvPr/>
              </p14:nvContentPartPr>
              <p14:xfrm>
                <a:off x="10143040" y="3040507"/>
                <a:ext cx="822240" cy="142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E62E9BB-A6A8-434F-8092-15520BA7774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134400" y="3031507"/>
                  <a:ext cx="8398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238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ry #181 by ayangraph for I need a logo with a touch of color , simple  and elegant . Logo name ( alita ) | Freelancer">
            <a:extLst>
              <a:ext uri="{FF2B5EF4-FFF2-40B4-BE49-F238E27FC236}">
                <a16:creationId xmlns:a16="http://schemas.microsoft.com/office/drawing/2014/main" id="{E8AC046C-E0E3-4AA4-972B-B450B0CE0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0"/>
            <a:ext cx="7169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3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ntry #60 by taslimab526 for I need a logo with a touch of color , simple  and elegant . Logo name ( alita ) | Freelancer">
            <a:extLst>
              <a:ext uri="{FF2B5EF4-FFF2-40B4-BE49-F238E27FC236}">
                <a16:creationId xmlns:a16="http://schemas.microsoft.com/office/drawing/2014/main" id="{BD1DA501-3704-4DC6-8A8E-04267A59A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95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ntry #1 by rezwanul9 for I need a logo with a touch of color , simple and  elegant . Logo name ( alita ) | Freelancer">
            <a:extLst>
              <a:ext uri="{FF2B5EF4-FFF2-40B4-BE49-F238E27FC236}">
                <a16:creationId xmlns:a16="http://schemas.microsoft.com/office/drawing/2014/main" id="{80C531F4-2727-4048-8CBE-4A3FDE951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71438"/>
            <a:ext cx="8572500" cy="67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A0DF64-3135-4AD8-BA4B-849BC067C374}"/>
              </a:ext>
            </a:extLst>
          </p:cNvPr>
          <p:cNvSpPr txBox="1"/>
          <p:nvPr/>
        </p:nvSpPr>
        <p:spPr>
          <a:xfrm>
            <a:off x="2844281" y="3667034"/>
            <a:ext cx="6503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pc="300" dirty="0">
                <a:solidFill>
                  <a:srgbClr val="6B6B6B"/>
                </a:solidFill>
                <a:latin typeface="Century Gothic" panose="020B0502020202020204" pitchFamily="34" charset="0"/>
              </a:rPr>
              <a:t>ARTIFICIAL INTELLIGENCE TEACHING ASSISTANT</a:t>
            </a:r>
          </a:p>
        </p:txBody>
      </p:sp>
    </p:spTree>
    <p:extLst>
      <p:ext uri="{BB962C8B-B14F-4D97-AF65-F5344CB8AC3E}">
        <p14:creationId xmlns:p14="http://schemas.microsoft.com/office/powerpoint/2010/main" val="263513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ntry #167 by AshrafAliKhan007 for I need a logo with a touch of color ,  simple and elegant . Logo name ( alita ) | Freelancer">
            <a:extLst>
              <a:ext uri="{FF2B5EF4-FFF2-40B4-BE49-F238E27FC236}">
                <a16:creationId xmlns:a16="http://schemas.microsoft.com/office/drawing/2014/main" id="{A2393DFB-AE15-40A4-8C04-D1AA59338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56CCA3-2F95-4E75-829E-83E5AF144774}"/>
              </a:ext>
            </a:extLst>
          </p:cNvPr>
          <p:cNvSpPr txBox="1"/>
          <p:nvPr/>
        </p:nvSpPr>
        <p:spPr>
          <a:xfrm>
            <a:off x="2844281" y="3667034"/>
            <a:ext cx="6503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pc="300" dirty="0">
                <a:latin typeface="Century Gothic" panose="020B0502020202020204" pitchFamily="34" charset="0"/>
              </a:rPr>
              <a:t>ARTIFICIAL INTELLIGENCE TEACHING ASSISTANT</a:t>
            </a:r>
          </a:p>
        </p:txBody>
      </p:sp>
    </p:spTree>
    <p:extLst>
      <p:ext uri="{BB962C8B-B14F-4D97-AF65-F5344CB8AC3E}">
        <p14:creationId xmlns:p14="http://schemas.microsoft.com/office/powerpoint/2010/main" val="139540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53D5CE-9FA7-4727-B345-2D2AF5EAF9F9}"/>
              </a:ext>
            </a:extLst>
          </p:cNvPr>
          <p:cNvSpPr txBox="1"/>
          <p:nvPr/>
        </p:nvSpPr>
        <p:spPr>
          <a:xfrm>
            <a:off x="4239560" y="1073047"/>
            <a:ext cx="3422732" cy="160043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>
                    <a:lumMod val="85000"/>
                  </a:schemeClr>
                </a:solidFill>
                <a:latin typeface="Quicksand" panose="00000500000000000000" pitchFamily="2" charset="0"/>
              </a:rPr>
              <a:t>Team</a:t>
            </a:r>
          </a:p>
          <a:p>
            <a:pPr algn="ctr"/>
            <a:r>
              <a:rPr lang="en-US" sz="6600" b="1" spc="300" dirty="0" err="1">
                <a:solidFill>
                  <a:srgbClr val="E2B832"/>
                </a:solidFill>
                <a:latin typeface="Quicksand" panose="00000500000000000000" pitchFamily="2" charset="0"/>
              </a:rPr>
              <a:t>Roolers</a:t>
            </a:r>
            <a:endParaRPr lang="en-US" sz="6600" b="1" spc="300" dirty="0">
              <a:solidFill>
                <a:srgbClr val="E2B832"/>
              </a:solidFill>
              <a:latin typeface="Quicksand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E8FC7-16C8-490A-AFE4-D51B2A1ACDD4}"/>
              </a:ext>
            </a:extLst>
          </p:cNvPr>
          <p:cNvSpPr txBox="1"/>
          <p:nvPr/>
        </p:nvSpPr>
        <p:spPr>
          <a:xfrm>
            <a:off x="7835418" y="6011004"/>
            <a:ext cx="336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rgbClr val="E2B832"/>
                </a:solidFill>
                <a:latin typeface="Quicksand" panose="00000500000000000000" pitchFamily="2" charset="0"/>
              </a:rPr>
              <a:t>Srichakradhar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29594-B8C2-4AA0-95E4-B821586187A4}"/>
              </a:ext>
            </a:extLst>
          </p:cNvPr>
          <p:cNvSpPr txBox="1"/>
          <p:nvPr/>
        </p:nvSpPr>
        <p:spPr>
          <a:xfrm>
            <a:off x="4409021" y="5414895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rgbClr val="E2B832"/>
                </a:solidFill>
                <a:latin typeface="Quicksand" panose="00000500000000000000" pitchFamily="2" charset="0"/>
              </a:rPr>
              <a:t>Vivek</a:t>
            </a:r>
            <a:r>
              <a:rPr lang="en-US" sz="3200" b="1" spc="300" dirty="0">
                <a:solidFill>
                  <a:schemeClr val="bg1">
                    <a:lumMod val="85000"/>
                  </a:schemeClr>
                </a:solidFill>
                <a:latin typeface="Quicksand" panose="00000500000000000000" pitchFamily="2" charset="0"/>
              </a:rPr>
              <a:t> </a:t>
            </a:r>
            <a:r>
              <a:rPr lang="en-US" sz="2400" spc="300" dirty="0" err="1">
                <a:solidFill>
                  <a:schemeClr val="bg1">
                    <a:lumMod val="85000"/>
                  </a:schemeClr>
                </a:solidFill>
                <a:latin typeface="Quicksand" panose="00000500000000000000" pitchFamily="2" charset="0"/>
              </a:rPr>
              <a:t>Pottam</a:t>
            </a:r>
            <a:endParaRPr lang="en-US" sz="3200" spc="300" dirty="0">
              <a:solidFill>
                <a:schemeClr val="bg1">
                  <a:lumMod val="85000"/>
                </a:schemeClr>
              </a:solidFill>
              <a:latin typeface="Quicksand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FA50E2-514C-402C-9678-F46B09077340}"/>
              </a:ext>
            </a:extLst>
          </p:cNvPr>
          <p:cNvSpPr/>
          <p:nvPr/>
        </p:nvSpPr>
        <p:spPr>
          <a:xfrm>
            <a:off x="5062286" y="375428"/>
            <a:ext cx="2008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300" dirty="0">
                <a:solidFill>
                  <a:schemeClr val="bg1">
                    <a:lumMod val="85000"/>
                  </a:schemeClr>
                </a:solidFill>
                <a:latin typeface="Quicksand" panose="00000500000000000000" pitchFamily="2" charset="0"/>
              </a:rPr>
              <a:t>Hack-a-Roo</a:t>
            </a:r>
          </a:p>
        </p:txBody>
      </p:sp>
      <p:pic>
        <p:nvPicPr>
          <p:cNvPr id="7" name="Picture 2" descr="GitHub - KSJaay/Alita: A Discord.js bot using MongoDB (npm package  Mongoose) to create a bot multipurpose Discord.js">
            <a:extLst>
              <a:ext uri="{FF2B5EF4-FFF2-40B4-BE49-F238E27FC236}">
                <a16:creationId xmlns:a16="http://schemas.microsoft.com/office/drawing/2014/main" id="{34019256-1362-40DB-8441-6CFB0BE096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528" t="34618" r="40068" b="32232"/>
          <a:stretch/>
        </p:blipFill>
        <p:spPr bwMode="auto">
          <a:xfrm>
            <a:off x="5079513" y="2673484"/>
            <a:ext cx="1974430" cy="189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09774C-6877-417D-97A2-D4F6B9783400}"/>
              </a:ext>
            </a:extLst>
          </p:cNvPr>
          <p:cNvSpPr txBox="1"/>
          <p:nvPr/>
        </p:nvSpPr>
        <p:spPr>
          <a:xfrm>
            <a:off x="1187643" y="4671500"/>
            <a:ext cx="2574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rgbClr val="E2B832"/>
                </a:solidFill>
                <a:latin typeface="Quicksand" panose="00000500000000000000" pitchFamily="2" charset="0"/>
              </a:rPr>
              <a:t>Raju</a:t>
            </a:r>
            <a:r>
              <a:rPr lang="en-US" sz="3200" b="1" spc="300" dirty="0">
                <a:solidFill>
                  <a:schemeClr val="bg1">
                    <a:lumMod val="85000"/>
                  </a:schemeClr>
                </a:solidFill>
                <a:latin typeface="Quicksand" panose="00000500000000000000" pitchFamily="2" charset="0"/>
              </a:rPr>
              <a:t> </a:t>
            </a:r>
            <a:r>
              <a:rPr lang="en-US" sz="2400" spc="300" dirty="0" err="1">
                <a:solidFill>
                  <a:schemeClr val="bg1">
                    <a:lumMod val="85000"/>
                  </a:schemeClr>
                </a:solidFill>
                <a:latin typeface="Quicksand" panose="00000500000000000000" pitchFamily="2" charset="0"/>
              </a:rPr>
              <a:t>Nekadi</a:t>
            </a:r>
            <a:endParaRPr lang="en-US" sz="3200" spc="300" dirty="0">
              <a:solidFill>
                <a:schemeClr val="bg1">
                  <a:lumMod val="85000"/>
                </a:schemeClr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9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8CEC039-CCB8-4491-A5DC-37BB17D7D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07144"/>
              </p:ext>
            </p:extLst>
          </p:nvPr>
        </p:nvGraphicFramePr>
        <p:xfrm>
          <a:off x="1764018" y="2050596"/>
          <a:ext cx="8663963" cy="360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82783">
                  <a:extLst>
                    <a:ext uri="{9D8B030D-6E8A-4147-A177-3AD203B41FA5}">
                      <a16:colId xmlns:a16="http://schemas.microsoft.com/office/drawing/2014/main" val="3929063476"/>
                    </a:ext>
                  </a:extLst>
                </a:gridCol>
                <a:gridCol w="1976585">
                  <a:extLst>
                    <a:ext uri="{9D8B030D-6E8A-4147-A177-3AD203B41FA5}">
                      <a16:colId xmlns:a16="http://schemas.microsoft.com/office/drawing/2014/main" val="2240418256"/>
                    </a:ext>
                  </a:extLst>
                </a:gridCol>
                <a:gridCol w="1977891">
                  <a:extLst>
                    <a:ext uri="{9D8B030D-6E8A-4147-A177-3AD203B41FA5}">
                      <a16:colId xmlns:a16="http://schemas.microsoft.com/office/drawing/2014/main" val="1597934851"/>
                    </a:ext>
                  </a:extLst>
                </a:gridCol>
                <a:gridCol w="1226704">
                  <a:extLst>
                    <a:ext uri="{9D8B030D-6E8A-4147-A177-3AD203B41FA5}">
                      <a16:colId xmlns:a16="http://schemas.microsoft.com/office/drawing/2014/main" val="3946578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5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University of Missouri-Kansas 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16,019 (2012)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6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University of Missouri (Columbia)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29,866 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955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University of Kansas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28,447 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1,179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96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University of Florida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52,367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1,291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67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Florida State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32,812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1,746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50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University of Central Florida (Orlando)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66,183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1,300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2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University of South Florida (Tampa)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49,591 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1,431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3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Eastern Michigan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21,105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1953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4DDB4C-D733-4C25-BF21-03BC3ECDFD90}"/>
              </a:ext>
            </a:extLst>
          </p:cNvPr>
          <p:cNvSpPr txBox="1"/>
          <p:nvPr/>
        </p:nvSpPr>
        <p:spPr>
          <a:xfrm>
            <a:off x="4451061" y="1200604"/>
            <a:ext cx="3376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Quicksand" panose="00000500000000000000" pitchFamily="2" charset="0"/>
              </a:rPr>
              <a:t>Student TA Ratio</a:t>
            </a:r>
          </a:p>
        </p:txBody>
      </p:sp>
    </p:spTree>
    <p:extLst>
      <p:ext uri="{BB962C8B-B14F-4D97-AF65-F5344CB8AC3E}">
        <p14:creationId xmlns:p14="http://schemas.microsoft.com/office/powerpoint/2010/main" val="43227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itHub - KSJaay/Alita: A Discord.js bot using MongoDB (npm package  Mongoose) to create a bot multipurpose Discord.js">
            <a:extLst>
              <a:ext uri="{FF2B5EF4-FFF2-40B4-BE49-F238E27FC236}">
                <a16:creationId xmlns:a16="http://schemas.microsoft.com/office/drawing/2014/main" id="{8B606BF2-BD72-4698-B0F6-6B6469E7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1523BE-1BC1-4A77-946E-BDD2D5225A0B}"/>
              </a:ext>
            </a:extLst>
          </p:cNvPr>
          <p:cNvSpPr txBox="1"/>
          <p:nvPr/>
        </p:nvSpPr>
        <p:spPr>
          <a:xfrm>
            <a:off x="2584581" y="4758715"/>
            <a:ext cx="70228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>
                    <a:lumMod val="85000"/>
                  </a:schemeClr>
                </a:solidFill>
                <a:latin typeface="Quicksand" panose="00000500000000000000" pitchFamily="2" charset="0"/>
              </a:rPr>
              <a:t>ARTIFICIAL INTELLIGENCE</a:t>
            </a:r>
            <a:r>
              <a:rPr lang="en-US" sz="3200" b="1" spc="600" dirty="0">
                <a:solidFill>
                  <a:schemeClr val="bg1">
                    <a:lumMod val="85000"/>
                  </a:schemeClr>
                </a:solidFill>
                <a:latin typeface="Quicksand" panose="00000500000000000000" pitchFamily="2" charset="0"/>
              </a:rPr>
              <a:t> TEACHING ASSISTANT</a:t>
            </a:r>
          </a:p>
        </p:txBody>
      </p:sp>
    </p:spTree>
    <p:extLst>
      <p:ext uri="{BB962C8B-B14F-4D97-AF65-F5344CB8AC3E}">
        <p14:creationId xmlns:p14="http://schemas.microsoft.com/office/powerpoint/2010/main" val="139147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BD83AA-4E41-4C95-BAD1-DE6B05AF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2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224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 DESTINE</vt:lpstr>
      <vt:lpstr>Arial</vt:lpstr>
      <vt:lpstr>Calibri</vt:lpstr>
      <vt:lpstr>Calibri Light</vt:lpstr>
      <vt:lpstr>Century Gothic</vt:lpstr>
      <vt:lpstr>Lato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Nagireddy, Srichakradhar (UMKC-Student)</dc:creator>
  <cp:lastModifiedBy>Nagireddy, Srichakradhar (UMKC-Student)</cp:lastModifiedBy>
  <cp:revision>29</cp:revision>
  <dcterms:created xsi:type="dcterms:W3CDTF">2020-11-03T19:12:38Z</dcterms:created>
  <dcterms:modified xsi:type="dcterms:W3CDTF">2020-11-07T04:20:03Z</dcterms:modified>
</cp:coreProperties>
</file>