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ef2f1c27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ef2f1c2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72125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Linear Regression on Diamond Dataset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29467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Sricharan Mamidi</a:t>
            </a:r>
            <a:r>
              <a:rPr lang="en-US">
                <a:solidFill>
                  <a:srgbClr val="888888"/>
                </a:solidFill>
              </a:rPr>
              <a:t> – </a:t>
            </a:r>
            <a:r>
              <a:rPr lang="en-US"/>
              <a:t>101030145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AIDI 1002 – AI Algorithms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Professor: Sam Plati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 &amp; Dataset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Goal: Predict diamond price using multiple regression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Dataset: 53,940 rows, 10 variables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Dependent Variable: Price (USD)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Independent Variables: Carat, Cut, Color, Clarity, Depth, Table, x, y, z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Categorical variables (Cut, Color, Clarity) encoded using OneHotEncoder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Model Equation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= 3945.97 + 5423.17(carat) - 91.83(depth) - 58.17(table) - 1190.32(x) + 5.33(y) - 50.84(z) + ...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The model also includes categorical effects for Cut, Color, and Clarity.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-1"/>
            <a:ext cx="8229600" cy="63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Full Coefficient table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551125" y="632700"/>
            <a:ext cx="8229600" cy="585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13" y="628650"/>
            <a:ext cx="3457575" cy="56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Interpretation of Coefficients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Carat (+5423): Strongest positive impact; higher carat increases price.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Cut: Better cuts (Ideal, Premium, Very Good) increase price vs Fair.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Color: Negative coefficients (E–J) vs D show lower-quality color reduces price.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Clarity: Higher clarity grades (VS2, VS1, etc.) increase price significantly.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x dimension: Negative effect, possible multicollinearity with carat.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Performance Metrics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R² = 0.92, Adjusted R² = 0.92 → Model explains ~92% of price variation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MAE = 732.62 USD → Avg. error in predictions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RMSE = 1133.33 USD → Typical error magnitude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MSE = 1,284,446.80 USD² → Squared error (less intuitive)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Strong regression model with 92% accuracy.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Carat is the most influential predictor of diamond price.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Cut, clarity, and color also significantly impact pricing.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Errors are small compared to average prices.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Model is reliable for forecasting diamond prices.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