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4"/>
  </p:sldMasterIdLst>
  <p:notesMasterIdLst>
    <p:notesMasterId r:id="rId13"/>
  </p:notesMasterIdLst>
  <p:sldIdLst>
    <p:sldId id="256" r:id="rId5"/>
    <p:sldId id="258" r:id="rId6"/>
    <p:sldId id="275" r:id="rId7"/>
    <p:sldId id="276" r:id="rId8"/>
    <p:sldId id="260" r:id="rId9"/>
    <p:sldId id="278" r:id="rId10"/>
    <p:sldId id="27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7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28CE1-95A6-49FA-4D7C-8C2FA944E159}" v="143" dt="2024-11-09T05:58:22.359"/>
    <p1510:client id="{9F550BF1-8B1A-D84D-1FBC-7455F4A812FC}" v="48" dt="2024-11-09T06:08:31.499"/>
    <p1510:client id="{B1088A9F-51AE-73C3-7942-2989D8445A02}" v="532" dt="2024-11-09T06:41:01.712"/>
    <p1510:client id="{C4C51AD6-A6F7-3366-742E-F9D0E6E3E833}" v="54" dt="2024-11-09T06:03:36.229"/>
    <p1510:client id="{C522B5B5-D334-1273-5361-D9D6A39225B7}" v="46" dt="2024-11-09T06:13:36.265"/>
    <p1510:client id="{D4574D60-1680-83AE-B58F-E55DBCCDB0ED}" v="17" dt="2024-11-09T05:58:49.297"/>
    <p1510:client id="{E1A069FC-84E6-7026-F8F2-6E09881A7C9A}" v="40" dt="2024-11-09T06:31:13.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lakunta Ramesh, Sirisha" userId="S::sirishapoolakuntaramesh@my.unt.edu::e7158f41-b96c-4f02-be4f-022d54913ceb" providerId="AD" clId="Web-{D4574D60-1680-83AE-B58F-E55DBCCDB0ED}"/>
    <pc:docChg chg="modSld">
      <pc:chgData name="Poolakunta Ramesh, Sirisha" userId="S::sirishapoolakuntaramesh@my.unt.edu::e7158f41-b96c-4f02-be4f-022d54913ceb" providerId="AD" clId="Web-{D4574D60-1680-83AE-B58F-E55DBCCDB0ED}" dt="2024-11-09T05:58:49.297" v="13" actId="14100"/>
      <pc:docMkLst>
        <pc:docMk/>
      </pc:docMkLst>
      <pc:sldChg chg="addSp delSp modSp">
        <pc:chgData name="Poolakunta Ramesh, Sirisha" userId="S::sirishapoolakuntaramesh@my.unt.edu::e7158f41-b96c-4f02-be4f-022d54913ceb" providerId="AD" clId="Web-{D4574D60-1680-83AE-B58F-E55DBCCDB0ED}" dt="2024-11-09T05:58:49.297" v="13" actId="14100"/>
        <pc:sldMkLst>
          <pc:docMk/>
          <pc:sldMk cId="884525371" sldId="275"/>
        </pc:sldMkLst>
        <pc:spChg chg="del">
          <ac:chgData name="Poolakunta Ramesh, Sirisha" userId="S::sirishapoolakuntaramesh@my.unt.edu::e7158f41-b96c-4f02-be4f-022d54913ceb" providerId="AD" clId="Web-{D4574D60-1680-83AE-B58F-E55DBCCDB0ED}" dt="2024-11-09T05:56:37.464" v="0"/>
          <ac:spMkLst>
            <pc:docMk/>
            <pc:sldMk cId="884525371" sldId="275"/>
            <ac:spMk id="3" creationId="{79B5123F-2859-9569-CEEC-884A533FCEC2}"/>
          </ac:spMkLst>
        </pc:spChg>
        <pc:picChg chg="add mod ord">
          <ac:chgData name="Poolakunta Ramesh, Sirisha" userId="S::sirishapoolakuntaramesh@my.unt.edu::e7158f41-b96c-4f02-be4f-022d54913ceb" providerId="AD" clId="Web-{D4574D60-1680-83AE-B58F-E55DBCCDB0ED}" dt="2024-11-09T05:58:49.297" v="13" actId="14100"/>
          <ac:picMkLst>
            <pc:docMk/>
            <pc:sldMk cId="884525371" sldId="275"/>
            <ac:picMk id="2" creationId="{1CEA2E38-F896-56EC-01A1-A6A5B863A8CE}"/>
          </ac:picMkLst>
        </pc:picChg>
      </pc:sldChg>
      <pc:sldChg chg="addSp delSp modSp">
        <pc:chgData name="Poolakunta Ramesh, Sirisha" userId="S::sirishapoolakuntaramesh@my.unt.edu::e7158f41-b96c-4f02-be4f-022d54913ceb" providerId="AD" clId="Web-{D4574D60-1680-83AE-B58F-E55DBCCDB0ED}" dt="2024-11-09T05:58:30.812" v="12" actId="14100"/>
        <pc:sldMkLst>
          <pc:docMk/>
          <pc:sldMk cId="2418398992" sldId="276"/>
        </pc:sldMkLst>
        <pc:spChg chg="del">
          <ac:chgData name="Poolakunta Ramesh, Sirisha" userId="S::sirishapoolakuntaramesh@my.unt.edu::e7158f41-b96c-4f02-be4f-022d54913ceb" providerId="AD" clId="Web-{D4574D60-1680-83AE-B58F-E55DBCCDB0ED}" dt="2024-11-09T05:57:05.888" v="2"/>
          <ac:spMkLst>
            <pc:docMk/>
            <pc:sldMk cId="2418398992" sldId="276"/>
            <ac:spMk id="3" creationId="{79B5123F-2859-9569-CEEC-884A533FCEC2}"/>
          </ac:spMkLst>
        </pc:spChg>
        <pc:spChg chg="add del mod">
          <ac:chgData name="Poolakunta Ramesh, Sirisha" userId="S::sirishapoolakuntaramesh@my.unt.edu::e7158f41-b96c-4f02-be4f-022d54913ceb" providerId="AD" clId="Web-{D4574D60-1680-83AE-B58F-E55DBCCDB0ED}" dt="2024-11-09T05:58:17.671" v="10"/>
          <ac:spMkLst>
            <pc:docMk/>
            <pc:sldMk cId="2418398992" sldId="276"/>
            <ac:spMk id="6" creationId="{C43147A9-C84B-A913-B4C2-F150A07D56E8}"/>
          </ac:spMkLst>
        </pc:spChg>
        <pc:picChg chg="add del mod ord">
          <ac:chgData name="Poolakunta Ramesh, Sirisha" userId="S::sirishapoolakuntaramesh@my.unt.edu::e7158f41-b96c-4f02-be4f-022d54913ceb" providerId="AD" clId="Web-{D4574D60-1680-83AE-B58F-E55DBCCDB0ED}" dt="2024-11-09T05:58:03.640" v="9"/>
          <ac:picMkLst>
            <pc:docMk/>
            <pc:sldMk cId="2418398992" sldId="276"/>
            <ac:picMk id="2" creationId="{1FA78B11-16A1-FE44-26D8-A84E07840B6A}"/>
          </ac:picMkLst>
        </pc:picChg>
        <pc:picChg chg="add mod ord">
          <ac:chgData name="Poolakunta Ramesh, Sirisha" userId="S::sirishapoolakuntaramesh@my.unt.edu::e7158f41-b96c-4f02-be4f-022d54913ceb" providerId="AD" clId="Web-{D4574D60-1680-83AE-B58F-E55DBCCDB0ED}" dt="2024-11-09T05:58:30.812" v="12" actId="14100"/>
          <ac:picMkLst>
            <pc:docMk/>
            <pc:sldMk cId="2418398992" sldId="276"/>
            <ac:picMk id="7" creationId="{69B43786-DF7E-63C1-370A-F35C966C76B5}"/>
          </ac:picMkLst>
        </pc:picChg>
      </pc:sldChg>
    </pc:docChg>
  </pc:docChgLst>
  <pc:docChgLst>
    <pc:chgData name="Bodduna, Sri Charan" userId="S::sricharanbodduna@my.unt.edu::acaf5d88-2f99-4834-a489-f8df7aeffdd0" providerId="AD" clId="Web-{9F550BF1-8B1A-D84D-1FBC-7455F4A812FC}"/>
    <pc:docChg chg="addSld modSld">
      <pc:chgData name="Bodduna, Sri Charan" userId="S::sricharanbodduna@my.unt.edu::acaf5d88-2f99-4834-a489-f8df7aeffdd0" providerId="AD" clId="Web-{9F550BF1-8B1A-D84D-1FBC-7455F4A812FC}" dt="2024-11-09T06:08:31.499" v="47" actId="20577"/>
      <pc:docMkLst>
        <pc:docMk/>
      </pc:docMkLst>
      <pc:sldChg chg="modSp">
        <pc:chgData name="Bodduna, Sri Charan" userId="S::sricharanbodduna@my.unt.edu::acaf5d88-2f99-4834-a489-f8df7aeffdd0" providerId="AD" clId="Web-{9F550BF1-8B1A-D84D-1FBC-7455F4A812FC}" dt="2024-11-09T06:05:40.102" v="29" actId="20577"/>
        <pc:sldMkLst>
          <pc:docMk/>
          <pc:sldMk cId="3600148632" sldId="260"/>
        </pc:sldMkLst>
        <pc:spChg chg="mod">
          <ac:chgData name="Bodduna, Sri Charan" userId="S::sricharanbodduna@my.unt.edu::acaf5d88-2f99-4834-a489-f8df7aeffdd0" providerId="AD" clId="Web-{9F550BF1-8B1A-D84D-1FBC-7455F4A812FC}" dt="2024-11-09T06:05:40.102" v="29" actId="20577"/>
          <ac:spMkLst>
            <pc:docMk/>
            <pc:sldMk cId="3600148632" sldId="260"/>
            <ac:spMk id="32" creationId="{13446BAE-594D-A230-E7A1-A9CF3E3F7452}"/>
          </ac:spMkLst>
        </pc:spChg>
      </pc:sldChg>
      <pc:sldChg chg="delSp modSp add replId">
        <pc:chgData name="Bodduna, Sri Charan" userId="S::sricharanbodduna@my.unt.edu::acaf5d88-2f99-4834-a489-f8df7aeffdd0" providerId="AD" clId="Web-{9F550BF1-8B1A-D84D-1FBC-7455F4A812FC}" dt="2024-11-09T06:08:31.499" v="47" actId="20577"/>
        <pc:sldMkLst>
          <pc:docMk/>
          <pc:sldMk cId="1312248872" sldId="278"/>
        </pc:sldMkLst>
        <pc:spChg chg="mod">
          <ac:chgData name="Bodduna, Sri Charan" userId="S::sricharanbodduna@my.unt.edu::acaf5d88-2f99-4834-a489-f8df7aeffdd0" providerId="AD" clId="Web-{9F550BF1-8B1A-D84D-1FBC-7455F4A812FC}" dt="2024-11-09T06:08:31.499" v="47" actId="20577"/>
          <ac:spMkLst>
            <pc:docMk/>
            <pc:sldMk cId="1312248872" sldId="278"/>
            <ac:spMk id="32" creationId="{13446BAE-594D-A230-E7A1-A9CF3E3F7452}"/>
          </ac:spMkLst>
        </pc:spChg>
        <pc:picChg chg="del">
          <ac:chgData name="Bodduna, Sri Charan" userId="S::sricharanbodduna@my.unt.edu::acaf5d88-2f99-4834-a489-f8df7aeffdd0" providerId="AD" clId="Web-{9F550BF1-8B1A-D84D-1FBC-7455F4A812FC}" dt="2024-11-09T06:06:51.480" v="31"/>
          <ac:picMkLst>
            <pc:docMk/>
            <pc:sldMk cId="1312248872" sldId="278"/>
            <ac:picMk id="3" creationId="{11951136-3A4B-2C7E-AE6D-49480554684E}"/>
          </ac:picMkLst>
        </pc:picChg>
      </pc:sldChg>
    </pc:docChg>
  </pc:docChgLst>
  <pc:docChgLst>
    <pc:chgData name="Bodduna, Sri Charan" userId="S::sricharanbodduna@my.unt.edu::acaf5d88-2f99-4834-a489-f8df7aeffdd0" providerId="AD" clId="Web-{C4C51AD6-A6F7-3366-742E-F9D0E6E3E833}"/>
    <pc:docChg chg="modSld">
      <pc:chgData name="Bodduna, Sri Charan" userId="S::sricharanbodduna@my.unt.edu::acaf5d88-2f99-4834-a489-f8df7aeffdd0" providerId="AD" clId="Web-{C4C51AD6-A6F7-3366-742E-F9D0E6E3E833}" dt="2024-11-09T06:03:36.229" v="52" actId="20577"/>
      <pc:docMkLst>
        <pc:docMk/>
      </pc:docMkLst>
      <pc:sldChg chg="addSp modSp">
        <pc:chgData name="Bodduna, Sri Charan" userId="S::sricharanbodduna@my.unt.edu::acaf5d88-2f99-4834-a489-f8df7aeffdd0" providerId="AD" clId="Web-{C4C51AD6-A6F7-3366-742E-F9D0E6E3E833}" dt="2024-11-09T06:03:36.229" v="52" actId="20577"/>
        <pc:sldMkLst>
          <pc:docMk/>
          <pc:sldMk cId="3600148632" sldId="260"/>
        </pc:sldMkLst>
        <pc:spChg chg="mod">
          <ac:chgData name="Bodduna, Sri Charan" userId="S::sricharanbodduna@my.unt.edu::acaf5d88-2f99-4834-a489-f8df7aeffdd0" providerId="AD" clId="Web-{C4C51AD6-A6F7-3366-742E-F9D0E6E3E833}" dt="2024-11-09T06:03:36.229" v="52" actId="20577"/>
          <ac:spMkLst>
            <pc:docMk/>
            <pc:sldMk cId="3600148632" sldId="260"/>
            <ac:spMk id="32" creationId="{13446BAE-594D-A230-E7A1-A9CF3E3F7452}"/>
          </ac:spMkLst>
        </pc:spChg>
        <pc:picChg chg="add mod">
          <ac:chgData name="Bodduna, Sri Charan" userId="S::sricharanbodduna@my.unt.edu::acaf5d88-2f99-4834-a489-f8df7aeffdd0" providerId="AD" clId="Web-{C4C51AD6-A6F7-3366-742E-F9D0E6E3E833}" dt="2024-11-09T06:02:51.026" v="1" actId="1076"/>
          <ac:picMkLst>
            <pc:docMk/>
            <pc:sldMk cId="3600148632" sldId="260"/>
            <ac:picMk id="3" creationId="{11951136-3A4B-2C7E-AE6D-49480554684E}"/>
          </ac:picMkLst>
        </pc:picChg>
      </pc:sldChg>
    </pc:docChg>
  </pc:docChgLst>
  <pc:docChgLst>
    <pc:chgData name="Bodduna, Sri Charan" userId="S::sricharanbodduna@my.unt.edu::acaf5d88-2f99-4834-a489-f8df7aeffdd0" providerId="AD" clId="Web-{E1A069FC-84E6-7026-F8F2-6E09881A7C9A}"/>
    <pc:docChg chg="modSld">
      <pc:chgData name="Bodduna, Sri Charan" userId="S::sricharanbodduna@my.unt.edu::acaf5d88-2f99-4834-a489-f8df7aeffdd0" providerId="AD" clId="Web-{E1A069FC-84E6-7026-F8F2-6E09881A7C9A}" dt="2024-11-09T06:31:13.646" v="38" actId="1076"/>
      <pc:docMkLst>
        <pc:docMk/>
      </pc:docMkLst>
      <pc:sldChg chg="mod modShow">
        <pc:chgData name="Bodduna, Sri Charan" userId="S::sricharanbodduna@my.unt.edu::acaf5d88-2f99-4834-a489-f8df7aeffdd0" providerId="AD" clId="Web-{E1A069FC-84E6-7026-F8F2-6E09881A7C9A}" dt="2024-11-09T06:30:14.034" v="1"/>
        <pc:sldMkLst>
          <pc:docMk/>
          <pc:sldMk cId="895107294" sldId="264"/>
        </pc:sldMkLst>
      </pc:sldChg>
      <pc:sldChg chg="mod modShow">
        <pc:chgData name="Bodduna, Sri Charan" userId="S::sricharanbodduna@my.unt.edu::acaf5d88-2f99-4834-a489-f8df7aeffdd0" providerId="AD" clId="Web-{E1A069FC-84E6-7026-F8F2-6E09881A7C9A}" dt="2024-11-09T06:30:10.831" v="0"/>
        <pc:sldMkLst>
          <pc:docMk/>
          <pc:sldMk cId="2202848880" sldId="269"/>
        </pc:sldMkLst>
      </pc:sldChg>
      <pc:sldChg chg="mod modShow">
        <pc:chgData name="Bodduna, Sri Charan" userId="S::sricharanbodduna@my.unt.edu::acaf5d88-2f99-4834-a489-f8df7aeffdd0" providerId="AD" clId="Web-{E1A069FC-84E6-7026-F8F2-6E09881A7C9A}" dt="2024-11-09T06:30:20.081" v="2"/>
        <pc:sldMkLst>
          <pc:docMk/>
          <pc:sldMk cId="1960773196" sldId="277"/>
        </pc:sldMkLst>
      </pc:sldChg>
      <pc:sldChg chg="modSp">
        <pc:chgData name="Bodduna, Sri Charan" userId="S::sricharanbodduna@my.unt.edu::acaf5d88-2f99-4834-a489-f8df7aeffdd0" providerId="AD" clId="Web-{E1A069FC-84E6-7026-F8F2-6E09881A7C9A}" dt="2024-11-09T06:31:13.646" v="38" actId="1076"/>
        <pc:sldMkLst>
          <pc:docMk/>
          <pc:sldMk cId="1312248872" sldId="278"/>
        </pc:sldMkLst>
        <pc:spChg chg="mod">
          <ac:chgData name="Bodduna, Sri Charan" userId="S::sricharanbodduna@my.unt.edu::acaf5d88-2f99-4834-a489-f8df7aeffdd0" providerId="AD" clId="Web-{E1A069FC-84E6-7026-F8F2-6E09881A7C9A}" dt="2024-11-09T06:31:13.646" v="38" actId="1076"/>
          <ac:spMkLst>
            <pc:docMk/>
            <pc:sldMk cId="1312248872" sldId="278"/>
            <ac:spMk id="2" creationId="{4D1D9BBB-9DD1-8842-36A8-A278FE46F825}"/>
          </ac:spMkLst>
        </pc:spChg>
        <pc:spChg chg="mod">
          <ac:chgData name="Bodduna, Sri Charan" userId="S::sricharanbodduna@my.unt.edu::acaf5d88-2f99-4834-a489-f8df7aeffdd0" providerId="AD" clId="Web-{E1A069FC-84E6-7026-F8F2-6E09881A7C9A}" dt="2024-11-09T06:30:51.786" v="28" actId="20577"/>
          <ac:spMkLst>
            <pc:docMk/>
            <pc:sldMk cId="1312248872" sldId="278"/>
            <ac:spMk id="32" creationId="{13446BAE-594D-A230-E7A1-A9CF3E3F7452}"/>
          </ac:spMkLst>
        </pc:spChg>
        <pc:picChg chg="mod">
          <ac:chgData name="Bodduna, Sri Charan" userId="S::sricharanbodduna@my.unt.edu::acaf5d88-2f99-4834-a489-f8df7aeffdd0" providerId="AD" clId="Web-{E1A069FC-84E6-7026-F8F2-6E09881A7C9A}" dt="2024-11-09T06:30:32.676" v="6" actId="1076"/>
          <ac:picMkLst>
            <pc:docMk/>
            <pc:sldMk cId="1312248872" sldId="278"/>
            <ac:picMk id="5" creationId="{3E6CC73E-0D03-CBC0-5241-EE38022CA1FA}"/>
          </ac:picMkLst>
        </pc:picChg>
      </pc:sldChg>
      <pc:sldChg chg="modSp">
        <pc:chgData name="Bodduna, Sri Charan" userId="S::sricharanbodduna@my.unt.edu::acaf5d88-2f99-4834-a489-f8df7aeffdd0" providerId="AD" clId="Web-{E1A069FC-84E6-7026-F8F2-6E09881A7C9A}" dt="2024-11-09T06:31:01.817" v="36" actId="20577"/>
        <pc:sldMkLst>
          <pc:docMk/>
          <pc:sldMk cId="3078916796" sldId="279"/>
        </pc:sldMkLst>
        <pc:spChg chg="mod">
          <ac:chgData name="Bodduna, Sri Charan" userId="S::sricharanbodduna@my.unt.edu::acaf5d88-2f99-4834-a489-f8df7aeffdd0" providerId="AD" clId="Web-{E1A069FC-84E6-7026-F8F2-6E09881A7C9A}" dt="2024-11-09T06:31:01.817" v="36" actId="20577"/>
          <ac:spMkLst>
            <pc:docMk/>
            <pc:sldMk cId="3078916796" sldId="279"/>
            <ac:spMk id="3" creationId="{220ADDF5-7D64-2D50-959F-1C84DAA3B506}"/>
          </ac:spMkLst>
        </pc:spChg>
      </pc:sldChg>
    </pc:docChg>
  </pc:docChgLst>
  <pc:docChgLst>
    <pc:chgData name="Bodduna, Sri Charan" userId="S::sricharanbodduna@my.unt.edu::acaf5d88-2f99-4834-a489-f8df7aeffdd0" providerId="AD" clId="Web-{C522B5B5-D334-1273-5361-D9D6A39225B7}"/>
    <pc:docChg chg="modSld">
      <pc:chgData name="Bodduna, Sri Charan" userId="S::sricharanbodduna@my.unt.edu::acaf5d88-2f99-4834-a489-f8df7aeffdd0" providerId="AD" clId="Web-{C522B5B5-D334-1273-5361-D9D6A39225B7}" dt="2024-11-09T06:13:36.265" v="44" actId="20577"/>
      <pc:docMkLst>
        <pc:docMk/>
      </pc:docMkLst>
      <pc:sldChg chg="modSp">
        <pc:chgData name="Bodduna, Sri Charan" userId="S::sricharanbodduna@my.unt.edu::acaf5d88-2f99-4834-a489-f8df7aeffdd0" providerId="AD" clId="Web-{C522B5B5-D334-1273-5361-D9D6A39225B7}" dt="2024-11-09T06:13:36.265" v="44" actId="20577"/>
        <pc:sldMkLst>
          <pc:docMk/>
          <pc:sldMk cId="3600148632" sldId="260"/>
        </pc:sldMkLst>
        <pc:spChg chg="mod">
          <ac:chgData name="Bodduna, Sri Charan" userId="S::sricharanbodduna@my.unt.edu::acaf5d88-2f99-4834-a489-f8df7aeffdd0" providerId="AD" clId="Web-{C522B5B5-D334-1273-5361-D9D6A39225B7}" dt="2024-11-09T06:13:36.265" v="44" actId="20577"/>
          <ac:spMkLst>
            <pc:docMk/>
            <pc:sldMk cId="3600148632" sldId="260"/>
            <ac:spMk id="32" creationId="{13446BAE-594D-A230-E7A1-A9CF3E3F7452}"/>
          </ac:spMkLst>
        </pc:spChg>
      </pc:sldChg>
      <pc:sldChg chg="addSp modSp">
        <pc:chgData name="Bodduna, Sri Charan" userId="S::sricharanbodduna@my.unt.edu::acaf5d88-2f99-4834-a489-f8df7aeffdd0" providerId="AD" clId="Web-{C522B5B5-D334-1273-5361-D9D6A39225B7}" dt="2024-11-09T06:13:27.030" v="42" actId="20577"/>
        <pc:sldMkLst>
          <pc:docMk/>
          <pc:sldMk cId="1312248872" sldId="278"/>
        </pc:sldMkLst>
        <pc:spChg chg="mod">
          <ac:chgData name="Bodduna, Sri Charan" userId="S::sricharanbodduna@my.unt.edu::acaf5d88-2f99-4834-a489-f8df7aeffdd0" providerId="AD" clId="Web-{C522B5B5-D334-1273-5361-D9D6A39225B7}" dt="2024-11-09T06:10:39.510" v="34" actId="20577"/>
          <ac:spMkLst>
            <pc:docMk/>
            <pc:sldMk cId="1312248872" sldId="278"/>
            <ac:spMk id="2" creationId="{4D1D9BBB-9DD1-8842-36A8-A278FE46F825}"/>
          </ac:spMkLst>
        </pc:spChg>
        <pc:spChg chg="mod">
          <ac:chgData name="Bodduna, Sri Charan" userId="S::sricharanbodduna@my.unt.edu::acaf5d88-2f99-4834-a489-f8df7aeffdd0" providerId="AD" clId="Web-{C522B5B5-D334-1273-5361-D9D6A39225B7}" dt="2024-11-09T06:13:27.030" v="42" actId="20577"/>
          <ac:spMkLst>
            <pc:docMk/>
            <pc:sldMk cId="1312248872" sldId="278"/>
            <ac:spMk id="32" creationId="{13446BAE-594D-A230-E7A1-A9CF3E3F7452}"/>
          </ac:spMkLst>
        </pc:spChg>
        <pc:picChg chg="add mod">
          <ac:chgData name="Bodduna, Sri Charan" userId="S::sricharanbodduna@my.unt.edu::acaf5d88-2f99-4834-a489-f8df7aeffdd0" providerId="AD" clId="Web-{C522B5B5-D334-1273-5361-D9D6A39225B7}" dt="2024-11-09T06:11:13.870" v="38" actId="14100"/>
          <ac:picMkLst>
            <pc:docMk/>
            <pc:sldMk cId="1312248872" sldId="278"/>
            <ac:picMk id="3" creationId="{803780E4-BD20-AA2D-F028-001017816B80}"/>
          </ac:picMkLst>
        </pc:picChg>
      </pc:sldChg>
    </pc:docChg>
  </pc:docChgLst>
  <pc:docChgLst>
    <pc:chgData name="Malathkar, Keerthi" userId="S::keerthimalathkar@my.unt.edu::17e0cf94-0440-4813-9f6c-9982e10bfe19" providerId="AD" clId="Web-{B1088A9F-51AE-73C3-7942-2989D8445A02}"/>
    <pc:docChg chg="addSld delSld modSld sldOrd">
      <pc:chgData name="Malathkar, Keerthi" userId="S::keerthimalathkar@my.unt.edu::17e0cf94-0440-4813-9f6c-9982e10bfe19" providerId="AD" clId="Web-{B1088A9F-51AE-73C3-7942-2989D8445A02}" dt="2024-11-09T06:41:01.712" v="505"/>
      <pc:docMkLst>
        <pc:docMk/>
      </pc:docMkLst>
      <pc:sldChg chg="addSp delSp modSp">
        <pc:chgData name="Malathkar, Keerthi" userId="S::keerthimalathkar@my.unt.edu::17e0cf94-0440-4813-9f6c-9982e10bfe19" providerId="AD" clId="Web-{B1088A9F-51AE-73C3-7942-2989D8445A02}" dt="2024-11-09T05:29:54.279" v="39" actId="14100"/>
        <pc:sldMkLst>
          <pc:docMk/>
          <pc:sldMk cId="553853350" sldId="256"/>
        </pc:sldMkLst>
        <pc:spChg chg="mod">
          <ac:chgData name="Malathkar, Keerthi" userId="S::keerthimalathkar@my.unt.edu::17e0cf94-0440-4813-9f6c-9982e10bfe19" providerId="AD" clId="Web-{B1088A9F-51AE-73C3-7942-2989D8445A02}" dt="2024-11-09T05:21:56.105" v="33"/>
          <ac:spMkLst>
            <pc:docMk/>
            <pc:sldMk cId="553853350" sldId="256"/>
            <ac:spMk id="2" creationId="{C906D30E-F8A5-9315-58DE-B685E6E55A4C}"/>
          </ac:spMkLst>
        </pc:spChg>
        <pc:spChg chg="mod">
          <ac:chgData name="Malathkar, Keerthi" userId="S::keerthimalathkar@my.unt.edu::17e0cf94-0440-4813-9f6c-9982e10bfe19" providerId="AD" clId="Web-{B1088A9F-51AE-73C3-7942-2989D8445A02}" dt="2024-11-09T05:21:49.699" v="32" actId="20577"/>
          <ac:spMkLst>
            <pc:docMk/>
            <pc:sldMk cId="553853350" sldId="256"/>
            <ac:spMk id="9" creationId="{BC09599C-7452-FBB3-C15B-F56FE1518440}"/>
          </ac:spMkLst>
        </pc:spChg>
        <pc:spChg chg="mod">
          <ac:chgData name="Malathkar, Keerthi" userId="S::keerthimalathkar@my.unt.edu::17e0cf94-0440-4813-9f6c-9982e10bfe19" providerId="AD" clId="Web-{B1088A9F-51AE-73C3-7942-2989D8445A02}" dt="2024-11-09T05:21:34.323" v="28" actId="1076"/>
          <ac:spMkLst>
            <pc:docMk/>
            <pc:sldMk cId="553853350" sldId="256"/>
            <ac:spMk id="13" creationId="{2BAB763C-C990-BF2E-1F80-AAF5B29BCD14}"/>
          </ac:spMkLst>
        </pc:spChg>
        <pc:picChg chg="add mod">
          <ac:chgData name="Malathkar, Keerthi" userId="S::keerthimalathkar@my.unt.edu::17e0cf94-0440-4813-9f6c-9982e10bfe19" providerId="AD" clId="Web-{B1088A9F-51AE-73C3-7942-2989D8445A02}" dt="2024-11-09T05:29:54.279" v="39" actId="14100"/>
          <ac:picMkLst>
            <pc:docMk/>
            <pc:sldMk cId="553853350" sldId="256"/>
            <ac:picMk id="4" creationId="{4776223D-D880-4578-5577-E15B57DF70AB}"/>
          </ac:picMkLst>
        </pc:picChg>
        <pc:picChg chg="del">
          <ac:chgData name="Malathkar, Keerthi" userId="S::keerthimalathkar@my.unt.edu::17e0cf94-0440-4813-9f6c-9982e10bfe19" providerId="AD" clId="Web-{B1088A9F-51AE-73C3-7942-2989D8445A02}" dt="2024-11-09T05:21:11.057" v="18"/>
          <ac:picMkLst>
            <pc:docMk/>
            <pc:sldMk cId="553853350" sldId="256"/>
            <ac:picMk id="1026" creationId="{67344A78-75AB-4595-D302-4CA6C4BC4C22}"/>
          </ac:picMkLst>
        </pc:picChg>
      </pc:sldChg>
      <pc:sldChg chg="del">
        <pc:chgData name="Malathkar, Keerthi" userId="S::keerthimalathkar@my.unt.edu::17e0cf94-0440-4813-9f6c-9982e10bfe19" providerId="AD" clId="Web-{B1088A9F-51AE-73C3-7942-2989D8445A02}" dt="2024-11-09T05:51:51.703" v="61"/>
        <pc:sldMkLst>
          <pc:docMk/>
          <pc:sldMk cId="1120655240" sldId="257"/>
        </pc:sldMkLst>
      </pc:sldChg>
      <pc:sldChg chg="addSp delSp modSp">
        <pc:chgData name="Malathkar, Keerthi" userId="S::keerthimalathkar@my.unt.edu::17e0cf94-0440-4813-9f6c-9982e10bfe19" providerId="AD" clId="Web-{B1088A9F-51AE-73C3-7942-2989D8445A02}" dt="2024-11-09T06:06:46.568" v="268" actId="20577"/>
        <pc:sldMkLst>
          <pc:docMk/>
          <pc:sldMk cId="1317220036" sldId="258"/>
        </pc:sldMkLst>
        <pc:spChg chg="mod">
          <ac:chgData name="Malathkar, Keerthi" userId="S::keerthimalathkar@my.unt.edu::17e0cf94-0440-4813-9f6c-9982e10bfe19" providerId="AD" clId="Web-{B1088A9F-51AE-73C3-7942-2989D8445A02}" dt="2024-11-09T05:52:03.016" v="79" actId="20577"/>
          <ac:spMkLst>
            <pc:docMk/>
            <pc:sldMk cId="1317220036" sldId="258"/>
            <ac:spMk id="2" creationId="{60AC5720-341D-4193-FD48-297A1143FFD1}"/>
          </ac:spMkLst>
        </pc:spChg>
        <pc:spChg chg="add mod">
          <ac:chgData name="Malathkar, Keerthi" userId="S::keerthimalathkar@my.unt.edu::17e0cf94-0440-4813-9f6c-9982e10bfe19" providerId="AD" clId="Web-{B1088A9F-51AE-73C3-7942-2989D8445A02}" dt="2024-11-09T06:06:46.568" v="268" actId="20577"/>
          <ac:spMkLst>
            <pc:docMk/>
            <pc:sldMk cId="1317220036" sldId="258"/>
            <ac:spMk id="43" creationId="{5412F188-781A-C4F5-E47D-CBB7B2E7A563}"/>
          </ac:spMkLst>
        </pc:spChg>
        <pc:graphicFrameChg chg="del">
          <ac:chgData name="Malathkar, Keerthi" userId="S::keerthimalathkar@my.unt.edu::17e0cf94-0440-4813-9f6c-9982e10bfe19" providerId="AD" clId="Web-{B1088A9F-51AE-73C3-7942-2989D8445A02}" dt="2024-11-09T05:51:21.608" v="60"/>
          <ac:graphicFrameMkLst>
            <pc:docMk/>
            <pc:sldMk cId="1317220036" sldId="258"/>
            <ac:graphicFrameMk id="7" creationId="{4078EFA9-8EB4-8C52-E123-290552EC0031}"/>
          </ac:graphicFrameMkLst>
        </pc:graphicFrameChg>
      </pc:sldChg>
      <pc:sldChg chg="del">
        <pc:chgData name="Malathkar, Keerthi" userId="S::keerthimalathkar@my.unt.edu::17e0cf94-0440-4813-9f6c-9982e10bfe19" providerId="AD" clId="Web-{B1088A9F-51AE-73C3-7942-2989D8445A02}" dt="2024-11-09T06:02:21.964" v="198"/>
        <pc:sldMkLst>
          <pc:docMk/>
          <pc:sldMk cId="3901667603" sldId="261"/>
        </pc:sldMkLst>
      </pc:sldChg>
      <pc:sldChg chg="del">
        <pc:chgData name="Malathkar, Keerthi" userId="S::keerthimalathkar@my.unt.edu::17e0cf94-0440-4813-9f6c-9982e10bfe19" providerId="AD" clId="Web-{B1088A9F-51AE-73C3-7942-2989D8445A02}" dt="2024-11-09T06:02:22.417" v="199"/>
        <pc:sldMkLst>
          <pc:docMk/>
          <pc:sldMk cId="1424614846" sldId="262"/>
        </pc:sldMkLst>
      </pc:sldChg>
      <pc:sldChg chg="del">
        <pc:chgData name="Malathkar, Keerthi" userId="S::keerthimalathkar@my.unt.edu::17e0cf94-0440-4813-9f6c-9982e10bfe19" providerId="AD" clId="Web-{B1088A9F-51AE-73C3-7942-2989D8445A02}" dt="2024-11-09T06:02:24.370" v="201"/>
        <pc:sldMkLst>
          <pc:docMk/>
          <pc:sldMk cId="1311082347" sldId="263"/>
        </pc:sldMkLst>
      </pc:sldChg>
      <pc:sldChg chg="modSp del">
        <pc:chgData name="Malathkar, Keerthi" userId="S::keerthimalathkar@my.unt.edu::17e0cf94-0440-4813-9f6c-9982e10bfe19" providerId="AD" clId="Web-{B1088A9F-51AE-73C3-7942-2989D8445A02}" dt="2024-11-09T06:41:01.712" v="505"/>
        <pc:sldMkLst>
          <pc:docMk/>
          <pc:sldMk cId="895107294" sldId="264"/>
        </pc:sldMkLst>
        <pc:spChg chg="mod">
          <ac:chgData name="Malathkar, Keerthi" userId="S::keerthimalathkar@my.unt.edu::17e0cf94-0440-4813-9f6c-9982e10bfe19" providerId="AD" clId="Web-{B1088A9F-51AE-73C3-7942-2989D8445A02}" dt="2024-11-09T06:07:28.804" v="280" actId="20577"/>
          <ac:spMkLst>
            <pc:docMk/>
            <pc:sldMk cId="895107294" sldId="264"/>
            <ac:spMk id="15" creationId="{97A4E807-A6BA-9028-E106-5AD82A6CB34E}"/>
          </ac:spMkLst>
        </pc:spChg>
      </pc:sldChg>
      <pc:sldChg chg="del">
        <pc:chgData name="Malathkar, Keerthi" userId="S::keerthimalathkar@my.unt.edu::17e0cf94-0440-4813-9f6c-9982e10bfe19" providerId="AD" clId="Web-{B1088A9F-51AE-73C3-7942-2989D8445A02}" dt="2024-11-09T06:02:29.246" v="203"/>
        <pc:sldMkLst>
          <pc:docMk/>
          <pc:sldMk cId="1846936694" sldId="265"/>
        </pc:sldMkLst>
      </pc:sldChg>
      <pc:sldChg chg="del">
        <pc:chgData name="Malathkar, Keerthi" userId="S::keerthimalathkar@my.unt.edu::17e0cf94-0440-4813-9f6c-9982e10bfe19" providerId="AD" clId="Web-{B1088A9F-51AE-73C3-7942-2989D8445A02}" dt="2024-11-09T05:51:12.795" v="59"/>
        <pc:sldMkLst>
          <pc:docMk/>
          <pc:sldMk cId="1872754949" sldId="268"/>
        </pc:sldMkLst>
      </pc:sldChg>
      <pc:sldChg chg="modSp del">
        <pc:chgData name="Malathkar, Keerthi" userId="S::keerthimalathkar@my.unt.edu::17e0cf94-0440-4813-9f6c-9982e10bfe19" providerId="AD" clId="Web-{B1088A9F-51AE-73C3-7942-2989D8445A02}" dt="2024-11-09T06:40:54.087" v="504"/>
        <pc:sldMkLst>
          <pc:docMk/>
          <pc:sldMk cId="2202848880" sldId="269"/>
        </pc:sldMkLst>
        <pc:spChg chg="mod">
          <ac:chgData name="Malathkar, Keerthi" userId="S::keerthimalathkar@my.unt.edu::17e0cf94-0440-4813-9f6c-9982e10bfe19" providerId="AD" clId="Web-{B1088A9F-51AE-73C3-7942-2989D8445A02}" dt="2024-11-09T05:55:36.180" v="146" actId="20577"/>
          <ac:spMkLst>
            <pc:docMk/>
            <pc:sldMk cId="2202848880" sldId="269"/>
            <ac:spMk id="2" creationId="{FD9D5F53-AD8F-9B68-6C6B-7AE177E76197}"/>
          </ac:spMkLst>
        </pc:spChg>
        <pc:spChg chg="mod">
          <ac:chgData name="Malathkar, Keerthi" userId="S::keerthimalathkar@my.unt.edu::17e0cf94-0440-4813-9f6c-9982e10bfe19" providerId="AD" clId="Web-{B1088A9F-51AE-73C3-7942-2989D8445A02}" dt="2024-11-09T05:56:17.869" v="170" actId="20577"/>
          <ac:spMkLst>
            <pc:docMk/>
            <pc:sldMk cId="2202848880" sldId="269"/>
            <ac:spMk id="4" creationId="{36289096-96A5-6565-83EC-3FA731B0ABEA}"/>
          </ac:spMkLst>
        </pc:spChg>
      </pc:sldChg>
      <pc:sldChg chg="del">
        <pc:chgData name="Malathkar, Keerthi" userId="S::keerthimalathkar@my.unt.edu::17e0cf94-0440-4813-9f6c-9982e10bfe19" providerId="AD" clId="Web-{B1088A9F-51AE-73C3-7942-2989D8445A02}" dt="2024-11-09T06:02:27.027" v="202"/>
        <pc:sldMkLst>
          <pc:docMk/>
          <pc:sldMk cId="4205407801" sldId="270"/>
        </pc:sldMkLst>
      </pc:sldChg>
      <pc:sldChg chg="ord">
        <pc:chgData name="Malathkar, Keerthi" userId="S::keerthimalathkar@my.unt.edu::17e0cf94-0440-4813-9f6c-9982e10bfe19" providerId="AD" clId="Web-{B1088A9F-51AE-73C3-7942-2989D8445A02}" dt="2024-11-09T06:02:47.168" v="208"/>
        <pc:sldMkLst>
          <pc:docMk/>
          <pc:sldMk cId="2127594045" sldId="272"/>
        </pc:sldMkLst>
      </pc:sldChg>
      <pc:sldChg chg="del">
        <pc:chgData name="Malathkar, Keerthi" userId="S::keerthimalathkar@my.unt.edu::17e0cf94-0440-4813-9f6c-9982e10bfe19" providerId="AD" clId="Web-{B1088A9F-51AE-73C3-7942-2989D8445A02}" dt="2024-11-09T06:02:23.511" v="200"/>
        <pc:sldMkLst>
          <pc:docMk/>
          <pc:sldMk cId="2311587080" sldId="273"/>
        </pc:sldMkLst>
      </pc:sldChg>
      <pc:sldChg chg="addSp delSp modSp new del">
        <pc:chgData name="Malathkar, Keerthi" userId="S::keerthimalathkar@my.unt.edu::17e0cf94-0440-4813-9f6c-9982e10bfe19" providerId="AD" clId="Web-{B1088A9F-51AE-73C3-7942-2989D8445A02}" dt="2024-11-09T06:07:10.725" v="269"/>
        <pc:sldMkLst>
          <pc:docMk/>
          <pc:sldMk cId="81387038" sldId="274"/>
        </pc:sldMkLst>
        <pc:spChg chg="del mod">
          <ac:chgData name="Malathkar, Keerthi" userId="S::keerthimalathkar@my.unt.edu::17e0cf94-0440-4813-9f6c-9982e10bfe19" providerId="AD" clId="Web-{B1088A9F-51AE-73C3-7942-2989D8445A02}" dt="2024-11-09T05:52:54.846" v="98"/>
          <ac:spMkLst>
            <pc:docMk/>
            <pc:sldMk cId="81387038" sldId="274"/>
            <ac:spMk id="2" creationId="{A4E4BE7F-8D3F-ED7A-6B2D-887ECA77F7EF}"/>
          </ac:spMkLst>
        </pc:spChg>
        <pc:spChg chg="add del mod">
          <ac:chgData name="Malathkar, Keerthi" userId="S::keerthimalathkar@my.unt.edu::17e0cf94-0440-4813-9f6c-9982e10bfe19" providerId="AD" clId="Web-{B1088A9F-51AE-73C3-7942-2989D8445A02}" dt="2024-11-09T05:53:03.362" v="100"/>
          <ac:spMkLst>
            <pc:docMk/>
            <pc:sldMk cId="81387038" sldId="274"/>
            <ac:spMk id="5" creationId="{DA99683A-11D8-D14B-B639-C4DB466B0B22}"/>
          </ac:spMkLst>
        </pc:spChg>
        <pc:spChg chg="add mod">
          <ac:chgData name="Malathkar, Keerthi" userId="S::keerthimalathkar@my.unt.edu::17e0cf94-0440-4813-9f6c-9982e10bfe19" providerId="AD" clId="Web-{B1088A9F-51AE-73C3-7942-2989D8445A02}" dt="2024-11-09T05:53:14.831" v="108" actId="20577"/>
          <ac:spMkLst>
            <pc:docMk/>
            <pc:sldMk cId="81387038" sldId="274"/>
            <ac:spMk id="7" creationId="{EB2B07A5-D3E2-277B-53B7-94C4B9CBC3A6}"/>
          </ac:spMkLst>
        </pc:spChg>
      </pc:sldChg>
      <pc:sldChg chg="addSp delSp modSp new">
        <pc:chgData name="Malathkar, Keerthi" userId="S::keerthimalathkar@my.unt.edu::17e0cf94-0440-4813-9f6c-9982e10bfe19" providerId="AD" clId="Web-{B1088A9F-51AE-73C3-7942-2989D8445A02}" dt="2024-11-09T06:33:06.145" v="455" actId="1076"/>
        <pc:sldMkLst>
          <pc:docMk/>
          <pc:sldMk cId="884525371" sldId="275"/>
        </pc:sldMkLst>
        <pc:spChg chg="del">
          <ac:chgData name="Malathkar, Keerthi" userId="S::keerthimalathkar@my.unt.edu::17e0cf94-0440-4813-9f6c-9982e10bfe19" providerId="AD" clId="Web-{B1088A9F-51AE-73C3-7942-2989D8445A02}" dt="2024-11-09T05:53:40.442" v="111"/>
          <ac:spMkLst>
            <pc:docMk/>
            <pc:sldMk cId="884525371" sldId="275"/>
            <ac:spMk id="2" creationId="{3039156F-EBC0-B01A-80DB-BB172B371956}"/>
          </ac:spMkLst>
        </pc:spChg>
        <pc:spChg chg="add mod">
          <ac:chgData name="Malathkar, Keerthi" userId="S::keerthimalathkar@my.unt.edu::17e0cf94-0440-4813-9f6c-9982e10bfe19" providerId="AD" clId="Web-{B1088A9F-51AE-73C3-7942-2989D8445A02}" dt="2024-11-09T06:10:16.045" v="317" actId="1076"/>
          <ac:spMkLst>
            <pc:docMk/>
            <pc:sldMk cId="884525371" sldId="275"/>
            <ac:spMk id="5" creationId="{3A06CA70-DBB7-69EB-67F6-E4C588FF654C}"/>
          </ac:spMkLst>
        </pc:spChg>
        <pc:spChg chg="add mod">
          <ac:chgData name="Malathkar, Keerthi" userId="S::keerthimalathkar@my.unt.edu::17e0cf94-0440-4813-9f6c-9982e10bfe19" providerId="AD" clId="Web-{B1088A9F-51AE-73C3-7942-2989D8445A02}" dt="2024-11-09T06:33:06.145" v="455" actId="1076"/>
          <ac:spMkLst>
            <pc:docMk/>
            <pc:sldMk cId="884525371" sldId="275"/>
            <ac:spMk id="6" creationId="{F1D59161-B841-F32A-B197-99E7EBAE5A9F}"/>
          </ac:spMkLst>
        </pc:spChg>
        <pc:spChg chg="add del mod">
          <ac:chgData name="Malathkar, Keerthi" userId="S::keerthimalathkar@my.unt.edu::17e0cf94-0440-4813-9f6c-9982e10bfe19" providerId="AD" clId="Web-{B1088A9F-51AE-73C3-7942-2989D8445A02}" dt="2024-11-09T06:09:35.887" v="307"/>
          <ac:spMkLst>
            <pc:docMk/>
            <pc:sldMk cId="884525371" sldId="275"/>
            <ac:spMk id="8" creationId="{40F8FB0F-64F2-AD49-69BE-82DB8D8A71DE}"/>
          </ac:spMkLst>
        </pc:spChg>
        <pc:spChg chg="add mod">
          <ac:chgData name="Malathkar, Keerthi" userId="S::keerthimalathkar@my.unt.edu::17e0cf94-0440-4813-9f6c-9982e10bfe19" providerId="AD" clId="Web-{B1088A9F-51AE-73C3-7942-2989D8445A02}" dt="2024-11-09T06:33:06.098" v="453" actId="1076"/>
          <ac:spMkLst>
            <pc:docMk/>
            <pc:sldMk cId="884525371" sldId="275"/>
            <ac:spMk id="9" creationId="{8439FEBE-8A6F-DF2B-5DC0-6C664A9C6615}"/>
          </ac:spMkLst>
        </pc:spChg>
        <pc:graphicFrameChg chg="add mod modGraphic">
          <ac:chgData name="Malathkar, Keerthi" userId="S::keerthimalathkar@my.unt.edu::17e0cf94-0440-4813-9f6c-9982e10bfe19" providerId="AD" clId="Web-{B1088A9F-51AE-73C3-7942-2989D8445A02}" dt="2024-11-09T06:33:06.129" v="454" actId="1076"/>
          <ac:graphicFrameMkLst>
            <pc:docMk/>
            <pc:sldMk cId="884525371" sldId="275"/>
            <ac:graphicFrameMk id="11" creationId="{6345631C-7199-363A-8993-C2EC17058924}"/>
          </ac:graphicFrameMkLst>
        </pc:graphicFrameChg>
        <pc:picChg chg="del mod">
          <ac:chgData name="Malathkar, Keerthi" userId="S::keerthimalathkar@my.unt.edu::17e0cf94-0440-4813-9f6c-9982e10bfe19" providerId="AD" clId="Web-{B1088A9F-51AE-73C3-7942-2989D8445A02}" dt="2024-11-09T06:09:31.199" v="306"/>
          <ac:picMkLst>
            <pc:docMk/>
            <pc:sldMk cId="884525371" sldId="275"/>
            <ac:picMk id="2" creationId="{1CEA2E38-F896-56EC-01A1-A6A5B863A8CE}"/>
          </ac:picMkLst>
        </pc:picChg>
      </pc:sldChg>
      <pc:sldChg chg="addSp delSp modSp add replId">
        <pc:chgData name="Malathkar, Keerthi" userId="S::keerthimalathkar@my.unt.edu::17e0cf94-0440-4813-9f6c-9982e10bfe19" providerId="AD" clId="Web-{B1088A9F-51AE-73C3-7942-2989D8445A02}" dt="2024-11-09T06:35:19.168" v="486"/>
        <pc:sldMkLst>
          <pc:docMk/>
          <pc:sldMk cId="2418398992" sldId="276"/>
        </pc:sldMkLst>
        <pc:spChg chg="mod">
          <ac:chgData name="Malathkar, Keerthi" userId="S::keerthimalathkar@my.unt.edu::17e0cf94-0440-4813-9f6c-9982e10bfe19" providerId="AD" clId="Web-{B1088A9F-51AE-73C3-7942-2989D8445A02}" dt="2024-11-09T05:54:37.303" v="126" actId="20577"/>
          <ac:spMkLst>
            <pc:docMk/>
            <pc:sldMk cId="2418398992" sldId="276"/>
            <ac:spMk id="5" creationId="{3A06CA70-DBB7-69EB-67F6-E4C588FF654C}"/>
          </ac:spMkLst>
        </pc:spChg>
        <pc:spChg chg="add del mod">
          <ac:chgData name="Malathkar, Keerthi" userId="S::keerthimalathkar@my.unt.edu::17e0cf94-0440-4813-9f6c-9982e10bfe19" providerId="AD" clId="Web-{B1088A9F-51AE-73C3-7942-2989D8445A02}" dt="2024-11-09T06:32:58.191" v="452"/>
          <ac:spMkLst>
            <pc:docMk/>
            <pc:sldMk cId="2418398992" sldId="276"/>
            <ac:spMk id="8" creationId="{79670B6A-2A05-C27A-1793-87DDFE05DECB}"/>
          </ac:spMkLst>
        </pc:spChg>
        <pc:spChg chg="add mod">
          <ac:chgData name="Malathkar, Keerthi" userId="S::keerthimalathkar@my.unt.edu::17e0cf94-0440-4813-9f6c-9982e10bfe19" providerId="AD" clId="Web-{B1088A9F-51AE-73C3-7942-2989D8445A02}" dt="2024-11-09T06:33:39.896" v="461" actId="20577"/>
          <ac:spMkLst>
            <pc:docMk/>
            <pc:sldMk cId="2418398992" sldId="276"/>
            <ac:spMk id="10" creationId="{E29486A9-2860-A15B-1D89-CF08CD57AC2A}"/>
          </ac:spMkLst>
        </pc:spChg>
        <pc:spChg chg="add">
          <ac:chgData name="Malathkar, Keerthi" userId="S::keerthimalathkar@my.unt.edu::17e0cf94-0440-4813-9f6c-9982e10bfe19" providerId="AD" clId="Web-{B1088A9F-51AE-73C3-7942-2989D8445A02}" dt="2024-11-09T06:33:10.254" v="457"/>
          <ac:spMkLst>
            <pc:docMk/>
            <pc:sldMk cId="2418398992" sldId="276"/>
            <ac:spMk id="12" creationId="{0E901C02-3102-9DAE-F39C-DA0234B44E73}"/>
          </ac:spMkLst>
        </pc:spChg>
        <pc:graphicFrameChg chg="add del">
          <ac:chgData name="Malathkar, Keerthi" userId="S::keerthimalathkar@my.unt.edu::17e0cf94-0440-4813-9f6c-9982e10bfe19" providerId="AD" clId="Web-{B1088A9F-51AE-73C3-7942-2989D8445A02}" dt="2024-11-09T06:34:24.585" v="462"/>
          <ac:graphicFrameMkLst>
            <pc:docMk/>
            <pc:sldMk cId="2418398992" sldId="276"/>
            <ac:graphicFrameMk id="14" creationId="{EE9A2FA8-4AF2-2695-3603-52538EE44FE5}"/>
          </ac:graphicFrameMkLst>
        </pc:graphicFrameChg>
        <pc:graphicFrameChg chg="add mod modGraphic">
          <ac:chgData name="Malathkar, Keerthi" userId="S::keerthimalathkar@my.unt.edu::17e0cf94-0440-4813-9f6c-9982e10bfe19" providerId="AD" clId="Web-{B1088A9F-51AE-73C3-7942-2989D8445A02}" dt="2024-11-09T06:35:19.168" v="486"/>
          <ac:graphicFrameMkLst>
            <pc:docMk/>
            <pc:sldMk cId="2418398992" sldId="276"/>
            <ac:graphicFrameMk id="16" creationId="{258FB313-50C0-F486-D90E-8B116A2C1804}"/>
          </ac:graphicFrameMkLst>
        </pc:graphicFrameChg>
        <pc:picChg chg="del mod">
          <ac:chgData name="Malathkar, Keerthi" userId="S::keerthimalathkar@my.unt.edu::17e0cf94-0440-4813-9f6c-9982e10bfe19" providerId="AD" clId="Web-{B1088A9F-51AE-73C3-7942-2989D8445A02}" dt="2024-11-09T06:32:08.893" v="451"/>
          <ac:picMkLst>
            <pc:docMk/>
            <pc:sldMk cId="2418398992" sldId="276"/>
            <ac:picMk id="7" creationId="{69B43786-DF7E-63C1-370A-F35C966C76B5}"/>
          </ac:picMkLst>
        </pc:picChg>
      </pc:sldChg>
      <pc:sldChg chg="new del">
        <pc:chgData name="Malathkar, Keerthi" userId="S::keerthimalathkar@my.unt.edu::17e0cf94-0440-4813-9f6c-9982e10bfe19" providerId="AD" clId="Web-{B1088A9F-51AE-73C3-7942-2989D8445A02}" dt="2024-11-09T06:02:35.793" v="205"/>
        <pc:sldMkLst>
          <pc:docMk/>
          <pc:sldMk cId="790371872" sldId="277"/>
        </pc:sldMkLst>
      </pc:sldChg>
      <pc:sldChg chg="modSp add del ord replId">
        <pc:chgData name="Malathkar, Keerthi" userId="S::keerthimalathkar@my.unt.edu::17e0cf94-0440-4813-9f6c-9982e10bfe19" providerId="AD" clId="Web-{B1088A9F-51AE-73C3-7942-2989D8445A02}" dt="2024-11-09T06:40:40.946" v="503"/>
        <pc:sldMkLst>
          <pc:docMk/>
          <pc:sldMk cId="1960773196" sldId="277"/>
        </pc:sldMkLst>
        <pc:spChg chg="mod">
          <ac:chgData name="Malathkar, Keerthi" userId="S::keerthimalathkar@my.unt.edu::17e0cf94-0440-4813-9f6c-9982e10bfe19" providerId="AD" clId="Web-{B1088A9F-51AE-73C3-7942-2989D8445A02}" dt="2024-11-09T06:35:37.653" v="488" actId="20577"/>
          <ac:spMkLst>
            <pc:docMk/>
            <pc:sldMk cId="1960773196" sldId="277"/>
            <ac:spMk id="3" creationId="{220ADDF5-7D64-2D50-959F-1C84DAA3B506}"/>
          </ac:spMkLst>
        </pc:spChg>
        <pc:spChg chg="mod">
          <ac:chgData name="Malathkar, Keerthi" userId="S::keerthimalathkar@my.unt.edu::17e0cf94-0440-4813-9f6c-9982e10bfe19" providerId="AD" clId="Web-{B1088A9F-51AE-73C3-7942-2989D8445A02}" dt="2024-11-09T06:07:44.789" v="286" actId="20577"/>
          <ac:spMkLst>
            <pc:docMk/>
            <pc:sldMk cId="1960773196" sldId="277"/>
            <ac:spMk id="7" creationId="{EB2B07A5-D3E2-277B-53B7-94C4B9CBC3A6}"/>
          </ac:spMkLst>
        </pc:spChg>
      </pc:sldChg>
      <pc:sldChg chg="modSp add replId">
        <pc:chgData name="Malathkar, Keerthi" userId="S::keerthimalathkar@my.unt.edu::17e0cf94-0440-4813-9f6c-9982e10bfe19" providerId="AD" clId="Web-{B1088A9F-51AE-73C3-7942-2989D8445A02}" dt="2024-11-09T06:36:50.015" v="502" actId="14100"/>
        <pc:sldMkLst>
          <pc:docMk/>
          <pc:sldMk cId="3078916796" sldId="279"/>
        </pc:sldMkLst>
        <pc:spChg chg="mod">
          <ac:chgData name="Malathkar, Keerthi" userId="S::keerthimalathkar@my.unt.edu::17e0cf94-0440-4813-9f6c-9982e10bfe19" providerId="AD" clId="Web-{B1088A9F-51AE-73C3-7942-2989D8445A02}" dt="2024-11-09T06:36:50.015" v="502" actId="14100"/>
          <ac:spMkLst>
            <pc:docMk/>
            <pc:sldMk cId="3078916796" sldId="279"/>
            <ac:spMk id="3" creationId="{220ADDF5-7D64-2D50-959F-1C84DAA3B506}"/>
          </ac:spMkLst>
        </pc:spChg>
      </pc:sldChg>
    </pc:docChg>
  </pc:docChgLst>
  <pc:docChgLst>
    <pc:chgData name="Bodduna, Sri Charan" userId="S::sricharanbodduna@my.unt.edu::acaf5d88-2f99-4834-a489-f8df7aeffdd0" providerId="AD" clId="Web-{2A528CE1-95A6-49FA-4D7C-8C2FA944E159}"/>
    <pc:docChg chg="modSld">
      <pc:chgData name="Bodduna, Sri Charan" userId="S::sricharanbodduna@my.unt.edu::acaf5d88-2f99-4834-a489-f8df7aeffdd0" providerId="AD" clId="Web-{2A528CE1-95A6-49FA-4D7C-8C2FA944E159}" dt="2024-11-09T05:58:22.359" v="136"/>
      <pc:docMkLst>
        <pc:docMk/>
      </pc:docMkLst>
      <pc:sldChg chg="addSp delSp modSp">
        <pc:chgData name="Bodduna, Sri Charan" userId="S::sricharanbodduna@my.unt.edu::acaf5d88-2f99-4834-a489-f8df7aeffdd0" providerId="AD" clId="Web-{2A528CE1-95A6-49FA-4D7C-8C2FA944E159}" dt="2024-11-09T05:58:22.359" v="136"/>
        <pc:sldMkLst>
          <pc:docMk/>
          <pc:sldMk cId="3600148632" sldId="260"/>
        </pc:sldMkLst>
        <pc:spChg chg="mod">
          <ac:chgData name="Bodduna, Sri Charan" userId="S::sricharanbodduna@my.unt.edu::acaf5d88-2f99-4834-a489-f8df7aeffdd0" providerId="AD" clId="Web-{2A528CE1-95A6-49FA-4D7C-8C2FA944E159}" dt="2024-11-09T05:51:47.721" v="8" actId="20577"/>
          <ac:spMkLst>
            <pc:docMk/>
            <pc:sldMk cId="3600148632" sldId="260"/>
            <ac:spMk id="2" creationId="{4D1D9BBB-9DD1-8842-36A8-A278FE46F825}"/>
          </ac:spMkLst>
        </pc:spChg>
        <pc:spChg chg="add mod">
          <ac:chgData name="Bodduna, Sri Charan" userId="S::sricharanbodduna@my.unt.edu::acaf5d88-2f99-4834-a489-f8df7aeffdd0" providerId="AD" clId="Web-{2A528CE1-95A6-49FA-4D7C-8C2FA944E159}" dt="2024-11-09T05:57:01.216" v="110" actId="14100"/>
          <ac:spMkLst>
            <pc:docMk/>
            <pc:sldMk cId="3600148632" sldId="260"/>
            <ac:spMk id="32" creationId="{13446BAE-594D-A230-E7A1-A9CF3E3F7452}"/>
          </ac:spMkLst>
        </pc:spChg>
        <pc:graphicFrameChg chg="del">
          <ac:chgData name="Bodduna, Sri Charan" userId="S::sricharanbodduna@my.unt.edu::acaf5d88-2f99-4834-a489-f8df7aeffdd0" providerId="AD" clId="Web-{2A528CE1-95A6-49FA-4D7C-8C2FA944E159}" dt="2024-11-09T05:51:43.752" v="3"/>
          <ac:graphicFrameMkLst>
            <pc:docMk/>
            <pc:sldMk cId="3600148632" sldId="260"/>
            <ac:graphicFrameMk id="7" creationId="{5340A4C8-D4DC-57B8-7230-6BC927409D12}"/>
          </ac:graphicFrameMkLst>
        </pc:graphicFrameChg>
        <pc:picChg chg="add del mod">
          <ac:chgData name="Bodduna, Sri Charan" userId="S::sricharanbodduna@my.unt.edu::acaf5d88-2f99-4834-a489-f8df7aeffdd0" providerId="AD" clId="Web-{2A528CE1-95A6-49FA-4D7C-8C2FA944E159}" dt="2024-11-09T05:57:45.921" v="124"/>
          <ac:picMkLst>
            <pc:docMk/>
            <pc:sldMk cId="3600148632" sldId="260"/>
            <ac:picMk id="33" creationId="{48A6A0E9-0715-3DA6-0FD5-2B9D79220C41}"/>
          </ac:picMkLst>
        </pc:picChg>
        <pc:picChg chg="add del mod">
          <ac:chgData name="Bodduna, Sri Charan" userId="S::sricharanbodduna@my.unt.edu::acaf5d88-2f99-4834-a489-f8df7aeffdd0" providerId="AD" clId="Web-{2A528CE1-95A6-49FA-4D7C-8C2FA944E159}" dt="2024-11-09T05:57:45.921" v="123"/>
          <ac:picMkLst>
            <pc:docMk/>
            <pc:sldMk cId="3600148632" sldId="260"/>
            <ac:picMk id="34" creationId="{FDE751FD-8589-032F-4856-87C5CD7AD04F}"/>
          </ac:picMkLst>
        </pc:picChg>
        <pc:picChg chg="add del mod">
          <ac:chgData name="Bodduna, Sri Charan" userId="S::sricharanbodduna@my.unt.edu::acaf5d88-2f99-4834-a489-f8df7aeffdd0" providerId="AD" clId="Web-{2A528CE1-95A6-49FA-4D7C-8C2FA944E159}" dt="2024-11-09T05:57:56.452" v="130"/>
          <ac:picMkLst>
            <pc:docMk/>
            <pc:sldMk cId="3600148632" sldId="260"/>
            <ac:picMk id="35" creationId="{1B2AB5A2-6711-6731-C383-9DCBBF5D6DF7}"/>
          </ac:picMkLst>
        </pc:picChg>
        <pc:picChg chg="add del mod">
          <ac:chgData name="Bodduna, Sri Charan" userId="S::sricharanbodduna@my.unt.edu::acaf5d88-2f99-4834-a489-f8df7aeffdd0" providerId="AD" clId="Web-{2A528CE1-95A6-49FA-4D7C-8C2FA944E159}" dt="2024-11-09T05:57:56.452" v="129"/>
          <ac:picMkLst>
            <pc:docMk/>
            <pc:sldMk cId="3600148632" sldId="260"/>
            <ac:picMk id="36" creationId="{37D56222-D1C5-3A5E-13FF-AEC5B0F722F6}"/>
          </ac:picMkLst>
        </pc:picChg>
        <pc:picChg chg="add del mod">
          <ac:chgData name="Bodduna, Sri Charan" userId="S::sricharanbodduna@my.unt.edu::acaf5d88-2f99-4834-a489-f8df7aeffdd0" providerId="AD" clId="Web-{2A528CE1-95A6-49FA-4D7C-8C2FA944E159}" dt="2024-11-09T05:58:22.359" v="136"/>
          <ac:picMkLst>
            <pc:docMk/>
            <pc:sldMk cId="3600148632" sldId="260"/>
            <ac:picMk id="37" creationId="{D86534E5-92B5-7DAA-383F-4C1D9938838C}"/>
          </ac:picMkLst>
        </pc:picChg>
        <pc:picChg chg="add del mod">
          <ac:chgData name="Bodduna, Sri Charan" userId="S::sricharanbodduna@my.unt.edu::acaf5d88-2f99-4834-a489-f8df7aeffdd0" providerId="AD" clId="Web-{2A528CE1-95A6-49FA-4D7C-8C2FA944E159}" dt="2024-11-09T05:58:22.359" v="135"/>
          <ac:picMkLst>
            <pc:docMk/>
            <pc:sldMk cId="3600148632" sldId="260"/>
            <ac:picMk id="38" creationId="{AF6EF17E-1480-2AF7-143E-8011CC081738}"/>
          </ac:picMkLst>
        </pc:picChg>
      </pc:sldChg>
      <pc:sldChg chg="modSp">
        <pc:chgData name="Bodduna, Sri Charan" userId="S::sricharanbodduna@my.unt.edu::acaf5d88-2f99-4834-a489-f8df7aeffdd0" providerId="AD" clId="Web-{2A528CE1-95A6-49FA-4D7C-8C2FA944E159}" dt="2024-11-09T05:53:52.350" v="108" actId="20577"/>
        <pc:sldMkLst>
          <pc:docMk/>
          <pc:sldMk cId="895107294" sldId="264"/>
        </pc:sldMkLst>
        <pc:spChg chg="mod">
          <ac:chgData name="Bodduna, Sri Charan" userId="S::sricharanbodduna@my.unt.edu::acaf5d88-2f99-4834-a489-f8df7aeffdd0" providerId="AD" clId="Web-{2A528CE1-95A6-49FA-4D7C-8C2FA944E159}" dt="2024-11-09T05:53:52.350" v="108" actId="20577"/>
          <ac:spMkLst>
            <pc:docMk/>
            <pc:sldMk cId="895107294" sldId="264"/>
            <ac:spMk id="15" creationId="{97A4E807-A6BA-9028-E106-5AD82A6CB3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A40E-A8FE-443E-9EF4-BEA40E1B67A0}"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94293-1048-4CBC-802B-E011B7424463}" type="slidenum">
              <a:rPr lang="en-US" smtClean="0"/>
              <a:t>‹#›</a:t>
            </a:fld>
            <a:endParaRPr lang="en-US"/>
          </a:p>
        </p:txBody>
      </p:sp>
    </p:spTree>
    <p:extLst>
      <p:ext uri="{BB962C8B-B14F-4D97-AF65-F5344CB8AC3E}">
        <p14:creationId xmlns:p14="http://schemas.microsoft.com/office/powerpoint/2010/main" val="162507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456E-85FB-5104-589C-353163DD1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E717AE-C25A-C713-FDD8-F5F24E0A3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E4C6B-BE28-3865-2A6A-6C22447867B7}"/>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B87F6002-88B3-19EA-0989-E1DD44BF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BD3EF-FBB1-8119-FC49-85ADDF96331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577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07D1-D832-F160-35C8-8F2101B34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58A685-F852-3546-711D-B13E8D0C7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B7D65-AC52-2A45-51A6-C57B3F8D0B0F}"/>
              </a:ext>
            </a:extLst>
          </p:cNvPr>
          <p:cNvSpPr>
            <a:spLocks noGrp="1"/>
          </p:cNvSpPr>
          <p:nvPr>
            <p:ph type="dt" sz="half" idx="10"/>
          </p:nvPr>
        </p:nvSpPr>
        <p:spPr/>
        <p:txBody>
          <a:bodyPr/>
          <a:lstStyle/>
          <a:p>
            <a:fld id="{55C6B4A9-1611-4792-9094-5F34BCA07E0B}" type="datetimeFigureOut">
              <a:rPr lang="en-US" smtClean="0"/>
              <a:t>11/9/2024</a:t>
            </a:fld>
            <a:endParaRPr lang="en-US"/>
          </a:p>
        </p:txBody>
      </p:sp>
      <p:sp>
        <p:nvSpPr>
          <p:cNvPr id="5" name="Footer Placeholder 4">
            <a:extLst>
              <a:ext uri="{FF2B5EF4-FFF2-40B4-BE49-F238E27FC236}">
                <a16:creationId xmlns:a16="http://schemas.microsoft.com/office/drawing/2014/main" id="{9CBF8596-EC5B-1C8E-A7D7-C64A21F88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94C4F-15F5-DAA9-4482-C2A7F6CE923F}"/>
              </a:ext>
            </a:extLst>
          </p:cNvPr>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725017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65BBF-83AB-F11A-439B-D1B50CD5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6FCFCC-BA05-9434-58A5-D2AD91A5F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80B1D-2FA4-579D-051E-81B393750A62}"/>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304B8022-E342-D29E-50F1-B429739B0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185C-E829-7469-B435-C63DD0CF199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0843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1D29-BA7E-9AA4-4268-063D7ED9D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338D2-0A57-92D7-A444-B2D0717AE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3A071-6F2E-8461-CE75-34FCA680E1FD}"/>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B6057AE3-1888-28F5-6CC3-79683CBED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9082F-5C4F-B18A-95E4-CD5A12CBA74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17956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B1E3-827C-8237-28B0-C815A150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3F416B-4816-1762-0D79-DC2FDB7B99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75748-E01C-4C57-A680-08FD22CB99E8}"/>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8877FAFB-E596-F64B-0098-01813A45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0F86C-045F-6B5F-19AC-693614D5FB0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9808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4697-91F3-F6C5-C4BD-67146364F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6E075-43C8-09DC-3633-5135941D3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E927B-E278-F59D-E977-EABD0A409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AE7E92-5259-F02D-884B-E882F5AD4326}"/>
              </a:ext>
            </a:extLst>
          </p:cNvPr>
          <p:cNvSpPr>
            <a:spLocks noGrp="1"/>
          </p:cNvSpPr>
          <p:nvPr>
            <p:ph type="dt" sz="half" idx="10"/>
          </p:nvPr>
        </p:nvSpPr>
        <p:spPr/>
        <p:txBody>
          <a:bodyPr/>
          <a:lstStyle/>
          <a:p>
            <a:fld id="{EB712588-04B1-427B-82EE-E8DB90309F08}" type="datetimeFigureOut">
              <a:rPr lang="en-US" smtClean="0"/>
              <a:t>11/9/2024</a:t>
            </a:fld>
            <a:endParaRPr lang="en-US"/>
          </a:p>
        </p:txBody>
      </p:sp>
      <p:sp>
        <p:nvSpPr>
          <p:cNvPr id="6" name="Footer Placeholder 5">
            <a:extLst>
              <a:ext uri="{FF2B5EF4-FFF2-40B4-BE49-F238E27FC236}">
                <a16:creationId xmlns:a16="http://schemas.microsoft.com/office/drawing/2014/main" id="{3353277C-30BA-3B0A-2ADD-9BF27FDE3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D322-F749-E99E-ADF1-78335878F06A}"/>
              </a:ext>
            </a:extLst>
          </p:cNvPr>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988844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9810-EBF2-B645-273F-A31F1E991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1300B7-6129-B4E6-A54F-3B9FEA6FF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8EBAE-375A-4433-1194-DABE428D6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AF427-2F45-0D7A-71E8-5D699C922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F0229-3CC7-0CC7-3413-C24D95901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41B6E-314B-05A1-86B5-9A715A38727B}"/>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8" name="Footer Placeholder 7">
            <a:extLst>
              <a:ext uri="{FF2B5EF4-FFF2-40B4-BE49-F238E27FC236}">
                <a16:creationId xmlns:a16="http://schemas.microsoft.com/office/drawing/2014/main" id="{55DE499C-1BFB-8B40-15B5-D8F0DF268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059779-B369-40F3-F8A7-CB947F1F205D}"/>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911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366C-AB7C-910C-19BE-C370FEBA9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A13EF-D5E0-1F53-CB5E-8ABBC52A3C19}"/>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4" name="Footer Placeholder 3">
            <a:extLst>
              <a:ext uri="{FF2B5EF4-FFF2-40B4-BE49-F238E27FC236}">
                <a16:creationId xmlns:a16="http://schemas.microsoft.com/office/drawing/2014/main" id="{0800C066-AE1C-09C6-15B9-70196F33C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6192F7-79FB-A29B-218C-11A1D44A7B1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9143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C4BB5-49A9-8128-6F0C-68A8718A6621}"/>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3" name="Footer Placeholder 2">
            <a:extLst>
              <a:ext uri="{FF2B5EF4-FFF2-40B4-BE49-F238E27FC236}">
                <a16:creationId xmlns:a16="http://schemas.microsoft.com/office/drawing/2014/main" id="{EEB34247-E940-DDF0-7A34-9F0954B34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8C408A-2B4B-62B6-9A83-0800853364F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7664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D1F4-201A-AF9F-81D1-1F66DEC60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3D32E-860E-2E4D-247C-1521DC0E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EC3C13-922B-AF2A-F92C-4923502B8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73FA1-FAA9-16A7-E7B5-8384BF3AF287}"/>
              </a:ext>
            </a:extLst>
          </p:cNvPr>
          <p:cNvSpPr>
            <a:spLocks noGrp="1"/>
          </p:cNvSpPr>
          <p:nvPr>
            <p:ph type="dt" sz="half" idx="10"/>
          </p:nvPr>
        </p:nvSpPr>
        <p:spPr/>
        <p:txBody>
          <a:bodyPr/>
          <a:lstStyle/>
          <a:p>
            <a:fld id="{42A54C80-263E-416B-A8E0-580EDEADCBDC}" type="datetimeFigureOut">
              <a:rPr lang="en-US" smtClean="0"/>
              <a:t>11/9/2024</a:t>
            </a:fld>
            <a:endParaRPr lang="en-US"/>
          </a:p>
        </p:txBody>
      </p:sp>
      <p:sp>
        <p:nvSpPr>
          <p:cNvPr id="6" name="Footer Placeholder 5">
            <a:extLst>
              <a:ext uri="{FF2B5EF4-FFF2-40B4-BE49-F238E27FC236}">
                <a16:creationId xmlns:a16="http://schemas.microsoft.com/office/drawing/2014/main" id="{1330EE5B-1120-3197-35E9-1F3A65844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9019E-4AC5-12EB-DB8D-32CC858086C6}"/>
              </a:ext>
            </a:extLst>
          </p:cNvPr>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53896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B20E-653E-2B09-1D29-55DDA7CD0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D47989-6A4C-A510-689C-17B09CC1B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9E548-BD01-6898-580A-05F75F681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F190A-723E-A1CC-B22D-B1DC54CB20A6}"/>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6" name="Footer Placeholder 5">
            <a:extLst>
              <a:ext uri="{FF2B5EF4-FFF2-40B4-BE49-F238E27FC236}">
                <a16:creationId xmlns:a16="http://schemas.microsoft.com/office/drawing/2014/main" id="{DA9B0142-F7B5-5489-CA5F-32793F371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2C6C3-FD83-D5C7-AD6D-523515853D3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1749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E7909-2024-C759-4901-3D5CC9A77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8690DE-AEF1-5E18-C83E-E1DBCC283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5F077-594F-AD96-8A44-647AE5FDB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9E3225DD-6EDC-46A8-1223-4925F2E4B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95342E-5F89-0545-3F77-A8B6A4758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687891166"/>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906D30E-F8A5-9315-58DE-B685E6E55A4C}"/>
              </a:ext>
            </a:extLst>
          </p:cNvPr>
          <p:cNvSpPr>
            <a:spLocks noGrp="1"/>
          </p:cNvSpPr>
          <p:nvPr>
            <p:ph type="ctrTitle"/>
          </p:nvPr>
        </p:nvSpPr>
        <p:spPr>
          <a:xfrm>
            <a:off x="643467" y="813874"/>
            <a:ext cx="10078437" cy="2615126"/>
          </a:xfrm>
        </p:spPr>
        <p:txBody>
          <a:bodyPr vert="horz" lIns="91440" tIns="45720" rIns="91440" bIns="45720" rtlCol="0" anchor="ctr">
            <a:normAutofit/>
          </a:bodyPr>
          <a:lstStyle/>
          <a:p>
            <a:r>
              <a:rPr lang="en-US" sz="3000" b="1" u="sng" cap="all" spc="100" dirty="0">
                <a:solidFill>
                  <a:schemeClr val="tx2">
                    <a:lumMod val="90000"/>
                    <a:lumOff val="10000"/>
                  </a:schemeClr>
                </a:solidFill>
                <a:ea typeface="+mj-lt"/>
                <a:cs typeface="+mj-lt"/>
              </a:rPr>
              <a:t>University of North Texas</a:t>
            </a:r>
            <a:br>
              <a:rPr lang="en-US" sz="3000" b="1" u="sng" cap="all" spc="100" dirty="0">
                <a:solidFill>
                  <a:schemeClr val="tx2">
                    <a:lumMod val="90000"/>
                    <a:lumOff val="10000"/>
                  </a:schemeClr>
                </a:solidFill>
                <a:ea typeface="+mj-lt"/>
                <a:cs typeface="+mj-lt"/>
              </a:rPr>
            </a:br>
            <a:r>
              <a:rPr lang="en-US" sz="3000" b="1" u="sng" cap="all" spc="100" dirty="0">
                <a:solidFill>
                  <a:schemeClr val="tx2">
                    <a:lumMod val="90000"/>
                    <a:lumOff val="10000"/>
                  </a:schemeClr>
                </a:solidFill>
                <a:ea typeface="+mj-lt"/>
                <a:cs typeface="+mj-lt"/>
              </a:rPr>
              <a:t>Business Analytics Hackathon </a:t>
            </a:r>
            <a:br>
              <a:rPr lang="en-US" sz="3000" b="1" cap="all" spc="100" dirty="0">
                <a:solidFill>
                  <a:schemeClr val="tx2">
                    <a:lumMod val="90000"/>
                    <a:lumOff val="10000"/>
                  </a:schemeClr>
                </a:solidFill>
                <a:ea typeface="+mj-lt"/>
                <a:cs typeface="+mj-lt"/>
              </a:rPr>
            </a:br>
            <a:br>
              <a:rPr lang="en-US" sz="3000" b="1" cap="all" spc="100" dirty="0">
                <a:solidFill>
                  <a:schemeClr val="tx2">
                    <a:lumMod val="90000"/>
                    <a:lumOff val="10000"/>
                  </a:schemeClr>
                </a:solidFill>
                <a:ea typeface="+mj-lt"/>
                <a:cs typeface="+mj-lt"/>
              </a:rPr>
            </a:br>
            <a:r>
              <a:rPr lang="en-US" sz="3000" b="1" u="sng" cap="all" spc="100" dirty="0">
                <a:solidFill>
                  <a:schemeClr val="tx2">
                    <a:lumMod val="90000"/>
                    <a:lumOff val="10000"/>
                  </a:schemeClr>
                </a:solidFill>
                <a:ea typeface="+mj-lt"/>
                <a:cs typeface="+mj-lt"/>
              </a:rPr>
              <a:t>Multivariate Insights into Vehicle Attributes and Warranty Claims</a:t>
            </a:r>
            <a:br>
              <a:rPr lang="en-US" sz="3000" b="1" u="sng" cap="all" spc="100" baseline="0" dirty="0">
                <a:latin typeface="Times New Roman" panose="02020603050405020304" pitchFamily="18" charset="0"/>
                <a:cs typeface="Times New Roman" panose="02020603050405020304" pitchFamily="18" charset="0"/>
              </a:rPr>
            </a:br>
            <a:endParaRPr lang="en-US" sz="3000" b="1" u="sng" cap="all" spc="100" baseline="0"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C09599C-7452-FBB3-C15B-F56FE1518440}"/>
              </a:ext>
            </a:extLst>
          </p:cNvPr>
          <p:cNvSpPr txBox="1"/>
          <p:nvPr/>
        </p:nvSpPr>
        <p:spPr>
          <a:xfrm>
            <a:off x="3378700" y="3868119"/>
            <a:ext cx="3831415" cy="15511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lIns="91440" tIns="45720" rIns="91440" bIns="45720" numCol="1" spcCol="1270" rtlCol="0" anchor="t" anchorCtr="0">
            <a:noAutofit/>
          </a:bodyPr>
          <a:lstStyle/>
          <a:p>
            <a:pPr>
              <a:lnSpc>
                <a:spcPct val="90000"/>
              </a:lnSpc>
              <a:spcBef>
                <a:spcPct val="0"/>
              </a:spcBef>
              <a:spcAft>
                <a:spcPct val="35000"/>
              </a:spcAft>
            </a:pPr>
            <a:r>
              <a:rPr lang="en-US" sz="2400" b="1" dirty="0">
                <a:solidFill>
                  <a:schemeClr val="tx2"/>
                </a:solidFill>
                <a:latin typeface="+mj-lt"/>
                <a:cs typeface="Times New Roman"/>
              </a:rPr>
              <a:t>Sirisha Poolakunta Ramesh</a:t>
            </a:r>
            <a:endParaRPr lang="en-US" sz="2400" b="1" dirty="0">
              <a:solidFill>
                <a:schemeClr val="tx2"/>
              </a:solidFill>
              <a:latin typeface="+mj-lt"/>
            </a:endParaRPr>
          </a:p>
          <a:p>
            <a:pPr>
              <a:lnSpc>
                <a:spcPct val="90000"/>
              </a:lnSpc>
              <a:spcBef>
                <a:spcPct val="0"/>
              </a:spcBef>
              <a:spcAft>
                <a:spcPct val="35000"/>
              </a:spcAft>
            </a:pPr>
            <a:r>
              <a:rPr lang="en-US" sz="2400" b="1" dirty="0">
                <a:solidFill>
                  <a:schemeClr val="tx2"/>
                </a:solidFill>
                <a:latin typeface="+mj-lt"/>
                <a:cs typeface="Times New Roman" panose="02020603050405020304" pitchFamily="18" charset="0"/>
              </a:rPr>
              <a:t>Keerthi Malathkar</a:t>
            </a:r>
          </a:p>
          <a:p>
            <a:pPr>
              <a:lnSpc>
                <a:spcPct val="90000"/>
              </a:lnSpc>
              <a:spcBef>
                <a:spcPct val="0"/>
              </a:spcBef>
              <a:spcAft>
                <a:spcPct val="35000"/>
              </a:spcAft>
            </a:pPr>
            <a:r>
              <a:rPr lang="en-US" sz="2400" b="1" dirty="0">
                <a:solidFill>
                  <a:schemeClr val="tx2"/>
                </a:solidFill>
                <a:latin typeface="+mj-lt"/>
                <a:cs typeface="Times New Roman"/>
              </a:rPr>
              <a:t>Sri Charan Bodduna</a:t>
            </a:r>
            <a:endParaRPr lang="en-US" sz="2400" b="1" dirty="0">
              <a:solidFill>
                <a:schemeClr val="tx2"/>
              </a:solidFill>
              <a:latin typeface="+mj-lt"/>
            </a:endParaRPr>
          </a:p>
        </p:txBody>
      </p:sp>
      <p:sp>
        <p:nvSpPr>
          <p:cNvPr id="10" name="Rectangle 9">
            <a:extLst>
              <a:ext uri="{FF2B5EF4-FFF2-40B4-BE49-F238E27FC236}">
                <a16:creationId xmlns:a16="http://schemas.microsoft.com/office/drawing/2014/main" id="{33641DA2-BBF2-6839-1DD0-5DA2E1FF96E5}"/>
              </a:ext>
            </a:extLst>
          </p:cNvPr>
          <p:cNvSpPr/>
          <p:nvPr/>
        </p:nvSpPr>
        <p:spPr>
          <a:xfrm>
            <a:off x="8595158" y="976603"/>
            <a:ext cx="2953375" cy="3700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TextBox 12">
            <a:extLst>
              <a:ext uri="{FF2B5EF4-FFF2-40B4-BE49-F238E27FC236}">
                <a16:creationId xmlns:a16="http://schemas.microsoft.com/office/drawing/2014/main" id="{2BAB763C-C990-BF2E-1F80-AAF5B29BCD14}"/>
              </a:ext>
            </a:extLst>
          </p:cNvPr>
          <p:cNvSpPr txBox="1"/>
          <p:nvPr/>
        </p:nvSpPr>
        <p:spPr>
          <a:xfrm>
            <a:off x="1243856" y="3959223"/>
            <a:ext cx="1872578" cy="961120"/>
          </a:xfrm>
          <a:prstGeom prst="rect">
            <a:avLst/>
          </a:prstGeom>
          <a:noFill/>
        </p:spPr>
        <p:txBody>
          <a:bodyPr wrap="square" lIns="91440" tIns="45720" rIns="91440" bIns="45720" anchor="t">
            <a:spAutoFit/>
          </a:bodyPr>
          <a:lstStyle/>
          <a:p>
            <a:pPr algn="ctr" defTabSz="1148588">
              <a:spcBef>
                <a:spcPct val="0"/>
              </a:spcBef>
              <a:spcAft>
                <a:spcPct val="35000"/>
              </a:spcAft>
              <a:defRPr b="1"/>
            </a:pPr>
            <a:r>
              <a:rPr lang="en-US" sz="2800" b="1" i="1" dirty="0">
                <a:solidFill>
                  <a:schemeClr val="tx1">
                    <a:hueOff val="0"/>
                    <a:satOff val="0"/>
                    <a:lumOff val="0"/>
                    <a:alphaOff val="0"/>
                  </a:schemeClr>
                </a:solidFill>
                <a:latin typeface="Times New Roman"/>
                <a:cs typeface="Times New Roman"/>
              </a:rPr>
              <a:t>Data Hunters</a:t>
            </a:r>
            <a:r>
              <a:rPr lang="en-US" sz="2800" b="1" i="1" kern="1200" dirty="0">
                <a:solidFill>
                  <a:schemeClr val="tx1">
                    <a:hueOff val="0"/>
                    <a:satOff val="0"/>
                    <a:lumOff val="0"/>
                    <a:alphaOff val="0"/>
                  </a:schemeClr>
                </a:solidFill>
                <a:latin typeface="Times New Roman"/>
                <a:cs typeface="Times New Roman"/>
              </a:rPr>
              <a:t>:</a:t>
            </a:r>
            <a:endParaRPr lang="en-US" sz="2800" kern="1200" dirty="0">
              <a:solidFill>
                <a:schemeClr val="tx1">
                  <a:hueOff val="0"/>
                  <a:satOff val="0"/>
                  <a:lumOff val="0"/>
                  <a:alphaOff val="0"/>
                </a:schemeClr>
              </a:solidFill>
              <a:latin typeface="Times New Roman"/>
              <a:cs typeface="Times New Roman"/>
            </a:endParaRPr>
          </a:p>
        </p:txBody>
      </p:sp>
      <p:pic>
        <p:nvPicPr>
          <p:cNvPr id="4" name="Picture 3" descr="A black semi truck with a black background&#10;&#10;Description automatically generated">
            <a:extLst>
              <a:ext uri="{FF2B5EF4-FFF2-40B4-BE49-F238E27FC236}">
                <a16:creationId xmlns:a16="http://schemas.microsoft.com/office/drawing/2014/main" id="{4776223D-D880-4578-5577-E15B57DF70AB}"/>
              </a:ext>
            </a:extLst>
          </p:cNvPr>
          <p:cNvPicPr>
            <a:picLocks noChangeAspect="1"/>
          </p:cNvPicPr>
          <p:nvPr/>
        </p:nvPicPr>
        <p:blipFill>
          <a:blip r:embed="rId2"/>
          <a:stretch>
            <a:fillRect/>
          </a:stretch>
        </p:blipFill>
        <p:spPr>
          <a:xfrm>
            <a:off x="6559657" y="3244312"/>
            <a:ext cx="5052447" cy="3404461"/>
          </a:xfrm>
          <a:prstGeom prst="rect">
            <a:avLst/>
          </a:prstGeom>
        </p:spPr>
      </p:pic>
    </p:spTree>
    <p:extLst>
      <p:ext uri="{BB962C8B-B14F-4D97-AF65-F5344CB8AC3E}">
        <p14:creationId xmlns:p14="http://schemas.microsoft.com/office/powerpoint/2010/main" val="55385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5720-341D-4193-FD48-297A1143FFD1}"/>
              </a:ext>
            </a:extLst>
          </p:cNvPr>
          <p:cNvSpPr>
            <a:spLocks noGrp="1"/>
          </p:cNvSpPr>
          <p:nvPr>
            <p:ph type="title"/>
          </p:nvPr>
        </p:nvSpPr>
        <p:spPr>
          <a:xfrm>
            <a:off x="2418559" y="537262"/>
            <a:ext cx="6268225" cy="731972"/>
          </a:xfrm>
        </p:spPr>
        <p:txBody>
          <a:bodyPr>
            <a:normAutofit/>
          </a:bodyPr>
          <a:lstStyle/>
          <a:p>
            <a:pPr algn="ctr"/>
            <a:r>
              <a:rPr lang="en-US" sz="4000" u="sng" dirty="0">
                <a:solidFill>
                  <a:schemeClr val="accent1">
                    <a:lumMod val="75000"/>
                  </a:schemeClr>
                </a:solidFill>
                <a:latin typeface="Times New Roman"/>
                <a:cs typeface="Times New Roman"/>
              </a:rPr>
              <a:t>Problem Statement</a:t>
            </a:r>
            <a:endParaRPr lang="en-US" sz="4000"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3" name="Content Placeholder 42">
            <a:extLst>
              <a:ext uri="{FF2B5EF4-FFF2-40B4-BE49-F238E27FC236}">
                <a16:creationId xmlns:a16="http://schemas.microsoft.com/office/drawing/2014/main" id="{5412F188-781A-C4F5-E47D-CBB7B2E7A563}"/>
              </a:ext>
            </a:extLst>
          </p:cNvPr>
          <p:cNvSpPr>
            <a:spLocks noGrp="1"/>
          </p:cNvSpPr>
          <p:nvPr>
            <p:ph idx="1"/>
          </p:nvPr>
        </p:nvSpPr>
        <p:spPr/>
        <p:txBody>
          <a:bodyPr vert="horz" lIns="91440" tIns="45720" rIns="91440" bIns="45720" rtlCol="0" anchor="t">
            <a:normAutofit/>
          </a:bodyPr>
          <a:lstStyle/>
          <a:p>
            <a:pPr marL="0" indent="0" algn="just">
              <a:buNone/>
            </a:pPr>
            <a:r>
              <a:rPr lang="en-US" sz="2000" dirty="0">
                <a:latin typeface="Times New Roman"/>
                <a:cs typeface="Times New Roman"/>
              </a:rPr>
              <a:t>Understanding warranty costs is vital for Peterbilt Motor Company as these costs have significant financial and operational implications. High warranty claims can erode profit margins, especially for a company that offers a wide range of customizable truck configurations. By identifying which vehicle attributes or combinations of attributes contribute to higher warranty costs, Peterbilt can make more informed decisions on vehicle design, improve product reliability, and ultimately reduce the financial burden of warranty claims, enhancing both profitability and customer loyalty. </a:t>
            </a:r>
          </a:p>
          <a:p>
            <a:pPr marL="0" indent="0" algn="just">
              <a:buNone/>
            </a:pPr>
            <a:endParaRPr lang="en-US" sz="2000" dirty="0">
              <a:latin typeface="Times New Roman"/>
              <a:cs typeface="Times New Roman"/>
            </a:endParaRPr>
          </a:p>
          <a:p>
            <a:pPr marL="0" indent="0" algn="just">
              <a:buNone/>
            </a:pPr>
            <a:r>
              <a:rPr lang="en-US" sz="2000" dirty="0">
                <a:latin typeface="Times New Roman"/>
                <a:cs typeface="Times New Roman"/>
              </a:rPr>
              <a:t>We are addressing the below three problem statements.</a:t>
            </a:r>
          </a:p>
          <a:p>
            <a:pPr marL="0" indent="0" algn="just">
              <a:buNone/>
            </a:pPr>
            <a:r>
              <a:rPr lang="en-US" sz="2000" dirty="0">
                <a:latin typeface="Times New Roman"/>
                <a:cs typeface="Times New Roman"/>
              </a:rPr>
              <a:t>1. Which individual attributes or option codes are significantly associated with increased warranty costs?</a:t>
            </a:r>
          </a:p>
          <a:p>
            <a:pPr marL="0" indent="0" algn="just">
              <a:buNone/>
            </a:pPr>
            <a:r>
              <a:rPr lang="en-US" sz="2000" dirty="0">
                <a:latin typeface="Times New Roman"/>
                <a:cs typeface="Times New Roman"/>
              </a:rPr>
              <a:t>2. Are there specific pairs of attributes that interact in a way that exacerbates warranty claims?</a:t>
            </a:r>
          </a:p>
          <a:p>
            <a:pPr marL="0" indent="0" algn="just">
              <a:buNone/>
            </a:pPr>
            <a:r>
              <a:rPr lang="en-US" sz="2000" dirty="0">
                <a:latin typeface="Times New Roman"/>
                <a:cs typeface="Times New Roman"/>
              </a:rPr>
              <a:t>3. What modeling approaches can effectively quantify these relationships and offer predictive insights for future vehicle configurations?</a:t>
            </a: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1317220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06CA70-DBB7-69EB-67F6-E4C588FF654C}"/>
              </a:ext>
            </a:extLst>
          </p:cNvPr>
          <p:cNvSpPr txBox="1">
            <a:spLocks/>
          </p:cNvSpPr>
          <p:nvPr/>
        </p:nvSpPr>
        <p:spPr>
          <a:xfrm>
            <a:off x="1250759" y="563093"/>
            <a:ext cx="9682341" cy="7319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solidFill>
                  <a:srgbClr val="104862"/>
                </a:solidFill>
                <a:latin typeface="Times New Roman"/>
                <a:cs typeface="Times New Roman"/>
              </a:rPr>
              <a:t>Individual attributes impact on increased warranty costs</a:t>
            </a:r>
            <a:r>
              <a:rPr lang="en-US" sz="4000" u="sng" dirty="0">
                <a:solidFill>
                  <a:srgbClr val="FFFFFF"/>
                </a:solidFill>
                <a:latin typeface="Times New Roman"/>
                <a:cs typeface="Times New Roman"/>
              </a:rPr>
              <a:t> </a:t>
            </a:r>
            <a:endParaRPr lang="en-US" u="sng" dirty="0"/>
          </a:p>
        </p:txBody>
      </p:sp>
      <p:sp>
        <p:nvSpPr>
          <p:cNvPr id="6" name="Oval 5">
            <a:extLst>
              <a:ext uri="{FF2B5EF4-FFF2-40B4-BE49-F238E27FC236}">
                <a16:creationId xmlns:a16="http://schemas.microsoft.com/office/drawing/2014/main" id="{F1D59161-B841-F32A-B197-99E7EBAE5A9F}"/>
              </a:ext>
            </a:extLst>
          </p:cNvPr>
          <p:cNvSpPr/>
          <p:nvPr/>
        </p:nvSpPr>
        <p:spPr>
          <a:xfrm>
            <a:off x="1655530" y="2346198"/>
            <a:ext cx="3853652" cy="3543686"/>
          </a:xfrm>
          <a:prstGeom prst="ellipse">
            <a:avLst/>
          </a:prstGeom>
          <a:solidFill>
            <a:srgbClr val="ECF78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2"/>
                </a:solidFill>
                <a:latin typeface="Times New Roman"/>
                <a:cs typeface="Times New Roman"/>
              </a:rPr>
              <a:t>Problem</a:t>
            </a:r>
          </a:p>
          <a:p>
            <a:pPr algn="ctr"/>
            <a:endParaRPr lang="en-US" sz="600" b="1" dirty="0">
              <a:solidFill>
                <a:schemeClr val="tx2"/>
              </a:solidFill>
              <a:latin typeface="Times New Roman"/>
              <a:cs typeface="Times New Roman"/>
            </a:endParaRPr>
          </a:p>
          <a:p>
            <a:pPr algn="ctr"/>
            <a:r>
              <a:rPr lang="en-US" sz="2000" dirty="0">
                <a:solidFill>
                  <a:schemeClr val="tx2"/>
                </a:solidFill>
                <a:latin typeface="Times New Roman"/>
                <a:cs typeface="Times New Roman"/>
              </a:rPr>
              <a:t>Which individual attributes or option codes are significantly associated with increased warranty costs?</a:t>
            </a:r>
            <a:endParaRPr lang="en-US" sz="2000" dirty="0">
              <a:solidFill>
                <a:schemeClr val="tx2"/>
              </a:solidFill>
            </a:endParaRPr>
          </a:p>
        </p:txBody>
      </p:sp>
      <p:sp>
        <p:nvSpPr>
          <p:cNvPr id="9" name="Oval 8">
            <a:extLst>
              <a:ext uri="{FF2B5EF4-FFF2-40B4-BE49-F238E27FC236}">
                <a16:creationId xmlns:a16="http://schemas.microsoft.com/office/drawing/2014/main" id="{8439FEBE-8A6F-DF2B-5DC0-6C664A9C6615}"/>
              </a:ext>
            </a:extLst>
          </p:cNvPr>
          <p:cNvSpPr/>
          <p:nvPr/>
        </p:nvSpPr>
        <p:spPr>
          <a:xfrm>
            <a:off x="6718309" y="2346197"/>
            <a:ext cx="3853652" cy="354368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200" b="1" u="sng" dirty="0">
                <a:solidFill>
                  <a:schemeClr val="tx2"/>
                </a:solidFill>
                <a:latin typeface="Times New Roman"/>
                <a:cs typeface="Times New Roman"/>
              </a:rPr>
              <a:t>Solution</a:t>
            </a:r>
          </a:p>
          <a:p>
            <a:pPr algn="ctr"/>
            <a:endParaRPr lang="en-US" sz="4000" dirty="0">
              <a:latin typeface="Times New Roman"/>
              <a:cs typeface="Times New Roman"/>
            </a:endParaRPr>
          </a:p>
        </p:txBody>
      </p:sp>
      <p:graphicFrame>
        <p:nvGraphicFramePr>
          <p:cNvPr id="11" name="Table 10">
            <a:extLst>
              <a:ext uri="{FF2B5EF4-FFF2-40B4-BE49-F238E27FC236}">
                <a16:creationId xmlns:a16="http://schemas.microsoft.com/office/drawing/2014/main" id="{6345631C-7199-363A-8993-C2EC17058924}"/>
              </a:ext>
            </a:extLst>
          </p:cNvPr>
          <p:cNvGraphicFramePr>
            <a:graphicFrameLocks noGrp="1"/>
          </p:cNvGraphicFramePr>
          <p:nvPr>
            <p:extLst>
              <p:ext uri="{D42A27DB-BD31-4B8C-83A1-F6EECF244321}">
                <p14:modId xmlns:p14="http://schemas.microsoft.com/office/powerpoint/2010/main" val="3314246937"/>
              </p:ext>
            </p:extLst>
          </p:nvPr>
        </p:nvGraphicFramePr>
        <p:xfrm>
          <a:off x="6907846" y="3559629"/>
          <a:ext cx="3474577" cy="1714010"/>
        </p:xfrm>
        <a:graphic>
          <a:graphicData uri="http://schemas.openxmlformats.org/drawingml/2006/table">
            <a:tbl>
              <a:tblPr bandRow="1">
                <a:tableStyleId>{5C22544A-7EE6-4342-B048-85BDC9FD1C3A}</a:tableStyleId>
              </a:tblPr>
              <a:tblGrid>
                <a:gridCol w="1012927">
                  <a:extLst>
                    <a:ext uri="{9D8B030D-6E8A-4147-A177-3AD203B41FA5}">
                      <a16:colId xmlns:a16="http://schemas.microsoft.com/office/drawing/2014/main" val="1403118850"/>
                    </a:ext>
                  </a:extLst>
                </a:gridCol>
                <a:gridCol w="1166044">
                  <a:extLst>
                    <a:ext uri="{9D8B030D-6E8A-4147-A177-3AD203B41FA5}">
                      <a16:colId xmlns:a16="http://schemas.microsoft.com/office/drawing/2014/main" val="2338569835"/>
                    </a:ext>
                  </a:extLst>
                </a:gridCol>
                <a:gridCol w="1295606">
                  <a:extLst>
                    <a:ext uri="{9D8B030D-6E8A-4147-A177-3AD203B41FA5}">
                      <a16:colId xmlns:a16="http://schemas.microsoft.com/office/drawing/2014/main" val="1139809118"/>
                    </a:ext>
                  </a:extLst>
                </a:gridCol>
              </a:tblGrid>
              <a:tr h="274600">
                <a:tc>
                  <a:txBody>
                    <a:bodyPr/>
                    <a:lstStyle/>
                    <a:p>
                      <a:pPr algn="ctr" rtl="0" fontAlgn="base">
                        <a:lnSpc>
                          <a:spcPts val="1350"/>
                        </a:lnSpc>
                      </a:pPr>
                      <a:r>
                        <a:rPr lang="en-US" sz="1800" b="1" i="0" dirty="0">
                          <a:solidFill>
                            <a:schemeClr val="tx1"/>
                          </a:solidFill>
                          <a:effectLst/>
                          <a:latin typeface="Times New Roman"/>
                        </a:rPr>
                        <a:t>Rank</a:t>
                      </a:r>
                      <a:r>
                        <a:rPr lang="en-US" sz="1800" b="0" i="0" dirty="0">
                          <a:solidFill>
                            <a:schemeClr val="tx1"/>
                          </a:solidFill>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dirty="0">
                          <a:solidFill>
                            <a:schemeClr val="tx1"/>
                          </a:solidFill>
                          <a:effectLst/>
                          <a:latin typeface="Times New Roman"/>
                          <a:ea typeface="+mn-ea"/>
                          <a:cs typeface="+mn-cs"/>
                        </a:rPr>
                        <a:t>Attribute</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1" i="0">
                          <a:solidFill>
                            <a:schemeClr val="tx1"/>
                          </a:solidFill>
                          <a:effectLst/>
                          <a:latin typeface="Times New Roman"/>
                        </a:rPr>
                        <a:t>Options</a:t>
                      </a:r>
                      <a:r>
                        <a:rPr lang="en-US" sz="1800" b="0" i="0">
                          <a:solidFill>
                            <a:schemeClr val="tx1"/>
                          </a:solidFill>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45521642"/>
                  </a:ext>
                </a:extLst>
              </a:tr>
              <a:tr h="274600">
                <a:tc>
                  <a:txBody>
                    <a:bodyPr/>
                    <a:lstStyle/>
                    <a:p>
                      <a:pPr algn="ctr" rtl="0" fontAlgn="base">
                        <a:lnSpc>
                          <a:spcPts val="1350"/>
                        </a:lnSpc>
                      </a:pPr>
                      <a:r>
                        <a:rPr lang="en-US" sz="1800" b="0" i="0">
                          <a:solidFill>
                            <a:schemeClr val="tx1"/>
                          </a:solidFill>
                          <a:effectLst/>
                          <a:latin typeface="Times New Roman"/>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7 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290 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3597833153"/>
                  </a:ext>
                </a:extLst>
              </a:tr>
              <a:tr h="392285">
                <a:tc>
                  <a:txBody>
                    <a:bodyPr/>
                    <a:lstStyle/>
                    <a:p>
                      <a:pPr algn="ctr" rtl="0" fontAlgn="base">
                        <a:lnSpc>
                          <a:spcPts val="1350"/>
                        </a:lnSpc>
                      </a:pPr>
                      <a:r>
                        <a:rPr lang="en-US" sz="1800" b="0" i="0">
                          <a:solidFill>
                            <a:schemeClr val="tx1"/>
                          </a:solidFill>
                          <a:effectLst/>
                          <a:latin typeface="Times New Roman"/>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6 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281 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1316162209"/>
                  </a:ext>
                </a:extLst>
              </a:tr>
              <a:tr h="392285">
                <a:tc>
                  <a:txBody>
                    <a:bodyPr/>
                    <a:lstStyle/>
                    <a:p>
                      <a:pPr algn="ctr" rtl="0" fontAlgn="base">
                        <a:lnSpc>
                          <a:spcPts val="1350"/>
                        </a:lnSpc>
                      </a:pPr>
                      <a:r>
                        <a:rPr lang="en-US" sz="1800" b="0" i="0">
                          <a:solidFill>
                            <a:schemeClr val="tx1"/>
                          </a:solidFill>
                          <a:effectLst/>
                          <a:latin typeface="Times New Roman"/>
                        </a:rPr>
                        <a:t>3 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83,158 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155954986"/>
                  </a:ext>
                </a:extLst>
              </a:tr>
              <a:tr h="372672">
                <a:tc>
                  <a:txBody>
                    <a:bodyPr/>
                    <a:lstStyle/>
                    <a:p>
                      <a:pPr algn="ctr" rtl="0" fontAlgn="base">
                        <a:lnSpc>
                          <a:spcPts val="1350"/>
                        </a:lnSpc>
                      </a:pPr>
                      <a:r>
                        <a:rPr lang="en-US" sz="1800" b="0" i="0">
                          <a:solidFill>
                            <a:schemeClr val="tx1"/>
                          </a:solidFill>
                          <a:effectLst/>
                          <a:latin typeface="Times New Roman"/>
                        </a:rPr>
                        <a:t>4 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dirty="0">
                          <a:solidFill>
                            <a:schemeClr val="tx1"/>
                          </a:solidFill>
                          <a:effectLst/>
                          <a:latin typeface="Times New Roman"/>
                        </a:rPr>
                        <a:t>1,60 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114220781"/>
                  </a:ext>
                </a:extLst>
              </a:tr>
            </a:tbl>
          </a:graphicData>
        </a:graphic>
      </p:graphicFrame>
    </p:spTree>
    <p:extLst>
      <p:ext uri="{BB962C8B-B14F-4D97-AF65-F5344CB8AC3E}">
        <p14:creationId xmlns:p14="http://schemas.microsoft.com/office/powerpoint/2010/main" val="88452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06CA70-DBB7-69EB-67F6-E4C588FF654C}"/>
              </a:ext>
            </a:extLst>
          </p:cNvPr>
          <p:cNvSpPr txBox="1">
            <a:spLocks/>
          </p:cNvSpPr>
          <p:nvPr/>
        </p:nvSpPr>
        <p:spPr>
          <a:xfrm>
            <a:off x="850386" y="537262"/>
            <a:ext cx="10508918" cy="7319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solidFill>
                  <a:srgbClr val="104862"/>
                </a:solidFill>
                <a:latin typeface="Times New Roman"/>
                <a:cs typeface="Times New Roman"/>
              </a:rPr>
              <a:t>Specific Attribute Pairs that Amplify Warranty Claims</a:t>
            </a:r>
            <a:endParaRPr lang="en-US" u="sng" dirty="0"/>
          </a:p>
        </p:txBody>
      </p:sp>
      <p:sp>
        <p:nvSpPr>
          <p:cNvPr id="10" name="Oval 9">
            <a:extLst>
              <a:ext uri="{FF2B5EF4-FFF2-40B4-BE49-F238E27FC236}">
                <a16:creationId xmlns:a16="http://schemas.microsoft.com/office/drawing/2014/main" id="{E29486A9-2860-A15B-1D89-CF08CD57AC2A}"/>
              </a:ext>
            </a:extLst>
          </p:cNvPr>
          <p:cNvSpPr/>
          <p:nvPr/>
        </p:nvSpPr>
        <p:spPr>
          <a:xfrm>
            <a:off x="1655530" y="2346198"/>
            <a:ext cx="3853652" cy="3543686"/>
          </a:xfrm>
          <a:prstGeom prst="ellipse">
            <a:avLst/>
          </a:prstGeom>
          <a:solidFill>
            <a:srgbClr val="ECF78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u="sng" dirty="0">
                <a:solidFill>
                  <a:schemeClr val="tx2"/>
                </a:solidFill>
                <a:latin typeface="Times New Roman"/>
                <a:cs typeface="Times New Roman"/>
              </a:rPr>
              <a:t>Problem</a:t>
            </a:r>
          </a:p>
          <a:p>
            <a:pPr algn="ctr"/>
            <a:endParaRPr lang="en-US" sz="600" b="1" dirty="0">
              <a:solidFill>
                <a:schemeClr val="tx2"/>
              </a:solidFill>
              <a:latin typeface="Times New Roman"/>
              <a:cs typeface="Times New Roman"/>
            </a:endParaRPr>
          </a:p>
          <a:p>
            <a:pPr algn="ctr"/>
            <a:r>
              <a:rPr lang="en-US" sz="2000" dirty="0">
                <a:solidFill>
                  <a:srgbClr val="000000"/>
                </a:solidFill>
                <a:latin typeface="Times New Roman"/>
                <a:cs typeface="Times New Roman"/>
              </a:rPr>
              <a:t>Are there specific pairs of attributes that interact in a way that exacerbates warranty claims?</a:t>
            </a:r>
            <a:endParaRPr lang="en-US" sz="2000" dirty="0">
              <a:solidFill>
                <a:srgbClr val="000000"/>
              </a:solidFill>
              <a:latin typeface="Times New Roman"/>
            </a:endParaRPr>
          </a:p>
        </p:txBody>
      </p:sp>
      <p:sp>
        <p:nvSpPr>
          <p:cNvPr id="12" name="Oval 11">
            <a:extLst>
              <a:ext uri="{FF2B5EF4-FFF2-40B4-BE49-F238E27FC236}">
                <a16:creationId xmlns:a16="http://schemas.microsoft.com/office/drawing/2014/main" id="{0E901C02-3102-9DAE-F39C-DA0234B44E73}"/>
              </a:ext>
            </a:extLst>
          </p:cNvPr>
          <p:cNvSpPr/>
          <p:nvPr/>
        </p:nvSpPr>
        <p:spPr>
          <a:xfrm>
            <a:off x="6718309" y="2346197"/>
            <a:ext cx="3853652" cy="354368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200" b="1" u="sng" dirty="0">
                <a:solidFill>
                  <a:schemeClr val="tx2"/>
                </a:solidFill>
                <a:latin typeface="Times New Roman"/>
                <a:cs typeface="Times New Roman"/>
              </a:rPr>
              <a:t>Solution</a:t>
            </a:r>
          </a:p>
          <a:p>
            <a:pPr algn="ctr"/>
            <a:endParaRPr lang="en-US" sz="4000" dirty="0">
              <a:latin typeface="Times New Roman"/>
              <a:cs typeface="Times New Roman"/>
            </a:endParaRPr>
          </a:p>
        </p:txBody>
      </p:sp>
      <p:graphicFrame>
        <p:nvGraphicFramePr>
          <p:cNvPr id="16" name="Table 15">
            <a:extLst>
              <a:ext uri="{FF2B5EF4-FFF2-40B4-BE49-F238E27FC236}">
                <a16:creationId xmlns:a16="http://schemas.microsoft.com/office/drawing/2014/main" id="{258FB313-50C0-F486-D90E-8B116A2C1804}"/>
              </a:ext>
            </a:extLst>
          </p:cNvPr>
          <p:cNvGraphicFramePr>
            <a:graphicFrameLocks noGrp="1"/>
          </p:cNvGraphicFramePr>
          <p:nvPr>
            <p:extLst>
              <p:ext uri="{D42A27DB-BD31-4B8C-83A1-F6EECF244321}">
                <p14:modId xmlns:p14="http://schemas.microsoft.com/office/powerpoint/2010/main" val="472732803"/>
              </p:ext>
            </p:extLst>
          </p:nvPr>
        </p:nvGraphicFramePr>
        <p:xfrm>
          <a:off x="7286625" y="3773198"/>
          <a:ext cx="2696058" cy="1184868"/>
        </p:xfrm>
        <a:graphic>
          <a:graphicData uri="http://schemas.openxmlformats.org/drawingml/2006/table">
            <a:tbl>
              <a:tblPr bandRow="1">
                <a:tableStyleId>{5C22544A-7EE6-4342-B048-85BDC9FD1C3A}</a:tableStyleId>
              </a:tblPr>
              <a:tblGrid>
                <a:gridCol w="1205345">
                  <a:extLst>
                    <a:ext uri="{9D8B030D-6E8A-4147-A177-3AD203B41FA5}">
                      <a16:colId xmlns:a16="http://schemas.microsoft.com/office/drawing/2014/main" val="2303960439"/>
                    </a:ext>
                  </a:extLst>
                </a:gridCol>
                <a:gridCol w="1490713">
                  <a:extLst>
                    <a:ext uri="{9D8B030D-6E8A-4147-A177-3AD203B41FA5}">
                      <a16:colId xmlns:a16="http://schemas.microsoft.com/office/drawing/2014/main" val="3092809997"/>
                    </a:ext>
                  </a:extLst>
                </a:gridCol>
              </a:tblGrid>
              <a:tr h="441422">
                <a:tc>
                  <a:txBody>
                    <a:bodyPr/>
                    <a:lstStyle/>
                    <a:p>
                      <a:pPr algn="ctr" rtl="0" fontAlgn="base">
                        <a:lnSpc>
                          <a:spcPts val="1350"/>
                        </a:lnSpc>
                      </a:pPr>
                      <a:r>
                        <a:rPr lang="en-US" sz="2000" b="1">
                          <a:effectLst/>
                          <a:latin typeface="Times New Roman"/>
                        </a:rPr>
                        <a:t>Rank</a:t>
                      </a:r>
                      <a:r>
                        <a:rPr lang="en-US" sz="2000">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b="1">
                          <a:effectLst/>
                          <a:latin typeface="Times New Roman"/>
                        </a:rPr>
                        <a:t>Attributes</a:t>
                      </a:r>
                      <a:r>
                        <a:rPr lang="en-US" sz="2000">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779257685"/>
                  </a:ext>
                </a:extLst>
              </a:tr>
              <a:tr h="348490">
                <a:tc>
                  <a:txBody>
                    <a:bodyPr/>
                    <a:lstStyle/>
                    <a:p>
                      <a:pPr algn="ctr" rtl="0" fontAlgn="base">
                        <a:lnSpc>
                          <a:spcPts val="1350"/>
                        </a:lnSpc>
                      </a:pPr>
                      <a:r>
                        <a:rPr lang="en-US" sz="2000">
                          <a:effectLst/>
                          <a:latin typeface="Times New Roman"/>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a:effectLst/>
                          <a:latin typeface="Times New Roman"/>
                        </a:rPr>
                        <a:t>7,6 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1189487680"/>
                  </a:ext>
                </a:extLst>
              </a:tr>
              <a:tr h="394956">
                <a:tc>
                  <a:txBody>
                    <a:bodyPr/>
                    <a:lstStyle/>
                    <a:p>
                      <a:pPr algn="ctr" rtl="0" fontAlgn="base">
                        <a:lnSpc>
                          <a:spcPts val="1350"/>
                        </a:lnSpc>
                      </a:pPr>
                      <a:r>
                        <a:rPr lang="en-US" sz="2000">
                          <a:effectLst/>
                          <a:latin typeface="Times New Roman"/>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a:effectLst/>
                          <a:latin typeface="Times New Roman"/>
                        </a:rPr>
                        <a:t>7,2 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21162656"/>
                  </a:ext>
                </a:extLst>
              </a:tr>
            </a:tbl>
          </a:graphicData>
        </a:graphic>
      </p:graphicFrame>
    </p:spTree>
    <p:extLst>
      <p:ext uri="{BB962C8B-B14F-4D97-AF65-F5344CB8AC3E}">
        <p14:creationId xmlns:p14="http://schemas.microsoft.com/office/powerpoint/2010/main" val="241839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3E6CC73E-0D03-CBC0-5241-EE38022CA1FA}"/>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10"/>
            <a:ext cx="12191980" cy="6857989"/>
          </a:xfrm>
          <a:prstGeom prst="rect">
            <a:avLst/>
          </a:prstGeom>
        </p:spPr>
      </p:pic>
      <p:sp>
        <p:nvSpPr>
          <p:cNvPr id="2" name="Title 1">
            <a:extLst>
              <a:ext uri="{FF2B5EF4-FFF2-40B4-BE49-F238E27FC236}">
                <a16:creationId xmlns:a16="http://schemas.microsoft.com/office/drawing/2014/main" id="{4D1D9BBB-9DD1-8842-36A8-A278FE46F825}"/>
              </a:ext>
            </a:extLst>
          </p:cNvPr>
          <p:cNvSpPr>
            <a:spLocks noGrp="1"/>
          </p:cNvSpPr>
          <p:nvPr>
            <p:ph type="title"/>
          </p:nvPr>
        </p:nvSpPr>
        <p:spPr>
          <a:xfrm>
            <a:off x="1817649" y="250036"/>
            <a:ext cx="7841166" cy="1325563"/>
          </a:xfrm>
        </p:spPr>
        <p:txBody>
          <a:bodyPr>
            <a:normAutofit/>
          </a:bodyPr>
          <a:lstStyle/>
          <a:p>
            <a:pPr algn="ctr"/>
            <a:r>
              <a:rPr lang="en-US" sz="4000" u="sng" dirty="0">
                <a:solidFill>
                  <a:schemeClr val="accent1">
                    <a:lumMod val="75000"/>
                  </a:schemeClr>
                </a:solidFill>
                <a:latin typeface="Times New Roman"/>
                <a:cs typeface="Times New Roman"/>
              </a:rPr>
              <a:t>Modeling</a:t>
            </a:r>
            <a:endParaRPr lang="en-US" u="sng" dirty="0"/>
          </a:p>
        </p:txBody>
      </p:sp>
      <p:sp>
        <p:nvSpPr>
          <p:cNvPr id="32" name="Content Placeholder 31">
            <a:extLst>
              <a:ext uri="{FF2B5EF4-FFF2-40B4-BE49-F238E27FC236}">
                <a16:creationId xmlns:a16="http://schemas.microsoft.com/office/drawing/2014/main" id="{13446BAE-594D-A230-E7A1-A9CF3E3F7452}"/>
              </a:ext>
            </a:extLst>
          </p:cNvPr>
          <p:cNvSpPr>
            <a:spLocks noGrp="1"/>
          </p:cNvSpPr>
          <p:nvPr>
            <p:ph idx="1"/>
          </p:nvPr>
        </p:nvSpPr>
        <p:spPr>
          <a:xfrm>
            <a:off x="838200" y="1825625"/>
            <a:ext cx="5660796" cy="4524162"/>
          </a:xfrm>
        </p:spPr>
        <p:txBody>
          <a:bodyPr vert="horz" lIns="91440" tIns="45720" rIns="91440" bIns="45720" rtlCol="0" anchor="t">
            <a:normAutofit/>
          </a:bodyPr>
          <a:lstStyle/>
          <a:p>
            <a:r>
              <a:rPr lang="en-US">
                <a:latin typeface="Times New Roman"/>
                <a:cs typeface="Times New Roman"/>
              </a:rPr>
              <a:t>Target classes:</a:t>
            </a:r>
          </a:p>
          <a:p>
            <a:pPr lvl="1">
              <a:buFont typeface="Courier New" panose="020B0604020202020204" pitchFamily="34" charset="0"/>
              <a:buChar char="o"/>
            </a:pPr>
            <a:r>
              <a:rPr lang="en-US">
                <a:latin typeface="Times New Roman"/>
                <a:cs typeface="Times New Roman"/>
              </a:rPr>
              <a:t>Very High/High: 1</a:t>
            </a:r>
          </a:p>
          <a:p>
            <a:pPr lvl="1">
              <a:buFont typeface="Courier New" panose="020B0604020202020204" pitchFamily="34" charset="0"/>
              <a:buChar char="o"/>
            </a:pPr>
            <a:r>
              <a:rPr lang="en-US">
                <a:latin typeface="Times New Roman"/>
                <a:cs typeface="Times New Roman"/>
              </a:rPr>
              <a:t>Medium/Low/Very Low: 0</a:t>
            </a:r>
          </a:p>
          <a:p>
            <a:r>
              <a:rPr lang="en-US">
                <a:latin typeface="Times New Roman"/>
                <a:cs typeface="Times New Roman"/>
              </a:rPr>
              <a:t>Implemented </a:t>
            </a:r>
            <a:r>
              <a:rPr lang="en-US" err="1">
                <a:latin typeface="Times New Roman"/>
                <a:cs typeface="Times New Roman"/>
              </a:rPr>
              <a:t>XGBoost</a:t>
            </a:r>
            <a:r>
              <a:rPr lang="en-US">
                <a:latin typeface="Times New Roman"/>
                <a:cs typeface="Times New Roman"/>
              </a:rPr>
              <a:t> modeling</a:t>
            </a:r>
          </a:p>
          <a:p>
            <a:r>
              <a:rPr lang="en-US">
                <a:latin typeface="Times New Roman"/>
                <a:cs typeface="Times New Roman"/>
              </a:rPr>
              <a:t>Highest accuracy achieved is 88%</a:t>
            </a:r>
          </a:p>
          <a:p>
            <a:r>
              <a:rPr lang="en-US">
                <a:latin typeface="Times New Roman"/>
                <a:cs typeface="Times New Roman"/>
              </a:rPr>
              <a:t>Being correctness: 92% </a:t>
            </a:r>
            <a:r>
              <a:rPr lang="en-US" i="1">
                <a:latin typeface="Times New Roman"/>
                <a:cs typeface="Times New Roman"/>
              </a:rPr>
              <a:t>(precision)</a:t>
            </a:r>
            <a:r>
              <a:rPr lang="en-US">
                <a:latin typeface="Times New Roman"/>
                <a:cs typeface="Times New Roman"/>
              </a:rPr>
              <a:t> </a:t>
            </a: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11951136-3A4B-2C7E-AE6D-49480554684E}"/>
              </a:ext>
            </a:extLst>
          </p:cNvPr>
          <p:cNvPicPr>
            <a:picLocks noChangeAspect="1"/>
          </p:cNvPicPr>
          <p:nvPr/>
        </p:nvPicPr>
        <p:blipFill>
          <a:blip r:embed="rId3"/>
          <a:stretch>
            <a:fillRect/>
          </a:stretch>
        </p:blipFill>
        <p:spPr>
          <a:xfrm>
            <a:off x="6502400" y="1578505"/>
            <a:ext cx="5029200" cy="3933825"/>
          </a:xfrm>
          <a:prstGeom prst="rect">
            <a:avLst/>
          </a:prstGeom>
        </p:spPr>
      </p:pic>
    </p:spTree>
    <p:extLst>
      <p:ext uri="{BB962C8B-B14F-4D97-AF65-F5344CB8AC3E}">
        <p14:creationId xmlns:p14="http://schemas.microsoft.com/office/powerpoint/2010/main" val="360014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3E6CC73E-0D03-CBC0-5241-EE38022CA1FA}"/>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10"/>
            <a:ext cx="12191980" cy="6857989"/>
          </a:xfrm>
          <a:prstGeom prst="rect">
            <a:avLst/>
          </a:prstGeom>
        </p:spPr>
      </p:pic>
      <p:sp>
        <p:nvSpPr>
          <p:cNvPr id="2" name="Title 1">
            <a:extLst>
              <a:ext uri="{FF2B5EF4-FFF2-40B4-BE49-F238E27FC236}">
                <a16:creationId xmlns:a16="http://schemas.microsoft.com/office/drawing/2014/main" id="{4D1D9BBB-9DD1-8842-36A8-A278FE46F825}"/>
              </a:ext>
            </a:extLst>
          </p:cNvPr>
          <p:cNvSpPr>
            <a:spLocks noGrp="1"/>
          </p:cNvSpPr>
          <p:nvPr>
            <p:ph type="title"/>
          </p:nvPr>
        </p:nvSpPr>
        <p:spPr>
          <a:xfrm>
            <a:off x="-103226" y="-88631"/>
            <a:ext cx="7841166" cy="1325563"/>
          </a:xfrm>
        </p:spPr>
        <p:txBody>
          <a:bodyPr>
            <a:normAutofit/>
          </a:bodyPr>
          <a:lstStyle/>
          <a:p>
            <a:pPr algn="ctr"/>
            <a:r>
              <a:rPr lang="en-US" sz="4000">
                <a:solidFill>
                  <a:schemeClr val="accent1">
                    <a:lumMod val="75000"/>
                  </a:schemeClr>
                </a:solidFill>
                <a:latin typeface="Times New Roman"/>
                <a:cs typeface="Times New Roman"/>
              </a:rPr>
              <a:t>Modeling Results Interpretations</a:t>
            </a:r>
            <a:endParaRPr lang="en-US">
              <a:solidFill>
                <a:schemeClr val="accent1">
                  <a:lumMod val="75000"/>
                </a:schemeClr>
              </a:solidFill>
            </a:endParaRPr>
          </a:p>
        </p:txBody>
      </p:sp>
      <p:sp>
        <p:nvSpPr>
          <p:cNvPr id="32" name="Content Placeholder 31">
            <a:extLst>
              <a:ext uri="{FF2B5EF4-FFF2-40B4-BE49-F238E27FC236}">
                <a16:creationId xmlns:a16="http://schemas.microsoft.com/office/drawing/2014/main" id="{13446BAE-594D-A230-E7A1-A9CF3E3F7452}"/>
              </a:ext>
            </a:extLst>
          </p:cNvPr>
          <p:cNvSpPr>
            <a:spLocks noGrp="1"/>
          </p:cNvSpPr>
          <p:nvPr>
            <p:ph idx="1"/>
          </p:nvPr>
        </p:nvSpPr>
        <p:spPr>
          <a:xfrm>
            <a:off x="354980" y="1026841"/>
            <a:ext cx="6338646" cy="5677745"/>
          </a:xfrm>
        </p:spPr>
        <p:txBody>
          <a:bodyPr vert="horz" lIns="91440" tIns="45720" rIns="91440" bIns="45720" rtlCol="0" anchor="t">
            <a:normAutofit/>
          </a:bodyPr>
          <a:lstStyle/>
          <a:p>
            <a:r>
              <a:rPr lang="en-US" sz="2400">
                <a:latin typeface="Times New Roman"/>
              </a:rPr>
              <a:t>​Key truck configuration attributes influencing claim classification include “Attribute 6,” “Attribute 5,” and “Attribute 2.”</a:t>
            </a:r>
            <a:endParaRPr lang="en-US" sz="2400">
              <a:latin typeface="Times New Roman"/>
              <a:cs typeface="Times New Roman"/>
            </a:endParaRPr>
          </a:p>
          <a:p>
            <a:r>
              <a:rPr lang="en-US" sz="2400">
                <a:latin typeface="Times New Roman"/>
              </a:rPr>
              <a:t>“Option code 283” in “Attribute 6” is critical, as its presence is linked to higher claim costs.</a:t>
            </a:r>
            <a:endParaRPr lang="en-US" sz="2400">
              <a:latin typeface="Times New Roman"/>
              <a:cs typeface="Times New Roman"/>
            </a:endParaRPr>
          </a:p>
          <a:p>
            <a:r>
              <a:rPr lang="en-US" sz="2400">
                <a:latin typeface="Times New Roman"/>
              </a:rPr>
              <a:t>The chart illustrates the relationship between claim costs and top feature attributes, with red indicating high claim costs and blue for lower claims.</a:t>
            </a:r>
            <a:endParaRPr lang="en-US" sz="2400">
              <a:latin typeface="Times New Roman"/>
              <a:cs typeface="Times New Roman"/>
            </a:endParaRPr>
          </a:p>
          <a:p>
            <a:r>
              <a:rPr lang="en-US" sz="2400">
                <a:latin typeface="Times New Roman"/>
              </a:rPr>
              <a:t>Option Code “Attribute 6_283” correlates with higher claims, while the absence of “Option code 284” in “Attribute 6” aligns with lower claims.</a:t>
            </a:r>
            <a:endParaRPr lang="en-US" sz="2400">
              <a:latin typeface="Times New Roman"/>
              <a:cs typeface="Times New Roman"/>
            </a:endParaRPr>
          </a:p>
        </p:txBody>
      </p:sp>
      <p:pic>
        <p:nvPicPr>
          <p:cNvPr id="3" name="Picture 2" descr="A screenshot of a graph&#10;&#10;Description automatically generated">
            <a:extLst>
              <a:ext uri="{FF2B5EF4-FFF2-40B4-BE49-F238E27FC236}">
                <a16:creationId xmlns:a16="http://schemas.microsoft.com/office/drawing/2014/main" id="{803780E4-BD20-AA2D-F028-001017816B80}"/>
              </a:ext>
            </a:extLst>
          </p:cNvPr>
          <p:cNvPicPr>
            <a:picLocks noChangeAspect="1"/>
          </p:cNvPicPr>
          <p:nvPr/>
        </p:nvPicPr>
        <p:blipFill>
          <a:blip r:embed="rId3"/>
          <a:stretch>
            <a:fillRect/>
          </a:stretch>
        </p:blipFill>
        <p:spPr>
          <a:xfrm>
            <a:off x="7361923" y="0"/>
            <a:ext cx="4830708" cy="6858000"/>
          </a:xfrm>
          <a:prstGeom prst="rect">
            <a:avLst/>
          </a:prstGeom>
        </p:spPr>
      </p:pic>
    </p:spTree>
    <p:extLst>
      <p:ext uri="{BB962C8B-B14F-4D97-AF65-F5344CB8AC3E}">
        <p14:creationId xmlns:p14="http://schemas.microsoft.com/office/powerpoint/2010/main" val="131224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ADDF5-7D64-2D50-959F-1C84DAA3B506}"/>
              </a:ext>
            </a:extLst>
          </p:cNvPr>
          <p:cNvSpPr>
            <a:spLocks noGrp="1"/>
          </p:cNvSpPr>
          <p:nvPr>
            <p:ph idx="1"/>
          </p:nvPr>
        </p:nvSpPr>
        <p:spPr>
          <a:xfrm>
            <a:off x="838200" y="1756353"/>
            <a:ext cx="10917381" cy="4877810"/>
          </a:xfrm>
        </p:spPr>
        <p:txBody>
          <a:bodyPr vert="horz" lIns="91440" tIns="45720" rIns="91440" bIns="45720" rtlCol="0" anchor="t">
            <a:normAutofit/>
          </a:bodyPr>
          <a:lstStyle/>
          <a:p>
            <a:r>
              <a:rPr lang="en-US" sz="2000" b="1" u="sng" dirty="0">
                <a:latin typeface="Times New Roman"/>
                <a:cs typeface="Times New Roman"/>
              </a:rPr>
              <a:t>Targeted Quality Improvements</a:t>
            </a:r>
            <a:r>
              <a:rPr lang="en-US" sz="2000" b="1" dirty="0">
                <a:latin typeface="Times New Roman"/>
                <a:cs typeface="Times New Roman"/>
              </a:rPr>
              <a:t>: </a:t>
            </a:r>
            <a:r>
              <a:rPr lang="en-US" sz="2000" dirty="0">
                <a:latin typeface="Times New Roman"/>
                <a:cs typeface="Times New Roman"/>
              </a:rPr>
              <a:t>Attributes with very low p-values (such as Attributes 6 and 7, or Attributes 2 and 7) indicate significant interactions that likely drive higher warranty costs. By focusing on these attribute pairs, the company can address specific quality issues in the design or manufacturing of these components, leading to reduced claims and lower costs.</a:t>
            </a:r>
          </a:p>
          <a:p>
            <a:pPr marL="0" indent="0">
              <a:buNone/>
            </a:pPr>
            <a:endParaRPr lang="en-US" sz="2000" dirty="0">
              <a:latin typeface="Times New Roman"/>
              <a:cs typeface="Times New Roman"/>
            </a:endParaRPr>
          </a:p>
          <a:p>
            <a:r>
              <a:rPr lang="en-US" sz="2000" b="1" u="sng" dirty="0">
                <a:latin typeface="Times New Roman"/>
                <a:cs typeface="Times New Roman"/>
              </a:rPr>
              <a:t>Optimized Product Configurations</a:t>
            </a:r>
            <a:r>
              <a:rPr lang="en-US" sz="2000" b="1" dirty="0">
                <a:latin typeface="Times New Roman"/>
                <a:cs typeface="Times New Roman"/>
              </a:rPr>
              <a:t>: </a:t>
            </a:r>
            <a:r>
              <a:rPr lang="en-US" sz="2000" dirty="0">
                <a:latin typeface="Times New Roman"/>
                <a:cs typeface="Times New Roman"/>
              </a:rPr>
              <a:t>Some attribute pairs, such as (Attribute 1, Attribute 6) and (Attribute 2, Attribute 5), also show strong associations with higher claim rates. For future products, the company could limit or offer alternative configurations for these specific attribute combinations, which would reduce the likelihood of costly warranty issues in the field.</a:t>
            </a:r>
          </a:p>
          <a:p>
            <a:pPr marL="0" indent="0">
              <a:buNone/>
            </a:pPr>
            <a:endParaRPr lang="en-US" sz="2000" dirty="0">
              <a:latin typeface="Times New Roman"/>
              <a:cs typeface="Times New Roman"/>
            </a:endParaRPr>
          </a:p>
          <a:p>
            <a:r>
              <a:rPr lang="en-US" sz="2000" b="1" u="sng" dirty="0">
                <a:latin typeface="Times New Roman"/>
                <a:cs typeface="Times New Roman"/>
              </a:rPr>
              <a:t>Informed Customer Recommendations</a:t>
            </a:r>
            <a:r>
              <a:rPr lang="en-US" sz="2000" b="1" dirty="0">
                <a:latin typeface="Times New Roman"/>
                <a:cs typeface="Times New Roman"/>
              </a:rPr>
              <a:t>:</a:t>
            </a:r>
            <a:r>
              <a:rPr lang="en-US" sz="2000" dirty="0">
                <a:latin typeface="Times New Roman"/>
                <a:cs typeface="Times New Roman"/>
              </a:rPr>
              <a:t> Insights from these attribute combinations could also be shared with customers in fleet or bulk sales. The company could advise customers on product configurations that are less likely to incur high warranty costs, enhancing customer trust and helping to position the company as a proactive partner in managing long-term vehicle reliability.</a:t>
            </a: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p:txBody>
      </p:sp>
      <p:sp>
        <p:nvSpPr>
          <p:cNvPr id="7" name="Title 1">
            <a:extLst>
              <a:ext uri="{FF2B5EF4-FFF2-40B4-BE49-F238E27FC236}">
                <a16:creationId xmlns:a16="http://schemas.microsoft.com/office/drawing/2014/main" id="{EB2B07A5-D3E2-277B-53B7-94C4B9CBC3A6}"/>
              </a:ext>
            </a:extLst>
          </p:cNvPr>
          <p:cNvSpPr txBox="1">
            <a:spLocks/>
          </p:cNvSpPr>
          <p:nvPr/>
        </p:nvSpPr>
        <p:spPr>
          <a:xfrm>
            <a:off x="2418559" y="537262"/>
            <a:ext cx="6268225" cy="731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chemeClr val="accent1">
                    <a:lumMod val="75000"/>
                  </a:schemeClr>
                </a:solidFill>
                <a:latin typeface="Times New Roman"/>
                <a:cs typeface="Times New Roman"/>
              </a:rPr>
              <a:t>Key Takeaways</a:t>
            </a:r>
            <a:endParaRPr lang="en-US">
              <a:solidFill>
                <a:schemeClr val="accent1">
                  <a:lumMod val="75000"/>
                </a:schemeClr>
              </a:solidFill>
            </a:endParaRPr>
          </a:p>
        </p:txBody>
      </p:sp>
    </p:spTree>
    <p:extLst>
      <p:ext uri="{BB962C8B-B14F-4D97-AF65-F5344CB8AC3E}">
        <p14:creationId xmlns:p14="http://schemas.microsoft.com/office/powerpoint/2010/main" val="307891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206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2" name="Rectangle 207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Isosceles Triangle 207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y Questions&quot; Images – Browse 408 Stock Photos, Vectors, and ...">
            <a:extLst>
              <a:ext uri="{FF2B5EF4-FFF2-40B4-BE49-F238E27FC236}">
                <a16:creationId xmlns:a16="http://schemas.microsoft.com/office/drawing/2014/main" id="{D2D49983-83E3-D6E2-BCB4-E9D1E02442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25194"/>
            <a:ext cx="10905066" cy="400761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94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CADB136E12C14B86F41A33CE7A7C1F" ma:contentTypeVersion="4" ma:contentTypeDescription="Create a new document." ma:contentTypeScope="" ma:versionID="df8ea2604d953d6ab9cfd831db470901">
  <xsd:schema xmlns:xsd="http://www.w3.org/2001/XMLSchema" xmlns:xs="http://www.w3.org/2001/XMLSchema" xmlns:p="http://schemas.microsoft.com/office/2006/metadata/properties" xmlns:ns2="1f15227e-705a-47d7-8789-24d843420657" targetNamespace="http://schemas.microsoft.com/office/2006/metadata/properties" ma:root="true" ma:fieldsID="66bb5971a5e909e3a2bf9980b07f7418" ns2:_="">
    <xsd:import namespace="1f15227e-705a-47d7-8789-24d84342065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15227e-705a-47d7-8789-24d8434206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52EA72-C864-4557-97F4-8616A18E10A4}">
  <ds:schemaRefs>
    <ds:schemaRef ds:uri="http://schemas.microsoft.com/sharepoint/v3/contenttype/forms"/>
  </ds:schemaRefs>
</ds:datastoreItem>
</file>

<file path=customXml/itemProps2.xml><?xml version="1.0" encoding="utf-8"?>
<ds:datastoreItem xmlns:ds="http://schemas.openxmlformats.org/officeDocument/2006/customXml" ds:itemID="{8B3E7C31-9240-4514-8C01-0AD65D368137}">
  <ds:schemaRefs>
    <ds:schemaRef ds:uri="3c0a5e94-6b49-43d4-89a7-d3a4aab4e40d"/>
    <ds:schemaRef ds:uri="b5b5ca5a-55e8-45a5-8650-584c7d807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565C043-8665-47D8-BBCD-0A9EBB4BAD7A}">
  <ds:schemaRefs>
    <ds:schemaRef ds:uri="1f15227e-705a-47d7-8789-24d8434206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
  <TotalTime>0</TotalTime>
  <Words>577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Courier New</vt:lpstr>
      <vt:lpstr>Times New Roman</vt:lpstr>
      <vt:lpstr>Office Theme</vt:lpstr>
      <vt:lpstr>University of North Texas Business Analytics Hackathon   Multivariate Insights into Vehicle Attributes and Warranty Claims </vt:lpstr>
      <vt:lpstr>Problem Statement</vt:lpstr>
      <vt:lpstr>PowerPoint Presentation</vt:lpstr>
      <vt:lpstr>PowerPoint Presentation</vt:lpstr>
      <vt:lpstr>Modeling</vt:lpstr>
      <vt:lpstr>Modeling Results Interpretations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Software Team Performance</dc:title>
  <dc:creator>Keerthi Malathkar</dc:creator>
  <cp:lastModifiedBy>Poolakunta Ramesh, Sirisha</cp:lastModifiedBy>
  <cp:revision>2</cp:revision>
  <dcterms:created xsi:type="dcterms:W3CDTF">2024-04-16T00:22:14Z</dcterms:created>
  <dcterms:modified xsi:type="dcterms:W3CDTF">2024-11-09T14:30:16Z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0x010100F9CADB136E12C14B86F41A33CE7A7C1F</vt:lpwstr>
  </property>
</Properties>
</file>