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a784c22941_0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a784c22941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a784c22941_0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a784c22941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a784c22941_0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a784c22941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a784c22941_0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a784c22941_0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a784c22941_0_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a784c22941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a784c22941_0_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a784c22941_0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a784c22941_0_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a784c22941_0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a784c22941_0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a784c22941_0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a784c22941_0_5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a784c22941_0_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a784c22941_0_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a784c22941_0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a784c22941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a784c22941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a784c22941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a784c22941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a784c22941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a784c22941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a784c22941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a784c22941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a784c22941_0_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a784c22941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a784c22941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a784c22941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a784c22941_0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a784c22941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a784c22941_0_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a784c22941_0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wsj.com/market-data/quotes/fx/USDJPY/historical-prices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ECON M 524- FINANCIAL ECONOMETRICS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FINAL PROJECT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" sz="5200">
                <a:solidFill>
                  <a:schemeClr val="dk1"/>
                </a:solidFill>
              </a:rPr>
              <a:t>Forecasting yen vs dollar using ARIMA model</a:t>
            </a:r>
            <a:endParaRPr sz="5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                                    by </a:t>
            </a:r>
            <a:r>
              <a:rPr lang="en">
                <a:solidFill>
                  <a:schemeClr val="dk1"/>
                </a:solidFill>
              </a:rPr>
              <a:t>Sricharan Cheeti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                                                                   Data Science Graduate Student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                                                                    Indiana University Bloomington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sz="2800"/>
              <a:t>                      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471638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2302" y="920150"/>
            <a:ext cx="6203351" cy="40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3"/>
          <p:cNvSpPr txBox="1"/>
          <p:nvPr/>
        </p:nvSpPr>
        <p:spPr>
          <a:xfrm>
            <a:off x="1322300" y="392225"/>
            <a:ext cx="645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STEP 4- Try to find a better fitting ARIMA model</a:t>
            </a:r>
            <a:endParaRPr b="1"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379614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4050" y="796101"/>
            <a:ext cx="7635699" cy="355129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5"/>
          <p:cNvSpPr txBox="1"/>
          <p:nvPr/>
        </p:nvSpPr>
        <p:spPr>
          <a:xfrm>
            <a:off x="930100" y="493050"/>
            <a:ext cx="645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STEP 5-Forecasting using the ARIMA(1,0,0)</a:t>
            </a:r>
            <a:endParaRPr b="1"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9050" y="881150"/>
            <a:ext cx="8341649" cy="3951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6"/>
          <p:cNvSpPr txBox="1"/>
          <p:nvPr/>
        </p:nvSpPr>
        <p:spPr>
          <a:xfrm>
            <a:off x="1692100" y="515475"/>
            <a:ext cx="645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Original Yen value vs Forecasted Yen value</a:t>
            </a:r>
            <a:endParaRPr b="1"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9201" y="818025"/>
            <a:ext cx="6312003" cy="417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7"/>
          <p:cNvSpPr txBox="1"/>
          <p:nvPr/>
        </p:nvSpPr>
        <p:spPr>
          <a:xfrm>
            <a:off x="1165400" y="414625"/>
            <a:ext cx="645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STEP 6-The model with least PMSE</a:t>
            </a:r>
            <a:endParaRPr b="1"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313398" cy="483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48" name="Google Shape;14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>
                <a:solidFill>
                  <a:schemeClr val="dk1"/>
                </a:solidFill>
              </a:rPr>
              <a:t>The ARIMA model arima(1,0,3) has p value less than 0.005,therefore it is statistically significant.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>
                <a:solidFill>
                  <a:schemeClr val="dk1"/>
                </a:solidFill>
              </a:rPr>
              <a:t>The Prediction Mean Square Error(PMSE) is still higher.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>
                <a:solidFill>
                  <a:schemeClr val="dk1"/>
                </a:solidFill>
              </a:rPr>
              <a:t>We could use AIC and BIC selection criteria for finding a better fit ARIMA model.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When it comes to investing real money, I would not base my decisions solely on the results of these models. Before using them, I would want to improve them by training the models and making them more statistically significant. If I did that, I would use them as one of the factors I consider, but would want to look at other factors as well before making any investment decisions.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THANK YOU!</a:t>
            </a:r>
            <a:endParaRPr u="sng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Forecasting the future yen vs dollar values using different ARIMA 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Used  Multiple ARIMA models to check which combination works best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It contains 5 columns and 784 rows in total.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b="1" lang="en"/>
              <a:t>Date</a:t>
            </a:r>
            <a:r>
              <a:rPr lang="en"/>
              <a:t>-from 1/1/19 to 1/1/22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b="1" lang="en"/>
              <a:t>Open</a:t>
            </a:r>
            <a:r>
              <a:rPr lang="en"/>
              <a:t>-How much is the yen value opened when the market opened.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b="1" lang="en"/>
              <a:t>High</a:t>
            </a:r>
            <a:r>
              <a:rPr lang="en"/>
              <a:t>-The highest the yen value reached during the market hours on that day.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b="1" lang="en"/>
              <a:t>Low</a:t>
            </a:r>
            <a:r>
              <a:rPr lang="en"/>
              <a:t>-The least the yen value reached on that day.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b="1" lang="en"/>
              <a:t>Close</a:t>
            </a:r>
            <a:r>
              <a:rPr lang="en"/>
              <a:t>-The yen value when the market closed.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https://www.wsj.com/market-data/quotes/fx/USDJPY/historical-prices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7600" y="1634050"/>
            <a:ext cx="6191862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Method 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>
                <a:solidFill>
                  <a:schemeClr val="dk1"/>
                </a:solidFill>
              </a:rPr>
              <a:t>ARIMA(p,q,d)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Auto Regressive Integrated Moving Average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An ARIMA model is characterized by 3 terms: p, d, q where,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                  -&gt; p is the order of the AR term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                   -&gt;q is the order of the MA term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          -&gt;d is the number of differencing required to make the time series stationary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2349" y="903200"/>
            <a:ext cx="6563973" cy="424030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8"/>
          <p:cNvSpPr txBox="1"/>
          <p:nvPr/>
        </p:nvSpPr>
        <p:spPr>
          <a:xfrm>
            <a:off x="1112350" y="168100"/>
            <a:ext cx="5210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Step-1</a:t>
            </a:r>
            <a:endParaRPr b="1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38975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4600" y="795625"/>
            <a:ext cx="6341202" cy="4195476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0"/>
          <p:cNvSpPr txBox="1"/>
          <p:nvPr/>
        </p:nvSpPr>
        <p:spPr>
          <a:xfrm>
            <a:off x="1124600" y="201725"/>
            <a:ext cx="419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</a:t>
            </a:r>
            <a:r>
              <a:rPr b="1" lang="en" sz="1800"/>
              <a:t>TEP 2</a:t>
            </a:r>
            <a:endParaRPr b="1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0399" y="739600"/>
            <a:ext cx="6646625" cy="425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1"/>
          <p:cNvSpPr txBox="1"/>
          <p:nvPr/>
        </p:nvSpPr>
        <p:spPr>
          <a:xfrm>
            <a:off x="1086975" y="190500"/>
            <a:ext cx="481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STEP 3- Fitted a </a:t>
            </a:r>
            <a:r>
              <a:rPr b="1" lang="en" sz="1800"/>
              <a:t>theoretical</a:t>
            </a:r>
            <a:r>
              <a:rPr b="1" lang="en" sz="1800"/>
              <a:t> ARIMA</a:t>
            </a:r>
            <a:endParaRPr b="1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