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8/2/2019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b="1" dirty="0"/>
              <a:t>Bus Reservation System Mobile App</a:t>
            </a:r>
            <a:br>
              <a:rPr lang="en-US" dirty="0"/>
            </a:b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b="1" dirty="0"/>
              <a:t>Anudeep </a:t>
            </a:r>
            <a:r>
              <a:rPr lang="en-US" b="1" dirty="0" err="1"/>
              <a:t>Kakumanu</a:t>
            </a:r>
            <a:endParaRPr lang="en-US" dirty="0"/>
          </a:p>
          <a:p>
            <a:pPr algn="ctr"/>
            <a:r>
              <a:rPr lang="en-US" b="1" dirty="0"/>
              <a:t>Sri Charan Eluri</a:t>
            </a:r>
            <a:endParaRPr lang="en-US" dirty="0"/>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a:t>Navigation controls</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User can navigate to the required page using the navigation drawer.</a:t>
            </a:r>
          </a:p>
          <a:p>
            <a:pPr lvl="1"/>
            <a:r>
              <a:rPr lang="en-US" sz="2400" dirty="0"/>
              <a:t>User can navigate to Home page, Book Ticket page, Retrieve Ticket page, Cancel Ticket page from any point while using the application</a:t>
            </a:r>
          </a:p>
        </p:txBody>
      </p:sp>
      <p:pic>
        <p:nvPicPr>
          <p:cNvPr id="9" name="Content Placeholder 8" descr="A screenshot of a cell phone&#10;&#10;Description automatically generated">
            <a:extLst>
              <a:ext uri="{FF2B5EF4-FFF2-40B4-BE49-F238E27FC236}">
                <a16:creationId xmlns:a16="http://schemas.microsoft.com/office/drawing/2014/main" id="{1146C4D0-9030-42AA-9249-5CFCE0B7EB76}"/>
              </a:ext>
            </a:extLst>
          </p:cNvPr>
          <p:cNvPicPr>
            <a:picLocks noGrp="1" noChangeAspect="1"/>
          </p:cNvPicPr>
          <p:nvPr>
            <p:ph sz="half" idx="2"/>
          </p:nvPr>
        </p:nvPicPr>
        <p:blipFill>
          <a:blip r:embed="rId3"/>
          <a:stretch>
            <a:fillRect/>
          </a:stretch>
        </p:blipFill>
        <p:spPr>
          <a:xfrm>
            <a:off x="7746513" y="2249486"/>
            <a:ext cx="1726585" cy="3541714"/>
          </a:xfrm>
          <a:prstGeom prst="rect">
            <a:avLst/>
          </a:prstGeom>
          <a:noFill/>
        </p:spPr>
      </p:pic>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744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Book Ticket</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User can book the ticket by providing the source, destination and date of journey.</a:t>
            </a:r>
          </a:p>
          <a:p>
            <a:pPr lvl="1"/>
            <a:r>
              <a:rPr lang="en-US" sz="2400" dirty="0"/>
              <a:t>Once the required information is provided, user needs to click on the search button to view the available buses on the route.</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2" descr="A screenshot of a cell phone&#10;&#10;Description automatically generated">
            <a:extLst>
              <a:ext uri="{FF2B5EF4-FFF2-40B4-BE49-F238E27FC236}">
                <a16:creationId xmlns:a16="http://schemas.microsoft.com/office/drawing/2014/main" id="{AA9FB746-B464-4E54-BC85-422B28486188}"/>
              </a:ext>
            </a:extLst>
          </p:cNvPr>
          <p:cNvPicPr>
            <a:picLocks noGrp="1" noChangeAspect="1"/>
          </p:cNvPicPr>
          <p:nvPr>
            <p:ph sz="half" idx="2"/>
          </p:nvPr>
        </p:nvPicPr>
        <p:blipFill>
          <a:blip r:embed="rId2"/>
          <a:stretch>
            <a:fillRect/>
          </a:stretch>
        </p:blipFill>
        <p:spPr>
          <a:xfrm>
            <a:off x="7748309" y="2249488"/>
            <a:ext cx="1722995" cy="3541712"/>
          </a:xfrm>
        </p:spPr>
      </p:pic>
    </p:spTree>
    <p:extLst>
      <p:ext uri="{BB962C8B-B14F-4D97-AF65-F5344CB8AC3E}">
        <p14:creationId xmlns:p14="http://schemas.microsoft.com/office/powerpoint/2010/main" val="105460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Available routes page</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Once the user clicks the search button on the book ticket page, it will show the buses available for that routes with the details like from, to, departure time and arrival time.</a:t>
            </a:r>
          </a:p>
          <a:p>
            <a:pPr lvl="1"/>
            <a:r>
              <a:rPr lang="en-US" sz="2400" dirty="0"/>
              <a:t>User can select the bus from the list view depending on the price/departure time/arrival time</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Content Placeholder 8" descr="A screenshot of a cell phone&#10;&#10;Description automatically generated">
            <a:extLst>
              <a:ext uri="{FF2B5EF4-FFF2-40B4-BE49-F238E27FC236}">
                <a16:creationId xmlns:a16="http://schemas.microsoft.com/office/drawing/2014/main" id="{30E2541D-4624-4B5F-80DB-B695E9119543}"/>
              </a:ext>
            </a:extLst>
          </p:cNvPr>
          <p:cNvPicPr>
            <a:picLocks noGrp="1" noChangeAspect="1"/>
          </p:cNvPicPr>
          <p:nvPr>
            <p:ph sz="half" idx="2"/>
          </p:nvPr>
        </p:nvPicPr>
        <p:blipFill>
          <a:blip r:embed="rId2"/>
          <a:stretch>
            <a:fillRect/>
          </a:stretch>
        </p:blipFill>
        <p:spPr>
          <a:xfrm>
            <a:off x="7748309" y="2249488"/>
            <a:ext cx="1722995" cy="3541712"/>
          </a:xfrm>
        </p:spPr>
      </p:pic>
    </p:spTree>
    <p:extLst>
      <p:ext uri="{BB962C8B-B14F-4D97-AF65-F5344CB8AC3E}">
        <p14:creationId xmlns:p14="http://schemas.microsoft.com/office/powerpoint/2010/main" val="261066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Seat layout</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User has selected the required bus now the user needs to select the seat on the bus.</a:t>
            </a:r>
          </a:p>
          <a:p>
            <a:pPr lvl="1"/>
            <a:r>
              <a:rPr lang="en-US" sz="2400" dirty="0"/>
              <a:t>User can select bus and the seat will be greyed out and will not be available for the same bus and the same date.</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Content Placeholder 8" descr="A close up of a white wall&#10;&#10;Description automatically generated">
            <a:extLst>
              <a:ext uri="{FF2B5EF4-FFF2-40B4-BE49-F238E27FC236}">
                <a16:creationId xmlns:a16="http://schemas.microsoft.com/office/drawing/2014/main" id="{E2E3C7E9-7C70-438D-8C65-B15B66EEFAA7}"/>
              </a:ext>
            </a:extLst>
          </p:cNvPr>
          <p:cNvPicPr>
            <a:picLocks noGrp="1" noChangeAspect="1"/>
          </p:cNvPicPr>
          <p:nvPr>
            <p:ph sz="half" idx="2"/>
          </p:nvPr>
        </p:nvPicPr>
        <p:blipFill>
          <a:blip r:embed="rId2"/>
          <a:stretch>
            <a:fillRect/>
          </a:stretch>
        </p:blipFill>
        <p:spPr>
          <a:xfrm>
            <a:off x="7748309" y="2249488"/>
            <a:ext cx="1722995" cy="3541712"/>
          </a:xfrm>
        </p:spPr>
      </p:pic>
    </p:spTree>
    <p:extLst>
      <p:ext uri="{BB962C8B-B14F-4D97-AF65-F5344CB8AC3E}">
        <p14:creationId xmlns:p14="http://schemas.microsoft.com/office/powerpoint/2010/main" val="406432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Ticket page</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Once the seat has been </a:t>
            </a:r>
            <a:r>
              <a:rPr lang="en-US" sz="2400" dirty="0" err="1"/>
              <a:t>choosen</a:t>
            </a:r>
            <a:r>
              <a:rPr lang="en-US" sz="2400" dirty="0"/>
              <a:t> the ticket is successfully booked and it will navigate to the ticket page.</a:t>
            </a:r>
          </a:p>
          <a:p>
            <a:pPr lvl="1"/>
            <a:r>
              <a:rPr lang="en-US" sz="2400" dirty="0"/>
              <a:t>On the ticket page it will have information like ticket id, from, to, date, time, seat no and price.</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Content Placeholder 8" descr="A screenshot of a cell phone&#10;&#10;Description automatically generated">
            <a:extLst>
              <a:ext uri="{FF2B5EF4-FFF2-40B4-BE49-F238E27FC236}">
                <a16:creationId xmlns:a16="http://schemas.microsoft.com/office/drawing/2014/main" id="{14608680-2778-479B-B82C-8236163317CF}"/>
              </a:ext>
            </a:extLst>
          </p:cNvPr>
          <p:cNvPicPr>
            <a:picLocks noGrp="1" noChangeAspect="1"/>
          </p:cNvPicPr>
          <p:nvPr>
            <p:ph sz="half" idx="2"/>
          </p:nvPr>
        </p:nvPicPr>
        <p:blipFill>
          <a:blip r:embed="rId2"/>
          <a:stretch>
            <a:fillRect/>
          </a:stretch>
        </p:blipFill>
        <p:spPr>
          <a:xfrm>
            <a:off x="7748309" y="2249488"/>
            <a:ext cx="1722995" cy="3541712"/>
          </a:xfrm>
        </p:spPr>
      </p:pic>
    </p:spTree>
    <p:extLst>
      <p:ext uri="{BB962C8B-B14F-4D97-AF65-F5344CB8AC3E}">
        <p14:creationId xmlns:p14="http://schemas.microsoft.com/office/powerpoint/2010/main" val="104674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Retrieve Ticket</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User can retrieve all the tickets which were booked by the user.</a:t>
            </a:r>
          </a:p>
          <a:p>
            <a:pPr lvl="1"/>
            <a:r>
              <a:rPr lang="en-US" sz="2400" dirty="0"/>
              <a:t>To go the ticket page to see the details user needs to select the required ticket so that it will show the details corresponding to that ticket</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Content Placeholder 8" descr="A screenshot of a cell phone&#10;&#10;Description automatically generated">
            <a:extLst>
              <a:ext uri="{FF2B5EF4-FFF2-40B4-BE49-F238E27FC236}">
                <a16:creationId xmlns:a16="http://schemas.microsoft.com/office/drawing/2014/main" id="{935AD25A-2323-4E95-BACC-9AA3F0FC0DC6}"/>
              </a:ext>
            </a:extLst>
          </p:cNvPr>
          <p:cNvPicPr>
            <a:picLocks noGrp="1" noChangeAspect="1"/>
          </p:cNvPicPr>
          <p:nvPr>
            <p:ph sz="half" idx="2"/>
          </p:nvPr>
        </p:nvPicPr>
        <p:blipFill>
          <a:blip r:embed="rId2"/>
          <a:stretch>
            <a:fillRect/>
          </a:stretch>
        </p:blipFill>
        <p:spPr>
          <a:xfrm>
            <a:off x="6468421" y="2097088"/>
            <a:ext cx="1722995" cy="3541712"/>
          </a:xfrm>
        </p:spPr>
      </p:pic>
      <p:pic>
        <p:nvPicPr>
          <p:cNvPr id="11" name="Content Placeholder 8" descr="A screenshot of a cell phone&#10;&#10;Description automatically generated">
            <a:extLst>
              <a:ext uri="{FF2B5EF4-FFF2-40B4-BE49-F238E27FC236}">
                <a16:creationId xmlns:a16="http://schemas.microsoft.com/office/drawing/2014/main" id="{DBF638B2-49BE-4557-AE0F-835350DE6369}"/>
              </a:ext>
            </a:extLst>
          </p:cNvPr>
          <p:cNvPicPr>
            <a:picLocks noChangeAspect="1"/>
          </p:cNvPicPr>
          <p:nvPr/>
        </p:nvPicPr>
        <p:blipFill>
          <a:blip r:embed="rId3"/>
          <a:stretch>
            <a:fillRect/>
          </a:stretch>
        </p:blipFill>
        <p:spPr>
          <a:xfrm>
            <a:off x="8640038" y="2097088"/>
            <a:ext cx="1722995" cy="3541712"/>
          </a:xfrm>
          <a:prstGeom prst="rect">
            <a:avLst/>
          </a:prstGeom>
        </p:spPr>
      </p:pic>
    </p:spTree>
    <p:extLst>
      <p:ext uri="{BB962C8B-B14F-4D97-AF65-F5344CB8AC3E}">
        <p14:creationId xmlns:p14="http://schemas.microsoft.com/office/powerpoint/2010/main" val="361497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Cancel Ticket</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User can cancel the ticket by providing the ticket id.</a:t>
            </a:r>
          </a:p>
          <a:p>
            <a:pPr lvl="1"/>
            <a:r>
              <a:rPr lang="en-US" sz="2400" dirty="0"/>
              <a:t>User needs to click on the cancel button to cancel the ticket successfully.</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descr="A screenshot of a cell phone&#10;&#10;Description automatically generated">
            <a:extLst>
              <a:ext uri="{FF2B5EF4-FFF2-40B4-BE49-F238E27FC236}">
                <a16:creationId xmlns:a16="http://schemas.microsoft.com/office/drawing/2014/main" id="{FCD43C37-03C8-4317-8D23-C7F0599D9436}"/>
              </a:ext>
            </a:extLst>
          </p:cNvPr>
          <p:cNvPicPr>
            <a:picLocks noGrp="1" noChangeAspect="1"/>
          </p:cNvPicPr>
          <p:nvPr>
            <p:ph sz="half" idx="2"/>
          </p:nvPr>
        </p:nvPicPr>
        <p:blipFill>
          <a:blip r:embed="rId2"/>
          <a:stretch>
            <a:fillRect/>
          </a:stretch>
        </p:blipFill>
        <p:spPr>
          <a:xfrm>
            <a:off x="6339387" y="2233124"/>
            <a:ext cx="1722995" cy="3541712"/>
          </a:xfrm>
        </p:spPr>
      </p:pic>
      <p:pic>
        <p:nvPicPr>
          <p:cNvPr id="11" name="Picture 10" descr="A screenshot of a cell phone&#10;&#10;Description automatically generated">
            <a:extLst>
              <a:ext uri="{FF2B5EF4-FFF2-40B4-BE49-F238E27FC236}">
                <a16:creationId xmlns:a16="http://schemas.microsoft.com/office/drawing/2014/main" id="{38C2BDD0-06FD-4E98-BE1C-AB7D0C6AC9BD}"/>
              </a:ext>
            </a:extLst>
          </p:cNvPr>
          <p:cNvPicPr>
            <a:picLocks noChangeAspect="1"/>
          </p:cNvPicPr>
          <p:nvPr/>
        </p:nvPicPr>
        <p:blipFill>
          <a:blip r:embed="rId3"/>
          <a:stretch>
            <a:fillRect/>
          </a:stretch>
        </p:blipFill>
        <p:spPr>
          <a:xfrm>
            <a:off x="8381970" y="2233125"/>
            <a:ext cx="1722995" cy="3541711"/>
          </a:xfrm>
          <a:prstGeom prst="rect">
            <a:avLst/>
          </a:prstGeom>
        </p:spPr>
      </p:pic>
    </p:spTree>
    <p:extLst>
      <p:ext uri="{BB962C8B-B14F-4D97-AF65-F5344CB8AC3E}">
        <p14:creationId xmlns:p14="http://schemas.microsoft.com/office/powerpoint/2010/main" val="15980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68584" y="2249486"/>
            <a:ext cx="9905998" cy="1478570"/>
          </a:xfrm>
          <a:prstGeom prst="rect">
            <a:avLst/>
          </a:prstGeom>
        </p:spPr>
        <p:txBody>
          <a:bodyPr vert="horz" lIns="91440" tIns="45720" rIns="91440" bIns="45720" rtlCol="0" anchor="ctr">
            <a:normAutofit/>
          </a:bodyPr>
          <a:lstStyle/>
          <a:p>
            <a:pPr algn="ctr"/>
            <a:r>
              <a:rPr lang="en-US" kern="1200" cap="all" baseline="0" dirty="0">
                <a:latin typeface="+mj-lt"/>
                <a:ea typeface="+mj-ea"/>
                <a:cs typeface="+mj-cs"/>
              </a:rPr>
              <a:t>Thank you</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p>
        </p:txBody>
      </p:sp>
    </p:spTree>
    <p:extLst>
      <p:ext uri="{BB962C8B-B14F-4D97-AF65-F5344CB8AC3E}">
        <p14:creationId xmlns:p14="http://schemas.microsoft.com/office/powerpoint/2010/main" val="39060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sp>
        <p:nvSpPr>
          <p:cNvPr id="3" name="Content Placeholder 2">
            <a:extLst>
              <a:ext uri="{FF2B5EF4-FFF2-40B4-BE49-F238E27FC236}">
                <a16:creationId xmlns:a16="http://schemas.microsoft.com/office/drawing/2014/main" id="{436B5C3A-B018-446C-926D-57D73AA5C68F}"/>
              </a:ext>
            </a:extLst>
          </p:cNvPr>
          <p:cNvSpPr>
            <a:spLocks noGrp="1"/>
          </p:cNvSpPr>
          <p:nvPr>
            <p:ph idx="1"/>
          </p:nvPr>
        </p:nvSpPr>
        <p:spPr/>
        <p:txBody>
          <a:bodyPr>
            <a:normAutofit fontScale="77500" lnSpcReduction="20000"/>
          </a:bodyPr>
          <a:lstStyle/>
          <a:p>
            <a:pPr marL="0" indent="0">
              <a:buNone/>
            </a:pPr>
            <a:r>
              <a:rPr lang="en-US" dirty="0"/>
              <a:t>Buses are the most frequently available and most used vehicle for going from small distance trip to very long trip. They’re a no. of types of buses available in the market according to the private or public. What the problem here arises about the ticket is everyone has to take a card and want seats. But it’s not possible. The buses which will register on our system will have the option to give their customers an option to select the seats of the bus according to their wish as many places depending on the availability. </a:t>
            </a:r>
          </a:p>
          <a:p>
            <a:pPr marL="0" indent="0">
              <a:buNone/>
            </a:pPr>
            <a:r>
              <a:rPr lang="en-US" dirty="0"/>
              <a:t>Making the system more useful unique tickets will be generated as its seats confirmed. Here we are with a system which can facilitate the users to which they can get their seats </a:t>
            </a:r>
            <a:r>
              <a:rPr lang="en-US" dirty="0" err="1"/>
              <a:t>prior.By</a:t>
            </a:r>
            <a:r>
              <a:rPr lang="en-US" dirty="0"/>
              <a:t> Creating a Mobile application to this system, everyone can book the tickets from their mobile itself without logging into their customers. And now a days, everyone is having a smart phone and it is very convenient for the customers to book a ticket for their travel.</a:t>
            </a:r>
          </a:p>
          <a:p>
            <a:pPr marL="0" indent="0">
              <a:buNone/>
            </a:pPr>
            <a:endParaRPr lang="en-US" dirty="0"/>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Users and stakeholders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t>Bus reservation system mobile application is made of the combination of modules which work with collaboration with each other and make it beneficial to accomplish the main aim of the scheme.</a:t>
            </a:r>
          </a:p>
          <a:p>
            <a:r>
              <a:rPr lang="en-US" dirty="0"/>
              <a:t>The main users of this application will be customers as it will enable them to book a seat in a bus by choosing the route, travel date and the available seats.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Scope</a:t>
            </a:r>
          </a:p>
        </p:txBody>
      </p:sp>
      <p:sp>
        <p:nvSpPr>
          <p:cNvPr id="3" name="Content Placeholder 2">
            <a:extLst>
              <a:ext uri="{FF2B5EF4-FFF2-40B4-BE49-F238E27FC236}">
                <a16:creationId xmlns:a16="http://schemas.microsoft.com/office/drawing/2014/main" id="{A8E0F15B-90EF-40DE-BF6B-B84864D86156}"/>
              </a:ext>
            </a:extLst>
          </p:cNvPr>
          <p:cNvSpPr>
            <a:spLocks noGrp="1"/>
          </p:cNvSpPr>
          <p:nvPr>
            <p:ph idx="1"/>
          </p:nvPr>
        </p:nvSpPr>
        <p:spPr/>
        <p:txBody>
          <a:bodyPr/>
          <a:lstStyle/>
          <a:p>
            <a:pPr marL="0" indent="0">
              <a:buNone/>
            </a:pPr>
            <a:r>
              <a:rPr lang="en-US" dirty="0"/>
              <a:t>Below is the list of features that will be available on the application</a:t>
            </a:r>
          </a:p>
          <a:p>
            <a:pPr lvl="0"/>
            <a:r>
              <a:rPr lang="en-US" dirty="0"/>
              <a:t>User Registration</a:t>
            </a:r>
          </a:p>
          <a:p>
            <a:pPr lvl="0"/>
            <a:r>
              <a:rPr lang="en-US" dirty="0"/>
              <a:t>User Login.</a:t>
            </a:r>
          </a:p>
          <a:p>
            <a:pPr lvl="0"/>
            <a:r>
              <a:rPr lang="en-US" dirty="0"/>
              <a:t>Ticket Booking</a:t>
            </a:r>
          </a:p>
          <a:p>
            <a:pPr lvl="0"/>
            <a:r>
              <a:rPr lang="en-US" dirty="0"/>
              <a:t>Retrieve ticket</a:t>
            </a:r>
          </a:p>
          <a:p>
            <a:pPr lvl="0"/>
            <a:r>
              <a:rPr lang="en-US" dirty="0"/>
              <a:t>Cancel ticket</a:t>
            </a:r>
          </a:p>
          <a:p>
            <a:endParaRPr lang="en-US"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Technologies used</a:t>
            </a:r>
          </a:p>
        </p:txBody>
      </p:sp>
      <p:sp>
        <p:nvSpPr>
          <p:cNvPr id="6" name="Content Placeholder 5">
            <a:extLst>
              <a:ext uri="{FF2B5EF4-FFF2-40B4-BE49-F238E27FC236}">
                <a16:creationId xmlns:a16="http://schemas.microsoft.com/office/drawing/2014/main" id="{75A79F14-0BA0-4A39-84C2-67AB78ED76B4}"/>
              </a:ext>
            </a:extLst>
          </p:cNvPr>
          <p:cNvSpPr>
            <a:spLocks noGrp="1"/>
          </p:cNvSpPr>
          <p:nvPr>
            <p:ph sz="half" idx="1"/>
          </p:nvPr>
        </p:nvSpPr>
        <p:spPr>
          <a:xfrm>
            <a:off x="1141410" y="2249486"/>
            <a:ext cx="7910311" cy="3541714"/>
          </a:xfrm>
        </p:spPr>
        <p:txBody>
          <a:bodyPr/>
          <a:lstStyle/>
          <a:p>
            <a:pPr lvl="0"/>
            <a:r>
              <a:rPr lang="en-US" dirty="0"/>
              <a:t>OS  –  Windows 10, Android OS</a:t>
            </a:r>
          </a:p>
          <a:p>
            <a:pPr lvl="0"/>
            <a:r>
              <a:rPr lang="en-US" dirty="0"/>
              <a:t>Platform – Java 1.8, XML</a:t>
            </a:r>
          </a:p>
          <a:p>
            <a:pPr lvl="0"/>
            <a:r>
              <a:rPr lang="en-US" dirty="0"/>
              <a:t>Database – SQLite</a:t>
            </a:r>
          </a:p>
          <a:p>
            <a:pPr lvl="0"/>
            <a:r>
              <a:rPr lang="en-US" dirty="0"/>
              <a:t>IDE –  Android Studio </a:t>
            </a:r>
          </a:p>
          <a:p>
            <a:pPr lvl="0"/>
            <a:r>
              <a:rPr lang="en-US" dirty="0"/>
              <a:t>Minimum API 23(</a:t>
            </a:r>
            <a:r>
              <a:rPr lang="en-US" dirty="0" err="1"/>
              <a:t>Marshmellow</a:t>
            </a:r>
            <a:r>
              <a:rPr lang="en-US" dirty="0"/>
              <a:t>)</a:t>
            </a:r>
          </a:p>
          <a:p>
            <a:pPr marL="0" indent="0">
              <a:buNone/>
            </a:pPr>
            <a:endParaRPr lang="en-US" dirty="0"/>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25303" y="2271150"/>
            <a:ext cx="9905998" cy="1478570"/>
          </a:xfrm>
        </p:spPr>
        <p:txBody>
          <a:bodyPr>
            <a:normAutofit/>
          </a:bodyPr>
          <a:lstStyle/>
          <a:p>
            <a:r>
              <a:rPr lang="en-US" sz="4400" dirty="0">
                <a:latin typeface="Rockwell" panose="02060603020205020403" pitchFamily="18" charset="0"/>
              </a:rPr>
              <a:t>Project flow</a:t>
            </a: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a:latin typeface="+mj-lt"/>
                <a:ea typeface="+mj-ea"/>
                <a:cs typeface="+mj-cs"/>
              </a:rPr>
              <a:t>User Registration</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The first-time users of the app should register first.</a:t>
            </a:r>
          </a:p>
          <a:p>
            <a:pPr lvl="1"/>
            <a:r>
              <a:rPr lang="en-US" sz="2400" dirty="0"/>
              <a:t>Application ask the user to enter the password and to re-enter the password.</a:t>
            </a:r>
          </a:p>
          <a:p>
            <a:pPr lvl="1"/>
            <a:r>
              <a:rPr lang="en-US" sz="2400" dirty="0"/>
              <a:t>Once the password is entered, user clicks on register button.</a:t>
            </a:r>
          </a:p>
        </p:txBody>
      </p:sp>
      <p:pic>
        <p:nvPicPr>
          <p:cNvPr id="7" name="Content Placeholder 6" descr="A screenshot of a cell phone&#10;&#10;Description automatically generated">
            <a:extLst>
              <a:ext uri="{FF2B5EF4-FFF2-40B4-BE49-F238E27FC236}">
                <a16:creationId xmlns:a16="http://schemas.microsoft.com/office/drawing/2014/main" id="{5308AF3C-357F-4ECC-B346-FE39C6DD6245}"/>
              </a:ext>
            </a:extLst>
          </p:cNvPr>
          <p:cNvPicPr>
            <a:picLocks noGrp="1" noChangeAspect="1"/>
          </p:cNvPicPr>
          <p:nvPr>
            <p:ph sz="half" idx="2"/>
          </p:nvPr>
        </p:nvPicPr>
        <p:blipFill>
          <a:blip r:embed="rId3"/>
          <a:stretch>
            <a:fillRect/>
          </a:stretch>
        </p:blipFill>
        <p:spPr>
          <a:xfrm>
            <a:off x="7746513" y="2249486"/>
            <a:ext cx="1726585" cy="3541714"/>
          </a:xfrm>
          <a:prstGeom prst="rect">
            <a:avLst/>
          </a:prstGeom>
          <a:noFill/>
        </p:spPr>
      </p:pic>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User Login</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a:t>Every time when the user wants to use the app, user needs to enter the password which was set by the user while registering.</a:t>
            </a:r>
          </a:p>
          <a:p>
            <a:pPr lvl="1"/>
            <a:r>
              <a:rPr lang="en-US" sz="2400"/>
              <a:t>Once the password is entered Click on the login button to use the app.</a:t>
            </a:r>
            <a:endParaRPr lang="en-US" sz="2400" dirty="0"/>
          </a:p>
        </p:txBody>
      </p:sp>
      <p:pic>
        <p:nvPicPr>
          <p:cNvPr id="9" name="Content Placeholder 8" descr="A screenshot of a cell phone&#10;&#10;Description automatically generated">
            <a:extLst>
              <a:ext uri="{FF2B5EF4-FFF2-40B4-BE49-F238E27FC236}">
                <a16:creationId xmlns:a16="http://schemas.microsoft.com/office/drawing/2014/main" id="{C7EF2CCE-F4AB-4010-8041-1E92519594F1}"/>
              </a:ext>
            </a:extLst>
          </p:cNvPr>
          <p:cNvPicPr>
            <a:picLocks noGrp="1" noChangeAspect="1"/>
          </p:cNvPicPr>
          <p:nvPr>
            <p:ph sz="half" idx="2"/>
          </p:nvPr>
        </p:nvPicPr>
        <p:blipFill>
          <a:blip r:embed="rId3"/>
          <a:stretch>
            <a:fillRect/>
          </a:stretch>
        </p:blipFill>
        <p:spPr>
          <a:xfrm>
            <a:off x="7746513" y="2249486"/>
            <a:ext cx="1726585" cy="3541714"/>
          </a:xfrm>
          <a:prstGeom prst="rect">
            <a:avLst/>
          </a:prstGeom>
          <a:noFill/>
        </p:spPr>
      </p:pic>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509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kern="1200" cap="all" baseline="0" dirty="0">
                <a:latin typeface="+mj-lt"/>
                <a:ea typeface="+mj-ea"/>
                <a:cs typeface="+mj-cs"/>
              </a:rPr>
              <a:t>Home Page</a:t>
            </a:r>
          </a:p>
        </p:txBody>
      </p:sp>
      <p:sp>
        <p:nvSpPr>
          <p:cNvPr id="5" name="Content Placeholder 2">
            <a:extLst>
              <a:ext uri="{FF2B5EF4-FFF2-40B4-BE49-F238E27FC236}">
                <a16:creationId xmlns:a16="http://schemas.microsoft.com/office/drawing/2014/main" id="{F4C3C233-181D-4754-A27E-9246EAC4CD63}"/>
              </a:ext>
            </a:extLst>
          </p:cNvPr>
          <p:cNvSpPr txBox="1">
            <a:spLocks/>
          </p:cNvSpPr>
          <p:nvPr/>
        </p:nvSpPr>
        <p:spPr>
          <a:xfrm>
            <a:off x="1141410" y="2249486"/>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dirty="0"/>
              <a:t>After the successful login to the app user first enters into the Home page.</a:t>
            </a:r>
          </a:p>
        </p:txBody>
      </p:sp>
      <p:sp>
        <p:nvSpPr>
          <p:cNvPr id="4" name="Content Placeholder 2">
            <a:extLst>
              <a:ext uri="{FF2B5EF4-FFF2-40B4-BE49-F238E27FC236}">
                <a16:creationId xmlns:a16="http://schemas.microsoft.com/office/drawing/2014/main" id="{050410D5-4693-45DB-9BEA-56B2738EDDEC}"/>
              </a:ext>
            </a:extLst>
          </p:cNvPr>
          <p:cNvSpPr txBox="1">
            <a:spLocks/>
          </p:cNvSpPr>
          <p:nvPr/>
        </p:nvSpPr>
        <p:spPr>
          <a:xfrm>
            <a:off x="6468421" y="2190764"/>
            <a:ext cx="516710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Content Placeholder 8" descr="A screenshot of a cell phone&#10;&#10;Description automatically generated">
            <a:extLst>
              <a:ext uri="{FF2B5EF4-FFF2-40B4-BE49-F238E27FC236}">
                <a16:creationId xmlns:a16="http://schemas.microsoft.com/office/drawing/2014/main" id="{340B9FD2-5114-4F6D-89A9-E7B9B0263AA8}"/>
              </a:ext>
            </a:extLst>
          </p:cNvPr>
          <p:cNvPicPr>
            <a:picLocks noGrp="1" noChangeAspect="1"/>
          </p:cNvPicPr>
          <p:nvPr>
            <p:ph sz="half" idx="2"/>
          </p:nvPr>
        </p:nvPicPr>
        <p:blipFill>
          <a:blip r:embed="rId2"/>
          <a:stretch>
            <a:fillRect/>
          </a:stretch>
        </p:blipFill>
        <p:spPr>
          <a:xfrm>
            <a:off x="7748309" y="2249488"/>
            <a:ext cx="1722995" cy="3541712"/>
          </a:xfrm>
        </p:spPr>
      </p:pic>
    </p:spTree>
    <p:extLst>
      <p:ext uri="{BB962C8B-B14F-4D97-AF65-F5344CB8AC3E}">
        <p14:creationId xmlns:p14="http://schemas.microsoft.com/office/powerpoint/2010/main" val="181837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purl.org/dc/dcmitype/"/>
    <ds:schemaRef ds:uri="http://schemas.openxmlformats.org/package/2006/metadata/core-properties"/>
    <ds:schemaRef ds:uri="16c05727-aa75-4e4a-9b5f-8a80a1165891"/>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Tahoma</vt:lpstr>
      <vt:lpstr>Tw Cen MT</vt:lpstr>
      <vt:lpstr>Circuit</vt:lpstr>
      <vt:lpstr>Bus Reservation System Mobile App </vt:lpstr>
      <vt:lpstr>The Problem</vt:lpstr>
      <vt:lpstr>Users and stakeholders</vt:lpstr>
      <vt:lpstr>Scope</vt:lpstr>
      <vt:lpstr>Technologies used</vt:lpstr>
      <vt:lpstr>Project flow</vt:lpstr>
      <vt:lpstr>User Registration</vt:lpstr>
      <vt:lpstr>User Login</vt:lpstr>
      <vt:lpstr>Home Page</vt:lpstr>
      <vt:lpstr>Navigation controls</vt:lpstr>
      <vt:lpstr>Book Ticket</vt:lpstr>
      <vt:lpstr>Available routes page</vt:lpstr>
      <vt:lpstr>Seat layout</vt:lpstr>
      <vt:lpstr>Ticket page</vt:lpstr>
      <vt:lpstr>Retrieve Ticket</vt:lpstr>
      <vt:lpstr>Cancel Ticket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2019-08-02T18:58:12Z</dcterms:created>
  <dcterms:modified xsi:type="dcterms:W3CDTF">2019-08-02T19:24:15Z</dcterms:modified>
</cp:coreProperties>
</file>