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73900" y="0"/>
            <a:ext cx="8520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 sz="2433">
                <a:latin typeface="Times New Roman"/>
                <a:ea typeface="Times New Roman"/>
                <a:cs typeface="Times New Roman"/>
                <a:sym typeface="Times New Roman"/>
              </a:rPr>
              <a:t>275 Mini Project-1 :Tri-code Communication</a:t>
            </a:r>
            <a:endParaRPr b="1" sz="24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981700" y="4177800"/>
            <a:ext cx="2085300" cy="9153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 </a:t>
            </a:r>
            <a:r>
              <a:rPr lang="en" sz="1520">
                <a:latin typeface="Times New Roman"/>
                <a:ea typeface="Times New Roman"/>
                <a:cs typeface="Times New Roman"/>
                <a:sym typeface="Times New Roman"/>
              </a:rPr>
              <a:t>Team:</a:t>
            </a: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>
                <a:latin typeface="Times New Roman"/>
                <a:ea typeface="Times New Roman"/>
                <a:cs typeface="Times New Roman"/>
                <a:sym typeface="Times New Roman"/>
              </a:rPr>
              <a:t>Sri Charan Reddy Mallu</a:t>
            </a: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>
                <a:latin typeface="Times New Roman"/>
                <a:ea typeface="Times New Roman"/>
                <a:cs typeface="Times New Roman"/>
                <a:sym typeface="Times New Roman"/>
              </a:rPr>
              <a:t>Mahek Virani</a:t>
            </a: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>
                <a:latin typeface="Times New Roman"/>
                <a:ea typeface="Times New Roman"/>
                <a:cs typeface="Times New Roman"/>
                <a:sym typeface="Times New Roman"/>
              </a:rPr>
              <a:t>Naga Varun Bathina</a:t>
            </a: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06850" y="559400"/>
            <a:ext cx="8405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Insights: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 for server shutdown scenarios to ensure proper client termination with retry strategy.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Resolved the close_wait state issue in clients to maintain system stability.(Bytes read -1)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Established thorough cleanup procedures for both server and client shutdowns to prevent resource leaks upon shutdown.(socket.close(), clt.stop() during error handling)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Cross-Language Communication: Developed a standardized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message format to facilitate seamless interlanguage  communication between C++, Java, and Python components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25" y="2507250"/>
            <a:ext cx="4910775" cy="23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