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AJAX AND JQUERY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1029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by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1…&lt;script&gt;</a:t>
            </a:r>
            <a:endParaRPr lang="en-IN" dirty="0" smtClean="0"/>
          </a:p>
          <a:p>
            <a:r>
              <a:rPr lang="en-IN" dirty="0" err="1" smtClean="0"/>
              <a:t>var</a:t>
            </a:r>
            <a:r>
              <a:rPr lang="en-IN" dirty="0" smtClean="0"/>
              <a:t> </a:t>
            </a:r>
            <a:r>
              <a:rPr lang="en-IN" dirty="0"/>
              <a:t>name=</a:t>
            </a:r>
            <a:r>
              <a:rPr lang="en-IN" dirty="0" smtClean="0"/>
              <a:t>'</a:t>
            </a:r>
            <a:r>
              <a:rPr lang="en-IN" dirty="0" err="1" smtClean="0"/>
              <a:t>alex</a:t>
            </a:r>
            <a:r>
              <a:rPr lang="en-IN" dirty="0" smtClean="0"/>
              <a:t>‘;</a:t>
            </a:r>
          </a:p>
          <a:p>
            <a:r>
              <a:rPr lang="en-US" dirty="0" smtClean="0"/>
              <a:t>&lt;/script&gt;</a:t>
            </a:r>
          </a:p>
          <a:p>
            <a:r>
              <a:rPr lang="en-US" dirty="0" smtClean="0"/>
              <a:t>Check the output on console</a:t>
            </a:r>
          </a:p>
          <a:p>
            <a:r>
              <a:rPr lang="en-US" dirty="0" smtClean="0"/>
              <a:t>Put name and enter</a:t>
            </a:r>
          </a:p>
          <a:p>
            <a:r>
              <a:rPr lang="en-US" dirty="0"/>
              <a:t>2</a:t>
            </a:r>
            <a:r>
              <a:rPr lang="en-US" dirty="0" smtClean="0"/>
              <a:t>….&lt;script&gt; </a:t>
            </a:r>
            <a:r>
              <a:rPr lang="en-US" dirty="0" err="1"/>
              <a:t>jQuery.ajax</a:t>
            </a:r>
            <a:r>
              <a:rPr lang="en-US" dirty="0" smtClean="0"/>
              <a:t>();&lt;/script&gt;</a:t>
            </a:r>
          </a:p>
          <a:p>
            <a:r>
              <a:rPr lang="en-US" dirty="0" smtClean="0"/>
              <a:t>//check the library is working or not</a:t>
            </a:r>
          </a:p>
          <a:p>
            <a:r>
              <a:rPr lang="en-US" dirty="0" smtClean="0"/>
              <a:t>Or </a:t>
            </a:r>
          </a:p>
          <a:p>
            <a:r>
              <a:rPr lang="en-US" dirty="0"/>
              <a:t>$.</a:t>
            </a:r>
            <a:r>
              <a:rPr lang="en-US" dirty="0" err="1"/>
              <a:t>ajax</a:t>
            </a:r>
            <a:r>
              <a:rPr lang="en-US" dirty="0" smtClean="0"/>
              <a:t>(); //simply use $ instead of </a:t>
            </a:r>
            <a:r>
              <a:rPr lang="en-US" dirty="0" err="1" smtClean="0"/>
              <a:t>jquery</a:t>
            </a:r>
            <a:r>
              <a:rPr lang="en-US" dirty="0" smtClean="0"/>
              <a:t> object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6802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the http request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$.</a:t>
            </a:r>
            <a:r>
              <a:rPr lang="en-IN" dirty="0" err="1" smtClean="0"/>
              <a:t>ajax</a:t>
            </a:r>
            <a:r>
              <a:rPr lang="en-IN" dirty="0" smtClean="0"/>
              <a:t>({	</a:t>
            </a:r>
          </a:p>
          <a:p>
            <a:r>
              <a:rPr lang="en-IN" dirty="0" err="1" smtClean="0"/>
              <a:t>url</a:t>
            </a:r>
            <a:r>
              <a:rPr lang="en-IN" dirty="0" smtClean="0"/>
              <a:t>: 'file.txt',			</a:t>
            </a:r>
          </a:p>
          <a:p>
            <a:r>
              <a:rPr lang="en-IN" dirty="0" smtClean="0"/>
              <a:t>success: function(data){			console.log('data');},</a:t>
            </a:r>
          </a:p>
          <a:p>
            <a:r>
              <a:rPr lang="en-IN" dirty="0" err="1" smtClean="0"/>
              <a:t>error:function</a:t>
            </a:r>
            <a:r>
              <a:rPr lang="en-IN" dirty="0" smtClean="0"/>
              <a:t>(){			console.log('something went wrong');			}			</a:t>
            </a:r>
          </a:p>
          <a:p>
            <a:r>
              <a:rPr lang="en-IN" dirty="0" smtClean="0"/>
              <a:t>});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6867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Uploading 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&lt;body&gt;</a:t>
            </a:r>
          </a:p>
          <a:p>
            <a:r>
              <a:rPr lang="en-IN" dirty="0"/>
              <a:t>	&lt;a </a:t>
            </a:r>
            <a:r>
              <a:rPr lang="en-IN" dirty="0" err="1"/>
              <a:t>href</a:t>
            </a:r>
            <a:r>
              <a:rPr lang="en-IN" dirty="0"/>
              <a:t>="#" id="load"&gt;load the file&lt;/a&gt;</a:t>
            </a:r>
          </a:p>
          <a:p>
            <a:r>
              <a:rPr lang="en-IN" dirty="0"/>
              <a:t>	&lt;</a:t>
            </a:r>
            <a:r>
              <a:rPr lang="en-IN" dirty="0" smtClean="0"/>
              <a:t>div </a:t>
            </a:r>
            <a:r>
              <a:rPr lang="en-IN" dirty="0"/>
              <a:t>id="contents"&gt;&lt;/div&gt;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609975"/>
            <a:ext cx="5543550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29803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676400"/>
            <a:ext cx="4191000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816927"/>
            <a:ext cx="4667250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778143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Cont..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0362"/>
            <a:ext cx="8229600" cy="4525963"/>
          </a:xfrm>
        </p:spPr>
        <p:txBody>
          <a:bodyPr>
            <a:normAutofit fontScale="55000" lnSpcReduction="20000"/>
          </a:bodyPr>
          <a:lstStyle/>
          <a:p>
            <a:pPr marL="457200" lvl="1" indent="0">
              <a:buNone/>
            </a:pPr>
            <a:r>
              <a:rPr lang="en-IN" dirty="0" smtClean="0"/>
              <a:t>                                                    $('#load').on('</a:t>
            </a:r>
            <a:r>
              <a:rPr lang="en-IN" dirty="0" err="1" smtClean="0"/>
              <a:t>click',function</a:t>
            </a:r>
            <a:r>
              <a:rPr lang="en-IN" dirty="0" smtClean="0"/>
              <a:t>(){</a:t>
            </a:r>
          </a:p>
          <a:p>
            <a:r>
              <a:rPr lang="en-IN" dirty="0" smtClean="0"/>
              <a:t>			</a:t>
            </a:r>
            <a:r>
              <a:rPr lang="en-IN" dirty="0" err="1" smtClean="0"/>
              <a:t>var</a:t>
            </a:r>
            <a:r>
              <a:rPr lang="en-IN" dirty="0" smtClean="0"/>
              <a:t> contents=$('#contents');</a:t>
            </a:r>
          </a:p>
          <a:p>
            <a:r>
              <a:rPr lang="en-IN" dirty="0" smtClean="0"/>
              <a:t>			$.</a:t>
            </a:r>
            <a:r>
              <a:rPr lang="en-IN" dirty="0" err="1" smtClean="0"/>
              <a:t>ajax</a:t>
            </a:r>
            <a:r>
              <a:rPr lang="en-IN" dirty="0" smtClean="0"/>
              <a:t>({</a:t>
            </a:r>
          </a:p>
          <a:p>
            <a:r>
              <a:rPr lang="en-IN" dirty="0" smtClean="0"/>
              <a:t>			</a:t>
            </a:r>
            <a:r>
              <a:rPr lang="en-IN" dirty="0" err="1" smtClean="0"/>
              <a:t>url</a:t>
            </a:r>
            <a:r>
              <a:rPr lang="en-IN" dirty="0" smtClean="0"/>
              <a:t>: 'file.txt',</a:t>
            </a:r>
          </a:p>
          <a:p>
            <a:r>
              <a:rPr lang="en-IN" dirty="0" smtClean="0"/>
              <a:t>			</a:t>
            </a:r>
            <a:r>
              <a:rPr lang="en-IN" dirty="0" err="1" smtClean="0"/>
              <a:t>cache:false</a:t>
            </a:r>
            <a:r>
              <a:rPr lang="en-IN" dirty="0" smtClean="0"/>
              <a:t>, //explain cache</a:t>
            </a:r>
          </a:p>
          <a:p>
            <a:r>
              <a:rPr lang="en-IN" dirty="0"/>
              <a:t>			success: function(data)</a:t>
            </a:r>
          </a:p>
          <a:p>
            <a:r>
              <a:rPr lang="en-IN" dirty="0"/>
              <a:t>			{</a:t>
            </a:r>
          </a:p>
          <a:p>
            <a:r>
              <a:rPr lang="en-IN" dirty="0"/>
              <a:t>			</a:t>
            </a:r>
            <a:r>
              <a:rPr lang="en-IN" dirty="0" err="1"/>
              <a:t>contents.text</a:t>
            </a:r>
            <a:r>
              <a:rPr lang="en-IN" dirty="0"/>
              <a:t>(data);</a:t>
            </a:r>
          </a:p>
          <a:p>
            <a:r>
              <a:rPr lang="en-IN" dirty="0"/>
              <a:t>			},</a:t>
            </a:r>
          </a:p>
          <a:p>
            <a:r>
              <a:rPr lang="en-IN" dirty="0"/>
              <a:t>			</a:t>
            </a:r>
            <a:r>
              <a:rPr lang="en-IN" dirty="0" err="1"/>
              <a:t>error:function</a:t>
            </a:r>
            <a:r>
              <a:rPr lang="en-IN" dirty="0"/>
              <a:t>()</a:t>
            </a:r>
          </a:p>
          <a:p>
            <a:r>
              <a:rPr lang="en-IN" dirty="0"/>
              <a:t>			{</a:t>
            </a:r>
          </a:p>
          <a:p>
            <a:r>
              <a:rPr lang="en-IN" dirty="0"/>
              <a:t>			console.log('something went wrong');</a:t>
            </a:r>
          </a:p>
          <a:p>
            <a:r>
              <a:rPr lang="en-IN" dirty="0"/>
              <a:t>			}</a:t>
            </a:r>
          </a:p>
          <a:p>
            <a:r>
              <a:rPr lang="en-IN" dirty="0"/>
              <a:t>			});</a:t>
            </a:r>
          </a:p>
          <a:p>
            <a:r>
              <a:rPr lang="en-IN" dirty="0"/>
              <a:t>			});</a:t>
            </a:r>
          </a:p>
        </p:txBody>
      </p:sp>
    </p:spTree>
    <p:extLst>
      <p:ext uri="{BB962C8B-B14F-4D97-AF65-F5344CB8AC3E}">
        <p14:creationId xmlns="" xmlns:p14="http://schemas.microsoft.com/office/powerpoint/2010/main" val="3811598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test by interval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 err="1"/>
              <a:t>var</a:t>
            </a:r>
            <a:r>
              <a:rPr lang="en-IN" dirty="0"/>
              <a:t> contents=$('#contents');</a:t>
            </a:r>
          </a:p>
          <a:p>
            <a:r>
              <a:rPr lang="en-IN" dirty="0"/>
              <a:t>			</a:t>
            </a:r>
            <a:r>
              <a:rPr lang="en-IN" dirty="0" err="1"/>
              <a:t>setInterval</a:t>
            </a:r>
            <a:r>
              <a:rPr lang="en-IN" dirty="0"/>
              <a:t>(function(){</a:t>
            </a:r>
          </a:p>
          <a:p>
            <a:r>
              <a:rPr lang="en-IN" dirty="0"/>
              <a:t>			$.</a:t>
            </a:r>
            <a:r>
              <a:rPr lang="en-IN" dirty="0" err="1"/>
              <a:t>ajax</a:t>
            </a:r>
            <a:r>
              <a:rPr lang="en-IN" dirty="0"/>
              <a:t>({</a:t>
            </a:r>
          </a:p>
          <a:p>
            <a:r>
              <a:rPr lang="en-IN" dirty="0"/>
              <a:t>			url: 'file.txt',</a:t>
            </a:r>
          </a:p>
          <a:p>
            <a:r>
              <a:rPr lang="en-IN" dirty="0"/>
              <a:t>			</a:t>
            </a:r>
            <a:r>
              <a:rPr lang="en-IN" dirty="0" err="1"/>
              <a:t>cache:false</a:t>
            </a:r>
            <a:r>
              <a:rPr lang="en-IN" dirty="0"/>
              <a:t>,</a:t>
            </a:r>
          </a:p>
          <a:p>
            <a:r>
              <a:rPr lang="en-IN" dirty="0"/>
              <a:t>			success: function(data)</a:t>
            </a:r>
          </a:p>
          <a:p>
            <a:r>
              <a:rPr lang="en-IN" dirty="0"/>
              <a:t>			{</a:t>
            </a:r>
          </a:p>
          <a:p>
            <a:r>
              <a:rPr lang="en-IN" dirty="0"/>
              <a:t>			</a:t>
            </a:r>
            <a:r>
              <a:rPr lang="en-IN" dirty="0" err="1"/>
              <a:t>contents.text</a:t>
            </a:r>
            <a:r>
              <a:rPr lang="en-IN" dirty="0"/>
              <a:t>(data);</a:t>
            </a:r>
          </a:p>
          <a:p>
            <a:r>
              <a:rPr lang="en-IN" dirty="0"/>
              <a:t>			},</a:t>
            </a:r>
          </a:p>
          <a:p>
            <a:r>
              <a:rPr lang="en-IN" dirty="0"/>
              <a:t>			</a:t>
            </a:r>
            <a:r>
              <a:rPr lang="en-IN" dirty="0" err="1"/>
              <a:t>error:function</a:t>
            </a:r>
            <a:r>
              <a:rPr lang="en-IN" dirty="0"/>
              <a:t>()</a:t>
            </a:r>
          </a:p>
          <a:p>
            <a:r>
              <a:rPr lang="en-IN" dirty="0"/>
              <a:t>			{</a:t>
            </a:r>
          </a:p>
          <a:p>
            <a:r>
              <a:rPr lang="en-IN" dirty="0"/>
              <a:t>			console.log('something went wrong');</a:t>
            </a:r>
          </a:p>
          <a:p>
            <a:r>
              <a:rPr lang="en-IN" dirty="0"/>
              <a:t>			}</a:t>
            </a:r>
          </a:p>
          <a:p>
            <a:r>
              <a:rPr lang="en-IN" dirty="0"/>
              <a:t>			});</a:t>
            </a:r>
          </a:p>
          <a:p>
            <a:r>
              <a:rPr lang="en-IN" dirty="0"/>
              <a:t>			},1000);</a:t>
            </a:r>
          </a:p>
        </p:txBody>
      </p:sp>
    </p:spTree>
    <p:extLst>
      <p:ext uri="{BB962C8B-B14F-4D97-AF65-F5344CB8AC3E}">
        <p14:creationId xmlns="" xmlns:p14="http://schemas.microsoft.com/office/powerpoint/2010/main" val="3302601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057400"/>
            <a:ext cx="6291262" cy="3967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080525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and post method</a:t>
            </a:r>
            <a:endParaRPr lang="en-IN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306164"/>
            <a:ext cx="5257800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219200" y="1166843"/>
            <a:ext cx="6705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$.</a:t>
            </a:r>
            <a:r>
              <a:rPr lang="en-IN" dirty="0" err="1"/>
              <a:t>ajax</a:t>
            </a:r>
            <a:r>
              <a:rPr lang="en-IN" dirty="0" smtClean="0"/>
              <a:t>({</a:t>
            </a:r>
          </a:p>
          <a:p>
            <a:r>
              <a:rPr lang="en-IN" dirty="0" smtClean="0"/>
              <a:t>url</a:t>
            </a:r>
            <a:r>
              <a:rPr lang="en-IN" dirty="0"/>
              <a:t>: '</a:t>
            </a:r>
            <a:r>
              <a:rPr lang="en-IN" dirty="0" err="1"/>
              <a:t>first.php</a:t>
            </a:r>
            <a:r>
              <a:rPr lang="en-IN" dirty="0"/>
              <a:t>',</a:t>
            </a:r>
          </a:p>
          <a:p>
            <a:r>
              <a:rPr lang="en-IN" dirty="0" err="1" smtClean="0"/>
              <a:t>type</a:t>
            </a:r>
            <a:r>
              <a:rPr lang="en-IN" dirty="0" err="1"/>
              <a:t>:'GET</a:t>
            </a:r>
            <a:r>
              <a:rPr lang="en-IN" dirty="0"/>
              <a:t>',//if using GET method its passing the data to $_GET in </a:t>
            </a:r>
            <a:r>
              <a:rPr lang="en-IN" dirty="0" err="1" smtClean="0"/>
              <a:t>first.php</a:t>
            </a:r>
            <a:endParaRPr lang="en-IN" dirty="0" smtClean="0"/>
          </a:p>
          <a:p>
            <a:r>
              <a:rPr lang="en-IN" dirty="0" smtClean="0"/>
              <a:t>data</a:t>
            </a:r>
            <a:r>
              <a:rPr lang="en-IN" dirty="0"/>
              <a:t>:{name:'</a:t>
            </a:r>
            <a:r>
              <a:rPr lang="en-IN" dirty="0" err="1"/>
              <a:t>alex</a:t>
            </a:r>
            <a:r>
              <a:rPr lang="en-IN" dirty="0"/>
              <a:t>'},</a:t>
            </a:r>
          </a:p>
          <a:p>
            <a:r>
              <a:rPr lang="en-IN" dirty="0" smtClean="0"/>
              <a:t>success</a:t>
            </a:r>
            <a:r>
              <a:rPr lang="en-IN" dirty="0"/>
              <a:t>: function(data)</a:t>
            </a:r>
          </a:p>
          <a:p>
            <a:r>
              <a:rPr lang="en-IN" dirty="0" smtClean="0"/>
              <a:t>{</a:t>
            </a:r>
            <a:endParaRPr lang="en-IN" dirty="0"/>
          </a:p>
          <a:p>
            <a:r>
              <a:rPr lang="en-IN" dirty="0" smtClean="0"/>
              <a:t>console.log</a:t>
            </a:r>
            <a:r>
              <a:rPr lang="en-IN" dirty="0"/>
              <a:t>('data');</a:t>
            </a:r>
          </a:p>
          <a:p>
            <a:r>
              <a:rPr lang="en-IN" dirty="0"/>
              <a:t>			}</a:t>
            </a:r>
          </a:p>
          <a:p>
            <a:r>
              <a:rPr lang="en-IN" dirty="0"/>
              <a:t>			</a:t>
            </a:r>
          </a:p>
          <a:p>
            <a:r>
              <a:rPr lang="en-IN" dirty="0"/>
              <a:t>			});</a:t>
            </a:r>
          </a:p>
        </p:txBody>
      </p:sp>
    </p:spTree>
    <p:extLst>
      <p:ext uri="{BB962C8B-B14F-4D97-AF65-F5344CB8AC3E}">
        <p14:creationId xmlns="" xmlns:p14="http://schemas.microsoft.com/office/powerpoint/2010/main" val="2825992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</a:t>
            </a:r>
            <a:endParaRPr lang="en-IN" dirty="0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09800"/>
            <a:ext cx="5372100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344655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Navigational Bar</a:t>
            </a:r>
            <a:endParaRPr lang="en-IN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43931"/>
            <a:ext cx="6053137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985156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AJAX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Ajax</a:t>
            </a:r>
            <a:r>
              <a:rPr lang="en-IN" dirty="0"/>
              <a:t> is short for Asynchronous </a:t>
            </a:r>
            <a:r>
              <a:rPr lang="en-IN" dirty="0" err="1"/>
              <a:t>Javascript</a:t>
            </a:r>
            <a:r>
              <a:rPr lang="en-IN" dirty="0"/>
              <a:t> and XML, which refers to a set of web development techniques rather than an actual </a:t>
            </a:r>
            <a:r>
              <a:rPr lang="en-IN" b="1" dirty="0"/>
              <a:t>programming</a:t>
            </a:r>
            <a:r>
              <a:rPr lang="en-IN" dirty="0"/>
              <a:t> language. </a:t>
            </a:r>
            <a:r>
              <a:rPr lang="en-IN" b="1" dirty="0" err="1"/>
              <a:t>Ajax</a:t>
            </a:r>
            <a:r>
              <a:rPr lang="en-IN" dirty="0" err="1"/>
              <a:t>however</a:t>
            </a:r>
            <a:r>
              <a:rPr lang="en-IN" dirty="0"/>
              <a:t>, is widely used in client-side </a:t>
            </a:r>
            <a:r>
              <a:rPr lang="en-IN" b="1" dirty="0"/>
              <a:t>programming</a:t>
            </a:r>
            <a:r>
              <a:rPr lang="en-IN" dirty="0"/>
              <a:t> (e.g. </a:t>
            </a:r>
            <a:r>
              <a:rPr lang="en-IN" dirty="0" err="1"/>
              <a:t>Javascript</a:t>
            </a:r>
            <a:r>
              <a:rPr lang="en-IN" dirty="0"/>
              <a:t>) to allow for data to be sent and received to and from a database / server.</a:t>
            </a:r>
          </a:p>
        </p:txBody>
      </p:sp>
    </p:spTree>
    <p:extLst>
      <p:ext uri="{BB962C8B-B14F-4D97-AF65-F5344CB8AC3E}">
        <p14:creationId xmlns="" xmlns:p14="http://schemas.microsoft.com/office/powerpoint/2010/main" val="94139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AJAX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AJAX</a:t>
            </a:r>
            <a:r>
              <a:rPr lang="en-IN" dirty="0"/>
              <a:t> is a technique for creating fast and dynamic web pages. </a:t>
            </a:r>
            <a:r>
              <a:rPr lang="en-IN" b="1" dirty="0"/>
              <a:t>AJAX</a:t>
            </a:r>
            <a:r>
              <a:rPr lang="en-IN" dirty="0"/>
              <a:t> allows web pages to be updated asynchronously by exchanging small amounts of data with the server behind the scenes. This means that it is possible to update parts of a web page, without reloading the whole page.</a:t>
            </a:r>
          </a:p>
        </p:txBody>
      </p:sp>
    </p:spTree>
    <p:extLst>
      <p:ext uri="{BB962C8B-B14F-4D97-AF65-F5344CB8AC3E}">
        <p14:creationId xmlns="" xmlns:p14="http://schemas.microsoft.com/office/powerpoint/2010/main" val="411109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 BETWEEN AJAX AND JQUERY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main difference among the three is that JavaScript is client-side, i.e. in the browser scripting language, whereas </a:t>
            </a:r>
            <a:r>
              <a:rPr lang="en-IN" b="1" dirty="0" err="1"/>
              <a:t>jQuery</a:t>
            </a:r>
            <a:r>
              <a:rPr lang="en-IN" dirty="0"/>
              <a:t> is a library (or framework) built with JavaScript. Meanwhile, </a:t>
            </a:r>
            <a:r>
              <a:rPr lang="en-IN" b="1" dirty="0"/>
              <a:t>AJAX</a:t>
            </a:r>
            <a:r>
              <a:rPr lang="en-IN" dirty="0"/>
              <a:t> is a method to immediately update parts of the UI without reloading the web pages.</a:t>
            </a:r>
          </a:p>
        </p:txBody>
      </p:sp>
    </p:spTree>
    <p:extLst>
      <p:ext uri="{BB962C8B-B14F-4D97-AF65-F5344CB8AC3E}">
        <p14:creationId xmlns="" xmlns:p14="http://schemas.microsoft.com/office/powerpoint/2010/main" val="392061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REQUEST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8800"/>
            <a:ext cx="7023599" cy="3620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28092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add </a:t>
            </a:r>
            <a:r>
              <a:rPr lang="en-US" dirty="0" err="1" smtClean="0"/>
              <a:t>jquery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Download the </a:t>
            </a:r>
            <a:r>
              <a:rPr lang="en-US" dirty="0" err="1"/>
              <a:t>jQuery</a:t>
            </a:r>
            <a:r>
              <a:rPr lang="en-US" dirty="0"/>
              <a:t> library from jQuery.com</a:t>
            </a:r>
          </a:p>
          <a:p>
            <a:r>
              <a:rPr lang="en-US" dirty="0"/>
              <a:t>OR Include </a:t>
            </a:r>
            <a:r>
              <a:rPr lang="en-US" dirty="0" err="1"/>
              <a:t>jQuery</a:t>
            </a:r>
            <a:r>
              <a:rPr lang="en-US" dirty="0"/>
              <a:t> from a CDN, like </a:t>
            </a:r>
            <a:r>
              <a:rPr lang="en-US" dirty="0" err="1"/>
              <a:t>Google,Microsoft</a:t>
            </a:r>
            <a:endParaRPr lang="en-US" dirty="0"/>
          </a:p>
          <a:p>
            <a:pPr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&lt;head&gt;</a:t>
            </a:r>
            <a:br>
              <a:rPr lang="en-US" dirty="0"/>
            </a:br>
            <a:r>
              <a:rPr lang="en-US" dirty="0"/>
              <a:t>&lt;script </a:t>
            </a:r>
            <a:r>
              <a:rPr lang="en-US" dirty="0" err="1"/>
              <a:t>src</a:t>
            </a:r>
            <a:r>
              <a:rPr lang="en-US" dirty="0"/>
              <a:t>="jquery-3.3.1.min.js"&gt;&lt;/script&gt;</a:t>
            </a:r>
            <a:br>
              <a:rPr lang="en-US" dirty="0"/>
            </a:br>
            <a:r>
              <a:rPr lang="en-US" dirty="0"/>
              <a:t>&lt;/head&gt;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97426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Synchronous response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1" y="2312134"/>
            <a:ext cx="5776912" cy="2613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89748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358231"/>
            <a:ext cx="5819775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16839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 with </a:t>
            </a:r>
            <a:r>
              <a:rPr lang="en-US" dirty="0" err="1" smtClean="0"/>
              <a:t>jquery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&lt;script </a:t>
            </a:r>
            <a:r>
              <a:rPr lang="en-IN" dirty="0" err="1"/>
              <a:t>src</a:t>
            </a:r>
            <a:r>
              <a:rPr lang="en-IN" dirty="0"/>
              <a:t>="//ajax.googleapis.com/</a:t>
            </a:r>
            <a:r>
              <a:rPr lang="en-IN" dirty="0" err="1"/>
              <a:t>ajax</a:t>
            </a:r>
            <a:r>
              <a:rPr lang="en-IN" dirty="0"/>
              <a:t>/libs/</a:t>
            </a:r>
            <a:r>
              <a:rPr lang="en-IN" dirty="0" err="1"/>
              <a:t>jquery</a:t>
            </a:r>
            <a:r>
              <a:rPr lang="en-IN" dirty="0"/>
              <a:t>/1.10.2/jquery.min.js"&gt;&lt;/script&gt;		</a:t>
            </a:r>
            <a:endParaRPr lang="en-IN" dirty="0" smtClean="0"/>
          </a:p>
          <a:p>
            <a:r>
              <a:rPr lang="en-IN" dirty="0" smtClean="0"/>
              <a:t>&lt;</a:t>
            </a:r>
            <a:r>
              <a:rPr lang="en-IN" dirty="0"/>
              <a:t>script&gt;</a:t>
            </a:r>
          </a:p>
          <a:p>
            <a:r>
              <a:rPr lang="en-IN" dirty="0" smtClean="0"/>
              <a:t>console.log</a:t>
            </a:r>
            <a:r>
              <a:rPr lang="en-IN" dirty="0"/>
              <a:t>('works</a:t>
            </a:r>
            <a:r>
              <a:rPr lang="en-IN" dirty="0" smtClean="0"/>
              <a:t>');</a:t>
            </a:r>
          </a:p>
          <a:p>
            <a:r>
              <a:rPr lang="en-US" dirty="0" smtClean="0"/>
              <a:t>&lt;/script&gt;</a:t>
            </a:r>
          </a:p>
        </p:txBody>
      </p:sp>
    </p:spTree>
    <p:extLst>
      <p:ext uri="{BB962C8B-B14F-4D97-AF65-F5344CB8AC3E}">
        <p14:creationId xmlns="" xmlns:p14="http://schemas.microsoft.com/office/powerpoint/2010/main" val="206928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205</Words>
  <Application>Microsoft Office PowerPoint</Application>
  <PresentationFormat>On-screen Show (4:3)</PresentationFormat>
  <Paragraphs>84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AJAX AND JQUERY</vt:lpstr>
      <vt:lpstr>WHAT IS AJAX</vt:lpstr>
      <vt:lpstr>USE OF AJAX</vt:lpstr>
      <vt:lpstr>DIFFERENCE BETWEEN AJAX AND JQUERY</vt:lpstr>
      <vt:lpstr>HTTP REQUEST</vt:lpstr>
      <vt:lpstr>How to add jquery</vt:lpstr>
      <vt:lpstr>Synchronous response</vt:lpstr>
      <vt:lpstr>Asynchronous </vt:lpstr>
      <vt:lpstr>Getting Started with jquery</vt:lpstr>
      <vt:lpstr>Test by var </vt:lpstr>
      <vt:lpstr>Testing the http request</vt:lpstr>
      <vt:lpstr>Uploading file</vt:lpstr>
      <vt:lpstr>Slide 13</vt:lpstr>
      <vt:lpstr>Cont..</vt:lpstr>
      <vt:lpstr>File test by interval</vt:lpstr>
      <vt:lpstr>Slide 16</vt:lpstr>
      <vt:lpstr>Get and post method</vt:lpstr>
      <vt:lpstr>POST</vt:lpstr>
      <vt:lpstr>Designing Navigational Bar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 AND JQUERY</dc:title>
  <dc:creator>Namrata</dc:creator>
  <cp:lastModifiedBy>fy</cp:lastModifiedBy>
  <cp:revision>48</cp:revision>
  <dcterms:created xsi:type="dcterms:W3CDTF">2006-08-16T00:00:00Z</dcterms:created>
  <dcterms:modified xsi:type="dcterms:W3CDTF">2018-09-25T07:14:20Z</dcterms:modified>
</cp:coreProperties>
</file>