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63" r:id="rId11"/>
    <p:sldId id="267"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0"/>
    <p:restoredTop sz="80242"/>
  </p:normalViewPr>
  <p:slideViewPr>
    <p:cSldViewPr snapToGrid="0">
      <p:cViewPr varScale="1">
        <p:scale>
          <a:sx n="127" d="100"/>
          <a:sy n="127"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11.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11.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4152C-6CBE-9241-88BA-B17FFCF3B2F2}" type="doc">
      <dgm:prSet loTypeId="urn:microsoft.com/office/officeart/2005/8/layout/hChevron3" loCatId="" qsTypeId="urn:microsoft.com/office/officeart/2005/8/quickstyle/3d4" qsCatId="3D" csTypeId="urn:microsoft.com/office/officeart/2005/8/colors/colorful4" csCatId="colorful" phldr="1"/>
      <dgm:spPr/>
    </dgm:pt>
    <dgm:pt modelId="{225586A3-6971-F941-93D6-54CAE7947848}">
      <dgm:prSet phldrT="[Text]" custT="1"/>
      <dgm:spPr/>
      <dgm:t>
        <a:bodyPr/>
        <a:lstStyle/>
        <a:p>
          <a:r>
            <a:rPr lang="en-US" sz="1100">
              <a:latin typeface="Times New Roman" panose="02020603050405020304" pitchFamily="18" charset="0"/>
              <a:cs typeface="Times New Roman" panose="02020603050405020304" pitchFamily="18" charset="0"/>
            </a:rPr>
            <a:t>Data Collection</a:t>
          </a:r>
        </a:p>
        <a:p>
          <a:r>
            <a:rPr lang="en-US" sz="1100">
              <a:latin typeface="Times New Roman" panose="02020603050405020304" pitchFamily="18" charset="0"/>
              <a:cs typeface="Times New Roman" panose="02020603050405020304" pitchFamily="18" charset="0"/>
            </a:rPr>
            <a:t>- CHEMBL Dataset </a:t>
          </a:r>
        </a:p>
        <a:p>
          <a:r>
            <a:rPr lang="en-US" sz="1100">
              <a:latin typeface="Times New Roman" panose="02020603050405020304" pitchFamily="18" charset="0"/>
              <a:cs typeface="Times New Roman" panose="02020603050405020304" pitchFamily="18" charset="0"/>
            </a:rPr>
            <a:t>- PUBChem Dataset</a:t>
          </a:r>
          <a:endParaRPr lang="en-US" sz="1100" dirty="0">
            <a:latin typeface="Times New Roman" panose="02020603050405020304" pitchFamily="18" charset="0"/>
            <a:cs typeface="Times New Roman" panose="02020603050405020304" pitchFamily="18" charset="0"/>
          </a:endParaRPr>
        </a:p>
      </dgm:t>
    </dgm:pt>
    <dgm:pt modelId="{C2986770-6AE2-B040-92F9-5EFCCA59BB01}" type="parTrans" cxnId="{E2D44C85-E432-DA4C-9EA2-911696E3F07C}">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68B2B588-EB8D-C54E-905F-ECCC1B071F9E}" type="sibTrans" cxnId="{E2D44C85-E432-DA4C-9EA2-911696E3F07C}">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1E75A91C-CB01-FD42-B034-14A0A84C07CE}">
      <dgm:prSet phldrT="[Text]" custT="1"/>
      <dgm:spPr/>
      <dgm:t>
        <a:bodyPr/>
        <a:lstStyle/>
        <a:p>
          <a:r>
            <a:rPr lang="en-US" sz="1100">
              <a:latin typeface="Times New Roman" panose="02020603050405020304" pitchFamily="18" charset="0"/>
              <a:cs typeface="Times New Roman" panose="02020603050405020304" pitchFamily="18" charset="0"/>
            </a:rPr>
            <a:t>Data Preprocessing</a:t>
          </a:r>
          <a:endParaRPr lang="en-US" sz="1100" dirty="0">
            <a:latin typeface="Times New Roman" panose="02020603050405020304" pitchFamily="18" charset="0"/>
            <a:cs typeface="Times New Roman" panose="02020603050405020304" pitchFamily="18" charset="0"/>
          </a:endParaRPr>
        </a:p>
      </dgm:t>
    </dgm:pt>
    <dgm:pt modelId="{106DFAAF-C3CE-514E-ABAC-909B8597CD82}" type="parTrans" cxnId="{CAF6611A-A0EE-C34F-95B9-56AD3BB774F4}">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7874AB6F-3CF0-1449-805E-E31BCFF821C2}" type="sibTrans" cxnId="{CAF6611A-A0EE-C34F-95B9-56AD3BB774F4}">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CAEA5187-C4E3-434C-AB84-F33D275EE16E}">
      <dgm:prSet phldrT="[Text]" custT="1"/>
      <dgm:spPr/>
      <dgm:t>
        <a:bodyPr/>
        <a:lstStyle/>
        <a:p>
          <a:r>
            <a:rPr lang="en-US" sz="1100">
              <a:latin typeface="Times New Roman" panose="02020603050405020304" pitchFamily="18" charset="0"/>
              <a:cs typeface="Times New Roman" panose="02020603050405020304" pitchFamily="18" charset="0"/>
            </a:rPr>
            <a:t>Exploratory Data Analysis</a:t>
          </a:r>
          <a:endParaRPr lang="en-US" sz="1100" dirty="0">
            <a:latin typeface="Times New Roman" panose="02020603050405020304" pitchFamily="18" charset="0"/>
            <a:cs typeface="Times New Roman" panose="02020603050405020304" pitchFamily="18" charset="0"/>
          </a:endParaRPr>
        </a:p>
      </dgm:t>
    </dgm:pt>
    <dgm:pt modelId="{1E4FD387-1B40-C249-9B43-AF6C38990661}" type="parTrans" cxnId="{EF99A334-CE0C-734B-BDFB-8FC04B32AEB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5BFFAAEA-2CDF-C344-844D-97CE9653CF44}" type="sibTrans" cxnId="{EF99A334-CE0C-734B-BDFB-8FC04B32AEB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06A6B4A6-69A0-EC4C-98A1-FC4317120147}">
      <dgm:prSet custT="1"/>
      <dgm:spPr/>
      <dgm:t>
        <a:bodyPr/>
        <a:lstStyle/>
        <a:p>
          <a:r>
            <a:rPr lang="en-US" sz="1100">
              <a:latin typeface="Times New Roman" panose="02020603050405020304" pitchFamily="18" charset="0"/>
              <a:cs typeface="Times New Roman" panose="02020603050405020304" pitchFamily="18" charset="0"/>
            </a:rPr>
            <a:t>Molecular Fingerprint Calculation</a:t>
          </a:r>
          <a:endParaRPr lang="en-US" sz="1100" dirty="0">
            <a:latin typeface="Times New Roman" panose="02020603050405020304" pitchFamily="18" charset="0"/>
            <a:cs typeface="Times New Roman" panose="02020603050405020304" pitchFamily="18" charset="0"/>
          </a:endParaRPr>
        </a:p>
      </dgm:t>
    </dgm:pt>
    <dgm:pt modelId="{2B1D61B8-09F2-FB41-BCB2-537CBCA7C0E4}" type="parTrans" cxnId="{3414055E-2761-E14F-8968-F4E89BAF0A66}">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7CBE9490-D615-0549-9822-44E2B6CFC749}" type="sibTrans" cxnId="{3414055E-2761-E14F-8968-F4E89BAF0A66}">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DBCD0A42-E567-0A45-8CC8-5731D64D9A55}">
      <dgm:prSet custT="1"/>
      <dgm:spPr/>
      <dgm:t>
        <a:bodyPr/>
        <a:lstStyle/>
        <a:p>
          <a:r>
            <a:rPr lang="en-US" sz="1100">
              <a:latin typeface="Times New Roman" panose="02020603050405020304" pitchFamily="18" charset="0"/>
              <a:cs typeface="Times New Roman" panose="02020603050405020304" pitchFamily="18" charset="0"/>
            </a:rPr>
            <a:t>Feature Engineering</a:t>
          </a:r>
          <a:endParaRPr lang="en-US" sz="1100" dirty="0">
            <a:latin typeface="Times New Roman" panose="02020603050405020304" pitchFamily="18" charset="0"/>
            <a:cs typeface="Times New Roman" panose="02020603050405020304" pitchFamily="18" charset="0"/>
          </a:endParaRPr>
        </a:p>
      </dgm:t>
    </dgm:pt>
    <dgm:pt modelId="{168C81EE-1947-2943-9A7A-23DDB58BAC6E}" type="parTrans" cxnId="{5A81BD6B-9B13-874B-83CA-6076501E9B9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FFF712E1-C9C1-5D42-BC3F-597AFC9114DF}" type="sibTrans" cxnId="{5A81BD6B-9B13-874B-83CA-6076501E9B9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8D5A49AD-7525-8D4C-A16D-A1CBE64BFF60}">
      <dgm:prSet custT="1"/>
      <dgm:spPr/>
      <dgm:t>
        <a:bodyPr/>
        <a:lstStyle/>
        <a:p>
          <a:r>
            <a:rPr lang="en-US" sz="900">
              <a:latin typeface="Times New Roman" panose="02020603050405020304" pitchFamily="18" charset="0"/>
              <a:cs typeface="Times New Roman" panose="02020603050405020304" pitchFamily="18" charset="0"/>
            </a:rPr>
            <a:t>Model Building</a:t>
          </a:r>
          <a:endParaRPr lang="en-US" sz="900" dirty="0">
            <a:latin typeface="Times New Roman" panose="02020603050405020304" pitchFamily="18" charset="0"/>
            <a:cs typeface="Times New Roman" panose="02020603050405020304" pitchFamily="18" charset="0"/>
          </a:endParaRPr>
        </a:p>
      </dgm:t>
    </dgm:pt>
    <dgm:pt modelId="{0D13AE48-45CC-4A4F-96A1-FF37F8EF6ECF}" type="parTrans" cxnId="{D2DC1CEF-4CF9-8740-B2E7-9C999E418217}">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D7C61D0A-F8F3-C945-A6CC-293349C52E2E}" type="sibTrans" cxnId="{D2DC1CEF-4CF9-8740-B2E7-9C999E418217}">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F9CE561C-78F5-3748-9B6E-8E49691ED36B}">
      <dgm:prSet custT="1"/>
      <dgm:spPr/>
      <dgm:t>
        <a:bodyPr/>
        <a:lstStyle/>
        <a:p>
          <a:r>
            <a:rPr lang="en-US" sz="900">
              <a:latin typeface="Times New Roman" panose="02020603050405020304" pitchFamily="18" charset="0"/>
              <a:cs typeface="Times New Roman" panose="02020603050405020304" pitchFamily="18" charset="0"/>
            </a:rPr>
            <a:t>SVM Regressor</a:t>
          </a:r>
          <a:endParaRPr lang="en-US" sz="900" dirty="0">
            <a:latin typeface="Times New Roman" panose="02020603050405020304" pitchFamily="18" charset="0"/>
            <a:cs typeface="Times New Roman" panose="02020603050405020304" pitchFamily="18" charset="0"/>
          </a:endParaRPr>
        </a:p>
      </dgm:t>
    </dgm:pt>
    <dgm:pt modelId="{EBAFA4AB-64FE-A94F-8368-7451F1D3DFB3}" type="parTrans" cxnId="{B3968618-0EC3-4049-9141-D0614C6B9572}">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4D385762-B588-B44D-B175-5802DA910344}" type="sibTrans" cxnId="{B3968618-0EC3-4049-9141-D0614C6B9572}">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A996D0AE-5C3C-CC40-9070-97DCB1688644}">
      <dgm:prSet custT="1"/>
      <dgm:spPr/>
      <dgm:t>
        <a:bodyPr/>
        <a:lstStyle/>
        <a:p>
          <a:r>
            <a:rPr lang="en-US" sz="900">
              <a:latin typeface="Times New Roman" panose="02020603050405020304" pitchFamily="18" charset="0"/>
              <a:cs typeface="Times New Roman" panose="02020603050405020304" pitchFamily="18" charset="0"/>
            </a:rPr>
            <a:t>PCA Regressor</a:t>
          </a:r>
          <a:endParaRPr lang="en-US" sz="900" dirty="0">
            <a:latin typeface="Times New Roman" panose="02020603050405020304" pitchFamily="18" charset="0"/>
            <a:cs typeface="Times New Roman" panose="02020603050405020304" pitchFamily="18" charset="0"/>
          </a:endParaRPr>
        </a:p>
      </dgm:t>
    </dgm:pt>
    <dgm:pt modelId="{DC9C1132-E6BD-6543-A86C-B29E1BD45864}" type="parTrans" cxnId="{09AE61D0-F2DD-1E44-9D6F-06D2E14DD8DC}">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B0FB0069-75C7-7548-99B4-9972BD27D10D}" type="sibTrans" cxnId="{09AE61D0-F2DD-1E44-9D6F-06D2E14DD8DC}">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27F48224-DFE3-734A-B713-1B59FC3E4D47}">
      <dgm:prSet custT="1"/>
      <dgm:spPr/>
      <dgm:t>
        <a:bodyPr/>
        <a:lstStyle/>
        <a:p>
          <a:r>
            <a:rPr lang="en-US" sz="900">
              <a:latin typeface="Times New Roman" panose="02020603050405020304" pitchFamily="18" charset="0"/>
              <a:cs typeface="Times New Roman" panose="02020603050405020304" pitchFamily="18" charset="0"/>
            </a:rPr>
            <a:t>Random Forest Regressor</a:t>
          </a:r>
          <a:endParaRPr lang="en-US" sz="900" dirty="0">
            <a:latin typeface="Times New Roman" panose="02020603050405020304" pitchFamily="18" charset="0"/>
            <a:cs typeface="Times New Roman" panose="02020603050405020304" pitchFamily="18" charset="0"/>
          </a:endParaRPr>
        </a:p>
      </dgm:t>
    </dgm:pt>
    <dgm:pt modelId="{51EF9B58-84EE-5B4E-BE0E-037A1F3D7522}" type="parTrans" cxnId="{7D21953E-79E5-FD44-8E63-4176B077E9D8}">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B79F0A16-5951-0243-9063-FDB9F70E1B43}" type="sibTrans" cxnId="{7D21953E-79E5-FD44-8E63-4176B077E9D8}">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5E1A5B29-362E-1D48-BDB7-022988ACE99D}">
      <dgm:prSet custT="1"/>
      <dgm:spPr/>
      <dgm:t>
        <a:bodyPr/>
        <a:lstStyle/>
        <a:p>
          <a:r>
            <a:rPr lang="en-US" sz="900">
              <a:latin typeface="Times New Roman" panose="02020603050405020304" pitchFamily="18" charset="0"/>
              <a:cs typeface="Times New Roman" panose="02020603050405020304" pitchFamily="18" charset="0"/>
            </a:rPr>
            <a:t>KNN Regressor</a:t>
          </a:r>
          <a:endParaRPr lang="en-US" sz="900" dirty="0">
            <a:latin typeface="Times New Roman" panose="02020603050405020304" pitchFamily="18" charset="0"/>
            <a:cs typeface="Times New Roman" panose="02020603050405020304" pitchFamily="18" charset="0"/>
          </a:endParaRPr>
        </a:p>
      </dgm:t>
    </dgm:pt>
    <dgm:pt modelId="{ABC835AC-84FE-E34C-8FD4-6553A4722261}" type="parTrans" cxnId="{74A924DC-F590-8B4E-A48C-D6BADD1BD1D1}">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250CED42-1F06-CB44-ABF1-087EEAF4CCA7}" type="sibTrans" cxnId="{74A924DC-F590-8B4E-A48C-D6BADD1BD1D1}">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0502EF2D-F7F1-3D46-B360-1AF7CEDC9C7D}">
      <dgm:prSet custT="1"/>
      <dgm:spPr/>
      <dgm:t>
        <a:bodyPr/>
        <a:lstStyle/>
        <a:p>
          <a:r>
            <a:rPr lang="en-US" sz="900">
              <a:latin typeface="Times New Roman" panose="02020603050405020304" pitchFamily="18" charset="0"/>
              <a:cs typeface="Times New Roman" panose="02020603050405020304" pitchFamily="18" charset="0"/>
            </a:rPr>
            <a:t>XGBoost Regressor</a:t>
          </a:r>
          <a:endParaRPr lang="en-US" sz="900" dirty="0">
            <a:latin typeface="Times New Roman" panose="02020603050405020304" pitchFamily="18" charset="0"/>
            <a:cs typeface="Times New Roman" panose="02020603050405020304" pitchFamily="18" charset="0"/>
          </a:endParaRPr>
        </a:p>
      </dgm:t>
    </dgm:pt>
    <dgm:pt modelId="{A01E5261-D0A0-964D-B3EC-32FBA13C4F3E}" type="parTrans" cxnId="{B91774FE-3BBB-9948-87A6-83F6E08D104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E55634A2-CA51-1C4E-B7D8-AB8F4E8C88CB}" type="sibTrans" cxnId="{B91774FE-3BBB-9948-87A6-83F6E08D104D}">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D7CB126E-AFB6-DF46-AA02-14A3F83D6B8B}">
      <dgm:prSet custT="1"/>
      <dgm:spPr/>
      <dgm:t>
        <a:bodyPr/>
        <a:lstStyle/>
        <a:p>
          <a:r>
            <a:rPr lang="en-US" sz="1100">
              <a:latin typeface="Times New Roman" panose="02020603050405020304" pitchFamily="18" charset="0"/>
              <a:cs typeface="Times New Roman" panose="02020603050405020304" pitchFamily="18" charset="0"/>
            </a:rPr>
            <a:t>Comparison of Models and its results </a:t>
          </a:r>
        </a:p>
        <a:p>
          <a:endParaRPr lang="en-US" sz="1100" dirty="0">
            <a:latin typeface="Times New Roman" panose="02020603050405020304" pitchFamily="18" charset="0"/>
            <a:cs typeface="Times New Roman" panose="02020603050405020304" pitchFamily="18" charset="0"/>
          </a:endParaRPr>
        </a:p>
      </dgm:t>
    </dgm:pt>
    <dgm:pt modelId="{DFA324D8-5E38-1E4E-9016-77E30D9D2343}" type="parTrans" cxnId="{0580BFC4-17F6-C340-A9E7-DF8B82E39327}">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AF72AF54-FD3F-A347-9CEB-63E437188E28}" type="sibTrans" cxnId="{0580BFC4-17F6-C340-A9E7-DF8B82E39327}">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C4A19E31-A122-3747-9BFA-9FFCDCE83DC3}">
      <dgm:prSet custT="1"/>
      <dgm:spPr/>
      <dgm:t>
        <a:bodyPr/>
        <a:lstStyle/>
        <a:p>
          <a:r>
            <a:rPr lang="en-US" sz="1100">
              <a:latin typeface="Times New Roman" panose="02020603050405020304" pitchFamily="18" charset="0"/>
              <a:cs typeface="Times New Roman" panose="02020603050405020304" pitchFamily="18" charset="0"/>
            </a:rPr>
            <a:t>Deployment and Maintenance </a:t>
          </a:r>
          <a:endParaRPr lang="en-US" sz="1100" dirty="0">
            <a:latin typeface="Times New Roman" panose="02020603050405020304" pitchFamily="18" charset="0"/>
            <a:cs typeface="Times New Roman" panose="02020603050405020304" pitchFamily="18" charset="0"/>
          </a:endParaRPr>
        </a:p>
      </dgm:t>
    </dgm:pt>
    <dgm:pt modelId="{FCF6966B-769E-3044-A5A6-F3F71B7C004F}" type="parTrans" cxnId="{05B1E051-8A8B-4C41-A1BA-C411905C34C1}">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C7CC7129-CE9A-8547-A272-46A71DB2C854}" type="sibTrans" cxnId="{05B1E051-8A8B-4C41-A1BA-C411905C34C1}">
      <dgm:prSet/>
      <dgm:spPr/>
      <dgm:t>
        <a:bodyPr/>
        <a:lstStyle/>
        <a:p>
          <a:endParaRPr lang="en-US" sz="1100">
            <a:solidFill>
              <a:schemeClr val="tx1"/>
            </a:solidFill>
            <a:latin typeface="Times New Roman" panose="02020603050405020304" pitchFamily="18" charset="0"/>
            <a:cs typeface="Times New Roman" panose="02020603050405020304" pitchFamily="18" charset="0"/>
          </a:endParaRPr>
        </a:p>
      </dgm:t>
    </dgm:pt>
    <dgm:pt modelId="{7020DE8B-8650-1C4A-8276-6022693DB8AE}" type="pres">
      <dgm:prSet presAssocID="{09D4152C-6CBE-9241-88BA-B17FFCF3B2F2}" presName="Name0" presStyleCnt="0">
        <dgm:presLayoutVars>
          <dgm:dir/>
          <dgm:resizeHandles val="exact"/>
        </dgm:presLayoutVars>
      </dgm:prSet>
      <dgm:spPr/>
    </dgm:pt>
    <dgm:pt modelId="{8C00C6F2-A410-314D-9F3D-8AB5535A9957}" type="pres">
      <dgm:prSet presAssocID="{225586A3-6971-F941-93D6-54CAE7947848}" presName="parAndChTx" presStyleLbl="node1" presStyleIdx="0" presStyleCnt="8">
        <dgm:presLayoutVars>
          <dgm:bulletEnabled val="1"/>
        </dgm:presLayoutVars>
      </dgm:prSet>
      <dgm:spPr/>
    </dgm:pt>
    <dgm:pt modelId="{2CAB6C54-15AE-0E44-9555-134B6911C0DB}" type="pres">
      <dgm:prSet presAssocID="{68B2B588-EB8D-C54E-905F-ECCC1B071F9E}" presName="parAndChSpace" presStyleCnt="0"/>
      <dgm:spPr/>
    </dgm:pt>
    <dgm:pt modelId="{D686F338-815E-A145-B649-72ABF145A4DA}" type="pres">
      <dgm:prSet presAssocID="{1E75A91C-CB01-FD42-B034-14A0A84C07CE}" presName="parAndChTx" presStyleLbl="node1" presStyleIdx="1" presStyleCnt="8">
        <dgm:presLayoutVars>
          <dgm:bulletEnabled val="1"/>
        </dgm:presLayoutVars>
      </dgm:prSet>
      <dgm:spPr/>
    </dgm:pt>
    <dgm:pt modelId="{D7D23F6D-A345-8E44-95E9-5EE91E6192DE}" type="pres">
      <dgm:prSet presAssocID="{7874AB6F-3CF0-1449-805E-E31BCFF821C2}" presName="parAndChSpace" presStyleCnt="0"/>
      <dgm:spPr/>
    </dgm:pt>
    <dgm:pt modelId="{D74858B1-DEF8-DE45-8767-1B3A632AD345}" type="pres">
      <dgm:prSet presAssocID="{CAEA5187-C4E3-434C-AB84-F33D275EE16E}" presName="parAndChTx" presStyleLbl="node1" presStyleIdx="2" presStyleCnt="8">
        <dgm:presLayoutVars>
          <dgm:bulletEnabled val="1"/>
        </dgm:presLayoutVars>
      </dgm:prSet>
      <dgm:spPr/>
    </dgm:pt>
    <dgm:pt modelId="{2988312F-7F31-5F4B-BFB6-AEBBED40C47D}" type="pres">
      <dgm:prSet presAssocID="{5BFFAAEA-2CDF-C344-844D-97CE9653CF44}" presName="parAndChSpace" presStyleCnt="0"/>
      <dgm:spPr/>
    </dgm:pt>
    <dgm:pt modelId="{21EBE691-E8CA-1A4E-AE5A-56FA077930E4}" type="pres">
      <dgm:prSet presAssocID="{06A6B4A6-69A0-EC4C-98A1-FC4317120147}" presName="parAndChTx" presStyleLbl="node1" presStyleIdx="3" presStyleCnt="8">
        <dgm:presLayoutVars>
          <dgm:bulletEnabled val="1"/>
        </dgm:presLayoutVars>
      </dgm:prSet>
      <dgm:spPr/>
    </dgm:pt>
    <dgm:pt modelId="{E5FDDF0E-C2DD-374C-A33E-A3B560716D36}" type="pres">
      <dgm:prSet presAssocID="{7CBE9490-D615-0549-9822-44E2B6CFC749}" presName="parAndChSpace" presStyleCnt="0"/>
      <dgm:spPr/>
    </dgm:pt>
    <dgm:pt modelId="{A58F6964-B2D5-284D-ADA9-75EE1BC515E1}" type="pres">
      <dgm:prSet presAssocID="{DBCD0A42-E567-0A45-8CC8-5731D64D9A55}" presName="parAndChTx" presStyleLbl="node1" presStyleIdx="4" presStyleCnt="8">
        <dgm:presLayoutVars>
          <dgm:bulletEnabled val="1"/>
        </dgm:presLayoutVars>
      </dgm:prSet>
      <dgm:spPr/>
    </dgm:pt>
    <dgm:pt modelId="{7A7E0C77-F322-9E4F-BDF7-901D54682094}" type="pres">
      <dgm:prSet presAssocID="{FFF712E1-C9C1-5D42-BC3F-597AFC9114DF}" presName="parAndChSpace" presStyleCnt="0"/>
      <dgm:spPr/>
    </dgm:pt>
    <dgm:pt modelId="{08D9A8CC-170A-A84D-BEBF-2C4FE9A7A886}" type="pres">
      <dgm:prSet presAssocID="{8D5A49AD-7525-8D4C-A16D-A1CBE64BFF60}" presName="parAndChTx" presStyleLbl="node1" presStyleIdx="5" presStyleCnt="8" custScaleX="112821">
        <dgm:presLayoutVars>
          <dgm:bulletEnabled val="1"/>
        </dgm:presLayoutVars>
      </dgm:prSet>
      <dgm:spPr/>
    </dgm:pt>
    <dgm:pt modelId="{30AE7AC4-9314-E84C-8D94-518C7192A0FA}" type="pres">
      <dgm:prSet presAssocID="{D7C61D0A-F8F3-C945-A6CC-293349C52E2E}" presName="parAndChSpace" presStyleCnt="0"/>
      <dgm:spPr/>
    </dgm:pt>
    <dgm:pt modelId="{20FE2BD6-8802-2148-8F55-BDE793C377E0}" type="pres">
      <dgm:prSet presAssocID="{D7CB126E-AFB6-DF46-AA02-14A3F83D6B8B}" presName="parAndChTx" presStyleLbl="node1" presStyleIdx="6" presStyleCnt="8">
        <dgm:presLayoutVars>
          <dgm:bulletEnabled val="1"/>
        </dgm:presLayoutVars>
      </dgm:prSet>
      <dgm:spPr/>
    </dgm:pt>
    <dgm:pt modelId="{AEE537DA-D5B6-1D43-A187-778627A19359}" type="pres">
      <dgm:prSet presAssocID="{AF72AF54-FD3F-A347-9CEB-63E437188E28}" presName="parAndChSpace" presStyleCnt="0"/>
      <dgm:spPr/>
    </dgm:pt>
    <dgm:pt modelId="{8349385B-F1A4-C54C-B873-205E5A36CAC8}" type="pres">
      <dgm:prSet presAssocID="{C4A19E31-A122-3747-9BFA-9FFCDCE83DC3}" presName="parAndChTx" presStyleLbl="node1" presStyleIdx="7" presStyleCnt="8">
        <dgm:presLayoutVars>
          <dgm:bulletEnabled val="1"/>
        </dgm:presLayoutVars>
      </dgm:prSet>
      <dgm:spPr/>
    </dgm:pt>
  </dgm:ptLst>
  <dgm:cxnLst>
    <dgm:cxn modelId="{961B6B02-0E44-CB46-AE94-84936F0D9E51}" type="presOf" srcId="{CAEA5187-C4E3-434C-AB84-F33D275EE16E}" destId="{D74858B1-DEF8-DE45-8767-1B3A632AD345}" srcOrd="0" destOrd="0" presId="urn:microsoft.com/office/officeart/2005/8/layout/hChevron3"/>
    <dgm:cxn modelId="{92701814-8CC8-954E-A171-3E1E8D0B1977}" type="presOf" srcId="{225586A3-6971-F941-93D6-54CAE7947848}" destId="{8C00C6F2-A410-314D-9F3D-8AB5535A9957}" srcOrd="0" destOrd="0" presId="urn:microsoft.com/office/officeart/2005/8/layout/hChevron3"/>
    <dgm:cxn modelId="{B3968618-0EC3-4049-9141-D0614C6B9572}" srcId="{8D5A49AD-7525-8D4C-A16D-A1CBE64BFF60}" destId="{F9CE561C-78F5-3748-9B6E-8E49691ED36B}" srcOrd="0" destOrd="0" parTransId="{EBAFA4AB-64FE-A94F-8368-7451F1D3DFB3}" sibTransId="{4D385762-B588-B44D-B175-5802DA910344}"/>
    <dgm:cxn modelId="{6DA4071A-6F30-AF46-B4A0-6EBC5D4EFD6D}" type="presOf" srcId="{DBCD0A42-E567-0A45-8CC8-5731D64D9A55}" destId="{A58F6964-B2D5-284D-ADA9-75EE1BC515E1}" srcOrd="0" destOrd="0" presId="urn:microsoft.com/office/officeart/2005/8/layout/hChevron3"/>
    <dgm:cxn modelId="{CAF6611A-A0EE-C34F-95B9-56AD3BB774F4}" srcId="{09D4152C-6CBE-9241-88BA-B17FFCF3B2F2}" destId="{1E75A91C-CB01-FD42-B034-14A0A84C07CE}" srcOrd="1" destOrd="0" parTransId="{106DFAAF-C3CE-514E-ABAC-909B8597CD82}" sibTransId="{7874AB6F-3CF0-1449-805E-E31BCFF821C2}"/>
    <dgm:cxn modelId="{7B64B323-4039-2A48-B0F1-4BEE18894E0F}" type="presOf" srcId="{1E75A91C-CB01-FD42-B034-14A0A84C07CE}" destId="{D686F338-815E-A145-B649-72ABF145A4DA}" srcOrd="0" destOrd="0" presId="urn:microsoft.com/office/officeart/2005/8/layout/hChevron3"/>
    <dgm:cxn modelId="{EF99A334-CE0C-734B-BDFB-8FC04B32AEBD}" srcId="{09D4152C-6CBE-9241-88BA-B17FFCF3B2F2}" destId="{CAEA5187-C4E3-434C-AB84-F33D275EE16E}" srcOrd="2" destOrd="0" parTransId="{1E4FD387-1B40-C249-9B43-AF6C38990661}" sibTransId="{5BFFAAEA-2CDF-C344-844D-97CE9653CF44}"/>
    <dgm:cxn modelId="{53B86D35-1B1E-0E41-870C-644C01C32EA9}" type="presOf" srcId="{06A6B4A6-69A0-EC4C-98A1-FC4317120147}" destId="{21EBE691-E8CA-1A4E-AE5A-56FA077930E4}" srcOrd="0" destOrd="0" presId="urn:microsoft.com/office/officeart/2005/8/layout/hChevron3"/>
    <dgm:cxn modelId="{7D21953E-79E5-FD44-8E63-4176B077E9D8}" srcId="{8D5A49AD-7525-8D4C-A16D-A1CBE64BFF60}" destId="{27F48224-DFE3-734A-B713-1B59FC3E4D47}" srcOrd="2" destOrd="0" parTransId="{51EF9B58-84EE-5B4E-BE0E-037A1F3D7522}" sibTransId="{B79F0A16-5951-0243-9063-FDB9F70E1B43}"/>
    <dgm:cxn modelId="{05B1E051-8A8B-4C41-A1BA-C411905C34C1}" srcId="{09D4152C-6CBE-9241-88BA-B17FFCF3B2F2}" destId="{C4A19E31-A122-3747-9BFA-9FFCDCE83DC3}" srcOrd="7" destOrd="0" parTransId="{FCF6966B-769E-3044-A5A6-F3F71B7C004F}" sibTransId="{C7CC7129-CE9A-8547-A272-46A71DB2C854}"/>
    <dgm:cxn modelId="{27B48154-060E-5E43-BFE0-8129220A8437}" type="presOf" srcId="{27F48224-DFE3-734A-B713-1B59FC3E4D47}" destId="{08D9A8CC-170A-A84D-BEBF-2C4FE9A7A886}" srcOrd="0" destOrd="3" presId="urn:microsoft.com/office/officeart/2005/8/layout/hChevron3"/>
    <dgm:cxn modelId="{4548585A-30F9-344F-8EF8-0772AC7F712A}" type="presOf" srcId="{5E1A5B29-362E-1D48-BDB7-022988ACE99D}" destId="{08D9A8CC-170A-A84D-BEBF-2C4FE9A7A886}" srcOrd="0" destOrd="4" presId="urn:microsoft.com/office/officeart/2005/8/layout/hChevron3"/>
    <dgm:cxn modelId="{B36B395C-1232-4640-BE7E-E8685ED17503}" type="presOf" srcId="{D7CB126E-AFB6-DF46-AA02-14A3F83D6B8B}" destId="{20FE2BD6-8802-2148-8F55-BDE793C377E0}" srcOrd="0" destOrd="0" presId="urn:microsoft.com/office/officeart/2005/8/layout/hChevron3"/>
    <dgm:cxn modelId="{3414055E-2761-E14F-8968-F4E89BAF0A66}" srcId="{09D4152C-6CBE-9241-88BA-B17FFCF3B2F2}" destId="{06A6B4A6-69A0-EC4C-98A1-FC4317120147}" srcOrd="3" destOrd="0" parTransId="{2B1D61B8-09F2-FB41-BCB2-537CBCA7C0E4}" sibTransId="{7CBE9490-D615-0549-9822-44E2B6CFC749}"/>
    <dgm:cxn modelId="{5A81BD6B-9B13-874B-83CA-6076501E9B9D}" srcId="{09D4152C-6CBE-9241-88BA-B17FFCF3B2F2}" destId="{DBCD0A42-E567-0A45-8CC8-5731D64D9A55}" srcOrd="4" destOrd="0" parTransId="{168C81EE-1947-2943-9A7A-23DDB58BAC6E}" sibTransId="{FFF712E1-C9C1-5D42-BC3F-597AFC9114DF}"/>
    <dgm:cxn modelId="{93CBB27E-C41F-7849-B714-313FD6E10852}" type="presOf" srcId="{F9CE561C-78F5-3748-9B6E-8E49691ED36B}" destId="{08D9A8CC-170A-A84D-BEBF-2C4FE9A7A886}" srcOrd="0" destOrd="1" presId="urn:microsoft.com/office/officeart/2005/8/layout/hChevron3"/>
    <dgm:cxn modelId="{E2D44C85-E432-DA4C-9EA2-911696E3F07C}" srcId="{09D4152C-6CBE-9241-88BA-B17FFCF3B2F2}" destId="{225586A3-6971-F941-93D6-54CAE7947848}" srcOrd="0" destOrd="0" parTransId="{C2986770-6AE2-B040-92F9-5EFCCA59BB01}" sibTransId="{68B2B588-EB8D-C54E-905F-ECCC1B071F9E}"/>
    <dgm:cxn modelId="{6A51F4A1-1CAC-F74D-B9D7-CFEADC764584}" type="presOf" srcId="{0502EF2D-F7F1-3D46-B360-1AF7CEDC9C7D}" destId="{08D9A8CC-170A-A84D-BEBF-2C4FE9A7A886}" srcOrd="0" destOrd="5" presId="urn:microsoft.com/office/officeart/2005/8/layout/hChevron3"/>
    <dgm:cxn modelId="{0580BFC4-17F6-C340-A9E7-DF8B82E39327}" srcId="{09D4152C-6CBE-9241-88BA-B17FFCF3B2F2}" destId="{D7CB126E-AFB6-DF46-AA02-14A3F83D6B8B}" srcOrd="6" destOrd="0" parTransId="{DFA324D8-5E38-1E4E-9016-77E30D9D2343}" sibTransId="{AF72AF54-FD3F-A347-9CEB-63E437188E28}"/>
    <dgm:cxn modelId="{95F408CA-028C-5641-864F-51AD23FDE8C0}" type="presOf" srcId="{A996D0AE-5C3C-CC40-9070-97DCB1688644}" destId="{08D9A8CC-170A-A84D-BEBF-2C4FE9A7A886}" srcOrd="0" destOrd="2" presId="urn:microsoft.com/office/officeart/2005/8/layout/hChevron3"/>
    <dgm:cxn modelId="{09AE61D0-F2DD-1E44-9D6F-06D2E14DD8DC}" srcId="{8D5A49AD-7525-8D4C-A16D-A1CBE64BFF60}" destId="{A996D0AE-5C3C-CC40-9070-97DCB1688644}" srcOrd="1" destOrd="0" parTransId="{DC9C1132-E6BD-6543-A86C-B29E1BD45864}" sibTransId="{B0FB0069-75C7-7548-99B4-9972BD27D10D}"/>
    <dgm:cxn modelId="{9459AFD3-F1E7-0A49-BD8F-76F4DB5E4C4F}" type="presOf" srcId="{8D5A49AD-7525-8D4C-A16D-A1CBE64BFF60}" destId="{08D9A8CC-170A-A84D-BEBF-2C4FE9A7A886}" srcOrd="0" destOrd="0" presId="urn:microsoft.com/office/officeart/2005/8/layout/hChevron3"/>
    <dgm:cxn modelId="{74A924DC-F590-8B4E-A48C-D6BADD1BD1D1}" srcId="{8D5A49AD-7525-8D4C-A16D-A1CBE64BFF60}" destId="{5E1A5B29-362E-1D48-BDB7-022988ACE99D}" srcOrd="3" destOrd="0" parTransId="{ABC835AC-84FE-E34C-8FD4-6553A4722261}" sibTransId="{250CED42-1F06-CB44-ABF1-087EEAF4CCA7}"/>
    <dgm:cxn modelId="{51A76DE4-84AA-CF44-AE4A-2045EB434CF3}" type="presOf" srcId="{C4A19E31-A122-3747-9BFA-9FFCDCE83DC3}" destId="{8349385B-F1A4-C54C-B873-205E5A36CAC8}" srcOrd="0" destOrd="0" presId="urn:microsoft.com/office/officeart/2005/8/layout/hChevron3"/>
    <dgm:cxn modelId="{CC157AE8-4D5E-7C47-8B53-A7C2151EADC0}" type="presOf" srcId="{09D4152C-6CBE-9241-88BA-B17FFCF3B2F2}" destId="{7020DE8B-8650-1C4A-8276-6022693DB8AE}" srcOrd="0" destOrd="0" presId="urn:microsoft.com/office/officeart/2005/8/layout/hChevron3"/>
    <dgm:cxn modelId="{D2DC1CEF-4CF9-8740-B2E7-9C999E418217}" srcId="{09D4152C-6CBE-9241-88BA-B17FFCF3B2F2}" destId="{8D5A49AD-7525-8D4C-A16D-A1CBE64BFF60}" srcOrd="5" destOrd="0" parTransId="{0D13AE48-45CC-4A4F-96A1-FF37F8EF6ECF}" sibTransId="{D7C61D0A-F8F3-C945-A6CC-293349C52E2E}"/>
    <dgm:cxn modelId="{B91774FE-3BBB-9948-87A6-83F6E08D104D}" srcId="{8D5A49AD-7525-8D4C-A16D-A1CBE64BFF60}" destId="{0502EF2D-F7F1-3D46-B360-1AF7CEDC9C7D}" srcOrd="4" destOrd="0" parTransId="{A01E5261-D0A0-964D-B3EC-32FBA13C4F3E}" sibTransId="{E55634A2-CA51-1C4E-B7D8-AB8F4E8C88CB}"/>
    <dgm:cxn modelId="{E07C41E7-FEFB-3841-88E4-20838F025DAE}" type="presParOf" srcId="{7020DE8B-8650-1C4A-8276-6022693DB8AE}" destId="{8C00C6F2-A410-314D-9F3D-8AB5535A9957}" srcOrd="0" destOrd="0" presId="urn:microsoft.com/office/officeart/2005/8/layout/hChevron3"/>
    <dgm:cxn modelId="{623B5C1F-6FE4-3842-AC7E-8DFBAB08EDE2}" type="presParOf" srcId="{7020DE8B-8650-1C4A-8276-6022693DB8AE}" destId="{2CAB6C54-15AE-0E44-9555-134B6911C0DB}" srcOrd="1" destOrd="0" presId="urn:microsoft.com/office/officeart/2005/8/layout/hChevron3"/>
    <dgm:cxn modelId="{80939117-6547-EB49-AF7C-EB3CA5391AD7}" type="presParOf" srcId="{7020DE8B-8650-1C4A-8276-6022693DB8AE}" destId="{D686F338-815E-A145-B649-72ABF145A4DA}" srcOrd="2" destOrd="0" presId="urn:microsoft.com/office/officeart/2005/8/layout/hChevron3"/>
    <dgm:cxn modelId="{64197CF0-E235-A444-9BDF-69DD74692724}" type="presParOf" srcId="{7020DE8B-8650-1C4A-8276-6022693DB8AE}" destId="{D7D23F6D-A345-8E44-95E9-5EE91E6192DE}" srcOrd="3" destOrd="0" presId="urn:microsoft.com/office/officeart/2005/8/layout/hChevron3"/>
    <dgm:cxn modelId="{3240A260-610C-5A4B-A5DA-998E62D843E7}" type="presParOf" srcId="{7020DE8B-8650-1C4A-8276-6022693DB8AE}" destId="{D74858B1-DEF8-DE45-8767-1B3A632AD345}" srcOrd="4" destOrd="0" presId="urn:microsoft.com/office/officeart/2005/8/layout/hChevron3"/>
    <dgm:cxn modelId="{0142BBCD-766C-B24B-A0AE-B3971B62FD55}" type="presParOf" srcId="{7020DE8B-8650-1C4A-8276-6022693DB8AE}" destId="{2988312F-7F31-5F4B-BFB6-AEBBED40C47D}" srcOrd="5" destOrd="0" presId="urn:microsoft.com/office/officeart/2005/8/layout/hChevron3"/>
    <dgm:cxn modelId="{46088B21-A885-1844-AEF3-42C604E7EEDF}" type="presParOf" srcId="{7020DE8B-8650-1C4A-8276-6022693DB8AE}" destId="{21EBE691-E8CA-1A4E-AE5A-56FA077930E4}" srcOrd="6" destOrd="0" presId="urn:microsoft.com/office/officeart/2005/8/layout/hChevron3"/>
    <dgm:cxn modelId="{5A962E8E-4668-2F40-BD21-6F33E8ED9F34}" type="presParOf" srcId="{7020DE8B-8650-1C4A-8276-6022693DB8AE}" destId="{E5FDDF0E-C2DD-374C-A33E-A3B560716D36}" srcOrd="7" destOrd="0" presId="urn:microsoft.com/office/officeart/2005/8/layout/hChevron3"/>
    <dgm:cxn modelId="{E5C3E6AD-EA56-9D49-84AC-F05472CC2F71}" type="presParOf" srcId="{7020DE8B-8650-1C4A-8276-6022693DB8AE}" destId="{A58F6964-B2D5-284D-ADA9-75EE1BC515E1}" srcOrd="8" destOrd="0" presId="urn:microsoft.com/office/officeart/2005/8/layout/hChevron3"/>
    <dgm:cxn modelId="{EC39EC62-E734-414B-8C69-CA6F1FCAACC0}" type="presParOf" srcId="{7020DE8B-8650-1C4A-8276-6022693DB8AE}" destId="{7A7E0C77-F322-9E4F-BDF7-901D54682094}" srcOrd="9" destOrd="0" presId="urn:microsoft.com/office/officeart/2005/8/layout/hChevron3"/>
    <dgm:cxn modelId="{901B0C4F-FB1D-B94C-AEB4-B62A498E28E0}" type="presParOf" srcId="{7020DE8B-8650-1C4A-8276-6022693DB8AE}" destId="{08D9A8CC-170A-A84D-BEBF-2C4FE9A7A886}" srcOrd="10" destOrd="0" presId="urn:microsoft.com/office/officeart/2005/8/layout/hChevron3"/>
    <dgm:cxn modelId="{7FDEB694-6A37-124E-93D1-9BFEA5B7A2F5}" type="presParOf" srcId="{7020DE8B-8650-1C4A-8276-6022693DB8AE}" destId="{30AE7AC4-9314-E84C-8D94-518C7192A0FA}" srcOrd="11" destOrd="0" presId="urn:microsoft.com/office/officeart/2005/8/layout/hChevron3"/>
    <dgm:cxn modelId="{8C0CFCDE-F195-0845-BC84-17290DA6CBAD}" type="presParOf" srcId="{7020DE8B-8650-1C4A-8276-6022693DB8AE}" destId="{20FE2BD6-8802-2148-8F55-BDE793C377E0}" srcOrd="12" destOrd="0" presId="urn:microsoft.com/office/officeart/2005/8/layout/hChevron3"/>
    <dgm:cxn modelId="{BEEE7A87-AAA6-254F-A050-819EBBAA5D90}" type="presParOf" srcId="{7020DE8B-8650-1C4A-8276-6022693DB8AE}" destId="{AEE537DA-D5B6-1D43-A187-778627A19359}" srcOrd="13" destOrd="0" presId="urn:microsoft.com/office/officeart/2005/8/layout/hChevron3"/>
    <dgm:cxn modelId="{BB07813C-F32C-344D-9054-B2F7BC6FB178}" type="presParOf" srcId="{7020DE8B-8650-1C4A-8276-6022693DB8AE}" destId="{8349385B-F1A4-C54C-B873-205E5A36CAC8}" srcOrd="1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9B00D-EB2E-419D-AC85-E7FC6A4E84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DB088AF-C4FE-4DBD-9FCE-41853C9C033A}">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Targeted search for 'EGFR' molecules in ChEMBL database</a:t>
          </a:r>
          <a:endParaRPr lang="en-US" sz="1200">
            <a:latin typeface="Times New Roman" panose="02020603050405020304" pitchFamily="18" charset="0"/>
            <a:cs typeface="Times New Roman" panose="02020603050405020304" pitchFamily="18" charset="0"/>
          </a:endParaRPr>
        </a:p>
      </dgm:t>
    </dgm:pt>
    <dgm:pt modelId="{FD4A5DF2-8615-407B-96C8-7CC8FCF62C96}" type="parTrans" cxnId="{318067A3-52D2-4827-AFCB-B8D66A89C4DB}">
      <dgm:prSet/>
      <dgm:spPr/>
      <dgm:t>
        <a:bodyPr/>
        <a:lstStyle/>
        <a:p>
          <a:endParaRPr lang="en-US" sz="1200">
            <a:latin typeface="Times New Roman" panose="02020603050405020304" pitchFamily="18" charset="0"/>
            <a:cs typeface="Times New Roman" panose="02020603050405020304" pitchFamily="18" charset="0"/>
          </a:endParaRPr>
        </a:p>
      </dgm:t>
    </dgm:pt>
    <dgm:pt modelId="{4C9D1888-2DD5-45D6-9CD1-214CEC9EB3C1}" type="sibTrans" cxnId="{318067A3-52D2-4827-AFCB-B8D66A89C4DB}">
      <dgm:prSet/>
      <dgm:spPr/>
      <dgm:t>
        <a:bodyPr/>
        <a:lstStyle/>
        <a:p>
          <a:endParaRPr lang="en-US" sz="1200">
            <a:latin typeface="Times New Roman" panose="02020603050405020304" pitchFamily="18" charset="0"/>
            <a:cs typeface="Times New Roman" panose="02020603050405020304" pitchFamily="18" charset="0"/>
          </a:endParaRPr>
        </a:p>
      </dgm:t>
    </dgm:pt>
    <dgm:pt modelId="{7A21708A-3033-41BB-89D7-48181A4264C4}">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Focused on 'Single Protein' target types, extracted human-specific molecular id</a:t>
          </a:r>
          <a:endParaRPr lang="en-US" sz="1200">
            <a:latin typeface="Times New Roman" panose="02020603050405020304" pitchFamily="18" charset="0"/>
            <a:cs typeface="Times New Roman" panose="02020603050405020304" pitchFamily="18" charset="0"/>
          </a:endParaRPr>
        </a:p>
      </dgm:t>
    </dgm:pt>
    <dgm:pt modelId="{7C25E6AF-ED36-4067-814E-7D03BB5BF589}" type="parTrans" cxnId="{933FBA02-D162-4D2D-8A38-F3FA998DF0AC}">
      <dgm:prSet/>
      <dgm:spPr/>
      <dgm:t>
        <a:bodyPr/>
        <a:lstStyle/>
        <a:p>
          <a:endParaRPr lang="en-US" sz="1200">
            <a:latin typeface="Times New Roman" panose="02020603050405020304" pitchFamily="18" charset="0"/>
            <a:cs typeface="Times New Roman" panose="02020603050405020304" pitchFamily="18" charset="0"/>
          </a:endParaRPr>
        </a:p>
      </dgm:t>
    </dgm:pt>
    <dgm:pt modelId="{F9A1DB9B-742C-47A2-B4B3-C242384849CF}" type="sibTrans" cxnId="{933FBA02-D162-4D2D-8A38-F3FA998DF0AC}">
      <dgm:prSet/>
      <dgm:spPr/>
      <dgm:t>
        <a:bodyPr/>
        <a:lstStyle/>
        <a:p>
          <a:endParaRPr lang="en-US" sz="1200">
            <a:latin typeface="Times New Roman" panose="02020603050405020304" pitchFamily="18" charset="0"/>
            <a:cs typeface="Times New Roman" panose="02020603050405020304" pitchFamily="18" charset="0"/>
          </a:endParaRPr>
        </a:p>
      </dgm:t>
    </dgm:pt>
    <dgm:pt modelId="{D2584F70-7C7E-4C28-A5AD-CD5D945580C7}">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Mined dataset for samples with standard type of 'IC50’</a:t>
          </a:r>
          <a:endParaRPr lang="en-US" sz="1200">
            <a:latin typeface="Times New Roman" panose="02020603050405020304" pitchFamily="18" charset="0"/>
            <a:cs typeface="Times New Roman" panose="02020603050405020304" pitchFamily="18" charset="0"/>
          </a:endParaRPr>
        </a:p>
      </dgm:t>
    </dgm:pt>
    <dgm:pt modelId="{1F070FB9-9F69-44FA-9BDD-4A6A029B2B44}" type="parTrans" cxnId="{80E6D0D7-4C81-4766-AD92-776B0DE3DF26}">
      <dgm:prSet/>
      <dgm:spPr/>
      <dgm:t>
        <a:bodyPr/>
        <a:lstStyle/>
        <a:p>
          <a:endParaRPr lang="en-US" sz="1200">
            <a:latin typeface="Times New Roman" panose="02020603050405020304" pitchFamily="18" charset="0"/>
            <a:cs typeface="Times New Roman" panose="02020603050405020304" pitchFamily="18" charset="0"/>
          </a:endParaRPr>
        </a:p>
      </dgm:t>
    </dgm:pt>
    <dgm:pt modelId="{CEC8424A-DD82-4C3B-8D5A-FADD68D3B868}" type="sibTrans" cxnId="{80E6D0D7-4C81-4766-AD92-776B0DE3DF26}">
      <dgm:prSet/>
      <dgm:spPr/>
      <dgm:t>
        <a:bodyPr/>
        <a:lstStyle/>
        <a:p>
          <a:endParaRPr lang="en-US" sz="1200">
            <a:latin typeface="Times New Roman" panose="02020603050405020304" pitchFamily="18" charset="0"/>
            <a:cs typeface="Times New Roman" panose="02020603050405020304" pitchFamily="18" charset="0"/>
          </a:endParaRPr>
        </a:p>
      </dgm:t>
    </dgm:pt>
    <dgm:pt modelId="{76447B77-DB61-4C93-903A-F4B2D70E1D69}">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Data pre-processing conducted to remove missing values and duplicates</a:t>
          </a:r>
          <a:endParaRPr lang="en-US" sz="1200">
            <a:latin typeface="Times New Roman" panose="02020603050405020304" pitchFamily="18" charset="0"/>
            <a:cs typeface="Times New Roman" panose="02020603050405020304" pitchFamily="18" charset="0"/>
          </a:endParaRPr>
        </a:p>
      </dgm:t>
    </dgm:pt>
    <dgm:pt modelId="{989E44B1-BC09-4519-B01E-42F6771CD38F}" type="parTrans" cxnId="{C585B087-FC12-4D5A-8EF6-68723B4264C0}">
      <dgm:prSet/>
      <dgm:spPr/>
      <dgm:t>
        <a:bodyPr/>
        <a:lstStyle/>
        <a:p>
          <a:endParaRPr lang="en-US" sz="1200">
            <a:latin typeface="Times New Roman" panose="02020603050405020304" pitchFamily="18" charset="0"/>
            <a:cs typeface="Times New Roman" panose="02020603050405020304" pitchFamily="18" charset="0"/>
          </a:endParaRPr>
        </a:p>
      </dgm:t>
    </dgm:pt>
    <dgm:pt modelId="{45564893-D3A5-43CD-AE17-3C5A27AD9D70}" type="sibTrans" cxnId="{C585B087-FC12-4D5A-8EF6-68723B4264C0}">
      <dgm:prSet/>
      <dgm:spPr/>
      <dgm:t>
        <a:bodyPr/>
        <a:lstStyle/>
        <a:p>
          <a:endParaRPr lang="en-US" sz="1200">
            <a:latin typeface="Times New Roman" panose="02020603050405020304" pitchFamily="18" charset="0"/>
            <a:cs typeface="Times New Roman" panose="02020603050405020304" pitchFamily="18" charset="0"/>
          </a:endParaRPr>
        </a:p>
      </dgm:t>
    </dgm:pt>
    <dgm:pt modelId="{B70E90C7-5FF8-488C-8011-4A695B53994C}">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Compounds classified and labeled based on appropriate bioactivity thresholds</a:t>
          </a:r>
          <a:endParaRPr lang="en-US" sz="1200">
            <a:latin typeface="Times New Roman" panose="02020603050405020304" pitchFamily="18" charset="0"/>
            <a:cs typeface="Times New Roman" panose="02020603050405020304" pitchFamily="18" charset="0"/>
          </a:endParaRPr>
        </a:p>
      </dgm:t>
    </dgm:pt>
    <dgm:pt modelId="{009BD937-0E88-4DA8-A2E5-6D6471B60A72}" type="parTrans" cxnId="{D97FF4AB-7BED-4EC4-8F70-AC34865070FA}">
      <dgm:prSet/>
      <dgm:spPr/>
      <dgm:t>
        <a:bodyPr/>
        <a:lstStyle/>
        <a:p>
          <a:endParaRPr lang="en-US" sz="1200">
            <a:latin typeface="Times New Roman" panose="02020603050405020304" pitchFamily="18" charset="0"/>
            <a:cs typeface="Times New Roman" panose="02020603050405020304" pitchFamily="18" charset="0"/>
          </a:endParaRPr>
        </a:p>
      </dgm:t>
    </dgm:pt>
    <dgm:pt modelId="{40AF1321-D8D5-4F6D-B57C-799619FB8512}" type="sibTrans" cxnId="{D97FF4AB-7BED-4EC4-8F70-AC34865070FA}">
      <dgm:prSet/>
      <dgm:spPr/>
      <dgm:t>
        <a:bodyPr/>
        <a:lstStyle/>
        <a:p>
          <a:endParaRPr lang="en-US" sz="1200">
            <a:latin typeface="Times New Roman" panose="02020603050405020304" pitchFamily="18" charset="0"/>
            <a:cs typeface="Times New Roman" panose="02020603050405020304" pitchFamily="18" charset="0"/>
          </a:endParaRPr>
        </a:p>
      </dgm:t>
    </dgm:pt>
    <dgm:pt modelId="{02F59AE4-616E-4615-B393-9A8D8104A1FD}">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Compounds classified into bioactivity classes - active, intermediate, inactive</a:t>
          </a:r>
          <a:endParaRPr lang="en-US" sz="1200">
            <a:latin typeface="Times New Roman" panose="02020603050405020304" pitchFamily="18" charset="0"/>
            <a:cs typeface="Times New Roman" panose="02020603050405020304" pitchFamily="18" charset="0"/>
          </a:endParaRPr>
        </a:p>
      </dgm:t>
    </dgm:pt>
    <dgm:pt modelId="{1834C15C-F3D1-4618-AEFF-B169A2DA0EAB}" type="parTrans" cxnId="{A562C463-7E93-4A80-8621-70E9F9FA031B}">
      <dgm:prSet/>
      <dgm:spPr/>
      <dgm:t>
        <a:bodyPr/>
        <a:lstStyle/>
        <a:p>
          <a:endParaRPr lang="en-US" sz="1200">
            <a:latin typeface="Times New Roman" panose="02020603050405020304" pitchFamily="18" charset="0"/>
            <a:cs typeface="Times New Roman" panose="02020603050405020304" pitchFamily="18" charset="0"/>
          </a:endParaRPr>
        </a:p>
      </dgm:t>
    </dgm:pt>
    <dgm:pt modelId="{D12582DB-0806-4859-A6E5-86D965795A38}" type="sibTrans" cxnId="{A562C463-7E93-4A80-8621-70E9F9FA031B}">
      <dgm:prSet/>
      <dgm:spPr/>
      <dgm:t>
        <a:bodyPr/>
        <a:lstStyle/>
        <a:p>
          <a:endParaRPr lang="en-US" sz="1200">
            <a:latin typeface="Times New Roman" panose="02020603050405020304" pitchFamily="18" charset="0"/>
            <a:cs typeface="Times New Roman" panose="02020603050405020304" pitchFamily="18" charset="0"/>
          </a:endParaRPr>
        </a:p>
      </dgm:t>
    </dgm:pt>
    <dgm:pt modelId="{53D82433-C2D5-4F9C-B98E-37682E6159D2}">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Resulting data with bioactivity curation used for further processes.</a:t>
          </a:r>
          <a:endParaRPr lang="en-US" sz="1200">
            <a:latin typeface="Times New Roman" panose="02020603050405020304" pitchFamily="18" charset="0"/>
            <a:cs typeface="Times New Roman" panose="02020603050405020304" pitchFamily="18" charset="0"/>
          </a:endParaRPr>
        </a:p>
      </dgm:t>
    </dgm:pt>
    <dgm:pt modelId="{243EA9A3-F2C9-4CCB-8189-74756F4EA38F}" type="parTrans" cxnId="{826A2FE5-06B6-4F3C-A158-B48C7BAD0E93}">
      <dgm:prSet/>
      <dgm:spPr/>
      <dgm:t>
        <a:bodyPr/>
        <a:lstStyle/>
        <a:p>
          <a:endParaRPr lang="en-US" sz="1200">
            <a:latin typeface="Times New Roman" panose="02020603050405020304" pitchFamily="18" charset="0"/>
            <a:cs typeface="Times New Roman" panose="02020603050405020304" pitchFamily="18" charset="0"/>
          </a:endParaRPr>
        </a:p>
      </dgm:t>
    </dgm:pt>
    <dgm:pt modelId="{EC84AD10-9AF4-4A30-9083-79A413C55DD2}" type="sibTrans" cxnId="{826A2FE5-06B6-4F3C-A158-B48C7BAD0E93}">
      <dgm:prSet/>
      <dgm:spPr/>
      <dgm:t>
        <a:bodyPr/>
        <a:lstStyle/>
        <a:p>
          <a:endParaRPr lang="en-US" sz="1200">
            <a:latin typeface="Times New Roman" panose="02020603050405020304" pitchFamily="18" charset="0"/>
            <a:cs typeface="Times New Roman" panose="02020603050405020304" pitchFamily="18" charset="0"/>
          </a:endParaRPr>
        </a:p>
      </dgm:t>
    </dgm:pt>
    <dgm:pt modelId="{F2E48B1D-B94D-401F-B719-47F110420405}" type="pres">
      <dgm:prSet presAssocID="{ACB9B00D-EB2E-419D-AC85-E7FC6A4E84E3}" presName="root" presStyleCnt="0">
        <dgm:presLayoutVars>
          <dgm:dir/>
          <dgm:resizeHandles val="exact"/>
        </dgm:presLayoutVars>
      </dgm:prSet>
      <dgm:spPr/>
    </dgm:pt>
    <dgm:pt modelId="{CE0C5AF4-6331-4E37-AF46-8EB700E34934}" type="pres">
      <dgm:prSet presAssocID="{3DB088AF-C4FE-4DBD-9FCE-41853C9C033A}" presName="compNode" presStyleCnt="0"/>
      <dgm:spPr/>
    </dgm:pt>
    <dgm:pt modelId="{4793B638-AEFF-4C13-A7DF-31C06D00B562}" type="pres">
      <dgm:prSet presAssocID="{3DB088AF-C4FE-4DBD-9FCE-41853C9C03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3C0EBB51-0489-4651-B434-650B79FAD905}" type="pres">
      <dgm:prSet presAssocID="{3DB088AF-C4FE-4DBD-9FCE-41853C9C033A}" presName="spaceRect" presStyleCnt="0"/>
      <dgm:spPr/>
    </dgm:pt>
    <dgm:pt modelId="{36E70F68-CFA7-41DA-81FD-3AFE0E2AF738}" type="pres">
      <dgm:prSet presAssocID="{3DB088AF-C4FE-4DBD-9FCE-41853C9C033A}" presName="textRect" presStyleLbl="revTx" presStyleIdx="0" presStyleCnt="7">
        <dgm:presLayoutVars>
          <dgm:chMax val="1"/>
          <dgm:chPref val="1"/>
        </dgm:presLayoutVars>
      </dgm:prSet>
      <dgm:spPr/>
    </dgm:pt>
    <dgm:pt modelId="{9DE9BFC1-CC0A-4C6E-86F9-D2C7C201F204}" type="pres">
      <dgm:prSet presAssocID="{4C9D1888-2DD5-45D6-9CD1-214CEC9EB3C1}" presName="sibTrans" presStyleCnt="0"/>
      <dgm:spPr/>
    </dgm:pt>
    <dgm:pt modelId="{C16FBB7B-1B65-424A-AFBD-C0E4454EE7E6}" type="pres">
      <dgm:prSet presAssocID="{7A21708A-3033-41BB-89D7-48181A4264C4}" presName="compNode" presStyleCnt="0"/>
      <dgm:spPr/>
    </dgm:pt>
    <dgm:pt modelId="{57B8B004-CD07-4349-9010-2F78ECFFE983}" type="pres">
      <dgm:prSet presAssocID="{7A21708A-3033-41BB-89D7-48181A4264C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99380CA0-1DB8-4DA9-B9F5-B31710A9D044}" type="pres">
      <dgm:prSet presAssocID="{7A21708A-3033-41BB-89D7-48181A4264C4}" presName="spaceRect" presStyleCnt="0"/>
      <dgm:spPr/>
    </dgm:pt>
    <dgm:pt modelId="{7FC1AEC3-CD13-4338-A64E-4A837390FBDE}" type="pres">
      <dgm:prSet presAssocID="{7A21708A-3033-41BB-89D7-48181A4264C4}" presName="textRect" presStyleLbl="revTx" presStyleIdx="1" presStyleCnt="7">
        <dgm:presLayoutVars>
          <dgm:chMax val="1"/>
          <dgm:chPref val="1"/>
        </dgm:presLayoutVars>
      </dgm:prSet>
      <dgm:spPr/>
    </dgm:pt>
    <dgm:pt modelId="{B34F94BD-2BC5-46D3-A170-24BDF03270BD}" type="pres">
      <dgm:prSet presAssocID="{F9A1DB9B-742C-47A2-B4B3-C242384849CF}" presName="sibTrans" presStyleCnt="0"/>
      <dgm:spPr/>
    </dgm:pt>
    <dgm:pt modelId="{65C3B9B1-9887-401F-B85E-782DA4C5B93F}" type="pres">
      <dgm:prSet presAssocID="{D2584F70-7C7E-4C28-A5AD-CD5D945580C7}" presName="compNode" presStyleCnt="0"/>
      <dgm:spPr/>
    </dgm:pt>
    <dgm:pt modelId="{FE1DA05B-5092-42C6-AE98-BEBB68B56D76}" type="pres">
      <dgm:prSet presAssocID="{D2584F70-7C7E-4C28-A5AD-CD5D945580C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B8601D9-CD3A-4030-886F-692254AD32A2}" type="pres">
      <dgm:prSet presAssocID="{D2584F70-7C7E-4C28-A5AD-CD5D945580C7}" presName="spaceRect" presStyleCnt="0"/>
      <dgm:spPr/>
    </dgm:pt>
    <dgm:pt modelId="{0A5A43B4-07DC-4F4E-9049-FA702291E064}" type="pres">
      <dgm:prSet presAssocID="{D2584F70-7C7E-4C28-A5AD-CD5D945580C7}" presName="textRect" presStyleLbl="revTx" presStyleIdx="2" presStyleCnt="7">
        <dgm:presLayoutVars>
          <dgm:chMax val="1"/>
          <dgm:chPref val="1"/>
        </dgm:presLayoutVars>
      </dgm:prSet>
      <dgm:spPr/>
    </dgm:pt>
    <dgm:pt modelId="{D07BB309-D793-4F35-B2F5-9067CF89904F}" type="pres">
      <dgm:prSet presAssocID="{CEC8424A-DD82-4C3B-8D5A-FADD68D3B868}" presName="sibTrans" presStyleCnt="0"/>
      <dgm:spPr/>
    </dgm:pt>
    <dgm:pt modelId="{8D21CBB6-D4CC-4625-9B12-6A94A65FEF08}" type="pres">
      <dgm:prSet presAssocID="{76447B77-DB61-4C93-903A-F4B2D70E1D69}" presName="compNode" presStyleCnt="0"/>
      <dgm:spPr/>
    </dgm:pt>
    <dgm:pt modelId="{9A8AF818-DF43-4001-BEAA-3D267C812846}" type="pres">
      <dgm:prSet presAssocID="{76447B77-DB61-4C93-903A-F4B2D70E1D6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841DA8C-7E7C-4106-833E-61E37C730D64}" type="pres">
      <dgm:prSet presAssocID="{76447B77-DB61-4C93-903A-F4B2D70E1D69}" presName="spaceRect" presStyleCnt="0"/>
      <dgm:spPr/>
    </dgm:pt>
    <dgm:pt modelId="{50AC0D91-C7B3-49FB-BA31-669DDDAA85D0}" type="pres">
      <dgm:prSet presAssocID="{76447B77-DB61-4C93-903A-F4B2D70E1D69}" presName="textRect" presStyleLbl="revTx" presStyleIdx="3" presStyleCnt="7">
        <dgm:presLayoutVars>
          <dgm:chMax val="1"/>
          <dgm:chPref val="1"/>
        </dgm:presLayoutVars>
      </dgm:prSet>
      <dgm:spPr/>
    </dgm:pt>
    <dgm:pt modelId="{9FE59B56-A425-4657-9A99-AC365E5BCF84}" type="pres">
      <dgm:prSet presAssocID="{45564893-D3A5-43CD-AE17-3C5A27AD9D70}" presName="sibTrans" presStyleCnt="0"/>
      <dgm:spPr/>
    </dgm:pt>
    <dgm:pt modelId="{BEE61A07-7FC7-4AB5-B80C-156EC1EEDFA6}" type="pres">
      <dgm:prSet presAssocID="{B70E90C7-5FF8-488C-8011-4A695B53994C}" presName="compNode" presStyleCnt="0"/>
      <dgm:spPr/>
    </dgm:pt>
    <dgm:pt modelId="{712C5314-8F9E-4EAD-B373-B71CC3D928E7}" type="pres">
      <dgm:prSet presAssocID="{B70E90C7-5FF8-488C-8011-4A695B53994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ask"/>
        </a:ext>
      </dgm:extLst>
    </dgm:pt>
    <dgm:pt modelId="{262B9098-EBF3-4084-B565-ABFB057159B4}" type="pres">
      <dgm:prSet presAssocID="{B70E90C7-5FF8-488C-8011-4A695B53994C}" presName="spaceRect" presStyleCnt="0"/>
      <dgm:spPr/>
    </dgm:pt>
    <dgm:pt modelId="{6EBDF989-BDBC-447E-B6AA-177C6530D3E2}" type="pres">
      <dgm:prSet presAssocID="{B70E90C7-5FF8-488C-8011-4A695B53994C}" presName="textRect" presStyleLbl="revTx" presStyleIdx="4" presStyleCnt="7">
        <dgm:presLayoutVars>
          <dgm:chMax val="1"/>
          <dgm:chPref val="1"/>
        </dgm:presLayoutVars>
      </dgm:prSet>
      <dgm:spPr/>
    </dgm:pt>
    <dgm:pt modelId="{DC873C2B-6D37-44BB-9657-C5D6BD22B06B}" type="pres">
      <dgm:prSet presAssocID="{40AF1321-D8D5-4F6D-B57C-799619FB8512}" presName="sibTrans" presStyleCnt="0"/>
      <dgm:spPr/>
    </dgm:pt>
    <dgm:pt modelId="{116A2493-52D0-44E7-AE21-51B7CB707D8C}" type="pres">
      <dgm:prSet presAssocID="{02F59AE4-616E-4615-B393-9A8D8104A1FD}" presName="compNode" presStyleCnt="0"/>
      <dgm:spPr/>
    </dgm:pt>
    <dgm:pt modelId="{FE92B693-C0EB-4EF8-B758-9F09D91BD18F}" type="pres">
      <dgm:prSet presAssocID="{02F59AE4-616E-4615-B393-9A8D8104A1F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tom"/>
        </a:ext>
      </dgm:extLst>
    </dgm:pt>
    <dgm:pt modelId="{947767DF-267D-4386-9C66-672B61CDE482}" type="pres">
      <dgm:prSet presAssocID="{02F59AE4-616E-4615-B393-9A8D8104A1FD}" presName="spaceRect" presStyleCnt="0"/>
      <dgm:spPr/>
    </dgm:pt>
    <dgm:pt modelId="{EEE93446-5D72-4470-8D0E-4156A4DECDE1}" type="pres">
      <dgm:prSet presAssocID="{02F59AE4-616E-4615-B393-9A8D8104A1FD}" presName="textRect" presStyleLbl="revTx" presStyleIdx="5" presStyleCnt="7">
        <dgm:presLayoutVars>
          <dgm:chMax val="1"/>
          <dgm:chPref val="1"/>
        </dgm:presLayoutVars>
      </dgm:prSet>
      <dgm:spPr/>
    </dgm:pt>
    <dgm:pt modelId="{30B11585-BBD4-48C5-9738-B13B22E45D84}" type="pres">
      <dgm:prSet presAssocID="{D12582DB-0806-4859-A6E5-86D965795A38}" presName="sibTrans" presStyleCnt="0"/>
      <dgm:spPr/>
    </dgm:pt>
    <dgm:pt modelId="{9BC9424B-C11B-4D1B-898E-F1AFA21F1C18}" type="pres">
      <dgm:prSet presAssocID="{53D82433-C2D5-4F9C-B98E-37682E6159D2}" presName="compNode" presStyleCnt="0"/>
      <dgm:spPr/>
    </dgm:pt>
    <dgm:pt modelId="{B0EF7181-6F60-4DCA-B5CB-40EE87F7BF43}" type="pres">
      <dgm:prSet presAssocID="{53D82433-C2D5-4F9C-B98E-37682E6159D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chart"/>
        </a:ext>
      </dgm:extLst>
    </dgm:pt>
    <dgm:pt modelId="{D44E7C9A-863E-4C53-9AFF-5826120C664E}" type="pres">
      <dgm:prSet presAssocID="{53D82433-C2D5-4F9C-B98E-37682E6159D2}" presName="spaceRect" presStyleCnt="0"/>
      <dgm:spPr/>
    </dgm:pt>
    <dgm:pt modelId="{CDE8BB5B-02E6-4B64-B54A-FF2E93DBF6E6}" type="pres">
      <dgm:prSet presAssocID="{53D82433-C2D5-4F9C-B98E-37682E6159D2}" presName="textRect" presStyleLbl="revTx" presStyleIdx="6" presStyleCnt="7">
        <dgm:presLayoutVars>
          <dgm:chMax val="1"/>
          <dgm:chPref val="1"/>
        </dgm:presLayoutVars>
      </dgm:prSet>
      <dgm:spPr/>
    </dgm:pt>
  </dgm:ptLst>
  <dgm:cxnLst>
    <dgm:cxn modelId="{933FBA02-D162-4D2D-8A38-F3FA998DF0AC}" srcId="{ACB9B00D-EB2E-419D-AC85-E7FC6A4E84E3}" destId="{7A21708A-3033-41BB-89D7-48181A4264C4}" srcOrd="1" destOrd="0" parTransId="{7C25E6AF-ED36-4067-814E-7D03BB5BF589}" sibTransId="{F9A1DB9B-742C-47A2-B4B3-C242384849CF}"/>
    <dgm:cxn modelId="{E2EB6C1D-9D88-4742-B6F0-D9AF60F4057D}" type="presOf" srcId="{76447B77-DB61-4C93-903A-F4B2D70E1D69}" destId="{50AC0D91-C7B3-49FB-BA31-669DDDAA85D0}" srcOrd="0" destOrd="0" presId="urn:microsoft.com/office/officeart/2018/2/layout/IconLabelList"/>
    <dgm:cxn modelId="{993BAB60-5F39-4715-8786-2FFDA486D499}" type="presOf" srcId="{ACB9B00D-EB2E-419D-AC85-E7FC6A4E84E3}" destId="{F2E48B1D-B94D-401F-B719-47F110420405}" srcOrd="0" destOrd="0" presId="urn:microsoft.com/office/officeart/2018/2/layout/IconLabelList"/>
    <dgm:cxn modelId="{A562C463-7E93-4A80-8621-70E9F9FA031B}" srcId="{ACB9B00D-EB2E-419D-AC85-E7FC6A4E84E3}" destId="{02F59AE4-616E-4615-B393-9A8D8104A1FD}" srcOrd="5" destOrd="0" parTransId="{1834C15C-F3D1-4618-AEFF-B169A2DA0EAB}" sibTransId="{D12582DB-0806-4859-A6E5-86D965795A38}"/>
    <dgm:cxn modelId="{7E85C273-B4F2-46DE-A864-C925A82A4A4E}" type="presOf" srcId="{7A21708A-3033-41BB-89D7-48181A4264C4}" destId="{7FC1AEC3-CD13-4338-A64E-4A837390FBDE}" srcOrd="0" destOrd="0" presId="urn:microsoft.com/office/officeart/2018/2/layout/IconLabelList"/>
    <dgm:cxn modelId="{BB2CDC76-6835-429F-A5FB-E217B4B5FCF0}" type="presOf" srcId="{D2584F70-7C7E-4C28-A5AD-CD5D945580C7}" destId="{0A5A43B4-07DC-4F4E-9049-FA702291E064}" srcOrd="0" destOrd="0" presId="urn:microsoft.com/office/officeart/2018/2/layout/IconLabelList"/>
    <dgm:cxn modelId="{C585B087-FC12-4D5A-8EF6-68723B4264C0}" srcId="{ACB9B00D-EB2E-419D-AC85-E7FC6A4E84E3}" destId="{76447B77-DB61-4C93-903A-F4B2D70E1D69}" srcOrd="3" destOrd="0" parTransId="{989E44B1-BC09-4519-B01E-42F6771CD38F}" sibTransId="{45564893-D3A5-43CD-AE17-3C5A27AD9D70}"/>
    <dgm:cxn modelId="{1CD45489-4773-41F9-AAF9-B9E04507A3A4}" type="presOf" srcId="{B70E90C7-5FF8-488C-8011-4A695B53994C}" destId="{6EBDF989-BDBC-447E-B6AA-177C6530D3E2}" srcOrd="0" destOrd="0" presId="urn:microsoft.com/office/officeart/2018/2/layout/IconLabelList"/>
    <dgm:cxn modelId="{318067A3-52D2-4827-AFCB-B8D66A89C4DB}" srcId="{ACB9B00D-EB2E-419D-AC85-E7FC6A4E84E3}" destId="{3DB088AF-C4FE-4DBD-9FCE-41853C9C033A}" srcOrd="0" destOrd="0" parTransId="{FD4A5DF2-8615-407B-96C8-7CC8FCF62C96}" sibTransId="{4C9D1888-2DD5-45D6-9CD1-214CEC9EB3C1}"/>
    <dgm:cxn modelId="{D97FF4AB-7BED-4EC4-8F70-AC34865070FA}" srcId="{ACB9B00D-EB2E-419D-AC85-E7FC6A4E84E3}" destId="{B70E90C7-5FF8-488C-8011-4A695B53994C}" srcOrd="4" destOrd="0" parTransId="{009BD937-0E88-4DA8-A2E5-6D6471B60A72}" sibTransId="{40AF1321-D8D5-4F6D-B57C-799619FB8512}"/>
    <dgm:cxn modelId="{80E6D0D7-4C81-4766-AD92-776B0DE3DF26}" srcId="{ACB9B00D-EB2E-419D-AC85-E7FC6A4E84E3}" destId="{D2584F70-7C7E-4C28-A5AD-CD5D945580C7}" srcOrd="2" destOrd="0" parTransId="{1F070FB9-9F69-44FA-9BDD-4A6A029B2B44}" sibTransId="{CEC8424A-DD82-4C3B-8D5A-FADD68D3B868}"/>
    <dgm:cxn modelId="{2E47BEDA-8407-47C5-AAD7-682442D02917}" type="presOf" srcId="{3DB088AF-C4FE-4DBD-9FCE-41853C9C033A}" destId="{36E70F68-CFA7-41DA-81FD-3AFE0E2AF738}" srcOrd="0" destOrd="0" presId="urn:microsoft.com/office/officeart/2018/2/layout/IconLabelList"/>
    <dgm:cxn modelId="{826A2FE5-06B6-4F3C-A158-B48C7BAD0E93}" srcId="{ACB9B00D-EB2E-419D-AC85-E7FC6A4E84E3}" destId="{53D82433-C2D5-4F9C-B98E-37682E6159D2}" srcOrd="6" destOrd="0" parTransId="{243EA9A3-F2C9-4CCB-8189-74756F4EA38F}" sibTransId="{EC84AD10-9AF4-4A30-9083-79A413C55DD2}"/>
    <dgm:cxn modelId="{5B7D6EF0-2006-48C7-A0B3-39F883946F81}" type="presOf" srcId="{02F59AE4-616E-4615-B393-9A8D8104A1FD}" destId="{EEE93446-5D72-4470-8D0E-4156A4DECDE1}" srcOrd="0" destOrd="0" presId="urn:microsoft.com/office/officeart/2018/2/layout/IconLabelList"/>
    <dgm:cxn modelId="{CE6CBFF9-56AD-41D0-AF55-16DA3D9FB70F}" type="presOf" srcId="{53D82433-C2D5-4F9C-B98E-37682E6159D2}" destId="{CDE8BB5B-02E6-4B64-B54A-FF2E93DBF6E6}" srcOrd="0" destOrd="0" presId="urn:microsoft.com/office/officeart/2018/2/layout/IconLabelList"/>
    <dgm:cxn modelId="{ED1034BB-BD6C-4745-82C0-D9C65A97E831}" type="presParOf" srcId="{F2E48B1D-B94D-401F-B719-47F110420405}" destId="{CE0C5AF4-6331-4E37-AF46-8EB700E34934}" srcOrd="0" destOrd="0" presId="urn:microsoft.com/office/officeart/2018/2/layout/IconLabelList"/>
    <dgm:cxn modelId="{D55FCDA2-917C-4473-BAE3-79EA7E9D3914}" type="presParOf" srcId="{CE0C5AF4-6331-4E37-AF46-8EB700E34934}" destId="{4793B638-AEFF-4C13-A7DF-31C06D00B562}" srcOrd="0" destOrd="0" presId="urn:microsoft.com/office/officeart/2018/2/layout/IconLabelList"/>
    <dgm:cxn modelId="{DD8B0B8A-62A9-4645-B9A5-0BD77C12A4D9}" type="presParOf" srcId="{CE0C5AF4-6331-4E37-AF46-8EB700E34934}" destId="{3C0EBB51-0489-4651-B434-650B79FAD905}" srcOrd="1" destOrd="0" presId="urn:microsoft.com/office/officeart/2018/2/layout/IconLabelList"/>
    <dgm:cxn modelId="{5B00E12F-077F-4A42-A9A4-139804AA2405}" type="presParOf" srcId="{CE0C5AF4-6331-4E37-AF46-8EB700E34934}" destId="{36E70F68-CFA7-41DA-81FD-3AFE0E2AF738}" srcOrd="2" destOrd="0" presId="urn:microsoft.com/office/officeart/2018/2/layout/IconLabelList"/>
    <dgm:cxn modelId="{62467BE6-4917-45B5-88CC-4F0A93B6EA04}" type="presParOf" srcId="{F2E48B1D-B94D-401F-B719-47F110420405}" destId="{9DE9BFC1-CC0A-4C6E-86F9-D2C7C201F204}" srcOrd="1" destOrd="0" presId="urn:microsoft.com/office/officeart/2018/2/layout/IconLabelList"/>
    <dgm:cxn modelId="{83DFB459-BE74-4428-A2BE-1A9E5E8BED18}" type="presParOf" srcId="{F2E48B1D-B94D-401F-B719-47F110420405}" destId="{C16FBB7B-1B65-424A-AFBD-C0E4454EE7E6}" srcOrd="2" destOrd="0" presId="urn:microsoft.com/office/officeart/2018/2/layout/IconLabelList"/>
    <dgm:cxn modelId="{DB560DB3-2368-4305-A300-AD7267FDA868}" type="presParOf" srcId="{C16FBB7B-1B65-424A-AFBD-C0E4454EE7E6}" destId="{57B8B004-CD07-4349-9010-2F78ECFFE983}" srcOrd="0" destOrd="0" presId="urn:microsoft.com/office/officeart/2018/2/layout/IconLabelList"/>
    <dgm:cxn modelId="{74B6C62D-F6BE-4262-8D98-07F6E13E81C6}" type="presParOf" srcId="{C16FBB7B-1B65-424A-AFBD-C0E4454EE7E6}" destId="{99380CA0-1DB8-4DA9-B9F5-B31710A9D044}" srcOrd="1" destOrd="0" presId="urn:microsoft.com/office/officeart/2018/2/layout/IconLabelList"/>
    <dgm:cxn modelId="{D25E3CEC-157A-4557-9817-D8E7D4ED917B}" type="presParOf" srcId="{C16FBB7B-1B65-424A-AFBD-C0E4454EE7E6}" destId="{7FC1AEC3-CD13-4338-A64E-4A837390FBDE}" srcOrd="2" destOrd="0" presId="urn:microsoft.com/office/officeart/2018/2/layout/IconLabelList"/>
    <dgm:cxn modelId="{191B02DB-90D9-411C-BAF3-25E6A8B70A6E}" type="presParOf" srcId="{F2E48B1D-B94D-401F-B719-47F110420405}" destId="{B34F94BD-2BC5-46D3-A170-24BDF03270BD}" srcOrd="3" destOrd="0" presId="urn:microsoft.com/office/officeart/2018/2/layout/IconLabelList"/>
    <dgm:cxn modelId="{AB9699F2-4D31-43D2-AEF9-0D069C5EA74A}" type="presParOf" srcId="{F2E48B1D-B94D-401F-B719-47F110420405}" destId="{65C3B9B1-9887-401F-B85E-782DA4C5B93F}" srcOrd="4" destOrd="0" presId="urn:microsoft.com/office/officeart/2018/2/layout/IconLabelList"/>
    <dgm:cxn modelId="{7EAC8FA5-D1F2-4990-89DD-0DA82D7E8C2B}" type="presParOf" srcId="{65C3B9B1-9887-401F-B85E-782DA4C5B93F}" destId="{FE1DA05B-5092-42C6-AE98-BEBB68B56D76}" srcOrd="0" destOrd="0" presId="urn:microsoft.com/office/officeart/2018/2/layout/IconLabelList"/>
    <dgm:cxn modelId="{1AD3A1E4-F840-4572-92E2-C103691B90B6}" type="presParOf" srcId="{65C3B9B1-9887-401F-B85E-782DA4C5B93F}" destId="{AB8601D9-CD3A-4030-886F-692254AD32A2}" srcOrd="1" destOrd="0" presId="urn:microsoft.com/office/officeart/2018/2/layout/IconLabelList"/>
    <dgm:cxn modelId="{CF55B690-6DA5-42E5-B49B-382FE80AE27A}" type="presParOf" srcId="{65C3B9B1-9887-401F-B85E-782DA4C5B93F}" destId="{0A5A43B4-07DC-4F4E-9049-FA702291E064}" srcOrd="2" destOrd="0" presId="urn:microsoft.com/office/officeart/2018/2/layout/IconLabelList"/>
    <dgm:cxn modelId="{0BCBF9F4-70AA-47B7-9B88-B03E0B1C2706}" type="presParOf" srcId="{F2E48B1D-B94D-401F-B719-47F110420405}" destId="{D07BB309-D793-4F35-B2F5-9067CF89904F}" srcOrd="5" destOrd="0" presId="urn:microsoft.com/office/officeart/2018/2/layout/IconLabelList"/>
    <dgm:cxn modelId="{4A173D41-8D0C-4EB2-B836-4E0068FCE5FC}" type="presParOf" srcId="{F2E48B1D-B94D-401F-B719-47F110420405}" destId="{8D21CBB6-D4CC-4625-9B12-6A94A65FEF08}" srcOrd="6" destOrd="0" presId="urn:microsoft.com/office/officeart/2018/2/layout/IconLabelList"/>
    <dgm:cxn modelId="{827A1224-F916-455E-BBF2-9D750EC820F1}" type="presParOf" srcId="{8D21CBB6-D4CC-4625-9B12-6A94A65FEF08}" destId="{9A8AF818-DF43-4001-BEAA-3D267C812846}" srcOrd="0" destOrd="0" presId="urn:microsoft.com/office/officeart/2018/2/layout/IconLabelList"/>
    <dgm:cxn modelId="{537A72FC-1ADC-49F5-A5BE-B0007BD123B5}" type="presParOf" srcId="{8D21CBB6-D4CC-4625-9B12-6A94A65FEF08}" destId="{6841DA8C-7E7C-4106-833E-61E37C730D64}" srcOrd="1" destOrd="0" presId="urn:microsoft.com/office/officeart/2018/2/layout/IconLabelList"/>
    <dgm:cxn modelId="{E762A004-BCE5-48D9-9CCA-5484275568F3}" type="presParOf" srcId="{8D21CBB6-D4CC-4625-9B12-6A94A65FEF08}" destId="{50AC0D91-C7B3-49FB-BA31-669DDDAA85D0}" srcOrd="2" destOrd="0" presId="urn:microsoft.com/office/officeart/2018/2/layout/IconLabelList"/>
    <dgm:cxn modelId="{7B85AE8D-BD7A-4491-AF9B-31C06B808361}" type="presParOf" srcId="{F2E48B1D-B94D-401F-B719-47F110420405}" destId="{9FE59B56-A425-4657-9A99-AC365E5BCF84}" srcOrd="7" destOrd="0" presId="urn:microsoft.com/office/officeart/2018/2/layout/IconLabelList"/>
    <dgm:cxn modelId="{C7E362A3-C55B-41C8-88E8-82BCEFD3E7D0}" type="presParOf" srcId="{F2E48B1D-B94D-401F-B719-47F110420405}" destId="{BEE61A07-7FC7-4AB5-B80C-156EC1EEDFA6}" srcOrd="8" destOrd="0" presId="urn:microsoft.com/office/officeart/2018/2/layout/IconLabelList"/>
    <dgm:cxn modelId="{1675BDF2-3DCC-4C91-A710-B51E2F0B0920}" type="presParOf" srcId="{BEE61A07-7FC7-4AB5-B80C-156EC1EEDFA6}" destId="{712C5314-8F9E-4EAD-B373-B71CC3D928E7}" srcOrd="0" destOrd="0" presId="urn:microsoft.com/office/officeart/2018/2/layout/IconLabelList"/>
    <dgm:cxn modelId="{08885A16-5CA2-4491-A002-33858D63E99A}" type="presParOf" srcId="{BEE61A07-7FC7-4AB5-B80C-156EC1EEDFA6}" destId="{262B9098-EBF3-4084-B565-ABFB057159B4}" srcOrd="1" destOrd="0" presId="urn:microsoft.com/office/officeart/2018/2/layout/IconLabelList"/>
    <dgm:cxn modelId="{63DD3EF5-F69C-4D68-A732-42C1CEC75780}" type="presParOf" srcId="{BEE61A07-7FC7-4AB5-B80C-156EC1EEDFA6}" destId="{6EBDF989-BDBC-447E-B6AA-177C6530D3E2}" srcOrd="2" destOrd="0" presId="urn:microsoft.com/office/officeart/2018/2/layout/IconLabelList"/>
    <dgm:cxn modelId="{F22E1000-7FC1-46AB-9276-98A644A46BA9}" type="presParOf" srcId="{F2E48B1D-B94D-401F-B719-47F110420405}" destId="{DC873C2B-6D37-44BB-9657-C5D6BD22B06B}" srcOrd="9" destOrd="0" presId="urn:microsoft.com/office/officeart/2018/2/layout/IconLabelList"/>
    <dgm:cxn modelId="{47AC5A96-7589-4D3D-B908-09D5356B2645}" type="presParOf" srcId="{F2E48B1D-B94D-401F-B719-47F110420405}" destId="{116A2493-52D0-44E7-AE21-51B7CB707D8C}" srcOrd="10" destOrd="0" presId="urn:microsoft.com/office/officeart/2018/2/layout/IconLabelList"/>
    <dgm:cxn modelId="{8142F7A5-180B-4FD4-9DF5-D2524A30AAB2}" type="presParOf" srcId="{116A2493-52D0-44E7-AE21-51B7CB707D8C}" destId="{FE92B693-C0EB-4EF8-B758-9F09D91BD18F}" srcOrd="0" destOrd="0" presId="urn:microsoft.com/office/officeart/2018/2/layout/IconLabelList"/>
    <dgm:cxn modelId="{09170472-CAE3-44AD-91D8-AD051853EBF8}" type="presParOf" srcId="{116A2493-52D0-44E7-AE21-51B7CB707D8C}" destId="{947767DF-267D-4386-9C66-672B61CDE482}" srcOrd="1" destOrd="0" presId="urn:microsoft.com/office/officeart/2018/2/layout/IconLabelList"/>
    <dgm:cxn modelId="{AEFA8864-EEC4-4B1E-BD95-E7AEEF6A8F5E}" type="presParOf" srcId="{116A2493-52D0-44E7-AE21-51B7CB707D8C}" destId="{EEE93446-5D72-4470-8D0E-4156A4DECDE1}" srcOrd="2" destOrd="0" presId="urn:microsoft.com/office/officeart/2018/2/layout/IconLabelList"/>
    <dgm:cxn modelId="{1FF25951-8AA3-4DA8-BD4C-0FC457BFAA72}" type="presParOf" srcId="{F2E48B1D-B94D-401F-B719-47F110420405}" destId="{30B11585-BBD4-48C5-9738-B13B22E45D84}" srcOrd="11" destOrd="0" presId="urn:microsoft.com/office/officeart/2018/2/layout/IconLabelList"/>
    <dgm:cxn modelId="{1AC1C761-7599-4A9B-A71D-2919C5CF5AC2}" type="presParOf" srcId="{F2E48B1D-B94D-401F-B719-47F110420405}" destId="{9BC9424B-C11B-4D1B-898E-F1AFA21F1C18}" srcOrd="12" destOrd="0" presId="urn:microsoft.com/office/officeart/2018/2/layout/IconLabelList"/>
    <dgm:cxn modelId="{1AA76989-FF11-4BF9-BA75-065B72B33620}" type="presParOf" srcId="{9BC9424B-C11B-4D1B-898E-F1AFA21F1C18}" destId="{B0EF7181-6F60-4DCA-B5CB-40EE87F7BF43}" srcOrd="0" destOrd="0" presId="urn:microsoft.com/office/officeart/2018/2/layout/IconLabelList"/>
    <dgm:cxn modelId="{3AED8834-318E-4509-A00B-45EC536F331A}" type="presParOf" srcId="{9BC9424B-C11B-4D1B-898E-F1AFA21F1C18}" destId="{D44E7C9A-863E-4C53-9AFF-5826120C664E}" srcOrd="1" destOrd="0" presId="urn:microsoft.com/office/officeart/2018/2/layout/IconLabelList"/>
    <dgm:cxn modelId="{A01C8635-AA69-4100-A1F2-A0AB3C45899F}" type="presParOf" srcId="{9BC9424B-C11B-4D1B-898E-F1AFA21F1C18}" destId="{CDE8BB5B-02E6-4B64-B54A-FF2E93DBF6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E37C18-E0A9-114E-A889-741CD2BFEF57}" type="doc">
      <dgm:prSet loTypeId="urn:microsoft.com/office/officeart/2005/8/layout/process2" loCatId="" qsTypeId="urn:microsoft.com/office/officeart/2005/8/quickstyle/3d3" qsCatId="3D" csTypeId="urn:microsoft.com/office/officeart/2005/8/colors/colorful2" csCatId="colorful" phldr="1"/>
      <dgm:spPr/>
    </dgm:pt>
    <dgm:pt modelId="{1BD77AB4-096B-AB41-B561-DBFF03218C3D}">
      <dgm:prSet phldrT="[Text]" custT="1"/>
      <dgm:spPr/>
      <dgm:t>
        <a:bodyPr/>
        <a:lstStyle/>
        <a:p>
          <a:pPr algn="ctr"/>
          <a:r>
            <a:rPr lang="en-US" sz="1600" dirty="0" err="1">
              <a:solidFill>
                <a:schemeClr val="tx1"/>
              </a:solidFill>
              <a:latin typeface="Times New Roman" panose="02020603050405020304" pitchFamily="18" charset="0"/>
              <a:cs typeface="Times New Roman" panose="02020603050405020304" pitchFamily="18" charset="0"/>
            </a:rPr>
            <a:t>Chembl_websource_client</a:t>
          </a:r>
          <a:endParaRPr lang="en-US" sz="1600" dirty="0">
            <a:solidFill>
              <a:schemeClr val="tx1"/>
            </a:solidFill>
            <a:latin typeface="Times New Roman" panose="02020603050405020304" pitchFamily="18" charset="0"/>
            <a:cs typeface="Times New Roman" panose="02020603050405020304" pitchFamily="18" charset="0"/>
          </a:endParaRPr>
        </a:p>
      </dgm:t>
    </dgm:pt>
    <dgm:pt modelId="{54CDCCC6-F6D6-BC4E-A782-03C8FD483B0F}" type="parTrans" cxnId="{97CC52BF-4389-204D-9EE6-6A4AB14E227A}">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62EC6434-76F6-F949-8CEC-926CE82BB58D}" type="sibTrans" cxnId="{97CC52BF-4389-204D-9EE6-6A4AB14E227A}">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466CE950-EBA7-3742-89A2-E7D8F5D88F04}">
      <dgm:prSet phldrT="[Text]" custT="1"/>
      <dgm:spPr/>
      <dgm:t>
        <a:bodyPr/>
        <a:lstStyle/>
        <a:p>
          <a:pPr algn="ctr"/>
          <a:r>
            <a:rPr lang="en-US" sz="1600" dirty="0" err="1">
              <a:solidFill>
                <a:schemeClr val="tx1"/>
              </a:solidFill>
              <a:latin typeface="Times New Roman" panose="02020603050405020304" pitchFamily="18" charset="0"/>
              <a:cs typeface="Times New Roman" panose="02020603050405020304" pitchFamily="18" charset="0"/>
            </a:rPr>
            <a:t>Chembl</a:t>
          </a:r>
          <a:r>
            <a:rPr lang="en-US" sz="1600" dirty="0">
              <a:solidFill>
                <a:schemeClr val="tx1"/>
              </a:solidFill>
              <a:latin typeface="Times New Roman" panose="02020603050405020304" pitchFamily="18" charset="0"/>
              <a:cs typeface="Times New Roman" panose="02020603050405020304" pitchFamily="18" charset="0"/>
            </a:rPr>
            <a:t> Database</a:t>
          </a:r>
        </a:p>
      </dgm:t>
    </dgm:pt>
    <dgm:pt modelId="{99FD0512-5EEB-6241-B061-D22AAEE0F001}" type="parTrans" cxnId="{9EC88B0B-4410-2241-9448-BEB3EC594CEC}">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3C1F693A-A03C-464C-8CBD-83DDFB4210AC}" type="sibTrans" cxnId="{9EC88B0B-4410-2241-9448-BEB3EC594CEC}">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FDF147A0-2A66-DD47-8C28-105E0236F4D9}">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Bioactivity Data</a:t>
          </a:r>
        </a:p>
      </dgm:t>
    </dgm:pt>
    <dgm:pt modelId="{9952E44D-E980-A340-BFD4-51B219866AB0}" type="parTrans" cxnId="{B3B42ADA-17F7-504A-9F18-90BCCE3F09D5}">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06195B8C-63C7-CD40-BA83-C73970BC7C63}" type="sibTrans" cxnId="{B3B42ADA-17F7-504A-9F18-90BCCE3F09D5}">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886FFB48-8261-6F4E-A2EB-695F80C38407}">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Data Preprocessing</a:t>
          </a:r>
        </a:p>
      </dgm:t>
    </dgm:pt>
    <dgm:pt modelId="{0D659925-ADE9-064E-88C6-DCF457F2A5DC}" type="parTrans" cxnId="{2A0A7386-C849-FA44-B284-A7A43A6F6A24}">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0168E3D0-990E-E442-8EAB-674FD0911410}" type="sibTrans" cxnId="{2A0A7386-C849-FA44-B284-A7A43A6F6A24}">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ED529569-22CF-F44E-8789-D562CF1EF153}">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Drop missing values</a:t>
          </a:r>
        </a:p>
      </dgm:t>
    </dgm:pt>
    <dgm:pt modelId="{056540CE-3148-E74A-A7F2-83ACE3E3E131}" type="parTrans" cxnId="{3CCC7670-AD65-0C45-B668-7E98D338BA35}">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A1E83F72-713E-374C-86D7-178B55B21007}" type="sibTrans" cxnId="{3CCC7670-AD65-0C45-B668-7E98D338BA35}">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BA990B9E-56A2-D44E-B0DA-C0DEC027A950}">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Drop duplicate values</a:t>
          </a:r>
        </a:p>
      </dgm:t>
    </dgm:pt>
    <dgm:pt modelId="{130D68AA-8335-DB45-9995-2F5B7727793A}" type="parTrans" cxnId="{2C2BFBB9-A8F0-564B-8FC9-49A624C18805}">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7735A007-A5E2-1746-94E5-A5E565E1EB14}" type="sibTrans" cxnId="{2C2BFBB9-A8F0-564B-8FC9-49A624C18805}">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1FC51678-231D-114A-8F0F-82794051207E}">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Classify and label compounds on basis of bioactivity threshold value</a:t>
          </a:r>
        </a:p>
      </dgm:t>
    </dgm:pt>
    <dgm:pt modelId="{DAE1B637-2074-ED40-9EAE-9480370BF3BB}" type="parTrans" cxnId="{5A86978C-AF53-F04A-9B9C-B5B7C3483E9D}">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AFDA385E-03F2-414D-B512-3F5C6E251198}" type="sibTrans" cxnId="{5A86978C-AF53-F04A-9B9C-B5B7C3483E9D}">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325EF03B-8BEE-6644-A50D-12057452A3EE}">
      <dgm:prSe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Final Curated Bioactivity Data for EDA</a:t>
          </a:r>
        </a:p>
      </dgm:t>
    </dgm:pt>
    <dgm:pt modelId="{F0DBED68-C4CF-684B-8888-868FA9A6C4A4}" type="parTrans" cxnId="{AF56787A-0687-3545-8233-3183D7B4D052}">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D4735716-BB71-1949-A5AA-376E321EA653}" type="sibTrans" cxnId="{AF56787A-0687-3545-8233-3183D7B4D052}">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EC8B1053-EFD0-EE42-852F-9205EEA03545}">
      <dgm:prSet phldrT="[Text]" custT="1"/>
      <dgm:spPr/>
      <dgm:t>
        <a:bodyPr/>
        <a:lstStyle/>
        <a:p>
          <a:pPr algn="ctr"/>
          <a:r>
            <a:rPr lang="en-US" sz="1600">
              <a:solidFill>
                <a:schemeClr val="tx1"/>
              </a:solidFill>
              <a:latin typeface="Times New Roman" panose="02020603050405020304" pitchFamily="18" charset="0"/>
              <a:cs typeface="Times New Roman" panose="02020603050405020304" pitchFamily="18" charset="0"/>
            </a:rPr>
            <a:t>Target Protein Search</a:t>
          </a:r>
          <a:endParaRPr lang="en-US" sz="1600"/>
        </a:p>
      </dgm:t>
    </dgm:pt>
    <dgm:pt modelId="{F72BEE2B-5D4F-E742-9501-552DE0C1E284}" type="parTrans" cxnId="{CCCA2735-D89C-CE43-B67E-2CE5C832B55E}">
      <dgm:prSet/>
      <dgm:spPr/>
      <dgm:t>
        <a:bodyPr/>
        <a:lstStyle/>
        <a:p>
          <a:pPr algn="ctr"/>
          <a:endParaRPr lang="en-US" sz="1600"/>
        </a:p>
      </dgm:t>
    </dgm:pt>
    <dgm:pt modelId="{CC232E9C-9795-8E46-AE6F-C76BED7C7F4D}" type="sibTrans" cxnId="{CCCA2735-D89C-CE43-B67E-2CE5C832B55E}">
      <dgm:prSet custT="1"/>
      <dgm:spPr/>
      <dgm:t>
        <a:bodyPr/>
        <a:lstStyle/>
        <a:p>
          <a:pPr algn="ctr"/>
          <a:endParaRPr lang="en-US" sz="1600"/>
        </a:p>
      </dgm:t>
    </dgm:pt>
    <dgm:pt modelId="{E77A891A-A992-EB4A-A7F1-06178258739F}" type="pres">
      <dgm:prSet presAssocID="{F3E37C18-E0A9-114E-A889-741CD2BFEF57}" presName="linearFlow" presStyleCnt="0">
        <dgm:presLayoutVars>
          <dgm:resizeHandles val="exact"/>
        </dgm:presLayoutVars>
      </dgm:prSet>
      <dgm:spPr/>
    </dgm:pt>
    <dgm:pt modelId="{4B1EAAD3-0759-4A45-9EA5-10B626A3524E}" type="pres">
      <dgm:prSet presAssocID="{1BD77AB4-096B-AB41-B561-DBFF03218C3D}" presName="node" presStyleLbl="node1" presStyleIdx="0" presStyleCnt="6" custScaleX="123205" custScaleY="109375">
        <dgm:presLayoutVars>
          <dgm:bulletEnabled val="1"/>
        </dgm:presLayoutVars>
      </dgm:prSet>
      <dgm:spPr/>
    </dgm:pt>
    <dgm:pt modelId="{255CD060-8815-3249-BA3B-9BA13E0A5013}" type="pres">
      <dgm:prSet presAssocID="{62EC6434-76F6-F949-8CEC-926CE82BB58D}" presName="sibTrans" presStyleLbl="sibTrans2D1" presStyleIdx="0" presStyleCnt="5"/>
      <dgm:spPr/>
    </dgm:pt>
    <dgm:pt modelId="{304EE03F-E56D-1A42-8286-343C16D9FC0F}" type="pres">
      <dgm:prSet presAssocID="{62EC6434-76F6-F949-8CEC-926CE82BB58D}" presName="connectorText" presStyleLbl="sibTrans2D1" presStyleIdx="0" presStyleCnt="5"/>
      <dgm:spPr/>
    </dgm:pt>
    <dgm:pt modelId="{AB4D5936-EAD0-374C-AE8B-07E01979E79F}" type="pres">
      <dgm:prSet presAssocID="{466CE950-EBA7-3742-89A2-E7D8F5D88F04}" presName="node" presStyleLbl="node1" presStyleIdx="1" presStyleCnt="6" custScaleX="116943" custScaleY="100885">
        <dgm:presLayoutVars>
          <dgm:bulletEnabled val="1"/>
        </dgm:presLayoutVars>
      </dgm:prSet>
      <dgm:spPr/>
    </dgm:pt>
    <dgm:pt modelId="{2D88C828-4E6F-8B4C-B2B7-1A1FC322C1A7}" type="pres">
      <dgm:prSet presAssocID="{3C1F693A-A03C-464C-8CBD-83DDFB4210AC}" presName="sibTrans" presStyleLbl="sibTrans2D1" presStyleIdx="1" presStyleCnt="5"/>
      <dgm:spPr/>
    </dgm:pt>
    <dgm:pt modelId="{9F98A637-BE2F-AF42-BD5A-E199F085EA90}" type="pres">
      <dgm:prSet presAssocID="{3C1F693A-A03C-464C-8CBD-83DDFB4210AC}" presName="connectorText" presStyleLbl="sibTrans2D1" presStyleIdx="1" presStyleCnt="5"/>
      <dgm:spPr/>
    </dgm:pt>
    <dgm:pt modelId="{58BA0AD8-D1E3-D34D-884F-097CDC42E22E}" type="pres">
      <dgm:prSet presAssocID="{EC8B1053-EFD0-EE42-852F-9205EEA03545}" presName="node" presStyleLbl="node1" presStyleIdx="2" presStyleCnt="6" custScaleX="126030" custScaleY="110569">
        <dgm:presLayoutVars>
          <dgm:bulletEnabled val="1"/>
        </dgm:presLayoutVars>
      </dgm:prSet>
      <dgm:spPr/>
    </dgm:pt>
    <dgm:pt modelId="{BAD1764B-0CF7-F442-AA1E-22BCFA6F5610}" type="pres">
      <dgm:prSet presAssocID="{CC232E9C-9795-8E46-AE6F-C76BED7C7F4D}" presName="sibTrans" presStyleLbl="sibTrans2D1" presStyleIdx="2" presStyleCnt="5"/>
      <dgm:spPr/>
    </dgm:pt>
    <dgm:pt modelId="{6C321FEF-EE75-4C4F-B3E5-13436D375B24}" type="pres">
      <dgm:prSet presAssocID="{CC232E9C-9795-8E46-AE6F-C76BED7C7F4D}" presName="connectorText" presStyleLbl="sibTrans2D1" presStyleIdx="2" presStyleCnt="5"/>
      <dgm:spPr/>
    </dgm:pt>
    <dgm:pt modelId="{734A3EB3-0666-2F43-9EF2-C2812A648226}" type="pres">
      <dgm:prSet presAssocID="{FDF147A0-2A66-DD47-8C28-105E0236F4D9}" presName="node" presStyleLbl="node1" presStyleIdx="3" presStyleCnt="6" custScaleX="116943">
        <dgm:presLayoutVars>
          <dgm:bulletEnabled val="1"/>
        </dgm:presLayoutVars>
      </dgm:prSet>
      <dgm:spPr/>
    </dgm:pt>
    <dgm:pt modelId="{D8D694A8-FD5A-574D-80E6-071242D5D909}" type="pres">
      <dgm:prSet presAssocID="{06195B8C-63C7-CD40-BA83-C73970BC7C63}" presName="sibTrans" presStyleLbl="sibTrans2D1" presStyleIdx="3" presStyleCnt="5"/>
      <dgm:spPr/>
    </dgm:pt>
    <dgm:pt modelId="{664BB642-D04C-E145-8333-B13B8CEB9755}" type="pres">
      <dgm:prSet presAssocID="{06195B8C-63C7-CD40-BA83-C73970BC7C63}" presName="connectorText" presStyleLbl="sibTrans2D1" presStyleIdx="3" presStyleCnt="5"/>
      <dgm:spPr/>
    </dgm:pt>
    <dgm:pt modelId="{0A7E544C-BE1A-5547-8AED-6B7D2A59324E}" type="pres">
      <dgm:prSet presAssocID="{886FFB48-8261-6F4E-A2EB-695F80C38407}" presName="node" presStyleLbl="node1" presStyleIdx="4" presStyleCnt="6" custScaleX="116943" custScaleY="366341">
        <dgm:presLayoutVars>
          <dgm:bulletEnabled val="1"/>
        </dgm:presLayoutVars>
      </dgm:prSet>
      <dgm:spPr/>
    </dgm:pt>
    <dgm:pt modelId="{EF5D7CBE-0A2D-6D4D-B006-BABDC7E23EB9}" type="pres">
      <dgm:prSet presAssocID="{0168E3D0-990E-E442-8EAB-674FD0911410}" presName="sibTrans" presStyleLbl="sibTrans2D1" presStyleIdx="4" presStyleCnt="5"/>
      <dgm:spPr/>
    </dgm:pt>
    <dgm:pt modelId="{E558C4CF-3C0A-2341-B1F8-92BC86840C4E}" type="pres">
      <dgm:prSet presAssocID="{0168E3D0-990E-E442-8EAB-674FD0911410}" presName="connectorText" presStyleLbl="sibTrans2D1" presStyleIdx="4" presStyleCnt="5"/>
      <dgm:spPr/>
    </dgm:pt>
    <dgm:pt modelId="{763FCEF9-6FD9-FC4D-878A-BB6EA9EE08F7}" type="pres">
      <dgm:prSet presAssocID="{325EF03B-8BEE-6644-A50D-12057452A3EE}" presName="node" presStyleLbl="node1" presStyleIdx="5" presStyleCnt="6" custScaleX="117761" custScaleY="110862">
        <dgm:presLayoutVars>
          <dgm:bulletEnabled val="1"/>
        </dgm:presLayoutVars>
      </dgm:prSet>
      <dgm:spPr/>
    </dgm:pt>
  </dgm:ptLst>
  <dgm:cxnLst>
    <dgm:cxn modelId="{F9127004-C478-3442-B713-65660E700C52}" type="presOf" srcId="{EC8B1053-EFD0-EE42-852F-9205EEA03545}" destId="{58BA0AD8-D1E3-D34D-884F-097CDC42E22E}" srcOrd="0" destOrd="0" presId="urn:microsoft.com/office/officeart/2005/8/layout/process2"/>
    <dgm:cxn modelId="{9EC88B0B-4410-2241-9448-BEB3EC594CEC}" srcId="{F3E37C18-E0A9-114E-A889-741CD2BFEF57}" destId="{466CE950-EBA7-3742-89A2-E7D8F5D88F04}" srcOrd="1" destOrd="0" parTransId="{99FD0512-5EEB-6241-B061-D22AAEE0F001}" sibTransId="{3C1F693A-A03C-464C-8CBD-83DDFB4210AC}"/>
    <dgm:cxn modelId="{382B5618-0B94-4746-A85C-FDC7CF07EA74}" type="presOf" srcId="{BA990B9E-56A2-D44E-B0DA-C0DEC027A950}" destId="{0A7E544C-BE1A-5547-8AED-6B7D2A59324E}" srcOrd="0" destOrd="2" presId="urn:microsoft.com/office/officeart/2005/8/layout/process2"/>
    <dgm:cxn modelId="{BC7BA924-83B1-CC43-AA25-409C56A85F5F}" type="presOf" srcId="{3C1F693A-A03C-464C-8CBD-83DDFB4210AC}" destId="{2D88C828-4E6F-8B4C-B2B7-1A1FC322C1A7}" srcOrd="0" destOrd="0" presId="urn:microsoft.com/office/officeart/2005/8/layout/process2"/>
    <dgm:cxn modelId="{CCCA2735-D89C-CE43-B67E-2CE5C832B55E}" srcId="{F3E37C18-E0A9-114E-A889-741CD2BFEF57}" destId="{EC8B1053-EFD0-EE42-852F-9205EEA03545}" srcOrd="2" destOrd="0" parTransId="{F72BEE2B-5D4F-E742-9501-552DE0C1E284}" sibTransId="{CC232E9C-9795-8E46-AE6F-C76BED7C7F4D}"/>
    <dgm:cxn modelId="{CF1A023F-0ABB-6947-8DCC-A9BB670CD1FB}" type="presOf" srcId="{886FFB48-8261-6F4E-A2EB-695F80C38407}" destId="{0A7E544C-BE1A-5547-8AED-6B7D2A59324E}" srcOrd="0" destOrd="0" presId="urn:microsoft.com/office/officeart/2005/8/layout/process2"/>
    <dgm:cxn modelId="{69203147-DE22-4D4B-9856-FDB99DC1B7DA}" type="presOf" srcId="{1BD77AB4-096B-AB41-B561-DBFF03218C3D}" destId="{4B1EAAD3-0759-4A45-9EA5-10B626A3524E}" srcOrd="0" destOrd="0" presId="urn:microsoft.com/office/officeart/2005/8/layout/process2"/>
    <dgm:cxn modelId="{F49EE456-A59E-DB47-ABB3-4866237A3613}" type="presOf" srcId="{3C1F693A-A03C-464C-8CBD-83DDFB4210AC}" destId="{9F98A637-BE2F-AF42-BD5A-E199F085EA90}" srcOrd="1" destOrd="0" presId="urn:microsoft.com/office/officeart/2005/8/layout/process2"/>
    <dgm:cxn modelId="{BF61A95C-66C8-0542-B3D2-7BF778E5D95F}" type="presOf" srcId="{F3E37C18-E0A9-114E-A889-741CD2BFEF57}" destId="{E77A891A-A992-EB4A-A7F1-06178258739F}" srcOrd="0" destOrd="0" presId="urn:microsoft.com/office/officeart/2005/8/layout/process2"/>
    <dgm:cxn modelId="{3CCC7670-AD65-0C45-B668-7E98D338BA35}" srcId="{886FFB48-8261-6F4E-A2EB-695F80C38407}" destId="{ED529569-22CF-F44E-8789-D562CF1EF153}" srcOrd="0" destOrd="0" parTransId="{056540CE-3148-E74A-A7F2-83ACE3E3E131}" sibTransId="{A1E83F72-713E-374C-86D7-178B55B21007}"/>
    <dgm:cxn modelId="{5DA1CE72-4A14-F04D-B3AB-1C66B92959CD}" type="presOf" srcId="{62EC6434-76F6-F949-8CEC-926CE82BB58D}" destId="{255CD060-8815-3249-BA3B-9BA13E0A5013}" srcOrd="0" destOrd="0" presId="urn:microsoft.com/office/officeart/2005/8/layout/process2"/>
    <dgm:cxn modelId="{AF56787A-0687-3545-8233-3183D7B4D052}" srcId="{F3E37C18-E0A9-114E-A889-741CD2BFEF57}" destId="{325EF03B-8BEE-6644-A50D-12057452A3EE}" srcOrd="5" destOrd="0" parTransId="{F0DBED68-C4CF-684B-8888-868FA9A6C4A4}" sibTransId="{D4735716-BB71-1949-A5AA-376E321EA653}"/>
    <dgm:cxn modelId="{4AA7497B-0EC4-154C-9EB9-9B86B33BB6CD}" type="presOf" srcId="{1FC51678-231D-114A-8F0F-82794051207E}" destId="{0A7E544C-BE1A-5547-8AED-6B7D2A59324E}" srcOrd="0" destOrd="3" presId="urn:microsoft.com/office/officeart/2005/8/layout/process2"/>
    <dgm:cxn modelId="{2A0A7386-C849-FA44-B284-A7A43A6F6A24}" srcId="{F3E37C18-E0A9-114E-A889-741CD2BFEF57}" destId="{886FFB48-8261-6F4E-A2EB-695F80C38407}" srcOrd="4" destOrd="0" parTransId="{0D659925-ADE9-064E-88C6-DCF457F2A5DC}" sibTransId="{0168E3D0-990E-E442-8EAB-674FD0911410}"/>
    <dgm:cxn modelId="{36F5AE88-8326-A349-B834-CE3A79D39448}" type="presOf" srcId="{466CE950-EBA7-3742-89A2-E7D8F5D88F04}" destId="{AB4D5936-EAD0-374C-AE8B-07E01979E79F}" srcOrd="0" destOrd="0" presId="urn:microsoft.com/office/officeart/2005/8/layout/process2"/>
    <dgm:cxn modelId="{1344BD8A-A786-C542-8C10-586D3E7DACFE}" type="presOf" srcId="{62EC6434-76F6-F949-8CEC-926CE82BB58D}" destId="{304EE03F-E56D-1A42-8286-343C16D9FC0F}" srcOrd="1" destOrd="0" presId="urn:microsoft.com/office/officeart/2005/8/layout/process2"/>
    <dgm:cxn modelId="{5A86978C-AF53-F04A-9B9C-B5B7C3483E9D}" srcId="{886FFB48-8261-6F4E-A2EB-695F80C38407}" destId="{1FC51678-231D-114A-8F0F-82794051207E}" srcOrd="2" destOrd="0" parTransId="{DAE1B637-2074-ED40-9EAE-9480370BF3BB}" sibTransId="{AFDA385E-03F2-414D-B512-3F5C6E251198}"/>
    <dgm:cxn modelId="{EDD5EF92-3D9D-874B-9658-257854B97858}" type="presOf" srcId="{06195B8C-63C7-CD40-BA83-C73970BC7C63}" destId="{664BB642-D04C-E145-8333-B13B8CEB9755}" srcOrd="1" destOrd="0" presId="urn:microsoft.com/office/officeart/2005/8/layout/process2"/>
    <dgm:cxn modelId="{BE184D94-8609-554C-BE57-33FDCB1C288C}" type="presOf" srcId="{0168E3D0-990E-E442-8EAB-674FD0911410}" destId="{EF5D7CBE-0A2D-6D4D-B006-BABDC7E23EB9}" srcOrd="0" destOrd="0" presId="urn:microsoft.com/office/officeart/2005/8/layout/process2"/>
    <dgm:cxn modelId="{AA746B97-89C4-A24C-8E9A-973DCF38576E}" type="presOf" srcId="{ED529569-22CF-F44E-8789-D562CF1EF153}" destId="{0A7E544C-BE1A-5547-8AED-6B7D2A59324E}" srcOrd="0" destOrd="1" presId="urn:microsoft.com/office/officeart/2005/8/layout/process2"/>
    <dgm:cxn modelId="{9FEF86A6-E18F-6C46-B8F4-E2D2DDF3AA5E}" type="presOf" srcId="{325EF03B-8BEE-6644-A50D-12057452A3EE}" destId="{763FCEF9-6FD9-FC4D-878A-BB6EA9EE08F7}" srcOrd="0" destOrd="0" presId="urn:microsoft.com/office/officeart/2005/8/layout/process2"/>
    <dgm:cxn modelId="{E9D32CAE-3A14-194A-8E6C-E8B885313104}" type="presOf" srcId="{FDF147A0-2A66-DD47-8C28-105E0236F4D9}" destId="{734A3EB3-0666-2F43-9EF2-C2812A648226}" srcOrd="0" destOrd="0" presId="urn:microsoft.com/office/officeart/2005/8/layout/process2"/>
    <dgm:cxn modelId="{FE52DDAE-6C5A-3A49-8DBE-260DE0B00C0F}" type="presOf" srcId="{CC232E9C-9795-8E46-AE6F-C76BED7C7F4D}" destId="{BAD1764B-0CF7-F442-AA1E-22BCFA6F5610}" srcOrd="0" destOrd="0" presId="urn:microsoft.com/office/officeart/2005/8/layout/process2"/>
    <dgm:cxn modelId="{2C2BFBB9-A8F0-564B-8FC9-49A624C18805}" srcId="{886FFB48-8261-6F4E-A2EB-695F80C38407}" destId="{BA990B9E-56A2-D44E-B0DA-C0DEC027A950}" srcOrd="1" destOrd="0" parTransId="{130D68AA-8335-DB45-9995-2F5B7727793A}" sibTransId="{7735A007-A5E2-1746-94E5-A5E565E1EB14}"/>
    <dgm:cxn modelId="{97CC52BF-4389-204D-9EE6-6A4AB14E227A}" srcId="{F3E37C18-E0A9-114E-A889-741CD2BFEF57}" destId="{1BD77AB4-096B-AB41-B561-DBFF03218C3D}" srcOrd="0" destOrd="0" parTransId="{54CDCCC6-F6D6-BC4E-A782-03C8FD483B0F}" sibTransId="{62EC6434-76F6-F949-8CEC-926CE82BB58D}"/>
    <dgm:cxn modelId="{EDD6F6C8-372D-3940-B998-618184F7A4B6}" type="presOf" srcId="{CC232E9C-9795-8E46-AE6F-C76BED7C7F4D}" destId="{6C321FEF-EE75-4C4F-B3E5-13436D375B24}" srcOrd="1" destOrd="0" presId="urn:microsoft.com/office/officeart/2005/8/layout/process2"/>
    <dgm:cxn modelId="{159D52D9-6499-AB42-BC2F-B8E5730F5DCC}" type="presOf" srcId="{06195B8C-63C7-CD40-BA83-C73970BC7C63}" destId="{D8D694A8-FD5A-574D-80E6-071242D5D909}" srcOrd="0" destOrd="0" presId="urn:microsoft.com/office/officeart/2005/8/layout/process2"/>
    <dgm:cxn modelId="{B3B42ADA-17F7-504A-9F18-90BCCE3F09D5}" srcId="{F3E37C18-E0A9-114E-A889-741CD2BFEF57}" destId="{FDF147A0-2A66-DD47-8C28-105E0236F4D9}" srcOrd="3" destOrd="0" parTransId="{9952E44D-E980-A340-BFD4-51B219866AB0}" sibTransId="{06195B8C-63C7-CD40-BA83-C73970BC7C63}"/>
    <dgm:cxn modelId="{F63951F4-6C69-4740-B5AF-BCBD17ABD3AE}" type="presOf" srcId="{0168E3D0-990E-E442-8EAB-674FD0911410}" destId="{E558C4CF-3C0A-2341-B1F8-92BC86840C4E}" srcOrd="1" destOrd="0" presId="urn:microsoft.com/office/officeart/2005/8/layout/process2"/>
    <dgm:cxn modelId="{C724C730-C328-AB43-9563-B67266CF55EC}" type="presParOf" srcId="{E77A891A-A992-EB4A-A7F1-06178258739F}" destId="{4B1EAAD3-0759-4A45-9EA5-10B626A3524E}" srcOrd="0" destOrd="0" presId="urn:microsoft.com/office/officeart/2005/8/layout/process2"/>
    <dgm:cxn modelId="{47D12A1C-2318-D543-B2E8-9492D5761F9D}" type="presParOf" srcId="{E77A891A-A992-EB4A-A7F1-06178258739F}" destId="{255CD060-8815-3249-BA3B-9BA13E0A5013}" srcOrd="1" destOrd="0" presId="urn:microsoft.com/office/officeart/2005/8/layout/process2"/>
    <dgm:cxn modelId="{E01D8B24-515A-BB45-BAB5-6484DF9885D2}" type="presParOf" srcId="{255CD060-8815-3249-BA3B-9BA13E0A5013}" destId="{304EE03F-E56D-1A42-8286-343C16D9FC0F}" srcOrd="0" destOrd="0" presId="urn:microsoft.com/office/officeart/2005/8/layout/process2"/>
    <dgm:cxn modelId="{0DA528AD-EC61-D447-91D0-0DDBE3794D95}" type="presParOf" srcId="{E77A891A-A992-EB4A-A7F1-06178258739F}" destId="{AB4D5936-EAD0-374C-AE8B-07E01979E79F}" srcOrd="2" destOrd="0" presId="urn:microsoft.com/office/officeart/2005/8/layout/process2"/>
    <dgm:cxn modelId="{B88BDA33-F9C6-B749-8F35-60433DA4D832}" type="presParOf" srcId="{E77A891A-A992-EB4A-A7F1-06178258739F}" destId="{2D88C828-4E6F-8B4C-B2B7-1A1FC322C1A7}" srcOrd="3" destOrd="0" presId="urn:microsoft.com/office/officeart/2005/8/layout/process2"/>
    <dgm:cxn modelId="{FA3590DA-7588-3641-B518-B213D2DA9A1F}" type="presParOf" srcId="{2D88C828-4E6F-8B4C-B2B7-1A1FC322C1A7}" destId="{9F98A637-BE2F-AF42-BD5A-E199F085EA90}" srcOrd="0" destOrd="0" presId="urn:microsoft.com/office/officeart/2005/8/layout/process2"/>
    <dgm:cxn modelId="{E0304714-F239-AD4A-8800-6C6787C295F8}" type="presParOf" srcId="{E77A891A-A992-EB4A-A7F1-06178258739F}" destId="{58BA0AD8-D1E3-D34D-884F-097CDC42E22E}" srcOrd="4" destOrd="0" presId="urn:microsoft.com/office/officeart/2005/8/layout/process2"/>
    <dgm:cxn modelId="{47BB9F40-5ECE-B34F-90D1-58399FCEF581}" type="presParOf" srcId="{E77A891A-A992-EB4A-A7F1-06178258739F}" destId="{BAD1764B-0CF7-F442-AA1E-22BCFA6F5610}" srcOrd="5" destOrd="0" presId="urn:microsoft.com/office/officeart/2005/8/layout/process2"/>
    <dgm:cxn modelId="{3BF022B5-5125-3940-BE74-7347E61F3FE1}" type="presParOf" srcId="{BAD1764B-0CF7-F442-AA1E-22BCFA6F5610}" destId="{6C321FEF-EE75-4C4F-B3E5-13436D375B24}" srcOrd="0" destOrd="0" presId="urn:microsoft.com/office/officeart/2005/8/layout/process2"/>
    <dgm:cxn modelId="{41DA68B6-C356-1446-86B3-C1EEF1B0155A}" type="presParOf" srcId="{E77A891A-A992-EB4A-A7F1-06178258739F}" destId="{734A3EB3-0666-2F43-9EF2-C2812A648226}" srcOrd="6" destOrd="0" presId="urn:microsoft.com/office/officeart/2005/8/layout/process2"/>
    <dgm:cxn modelId="{BF315038-89AB-8B41-8B0A-DB0229500864}" type="presParOf" srcId="{E77A891A-A992-EB4A-A7F1-06178258739F}" destId="{D8D694A8-FD5A-574D-80E6-071242D5D909}" srcOrd="7" destOrd="0" presId="urn:microsoft.com/office/officeart/2005/8/layout/process2"/>
    <dgm:cxn modelId="{FD2EA33E-462E-B946-A6B2-2AAACB68AAD0}" type="presParOf" srcId="{D8D694A8-FD5A-574D-80E6-071242D5D909}" destId="{664BB642-D04C-E145-8333-B13B8CEB9755}" srcOrd="0" destOrd="0" presId="urn:microsoft.com/office/officeart/2005/8/layout/process2"/>
    <dgm:cxn modelId="{5C476086-987D-B04A-AE62-5955BA7F0FF9}" type="presParOf" srcId="{E77A891A-A992-EB4A-A7F1-06178258739F}" destId="{0A7E544C-BE1A-5547-8AED-6B7D2A59324E}" srcOrd="8" destOrd="0" presId="urn:microsoft.com/office/officeart/2005/8/layout/process2"/>
    <dgm:cxn modelId="{0A9C5921-B6DD-0442-82AC-48F2A0B20D74}" type="presParOf" srcId="{E77A891A-A992-EB4A-A7F1-06178258739F}" destId="{EF5D7CBE-0A2D-6D4D-B006-BABDC7E23EB9}" srcOrd="9" destOrd="0" presId="urn:microsoft.com/office/officeart/2005/8/layout/process2"/>
    <dgm:cxn modelId="{A1927EEC-2A72-1642-AB5E-18F4364697FB}" type="presParOf" srcId="{EF5D7CBE-0A2D-6D4D-B006-BABDC7E23EB9}" destId="{E558C4CF-3C0A-2341-B1F8-92BC86840C4E}" srcOrd="0" destOrd="0" presId="urn:microsoft.com/office/officeart/2005/8/layout/process2"/>
    <dgm:cxn modelId="{E68129E4-CF9B-DA47-A8CB-89A82198B1D4}" type="presParOf" srcId="{E77A891A-A992-EB4A-A7F1-06178258739F}" destId="{763FCEF9-6FD9-FC4D-878A-BB6EA9EE08F7}" srcOrd="1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E37C18-E0A9-114E-A889-741CD2BFEF57}" type="doc">
      <dgm:prSet loTypeId="urn:microsoft.com/office/officeart/2005/8/layout/process2" loCatId="" qsTypeId="urn:microsoft.com/office/officeart/2005/8/quickstyle/3d3" qsCatId="3D" csTypeId="urn:microsoft.com/office/officeart/2005/8/colors/colorful2" csCatId="colorful" phldr="1"/>
      <dgm:spPr/>
    </dgm:pt>
    <dgm:pt modelId="{7926F245-424E-3840-B4EA-EFBDDEE52963}">
      <dgm:prSet phldrT="[Tex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Clean SMILES Notation</a:t>
          </a:r>
        </a:p>
      </dgm:t>
    </dgm:pt>
    <dgm:pt modelId="{03988C99-04F7-2D48-9BFE-880F2EC09B2B}" type="parTrans" cxnId="{BE10C147-C062-DB42-9650-1AE1585208D9}">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CD5ED81C-647B-0E4B-AEF9-57AABAA48F9A}" type="sibTrans" cxnId="{BE10C147-C062-DB42-9650-1AE1585208D9}">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1BD77AB4-096B-AB41-B561-DBFF03218C3D}">
      <dgm:prSet phldrT="[Tex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Calculate Lipinski Descriptors</a:t>
          </a:r>
        </a:p>
      </dgm:t>
    </dgm:pt>
    <dgm:pt modelId="{54CDCCC6-F6D6-BC4E-A782-03C8FD483B0F}" type="parTrans" cxnId="{97CC52BF-4389-204D-9EE6-6A4AB14E227A}">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62EC6434-76F6-F949-8CEC-926CE82BB58D}" type="sibTrans" cxnId="{97CC52BF-4389-204D-9EE6-6A4AB14E227A}">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466CE950-EBA7-3742-89A2-E7D8F5D88F04}">
      <dgm:prSet phldrT="[Tex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Perform EDA</a:t>
          </a:r>
        </a:p>
      </dgm:t>
    </dgm:pt>
    <dgm:pt modelId="{99FD0512-5EEB-6241-B061-D22AAEE0F001}" type="parTrans" cxnId="{9EC88B0B-4410-2241-9448-BEB3EC594CEC}">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3C1F693A-A03C-464C-8CBD-83DDFB4210AC}" type="sibTrans" cxnId="{9EC88B0B-4410-2241-9448-BEB3EC594CEC}">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FCFCD1C3-5E42-1342-9B61-55DEBE469E5B}">
      <dgm:prSet phldrT="[Tex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Remove small organic compounds</a:t>
          </a:r>
        </a:p>
      </dgm:t>
    </dgm:pt>
    <dgm:pt modelId="{9B943A88-0162-5E4D-AF4D-A2A77C0CE2B5}" type="parTrans" cxnId="{168D2975-817D-6C48-9811-7FBDF574F412}">
      <dgm:prSet/>
      <dgm:spPr/>
      <dgm:t>
        <a:bodyPr/>
        <a:lstStyle/>
        <a:p>
          <a:endParaRPr lang="en-US"/>
        </a:p>
      </dgm:t>
    </dgm:pt>
    <dgm:pt modelId="{8F618229-0D3C-CA4C-92C0-72EBA0C1BE4E}" type="sibTrans" cxnId="{168D2975-817D-6C48-9811-7FBDF574F412}">
      <dgm:prSet/>
      <dgm:spPr/>
      <dgm:t>
        <a:bodyPr/>
        <a:lstStyle/>
        <a:p>
          <a:endParaRPr lang="en-US"/>
        </a:p>
      </dgm:t>
    </dgm:pt>
    <dgm:pt modelId="{8B735165-515B-214A-9CA1-06D93E5D1326}">
      <dgm:prSet phldrT="[Text]" custT="1"/>
      <dgm:spPr/>
      <dgm:t>
        <a:bodyPr/>
        <a:lstStyle/>
        <a:p>
          <a:pPr algn="ctr"/>
          <a:r>
            <a:rPr lang="en-US" sz="1600" dirty="0">
              <a:solidFill>
                <a:schemeClr val="tx1"/>
              </a:solidFill>
              <a:latin typeface="Times New Roman" panose="02020603050405020304" pitchFamily="18" charset="0"/>
              <a:cs typeface="Times New Roman" panose="02020603050405020304" pitchFamily="18" charset="0"/>
            </a:rPr>
            <a:t>Remove salts</a:t>
          </a:r>
        </a:p>
      </dgm:t>
    </dgm:pt>
    <dgm:pt modelId="{661B3A2C-B808-7E4A-BCCF-C49E4CE3B7B7}" type="parTrans" cxnId="{E434B2F5-AEF0-0242-86CC-8AEA462F4EB1}">
      <dgm:prSet/>
      <dgm:spPr/>
      <dgm:t>
        <a:bodyPr/>
        <a:lstStyle/>
        <a:p>
          <a:endParaRPr lang="en-US"/>
        </a:p>
      </dgm:t>
    </dgm:pt>
    <dgm:pt modelId="{23407CF6-94A1-A747-B692-E1485119BDD6}" type="sibTrans" cxnId="{E434B2F5-AEF0-0242-86CC-8AEA462F4EB1}">
      <dgm:prSet/>
      <dgm:spPr/>
      <dgm:t>
        <a:bodyPr/>
        <a:lstStyle/>
        <a:p>
          <a:endParaRPr lang="en-US"/>
        </a:p>
      </dgm:t>
    </dgm:pt>
    <dgm:pt modelId="{E77A891A-A992-EB4A-A7F1-06178258739F}" type="pres">
      <dgm:prSet presAssocID="{F3E37C18-E0A9-114E-A889-741CD2BFEF57}" presName="linearFlow" presStyleCnt="0">
        <dgm:presLayoutVars>
          <dgm:resizeHandles val="exact"/>
        </dgm:presLayoutVars>
      </dgm:prSet>
      <dgm:spPr/>
    </dgm:pt>
    <dgm:pt modelId="{680FBC2B-FE83-444D-99BD-14C13EB3D606}" type="pres">
      <dgm:prSet presAssocID="{7926F245-424E-3840-B4EA-EFBDDEE52963}" presName="node" presStyleLbl="node1" presStyleIdx="0" presStyleCnt="3" custScaleX="126030" custScaleY="110569">
        <dgm:presLayoutVars>
          <dgm:bulletEnabled val="1"/>
        </dgm:presLayoutVars>
      </dgm:prSet>
      <dgm:spPr/>
    </dgm:pt>
    <dgm:pt modelId="{734D53A0-AE60-D149-810F-0B46CF696A30}" type="pres">
      <dgm:prSet presAssocID="{CD5ED81C-647B-0E4B-AEF9-57AABAA48F9A}" presName="sibTrans" presStyleLbl="sibTrans2D1" presStyleIdx="0" presStyleCnt="2"/>
      <dgm:spPr/>
    </dgm:pt>
    <dgm:pt modelId="{90076748-6A17-D74F-B9C9-43DE68882339}" type="pres">
      <dgm:prSet presAssocID="{CD5ED81C-647B-0E4B-AEF9-57AABAA48F9A}" presName="connectorText" presStyleLbl="sibTrans2D1" presStyleIdx="0" presStyleCnt="2"/>
      <dgm:spPr/>
    </dgm:pt>
    <dgm:pt modelId="{4B1EAAD3-0759-4A45-9EA5-10B626A3524E}" type="pres">
      <dgm:prSet presAssocID="{1BD77AB4-096B-AB41-B561-DBFF03218C3D}" presName="node" presStyleLbl="node1" presStyleIdx="1" presStyleCnt="3" custScaleX="123205" custScaleY="109375">
        <dgm:presLayoutVars>
          <dgm:bulletEnabled val="1"/>
        </dgm:presLayoutVars>
      </dgm:prSet>
      <dgm:spPr/>
    </dgm:pt>
    <dgm:pt modelId="{255CD060-8815-3249-BA3B-9BA13E0A5013}" type="pres">
      <dgm:prSet presAssocID="{62EC6434-76F6-F949-8CEC-926CE82BB58D}" presName="sibTrans" presStyleLbl="sibTrans2D1" presStyleIdx="1" presStyleCnt="2"/>
      <dgm:spPr/>
    </dgm:pt>
    <dgm:pt modelId="{304EE03F-E56D-1A42-8286-343C16D9FC0F}" type="pres">
      <dgm:prSet presAssocID="{62EC6434-76F6-F949-8CEC-926CE82BB58D}" presName="connectorText" presStyleLbl="sibTrans2D1" presStyleIdx="1" presStyleCnt="2"/>
      <dgm:spPr/>
    </dgm:pt>
    <dgm:pt modelId="{AB4D5936-EAD0-374C-AE8B-07E01979E79F}" type="pres">
      <dgm:prSet presAssocID="{466CE950-EBA7-3742-89A2-E7D8F5D88F04}" presName="node" presStyleLbl="node1" presStyleIdx="2" presStyleCnt="3" custScaleX="116943" custScaleY="100885">
        <dgm:presLayoutVars>
          <dgm:bulletEnabled val="1"/>
        </dgm:presLayoutVars>
      </dgm:prSet>
      <dgm:spPr/>
    </dgm:pt>
  </dgm:ptLst>
  <dgm:cxnLst>
    <dgm:cxn modelId="{9EC88B0B-4410-2241-9448-BEB3EC594CEC}" srcId="{F3E37C18-E0A9-114E-A889-741CD2BFEF57}" destId="{466CE950-EBA7-3742-89A2-E7D8F5D88F04}" srcOrd="2" destOrd="0" parTransId="{99FD0512-5EEB-6241-B061-D22AAEE0F001}" sibTransId="{3C1F693A-A03C-464C-8CBD-83DDFB4210AC}"/>
    <dgm:cxn modelId="{305A6B1E-2BBA-144A-B482-948A23BCF7FB}" type="presOf" srcId="{7926F245-424E-3840-B4EA-EFBDDEE52963}" destId="{680FBC2B-FE83-444D-99BD-14C13EB3D606}" srcOrd="0" destOrd="0" presId="urn:microsoft.com/office/officeart/2005/8/layout/process2"/>
    <dgm:cxn modelId="{D796BA35-A641-7A4C-B43D-D917528339A5}" type="presOf" srcId="{FCFCD1C3-5E42-1342-9B61-55DEBE469E5B}" destId="{680FBC2B-FE83-444D-99BD-14C13EB3D606}" srcOrd="0" destOrd="1" presId="urn:microsoft.com/office/officeart/2005/8/layout/process2"/>
    <dgm:cxn modelId="{69203147-DE22-4D4B-9856-FDB99DC1B7DA}" type="presOf" srcId="{1BD77AB4-096B-AB41-B561-DBFF03218C3D}" destId="{4B1EAAD3-0759-4A45-9EA5-10B626A3524E}" srcOrd="0" destOrd="0" presId="urn:microsoft.com/office/officeart/2005/8/layout/process2"/>
    <dgm:cxn modelId="{BE10C147-C062-DB42-9650-1AE1585208D9}" srcId="{F3E37C18-E0A9-114E-A889-741CD2BFEF57}" destId="{7926F245-424E-3840-B4EA-EFBDDEE52963}" srcOrd="0" destOrd="0" parTransId="{03988C99-04F7-2D48-9BFE-880F2EC09B2B}" sibTransId="{CD5ED81C-647B-0E4B-AEF9-57AABAA48F9A}"/>
    <dgm:cxn modelId="{3C1ADE56-A004-9540-A498-EC67C9C93918}" type="presOf" srcId="{CD5ED81C-647B-0E4B-AEF9-57AABAA48F9A}" destId="{90076748-6A17-D74F-B9C9-43DE68882339}" srcOrd="1" destOrd="0" presId="urn:microsoft.com/office/officeart/2005/8/layout/process2"/>
    <dgm:cxn modelId="{BF61A95C-66C8-0542-B3D2-7BF778E5D95F}" type="presOf" srcId="{F3E37C18-E0A9-114E-A889-741CD2BFEF57}" destId="{E77A891A-A992-EB4A-A7F1-06178258739F}" srcOrd="0" destOrd="0" presId="urn:microsoft.com/office/officeart/2005/8/layout/process2"/>
    <dgm:cxn modelId="{5DA1CE72-4A14-F04D-B3AB-1C66B92959CD}" type="presOf" srcId="{62EC6434-76F6-F949-8CEC-926CE82BB58D}" destId="{255CD060-8815-3249-BA3B-9BA13E0A5013}" srcOrd="0" destOrd="0" presId="urn:microsoft.com/office/officeart/2005/8/layout/process2"/>
    <dgm:cxn modelId="{168D2975-817D-6C48-9811-7FBDF574F412}" srcId="{7926F245-424E-3840-B4EA-EFBDDEE52963}" destId="{FCFCD1C3-5E42-1342-9B61-55DEBE469E5B}" srcOrd="0" destOrd="0" parTransId="{9B943A88-0162-5E4D-AF4D-A2A77C0CE2B5}" sibTransId="{8F618229-0D3C-CA4C-92C0-72EBA0C1BE4E}"/>
    <dgm:cxn modelId="{36F5AE88-8326-A349-B834-CE3A79D39448}" type="presOf" srcId="{466CE950-EBA7-3742-89A2-E7D8F5D88F04}" destId="{AB4D5936-EAD0-374C-AE8B-07E01979E79F}" srcOrd="0" destOrd="0" presId="urn:microsoft.com/office/officeart/2005/8/layout/process2"/>
    <dgm:cxn modelId="{1344BD8A-A786-C542-8C10-586D3E7DACFE}" type="presOf" srcId="{62EC6434-76F6-F949-8CEC-926CE82BB58D}" destId="{304EE03F-E56D-1A42-8286-343C16D9FC0F}" srcOrd="1" destOrd="0" presId="urn:microsoft.com/office/officeart/2005/8/layout/process2"/>
    <dgm:cxn modelId="{BFB48A9C-5E3D-5640-A1B4-07BCEA8A0597}" type="presOf" srcId="{CD5ED81C-647B-0E4B-AEF9-57AABAA48F9A}" destId="{734D53A0-AE60-D149-810F-0B46CF696A30}" srcOrd="0" destOrd="0" presId="urn:microsoft.com/office/officeart/2005/8/layout/process2"/>
    <dgm:cxn modelId="{6F935CA0-C740-9648-A5D1-52F6B491C8F8}" type="presOf" srcId="{8B735165-515B-214A-9CA1-06D93E5D1326}" destId="{680FBC2B-FE83-444D-99BD-14C13EB3D606}" srcOrd="0" destOrd="2" presId="urn:microsoft.com/office/officeart/2005/8/layout/process2"/>
    <dgm:cxn modelId="{97CC52BF-4389-204D-9EE6-6A4AB14E227A}" srcId="{F3E37C18-E0A9-114E-A889-741CD2BFEF57}" destId="{1BD77AB4-096B-AB41-B561-DBFF03218C3D}" srcOrd="1" destOrd="0" parTransId="{54CDCCC6-F6D6-BC4E-A782-03C8FD483B0F}" sibTransId="{62EC6434-76F6-F949-8CEC-926CE82BB58D}"/>
    <dgm:cxn modelId="{E434B2F5-AEF0-0242-86CC-8AEA462F4EB1}" srcId="{7926F245-424E-3840-B4EA-EFBDDEE52963}" destId="{8B735165-515B-214A-9CA1-06D93E5D1326}" srcOrd="1" destOrd="0" parTransId="{661B3A2C-B808-7E4A-BCCF-C49E4CE3B7B7}" sibTransId="{23407CF6-94A1-A747-B692-E1485119BDD6}"/>
    <dgm:cxn modelId="{75DB91B0-A1DF-2247-86AE-16E431FC6704}" type="presParOf" srcId="{E77A891A-A992-EB4A-A7F1-06178258739F}" destId="{680FBC2B-FE83-444D-99BD-14C13EB3D606}" srcOrd="0" destOrd="0" presId="urn:microsoft.com/office/officeart/2005/8/layout/process2"/>
    <dgm:cxn modelId="{4CF03FAC-9EC1-8147-819A-E858C28C67D1}" type="presParOf" srcId="{E77A891A-A992-EB4A-A7F1-06178258739F}" destId="{734D53A0-AE60-D149-810F-0B46CF696A30}" srcOrd="1" destOrd="0" presId="urn:microsoft.com/office/officeart/2005/8/layout/process2"/>
    <dgm:cxn modelId="{DD006218-6C49-274B-A6B2-FF36F1AB155E}" type="presParOf" srcId="{734D53A0-AE60-D149-810F-0B46CF696A30}" destId="{90076748-6A17-D74F-B9C9-43DE68882339}" srcOrd="0" destOrd="0" presId="urn:microsoft.com/office/officeart/2005/8/layout/process2"/>
    <dgm:cxn modelId="{C724C730-C328-AB43-9563-B67266CF55EC}" type="presParOf" srcId="{E77A891A-A992-EB4A-A7F1-06178258739F}" destId="{4B1EAAD3-0759-4A45-9EA5-10B626A3524E}" srcOrd="2" destOrd="0" presId="urn:microsoft.com/office/officeart/2005/8/layout/process2"/>
    <dgm:cxn modelId="{47D12A1C-2318-D543-B2E8-9492D5761F9D}" type="presParOf" srcId="{E77A891A-A992-EB4A-A7F1-06178258739F}" destId="{255CD060-8815-3249-BA3B-9BA13E0A5013}" srcOrd="3" destOrd="0" presId="urn:microsoft.com/office/officeart/2005/8/layout/process2"/>
    <dgm:cxn modelId="{E01D8B24-515A-BB45-BAB5-6484DF9885D2}" type="presParOf" srcId="{255CD060-8815-3249-BA3B-9BA13E0A5013}" destId="{304EE03F-E56D-1A42-8286-343C16D9FC0F}" srcOrd="0" destOrd="0" presId="urn:microsoft.com/office/officeart/2005/8/layout/process2"/>
    <dgm:cxn modelId="{0DA528AD-EC61-D447-91D0-0DDBE3794D95}" type="presParOf" srcId="{E77A891A-A992-EB4A-A7F1-06178258739F}" destId="{AB4D5936-EAD0-374C-AE8B-07E01979E79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E37C18-E0A9-114E-A889-741CD2BFEF57}" type="doc">
      <dgm:prSet loTypeId="urn:microsoft.com/office/officeart/2018/2/layout/IconVerticalSolidList" loCatId="icon" qsTypeId="urn:microsoft.com/office/officeart/2005/8/quickstyle/3d3" qsCatId="3D" csTypeId="urn:microsoft.com/office/officeart/2005/8/colors/colorful2" csCatId="colorful" phldr="1"/>
      <dgm:spPr/>
    </dgm:pt>
    <dgm:pt modelId="{7926F245-424E-3840-B4EA-EFBDDEE52963}">
      <dgm:prSet phldrT="[Text]" custT="1"/>
      <dgm:spPr/>
      <dgm:t>
        <a:bodyPr/>
        <a:lstStyle/>
        <a:p>
          <a:pPr>
            <a:lnSpc>
              <a:spcPct val="100000"/>
            </a:lnSpc>
          </a:pPr>
          <a:r>
            <a:rPr lang="en-US" sz="1600">
              <a:solidFill>
                <a:schemeClr val="tx1"/>
              </a:solidFill>
              <a:latin typeface="Times New Roman" panose="02020603050405020304" pitchFamily="18" charset="0"/>
              <a:cs typeface="Times New Roman" panose="02020603050405020304" pitchFamily="18" charset="0"/>
            </a:rPr>
            <a:t>Load and read the Data </a:t>
          </a:r>
        </a:p>
      </dgm:t>
    </dgm:pt>
    <dgm:pt modelId="{03988C99-04F7-2D48-9BFE-880F2EC09B2B}" type="parTrans" cxnId="{BE10C147-C062-DB42-9650-1AE1585208D9}">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CD5ED81C-647B-0E4B-AEF9-57AABAA48F9A}" type="sibTrans" cxnId="{BE10C147-C062-DB42-9650-1AE1585208D9}">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1BD77AB4-096B-AB41-B561-DBFF03218C3D}">
      <dgm:prSet phldrT="[Text]" custT="1"/>
      <dgm:spPr/>
      <dgm:t>
        <a:bodyPr/>
        <a:lstStyle/>
        <a:p>
          <a:pPr>
            <a:lnSpc>
              <a:spcPct val="100000"/>
            </a:lnSpc>
          </a:pPr>
          <a:r>
            <a:rPr lang="en-US" sz="1600">
              <a:solidFill>
                <a:schemeClr val="tx1"/>
              </a:solidFill>
              <a:latin typeface="Times New Roman" panose="02020603050405020304" pitchFamily="18" charset="0"/>
              <a:cs typeface="Times New Roman" panose="02020603050405020304" pitchFamily="18" charset="0"/>
            </a:rPr>
            <a:t>Prepare</a:t>
          </a:r>
          <a:r>
            <a:rPr lang="en-US" sz="1600" baseline="0">
              <a:solidFill>
                <a:schemeClr val="tx1"/>
              </a:solidFill>
              <a:latin typeface="Times New Roman" panose="02020603050405020304" pitchFamily="18" charset="0"/>
              <a:cs typeface="Times New Roman" panose="02020603050405020304" pitchFamily="18" charset="0"/>
            </a:rPr>
            <a:t> input file for PADEL descriptor</a:t>
          </a:r>
          <a:endParaRPr lang="en-US" sz="1600">
            <a:solidFill>
              <a:schemeClr val="tx1"/>
            </a:solidFill>
            <a:latin typeface="Times New Roman" panose="02020603050405020304" pitchFamily="18" charset="0"/>
            <a:cs typeface="Times New Roman" panose="02020603050405020304" pitchFamily="18" charset="0"/>
          </a:endParaRPr>
        </a:p>
      </dgm:t>
    </dgm:pt>
    <dgm:pt modelId="{54CDCCC6-F6D6-BC4E-A782-03C8FD483B0F}" type="parTrans" cxnId="{97CC52BF-4389-204D-9EE6-6A4AB14E227A}">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62EC6434-76F6-F949-8CEC-926CE82BB58D}" type="sibTrans" cxnId="{97CC52BF-4389-204D-9EE6-6A4AB14E227A}">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466CE950-EBA7-3742-89A2-E7D8F5D88F04}">
      <dgm:prSet phldrT="[Text]" custT="1"/>
      <dgm:spPr/>
      <dgm:t>
        <a:bodyPr/>
        <a:lstStyle/>
        <a:p>
          <a:pPr>
            <a:lnSpc>
              <a:spcPct val="100000"/>
            </a:lnSpc>
          </a:pPr>
          <a:r>
            <a:rPr lang="en-US" sz="1600">
              <a:solidFill>
                <a:schemeClr val="tx1"/>
              </a:solidFill>
              <a:latin typeface="Times New Roman" panose="02020603050405020304" pitchFamily="18" charset="0"/>
              <a:cs typeface="Times New Roman" panose="02020603050405020304" pitchFamily="18" charset="0"/>
            </a:rPr>
            <a:t>Compute</a:t>
          </a:r>
          <a:r>
            <a:rPr lang="en-US" sz="1600" baseline="0">
              <a:solidFill>
                <a:schemeClr val="tx1"/>
              </a:solidFill>
              <a:latin typeface="Times New Roman" panose="02020603050405020304" pitchFamily="18" charset="0"/>
              <a:cs typeface="Times New Roman" panose="02020603050405020304" pitchFamily="18" charset="0"/>
            </a:rPr>
            <a:t> fingerprints using PADEL descriptor</a:t>
          </a:r>
          <a:endParaRPr lang="en-US" sz="1600">
            <a:solidFill>
              <a:schemeClr val="tx1"/>
            </a:solidFill>
            <a:latin typeface="Times New Roman" panose="02020603050405020304" pitchFamily="18" charset="0"/>
            <a:cs typeface="Times New Roman" panose="02020603050405020304" pitchFamily="18" charset="0"/>
          </a:endParaRPr>
        </a:p>
      </dgm:t>
    </dgm:pt>
    <dgm:pt modelId="{99FD0512-5EEB-6241-B061-D22AAEE0F001}" type="parTrans" cxnId="{9EC88B0B-4410-2241-9448-BEB3EC594CEC}">
      <dgm:prSet/>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3C1F693A-A03C-464C-8CBD-83DDFB4210AC}" type="sibTrans" cxnId="{9EC88B0B-4410-2241-9448-BEB3EC594CEC}">
      <dgm:prSet custT="1"/>
      <dgm:spPr/>
      <dgm:t>
        <a:bodyPr/>
        <a:lstStyle/>
        <a:p>
          <a:pPr algn="ctr"/>
          <a:endParaRPr lang="en-US" sz="1600">
            <a:solidFill>
              <a:schemeClr val="tx1"/>
            </a:solidFill>
            <a:latin typeface="Times New Roman" panose="02020603050405020304" pitchFamily="18" charset="0"/>
            <a:cs typeface="Times New Roman" panose="02020603050405020304" pitchFamily="18" charset="0"/>
          </a:endParaRPr>
        </a:p>
      </dgm:t>
    </dgm:pt>
    <dgm:pt modelId="{12F84B89-0017-EF44-8CB2-AD3DB6096391}">
      <dgm:prSet custT="1"/>
      <dgm:spPr/>
      <dgm:t>
        <a:bodyPr/>
        <a:lstStyle/>
        <a:p>
          <a:pPr>
            <a:lnSpc>
              <a:spcPct val="100000"/>
            </a:lnSpc>
          </a:pPr>
          <a:r>
            <a:rPr lang="en-US" sz="1600">
              <a:solidFill>
                <a:schemeClr val="tx1"/>
              </a:solidFill>
              <a:latin typeface="Times New Roman" panose="02020603050405020304" pitchFamily="18" charset="0"/>
              <a:cs typeface="Times New Roman" panose="02020603050405020304" pitchFamily="18" charset="0"/>
            </a:rPr>
            <a:t>Set Variance Threshold value = 0.8 and split the data into training and testing data</a:t>
          </a:r>
        </a:p>
      </dgm:t>
    </dgm:pt>
    <dgm:pt modelId="{061C72EC-80B8-804F-B02A-93701BA01CD3}" type="parTrans" cxnId="{469C2B22-07D5-5541-A613-1D75F6A2A100}">
      <dgm:prSet/>
      <dgm:spPr/>
      <dgm:t>
        <a:bodyPr/>
        <a:lstStyle/>
        <a:p>
          <a:endParaRPr lang="en-US" sz="1600"/>
        </a:p>
      </dgm:t>
    </dgm:pt>
    <dgm:pt modelId="{1801D583-74E2-3F40-893D-3EDDBA2D5FBE}" type="sibTrans" cxnId="{469C2B22-07D5-5541-A613-1D75F6A2A100}">
      <dgm:prSet/>
      <dgm:spPr/>
      <dgm:t>
        <a:bodyPr/>
        <a:lstStyle/>
        <a:p>
          <a:endParaRPr lang="en-US" sz="1600"/>
        </a:p>
      </dgm:t>
    </dgm:pt>
    <dgm:pt modelId="{AA1B2486-632F-4F52-8E51-69909574D167}" type="pres">
      <dgm:prSet presAssocID="{F3E37C18-E0A9-114E-A889-741CD2BFEF57}" presName="root" presStyleCnt="0">
        <dgm:presLayoutVars>
          <dgm:dir/>
          <dgm:resizeHandles val="exact"/>
        </dgm:presLayoutVars>
      </dgm:prSet>
      <dgm:spPr/>
    </dgm:pt>
    <dgm:pt modelId="{EDF28E39-8F84-4144-8F4B-997D43DE35C1}" type="pres">
      <dgm:prSet presAssocID="{7926F245-424E-3840-B4EA-EFBDDEE52963}" presName="compNode" presStyleCnt="0"/>
      <dgm:spPr/>
    </dgm:pt>
    <dgm:pt modelId="{774CB25D-A1E1-4AE5-9C3A-14ACEA1CFCB6}" type="pres">
      <dgm:prSet presAssocID="{7926F245-424E-3840-B4EA-EFBDDEE52963}" presName="bgRect" presStyleLbl="bgShp" presStyleIdx="0" presStyleCnt="4"/>
      <dgm:spPr/>
    </dgm:pt>
    <dgm:pt modelId="{27FB52F6-9F36-4CE1-9199-48EF658E6472}" type="pres">
      <dgm:prSet presAssocID="{7926F245-424E-3840-B4EA-EFBDDEE529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3DE040C-0256-4867-BF3C-F713201CAD12}" type="pres">
      <dgm:prSet presAssocID="{7926F245-424E-3840-B4EA-EFBDDEE52963}" presName="spaceRect" presStyleCnt="0"/>
      <dgm:spPr/>
    </dgm:pt>
    <dgm:pt modelId="{F0A1021C-E369-4726-AC15-B8FA6C3DDDBE}" type="pres">
      <dgm:prSet presAssocID="{7926F245-424E-3840-B4EA-EFBDDEE52963}" presName="parTx" presStyleLbl="revTx" presStyleIdx="0" presStyleCnt="4">
        <dgm:presLayoutVars>
          <dgm:chMax val="0"/>
          <dgm:chPref val="0"/>
        </dgm:presLayoutVars>
      </dgm:prSet>
      <dgm:spPr/>
    </dgm:pt>
    <dgm:pt modelId="{8823F44F-11AC-4AA0-8B5A-3A4951285F3C}" type="pres">
      <dgm:prSet presAssocID="{CD5ED81C-647B-0E4B-AEF9-57AABAA48F9A}" presName="sibTrans" presStyleCnt="0"/>
      <dgm:spPr/>
    </dgm:pt>
    <dgm:pt modelId="{18E0A672-BE1A-4B0E-BAC3-2CA0B2EDD461}" type="pres">
      <dgm:prSet presAssocID="{1BD77AB4-096B-AB41-B561-DBFF03218C3D}" presName="compNode" presStyleCnt="0"/>
      <dgm:spPr/>
    </dgm:pt>
    <dgm:pt modelId="{94C1C4B8-EC26-484A-A23A-5B520EAF6D33}" type="pres">
      <dgm:prSet presAssocID="{1BD77AB4-096B-AB41-B561-DBFF03218C3D}" presName="bgRect" presStyleLbl="bgShp" presStyleIdx="1" presStyleCnt="4"/>
      <dgm:spPr/>
    </dgm:pt>
    <dgm:pt modelId="{D571AD80-2792-4049-825D-14ED85359DFB}" type="pres">
      <dgm:prSet presAssocID="{1BD77AB4-096B-AB41-B561-DBFF03218C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D7584F61-82AA-438C-96E4-2F7BFEFD9980}" type="pres">
      <dgm:prSet presAssocID="{1BD77AB4-096B-AB41-B561-DBFF03218C3D}" presName="spaceRect" presStyleCnt="0"/>
      <dgm:spPr/>
    </dgm:pt>
    <dgm:pt modelId="{7DC4C5F2-368A-4197-BC6C-C071BBC4AB82}" type="pres">
      <dgm:prSet presAssocID="{1BD77AB4-096B-AB41-B561-DBFF03218C3D}" presName="parTx" presStyleLbl="revTx" presStyleIdx="1" presStyleCnt="4">
        <dgm:presLayoutVars>
          <dgm:chMax val="0"/>
          <dgm:chPref val="0"/>
        </dgm:presLayoutVars>
      </dgm:prSet>
      <dgm:spPr/>
    </dgm:pt>
    <dgm:pt modelId="{262A4CB9-4A56-4F5D-91F6-C23418FEDAA0}" type="pres">
      <dgm:prSet presAssocID="{62EC6434-76F6-F949-8CEC-926CE82BB58D}" presName="sibTrans" presStyleCnt="0"/>
      <dgm:spPr/>
    </dgm:pt>
    <dgm:pt modelId="{E62BE7A5-90B1-4CED-BE3C-25944CC76889}" type="pres">
      <dgm:prSet presAssocID="{466CE950-EBA7-3742-89A2-E7D8F5D88F04}" presName="compNode" presStyleCnt="0"/>
      <dgm:spPr/>
    </dgm:pt>
    <dgm:pt modelId="{7EEC248C-632F-44BE-B717-7A99B2172BEE}" type="pres">
      <dgm:prSet presAssocID="{466CE950-EBA7-3742-89A2-E7D8F5D88F04}" presName="bgRect" presStyleLbl="bgShp" presStyleIdx="2" presStyleCnt="4"/>
      <dgm:spPr/>
    </dgm:pt>
    <dgm:pt modelId="{E830AC3D-145A-4EDE-8E93-6EAA2D33EEE2}" type="pres">
      <dgm:prSet presAssocID="{466CE950-EBA7-3742-89A2-E7D8F5D88F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3B37289D-E2EF-466E-B3D3-4079A1F9249D}" type="pres">
      <dgm:prSet presAssocID="{466CE950-EBA7-3742-89A2-E7D8F5D88F04}" presName="spaceRect" presStyleCnt="0"/>
      <dgm:spPr/>
    </dgm:pt>
    <dgm:pt modelId="{0C9E5FFD-63BD-44A7-949A-BBB3FD93DE14}" type="pres">
      <dgm:prSet presAssocID="{466CE950-EBA7-3742-89A2-E7D8F5D88F04}" presName="parTx" presStyleLbl="revTx" presStyleIdx="2" presStyleCnt="4">
        <dgm:presLayoutVars>
          <dgm:chMax val="0"/>
          <dgm:chPref val="0"/>
        </dgm:presLayoutVars>
      </dgm:prSet>
      <dgm:spPr/>
    </dgm:pt>
    <dgm:pt modelId="{A4377CA5-1015-4948-A1B4-6B70A8496DD7}" type="pres">
      <dgm:prSet presAssocID="{3C1F693A-A03C-464C-8CBD-83DDFB4210AC}" presName="sibTrans" presStyleCnt="0"/>
      <dgm:spPr/>
    </dgm:pt>
    <dgm:pt modelId="{22520227-6A1E-40CF-A36E-A25374E1C692}" type="pres">
      <dgm:prSet presAssocID="{12F84B89-0017-EF44-8CB2-AD3DB6096391}" presName="compNode" presStyleCnt="0"/>
      <dgm:spPr/>
    </dgm:pt>
    <dgm:pt modelId="{4B2428F7-B55D-409D-940A-E9A1D3FD5B7F}" type="pres">
      <dgm:prSet presAssocID="{12F84B89-0017-EF44-8CB2-AD3DB6096391}" presName="bgRect" presStyleLbl="bgShp" presStyleIdx="3" presStyleCnt="4"/>
      <dgm:spPr/>
    </dgm:pt>
    <dgm:pt modelId="{B2C6F71B-CB9C-4FA6-922C-014D120230B0}" type="pres">
      <dgm:prSet presAssocID="{12F84B89-0017-EF44-8CB2-AD3DB60963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51EDF4DF-3041-411A-A52B-E502B6F734BA}" type="pres">
      <dgm:prSet presAssocID="{12F84B89-0017-EF44-8CB2-AD3DB6096391}" presName="spaceRect" presStyleCnt="0"/>
      <dgm:spPr/>
    </dgm:pt>
    <dgm:pt modelId="{9B71CE6F-7F19-4233-B40D-F49981994D1B}" type="pres">
      <dgm:prSet presAssocID="{12F84B89-0017-EF44-8CB2-AD3DB6096391}" presName="parTx" presStyleLbl="revTx" presStyleIdx="3" presStyleCnt="4">
        <dgm:presLayoutVars>
          <dgm:chMax val="0"/>
          <dgm:chPref val="0"/>
        </dgm:presLayoutVars>
      </dgm:prSet>
      <dgm:spPr/>
    </dgm:pt>
  </dgm:ptLst>
  <dgm:cxnLst>
    <dgm:cxn modelId="{9EC88B0B-4410-2241-9448-BEB3EC594CEC}" srcId="{F3E37C18-E0A9-114E-A889-741CD2BFEF57}" destId="{466CE950-EBA7-3742-89A2-E7D8F5D88F04}" srcOrd="2" destOrd="0" parTransId="{99FD0512-5EEB-6241-B061-D22AAEE0F001}" sibTransId="{3C1F693A-A03C-464C-8CBD-83DDFB4210AC}"/>
    <dgm:cxn modelId="{469C2B22-07D5-5541-A613-1D75F6A2A100}" srcId="{F3E37C18-E0A9-114E-A889-741CD2BFEF57}" destId="{12F84B89-0017-EF44-8CB2-AD3DB6096391}" srcOrd="3" destOrd="0" parTransId="{061C72EC-80B8-804F-B02A-93701BA01CD3}" sibTransId="{1801D583-74E2-3F40-893D-3EDDBA2D5FBE}"/>
    <dgm:cxn modelId="{9F52C844-0DC7-1D49-9550-6D7EB9B8668B}" type="presOf" srcId="{466CE950-EBA7-3742-89A2-E7D8F5D88F04}" destId="{0C9E5FFD-63BD-44A7-949A-BBB3FD93DE14}" srcOrd="0" destOrd="0" presId="urn:microsoft.com/office/officeart/2018/2/layout/IconVerticalSolidList"/>
    <dgm:cxn modelId="{BE10C147-C062-DB42-9650-1AE1585208D9}" srcId="{F3E37C18-E0A9-114E-A889-741CD2BFEF57}" destId="{7926F245-424E-3840-B4EA-EFBDDEE52963}" srcOrd="0" destOrd="0" parTransId="{03988C99-04F7-2D48-9BFE-880F2EC09B2B}" sibTransId="{CD5ED81C-647B-0E4B-AEF9-57AABAA48F9A}"/>
    <dgm:cxn modelId="{7BB1EF50-B858-5B4B-AB77-EE7AB85B236D}" type="presOf" srcId="{F3E37C18-E0A9-114E-A889-741CD2BFEF57}" destId="{AA1B2486-632F-4F52-8E51-69909574D167}" srcOrd="0" destOrd="0" presId="urn:microsoft.com/office/officeart/2018/2/layout/IconVerticalSolidList"/>
    <dgm:cxn modelId="{AA60B55A-BE85-854E-976A-7DFBF46C96FC}" type="presOf" srcId="{7926F245-424E-3840-B4EA-EFBDDEE52963}" destId="{F0A1021C-E369-4726-AC15-B8FA6C3DDDBE}" srcOrd="0" destOrd="0" presId="urn:microsoft.com/office/officeart/2018/2/layout/IconVerticalSolidList"/>
    <dgm:cxn modelId="{352441B7-B427-BC41-B7F4-A107E3F4597B}" type="presOf" srcId="{12F84B89-0017-EF44-8CB2-AD3DB6096391}" destId="{9B71CE6F-7F19-4233-B40D-F49981994D1B}" srcOrd="0" destOrd="0" presId="urn:microsoft.com/office/officeart/2018/2/layout/IconVerticalSolidList"/>
    <dgm:cxn modelId="{97CC52BF-4389-204D-9EE6-6A4AB14E227A}" srcId="{F3E37C18-E0A9-114E-A889-741CD2BFEF57}" destId="{1BD77AB4-096B-AB41-B561-DBFF03218C3D}" srcOrd="1" destOrd="0" parTransId="{54CDCCC6-F6D6-BC4E-A782-03C8FD483B0F}" sibTransId="{62EC6434-76F6-F949-8CEC-926CE82BB58D}"/>
    <dgm:cxn modelId="{661D2CC1-70A1-9743-8B32-33B805DF6DA3}" type="presOf" srcId="{1BD77AB4-096B-AB41-B561-DBFF03218C3D}" destId="{7DC4C5F2-368A-4197-BC6C-C071BBC4AB82}" srcOrd="0" destOrd="0" presId="urn:microsoft.com/office/officeart/2018/2/layout/IconVerticalSolidList"/>
    <dgm:cxn modelId="{C2136A9B-D6AA-CC40-969D-D1F01F7C8A98}" type="presParOf" srcId="{AA1B2486-632F-4F52-8E51-69909574D167}" destId="{EDF28E39-8F84-4144-8F4B-997D43DE35C1}" srcOrd="0" destOrd="0" presId="urn:microsoft.com/office/officeart/2018/2/layout/IconVerticalSolidList"/>
    <dgm:cxn modelId="{D7061D66-8664-1B41-A7F0-1BD372CE1379}" type="presParOf" srcId="{EDF28E39-8F84-4144-8F4B-997D43DE35C1}" destId="{774CB25D-A1E1-4AE5-9C3A-14ACEA1CFCB6}" srcOrd="0" destOrd="0" presId="urn:microsoft.com/office/officeart/2018/2/layout/IconVerticalSolidList"/>
    <dgm:cxn modelId="{22F535B8-B878-0A4F-B388-C7B850A91178}" type="presParOf" srcId="{EDF28E39-8F84-4144-8F4B-997D43DE35C1}" destId="{27FB52F6-9F36-4CE1-9199-48EF658E6472}" srcOrd="1" destOrd="0" presId="urn:microsoft.com/office/officeart/2018/2/layout/IconVerticalSolidList"/>
    <dgm:cxn modelId="{92E32066-ECE7-554D-B1B8-06FF2366FFE4}" type="presParOf" srcId="{EDF28E39-8F84-4144-8F4B-997D43DE35C1}" destId="{93DE040C-0256-4867-BF3C-F713201CAD12}" srcOrd="2" destOrd="0" presId="urn:microsoft.com/office/officeart/2018/2/layout/IconVerticalSolidList"/>
    <dgm:cxn modelId="{3835A230-49F8-7F4C-B55E-F99D1E2CDE9F}" type="presParOf" srcId="{EDF28E39-8F84-4144-8F4B-997D43DE35C1}" destId="{F0A1021C-E369-4726-AC15-B8FA6C3DDDBE}" srcOrd="3" destOrd="0" presId="urn:microsoft.com/office/officeart/2018/2/layout/IconVerticalSolidList"/>
    <dgm:cxn modelId="{280DCD23-C369-794A-BE06-E583DC1D08A8}" type="presParOf" srcId="{AA1B2486-632F-4F52-8E51-69909574D167}" destId="{8823F44F-11AC-4AA0-8B5A-3A4951285F3C}" srcOrd="1" destOrd="0" presId="urn:microsoft.com/office/officeart/2018/2/layout/IconVerticalSolidList"/>
    <dgm:cxn modelId="{5F93E764-3B74-204E-9B7D-27F4F9ED1D89}" type="presParOf" srcId="{AA1B2486-632F-4F52-8E51-69909574D167}" destId="{18E0A672-BE1A-4B0E-BAC3-2CA0B2EDD461}" srcOrd="2" destOrd="0" presId="urn:microsoft.com/office/officeart/2018/2/layout/IconVerticalSolidList"/>
    <dgm:cxn modelId="{F6F86EE0-9383-5843-96DF-1B71117B4374}" type="presParOf" srcId="{18E0A672-BE1A-4B0E-BAC3-2CA0B2EDD461}" destId="{94C1C4B8-EC26-484A-A23A-5B520EAF6D33}" srcOrd="0" destOrd="0" presId="urn:microsoft.com/office/officeart/2018/2/layout/IconVerticalSolidList"/>
    <dgm:cxn modelId="{F5DBBB3D-463B-D648-A0BB-3FCFC7BC2CFA}" type="presParOf" srcId="{18E0A672-BE1A-4B0E-BAC3-2CA0B2EDD461}" destId="{D571AD80-2792-4049-825D-14ED85359DFB}" srcOrd="1" destOrd="0" presId="urn:microsoft.com/office/officeart/2018/2/layout/IconVerticalSolidList"/>
    <dgm:cxn modelId="{976A811A-087B-0649-BBA9-1871E2F17989}" type="presParOf" srcId="{18E0A672-BE1A-4B0E-BAC3-2CA0B2EDD461}" destId="{D7584F61-82AA-438C-96E4-2F7BFEFD9980}" srcOrd="2" destOrd="0" presId="urn:microsoft.com/office/officeart/2018/2/layout/IconVerticalSolidList"/>
    <dgm:cxn modelId="{CDB64211-5001-B246-A64C-BE09083B1D8A}" type="presParOf" srcId="{18E0A672-BE1A-4B0E-BAC3-2CA0B2EDD461}" destId="{7DC4C5F2-368A-4197-BC6C-C071BBC4AB82}" srcOrd="3" destOrd="0" presId="urn:microsoft.com/office/officeart/2018/2/layout/IconVerticalSolidList"/>
    <dgm:cxn modelId="{8CBE8049-8C4B-E345-95FC-8A083000267E}" type="presParOf" srcId="{AA1B2486-632F-4F52-8E51-69909574D167}" destId="{262A4CB9-4A56-4F5D-91F6-C23418FEDAA0}" srcOrd="3" destOrd="0" presId="urn:microsoft.com/office/officeart/2018/2/layout/IconVerticalSolidList"/>
    <dgm:cxn modelId="{075074E9-EE61-7547-A66B-EE23F9770E09}" type="presParOf" srcId="{AA1B2486-632F-4F52-8E51-69909574D167}" destId="{E62BE7A5-90B1-4CED-BE3C-25944CC76889}" srcOrd="4" destOrd="0" presId="urn:microsoft.com/office/officeart/2018/2/layout/IconVerticalSolidList"/>
    <dgm:cxn modelId="{24B50C2C-D990-0B4B-9FD4-B78A39344203}" type="presParOf" srcId="{E62BE7A5-90B1-4CED-BE3C-25944CC76889}" destId="{7EEC248C-632F-44BE-B717-7A99B2172BEE}" srcOrd="0" destOrd="0" presId="urn:microsoft.com/office/officeart/2018/2/layout/IconVerticalSolidList"/>
    <dgm:cxn modelId="{4A8624E4-3DFC-C942-BA44-CDE2F54DD558}" type="presParOf" srcId="{E62BE7A5-90B1-4CED-BE3C-25944CC76889}" destId="{E830AC3D-145A-4EDE-8E93-6EAA2D33EEE2}" srcOrd="1" destOrd="0" presId="urn:microsoft.com/office/officeart/2018/2/layout/IconVerticalSolidList"/>
    <dgm:cxn modelId="{9ADF878F-212F-9944-9B29-B583851CD7BA}" type="presParOf" srcId="{E62BE7A5-90B1-4CED-BE3C-25944CC76889}" destId="{3B37289D-E2EF-466E-B3D3-4079A1F9249D}" srcOrd="2" destOrd="0" presId="urn:microsoft.com/office/officeart/2018/2/layout/IconVerticalSolidList"/>
    <dgm:cxn modelId="{86DD677B-382E-EA4D-8C72-D4FD85C7C5DC}" type="presParOf" srcId="{E62BE7A5-90B1-4CED-BE3C-25944CC76889}" destId="{0C9E5FFD-63BD-44A7-949A-BBB3FD93DE14}" srcOrd="3" destOrd="0" presId="urn:microsoft.com/office/officeart/2018/2/layout/IconVerticalSolidList"/>
    <dgm:cxn modelId="{BBBA00C9-9924-194D-ACA4-D1E98050D7D4}" type="presParOf" srcId="{AA1B2486-632F-4F52-8E51-69909574D167}" destId="{A4377CA5-1015-4948-A1B4-6B70A8496DD7}" srcOrd="5" destOrd="0" presId="urn:microsoft.com/office/officeart/2018/2/layout/IconVerticalSolidList"/>
    <dgm:cxn modelId="{101544AB-5221-F945-83AD-80562AAC125E}" type="presParOf" srcId="{AA1B2486-632F-4F52-8E51-69909574D167}" destId="{22520227-6A1E-40CF-A36E-A25374E1C692}" srcOrd="6" destOrd="0" presId="urn:microsoft.com/office/officeart/2018/2/layout/IconVerticalSolidList"/>
    <dgm:cxn modelId="{2284EA74-D893-C348-B0DE-682923F965FF}" type="presParOf" srcId="{22520227-6A1E-40CF-A36E-A25374E1C692}" destId="{4B2428F7-B55D-409D-940A-E9A1D3FD5B7F}" srcOrd="0" destOrd="0" presId="urn:microsoft.com/office/officeart/2018/2/layout/IconVerticalSolidList"/>
    <dgm:cxn modelId="{F52F640B-9554-A740-B44B-BDE70DD0A32E}" type="presParOf" srcId="{22520227-6A1E-40CF-A36E-A25374E1C692}" destId="{B2C6F71B-CB9C-4FA6-922C-014D120230B0}" srcOrd="1" destOrd="0" presId="urn:microsoft.com/office/officeart/2018/2/layout/IconVerticalSolidList"/>
    <dgm:cxn modelId="{CCA438A9-5266-B341-B954-A2DCF5392C5A}" type="presParOf" srcId="{22520227-6A1E-40CF-A36E-A25374E1C692}" destId="{51EDF4DF-3041-411A-A52B-E502B6F734BA}" srcOrd="2" destOrd="0" presId="urn:microsoft.com/office/officeart/2018/2/layout/IconVerticalSolidList"/>
    <dgm:cxn modelId="{FB5AE9E0-65F3-4243-BF62-AE949221583B}" type="presParOf" srcId="{22520227-6A1E-40CF-A36E-A25374E1C692}" destId="{9B71CE6F-7F19-4233-B40D-F49981994D1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E37C18-E0A9-114E-A889-741CD2BFEF57}" type="doc">
      <dgm:prSet loTypeId="urn:microsoft.com/office/officeart/2005/8/layout/process2" loCatId="" qsTypeId="urn:microsoft.com/office/officeart/2005/8/quickstyle/3d3" qsCatId="3D" csTypeId="urn:microsoft.com/office/officeart/2005/8/colors/colorful2" csCatId="colorful" phldr="1"/>
      <dgm:spPr/>
    </dgm:pt>
    <dgm:pt modelId="{7926F245-424E-3840-B4EA-EFBDDEE52963}">
      <dgm:prSet phldrT="[Text]" custT="1"/>
      <dgm:spPr/>
      <dgm:t>
        <a:bodyPr/>
        <a:lstStyle/>
        <a:p>
          <a:pPr algn="ctr"/>
          <a:r>
            <a:rPr lang="en-US" sz="1400" dirty="0">
              <a:solidFill>
                <a:schemeClr val="tx1"/>
              </a:solidFill>
              <a:latin typeface="Times New Roman" panose="02020603050405020304" pitchFamily="18" charset="0"/>
              <a:cs typeface="Times New Roman" panose="02020603050405020304" pitchFamily="18" charset="0"/>
            </a:rPr>
            <a:t>Read CSV file as a </a:t>
          </a:r>
          <a:r>
            <a:rPr lang="en-US" sz="1400" dirty="0" err="1">
              <a:solidFill>
                <a:schemeClr val="tx1"/>
              </a:solidFill>
              <a:latin typeface="Times New Roman" panose="02020603050405020304" pitchFamily="18" charset="0"/>
              <a:cs typeface="Times New Roman" panose="02020603050405020304" pitchFamily="18" charset="0"/>
            </a:rPr>
            <a:t>dataframe</a:t>
          </a:r>
          <a:endParaRPr lang="en-US" sz="1400" dirty="0">
            <a:solidFill>
              <a:schemeClr val="tx1"/>
            </a:solidFill>
            <a:latin typeface="Times New Roman" panose="02020603050405020304" pitchFamily="18" charset="0"/>
            <a:cs typeface="Times New Roman" panose="02020603050405020304" pitchFamily="18" charset="0"/>
          </a:endParaRPr>
        </a:p>
      </dgm:t>
    </dgm:pt>
    <dgm:pt modelId="{03988C99-04F7-2D48-9BFE-880F2EC09B2B}" type="parTrans" cxnId="{BE10C147-C062-DB42-9650-1AE1585208D9}">
      <dgm:prSet/>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CD5ED81C-647B-0E4B-AEF9-57AABAA48F9A}" type="sibTrans" cxnId="{BE10C147-C062-DB42-9650-1AE1585208D9}">
      <dgm:prSet custT="1"/>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1BD77AB4-096B-AB41-B561-DBFF03218C3D}">
      <dgm:prSet phldrT="[Text]" custT="1"/>
      <dgm:spPr/>
      <dgm:t>
        <a:bodyPr/>
        <a:lstStyle/>
        <a:p>
          <a:pPr algn="ctr"/>
          <a:r>
            <a:rPr lang="en-US" sz="1400" dirty="0">
              <a:solidFill>
                <a:schemeClr val="tx1"/>
              </a:solidFill>
              <a:latin typeface="Times New Roman" panose="02020603050405020304" pitchFamily="18" charset="0"/>
              <a:cs typeface="Times New Roman" panose="02020603050405020304" pitchFamily="18" charset="0"/>
            </a:rPr>
            <a:t>Eliminate</a:t>
          </a:r>
          <a:r>
            <a:rPr lang="en-US" sz="1400" baseline="0" dirty="0">
              <a:solidFill>
                <a:schemeClr val="tx1"/>
              </a:solidFill>
              <a:latin typeface="Times New Roman" panose="02020603050405020304" pitchFamily="18" charset="0"/>
              <a:cs typeface="Times New Roman" panose="02020603050405020304" pitchFamily="18" charset="0"/>
            </a:rPr>
            <a:t> features with low variance</a:t>
          </a:r>
          <a:endParaRPr lang="en-US" sz="1400" dirty="0">
            <a:solidFill>
              <a:schemeClr val="tx1"/>
            </a:solidFill>
            <a:latin typeface="Times New Roman" panose="02020603050405020304" pitchFamily="18" charset="0"/>
            <a:cs typeface="Times New Roman" panose="02020603050405020304" pitchFamily="18" charset="0"/>
          </a:endParaRPr>
        </a:p>
      </dgm:t>
    </dgm:pt>
    <dgm:pt modelId="{54CDCCC6-F6D6-BC4E-A782-03C8FD483B0F}" type="parTrans" cxnId="{97CC52BF-4389-204D-9EE6-6A4AB14E227A}">
      <dgm:prSet/>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62EC6434-76F6-F949-8CEC-926CE82BB58D}" type="sibTrans" cxnId="{97CC52BF-4389-204D-9EE6-6A4AB14E227A}">
      <dgm:prSet custT="1"/>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466CE950-EBA7-3742-89A2-E7D8F5D88F04}">
      <dgm:prSet phldrT="[Text]" custT="1"/>
      <dgm:spPr/>
      <dgm:t>
        <a:bodyPr/>
        <a:lstStyle/>
        <a:p>
          <a:pPr algn="ctr"/>
          <a:r>
            <a:rPr lang="en-US" sz="1400" dirty="0">
              <a:solidFill>
                <a:schemeClr val="tx1"/>
              </a:solidFill>
              <a:latin typeface="Times New Roman" panose="02020603050405020304" pitchFamily="18" charset="0"/>
              <a:cs typeface="Times New Roman" panose="02020603050405020304" pitchFamily="18" charset="0"/>
            </a:rPr>
            <a:t>Split</a:t>
          </a:r>
          <a:r>
            <a:rPr lang="en-US" sz="1400" baseline="0" dirty="0">
              <a:solidFill>
                <a:schemeClr val="tx1"/>
              </a:solidFill>
              <a:latin typeface="Times New Roman" panose="02020603050405020304" pitchFamily="18" charset="0"/>
              <a:cs typeface="Times New Roman" panose="02020603050405020304" pitchFamily="18" charset="0"/>
            </a:rPr>
            <a:t> Data into Train and Test</a:t>
          </a:r>
          <a:endParaRPr lang="en-US" sz="1400" dirty="0">
            <a:solidFill>
              <a:schemeClr val="tx1"/>
            </a:solidFill>
            <a:latin typeface="Times New Roman" panose="02020603050405020304" pitchFamily="18" charset="0"/>
            <a:cs typeface="Times New Roman" panose="02020603050405020304" pitchFamily="18" charset="0"/>
          </a:endParaRPr>
        </a:p>
      </dgm:t>
    </dgm:pt>
    <dgm:pt modelId="{99FD0512-5EEB-6241-B061-D22AAEE0F001}" type="parTrans" cxnId="{9EC88B0B-4410-2241-9448-BEB3EC594CEC}">
      <dgm:prSet/>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3C1F693A-A03C-464C-8CBD-83DDFB4210AC}" type="sibTrans" cxnId="{9EC88B0B-4410-2241-9448-BEB3EC594CEC}">
      <dgm:prSet custT="1"/>
      <dgm:spPr/>
      <dgm:t>
        <a:bodyPr/>
        <a:lstStyle/>
        <a:p>
          <a:pPr algn="ctr"/>
          <a:endParaRPr lang="en-US" sz="1400">
            <a:solidFill>
              <a:schemeClr val="tx1"/>
            </a:solidFill>
            <a:latin typeface="Times New Roman" panose="02020603050405020304" pitchFamily="18" charset="0"/>
            <a:cs typeface="Times New Roman" panose="02020603050405020304" pitchFamily="18" charset="0"/>
          </a:endParaRPr>
        </a:p>
      </dgm:t>
    </dgm:pt>
    <dgm:pt modelId="{923F3505-96B0-0640-A1E1-7CE4B8CB409C}">
      <dgm:prSet custT="1"/>
      <dgm:spPr/>
      <dgm:t>
        <a:bodyPr/>
        <a:lstStyle/>
        <a:p>
          <a:r>
            <a:rPr lang="en-US" sz="1600" dirty="0">
              <a:solidFill>
                <a:schemeClr val="tx1"/>
              </a:solidFill>
              <a:latin typeface="Times New Roman" panose="02020603050405020304" pitchFamily="18" charset="0"/>
              <a:cs typeface="Times New Roman" panose="02020603050405020304" pitchFamily="18" charset="0"/>
            </a:rPr>
            <a:t>Build Regressor Models</a:t>
          </a:r>
        </a:p>
      </dgm:t>
    </dgm:pt>
    <dgm:pt modelId="{C5D69ECB-DD2A-8442-9992-3E43C3CDE1BF}" type="parTrans" cxnId="{F5C450D3-6AAD-2546-9D74-77F451DE9EFA}">
      <dgm:prSet/>
      <dgm:spPr/>
      <dgm:t>
        <a:bodyPr/>
        <a:lstStyle/>
        <a:p>
          <a:endParaRPr lang="en-US" sz="1400">
            <a:solidFill>
              <a:schemeClr val="tx1"/>
            </a:solidFill>
            <a:latin typeface="Times New Roman" panose="02020603050405020304" pitchFamily="18" charset="0"/>
            <a:cs typeface="Times New Roman" panose="02020603050405020304" pitchFamily="18" charset="0"/>
          </a:endParaRPr>
        </a:p>
      </dgm:t>
    </dgm:pt>
    <dgm:pt modelId="{9F0820B2-D46E-8A4C-B9C2-B2F17FDBFBF2}" type="sibTrans" cxnId="{F5C450D3-6AAD-2546-9D74-77F451DE9EFA}">
      <dgm:prSet/>
      <dgm:spPr/>
      <dgm:t>
        <a:bodyPr/>
        <a:lstStyle/>
        <a:p>
          <a:endParaRPr lang="en-US" sz="1400">
            <a:solidFill>
              <a:schemeClr val="tx1"/>
            </a:solidFill>
            <a:latin typeface="Times New Roman" panose="02020603050405020304" pitchFamily="18" charset="0"/>
            <a:cs typeface="Times New Roman" panose="02020603050405020304" pitchFamily="18" charset="0"/>
          </a:endParaRPr>
        </a:p>
      </dgm:t>
    </dgm:pt>
    <dgm:pt modelId="{029B0887-A3F1-3248-BB44-8DF83AC40445}">
      <dgm:prSet custT="1"/>
      <dgm:spPr/>
      <dgm:t>
        <a:bodyPr/>
        <a:lstStyle/>
        <a:p>
          <a:r>
            <a:rPr lang="en-US" sz="1600" dirty="0">
              <a:solidFill>
                <a:schemeClr val="tx1"/>
              </a:solidFill>
              <a:latin typeface="Times New Roman" panose="02020603050405020304" pitchFamily="18" charset="0"/>
              <a:cs typeface="Times New Roman" panose="02020603050405020304" pitchFamily="18" charset="0"/>
            </a:rPr>
            <a:t>SVM Regressor</a:t>
          </a:r>
        </a:p>
      </dgm:t>
    </dgm:pt>
    <dgm:pt modelId="{1305E9E2-0AC9-FD45-B33E-8A5258E1EBC3}" type="parTrans" cxnId="{5074FEBB-3D50-5C49-82DA-FBE63F18EBE9}">
      <dgm:prSet/>
      <dgm:spPr/>
      <dgm:t>
        <a:bodyPr/>
        <a:lstStyle/>
        <a:p>
          <a:endParaRPr lang="en-US" sz="1400"/>
        </a:p>
      </dgm:t>
    </dgm:pt>
    <dgm:pt modelId="{EF5A0F74-C653-AD45-AF5B-C36CDED5E831}" type="sibTrans" cxnId="{5074FEBB-3D50-5C49-82DA-FBE63F18EBE9}">
      <dgm:prSet/>
      <dgm:spPr/>
      <dgm:t>
        <a:bodyPr/>
        <a:lstStyle/>
        <a:p>
          <a:endParaRPr lang="en-US" sz="1400"/>
        </a:p>
      </dgm:t>
    </dgm:pt>
    <dgm:pt modelId="{65A5DEAC-47B9-3F4E-A42D-57534E0DFB26}">
      <dgm:prSet custT="1"/>
      <dgm:spPr/>
      <dgm:t>
        <a:bodyPr/>
        <a:lstStyle/>
        <a:p>
          <a:r>
            <a:rPr lang="en-US" sz="1600" dirty="0">
              <a:solidFill>
                <a:schemeClr val="tx1"/>
              </a:solidFill>
              <a:latin typeface="Times New Roman" panose="02020603050405020304" pitchFamily="18" charset="0"/>
              <a:cs typeface="Times New Roman" panose="02020603050405020304" pitchFamily="18" charset="0"/>
            </a:rPr>
            <a:t>PCA Regressor</a:t>
          </a:r>
        </a:p>
      </dgm:t>
    </dgm:pt>
    <dgm:pt modelId="{3882D460-F41D-5641-9923-DBEF70D03FC1}" type="parTrans" cxnId="{417AA775-361A-5248-98CE-1504196CF987}">
      <dgm:prSet/>
      <dgm:spPr/>
      <dgm:t>
        <a:bodyPr/>
        <a:lstStyle/>
        <a:p>
          <a:endParaRPr lang="en-US" sz="1400"/>
        </a:p>
      </dgm:t>
    </dgm:pt>
    <dgm:pt modelId="{F08ABD27-9DAD-514C-876C-63E3F3760F48}" type="sibTrans" cxnId="{417AA775-361A-5248-98CE-1504196CF987}">
      <dgm:prSet/>
      <dgm:spPr/>
      <dgm:t>
        <a:bodyPr/>
        <a:lstStyle/>
        <a:p>
          <a:endParaRPr lang="en-US" sz="1400"/>
        </a:p>
      </dgm:t>
    </dgm:pt>
    <dgm:pt modelId="{C85D53E4-3114-F446-A1EC-52F6F84D80C8}">
      <dgm:prSet custT="1"/>
      <dgm:spPr/>
      <dgm:t>
        <a:bodyPr/>
        <a:lstStyle/>
        <a:p>
          <a:r>
            <a:rPr lang="en-US" sz="1600" dirty="0">
              <a:solidFill>
                <a:schemeClr val="tx1"/>
              </a:solidFill>
              <a:latin typeface="Times New Roman" panose="02020603050405020304" pitchFamily="18" charset="0"/>
              <a:cs typeface="Times New Roman" panose="02020603050405020304" pitchFamily="18" charset="0"/>
            </a:rPr>
            <a:t>Random Forest Regressor</a:t>
          </a:r>
        </a:p>
      </dgm:t>
    </dgm:pt>
    <dgm:pt modelId="{CA57809F-802B-354B-B2AE-4768B615FC96}" type="parTrans" cxnId="{2915B94F-0A0B-224A-AEB7-275DDF384995}">
      <dgm:prSet/>
      <dgm:spPr/>
      <dgm:t>
        <a:bodyPr/>
        <a:lstStyle/>
        <a:p>
          <a:endParaRPr lang="en-US" sz="1400"/>
        </a:p>
      </dgm:t>
    </dgm:pt>
    <dgm:pt modelId="{B290AA4F-7A45-834F-9E29-404AD6DF8F8E}" type="sibTrans" cxnId="{2915B94F-0A0B-224A-AEB7-275DDF384995}">
      <dgm:prSet/>
      <dgm:spPr/>
      <dgm:t>
        <a:bodyPr/>
        <a:lstStyle/>
        <a:p>
          <a:endParaRPr lang="en-US" sz="1400"/>
        </a:p>
      </dgm:t>
    </dgm:pt>
    <dgm:pt modelId="{CCDE2914-F446-714A-A4B7-BB49507239D7}">
      <dgm:prSet custT="1"/>
      <dgm:spPr/>
      <dgm:t>
        <a:bodyPr/>
        <a:lstStyle/>
        <a:p>
          <a:r>
            <a:rPr lang="en-US" sz="1600" dirty="0">
              <a:solidFill>
                <a:schemeClr val="tx1"/>
              </a:solidFill>
              <a:latin typeface="Times New Roman" panose="02020603050405020304" pitchFamily="18" charset="0"/>
              <a:cs typeface="Times New Roman" panose="02020603050405020304" pitchFamily="18" charset="0"/>
            </a:rPr>
            <a:t>KNN Regressor</a:t>
          </a:r>
        </a:p>
      </dgm:t>
    </dgm:pt>
    <dgm:pt modelId="{97CB33FF-388B-C340-96EE-1C74237A8D92}" type="parTrans" cxnId="{261EA338-BD16-4E4E-BE2A-4B2EE063ABAD}">
      <dgm:prSet/>
      <dgm:spPr/>
      <dgm:t>
        <a:bodyPr/>
        <a:lstStyle/>
        <a:p>
          <a:endParaRPr lang="en-US" sz="1400"/>
        </a:p>
      </dgm:t>
    </dgm:pt>
    <dgm:pt modelId="{4CB0BF9F-449A-C04F-B67D-3DF94BA7A435}" type="sibTrans" cxnId="{261EA338-BD16-4E4E-BE2A-4B2EE063ABAD}">
      <dgm:prSet/>
      <dgm:spPr/>
      <dgm:t>
        <a:bodyPr/>
        <a:lstStyle/>
        <a:p>
          <a:endParaRPr lang="en-US" sz="1400"/>
        </a:p>
      </dgm:t>
    </dgm:pt>
    <dgm:pt modelId="{03A981BB-8F03-A748-BBF9-E87CCBD9843C}">
      <dgm:prSet custT="1"/>
      <dgm:spPr/>
      <dgm:t>
        <a:bodyPr/>
        <a:lstStyle/>
        <a:p>
          <a:r>
            <a:rPr lang="en-US" sz="1600" dirty="0" err="1">
              <a:solidFill>
                <a:schemeClr val="tx1"/>
              </a:solidFill>
              <a:latin typeface="Times New Roman" panose="02020603050405020304" pitchFamily="18" charset="0"/>
              <a:cs typeface="Times New Roman" panose="02020603050405020304" pitchFamily="18" charset="0"/>
            </a:rPr>
            <a:t>XGBoost</a:t>
          </a:r>
          <a:r>
            <a:rPr lang="en-US" sz="1600" dirty="0">
              <a:solidFill>
                <a:schemeClr val="tx1"/>
              </a:solidFill>
              <a:latin typeface="Times New Roman" panose="02020603050405020304" pitchFamily="18" charset="0"/>
              <a:cs typeface="Times New Roman" panose="02020603050405020304" pitchFamily="18" charset="0"/>
            </a:rPr>
            <a:t> Regressor</a:t>
          </a:r>
        </a:p>
      </dgm:t>
    </dgm:pt>
    <dgm:pt modelId="{CA7B321D-AF5B-874D-B23F-F8B4AEDA2A53}" type="parTrans" cxnId="{AC73497B-A62F-AC44-96C0-5AD25763A1A2}">
      <dgm:prSet/>
      <dgm:spPr/>
      <dgm:t>
        <a:bodyPr/>
        <a:lstStyle/>
        <a:p>
          <a:endParaRPr lang="en-US" sz="1400"/>
        </a:p>
      </dgm:t>
    </dgm:pt>
    <dgm:pt modelId="{0A7274C9-87CA-2143-B1D0-41162A65C874}" type="sibTrans" cxnId="{AC73497B-A62F-AC44-96C0-5AD25763A1A2}">
      <dgm:prSet/>
      <dgm:spPr/>
      <dgm:t>
        <a:bodyPr/>
        <a:lstStyle/>
        <a:p>
          <a:endParaRPr lang="en-US" sz="1400"/>
        </a:p>
      </dgm:t>
    </dgm:pt>
    <dgm:pt modelId="{E77A891A-A992-EB4A-A7F1-06178258739F}" type="pres">
      <dgm:prSet presAssocID="{F3E37C18-E0A9-114E-A889-741CD2BFEF57}" presName="linearFlow" presStyleCnt="0">
        <dgm:presLayoutVars>
          <dgm:resizeHandles val="exact"/>
        </dgm:presLayoutVars>
      </dgm:prSet>
      <dgm:spPr/>
    </dgm:pt>
    <dgm:pt modelId="{680FBC2B-FE83-444D-99BD-14C13EB3D606}" type="pres">
      <dgm:prSet presAssocID="{7926F245-424E-3840-B4EA-EFBDDEE52963}" presName="node" presStyleLbl="node1" presStyleIdx="0" presStyleCnt="4" custScaleX="92165" custScaleY="50349">
        <dgm:presLayoutVars>
          <dgm:bulletEnabled val="1"/>
        </dgm:presLayoutVars>
      </dgm:prSet>
      <dgm:spPr/>
    </dgm:pt>
    <dgm:pt modelId="{734D53A0-AE60-D149-810F-0B46CF696A30}" type="pres">
      <dgm:prSet presAssocID="{CD5ED81C-647B-0E4B-AEF9-57AABAA48F9A}" presName="sibTrans" presStyleLbl="sibTrans2D1" presStyleIdx="0" presStyleCnt="3"/>
      <dgm:spPr/>
    </dgm:pt>
    <dgm:pt modelId="{90076748-6A17-D74F-B9C9-43DE68882339}" type="pres">
      <dgm:prSet presAssocID="{CD5ED81C-647B-0E4B-AEF9-57AABAA48F9A}" presName="connectorText" presStyleLbl="sibTrans2D1" presStyleIdx="0" presStyleCnt="3"/>
      <dgm:spPr/>
    </dgm:pt>
    <dgm:pt modelId="{4B1EAAD3-0759-4A45-9EA5-10B626A3524E}" type="pres">
      <dgm:prSet presAssocID="{1BD77AB4-096B-AB41-B561-DBFF03218C3D}" presName="node" presStyleLbl="node1" presStyleIdx="1" presStyleCnt="4" custScaleX="103938" custScaleY="43078">
        <dgm:presLayoutVars>
          <dgm:bulletEnabled val="1"/>
        </dgm:presLayoutVars>
      </dgm:prSet>
      <dgm:spPr/>
    </dgm:pt>
    <dgm:pt modelId="{255CD060-8815-3249-BA3B-9BA13E0A5013}" type="pres">
      <dgm:prSet presAssocID="{62EC6434-76F6-F949-8CEC-926CE82BB58D}" presName="sibTrans" presStyleLbl="sibTrans2D1" presStyleIdx="1" presStyleCnt="3"/>
      <dgm:spPr/>
    </dgm:pt>
    <dgm:pt modelId="{304EE03F-E56D-1A42-8286-343C16D9FC0F}" type="pres">
      <dgm:prSet presAssocID="{62EC6434-76F6-F949-8CEC-926CE82BB58D}" presName="connectorText" presStyleLbl="sibTrans2D1" presStyleIdx="1" presStyleCnt="3"/>
      <dgm:spPr/>
    </dgm:pt>
    <dgm:pt modelId="{AB4D5936-EAD0-374C-AE8B-07E01979E79F}" type="pres">
      <dgm:prSet presAssocID="{466CE950-EBA7-3742-89A2-E7D8F5D88F04}" presName="node" presStyleLbl="node1" presStyleIdx="2" presStyleCnt="4" custScaleX="96387" custScaleY="61314">
        <dgm:presLayoutVars>
          <dgm:bulletEnabled val="1"/>
        </dgm:presLayoutVars>
      </dgm:prSet>
      <dgm:spPr/>
    </dgm:pt>
    <dgm:pt modelId="{DD27D11B-26B4-D141-A6E4-F6C28A3A8D7E}" type="pres">
      <dgm:prSet presAssocID="{3C1F693A-A03C-464C-8CBD-83DDFB4210AC}" presName="sibTrans" presStyleLbl="sibTrans2D1" presStyleIdx="2" presStyleCnt="3"/>
      <dgm:spPr/>
    </dgm:pt>
    <dgm:pt modelId="{36F6A5C4-015D-5146-AFDE-3F7140B23150}" type="pres">
      <dgm:prSet presAssocID="{3C1F693A-A03C-464C-8CBD-83DDFB4210AC}" presName="connectorText" presStyleLbl="sibTrans2D1" presStyleIdx="2" presStyleCnt="3"/>
      <dgm:spPr/>
    </dgm:pt>
    <dgm:pt modelId="{8B3A8DCF-658B-F147-A7AD-E2EB0E1C331C}" type="pres">
      <dgm:prSet presAssocID="{923F3505-96B0-0640-A1E1-7CE4B8CB409C}" presName="node" presStyleLbl="node1" presStyleIdx="3" presStyleCnt="4" custScaleX="110797" custScaleY="139635">
        <dgm:presLayoutVars>
          <dgm:bulletEnabled val="1"/>
        </dgm:presLayoutVars>
      </dgm:prSet>
      <dgm:spPr/>
    </dgm:pt>
  </dgm:ptLst>
  <dgm:cxnLst>
    <dgm:cxn modelId="{9EC88B0B-4410-2241-9448-BEB3EC594CEC}" srcId="{F3E37C18-E0A9-114E-A889-741CD2BFEF57}" destId="{466CE950-EBA7-3742-89A2-E7D8F5D88F04}" srcOrd="2" destOrd="0" parTransId="{99FD0512-5EEB-6241-B061-D22AAEE0F001}" sibTransId="{3C1F693A-A03C-464C-8CBD-83DDFB4210AC}"/>
    <dgm:cxn modelId="{0459471A-E6F1-6748-878C-418F960229AD}" type="presOf" srcId="{65A5DEAC-47B9-3F4E-A42D-57534E0DFB26}" destId="{8B3A8DCF-658B-F147-A7AD-E2EB0E1C331C}" srcOrd="0" destOrd="2" presId="urn:microsoft.com/office/officeart/2005/8/layout/process2"/>
    <dgm:cxn modelId="{305A6B1E-2BBA-144A-B482-948A23BCF7FB}" type="presOf" srcId="{7926F245-424E-3840-B4EA-EFBDDEE52963}" destId="{680FBC2B-FE83-444D-99BD-14C13EB3D606}" srcOrd="0" destOrd="0" presId="urn:microsoft.com/office/officeart/2005/8/layout/process2"/>
    <dgm:cxn modelId="{2DFBF929-498B-F84B-A2B2-0ED9EC19FECA}" type="presOf" srcId="{03A981BB-8F03-A748-BBF9-E87CCBD9843C}" destId="{8B3A8DCF-658B-F147-A7AD-E2EB0E1C331C}" srcOrd="0" destOrd="5" presId="urn:microsoft.com/office/officeart/2005/8/layout/process2"/>
    <dgm:cxn modelId="{230E492E-8085-724E-94D5-571D3CAA880C}" type="presOf" srcId="{3C1F693A-A03C-464C-8CBD-83DDFB4210AC}" destId="{DD27D11B-26B4-D141-A6E4-F6C28A3A8D7E}" srcOrd="0" destOrd="0" presId="urn:microsoft.com/office/officeart/2005/8/layout/process2"/>
    <dgm:cxn modelId="{261EA338-BD16-4E4E-BE2A-4B2EE063ABAD}" srcId="{923F3505-96B0-0640-A1E1-7CE4B8CB409C}" destId="{CCDE2914-F446-714A-A4B7-BB49507239D7}" srcOrd="3" destOrd="0" parTransId="{97CB33FF-388B-C340-96EE-1C74237A8D92}" sibTransId="{4CB0BF9F-449A-C04F-B67D-3DF94BA7A435}"/>
    <dgm:cxn modelId="{6B0BAB38-B1B9-F844-B39F-739C5D0BF002}" type="presOf" srcId="{C85D53E4-3114-F446-A1EC-52F6F84D80C8}" destId="{8B3A8DCF-658B-F147-A7AD-E2EB0E1C331C}" srcOrd="0" destOrd="3" presId="urn:microsoft.com/office/officeart/2005/8/layout/process2"/>
    <dgm:cxn modelId="{69203147-DE22-4D4B-9856-FDB99DC1B7DA}" type="presOf" srcId="{1BD77AB4-096B-AB41-B561-DBFF03218C3D}" destId="{4B1EAAD3-0759-4A45-9EA5-10B626A3524E}" srcOrd="0" destOrd="0" presId="urn:microsoft.com/office/officeart/2005/8/layout/process2"/>
    <dgm:cxn modelId="{BE10C147-C062-DB42-9650-1AE1585208D9}" srcId="{F3E37C18-E0A9-114E-A889-741CD2BFEF57}" destId="{7926F245-424E-3840-B4EA-EFBDDEE52963}" srcOrd="0" destOrd="0" parTransId="{03988C99-04F7-2D48-9BFE-880F2EC09B2B}" sibTransId="{CD5ED81C-647B-0E4B-AEF9-57AABAA48F9A}"/>
    <dgm:cxn modelId="{2915B94F-0A0B-224A-AEB7-275DDF384995}" srcId="{923F3505-96B0-0640-A1E1-7CE4B8CB409C}" destId="{C85D53E4-3114-F446-A1EC-52F6F84D80C8}" srcOrd="2" destOrd="0" parTransId="{CA57809F-802B-354B-B2AE-4768B615FC96}" sibTransId="{B290AA4F-7A45-834F-9E29-404AD6DF8F8E}"/>
    <dgm:cxn modelId="{3C1ADE56-A004-9540-A498-EC67C9C93918}" type="presOf" srcId="{CD5ED81C-647B-0E4B-AEF9-57AABAA48F9A}" destId="{90076748-6A17-D74F-B9C9-43DE68882339}" srcOrd="1" destOrd="0" presId="urn:microsoft.com/office/officeart/2005/8/layout/process2"/>
    <dgm:cxn modelId="{BF61A95C-66C8-0542-B3D2-7BF778E5D95F}" type="presOf" srcId="{F3E37C18-E0A9-114E-A889-741CD2BFEF57}" destId="{E77A891A-A992-EB4A-A7F1-06178258739F}" srcOrd="0" destOrd="0" presId="urn:microsoft.com/office/officeart/2005/8/layout/process2"/>
    <dgm:cxn modelId="{CA93AE5F-BF28-874B-AF57-08862F68FE30}" type="presOf" srcId="{CCDE2914-F446-714A-A4B7-BB49507239D7}" destId="{8B3A8DCF-658B-F147-A7AD-E2EB0E1C331C}" srcOrd="0" destOrd="4" presId="urn:microsoft.com/office/officeart/2005/8/layout/process2"/>
    <dgm:cxn modelId="{8B9AA16D-88BD-ED42-A053-DC8C9B60C6C8}" type="presOf" srcId="{923F3505-96B0-0640-A1E1-7CE4B8CB409C}" destId="{8B3A8DCF-658B-F147-A7AD-E2EB0E1C331C}" srcOrd="0" destOrd="0" presId="urn:microsoft.com/office/officeart/2005/8/layout/process2"/>
    <dgm:cxn modelId="{5DA1CE72-4A14-F04D-B3AB-1C66B92959CD}" type="presOf" srcId="{62EC6434-76F6-F949-8CEC-926CE82BB58D}" destId="{255CD060-8815-3249-BA3B-9BA13E0A5013}" srcOrd="0" destOrd="0" presId="urn:microsoft.com/office/officeart/2005/8/layout/process2"/>
    <dgm:cxn modelId="{417AA775-361A-5248-98CE-1504196CF987}" srcId="{923F3505-96B0-0640-A1E1-7CE4B8CB409C}" destId="{65A5DEAC-47B9-3F4E-A42D-57534E0DFB26}" srcOrd="1" destOrd="0" parTransId="{3882D460-F41D-5641-9923-DBEF70D03FC1}" sibTransId="{F08ABD27-9DAD-514C-876C-63E3F3760F48}"/>
    <dgm:cxn modelId="{AC73497B-A62F-AC44-96C0-5AD25763A1A2}" srcId="{923F3505-96B0-0640-A1E1-7CE4B8CB409C}" destId="{03A981BB-8F03-A748-BBF9-E87CCBD9843C}" srcOrd="4" destOrd="0" parTransId="{CA7B321D-AF5B-874D-B23F-F8B4AEDA2A53}" sibTransId="{0A7274C9-87CA-2143-B1D0-41162A65C874}"/>
    <dgm:cxn modelId="{36F5AE88-8326-A349-B834-CE3A79D39448}" type="presOf" srcId="{466CE950-EBA7-3742-89A2-E7D8F5D88F04}" destId="{AB4D5936-EAD0-374C-AE8B-07E01979E79F}" srcOrd="0" destOrd="0" presId="urn:microsoft.com/office/officeart/2005/8/layout/process2"/>
    <dgm:cxn modelId="{1344BD8A-A786-C542-8C10-586D3E7DACFE}" type="presOf" srcId="{62EC6434-76F6-F949-8CEC-926CE82BB58D}" destId="{304EE03F-E56D-1A42-8286-343C16D9FC0F}" srcOrd="1" destOrd="0" presId="urn:microsoft.com/office/officeart/2005/8/layout/process2"/>
    <dgm:cxn modelId="{BFB48A9C-5E3D-5640-A1B4-07BCEA8A0597}" type="presOf" srcId="{CD5ED81C-647B-0E4B-AEF9-57AABAA48F9A}" destId="{734D53A0-AE60-D149-810F-0B46CF696A30}" srcOrd="0" destOrd="0" presId="urn:microsoft.com/office/officeart/2005/8/layout/process2"/>
    <dgm:cxn modelId="{5074FEBB-3D50-5C49-82DA-FBE63F18EBE9}" srcId="{923F3505-96B0-0640-A1E1-7CE4B8CB409C}" destId="{029B0887-A3F1-3248-BB44-8DF83AC40445}" srcOrd="0" destOrd="0" parTransId="{1305E9E2-0AC9-FD45-B33E-8A5258E1EBC3}" sibTransId="{EF5A0F74-C653-AD45-AF5B-C36CDED5E831}"/>
    <dgm:cxn modelId="{97CC52BF-4389-204D-9EE6-6A4AB14E227A}" srcId="{F3E37C18-E0A9-114E-A889-741CD2BFEF57}" destId="{1BD77AB4-096B-AB41-B561-DBFF03218C3D}" srcOrd="1" destOrd="0" parTransId="{54CDCCC6-F6D6-BC4E-A782-03C8FD483B0F}" sibTransId="{62EC6434-76F6-F949-8CEC-926CE82BB58D}"/>
    <dgm:cxn modelId="{F5C450D3-6AAD-2546-9D74-77F451DE9EFA}" srcId="{F3E37C18-E0A9-114E-A889-741CD2BFEF57}" destId="{923F3505-96B0-0640-A1E1-7CE4B8CB409C}" srcOrd="3" destOrd="0" parTransId="{C5D69ECB-DD2A-8442-9992-3E43C3CDE1BF}" sibTransId="{9F0820B2-D46E-8A4C-B9C2-B2F17FDBFBF2}"/>
    <dgm:cxn modelId="{1D43FFE8-B8CC-264F-A358-5716D9FC0832}" type="presOf" srcId="{3C1F693A-A03C-464C-8CBD-83DDFB4210AC}" destId="{36F6A5C4-015D-5146-AFDE-3F7140B23150}" srcOrd="1" destOrd="0" presId="urn:microsoft.com/office/officeart/2005/8/layout/process2"/>
    <dgm:cxn modelId="{8CBDA4ED-E701-484F-8AAB-D2EF96DA7474}" type="presOf" srcId="{029B0887-A3F1-3248-BB44-8DF83AC40445}" destId="{8B3A8DCF-658B-F147-A7AD-E2EB0E1C331C}" srcOrd="0" destOrd="1" presId="urn:microsoft.com/office/officeart/2005/8/layout/process2"/>
    <dgm:cxn modelId="{75DB91B0-A1DF-2247-86AE-16E431FC6704}" type="presParOf" srcId="{E77A891A-A992-EB4A-A7F1-06178258739F}" destId="{680FBC2B-FE83-444D-99BD-14C13EB3D606}" srcOrd="0" destOrd="0" presId="urn:microsoft.com/office/officeart/2005/8/layout/process2"/>
    <dgm:cxn modelId="{4CF03FAC-9EC1-8147-819A-E858C28C67D1}" type="presParOf" srcId="{E77A891A-A992-EB4A-A7F1-06178258739F}" destId="{734D53A0-AE60-D149-810F-0B46CF696A30}" srcOrd="1" destOrd="0" presId="urn:microsoft.com/office/officeart/2005/8/layout/process2"/>
    <dgm:cxn modelId="{DD006218-6C49-274B-A6B2-FF36F1AB155E}" type="presParOf" srcId="{734D53A0-AE60-D149-810F-0B46CF696A30}" destId="{90076748-6A17-D74F-B9C9-43DE68882339}" srcOrd="0" destOrd="0" presId="urn:microsoft.com/office/officeart/2005/8/layout/process2"/>
    <dgm:cxn modelId="{C724C730-C328-AB43-9563-B67266CF55EC}" type="presParOf" srcId="{E77A891A-A992-EB4A-A7F1-06178258739F}" destId="{4B1EAAD3-0759-4A45-9EA5-10B626A3524E}" srcOrd="2" destOrd="0" presId="urn:microsoft.com/office/officeart/2005/8/layout/process2"/>
    <dgm:cxn modelId="{47D12A1C-2318-D543-B2E8-9492D5761F9D}" type="presParOf" srcId="{E77A891A-A992-EB4A-A7F1-06178258739F}" destId="{255CD060-8815-3249-BA3B-9BA13E0A5013}" srcOrd="3" destOrd="0" presId="urn:microsoft.com/office/officeart/2005/8/layout/process2"/>
    <dgm:cxn modelId="{E01D8B24-515A-BB45-BAB5-6484DF9885D2}" type="presParOf" srcId="{255CD060-8815-3249-BA3B-9BA13E0A5013}" destId="{304EE03F-E56D-1A42-8286-343C16D9FC0F}" srcOrd="0" destOrd="0" presId="urn:microsoft.com/office/officeart/2005/8/layout/process2"/>
    <dgm:cxn modelId="{0DA528AD-EC61-D447-91D0-0DDBE3794D95}" type="presParOf" srcId="{E77A891A-A992-EB4A-A7F1-06178258739F}" destId="{AB4D5936-EAD0-374C-AE8B-07E01979E79F}" srcOrd="4" destOrd="0" presId="urn:microsoft.com/office/officeart/2005/8/layout/process2"/>
    <dgm:cxn modelId="{AA75DDE6-9AA5-4C4E-8647-258BC51B1751}" type="presParOf" srcId="{E77A891A-A992-EB4A-A7F1-06178258739F}" destId="{DD27D11B-26B4-D141-A6E4-F6C28A3A8D7E}" srcOrd="5" destOrd="0" presId="urn:microsoft.com/office/officeart/2005/8/layout/process2"/>
    <dgm:cxn modelId="{202FBEE8-3764-F948-A851-F47A3BC9AE50}" type="presParOf" srcId="{DD27D11B-26B4-D141-A6E4-F6C28A3A8D7E}" destId="{36F6A5C4-015D-5146-AFDE-3F7140B23150}" srcOrd="0" destOrd="0" presId="urn:microsoft.com/office/officeart/2005/8/layout/process2"/>
    <dgm:cxn modelId="{F8DA5E2D-F256-AE40-B24B-DA16B2A90553}" type="presParOf" srcId="{E77A891A-A992-EB4A-A7F1-06178258739F}" destId="{8B3A8DCF-658B-F147-A7AD-E2EB0E1C331C}"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0C6F2-A410-314D-9F3D-8AB5535A9957}">
      <dsp:nvSpPr>
        <dsp:cNvPr id="0" name=""/>
        <dsp:cNvSpPr/>
      </dsp:nvSpPr>
      <dsp:spPr>
        <a:xfrm>
          <a:off x="6242" y="1333753"/>
          <a:ext cx="1446291" cy="1157033"/>
        </a:xfrm>
        <a:prstGeom prst="homePlate">
          <a:avLst>
            <a:gd name="adj" fmla="val 25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204088"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Data Collection</a:t>
          </a:r>
        </a:p>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 CHEMBL Dataset </a:t>
          </a:r>
        </a:p>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 PUBChem Dataset</a:t>
          </a:r>
          <a:endParaRPr lang="en-US" sz="1100" kern="1200" dirty="0">
            <a:latin typeface="Times New Roman" panose="02020603050405020304" pitchFamily="18" charset="0"/>
            <a:cs typeface="Times New Roman" panose="02020603050405020304" pitchFamily="18" charset="0"/>
          </a:endParaRPr>
        </a:p>
      </dsp:txBody>
      <dsp:txXfrm>
        <a:off x="6242" y="1333753"/>
        <a:ext cx="1301662" cy="1157033"/>
      </dsp:txXfrm>
    </dsp:sp>
    <dsp:sp modelId="{D686F338-815E-A145-B649-72ABF145A4DA}">
      <dsp:nvSpPr>
        <dsp:cNvPr id="0" name=""/>
        <dsp:cNvSpPr/>
      </dsp:nvSpPr>
      <dsp:spPr>
        <a:xfrm>
          <a:off x="1163275" y="1333753"/>
          <a:ext cx="1446291" cy="1157033"/>
        </a:xfrm>
        <a:prstGeom prst="chevron">
          <a:avLst>
            <a:gd name="adj" fmla="val 25000"/>
          </a:avLst>
        </a:prstGeom>
        <a:solidFill>
          <a:schemeClr val="accent4">
            <a:hueOff val="-1181456"/>
            <a:satOff val="8891"/>
            <a:lumOff val="25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Data Preprocessing</a:t>
          </a:r>
          <a:endParaRPr lang="en-US" sz="1100" kern="1200" dirty="0">
            <a:latin typeface="Times New Roman" panose="02020603050405020304" pitchFamily="18" charset="0"/>
            <a:cs typeface="Times New Roman" panose="02020603050405020304" pitchFamily="18" charset="0"/>
          </a:endParaRPr>
        </a:p>
      </dsp:txBody>
      <dsp:txXfrm>
        <a:off x="1452533" y="1333753"/>
        <a:ext cx="867775" cy="1157033"/>
      </dsp:txXfrm>
    </dsp:sp>
    <dsp:sp modelId="{D74858B1-DEF8-DE45-8767-1B3A632AD345}">
      <dsp:nvSpPr>
        <dsp:cNvPr id="0" name=""/>
        <dsp:cNvSpPr/>
      </dsp:nvSpPr>
      <dsp:spPr>
        <a:xfrm>
          <a:off x="2320309" y="1333753"/>
          <a:ext cx="1446291" cy="1157033"/>
        </a:xfrm>
        <a:prstGeom prst="chevron">
          <a:avLst>
            <a:gd name="adj" fmla="val 25000"/>
          </a:avLst>
        </a:prstGeom>
        <a:solidFill>
          <a:schemeClr val="accent4">
            <a:hueOff val="-2362913"/>
            <a:satOff val="17783"/>
            <a:lumOff val="50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Exploratory Data Analysis</a:t>
          </a:r>
          <a:endParaRPr lang="en-US" sz="1100" kern="1200" dirty="0">
            <a:latin typeface="Times New Roman" panose="02020603050405020304" pitchFamily="18" charset="0"/>
            <a:cs typeface="Times New Roman" panose="02020603050405020304" pitchFamily="18" charset="0"/>
          </a:endParaRPr>
        </a:p>
      </dsp:txBody>
      <dsp:txXfrm>
        <a:off x="2609567" y="1333753"/>
        <a:ext cx="867775" cy="1157033"/>
      </dsp:txXfrm>
    </dsp:sp>
    <dsp:sp modelId="{21EBE691-E8CA-1A4E-AE5A-56FA077930E4}">
      <dsp:nvSpPr>
        <dsp:cNvPr id="0" name=""/>
        <dsp:cNvSpPr/>
      </dsp:nvSpPr>
      <dsp:spPr>
        <a:xfrm>
          <a:off x="3477342" y="1333753"/>
          <a:ext cx="1446291" cy="1157033"/>
        </a:xfrm>
        <a:prstGeom prst="chevron">
          <a:avLst>
            <a:gd name="adj" fmla="val 25000"/>
          </a:avLst>
        </a:prstGeom>
        <a:solidFill>
          <a:schemeClr val="accent4">
            <a:hueOff val="-3544369"/>
            <a:satOff val="26674"/>
            <a:lumOff val="7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Molecular Fingerprint Calculation</a:t>
          </a:r>
          <a:endParaRPr lang="en-US" sz="1100" kern="1200" dirty="0">
            <a:latin typeface="Times New Roman" panose="02020603050405020304" pitchFamily="18" charset="0"/>
            <a:cs typeface="Times New Roman" panose="02020603050405020304" pitchFamily="18" charset="0"/>
          </a:endParaRPr>
        </a:p>
      </dsp:txBody>
      <dsp:txXfrm>
        <a:off x="3766600" y="1333753"/>
        <a:ext cx="867775" cy="1157033"/>
      </dsp:txXfrm>
    </dsp:sp>
    <dsp:sp modelId="{A58F6964-B2D5-284D-ADA9-75EE1BC515E1}">
      <dsp:nvSpPr>
        <dsp:cNvPr id="0" name=""/>
        <dsp:cNvSpPr/>
      </dsp:nvSpPr>
      <dsp:spPr>
        <a:xfrm>
          <a:off x="4634376" y="1333753"/>
          <a:ext cx="1446291" cy="1157033"/>
        </a:xfrm>
        <a:prstGeom prst="chevron">
          <a:avLst>
            <a:gd name="adj" fmla="val 25000"/>
          </a:avLst>
        </a:prstGeom>
        <a:solidFill>
          <a:schemeClr val="accent4">
            <a:hueOff val="-4725825"/>
            <a:satOff val="35566"/>
            <a:lumOff val="100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Feature Engineering</a:t>
          </a:r>
          <a:endParaRPr lang="en-US" sz="1100" kern="1200" dirty="0">
            <a:latin typeface="Times New Roman" panose="02020603050405020304" pitchFamily="18" charset="0"/>
            <a:cs typeface="Times New Roman" panose="02020603050405020304" pitchFamily="18" charset="0"/>
          </a:endParaRPr>
        </a:p>
      </dsp:txBody>
      <dsp:txXfrm>
        <a:off x="4923634" y="1333753"/>
        <a:ext cx="867775" cy="1157033"/>
      </dsp:txXfrm>
    </dsp:sp>
    <dsp:sp modelId="{08D9A8CC-170A-A84D-BEBF-2C4FE9A7A886}">
      <dsp:nvSpPr>
        <dsp:cNvPr id="0" name=""/>
        <dsp:cNvSpPr/>
      </dsp:nvSpPr>
      <dsp:spPr>
        <a:xfrm>
          <a:off x="5791409" y="1333753"/>
          <a:ext cx="1631720" cy="1157033"/>
        </a:xfrm>
        <a:prstGeom prst="chevron">
          <a:avLst>
            <a:gd name="adj" fmla="val 25000"/>
          </a:avLst>
        </a:prstGeom>
        <a:solidFill>
          <a:schemeClr val="accent4">
            <a:hueOff val="-5907281"/>
            <a:satOff val="44457"/>
            <a:lumOff val="126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2860" rIns="51022" bIns="22860" numCol="1" spcCol="1270" anchor="t" anchorCtr="0">
          <a:noAutofit/>
        </a:bodyPr>
        <a:lstStyle/>
        <a:p>
          <a:pPr marL="0" lvl="0" indent="0" algn="l" defTabSz="400050">
            <a:lnSpc>
              <a:spcPct val="90000"/>
            </a:lnSpc>
            <a:spcBef>
              <a:spcPct val="0"/>
            </a:spcBef>
            <a:spcAft>
              <a:spcPct val="35000"/>
            </a:spcAft>
            <a:buNone/>
          </a:pPr>
          <a:r>
            <a:rPr lang="en-US" sz="900" kern="1200">
              <a:latin typeface="Times New Roman" panose="02020603050405020304" pitchFamily="18" charset="0"/>
              <a:cs typeface="Times New Roman" panose="02020603050405020304" pitchFamily="18" charset="0"/>
            </a:rPr>
            <a:t>Model Building</a:t>
          </a:r>
          <a:endParaRPr lang="en-US" sz="900"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SVM Regressor</a:t>
          </a:r>
          <a:endParaRPr lang="en-US" sz="900"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PCA Regressor</a:t>
          </a:r>
          <a:endParaRPr lang="en-US" sz="900"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Random Forest Regressor</a:t>
          </a:r>
          <a:endParaRPr lang="en-US" sz="900"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KNN Regressor</a:t>
          </a:r>
          <a:endParaRPr lang="en-US" sz="900" kern="1200" dirty="0">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XGBoost Regressor</a:t>
          </a:r>
          <a:endParaRPr lang="en-US" sz="900" kern="1200" dirty="0">
            <a:latin typeface="Times New Roman" panose="02020603050405020304" pitchFamily="18" charset="0"/>
            <a:cs typeface="Times New Roman" panose="02020603050405020304" pitchFamily="18" charset="0"/>
          </a:endParaRPr>
        </a:p>
      </dsp:txBody>
      <dsp:txXfrm>
        <a:off x="6080667" y="1333753"/>
        <a:ext cx="1053204" cy="1157033"/>
      </dsp:txXfrm>
    </dsp:sp>
    <dsp:sp modelId="{20FE2BD6-8802-2148-8F55-BDE793C377E0}">
      <dsp:nvSpPr>
        <dsp:cNvPr id="0" name=""/>
        <dsp:cNvSpPr/>
      </dsp:nvSpPr>
      <dsp:spPr>
        <a:xfrm>
          <a:off x="7133872" y="1333753"/>
          <a:ext cx="1446291" cy="1157033"/>
        </a:xfrm>
        <a:prstGeom prst="chevron">
          <a:avLst>
            <a:gd name="adj" fmla="val 25000"/>
          </a:avLst>
        </a:prstGeom>
        <a:solidFill>
          <a:schemeClr val="accent4">
            <a:hueOff val="-7088738"/>
            <a:satOff val="53349"/>
            <a:lumOff val="15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Comparison of Models and its results </a:t>
          </a:r>
        </a:p>
        <a:p>
          <a:pPr marL="0" lvl="0" indent="0" algn="ctr" defTabSz="488950">
            <a:lnSpc>
              <a:spcPct val="90000"/>
            </a:lnSpc>
            <a:spcBef>
              <a:spcPct val="0"/>
            </a:spcBef>
            <a:spcAft>
              <a:spcPct val="35000"/>
            </a:spcAft>
            <a:buNone/>
          </a:pPr>
          <a:endParaRPr lang="en-US" sz="1100" kern="1200" dirty="0">
            <a:latin typeface="Times New Roman" panose="02020603050405020304" pitchFamily="18" charset="0"/>
            <a:cs typeface="Times New Roman" panose="02020603050405020304" pitchFamily="18" charset="0"/>
          </a:endParaRPr>
        </a:p>
      </dsp:txBody>
      <dsp:txXfrm>
        <a:off x="7423130" y="1333753"/>
        <a:ext cx="867775" cy="1157033"/>
      </dsp:txXfrm>
    </dsp:sp>
    <dsp:sp modelId="{8349385B-F1A4-C54C-B873-205E5A36CAC8}">
      <dsp:nvSpPr>
        <dsp:cNvPr id="0" name=""/>
        <dsp:cNvSpPr/>
      </dsp:nvSpPr>
      <dsp:spPr>
        <a:xfrm>
          <a:off x="8290905" y="1333753"/>
          <a:ext cx="1446291" cy="1157033"/>
        </a:xfrm>
        <a:prstGeom prst="chevron">
          <a:avLst>
            <a:gd name="adj" fmla="val 25000"/>
          </a:avLst>
        </a:prstGeom>
        <a:solidFill>
          <a:schemeClr val="accent4">
            <a:hueOff val="-8270194"/>
            <a:satOff val="62240"/>
            <a:lumOff val="1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1022" tIns="27940" rIns="51022" bIns="2794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Deployment and Maintenance </a:t>
          </a:r>
          <a:endParaRPr lang="en-US" sz="1100" kern="1200" dirty="0">
            <a:latin typeface="Times New Roman" panose="02020603050405020304" pitchFamily="18" charset="0"/>
            <a:cs typeface="Times New Roman" panose="02020603050405020304" pitchFamily="18" charset="0"/>
          </a:endParaRPr>
        </a:p>
      </dsp:txBody>
      <dsp:txXfrm>
        <a:off x="8580163" y="1333753"/>
        <a:ext cx="867775" cy="115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3B638-AEFF-4C13-A7DF-31C06D00B562}">
      <dsp:nvSpPr>
        <dsp:cNvPr id="0" name=""/>
        <dsp:cNvSpPr/>
      </dsp:nvSpPr>
      <dsp:spPr>
        <a:xfrm>
          <a:off x="572443" y="317574"/>
          <a:ext cx="659707" cy="659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70F68-CFA7-41DA-81FD-3AFE0E2AF738}">
      <dsp:nvSpPr>
        <dsp:cNvPr id="0" name=""/>
        <dsp:cNvSpPr/>
      </dsp:nvSpPr>
      <dsp:spPr>
        <a:xfrm>
          <a:off x="169289" y="1215500"/>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Targeted search for 'EGFR' molecules in ChEMBL database</a:t>
          </a:r>
          <a:endParaRPr lang="en-US" sz="1200" kern="1200">
            <a:latin typeface="Times New Roman" panose="02020603050405020304" pitchFamily="18" charset="0"/>
            <a:cs typeface="Times New Roman" panose="02020603050405020304" pitchFamily="18" charset="0"/>
          </a:endParaRPr>
        </a:p>
      </dsp:txBody>
      <dsp:txXfrm>
        <a:off x="169289" y="1215500"/>
        <a:ext cx="1466015" cy="586406"/>
      </dsp:txXfrm>
    </dsp:sp>
    <dsp:sp modelId="{57B8B004-CD07-4349-9010-2F78ECFFE983}">
      <dsp:nvSpPr>
        <dsp:cNvPr id="0" name=""/>
        <dsp:cNvSpPr/>
      </dsp:nvSpPr>
      <dsp:spPr>
        <a:xfrm>
          <a:off x="2295012" y="317574"/>
          <a:ext cx="659707" cy="659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1AEC3-CD13-4338-A64E-4A837390FBDE}">
      <dsp:nvSpPr>
        <dsp:cNvPr id="0" name=""/>
        <dsp:cNvSpPr/>
      </dsp:nvSpPr>
      <dsp:spPr>
        <a:xfrm>
          <a:off x="1891858" y="1215500"/>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Focused on 'Single Protein' target types, extracted human-specific molecular id</a:t>
          </a:r>
          <a:endParaRPr lang="en-US" sz="1200" kern="1200">
            <a:latin typeface="Times New Roman" panose="02020603050405020304" pitchFamily="18" charset="0"/>
            <a:cs typeface="Times New Roman" panose="02020603050405020304" pitchFamily="18" charset="0"/>
          </a:endParaRPr>
        </a:p>
      </dsp:txBody>
      <dsp:txXfrm>
        <a:off x="1891858" y="1215500"/>
        <a:ext cx="1466015" cy="586406"/>
      </dsp:txXfrm>
    </dsp:sp>
    <dsp:sp modelId="{FE1DA05B-5092-42C6-AE98-BEBB68B56D76}">
      <dsp:nvSpPr>
        <dsp:cNvPr id="0" name=""/>
        <dsp:cNvSpPr/>
      </dsp:nvSpPr>
      <dsp:spPr>
        <a:xfrm>
          <a:off x="4017580" y="317574"/>
          <a:ext cx="659707" cy="659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5A43B4-07DC-4F4E-9049-FA702291E064}">
      <dsp:nvSpPr>
        <dsp:cNvPr id="0" name=""/>
        <dsp:cNvSpPr/>
      </dsp:nvSpPr>
      <dsp:spPr>
        <a:xfrm>
          <a:off x="3614426" y="1215500"/>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Mined dataset for samples with standard type of 'IC50’</a:t>
          </a:r>
          <a:endParaRPr lang="en-US" sz="1200" kern="1200">
            <a:latin typeface="Times New Roman" panose="02020603050405020304" pitchFamily="18" charset="0"/>
            <a:cs typeface="Times New Roman" panose="02020603050405020304" pitchFamily="18" charset="0"/>
          </a:endParaRPr>
        </a:p>
      </dsp:txBody>
      <dsp:txXfrm>
        <a:off x="3614426" y="1215500"/>
        <a:ext cx="1466015" cy="586406"/>
      </dsp:txXfrm>
    </dsp:sp>
    <dsp:sp modelId="{9A8AF818-DF43-4001-BEAA-3D267C812846}">
      <dsp:nvSpPr>
        <dsp:cNvPr id="0" name=""/>
        <dsp:cNvSpPr/>
      </dsp:nvSpPr>
      <dsp:spPr>
        <a:xfrm>
          <a:off x="5740149" y="317574"/>
          <a:ext cx="659707" cy="659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C0D91-C7B3-49FB-BA31-669DDDAA85D0}">
      <dsp:nvSpPr>
        <dsp:cNvPr id="0" name=""/>
        <dsp:cNvSpPr/>
      </dsp:nvSpPr>
      <dsp:spPr>
        <a:xfrm>
          <a:off x="5336994" y="1215500"/>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Data pre-processing conducted to remove missing values and duplicates</a:t>
          </a:r>
          <a:endParaRPr lang="en-US" sz="1200" kern="1200">
            <a:latin typeface="Times New Roman" panose="02020603050405020304" pitchFamily="18" charset="0"/>
            <a:cs typeface="Times New Roman" panose="02020603050405020304" pitchFamily="18" charset="0"/>
          </a:endParaRPr>
        </a:p>
      </dsp:txBody>
      <dsp:txXfrm>
        <a:off x="5336994" y="1215500"/>
        <a:ext cx="1466015" cy="586406"/>
      </dsp:txXfrm>
    </dsp:sp>
    <dsp:sp modelId="{712C5314-8F9E-4EAD-B373-B71CC3D928E7}">
      <dsp:nvSpPr>
        <dsp:cNvPr id="0" name=""/>
        <dsp:cNvSpPr/>
      </dsp:nvSpPr>
      <dsp:spPr>
        <a:xfrm>
          <a:off x="1433728" y="2168410"/>
          <a:ext cx="659707" cy="659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DF989-BDBC-447E-B6AA-177C6530D3E2}">
      <dsp:nvSpPr>
        <dsp:cNvPr id="0" name=""/>
        <dsp:cNvSpPr/>
      </dsp:nvSpPr>
      <dsp:spPr>
        <a:xfrm>
          <a:off x="1030573" y="3066337"/>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Compounds classified and labeled based on appropriate bioactivity thresholds</a:t>
          </a:r>
          <a:endParaRPr lang="en-US" sz="1200" kern="1200">
            <a:latin typeface="Times New Roman" panose="02020603050405020304" pitchFamily="18" charset="0"/>
            <a:cs typeface="Times New Roman" panose="02020603050405020304" pitchFamily="18" charset="0"/>
          </a:endParaRPr>
        </a:p>
      </dsp:txBody>
      <dsp:txXfrm>
        <a:off x="1030573" y="3066337"/>
        <a:ext cx="1466015" cy="586406"/>
      </dsp:txXfrm>
    </dsp:sp>
    <dsp:sp modelId="{FE92B693-C0EB-4EF8-B758-9F09D91BD18F}">
      <dsp:nvSpPr>
        <dsp:cNvPr id="0" name=""/>
        <dsp:cNvSpPr/>
      </dsp:nvSpPr>
      <dsp:spPr>
        <a:xfrm>
          <a:off x="3156296" y="2168410"/>
          <a:ext cx="659707" cy="6597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93446-5D72-4470-8D0E-4156A4DECDE1}">
      <dsp:nvSpPr>
        <dsp:cNvPr id="0" name=""/>
        <dsp:cNvSpPr/>
      </dsp:nvSpPr>
      <dsp:spPr>
        <a:xfrm>
          <a:off x="2753142" y="3066337"/>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Compounds classified into bioactivity classes - active, intermediate, inactive</a:t>
          </a:r>
          <a:endParaRPr lang="en-US" sz="1200" kern="1200">
            <a:latin typeface="Times New Roman" panose="02020603050405020304" pitchFamily="18" charset="0"/>
            <a:cs typeface="Times New Roman" panose="02020603050405020304" pitchFamily="18" charset="0"/>
          </a:endParaRPr>
        </a:p>
      </dsp:txBody>
      <dsp:txXfrm>
        <a:off x="2753142" y="3066337"/>
        <a:ext cx="1466015" cy="586406"/>
      </dsp:txXfrm>
    </dsp:sp>
    <dsp:sp modelId="{B0EF7181-6F60-4DCA-B5CB-40EE87F7BF43}">
      <dsp:nvSpPr>
        <dsp:cNvPr id="0" name=""/>
        <dsp:cNvSpPr/>
      </dsp:nvSpPr>
      <dsp:spPr>
        <a:xfrm>
          <a:off x="4878864" y="2168410"/>
          <a:ext cx="659707" cy="65970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E8BB5B-02E6-4B64-B54A-FF2E93DBF6E6}">
      <dsp:nvSpPr>
        <dsp:cNvPr id="0" name=""/>
        <dsp:cNvSpPr/>
      </dsp:nvSpPr>
      <dsp:spPr>
        <a:xfrm>
          <a:off x="4475710" y="3066337"/>
          <a:ext cx="1466015" cy="58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Resulting data with bioactivity curation used for further processes.</a:t>
          </a:r>
          <a:endParaRPr lang="en-US" sz="1200" kern="1200">
            <a:latin typeface="Times New Roman" panose="02020603050405020304" pitchFamily="18" charset="0"/>
            <a:cs typeface="Times New Roman" panose="02020603050405020304" pitchFamily="18" charset="0"/>
          </a:endParaRPr>
        </a:p>
      </dsp:txBody>
      <dsp:txXfrm>
        <a:off x="4475710" y="3066337"/>
        <a:ext cx="1466015" cy="586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EAAD3-0759-4A45-9EA5-10B626A3524E}">
      <dsp:nvSpPr>
        <dsp:cNvPr id="0" name=""/>
        <dsp:cNvSpPr/>
      </dsp:nvSpPr>
      <dsp:spPr>
        <a:xfrm>
          <a:off x="769531" y="5658"/>
          <a:ext cx="2734986" cy="606994"/>
        </a:xfrm>
        <a:prstGeom prst="roundRect">
          <a:avLst>
            <a:gd name="adj" fmla="val 10000"/>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latin typeface="Times New Roman" panose="02020603050405020304" pitchFamily="18" charset="0"/>
              <a:cs typeface="Times New Roman" panose="02020603050405020304" pitchFamily="18" charset="0"/>
            </a:rPr>
            <a:t>Chembl_websource_client</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787309" y="23436"/>
        <a:ext cx="2699430" cy="571438"/>
      </dsp:txXfrm>
    </dsp:sp>
    <dsp:sp modelId="{255CD060-8815-3249-BA3B-9BA13E0A5013}">
      <dsp:nvSpPr>
        <dsp:cNvPr id="0" name=""/>
        <dsp:cNvSpPr/>
      </dsp:nvSpPr>
      <dsp:spPr>
        <a:xfrm rot="5400000">
          <a:off x="2032968" y="626527"/>
          <a:ext cx="208112" cy="249734"/>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2062104" y="647338"/>
        <a:ext cx="149840" cy="145678"/>
      </dsp:txXfrm>
    </dsp:sp>
    <dsp:sp modelId="{AB4D5936-EAD0-374C-AE8B-07E01979E79F}">
      <dsp:nvSpPr>
        <dsp:cNvPr id="0" name=""/>
        <dsp:cNvSpPr/>
      </dsp:nvSpPr>
      <dsp:spPr>
        <a:xfrm>
          <a:off x="839035" y="890136"/>
          <a:ext cx="2595978" cy="559878"/>
        </a:xfrm>
        <a:prstGeom prst="roundRect">
          <a:avLst>
            <a:gd name="adj" fmla="val 10000"/>
          </a:avLst>
        </a:prstGeom>
        <a:solidFill>
          <a:schemeClr val="accent2">
            <a:hueOff val="-1311388"/>
            <a:satOff val="-6611"/>
            <a:lumOff val="-353"/>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latin typeface="Times New Roman" panose="02020603050405020304" pitchFamily="18" charset="0"/>
              <a:cs typeface="Times New Roman" panose="02020603050405020304" pitchFamily="18" charset="0"/>
            </a:rPr>
            <a:t>Chembl</a:t>
          </a:r>
          <a:r>
            <a:rPr lang="en-US" sz="1600" kern="1200" dirty="0">
              <a:solidFill>
                <a:schemeClr val="tx1"/>
              </a:solidFill>
              <a:latin typeface="Times New Roman" panose="02020603050405020304" pitchFamily="18" charset="0"/>
              <a:cs typeface="Times New Roman" panose="02020603050405020304" pitchFamily="18" charset="0"/>
            </a:rPr>
            <a:t> Database</a:t>
          </a:r>
        </a:p>
      </dsp:txBody>
      <dsp:txXfrm>
        <a:off x="855433" y="906534"/>
        <a:ext cx="2563182" cy="527082"/>
      </dsp:txXfrm>
    </dsp:sp>
    <dsp:sp modelId="{2D88C828-4E6F-8B4C-B2B7-1A1FC322C1A7}">
      <dsp:nvSpPr>
        <dsp:cNvPr id="0" name=""/>
        <dsp:cNvSpPr/>
      </dsp:nvSpPr>
      <dsp:spPr>
        <a:xfrm rot="5400000">
          <a:off x="2032968" y="1463888"/>
          <a:ext cx="208112" cy="249734"/>
        </a:xfrm>
        <a:prstGeom prst="rightArrow">
          <a:avLst>
            <a:gd name="adj1" fmla="val 60000"/>
            <a:gd name="adj2" fmla="val 50000"/>
          </a:avLst>
        </a:prstGeom>
        <a:solidFill>
          <a:schemeClr val="accent2">
            <a:hueOff val="-1639235"/>
            <a:satOff val="-8264"/>
            <a:lumOff val="-4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2062104" y="1484699"/>
        <a:ext cx="149840" cy="145678"/>
      </dsp:txXfrm>
    </dsp:sp>
    <dsp:sp modelId="{58BA0AD8-D1E3-D34D-884F-097CDC42E22E}">
      <dsp:nvSpPr>
        <dsp:cNvPr id="0" name=""/>
        <dsp:cNvSpPr/>
      </dsp:nvSpPr>
      <dsp:spPr>
        <a:xfrm>
          <a:off x="738176" y="1727497"/>
          <a:ext cx="2797697" cy="613621"/>
        </a:xfrm>
        <a:prstGeom prst="roundRect">
          <a:avLst>
            <a:gd name="adj" fmla="val 10000"/>
          </a:avLst>
        </a:prstGeom>
        <a:solidFill>
          <a:schemeClr val="accent2">
            <a:hueOff val="-2622776"/>
            <a:satOff val="-13222"/>
            <a:lumOff val="-706"/>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Target Protein Search</a:t>
          </a:r>
          <a:endParaRPr lang="en-US" sz="1600" kern="1200"/>
        </a:p>
      </dsp:txBody>
      <dsp:txXfrm>
        <a:off x="756148" y="1745469"/>
        <a:ext cx="2761753" cy="577677"/>
      </dsp:txXfrm>
    </dsp:sp>
    <dsp:sp modelId="{BAD1764B-0CF7-F442-AA1E-22BCFA6F5610}">
      <dsp:nvSpPr>
        <dsp:cNvPr id="0" name=""/>
        <dsp:cNvSpPr/>
      </dsp:nvSpPr>
      <dsp:spPr>
        <a:xfrm rot="5400000">
          <a:off x="2032968" y="2354993"/>
          <a:ext cx="208112" cy="249734"/>
        </a:xfrm>
        <a:prstGeom prst="rightArrow">
          <a:avLst>
            <a:gd name="adj1" fmla="val 60000"/>
            <a:gd name="adj2" fmla="val 50000"/>
          </a:avLst>
        </a:prstGeom>
        <a:solidFill>
          <a:schemeClr val="accent2">
            <a:hueOff val="-3278470"/>
            <a:satOff val="-16528"/>
            <a:lumOff val="-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062104" y="2375804"/>
        <a:ext cx="149840" cy="145678"/>
      </dsp:txXfrm>
    </dsp:sp>
    <dsp:sp modelId="{734A3EB3-0666-2F43-9EF2-C2812A648226}">
      <dsp:nvSpPr>
        <dsp:cNvPr id="0" name=""/>
        <dsp:cNvSpPr/>
      </dsp:nvSpPr>
      <dsp:spPr>
        <a:xfrm>
          <a:off x="839035" y="2618602"/>
          <a:ext cx="2595978" cy="554966"/>
        </a:xfrm>
        <a:prstGeom prst="roundRect">
          <a:avLst>
            <a:gd name="adj" fmla="val 10000"/>
          </a:avLst>
        </a:prstGeom>
        <a:solidFill>
          <a:schemeClr val="accent2">
            <a:hueOff val="-3934164"/>
            <a:satOff val="-19834"/>
            <a:lumOff val="-1058"/>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Bioactivity Data</a:t>
          </a:r>
        </a:p>
      </dsp:txBody>
      <dsp:txXfrm>
        <a:off x="855289" y="2634856"/>
        <a:ext cx="2563470" cy="522458"/>
      </dsp:txXfrm>
    </dsp:sp>
    <dsp:sp modelId="{D8D694A8-FD5A-574D-80E6-071242D5D909}">
      <dsp:nvSpPr>
        <dsp:cNvPr id="0" name=""/>
        <dsp:cNvSpPr/>
      </dsp:nvSpPr>
      <dsp:spPr>
        <a:xfrm rot="5400000">
          <a:off x="2032968" y="3187442"/>
          <a:ext cx="208112" cy="249734"/>
        </a:xfrm>
        <a:prstGeom prst="rightArrow">
          <a:avLst>
            <a:gd name="adj1" fmla="val 60000"/>
            <a:gd name="adj2" fmla="val 50000"/>
          </a:avLst>
        </a:prstGeom>
        <a:solidFill>
          <a:schemeClr val="accent2">
            <a:hueOff val="-4917705"/>
            <a:satOff val="-24792"/>
            <a:lumOff val="-13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2062104" y="3208253"/>
        <a:ext cx="149840" cy="145678"/>
      </dsp:txXfrm>
    </dsp:sp>
    <dsp:sp modelId="{0A7E544C-BE1A-5547-8AED-6B7D2A59324E}">
      <dsp:nvSpPr>
        <dsp:cNvPr id="0" name=""/>
        <dsp:cNvSpPr/>
      </dsp:nvSpPr>
      <dsp:spPr>
        <a:xfrm>
          <a:off x="839035" y="3451052"/>
          <a:ext cx="2595978" cy="2033070"/>
        </a:xfrm>
        <a:prstGeom prst="roundRect">
          <a:avLst>
            <a:gd name="adj" fmla="val 10000"/>
          </a:avLst>
        </a:prstGeom>
        <a:solidFill>
          <a:schemeClr val="accent2">
            <a:hueOff val="-5245552"/>
            <a:satOff val="-26445"/>
            <a:lumOff val="-1411"/>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Data Preprocessing</a:t>
          </a:r>
        </a:p>
        <a:p>
          <a:pPr marL="171450" lvl="1" indent="-171450" algn="ctr"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Drop missing values</a:t>
          </a:r>
        </a:p>
        <a:p>
          <a:pPr marL="171450" lvl="1" indent="-171450" algn="ctr"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Drop duplicate values</a:t>
          </a:r>
        </a:p>
        <a:p>
          <a:pPr marL="171450" lvl="1" indent="-171450" algn="ctr"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Classify and label compounds on basis of bioactivity threshold value</a:t>
          </a:r>
        </a:p>
      </dsp:txBody>
      <dsp:txXfrm>
        <a:off x="898582" y="3510599"/>
        <a:ext cx="2476884" cy="1913976"/>
      </dsp:txXfrm>
    </dsp:sp>
    <dsp:sp modelId="{EF5D7CBE-0A2D-6D4D-B006-BABDC7E23EB9}">
      <dsp:nvSpPr>
        <dsp:cNvPr id="0" name=""/>
        <dsp:cNvSpPr/>
      </dsp:nvSpPr>
      <dsp:spPr>
        <a:xfrm rot="5400000">
          <a:off x="2032968" y="5497996"/>
          <a:ext cx="208112" cy="249734"/>
        </a:xfrm>
        <a:prstGeom prst="rightArrow">
          <a:avLst>
            <a:gd name="adj1" fmla="val 60000"/>
            <a:gd name="adj2" fmla="val 50000"/>
          </a:avLst>
        </a:prstGeom>
        <a:solidFill>
          <a:schemeClr val="accent2">
            <a:hueOff val="-6556940"/>
            <a:satOff val="-33056"/>
            <a:lumOff val="-176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2062104" y="5518807"/>
        <a:ext cx="149840" cy="145678"/>
      </dsp:txXfrm>
    </dsp:sp>
    <dsp:sp modelId="{763FCEF9-6FD9-FC4D-878A-BB6EA9EE08F7}">
      <dsp:nvSpPr>
        <dsp:cNvPr id="0" name=""/>
        <dsp:cNvSpPr/>
      </dsp:nvSpPr>
      <dsp:spPr>
        <a:xfrm>
          <a:off x="829956" y="5761605"/>
          <a:ext cx="2614136" cy="615247"/>
        </a:xfrm>
        <a:prstGeom prst="roundRect">
          <a:avLst>
            <a:gd name="adj" fmla="val 10000"/>
          </a:avLst>
        </a:prstGeom>
        <a:solidFill>
          <a:schemeClr val="accent2">
            <a:hueOff val="-6556940"/>
            <a:satOff val="-33056"/>
            <a:lumOff val="-1764"/>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Final Curated Bioactivity Data for EDA</a:t>
          </a:r>
        </a:p>
      </dsp:txBody>
      <dsp:txXfrm>
        <a:off x="847976" y="5779625"/>
        <a:ext cx="2578096" cy="5792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FBC2B-FE83-444D-99BD-14C13EB3D606}">
      <dsp:nvSpPr>
        <dsp:cNvPr id="0" name=""/>
        <dsp:cNvSpPr/>
      </dsp:nvSpPr>
      <dsp:spPr>
        <a:xfrm>
          <a:off x="469998" y="917"/>
          <a:ext cx="3035862" cy="1479683"/>
        </a:xfrm>
        <a:prstGeom prst="roundRect">
          <a:avLst>
            <a:gd name="adj" fmla="val 10000"/>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Clean SMILES Notation</a:t>
          </a:r>
        </a:p>
        <a:p>
          <a:pPr marL="171450" lvl="1" indent="-171450" algn="ctr"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Remove small organic compounds</a:t>
          </a:r>
        </a:p>
        <a:p>
          <a:pPr marL="171450" lvl="1" indent="-171450" algn="ctr"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Remove salts</a:t>
          </a:r>
        </a:p>
      </dsp:txBody>
      <dsp:txXfrm>
        <a:off x="513336" y="44255"/>
        <a:ext cx="2949186" cy="1393007"/>
      </dsp:txXfrm>
    </dsp:sp>
    <dsp:sp modelId="{734D53A0-AE60-D149-810F-0B46CF696A30}">
      <dsp:nvSpPr>
        <dsp:cNvPr id="0" name=""/>
        <dsp:cNvSpPr/>
      </dsp:nvSpPr>
      <dsp:spPr>
        <a:xfrm rot="5400000">
          <a:off x="1737008" y="1514057"/>
          <a:ext cx="501841" cy="602210"/>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1807266" y="1564241"/>
        <a:ext cx="361326" cy="351289"/>
      </dsp:txXfrm>
    </dsp:sp>
    <dsp:sp modelId="{4B1EAAD3-0759-4A45-9EA5-10B626A3524E}">
      <dsp:nvSpPr>
        <dsp:cNvPr id="0" name=""/>
        <dsp:cNvSpPr/>
      </dsp:nvSpPr>
      <dsp:spPr>
        <a:xfrm>
          <a:off x="504023" y="2149723"/>
          <a:ext cx="2967812" cy="1463705"/>
        </a:xfrm>
        <a:prstGeom prst="roundRect">
          <a:avLst>
            <a:gd name="adj" fmla="val 10000"/>
          </a:avLst>
        </a:prstGeom>
        <a:solidFill>
          <a:schemeClr val="accent2">
            <a:hueOff val="-3278470"/>
            <a:satOff val="-16528"/>
            <a:lumOff val="-882"/>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Calculate Lipinski Descriptors</a:t>
          </a:r>
        </a:p>
      </dsp:txBody>
      <dsp:txXfrm>
        <a:off x="546893" y="2192593"/>
        <a:ext cx="2882072" cy="1377965"/>
      </dsp:txXfrm>
    </dsp:sp>
    <dsp:sp modelId="{255CD060-8815-3249-BA3B-9BA13E0A5013}">
      <dsp:nvSpPr>
        <dsp:cNvPr id="0" name=""/>
        <dsp:cNvSpPr/>
      </dsp:nvSpPr>
      <dsp:spPr>
        <a:xfrm rot="5400000">
          <a:off x="1737008" y="3646885"/>
          <a:ext cx="501841" cy="602210"/>
        </a:xfrm>
        <a:prstGeom prst="rightArrow">
          <a:avLst>
            <a:gd name="adj1" fmla="val 60000"/>
            <a:gd name="adj2" fmla="val 50000"/>
          </a:avLst>
        </a:prstGeom>
        <a:solidFill>
          <a:schemeClr val="accent2">
            <a:hueOff val="-6556940"/>
            <a:satOff val="-33056"/>
            <a:lumOff val="-176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rot="-5400000">
        <a:off x="1807266" y="3697069"/>
        <a:ext cx="361326" cy="351289"/>
      </dsp:txXfrm>
    </dsp:sp>
    <dsp:sp modelId="{AB4D5936-EAD0-374C-AE8B-07E01979E79F}">
      <dsp:nvSpPr>
        <dsp:cNvPr id="0" name=""/>
        <dsp:cNvSpPr/>
      </dsp:nvSpPr>
      <dsp:spPr>
        <a:xfrm>
          <a:off x="579444" y="4282551"/>
          <a:ext cx="2816970" cy="1350088"/>
        </a:xfrm>
        <a:prstGeom prst="roundRect">
          <a:avLst>
            <a:gd name="adj" fmla="val 10000"/>
          </a:avLst>
        </a:prstGeom>
        <a:solidFill>
          <a:schemeClr val="accent2">
            <a:hueOff val="-6556940"/>
            <a:satOff val="-33056"/>
            <a:lumOff val="-1764"/>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Perform EDA</a:t>
          </a:r>
        </a:p>
      </dsp:txBody>
      <dsp:txXfrm>
        <a:off x="618987" y="4322094"/>
        <a:ext cx="2737884" cy="1271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CB25D-A1E1-4AE5-9C3A-14ACEA1CFCB6}">
      <dsp:nvSpPr>
        <dsp:cNvPr id="0" name=""/>
        <dsp:cNvSpPr/>
      </dsp:nvSpPr>
      <dsp:spPr>
        <a:xfrm>
          <a:off x="0" y="2338"/>
          <a:ext cx="3975859" cy="1185027"/>
        </a:xfrm>
        <a:prstGeom prst="roundRect">
          <a:avLst>
            <a:gd name="adj" fmla="val 10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FB52F6-9F36-4CE1-9199-48EF658E6472}">
      <dsp:nvSpPr>
        <dsp:cNvPr id="0" name=""/>
        <dsp:cNvSpPr/>
      </dsp:nvSpPr>
      <dsp:spPr>
        <a:xfrm>
          <a:off x="358470" y="268969"/>
          <a:ext cx="651765" cy="651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0A1021C-E369-4726-AC15-B8FA6C3DDDBE}">
      <dsp:nvSpPr>
        <dsp:cNvPr id="0" name=""/>
        <dsp:cNvSpPr/>
      </dsp:nvSpPr>
      <dsp:spPr>
        <a:xfrm>
          <a:off x="1368706" y="2338"/>
          <a:ext cx="2607152" cy="1185027"/>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5415" tIns="125415" rIns="125415" bIns="125415"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Load and read the Data </a:t>
          </a:r>
        </a:p>
      </dsp:txBody>
      <dsp:txXfrm>
        <a:off x="1368706" y="2338"/>
        <a:ext cx="2607152" cy="1185027"/>
      </dsp:txXfrm>
    </dsp:sp>
    <dsp:sp modelId="{94C1C4B8-EC26-484A-A23A-5B520EAF6D33}">
      <dsp:nvSpPr>
        <dsp:cNvPr id="0" name=""/>
        <dsp:cNvSpPr/>
      </dsp:nvSpPr>
      <dsp:spPr>
        <a:xfrm>
          <a:off x="0" y="1483622"/>
          <a:ext cx="3975859" cy="1185027"/>
        </a:xfrm>
        <a:prstGeom prst="roundRect">
          <a:avLst>
            <a:gd name="adj" fmla="val 10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571AD80-2792-4049-825D-14ED85359DFB}">
      <dsp:nvSpPr>
        <dsp:cNvPr id="0" name=""/>
        <dsp:cNvSpPr/>
      </dsp:nvSpPr>
      <dsp:spPr>
        <a:xfrm>
          <a:off x="358470" y="1750253"/>
          <a:ext cx="651765" cy="651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C4C5F2-368A-4197-BC6C-C071BBC4AB82}">
      <dsp:nvSpPr>
        <dsp:cNvPr id="0" name=""/>
        <dsp:cNvSpPr/>
      </dsp:nvSpPr>
      <dsp:spPr>
        <a:xfrm>
          <a:off x="1368706" y="1483622"/>
          <a:ext cx="2607152" cy="1185027"/>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5415" tIns="125415" rIns="125415" bIns="125415"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Prepare</a:t>
          </a:r>
          <a:r>
            <a:rPr lang="en-US" sz="1600" kern="1200" baseline="0">
              <a:solidFill>
                <a:schemeClr val="tx1"/>
              </a:solidFill>
              <a:latin typeface="Times New Roman" panose="02020603050405020304" pitchFamily="18" charset="0"/>
              <a:cs typeface="Times New Roman" panose="02020603050405020304" pitchFamily="18" charset="0"/>
            </a:rPr>
            <a:t> input file for PADEL descriptor</a:t>
          </a:r>
          <a:endParaRPr lang="en-US" sz="1600" kern="1200">
            <a:solidFill>
              <a:schemeClr val="tx1"/>
            </a:solidFill>
            <a:latin typeface="Times New Roman" panose="02020603050405020304" pitchFamily="18" charset="0"/>
            <a:cs typeface="Times New Roman" panose="02020603050405020304" pitchFamily="18" charset="0"/>
          </a:endParaRPr>
        </a:p>
      </dsp:txBody>
      <dsp:txXfrm>
        <a:off x="1368706" y="1483622"/>
        <a:ext cx="2607152" cy="1185027"/>
      </dsp:txXfrm>
    </dsp:sp>
    <dsp:sp modelId="{7EEC248C-632F-44BE-B717-7A99B2172BEE}">
      <dsp:nvSpPr>
        <dsp:cNvPr id="0" name=""/>
        <dsp:cNvSpPr/>
      </dsp:nvSpPr>
      <dsp:spPr>
        <a:xfrm>
          <a:off x="0" y="2964906"/>
          <a:ext cx="3975859" cy="1185027"/>
        </a:xfrm>
        <a:prstGeom prst="roundRect">
          <a:avLst>
            <a:gd name="adj" fmla="val 10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830AC3D-145A-4EDE-8E93-6EAA2D33EEE2}">
      <dsp:nvSpPr>
        <dsp:cNvPr id="0" name=""/>
        <dsp:cNvSpPr/>
      </dsp:nvSpPr>
      <dsp:spPr>
        <a:xfrm>
          <a:off x="358470" y="3231538"/>
          <a:ext cx="651765" cy="651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C9E5FFD-63BD-44A7-949A-BBB3FD93DE14}">
      <dsp:nvSpPr>
        <dsp:cNvPr id="0" name=""/>
        <dsp:cNvSpPr/>
      </dsp:nvSpPr>
      <dsp:spPr>
        <a:xfrm>
          <a:off x="1368706" y="2964906"/>
          <a:ext cx="2607152" cy="1185027"/>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5415" tIns="125415" rIns="125415" bIns="125415"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Compute</a:t>
          </a:r>
          <a:r>
            <a:rPr lang="en-US" sz="1600" kern="1200" baseline="0">
              <a:solidFill>
                <a:schemeClr val="tx1"/>
              </a:solidFill>
              <a:latin typeface="Times New Roman" panose="02020603050405020304" pitchFamily="18" charset="0"/>
              <a:cs typeface="Times New Roman" panose="02020603050405020304" pitchFamily="18" charset="0"/>
            </a:rPr>
            <a:t> fingerprints using PADEL descriptor</a:t>
          </a:r>
          <a:endParaRPr lang="en-US" sz="1600" kern="1200">
            <a:solidFill>
              <a:schemeClr val="tx1"/>
            </a:solidFill>
            <a:latin typeface="Times New Roman" panose="02020603050405020304" pitchFamily="18" charset="0"/>
            <a:cs typeface="Times New Roman" panose="02020603050405020304" pitchFamily="18" charset="0"/>
          </a:endParaRPr>
        </a:p>
      </dsp:txBody>
      <dsp:txXfrm>
        <a:off x="1368706" y="2964906"/>
        <a:ext cx="2607152" cy="1185027"/>
      </dsp:txXfrm>
    </dsp:sp>
    <dsp:sp modelId="{4B2428F7-B55D-409D-940A-E9A1D3FD5B7F}">
      <dsp:nvSpPr>
        <dsp:cNvPr id="0" name=""/>
        <dsp:cNvSpPr/>
      </dsp:nvSpPr>
      <dsp:spPr>
        <a:xfrm>
          <a:off x="0" y="4446191"/>
          <a:ext cx="3975859" cy="1185027"/>
        </a:xfrm>
        <a:prstGeom prst="roundRect">
          <a:avLst>
            <a:gd name="adj" fmla="val 10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2C6F71B-CB9C-4FA6-922C-014D120230B0}">
      <dsp:nvSpPr>
        <dsp:cNvPr id="0" name=""/>
        <dsp:cNvSpPr/>
      </dsp:nvSpPr>
      <dsp:spPr>
        <a:xfrm>
          <a:off x="358470" y="4712822"/>
          <a:ext cx="651765" cy="6517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B71CE6F-7F19-4233-B40D-F49981994D1B}">
      <dsp:nvSpPr>
        <dsp:cNvPr id="0" name=""/>
        <dsp:cNvSpPr/>
      </dsp:nvSpPr>
      <dsp:spPr>
        <a:xfrm>
          <a:off x="1368706" y="4446191"/>
          <a:ext cx="2607152" cy="1185027"/>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5415" tIns="125415" rIns="125415" bIns="125415"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Set Variance Threshold value = 0.8 and split the data into training and testing data</a:t>
          </a:r>
        </a:p>
      </dsp:txBody>
      <dsp:txXfrm>
        <a:off x="1368706" y="4446191"/>
        <a:ext cx="2607152" cy="11850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FBC2B-FE83-444D-99BD-14C13EB3D606}">
      <dsp:nvSpPr>
        <dsp:cNvPr id="0" name=""/>
        <dsp:cNvSpPr/>
      </dsp:nvSpPr>
      <dsp:spPr>
        <a:xfrm>
          <a:off x="418272" y="5015"/>
          <a:ext cx="3139314" cy="637160"/>
        </a:xfrm>
        <a:prstGeom prst="roundRect">
          <a:avLst>
            <a:gd name="adj" fmla="val 10000"/>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imes New Roman" panose="02020603050405020304" pitchFamily="18" charset="0"/>
              <a:cs typeface="Times New Roman" panose="02020603050405020304" pitchFamily="18" charset="0"/>
            </a:rPr>
            <a:t>Read CSV file as a </a:t>
          </a:r>
          <a:r>
            <a:rPr lang="en-US" sz="1400" kern="1200" dirty="0" err="1">
              <a:solidFill>
                <a:schemeClr val="tx1"/>
              </a:solidFill>
              <a:latin typeface="Times New Roman" panose="02020603050405020304" pitchFamily="18" charset="0"/>
              <a:cs typeface="Times New Roman" panose="02020603050405020304" pitchFamily="18" charset="0"/>
            </a:rPr>
            <a:t>dataframe</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a:off x="436934" y="23677"/>
        <a:ext cx="3101990" cy="599836"/>
      </dsp:txXfrm>
    </dsp:sp>
    <dsp:sp modelId="{734D53A0-AE60-D149-810F-0B46CF696A30}">
      <dsp:nvSpPr>
        <dsp:cNvPr id="0" name=""/>
        <dsp:cNvSpPr/>
      </dsp:nvSpPr>
      <dsp:spPr>
        <a:xfrm rot="5400000">
          <a:off x="1750650" y="673813"/>
          <a:ext cx="474558" cy="569469"/>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Times New Roman" panose="02020603050405020304" pitchFamily="18" charset="0"/>
            <a:cs typeface="Times New Roman" panose="02020603050405020304" pitchFamily="18" charset="0"/>
          </a:endParaRPr>
        </a:p>
      </dsp:txBody>
      <dsp:txXfrm rot="-5400000">
        <a:off x="1817089" y="721269"/>
        <a:ext cx="341681" cy="332191"/>
      </dsp:txXfrm>
    </dsp:sp>
    <dsp:sp modelId="{4B1EAAD3-0759-4A45-9EA5-10B626A3524E}">
      <dsp:nvSpPr>
        <dsp:cNvPr id="0" name=""/>
        <dsp:cNvSpPr/>
      </dsp:nvSpPr>
      <dsp:spPr>
        <a:xfrm>
          <a:off x="217766" y="1274920"/>
          <a:ext cx="3540325" cy="545146"/>
        </a:xfrm>
        <a:prstGeom prst="roundRect">
          <a:avLst>
            <a:gd name="adj" fmla="val 10000"/>
          </a:avLst>
        </a:prstGeom>
        <a:solidFill>
          <a:schemeClr val="accent2">
            <a:hueOff val="-2185647"/>
            <a:satOff val="-11019"/>
            <a:lumOff val="-588"/>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imes New Roman" panose="02020603050405020304" pitchFamily="18" charset="0"/>
              <a:cs typeface="Times New Roman" panose="02020603050405020304" pitchFamily="18" charset="0"/>
            </a:rPr>
            <a:t>Eliminate</a:t>
          </a:r>
          <a:r>
            <a:rPr lang="en-US" sz="1400" kern="1200" baseline="0" dirty="0">
              <a:solidFill>
                <a:schemeClr val="tx1"/>
              </a:solidFill>
              <a:latin typeface="Times New Roman" panose="02020603050405020304" pitchFamily="18" charset="0"/>
              <a:cs typeface="Times New Roman" panose="02020603050405020304" pitchFamily="18" charset="0"/>
            </a:rPr>
            <a:t> features with low variance</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a:off x="233733" y="1290887"/>
        <a:ext cx="3508391" cy="513212"/>
      </dsp:txXfrm>
    </dsp:sp>
    <dsp:sp modelId="{255CD060-8815-3249-BA3B-9BA13E0A5013}">
      <dsp:nvSpPr>
        <dsp:cNvPr id="0" name=""/>
        <dsp:cNvSpPr/>
      </dsp:nvSpPr>
      <dsp:spPr>
        <a:xfrm rot="5400000">
          <a:off x="1750650" y="1851704"/>
          <a:ext cx="474558" cy="569469"/>
        </a:xfrm>
        <a:prstGeom prst="rightArrow">
          <a:avLst>
            <a:gd name="adj1" fmla="val 60000"/>
            <a:gd name="adj2" fmla="val 50000"/>
          </a:avLst>
        </a:prstGeom>
        <a:solidFill>
          <a:schemeClr val="accent2">
            <a:hueOff val="-3278470"/>
            <a:satOff val="-16528"/>
            <a:lumOff val="-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Times New Roman" panose="02020603050405020304" pitchFamily="18" charset="0"/>
            <a:cs typeface="Times New Roman" panose="02020603050405020304" pitchFamily="18" charset="0"/>
          </a:endParaRPr>
        </a:p>
      </dsp:txBody>
      <dsp:txXfrm rot="-5400000">
        <a:off x="1817089" y="1899160"/>
        <a:ext cx="341681" cy="332191"/>
      </dsp:txXfrm>
    </dsp:sp>
    <dsp:sp modelId="{AB4D5936-EAD0-374C-AE8B-07E01979E79F}">
      <dsp:nvSpPr>
        <dsp:cNvPr id="0" name=""/>
        <dsp:cNvSpPr/>
      </dsp:nvSpPr>
      <dsp:spPr>
        <a:xfrm>
          <a:off x="346367" y="2452811"/>
          <a:ext cx="3283124" cy="775921"/>
        </a:xfrm>
        <a:prstGeom prst="roundRect">
          <a:avLst>
            <a:gd name="adj" fmla="val 10000"/>
          </a:avLst>
        </a:prstGeom>
        <a:solidFill>
          <a:schemeClr val="accent2">
            <a:hueOff val="-4371293"/>
            <a:satOff val="-22037"/>
            <a:lumOff val="-1176"/>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imes New Roman" panose="02020603050405020304" pitchFamily="18" charset="0"/>
              <a:cs typeface="Times New Roman" panose="02020603050405020304" pitchFamily="18" charset="0"/>
            </a:rPr>
            <a:t>Split</a:t>
          </a:r>
          <a:r>
            <a:rPr lang="en-US" sz="1400" kern="1200" baseline="0" dirty="0">
              <a:solidFill>
                <a:schemeClr val="tx1"/>
              </a:solidFill>
              <a:latin typeface="Times New Roman" panose="02020603050405020304" pitchFamily="18" charset="0"/>
              <a:cs typeface="Times New Roman" panose="02020603050405020304" pitchFamily="18" charset="0"/>
            </a:rPr>
            <a:t> Data into Train and Test</a:t>
          </a:r>
          <a:endParaRPr lang="en-US" sz="1400" kern="1200" dirty="0">
            <a:solidFill>
              <a:schemeClr val="tx1"/>
            </a:solidFill>
            <a:latin typeface="Times New Roman" panose="02020603050405020304" pitchFamily="18" charset="0"/>
            <a:cs typeface="Times New Roman" panose="02020603050405020304" pitchFamily="18" charset="0"/>
          </a:endParaRPr>
        </a:p>
      </dsp:txBody>
      <dsp:txXfrm>
        <a:off x="369093" y="2475537"/>
        <a:ext cx="3237672" cy="730469"/>
      </dsp:txXfrm>
    </dsp:sp>
    <dsp:sp modelId="{DD27D11B-26B4-D141-A6E4-F6C28A3A8D7E}">
      <dsp:nvSpPr>
        <dsp:cNvPr id="0" name=""/>
        <dsp:cNvSpPr/>
      </dsp:nvSpPr>
      <dsp:spPr>
        <a:xfrm rot="5400000">
          <a:off x="1750650" y="3260370"/>
          <a:ext cx="474558" cy="569469"/>
        </a:xfrm>
        <a:prstGeom prst="rightArrow">
          <a:avLst>
            <a:gd name="adj1" fmla="val 60000"/>
            <a:gd name="adj2" fmla="val 50000"/>
          </a:avLst>
        </a:prstGeom>
        <a:solidFill>
          <a:schemeClr val="accent2">
            <a:hueOff val="-6556940"/>
            <a:satOff val="-33056"/>
            <a:lumOff val="-176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Times New Roman" panose="02020603050405020304" pitchFamily="18" charset="0"/>
            <a:cs typeface="Times New Roman" panose="02020603050405020304" pitchFamily="18" charset="0"/>
          </a:endParaRPr>
        </a:p>
      </dsp:txBody>
      <dsp:txXfrm rot="-5400000">
        <a:off x="1817089" y="3307826"/>
        <a:ext cx="341681" cy="332191"/>
      </dsp:txXfrm>
    </dsp:sp>
    <dsp:sp modelId="{8B3A8DCF-658B-F147-A7AD-E2EB0E1C331C}">
      <dsp:nvSpPr>
        <dsp:cNvPr id="0" name=""/>
        <dsp:cNvSpPr/>
      </dsp:nvSpPr>
      <dsp:spPr>
        <a:xfrm>
          <a:off x="100951" y="3861476"/>
          <a:ext cx="3773955" cy="1767064"/>
        </a:xfrm>
        <a:prstGeom prst="roundRect">
          <a:avLst>
            <a:gd name="adj" fmla="val 10000"/>
          </a:avLst>
        </a:prstGeom>
        <a:solidFill>
          <a:schemeClr val="accent2">
            <a:hueOff val="-6556940"/>
            <a:satOff val="-33056"/>
            <a:lumOff val="-1764"/>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Build Regressor Models</a:t>
          </a:r>
        </a:p>
        <a:p>
          <a:pPr marL="171450" lvl="1" indent="-171450" algn="l"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SVM Regressor</a:t>
          </a:r>
        </a:p>
        <a:p>
          <a:pPr marL="171450" lvl="1" indent="-171450" algn="l"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PCA Regressor</a:t>
          </a:r>
        </a:p>
        <a:p>
          <a:pPr marL="171450" lvl="1" indent="-171450" algn="l"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Random Forest Regressor</a:t>
          </a:r>
        </a:p>
        <a:p>
          <a:pPr marL="171450" lvl="1" indent="-171450" algn="l" defTabSz="711200">
            <a:lnSpc>
              <a:spcPct val="90000"/>
            </a:lnSpc>
            <a:spcBef>
              <a:spcPct val="0"/>
            </a:spcBef>
            <a:spcAft>
              <a:spcPct val="15000"/>
            </a:spcAft>
            <a:buChar char="•"/>
          </a:pPr>
          <a:r>
            <a:rPr lang="en-US" sz="1600" kern="1200" dirty="0">
              <a:solidFill>
                <a:schemeClr val="tx1"/>
              </a:solidFill>
              <a:latin typeface="Times New Roman" panose="02020603050405020304" pitchFamily="18" charset="0"/>
              <a:cs typeface="Times New Roman" panose="02020603050405020304" pitchFamily="18" charset="0"/>
            </a:rPr>
            <a:t>KNN Regressor</a:t>
          </a:r>
        </a:p>
        <a:p>
          <a:pPr marL="171450" lvl="1" indent="-171450" algn="l" defTabSz="711200">
            <a:lnSpc>
              <a:spcPct val="90000"/>
            </a:lnSpc>
            <a:spcBef>
              <a:spcPct val="0"/>
            </a:spcBef>
            <a:spcAft>
              <a:spcPct val="15000"/>
            </a:spcAft>
            <a:buChar char="•"/>
          </a:pPr>
          <a:r>
            <a:rPr lang="en-US" sz="1600" kern="1200" dirty="0" err="1">
              <a:solidFill>
                <a:schemeClr val="tx1"/>
              </a:solidFill>
              <a:latin typeface="Times New Roman" panose="02020603050405020304" pitchFamily="18" charset="0"/>
              <a:cs typeface="Times New Roman" panose="02020603050405020304" pitchFamily="18" charset="0"/>
            </a:rPr>
            <a:t>XGBoost</a:t>
          </a:r>
          <a:r>
            <a:rPr lang="en-US" sz="1600" kern="1200" dirty="0">
              <a:solidFill>
                <a:schemeClr val="tx1"/>
              </a:solidFill>
              <a:latin typeface="Times New Roman" panose="02020603050405020304" pitchFamily="18" charset="0"/>
              <a:cs typeface="Times New Roman" panose="02020603050405020304" pitchFamily="18" charset="0"/>
            </a:rPr>
            <a:t> Regressor</a:t>
          </a:r>
        </a:p>
      </dsp:txBody>
      <dsp:txXfrm>
        <a:off x="152707" y="3913232"/>
        <a:ext cx="3670443" cy="16635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82BF4-70B5-6B4E-B600-96A4BA59D560}"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A6F18-988F-E549-B748-33BFC013166E}" type="slidenum">
              <a:rPr lang="en-US" smtClean="0"/>
              <a:t>‹#›</a:t>
            </a:fld>
            <a:endParaRPr lang="en-US"/>
          </a:p>
        </p:txBody>
      </p:sp>
    </p:spTree>
    <p:extLst>
      <p:ext uri="{BB962C8B-B14F-4D97-AF65-F5344CB8AC3E}">
        <p14:creationId xmlns:p14="http://schemas.microsoft.com/office/powerpoint/2010/main" val="370179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Good afternoon, everyone. Today we are here to present our project, ‘Drug Discovery for Lung Cancer using Data Mining Techniques’, done by </a:t>
            </a:r>
            <a:r>
              <a:rPr lang="en-US" dirty="0" err="1"/>
              <a:t>Athulya</a:t>
            </a:r>
            <a:r>
              <a:rPr lang="en-US" dirty="0"/>
              <a:t> Anand, Diksha </a:t>
            </a:r>
            <a:r>
              <a:rPr lang="en-US" dirty="0" err="1"/>
              <a:t>Adke</a:t>
            </a:r>
            <a:r>
              <a:rPr lang="en-US" dirty="0"/>
              <a:t>, Myself, and </a:t>
            </a:r>
            <a:r>
              <a:rPr lang="en-US" dirty="0" err="1"/>
              <a:t>Sricharraan</a:t>
            </a:r>
            <a:r>
              <a:rPr lang="en-US" dirty="0"/>
              <a:t> Ramaswamy. </a:t>
            </a:r>
          </a:p>
          <a:p>
            <a:endParaRPr lang="en-US" dirty="0"/>
          </a:p>
          <a:p>
            <a:endParaRPr lang="en-US" dirty="0"/>
          </a:p>
        </p:txBody>
      </p:sp>
      <p:sp>
        <p:nvSpPr>
          <p:cNvPr id="4" name="Slide Number Placeholder 3"/>
          <p:cNvSpPr>
            <a:spLocks noGrp="1"/>
          </p:cNvSpPr>
          <p:nvPr>
            <p:ph type="sldNum" sz="quarter" idx="5"/>
          </p:nvPr>
        </p:nvSpPr>
        <p:spPr/>
        <p:txBody>
          <a:bodyPr/>
          <a:lstStyle/>
          <a:p>
            <a:fld id="{182A6F18-988F-E549-B748-33BFC013166E}" type="slidenum">
              <a:rPr lang="en-US" smtClean="0"/>
              <a:t>1</a:t>
            </a:fld>
            <a:endParaRPr lang="en-US"/>
          </a:p>
        </p:txBody>
      </p:sp>
    </p:spTree>
    <p:extLst>
      <p:ext uri="{BB962C8B-B14F-4D97-AF65-F5344CB8AC3E}">
        <p14:creationId xmlns:p14="http://schemas.microsoft.com/office/powerpoint/2010/main" val="1358869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are the plots of experimental pIC50 vs predicted pIC50 for each of the 5 models. The regressor line is considered best when the slope is 1 and intercept 0. In all the models above, we can see that the closet to the origin is the random forest model followed by SVM model and the worst performing model is principal component regressor</a:t>
            </a:r>
          </a:p>
        </p:txBody>
      </p:sp>
      <p:sp>
        <p:nvSpPr>
          <p:cNvPr id="4" name="Slide Number Placeholder 3"/>
          <p:cNvSpPr>
            <a:spLocks noGrp="1"/>
          </p:cNvSpPr>
          <p:nvPr>
            <p:ph type="sldNum" sz="quarter" idx="5"/>
          </p:nvPr>
        </p:nvSpPr>
        <p:spPr/>
        <p:txBody>
          <a:bodyPr/>
          <a:lstStyle/>
          <a:p>
            <a:fld id="{182A6F18-988F-E549-B748-33BFC013166E}" type="slidenum">
              <a:rPr lang="en-US" smtClean="0"/>
              <a:t>12</a:t>
            </a:fld>
            <a:endParaRPr lang="en-US"/>
          </a:p>
        </p:txBody>
      </p:sp>
    </p:spTree>
    <p:extLst>
      <p:ext uri="{BB962C8B-B14F-4D97-AF65-F5344CB8AC3E}">
        <p14:creationId xmlns:p14="http://schemas.microsoft.com/office/powerpoint/2010/main" val="1260147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in the pervious slide we saw that random forest performed best according to the plot and since it performed the best the RMSE and MAE values is the lowest for random forest. The image above shows the comparison of RMSE and MAE score of each model where the RSME score depicted in yellow and MAE score in blue. Upon seeing random forest with the lowest </a:t>
            </a:r>
            <a:r>
              <a:rPr lang="en-US" dirty="0" err="1"/>
              <a:t>rmse</a:t>
            </a:r>
            <a:r>
              <a:rPr lang="en-US" dirty="0"/>
              <a:t> value, we tried to increase </a:t>
            </a:r>
            <a:r>
              <a:rPr lang="en-US" dirty="0" err="1"/>
              <a:t>n_estimators</a:t>
            </a:r>
            <a:r>
              <a:rPr lang="en-US" dirty="0"/>
              <a:t> from 200 to 250 and 500 and the </a:t>
            </a:r>
            <a:r>
              <a:rPr lang="en-US" dirty="0" err="1"/>
              <a:t>max_depth</a:t>
            </a:r>
            <a:r>
              <a:rPr lang="en-US" dirty="0"/>
              <a:t> value to see if the </a:t>
            </a:r>
            <a:r>
              <a:rPr lang="en-US" dirty="0" err="1"/>
              <a:t>rmse</a:t>
            </a:r>
            <a:r>
              <a:rPr lang="en-US" dirty="0"/>
              <a:t> value </a:t>
            </a:r>
            <a:r>
              <a:rPr lang="en-US" dirty="0" err="1"/>
              <a:t>decreses</a:t>
            </a:r>
            <a:r>
              <a:rPr lang="en-US" dirty="0"/>
              <a:t> although it was similar to the existing one. Hence we concluded random forest to be the best performing model following </a:t>
            </a:r>
            <a:r>
              <a:rPr lang="en-US" dirty="0" err="1"/>
              <a:t>svm</a:t>
            </a:r>
            <a:r>
              <a:rPr lang="en-US" dirty="0"/>
              <a:t> regressor.</a:t>
            </a:r>
          </a:p>
        </p:txBody>
      </p:sp>
      <p:sp>
        <p:nvSpPr>
          <p:cNvPr id="4" name="Slide Number Placeholder 3"/>
          <p:cNvSpPr>
            <a:spLocks noGrp="1"/>
          </p:cNvSpPr>
          <p:nvPr>
            <p:ph type="sldNum" sz="quarter" idx="5"/>
          </p:nvPr>
        </p:nvSpPr>
        <p:spPr/>
        <p:txBody>
          <a:bodyPr/>
          <a:lstStyle/>
          <a:p>
            <a:fld id="{182A6F18-988F-E549-B748-33BFC013166E}" type="slidenum">
              <a:rPr lang="en-US" smtClean="0"/>
              <a:t>13</a:t>
            </a:fld>
            <a:endParaRPr lang="en-US"/>
          </a:p>
        </p:txBody>
      </p:sp>
    </p:spTree>
    <p:extLst>
      <p:ext uri="{BB962C8B-B14F-4D97-AF65-F5344CB8AC3E}">
        <p14:creationId xmlns:p14="http://schemas.microsoft.com/office/powerpoint/2010/main" val="282315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Random forest is the best performing algorithm and PC regressor is the worst on comparing with RSME and MAE model validity techniques. The pIC50 values were predicted very close to the experimental values when random forest regressor model is used. Lastly, we have deployed the project on Google Cloud. </a:t>
            </a:r>
          </a:p>
        </p:txBody>
      </p:sp>
      <p:sp>
        <p:nvSpPr>
          <p:cNvPr id="4" name="Slide Number Placeholder 3"/>
          <p:cNvSpPr>
            <a:spLocks noGrp="1"/>
          </p:cNvSpPr>
          <p:nvPr>
            <p:ph type="sldNum" sz="quarter" idx="5"/>
          </p:nvPr>
        </p:nvSpPr>
        <p:spPr/>
        <p:txBody>
          <a:bodyPr/>
          <a:lstStyle/>
          <a:p>
            <a:fld id="{182A6F18-988F-E549-B748-33BFC013166E}" type="slidenum">
              <a:rPr lang="en-US" smtClean="0"/>
              <a:t>14</a:t>
            </a:fld>
            <a:endParaRPr lang="en-US"/>
          </a:p>
        </p:txBody>
      </p:sp>
    </p:spTree>
    <p:extLst>
      <p:ext uri="{BB962C8B-B14F-4D97-AF65-F5344CB8AC3E}">
        <p14:creationId xmlns:p14="http://schemas.microsoft.com/office/powerpoint/2010/main" val="310115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Lung Cancer is a leading cause of deaths globally. Abnormal growth of EGFR, i.e., Epidermal Growth Factor Receptor plays a significant role in development and progression of lung cancer. Naturally, inhibiting EGFR is the main focus on tackling lung cancer. For this project, we have used </a:t>
            </a:r>
            <a:r>
              <a:rPr lang="en-US" dirty="0" err="1"/>
              <a:t>ChEMBL</a:t>
            </a:r>
            <a:r>
              <a:rPr lang="en-US" dirty="0"/>
              <a:t> and PubChem datasets to predict the drug efficacy against cancer cells.  </a:t>
            </a:r>
          </a:p>
          <a:p>
            <a:endParaRPr lang="en-US" dirty="0"/>
          </a:p>
          <a:p>
            <a:endParaRPr lang="en-US" dirty="0"/>
          </a:p>
        </p:txBody>
      </p:sp>
      <p:sp>
        <p:nvSpPr>
          <p:cNvPr id="4" name="Slide Number Placeholder 3"/>
          <p:cNvSpPr>
            <a:spLocks noGrp="1"/>
          </p:cNvSpPr>
          <p:nvPr>
            <p:ph type="sldNum" sz="quarter" idx="5"/>
          </p:nvPr>
        </p:nvSpPr>
        <p:spPr/>
        <p:txBody>
          <a:bodyPr/>
          <a:lstStyle/>
          <a:p>
            <a:fld id="{182A6F18-988F-E549-B748-33BFC013166E}" type="slidenum">
              <a:rPr lang="en-US" smtClean="0"/>
              <a:t>2</a:t>
            </a:fld>
            <a:endParaRPr lang="en-US"/>
          </a:p>
        </p:txBody>
      </p:sp>
    </p:spTree>
    <p:extLst>
      <p:ext uri="{BB962C8B-B14F-4D97-AF65-F5344CB8AC3E}">
        <p14:creationId xmlns:p14="http://schemas.microsoft.com/office/powerpoint/2010/main" val="111886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conventional treatment modalities such as chemotherapy, radiation therapy, and surgery have demonstrated efficacy, their associated adverse effects have prompted the exploration of alternative lung cancer therapies, including novel drugs. Our objective is to evaluate the performance of various regression algorithms, namely SVM Regressor, KNN Regressor, Random Forest Regressor, </a:t>
            </a:r>
            <a:r>
              <a:rPr lang="en-US" dirty="0" err="1"/>
              <a:t>XGboost</a:t>
            </a:r>
            <a:r>
              <a:rPr lang="en-US" dirty="0"/>
              <a:t> Regressor, and PCA Regressor, in predicting the efficacy of a drug in inhibiting the proliferation of cancer cells harboring EGFR protein defects.</a:t>
            </a:r>
          </a:p>
        </p:txBody>
      </p:sp>
      <p:sp>
        <p:nvSpPr>
          <p:cNvPr id="4" name="Slide Number Placeholder 3"/>
          <p:cNvSpPr>
            <a:spLocks noGrp="1"/>
          </p:cNvSpPr>
          <p:nvPr>
            <p:ph type="sldNum" sz="quarter" idx="5"/>
          </p:nvPr>
        </p:nvSpPr>
        <p:spPr/>
        <p:txBody>
          <a:bodyPr/>
          <a:lstStyle/>
          <a:p>
            <a:fld id="{182A6F18-988F-E549-B748-33BFC013166E}" type="slidenum">
              <a:rPr lang="en-US" smtClean="0"/>
              <a:t>3</a:t>
            </a:fld>
            <a:endParaRPr lang="en-US"/>
          </a:p>
        </p:txBody>
      </p:sp>
    </p:spTree>
    <p:extLst>
      <p:ext uri="{BB962C8B-B14F-4D97-AF65-F5344CB8AC3E}">
        <p14:creationId xmlns:p14="http://schemas.microsoft.com/office/powerpoint/2010/main" val="376384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EGFR-positive lung cancer is a rare and aggressive tumor, accounting for 10-15% of cases in the US. Initially, there was insufficient data for prediction, but thanks to the efforts of scientists, we can now predict the efficacy of compounds in lung cancer treatment. Our methods allow us to accurately predict the efficacy of a compound, making it easier to test potential treatments.</a:t>
            </a:r>
          </a:p>
          <a:p>
            <a:endParaRPr lang="en-US" dirty="0"/>
          </a:p>
        </p:txBody>
      </p:sp>
      <p:sp>
        <p:nvSpPr>
          <p:cNvPr id="4" name="Slide Number Placeholder 3"/>
          <p:cNvSpPr>
            <a:spLocks noGrp="1"/>
          </p:cNvSpPr>
          <p:nvPr>
            <p:ph type="sldNum" sz="quarter" idx="5"/>
          </p:nvPr>
        </p:nvSpPr>
        <p:spPr/>
        <p:txBody>
          <a:bodyPr/>
          <a:lstStyle/>
          <a:p>
            <a:fld id="{182A6F18-988F-E549-B748-33BFC013166E}" type="slidenum">
              <a:rPr lang="en-US" smtClean="0"/>
              <a:t>4</a:t>
            </a:fld>
            <a:endParaRPr lang="en-US"/>
          </a:p>
        </p:txBody>
      </p:sp>
    </p:spTree>
    <p:extLst>
      <p:ext uri="{BB962C8B-B14F-4D97-AF65-F5344CB8AC3E}">
        <p14:creationId xmlns:p14="http://schemas.microsoft.com/office/powerpoint/2010/main" val="332619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ChEMBL</a:t>
            </a:r>
            <a:r>
              <a:rPr lang="en-US" dirty="0"/>
              <a:t> </a:t>
            </a:r>
            <a:r>
              <a:rPr lang="en-US" dirty="0" err="1"/>
              <a:t>webresource</a:t>
            </a:r>
            <a:r>
              <a:rPr lang="en-US" dirty="0"/>
              <a:t> client . This is the only official Python client library developed and supported by </a:t>
            </a:r>
            <a:r>
              <a:rPr lang="en-US" dirty="0" err="1"/>
              <a:t>ChEMBL</a:t>
            </a:r>
            <a:r>
              <a:rPr lang="en-US" dirty="0"/>
              <a:t> group. The library helps accessing </a:t>
            </a:r>
            <a:r>
              <a:rPr lang="en-US" dirty="0" err="1"/>
              <a:t>ChEMBL</a:t>
            </a:r>
            <a:r>
              <a:rPr lang="en-US" dirty="0"/>
              <a:t> data and cheminformatics tools from Python. Then we are preprocessing data where we are focusing more on IC 50 column. Then we are heading ahead with EDA, molecular fingerprinting calculation, feature engineering and modeling.</a:t>
            </a:r>
          </a:p>
        </p:txBody>
      </p:sp>
      <p:sp>
        <p:nvSpPr>
          <p:cNvPr id="4" name="Slide Number Placeholder 3"/>
          <p:cNvSpPr>
            <a:spLocks noGrp="1"/>
          </p:cNvSpPr>
          <p:nvPr>
            <p:ph type="sldNum" sz="quarter" idx="5"/>
          </p:nvPr>
        </p:nvSpPr>
        <p:spPr/>
        <p:txBody>
          <a:bodyPr/>
          <a:lstStyle/>
          <a:p>
            <a:fld id="{182A6F18-988F-E549-B748-33BFC013166E}" type="slidenum">
              <a:rPr lang="en-US" smtClean="0"/>
              <a:t>5</a:t>
            </a:fld>
            <a:endParaRPr lang="en-US"/>
          </a:p>
        </p:txBody>
      </p:sp>
    </p:spTree>
    <p:extLst>
      <p:ext uri="{BB962C8B-B14F-4D97-AF65-F5344CB8AC3E}">
        <p14:creationId xmlns:p14="http://schemas.microsoft.com/office/powerpoint/2010/main" val="14216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main focus is EGFR, which is a protein and is a significant factor in the development and progression of lung cancer. For this project we are mainly considering EGFR for homo </a:t>
            </a:r>
            <a:r>
              <a:rPr lang="en-US" dirty="0" err="1"/>
              <a:t>sepeins</a:t>
            </a:r>
            <a:r>
              <a:rPr lang="en-US" dirty="0"/>
              <a:t> and  single protein type as dataset contains information for animals also. Now, IC50 Is our standard value for consideration. So,  after standard data preprocessing, we are selecting 3 main columns namely, molecular ID, smile and standard value columns and then we are introducing new column as bioactivity class and classifying every single SMILE value based on IC50 value.</a:t>
            </a:r>
          </a:p>
        </p:txBody>
      </p:sp>
      <p:sp>
        <p:nvSpPr>
          <p:cNvPr id="4" name="Slide Number Placeholder 3"/>
          <p:cNvSpPr>
            <a:spLocks noGrp="1"/>
          </p:cNvSpPr>
          <p:nvPr>
            <p:ph type="sldNum" sz="quarter" idx="5"/>
          </p:nvPr>
        </p:nvSpPr>
        <p:spPr/>
        <p:txBody>
          <a:bodyPr/>
          <a:lstStyle/>
          <a:p>
            <a:fld id="{182A6F18-988F-E549-B748-33BFC013166E}" type="slidenum">
              <a:rPr lang="en-US" smtClean="0"/>
              <a:t>6</a:t>
            </a:fld>
            <a:endParaRPr lang="en-US"/>
          </a:p>
        </p:txBody>
      </p:sp>
    </p:spTree>
    <p:extLst>
      <p:ext uri="{BB962C8B-B14F-4D97-AF65-F5344CB8AC3E}">
        <p14:creationId xmlns:p14="http://schemas.microsoft.com/office/powerpoint/2010/main" val="291445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NimbusRomNo9L"/>
              </a:rPr>
              <a:t>The dataset consists of the molecular id, its corresponding canonical formula in the form of ’SMILE’, and the ’IC 50’ value indicating the bioactivity data. Lipinski descriptors are widely used in drug discover to evaluate the drug likeliness of a molecule and how well a drug is absorbed by human cells. </a:t>
            </a:r>
            <a:r>
              <a:rPr lang="en-US" sz="1800" b="0" i="1" dirty="0">
                <a:effectLst/>
                <a:latin typeface="NimbusRomNo9L"/>
              </a:rPr>
              <a:t>Lipinski’s rule </a:t>
            </a:r>
            <a:r>
              <a:rPr lang="en-US" sz="1800" dirty="0">
                <a:effectLst/>
                <a:latin typeface="NimbusRomNo9L"/>
              </a:rPr>
              <a:t>of five is applied to the canonical formula to determine if the chemical compound is an active drug in humans. The rule states the following: </a:t>
            </a:r>
            <a:endParaRPr lang="en-US" dirty="0"/>
          </a:p>
          <a:p>
            <a:r>
              <a:rPr lang="en-US" sz="1800" dirty="0">
                <a:effectLst/>
                <a:latin typeface="NimbusRomNo9L"/>
              </a:rPr>
              <a:t>a The partition coefficient or ’log p’ value should not exceed 5 </a:t>
            </a:r>
            <a:endParaRPr lang="en-US" dirty="0"/>
          </a:p>
          <a:p>
            <a:r>
              <a:rPr lang="en-US" sz="1800" dirty="0">
                <a:effectLst/>
                <a:latin typeface="NimbusRomNo9L"/>
              </a:rPr>
              <a:t>b There should be no more than 5 hydrogen bond donors </a:t>
            </a:r>
            <a:endParaRPr lang="en-US" dirty="0"/>
          </a:p>
          <a:p>
            <a:r>
              <a:rPr lang="en-US" sz="1800" dirty="0">
                <a:effectLst/>
                <a:latin typeface="NimbusRomNo9L"/>
              </a:rPr>
              <a:t>c There should be no more than 10 hydrogen bond </a:t>
            </a:r>
            <a:r>
              <a:rPr lang="en-US" sz="1800" dirty="0" err="1">
                <a:effectLst/>
                <a:latin typeface="NimbusRomNo9L"/>
              </a:rPr>
              <a:t>accep</a:t>
            </a:r>
            <a:r>
              <a:rPr lang="en-US" sz="1800" dirty="0">
                <a:effectLst/>
                <a:latin typeface="NimbusRomNo9L"/>
              </a:rPr>
              <a:t>- tors </a:t>
            </a:r>
            <a:endParaRPr lang="en-US" dirty="0"/>
          </a:p>
          <a:p>
            <a:r>
              <a:rPr lang="en-US" sz="1800" dirty="0">
                <a:effectLst/>
                <a:latin typeface="NimbusRomNo9L"/>
              </a:rPr>
              <a:t>c The molecular mass should not exceed 500 </a:t>
            </a:r>
            <a:r>
              <a:rPr lang="en-US" sz="1800" dirty="0" err="1">
                <a:effectLst/>
                <a:latin typeface="NimbusRomNo9L"/>
              </a:rPr>
              <a:t>daltons</a:t>
            </a:r>
            <a:r>
              <a:rPr lang="en-US" sz="1800" dirty="0">
                <a:effectLst/>
                <a:latin typeface="NimbusRomNo9L"/>
              </a:rPr>
              <a:t> </a:t>
            </a:r>
            <a:endParaRPr lang="en-US" dirty="0"/>
          </a:p>
          <a:p>
            <a:r>
              <a:rPr lang="en-US" sz="1800" dirty="0">
                <a:effectLst/>
                <a:latin typeface="NimbusRomNo9L"/>
              </a:rPr>
              <a:t>To conform to the above-mentioned criteria, the logarithm of the ‘IC 50’ value is computed to the negative </a:t>
            </a:r>
            <a:r>
              <a:rPr lang="en-US" sz="1800" dirty="0" err="1">
                <a:effectLst/>
                <a:latin typeface="NimbusRomNo9L"/>
              </a:rPr>
              <a:t>logarith</a:t>
            </a:r>
            <a:r>
              <a:rPr lang="en-US" sz="1800" dirty="0">
                <a:effectLst/>
                <a:latin typeface="NimbusRomNo9L"/>
              </a:rPr>
              <a:t>- mic scale which is essentially -log10(IC50) and recorded as </a:t>
            </a:r>
            <a:endParaRPr lang="en-US" dirty="0"/>
          </a:p>
          <a:p>
            <a:r>
              <a:rPr lang="en-US" sz="1800" dirty="0">
                <a:effectLst/>
                <a:latin typeface="NimbusRomNo9L"/>
              </a:rPr>
              <a:t>‘pIC50’. A function is then created to test the molecule with the given Lipinski descriptors using its canonical formula. The Lipinski descriptors in our case are [’MW’, ’</a:t>
            </a:r>
            <a:r>
              <a:rPr lang="en-US" sz="1800" dirty="0" err="1">
                <a:effectLst/>
                <a:latin typeface="NimbusRomNo9L"/>
              </a:rPr>
              <a:t>LogP</a:t>
            </a:r>
            <a:r>
              <a:rPr lang="en-US" sz="1800" dirty="0">
                <a:effectLst/>
                <a:latin typeface="NimbusRomNo9L"/>
              </a:rPr>
              <a:t>’, ’</a:t>
            </a:r>
            <a:r>
              <a:rPr lang="en-US" sz="1800" dirty="0" err="1">
                <a:effectLst/>
                <a:latin typeface="NimbusRomNo9L"/>
              </a:rPr>
              <a:t>NumH</a:t>
            </a:r>
            <a:r>
              <a:rPr lang="en-US" sz="1800" dirty="0">
                <a:effectLst/>
                <a:latin typeface="NimbusRomNo9L"/>
              </a:rPr>
              <a:t>- Donors’, ’</a:t>
            </a:r>
            <a:r>
              <a:rPr lang="en-US" sz="1800" dirty="0" err="1">
                <a:effectLst/>
                <a:latin typeface="NimbusRomNo9L"/>
              </a:rPr>
              <a:t>NumHAcceptors</a:t>
            </a:r>
            <a:r>
              <a:rPr lang="en-US" sz="1800" dirty="0">
                <a:effectLst/>
                <a:latin typeface="NimbusRomNo9L"/>
              </a:rPr>
              <a:t>’]. Subsequently, exploratory data analysis is carried out on the dataset, utilizing ‘pIC50’ as the selection criteria and the </a:t>
            </a:r>
            <a:r>
              <a:rPr lang="en-US" sz="1800" dirty="0" err="1">
                <a:effectLst/>
                <a:latin typeface="NimbusRomNo9L"/>
              </a:rPr>
              <a:t>Lipinksi</a:t>
            </a:r>
            <a:r>
              <a:rPr lang="en-US" sz="1800" dirty="0">
                <a:effectLst/>
                <a:latin typeface="NimbusRomNo9L"/>
              </a:rPr>
              <a:t> descriptors. The results in- </a:t>
            </a:r>
            <a:r>
              <a:rPr lang="en-US" sz="1800" dirty="0" err="1">
                <a:effectLst/>
                <a:latin typeface="NimbusRomNo9L"/>
              </a:rPr>
              <a:t>dicate</a:t>
            </a:r>
            <a:r>
              <a:rPr lang="en-US" sz="1800" dirty="0">
                <a:effectLst/>
                <a:latin typeface="NimbusRomNo9L"/>
              </a:rPr>
              <a:t> that ‘pIC50’ is the primary measure used to distinguish active, intermediate and inactive compounds. </a:t>
            </a:r>
            <a:endParaRPr lang="en-US" dirty="0"/>
          </a:p>
          <a:p>
            <a:endParaRPr lang="en-US" dirty="0"/>
          </a:p>
        </p:txBody>
      </p:sp>
      <p:sp>
        <p:nvSpPr>
          <p:cNvPr id="4" name="Slide Number Placeholder 3"/>
          <p:cNvSpPr>
            <a:spLocks noGrp="1"/>
          </p:cNvSpPr>
          <p:nvPr>
            <p:ph type="sldNum" sz="quarter" idx="5"/>
          </p:nvPr>
        </p:nvSpPr>
        <p:spPr/>
        <p:txBody>
          <a:bodyPr/>
          <a:lstStyle/>
          <a:p>
            <a:fld id="{182A6F18-988F-E549-B748-33BFC013166E}" type="slidenum">
              <a:rPr lang="en-US" smtClean="0"/>
              <a:t>7</a:t>
            </a:fld>
            <a:endParaRPr lang="en-US"/>
          </a:p>
        </p:txBody>
      </p:sp>
    </p:spTree>
    <p:extLst>
      <p:ext uri="{BB962C8B-B14F-4D97-AF65-F5344CB8AC3E}">
        <p14:creationId xmlns:p14="http://schemas.microsoft.com/office/powerpoint/2010/main" val="74799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 next phase involves the conversion of the canonical formula into its corresponding molecular fingerprint with the help of the other descriptors. This is done with the aid of ‘</a:t>
            </a:r>
            <a:r>
              <a:rPr lang="en-US" sz="1800" dirty="0" err="1">
                <a:effectLst/>
                <a:latin typeface="TimesNewRomanPSMT"/>
              </a:rPr>
              <a:t>PaDEL</a:t>
            </a:r>
            <a:r>
              <a:rPr lang="en-US" sz="1800" dirty="0">
                <a:effectLst/>
                <a:latin typeface="TimesNewRomanPSMT"/>
              </a:rPr>
              <a:t>-Descriptor’, a software that is specifically designed to calculate molecular fingerprints and descriptors. The software removes any unnecessary salt or irrelevant organic compounds from the molecule and standardizes the data, before providing molecular fingerprints that comprise a 0 or 1 value in each column. Each column corresponds to a ‘</a:t>
            </a:r>
            <a:r>
              <a:rPr lang="en-US" sz="1800" dirty="0" err="1">
                <a:effectLst/>
                <a:latin typeface="TimesNewRomanPSMT"/>
              </a:rPr>
              <a:t>PubchemFPx</a:t>
            </a:r>
            <a:r>
              <a:rPr lang="en-US" sz="1800" dirty="0">
                <a:effectLst/>
                <a:latin typeface="TimesNewRomanPSMT"/>
              </a:rPr>
              <a:t>’ value, wherein </a:t>
            </a:r>
            <a:r>
              <a:rPr lang="en-US" sz="1800" dirty="0" err="1">
                <a:effectLst/>
                <a:latin typeface="TimesNewRomanPSMT"/>
              </a:rPr>
              <a:t>PubchemFP</a:t>
            </a:r>
            <a:r>
              <a:rPr lang="en-US" sz="1800" dirty="0">
                <a:effectLst/>
                <a:latin typeface="TimesNewRomanPSMT"/>
              </a:rPr>
              <a:t> distinguishes different molecules and x ranges from 0 to 880. The files required ‘</a:t>
            </a:r>
            <a:r>
              <a:rPr lang="en-US" sz="1800" dirty="0" err="1">
                <a:effectLst/>
                <a:latin typeface="TimesNewRomanPSMT"/>
              </a:rPr>
              <a:t>padel.zip</a:t>
            </a:r>
            <a:r>
              <a:rPr lang="en-US" sz="1800" dirty="0">
                <a:effectLst/>
                <a:latin typeface="TimesNewRomanPSMT"/>
              </a:rPr>
              <a:t>’ and ‘</a:t>
            </a:r>
            <a:r>
              <a:rPr lang="en-US" sz="1800" dirty="0" err="1">
                <a:effectLst/>
                <a:latin typeface="TimesNewRomanPSMT"/>
              </a:rPr>
              <a:t>padel.sh</a:t>
            </a:r>
            <a:r>
              <a:rPr lang="en-US" sz="1800" dirty="0">
                <a:effectLst/>
                <a:latin typeface="TimesNewRomanPSMT"/>
              </a:rPr>
              <a:t>’ were downloaded from the original ‘</a:t>
            </a:r>
            <a:r>
              <a:rPr lang="en-US" sz="1800" dirty="0" err="1">
                <a:effectLst/>
                <a:latin typeface="TimesNewRomanPSMT"/>
              </a:rPr>
              <a:t>Chembl</a:t>
            </a:r>
            <a:r>
              <a:rPr lang="en-US" sz="1800" dirty="0">
                <a:effectLst/>
                <a:latin typeface="TimesNewRomanPSMT"/>
              </a:rPr>
              <a:t>’ dataset and uploaded to Google Collaboratory for usage. The final dataset to be operated upon contains the molecular id, the molecular fingerprint of 881 columns and the ‘pIC50’ value. </a:t>
            </a:r>
            <a:endParaRPr lang="en-US" dirty="0"/>
          </a:p>
          <a:p>
            <a:endParaRPr lang="en-US" dirty="0"/>
          </a:p>
        </p:txBody>
      </p:sp>
      <p:sp>
        <p:nvSpPr>
          <p:cNvPr id="4" name="Slide Number Placeholder 3"/>
          <p:cNvSpPr>
            <a:spLocks noGrp="1"/>
          </p:cNvSpPr>
          <p:nvPr>
            <p:ph type="sldNum" sz="quarter" idx="5"/>
          </p:nvPr>
        </p:nvSpPr>
        <p:spPr/>
        <p:txBody>
          <a:bodyPr/>
          <a:lstStyle/>
          <a:p>
            <a:fld id="{182A6F18-988F-E549-B748-33BFC013166E}" type="slidenum">
              <a:rPr lang="en-US" smtClean="0"/>
              <a:t>10</a:t>
            </a:fld>
            <a:endParaRPr lang="en-US"/>
          </a:p>
        </p:txBody>
      </p:sp>
    </p:spTree>
    <p:extLst>
      <p:ext uri="{BB962C8B-B14F-4D97-AF65-F5344CB8AC3E}">
        <p14:creationId xmlns:p14="http://schemas.microsoft.com/office/powerpoint/2010/main" val="426157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r>
              <a:rPr lang="en-US" dirty="0" err="1"/>
              <a:t>Athulya</a:t>
            </a:r>
            <a:r>
              <a:rPr lang="en-US" dirty="0"/>
              <a:t>, Now the pIC50 value is continuous and because of which we are using Regressor model. The training model is distributed to 80% training data and 20% test data. We tried 8 different regressor models out of which the top 5 models has been selected and model validity techniques were used. The model validity techniques we used to compare different models are Root Mean Square Error and Mean Absolute Error. </a:t>
            </a:r>
          </a:p>
        </p:txBody>
      </p:sp>
      <p:sp>
        <p:nvSpPr>
          <p:cNvPr id="4" name="Slide Number Placeholder 3"/>
          <p:cNvSpPr>
            <a:spLocks noGrp="1"/>
          </p:cNvSpPr>
          <p:nvPr>
            <p:ph type="sldNum" sz="quarter" idx="5"/>
          </p:nvPr>
        </p:nvSpPr>
        <p:spPr/>
        <p:txBody>
          <a:bodyPr/>
          <a:lstStyle/>
          <a:p>
            <a:fld id="{182A6F18-988F-E549-B748-33BFC013166E}" type="slidenum">
              <a:rPr lang="en-US" smtClean="0"/>
              <a:t>11</a:t>
            </a:fld>
            <a:endParaRPr lang="en-US"/>
          </a:p>
        </p:txBody>
      </p:sp>
    </p:spTree>
    <p:extLst>
      <p:ext uri="{BB962C8B-B14F-4D97-AF65-F5344CB8AC3E}">
        <p14:creationId xmlns:p14="http://schemas.microsoft.com/office/powerpoint/2010/main" val="332011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3656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15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747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455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9486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48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683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664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2118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573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1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4/17/23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863573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4"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hyperlink" Target="https://tinyurl.com/dmdrugdiscover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DDDA05-FBDC-AEA3-7141-DA0D112A76BE}"/>
              </a:ext>
            </a:extLst>
          </p:cNvPr>
          <p:cNvPicPr>
            <a:picLocks noChangeAspect="1"/>
          </p:cNvPicPr>
          <p:nvPr/>
        </p:nvPicPr>
        <p:blipFill rotWithShape="1">
          <a:blip r:embed="rId3">
            <a:alphaModFix amt="90000"/>
          </a:blip>
          <a:srcRect t="22012" b="21739"/>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A83A4ED-056B-E662-01AB-8011CB9622D7}"/>
              </a:ext>
            </a:extLst>
          </p:cNvPr>
          <p:cNvSpPr>
            <a:spLocks noGrp="1"/>
          </p:cNvSpPr>
          <p:nvPr>
            <p:ph type="ctrTitle"/>
          </p:nvPr>
        </p:nvSpPr>
        <p:spPr>
          <a:xfrm>
            <a:off x="1629103" y="2244830"/>
            <a:ext cx="8933796" cy="1967574"/>
          </a:xfrm>
        </p:spPr>
        <p:txBody>
          <a:bodyPr>
            <a:normAutofit fontScale="90000"/>
          </a:bodyPr>
          <a:lstStyle/>
          <a:p>
            <a:r>
              <a:rPr lang="en-US" sz="3700" b="1">
                <a:effectLst/>
                <a:latin typeface="Times New Roman" panose="02020603050405020304" pitchFamily="18" charset="0"/>
                <a:cs typeface="Times New Roman" panose="02020603050405020304" pitchFamily="18" charset="0"/>
              </a:rPr>
              <a:t>Drug Discovery for Lung Cancer using </a:t>
            </a:r>
            <a:br>
              <a:rPr lang="en-US" sz="3700" b="1">
                <a:effectLst/>
                <a:latin typeface="Times New Roman" panose="02020603050405020304" pitchFamily="18" charset="0"/>
                <a:cs typeface="Times New Roman" panose="02020603050405020304" pitchFamily="18" charset="0"/>
              </a:rPr>
            </a:br>
            <a:br>
              <a:rPr lang="en-US" sz="3700" b="1">
                <a:effectLst/>
                <a:latin typeface="Times New Roman" panose="02020603050405020304" pitchFamily="18" charset="0"/>
                <a:cs typeface="Times New Roman" panose="02020603050405020304" pitchFamily="18" charset="0"/>
              </a:rPr>
            </a:br>
            <a:r>
              <a:rPr lang="en-US" sz="3700" b="1">
                <a:effectLst/>
                <a:latin typeface="Times New Roman" panose="02020603050405020304" pitchFamily="18" charset="0"/>
                <a:cs typeface="Times New Roman" panose="02020603050405020304" pitchFamily="18" charset="0"/>
              </a:rPr>
              <a:t>Data Mining Techniques </a:t>
            </a:r>
            <a:br>
              <a:rPr lang="en-US" sz="3700">
                <a:latin typeface="Times New Roman" panose="02020603050405020304" pitchFamily="18" charset="0"/>
                <a:cs typeface="Times New Roman" panose="02020603050405020304" pitchFamily="18" charset="0"/>
              </a:rPr>
            </a:br>
            <a:endParaRPr lang="en-US" sz="37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F93FEC-EACE-D802-735E-A55D8D690A54}"/>
              </a:ext>
            </a:extLst>
          </p:cNvPr>
          <p:cNvSpPr>
            <a:spLocks noGrp="1"/>
          </p:cNvSpPr>
          <p:nvPr>
            <p:ph type="subTitle" idx="1"/>
          </p:nvPr>
        </p:nvSpPr>
        <p:spPr>
          <a:xfrm>
            <a:off x="1629101" y="4457984"/>
            <a:ext cx="8936846" cy="681279"/>
          </a:xfrm>
        </p:spPr>
        <p:txBody>
          <a:bodyPr>
            <a:normAutofit/>
          </a:bodyPr>
          <a:lstStyle/>
          <a:p>
            <a:pPr>
              <a:lnSpc>
                <a:spcPct val="100000"/>
              </a:lnSpc>
              <a:spcAft>
                <a:spcPts val="600"/>
              </a:spcAft>
            </a:pPr>
            <a:r>
              <a:rPr lang="en-US" sz="1400" dirty="0">
                <a:latin typeface="Times New Roman" panose="02020603050405020304" pitchFamily="18" charset="0"/>
                <a:ea typeface="NSimSun" panose="020B0400000000000000" pitchFamily="34" charset="-122"/>
                <a:cs typeface="Times New Roman" panose="02020603050405020304" pitchFamily="18" charset="0"/>
              </a:rPr>
              <a:t>Group Member: </a:t>
            </a:r>
          </a:p>
          <a:p>
            <a:pPr>
              <a:lnSpc>
                <a:spcPct val="100000"/>
              </a:lnSpc>
              <a:spcAft>
                <a:spcPts val="600"/>
              </a:spcAft>
            </a:pPr>
            <a:r>
              <a:rPr lang="en-US" sz="1400" dirty="0" err="1">
                <a:latin typeface="Times New Roman" panose="02020603050405020304" pitchFamily="18" charset="0"/>
                <a:ea typeface="NSimSun" panose="020B0400000000000000" pitchFamily="34" charset="-122"/>
                <a:cs typeface="Times New Roman" panose="02020603050405020304" pitchFamily="18" charset="0"/>
              </a:rPr>
              <a:t>Athulya</a:t>
            </a:r>
            <a:r>
              <a:rPr lang="en-US" sz="1400" dirty="0">
                <a:latin typeface="Times New Roman" panose="02020603050405020304" pitchFamily="18" charset="0"/>
                <a:ea typeface="NSimSun" panose="020B0400000000000000" pitchFamily="34" charset="-122"/>
                <a:cs typeface="Times New Roman" panose="02020603050405020304" pitchFamily="18" charset="0"/>
              </a:rPr>
              <a:t> Anand | Diksha </a:t>
            </a:r>
            <a:r>
              <a:rPr lang="en-US" sz="1400" dirty="0" err="1">
                <a:latin typeface="Times New Roman" panose="02020603050405020304" pitchFamily="18" charset="0"/>
                <a:ea typeface="NSimSun" panose="020B0400000000000000" pitchFamily="34" charset="-122"/>
                <a:cs typeface="Times New Roman" panose="02020603050405020304" pitchFamily="18" charset="0"/>
              </a:rPr>
              <a:t>Adke</a:t>
            </a:r>
            <a:r>
              <a:rPr lang="en-US" sz="1400" dirty="0">
                <a:latin typeface="Times New Roman" panose="02020603050405020304" pitchFamily="18" charset="0"/>
                <a:ea typeface="NSimSun" panose="020B0400000000000000" pitchFamily="34" charset="-122"/>
                <a:cs typeface="Times New Roman" panose="02020603050405020304" pitchFamily="18" charset="0"/>
              </a:rPr>
              <a:t> | Atharva </a:t>
            </a:r>
            <a:r>
              <a:rPr lang="en-US" sz="1400" dirty="0" err="1">
                <a:latin typeface="Times New Roman" panose="02020603050405020304" pitchFamily="18" charset="0"/>
                <a:ea typeface="NSimSun" panose="020B0400000000000000" pitchFamily="34" charset="-122"/>
                <a:cs typeface="Times New Roman" panose="02020603050405020304" pitchFamily="18" charset="0"/>
              </a:rPr>
              <a:t>Karnik</a:t>
            </a:r>
            <a:r>
              <a:rPr lang="en-US" sz="1400" dirty="0">
                <a:latin typeface="Times New Roman" panose="02020603050405020304" pitchFamily="18" charset="0"/>
                <a:ea typeface="NSimSun" panose="020B0400000000000000" pitchFamily="34" charset="-122"/>
                <a:cs typeface="Times New Roman" panose="02020603050405020304" pitchFamily="18" charset="0"/>
              </a:rPr>
              <a:t> | </a:t>
            </a:r>
            <a:r>
              <a:rPr lang="en-US" sz="1400" dirty="0" err="1">
                <a:latin typeface="Times New Roman" panose="02020603050405020304" pitchFamily="18" charset="0"/>
                <a:ea typeface="NSimSun" panose="020B0400000000000000" pitchFamily="34" charset="-122"/>
                <a:cs typeface="Times New Roman" panose="02020603050405020304" pitchFamily="18" charset="0"/>
              </a:rPr>
              <a:t>Sricharraan</a:t>
            </a:r>
            <a:r>
              <a:rPr lang="en-US" sz="1400" dirty="0">
                <a:latin typeface="Times New Roman" panose="02020603050405020304" pitchFamily="18" charset="0"/>
                <a:ea typeface="NSimSun" panose="020B0400000000000000" pitchFamily="34" charset="-122"/>
                <a:cs typeface="Times New Roman" panose="02020603050405020304" pitchFamily="18" charset="0"/>
              </a:rPr>
              <a:t> Ramaswamy </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8121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868680" y="642594"/>
            <a:ext cx="6281928" cy="941278"/>
          </a:xfrm>
        </p:spPr>
        <p:txBody>
          <a:bodyPr>
            <a:normAutofit/>
          </a:bodyPr>
          <a:lstStyle/>
          <a:p>
            <a:r>
              <a:rPr lang="en-US" sz="3200" dirty="0">
                <a:latin typeface="Times New Roman" panose="02020603050405020304" pitchFamily="18" charset="0"/>
                <a:cs typeface="Times New Roman" panose="02020603050405020304" pitchFamily="18" charset="0"/>
              </a:rPr>
              <a:t>Molecular Fingerprint Computation</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868680" y="1851562"/>
            <a:ext cx="6281928" cy="3648456"/>
          </a:xfrm>
        </p:spPr>
        <p:txBody>
          <a:bodyPr>
            <a:noAutofit/>
          </a:bodyPr>
          <a:lstStyle/>
          <a:p>
            <a:r>
              <a:rPr lang="en-US" sz="1600" b="0" i="0" u="none" strike="noStrike" dirty="0" err="1">
                <a:effectLst/>
                <a:latin typeface="Times New Roman" panose="02020603050405020304" pitchFamily="18" charset="0"/>
                <a:cs typeface="Times New Roman" panose="02020603050405020304" pitchFamily="18" charset="0"/>
              </a:rPr>
              <a:t>PaDEL</a:t>
            </a:r>
            <a:r>
              <a:rPr lang="en-US" sz="1600" b="0" i="0" u="none" strike="noStrike" dirty="0">
                <a:effectLst/>
                <a:latin typeface="Times New Roman" panose="02020603050405020304" pitchFamily="18" charset="0"/>
                <a:cs typeface="Times New Roman" panose="02020603050405020304" pitchFamily="18" charset="0"/>
              </a:rPr>
              <a:t>-Descriptor software calculates molecular fingerprints and descriptors from the canonical formula.</a:t>
            </a:r>
          </a:p>
          <a:p>
            <a:r>
              <a:rPr lang="en-US" sz="1600" b="0" i="0" u="none" strike="noStrike" dirty="0">
                <a:effectLst/>
                <a:latin typeface="Times New Roman" panose="02020603050405020304" pitchFamily="18" charset="0"/>
                <a:cs typeface="Times New Roman" panose="02020603050405020304" pitchFamily="18" charset="0"/>
              </a:rPr>
              <a:t>The resulting molecular fingerprint has 0 or 1 values in 881 columns, corresponding to a </a:t>
            </a:r>
            <a:r>
              <a:rPr lang="en-US" sz="1600" b="0" i="0" u="none" strike="noStrike" dirty="0" err="1">
                <a:effectLst/>
                <a:latin typeface="Times New Roman" panose="02020603050405020304" pitchFamily="18" charset="0"/>
                <a:cs typeface="Times New Roman" panose="02020603050405020304" pitchFamily="18" charset="0"/>
              </a:rPr>
              <a:t>PubchemFPx</a:t>
            </a:r>
            <a:r>
              <a:rPr lang="en-US" sz="1600" b="0" i="0" u="none" strike="noStrike" dirty="0">
                <a:effectLst/>
                <a:latin typeface="Times New Roman" panose="02020603050405020304" pitchFamily="18" charset="0"/>
                <a:cs typeface="Times New Roman" panose="02020603050405020304" pitchFamily="18" charset="0"/>
              </a:rPr>
              <a:t> value.</a:t>
            </a:r>
          </a:p>
          <a:p>
            <a:r>
              <a:rPr lang="en-US" sz="1600" b="0" i="0" u="none" strike="noStrike" dirty="0" err="1">
                <a:effectLst/>
                <a:latin typeface="Times New Roman" panose="02020603050405020304" pitchFamily="18" charset="0"/>
                <a:cs typeface="Times New Roman" panose="02020603050405020304" pitchFamily="18" charset="0"/>
              </a:rPr>
              <a:t>PaDEL</a:t>
            </a:r>
            <a:r>
              <a:rPr lang="en-US" sz="1600" b="0" i="0" u="none" strike="noStrike" dirty="0">
                <a:effectLst/>
                <a:latin typeface="Times New Roman" panose="02020603050405020304" pitchFamily="18" charset="0"/>
                <a:cs typeface="Times New Roman" panose="02020603050405020304" pitchFamily="18" charset="0"/>
              </a:rPr>
              <a:t>-Descriptor standardizes data and removes unnecessary salt or irrelevant organic compounds.</a:t>
            </a:r>
          </a:p>
          <a:p>
            <a:r>
              <a:rPr lang="en-US" sz="1600" b="0" i="0" u="none" strike="noStrike" dirty="0">
                <a:effectLst/>
                <a:latin typeface="Times New Roman" panose="02020603050405020304" pitchFamily="18" charset="0"/>
                <a:cs typeface="Times New Roman" panose="02020603050405020304" pitchFamily="18" charset="0"/>
              </a:rPr>
              <a:t>'</a:t>
            </a:r>
            <a:r>
              <a:rPr lang="en-US" sz="1600" b="0" i="0" u="none" strike="noStrike" dirty="0" err="1">
                <a:effectLst/>
                <a:latin typeface="Times New Roman" panose="02020603050405020304" pitchFamily="18" charset="0"/>
                <a:cs typeface="Times New Roman" panose="02020603050405020304" pitchFamily="18" charset="0"/>
              </a:rPr>
              <a:t>padel.zip</a:t>
            </a:r>
            <a:r>
              <a:rPr lang="en-US" sz="1600" b="0" i="0" u="none" strike="noStrike" dirty="0">
                <a:effectLst/>
                <a:latin typeface="Times New Roman" panose="02020603050405020304" pitchFamily="18" charset="0"/>
                <a:cs typeface="Times New Roman" panose="02020603050405020304" pitchFamily="18" charset="0"/>
              </a:rPr>
              <a:t>' and '</a:t>
            </a:r>
            <a:r>
              <a:rPr lang="en-US" sz="1600" b="0" i="0" u="none" strike="noStrike" dirty="0" err="1">
                <a:effectLst/>
                <a:latin typeface="Times New Roman" panose="02020603050405020304" pitchFamily="18" charset="0"/>
                <a:cs typeface="Times New Roman" panose="02020603050405020304" pitchFamily="18" charset="0"/>
              </a:rPr>
              <a:t>padel.sh</a:t>
            </a:r>
            <a:r>
              <a:rPr lang="en-US" sz="1600" b="0" i="0" u="none" strike="noStrike" dirty="0">
                <a:effectLst/>
                <a:latin typeface="Times New Roman" panose="02020603050405020304" pitchFamily="18" charset="0"/>
                <a:cs typeface="Times New Roman" panose="02020603050405020304" pitchFamily="18" charset="0"/>
              </a:rPr>
              <a:t>' files were downloaded from the </a:t>
            </a:r>
            <a:r>
              <a:rPr lang="en-US" sz="1600" b="0" i="0" u="none" strike="noStrike" dirty="0" err="1">
                <a:effectLst/>
                <a:latin typeface="Times New Roman" panose="02020603050405020304" pitchFamily="18" charset="0"/>
                <a:cs typeface="Times New Roman" panose="02020603050405020304" pitchFamily="18" charset="0"/>
              </a:rPr>
              <a:t>Chembl</a:t>
            </a:r>
            <a:r>
              <a:rPr lang="en-US" sz="1600" b="0" i="0" u="none" strike="noStrike" dirty="0">
                <a:effectLst/>
                <a:latin typeface="Times New Roman" panose="02020603050405020304" pitchFamily="18" charset="0"/>
                <a:cs typeface="Times New Roman" panose="02020603050405020304" pitchFamily="18" charset="0"/>
              </a:rPr>
              <a:t> dataset </a:t>
            </a:r>
          </a:p>
          <a:p>
            <a:r>
              <a:rPr lang="en-US" sz="1600" b="0" i="0" u="none" strike="noStrike" dirty="0">
                <a:effectLst/>
                <a:latin typeface="Times New Roman" panose="02020603050405020304" pitchFamily="18" charset="0"/>
                <a:cs typeface="Times New Roman" panose="02020603050405020304" pitchFamily="18" charset="0"/>
              </a:rPr>
              <a:t>The final dataset contains molecular ID, molecular fingerprint of 881 columns, and pIC50 value.</a:t>
            </a:r>
          </a:p>
          <a:p>
            <a:endParaRPr lang="en-US" sz="1600" b="0" i="0" u="none" strike="noStrike" dirty="0">
              <a:effectLst/>
              <a:latin typeface="Times New Roman" panose="02020603050405020304" pitchFamily="18" charset="0"/>
              <a:cs typeface="Times New Roman" panose="02020603050405020304" pitchFamily="18" charset="0"/>
            </a:endParaRPr>
          </a:p>
        </p:txBody>
      </p:sp>
      <p:pic>
        <p:nvPicPr>
          <p:cNvPr id="19" name="Picture 18" descr="Black fingerprints with one red fingerprint">
            <a:extLst>
              <a:ext uri="{FF2B5EF4-FFF2-40B4-BE49-F238E27FC236}">
                <a16:creationId xmlns:a16="http://schemas.microsoft.com/office/drawing/2014/main" id="{96C62129-CCC4-5605-7030-636AE6C27FFF}"/>
              </a:ext>
            </a:extLst>
          </p:cNvPr>
          <p:cNvPicPr>
            <a:picLocks noChangeAspect="1"/>
          </p:cNvPicPr>
          <p:nvPr/>
        </p:nvPicPr>
        <p:blipFill rotWithShape="1">
          <a:blip r:embed="rId3"/>
          <a:srcRect r="35378" b="-2"/>
          <a:stretch/>
        </p:blipFill>
        <p:spPr>
          <a:xfrm>
            <a:off x="7906631" y="237744"/>
            <a:ext cx="4124416" cy="6382512"/>
          </a:xfrm>
          <a:prstGeom prst="rect">
            <a:avLst/>
          </a:prstGeom>
        </p:spPr>
      </p:pic>
      <p:graphicFrame>
        <p:nvGraphicFramePr>
          <p:cNvPr id="4" name="Diagram 3">
            <a:extLst>
              <a:ext uri="{FF2B5EF4-FFF2-40B4-BE49-F238E27FC236}">
                <a16:creationId xmlns:a16="http://schemas.microsoft.com/office/drawing/2014/main" id="{8B32C481-E2DC-8574-1FC7-9DAB5B9F0F2F}"/>
              </a:ext>
            </a:extLst>
          </p:cNvPr>
          <p:cNvGraphicFramePr/>
          <p:nvPr>
            <p:extLst>
              <p:ext uri="{D42A27DB-BD31-4B8C-83A1-F6EECF244321}">
                <p14:modId xmlns:p14="http://schemas.microsoft.com/office/powerpoint/2010/main" val="1953460303"/>
              </p:ext>
            </p:extLst>
          </p:nvPr>
        </p:nvGraphicFramePr>
        <p:xfrm>
          <a:off x="7974530" y="612221"/>
          <a:ext cx="3975859" cy="5633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233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868680" y="469657"/>
            <a:ext cx="6281928" cy="598856"/>
          </a:xfrm>
        </p:spPr>
        <p:txBody>
          <a:bodyPr>
            <a:normAutofit/>
          </a:bodyPr>
          <a:lstStyle/>
          <a:p>
            <a:pPr algn="ctr"/>
            <a:r>
              <a:rPr lang="en-US" sz="3600"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868680" y="2386584"/>
            <a:ext cx="628192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0F1F16D2-42FE-29DC-0B08-B88452F6AEAB}"/>
              </a:ext>
            </a:extLst>
          </p:cNvPr>
          <p:cNvGraphicFramePr/>
          <p:nvPr>
            <p:extLst>
              <p:ext uri="{D42A27DB-BD31-4B8C-83A1-F6EECF244321}">
                <p14:modId xmlns:p14="http://schemas.microsoft.com/office/powerpoint/2010/main" val="3103414165"/>
              </p:ext>
            </p:extLst>
          </p:nvPr>
        </p:nvGraphicFramePr>
        <p:xfrm>
          <a:off x="8038749" y="612221"/>
          <a:ext cx="3975859" cy="563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08166F0-0903-E0D7-C4DF-C5B628BDF7C9}"/>
              </a:ext>
            </a:extLst>
          </p:cNvPr>
          <p:cNvSpPr txBox="1"/>
          <p:nvPr/>
        </p:nvSpPr>
        <p:spPr>
          <a:xfrm>
            <a:off x="644960" y="1600814"/>
            <a:ext cx="6729368" cy="363176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is continuous hence implemented regressor models.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Built Regressor several regression models on the data and chose the best of the lot </a:t>
            </a:r>
            <a:r>
              <a:rPr lang="en-US" sz="1600" dirty="0" err="1">
                <a:latin typeface="Times New Roman" panose="02020603050405020304" pitchFamily="18" charset="0"/>
                <a:cs typeface="Times New Roman" panose="02020603050405020304" pitchFamily="18" charset="0"/>
              </a:rPr>
              <a:t>namaly</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Support Vector Regressor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Principal Component Regressor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Random Forest Regressor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K-nearest neighbor Regressor Model</a:t>
            </a:r>
          </a:p>
          <a:p>
            <a:pPr marL="742950" lvl="1"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Regressor Model</a:t>
            </a: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Evaluated RSE and MAE values for each model</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Plotted the Regression line for each model</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Compared results of each model to find the best performing model.</a:t>
            </a:r>
          </a:p>
        </p:txBody>
      </p:sp>
    </p:spTree>
    <p:extLst>
      <p:ext uri="{BB962C8B-B14F-4D97-AF65-F5344CB8AC3E}">
        <p14:creationId xmlns:p14="http://schemas.microsoft.com/office/powerpoint/2010/main" val="136336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D70066-9560-23FA-EA29-6D8E6919E65B}"/>
              </a:ext>
            </a:extLst>
          </p:cNvPr>
          <p:cNvSpPr txBox="1">
            <a:spLocks/>
          </p:cNvSpPr>
          <p:nvPr/>
        </p:nvSpPr>
        <p:spPr>
          <a:xfrm>
            <a:off x="1565019" y="379053"/>
            <a:ext cx="9792208" cy="5406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200" dirty="0">
                <a:latin typeface="Times New Roman" panose="02020603050405020304" pitchFamily="18" charset="0"/>
                <a:cs typeface="Times New Roman" panose="02020603050405020304" pitchFamily="18" charset="0"/>
              </a:rPr>
              <a:t>Intermediate Results</a:t>
            </a:r>
          </a:p>
        </p:txBody>
      </p:sp>
      <p:pic>
        <p:nvPicPr>
          <p:cNvPr id="12290" name="Picture 2">
            <a:extLst>
              <a:ext uri="{FF2B5EF4-FFF2-40B4-BE49-F238E27FC236}">
                <a16:creationId xmlns:a16="http://schemas.microsoft.com/office/drawing/2014/main" id="{321BA45B-8628-5E19-DF8F-D9E423787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04" y="987591"/>
            <a:ext cx="3431569" cy="262657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9E37664-7C81-BB9B-F5BA-F6369088F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0214" y="987590"/>
            <a:ext cx="3431571" cy="262657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C9C03435-6AFE-41D8-68A4-6BF9F91B78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5627" y="987590"/>
            <a:ext cx="3431569" cy="262657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096DF58F-A1D5-5D7C-687A-E9359F759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4430" y="3852374"/>
            <a:ext cx="3431569" cy="2626573"/>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2A05ADE5-CBB6-0D71-B6AF-5C5730E4E7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9842" y="3852373"/>
            <a:ext cx="3431569" cy="262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44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E036FA7-FCFA-8C4E-51C6-05A28F05A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03" y="996594"/>
            <a:ext cx="6072025" cy="37900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8AD804F-4792-3E3B-4F88-FD132B699E43}"/>
              </a:ext>
            </a:extLst>
          </p:cNvPr>
          <p:cNvSpPr>
            <a:spLocks noGrp="1"/>
          </p:cNvSpPr>
          <p:nvPr>
            <p:ph type="title"/>
          </p:nvPr>
        </p:nvSpPr>
        <p:spPr>
          <a:xfrm>
            <a:off x="1175512" y="520834"/>
            <a:ext cx="9792208" cy="475760"/>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Comparison of Results</a:t>
            </a:r>
          </a:p>
        </p:txBody>
      </p:sp>
      <p:pic>
        <p:nvPicPr>
          <p:cNvPr id="8" name="Picture 7" descr="Table&#10;&#10;Description automatically generated with medium confidence">
            <a:extLst>
              <a:ext uri="{FF2B5EF4-FFF2-40B4-BE49-F238E27FC236}">
                <a16:creationId xmlns:a16="http://schemas.microsoft.com/office/drawing/2014/main" id="{150846B3-F800-5F4F-6DC5-500C80402383}"/>
              </a:ext>
            </a:extLst>
          </p:cNvPr>
          <p:cNvPicPr>
            <a:picLocks noChangeAspect="1"/>
          </p:cNvPicPr>
          <p:nvPr/>
        </p:nvPicPr>
        <p:blipFill>
          <a:blip r:embed="rId4"/>
          <a:stretch>
            <a:fillRect/>
          </a:stretch>
        </p:blipFill>
        <p:spPr>
          <a:xfrm>
            <a:off x="1531706" y="4932594"/>
            <a:ext cx="4200418" cy="1316798"/>
          </a:xfrm>
          <a:prstGeom prst="rect">
            <a:avLst/>
          </a:prstGeom>
        </p:spPr>
      </p:pic>
      <p:sp>
        <p:nvSpPr>
          <p:cNvPr id="9" name="TextBox 8">
            <a:extLst>
              <a:ext uri="{FF2B5EF4-FFF2-40B4-BE49-F238E27FC236}">
                <a16:creationId xmlns:a16="http://schemas.microsoft.com/office/drawing/2014/main" id="{6ED7D9E6-A7BD-A09E-EDD5-1C73D626451F}"/>
              </a:ext>
            </a:extLst>
          </p:cNvPr>
          <p:cNvSpPr txBox="1"/>
          <p:nvPr/>
        </p:nvSpPr>
        <p:spPr>
          <a:xfrm>
            <a:off x="6883686" y="2767280"/>
            <a:ext cx="471241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RMSE values for SVM Regressor is 1.19 and Random Forest Regressor is 1.184. </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Both are having similar values, however Random Forest regressor with lower RMSE turns out to be the best performing model.</a:t>
            </a:r>
          </a:p>
        </p:txBody>
      </p:sp>
    </p:spTree>
    <p:extLst>
      <p:ext uri="{BB962C8B-B14F-4D97-AF65-F5344CB8AC3E}">
        <p14:creationId xmlns:p14="http://schemas.microsoft.com/office/powerpoint/2010/main" val="255813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1175512" y="520833"/>
            <a:ext cx="9792208" cy="742911"/>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1085851" y="1557912"/>
            <a:ext cx="9881870" cy="4232755"/>
          </a:xfrm>
        </p:spPr>
        <p:txBody>
          <a:bodyPr>
            <a:noAutofit/>
          </a:bodyPr>
          <a:lstStyle/>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Random Forest regressor is the best performing model based on comparing RMSE and MAE values.</a:t>
            </a:r>
          </a:p>
          <a:p>
            <a:pPr lvl="1"/>
            <a:r>
              <a:rPr lang="en-US" sz="1600" b="0" i="0" u="none" strike="noStrike" dirty="0">
                <a:solidFill>
                  <a:srgbClr val="D1D5DB"/>
                </a:solidFill>
                <a:effectLst/>
                <a:latin typeface="Times New Roman" panose="02020603050405020304" pitchFamily="18" charset="0"/>
                <a:cs typeface="Times New Roman" panose="02020603050405020304" pitchFamily="18" charset="0"/>
              </a:rPr>
              <a:t>RMSE and MAE values of 1.184 and 0.877, respectively, are acceptable since the target variable ranges from 0-10.</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SVM regressor is the second-best model.</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Regression lines for both models are closer to the origin than other models.</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PCA regressor has the farthest regression line from the origin with the highest RMSE value.</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Using the Random Forest Regressor model, pIC50 values were predicted very close to the experimental values.</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Therefore, we can conclude that the Random Forest Regressor model is effective for predicting pIC50 values</a:t>
            </a:r>
            <a:r>
              <a:rPr lang="en-US" sz="1600" dirty="0">
                <a:solidFill>
                  <a:srgbClr val="D1D5DB"/>
                </a:solidFill>
                <a:latin typeface="Times New Roman" panose="02020603050405020304" pitchFamily="18" charset="0"/>
                <a:cs typeface="Times New Roman" panose="02020603050405020304" pitchFamily="18" charset="0"/>
              </a:rPr>
              <a:t> and in predicting the drug efficacy. </a:t>
            </a:r>
            <a:endParaRPr lang="en-US" sz="1600" b="0" i="0" u="none" strike="noStrike" dirty="0">
              <a:solidFill>
                <a:srgbClr val="D1D5DB"/>
              </a:solidFill>
              <a:effectLst/>
              <a:latin typeface="Times New Roman" panose="02020603050405020304" pitchFamily="18" charset="0"/>
              <a:cs typeface="Times New Roman" panose="02020603050405020304" pitchFamily="18" charset="0"/>
            </a:endParaRPr>
          </a:p>
          <a:p>
            <a:endParaRPr lang="en-US" sz="1600" dirty="0">
              <a:solidFill>
                <a:srgbClr val="D1D5DB"/>
              </a:solidFill>
              <a:latin typeface="Times New Roman" panose="02020603050405020304" pitchFamily="18" charset="0"/>
              <a:cs typeface="Times New Roman" panose="02020603050405020304" pitchFamily="18" charset="0"/>
            </a:endParaRPr>
          </a:p>
          <a:p>
            <a:r>
              <a:rPr lang="en-US" sz="1600" b="0" i="0" u="none" strike="noStrike" dirty="0">
                <a:solidFill>
                  <a:srgbClr val="D1D5DB"/>
                </a:solidFill>
                <a:effectLst/>
                <a:latin typeface="Times New Roman" panose="02020603050405020304" pitchFamily="18" charset="0"/>
                <a:cs typeface="Times New Roman" panose="02020603050405020304" pitchFamily="18" charset="0"/>
                <a:hlinkClick r:id="rId3"/>
              </a:rPr>
              <a:t>Project Deployment and Maintanence </a:t>
            </a:r>
            <a:endParaRPr lang="en-US" sz="1600" b="0" i="0" u="none" strike="noStrike" dirty="0">
              <a:solidFill>
                <a:srgbClr val="D1D5DB"/>
              </a:solidFill>
              <a:effectLst/>
              <a:latin typeface="Times New Roman" panose="02020603050405020304" pitchFamily="18" charset="0"/>
              <a:cs typeface="Times New Roman" panose="02020603050405020304" pitchFamily="18" charset="0"/>
            </a:endParaRPr>
          </a:p>
          <a:p>
            <a:endParaRPr lang="en-US" sz="1600" dirty="0">
              <a:solidFill>
                <a:srgbClr val="D1D5DB"/>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B35AE70-10B8-DC7A-7CEF-832B5CA0628D}"/>
              </a:ext>
            </a:extLst>
          </p:cNvPr>
          <p:cNvSpPr txBox="1">
            <a:spLocks/>
          </p:cNvSpPr>
          <p:nvPr/>
        </p:nvSpPr>
        <p:spPr>
          <a:xfrm>
            <a:off x="1175510" y="1490409"/>
            <a:ext cx="9792209" cy="2116017"/>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4115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1175512" y="520833"/>
            <a:ext cx="9792208" cy="742911"/>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1175512" y="1557912"/>
            <a:ext cx="9792208" cy="4232755"/>
          </a:xfrm>
        </p:spPr>
        <p:txBody>
          <a:bodyPr>
            <a:noAutofit/>
          </a:bodyPr>
          <a:lstStyle/>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Lung cancer, particularly small cell lung cancer (SCLC), is a leading cause of cancer deaths globally.</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Abnormal activation of Epidermal Growth Factor Receptor (EGFR) plays a significant role in the development and progression of lung cancer.</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Inhibiting EGFR's multiplication is a target of various drugs being tested for efficacy.</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IC50 is a measure of the amount of drug needed to inhibit a biological process by 50%.</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The </a:t>
            </a:r>
            <a:r>
              <a:rPr lang="en-US" sz="1600" b="0" i="0" u="none" strike="noStrike" dirty="0" err="1">
                <a:solidFill>
                  <a:srgbClr val="D1D5DB"/>
                </a:solidFill>
                <a:effectLst/>
                <a:latin typeface="Times New Roman" panose="02020603050405020304" pitchFamily="18" charset="0"/>
                <a:cs typeface="Times New Roman" panose="02020603050405020304" pitchFamily="18" charset="0"/>
              </a:rPr>
              <a:t>ChEMBL</a:t>
            </a:r>
            <a:r>
              <a:rPr lang="en-US" sz="1600" b="0" i="0" u="none" strike="noStrike" dirty="0">
                <a:solidFill>
                  <a:srgbClr val="D1D5DB"/>
                </a:solidFill>
                <a:effectLst/>
                <a:latin typeface="Times New Roman" panose="02020603050405020304" pitchFamily="18" charset="0"/>
                <a:cs typeface="Times New Roman" panose="02020603050405020304" pitchFamily="18" charset="0"/>
              </a:rPr>
              <a:t> dataset provides molecular formulas for drugs used in our study.</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Later</a:t>
            </a:r>
            <a:r>
              <a:rPr lang="en-US" sz="1600" dirty="0">
                <a:solidFill>
                  <a:srgbClr val="D1D5DB"/>
                </a:solidFill>
                <a:latin typeface="Times New Roman" panose="02020603050405020304" pitchFamily="18" charset="0"/>
                <a:cs typeface="Times New Roman" panose="02020603050405020304" pitchFamily="18" charset="0"/>
              </a:rPr>
              <a:t>, </a:t>
            </a:r>
            <a:r>
              <a:rPr lang="en-US" sz="1600" b="0" i="0" u="none" strike="noStrike" dirty="0">
                <a:solidFill>
                  <a:srgbClr val="D1D5DB"/>
                </a:solidFill>
                <a:effectLst/>
                <a:latin typeface="Times New Roman" panose="02020603050405020304" pitchFamily="18" charset="0"/>
                <a:cs typeface="Times New Roman" panose="02020603050405020304" pitchFamily="18" charset="0"/>
              </a:rPr>
              <a:t>Molecular formulas were converted to molecular fingerprints using PubChem database.</a:t>
            </a:r>
          </a:p>
          <a:p>
            <a:r>
              <a:rPr lang="en-US" sz="1600" b="0" i="0" u="none" strike="noStrike" dirty="0">
                <a:solidFill>
                  <a:srgbClr val="D1D5DB"/>
                </a:solidFill>
                <a:effectLst/>
                <a:latin typeface="Times New Roman" panose="02020603050405020304" pitchFamily="18" charset="0"/>
                <a:cs typeface="Times New Roman" panose="02020603050405020304" pitchFamily="18" charset="0"/>
              </a:rPr>
              <a:t>Our study compares the performance of Support Vector, Principal Component, Random Forest, KNN and </a:t>
            </a:r>
            <a:r>
              <a:rPr lang="en-US" sz="1600" b="0" i="0" u="none" strike="noStrike" dirty="0" err="1">
                <a:solidFill>
                  <a:srgbClr val="D1D5DB"/>
                </a:solidFill>
                <a:effectLst/>
                <a:latin typeface="Times New Roman" panose="02020603050405020304" pitchFamily="18" charset="0"/>
                <a:cs typeface="Times New Roman" panose="02020603050405020304" pitchFamily="18" charset="0"/>
              </a:rPr>
              <a:t>XGBoost</a:t>
            </a:r>
            <a:r>
              <a:rPr lang="en-US" sz="1600" b="0" i="0" u="none" strike="noStrike" dirty="0">
                <a:solidFill>
                  <a:srgbClr val="D1D5DB"/>
                </a:solidFill>
                <a:effectLst/>
                <a:latin typeface="Times New Roman" panose="02020603050405020304" pitchFamily="18" charset="0"/>
                <a:cs typeface="Times New Roman" panose="02020603050405020304" pitchFamily="18" charset="0"/>
              </a:rPr>
              <a:t> regressor models in predicting drug efficacy.</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46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1175512" y="520833"/>
            <a:ext cx="9792208" cy="742911"/>
          </a:xfrm>
        </p:spPr>
        <p:txBody>
          <a:bodyP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1175511" y="1557912"/>
            <a:ext cx="9792209" cy="2116017"/>
          </a:xfrm>
        </p:spPr>
        <p:txBody>
          <a:bodyPr>
            <a:noAutofit/>
          </a:bodyPr>
          <a:lstStyle/>
          <a:p>
            <a:pPr algn="just"/>
            <a:r>
              <a:rPr lang="en-US" sz="1800" b="0" i="0" u="none" strike="noStrike" dirty="0">
                <a:effectLst/>
                <a:latin typeface="Times New Roman" panose="02020603050405020304" pitchFamily="18" charset="0"/>
                <a:cs typeface="Times New Roman" panose="02020603050405020304" pitchFamily="18" charset="0"/>
              </a:rPr>
              <a:t>Our project aims to improve patient outcomes and reduce the burden of lung cancer.</a:t>
            </a:r>
          </a:p>
          <a:p>
            <a:pPr algn="just"/>
            <a:r>
              <a:rPr lang="en-US" sz="1800" b="0" i="0" u="none" strike="noStrike" dirty="0">
                <a:effectLst/>
                <a:latin typeface="Times New Roman" panose="02020603050405020304" pitchFamily="18" charset="0"/>
                <a:cs typeface="Times New Roman" panose="02020603050405020304" pitchFamily="18" charset="0"/>
              </a:rPr>
              <a:t>Our medication development endeavor offers opportunities for significant advancements in lung cancer biology.</a:t>
            </a:r>
          </a:p>
          <a:p>
            <a:pPr algn="just"/>
            <a:r>
              <a:rPr lang="en-US" sz="1800" b="0" i="0" u="none" strike="noStrike" dirty="0">
                <a:effectLst/>
                <a:latin typeface="Times New Roman" panose="02020603050405020304" pitchFamily="18" charset="0"/>
                <a:cs typeface="Times New Roman" panose="02020603050405020304" pitchFamily="18" charset="0"/>
              </a:rPr>
              <a:t>We aim to provide better treatment choices, higher survival rates, and improved patient quality of life.</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0799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1175512" y="520833"/>
            <a:ext cx="9792208" cy="742911"/>
          </a:xfrm>
        </p:spPr>
        <p:txBody>
          <a:bodyPr>
            <a:normAutofit/>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1175511" y="1557912"/>
            <a:ext cx="9792209" cy="1871088"/>
          </a:xfrm>
        </p:spPr>
        <p:txBody>
          <a:bodyPr>
            <a:noAutofit/>
          </a:bodyPr>
          <a:lstStyle/>
          <a:p>
            <a:pPr algn="just"/>
            <a:r>
              <a:rPr lang="en-US" sz="1800" b="0" i="0" u="none" strike="noStrike" dirty="0">
                <a:effectLst/>
                <a:latin typeface="Times New Roman" panose="02020603050405020304" pitchFamily="18" charset="0"/>
                <a:cs typeface="Times New Roman" panose="02020603050405020304" pitchFamily="18" charset="0"/>
              </a:rPr>
              <a:t>EGFR-positive lung cancer is a rare and aggressive tumor, accounting for 10-15% of cases in the US.</a:t>
            </a:r>
          </a:p>
          <a:p>
            <a:pPr algn="just"/>
            <a:r>
              <a:rPr lang="en-US" sz="1800" b="0" i="0" u="none" strike="noStrike" dirty="0">
                <a:effectLst/>
                <a:latin typeface="Times New Roman" panose="02020603050405020304" pitchFamily="18" charset="0"/>
                <a:cs typeface="Times New Roman" panose="02020603050405020304" pitchFamily="18" charset="0"/>
              </a:rPr>
              <a:t>Initially, there was insufficient data for prediction, but thanks to the efforts of scientists, we can now predict the efficacy of compounds in lung cancer treatment.</a:t>
            </a:r>
          </a:p>
          <a:p>
            <a:pPr algn="just"/>
            <a:r>
              <a:rPr lang="en-US" sz="1800" b="0" i="0" u="none" strike="noStrike" dirty="0">
                <a:effectLst/>
                <a:latin typeface="Times New Roman" panose="02020603050405020304" pitchFamily="18" charset="0"/>
                <a:cs typeface="Times New Roman" panose="02020603050405020304" pitchFamily="18" charset="0"/>
              </a:rPr>
              <a:t>Our methods allow us to accurately predict the efficacy of a compound, making it easier to test potential treatments.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0640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1175512" y="520833"/>
            <a:ext cx="9792208" cy="742911"/>
          </a:xfrm>
        </p:spPr>
        <p:txBody>
          <a:bodyPr>
            <a:normAutofit/>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1175511" y="1557912"/>
            <a:ext cx="9792209" cy="4232755"/>
          </a:xfrm>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FB24CA62-145E-A409-F71E-D28F52FF4D21}"/>
              </a:ext>
            </a:extLst>
          </p:cNvPr>
          <p:cNvGraphicFramePr/>
          <p:nvPr>
            <p:extLst>
              <p:ext uri="{D42A27DB-BD31-4B8C-83A1-F6EECF244321}">
                <p14:modId xmlns:p14="http://schemas.microsoft.com/office/powerpoint/2010/main" val="3660390170"/>
              </p:ext>
            </p:extLst>
          </p:nvPr>
        </p:nvGraphicFramePr>
        <p:xfrm>
          <a:off x="1224280" y="1771650"/>
          <a:ext cx="9743440" cy="3824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hEMBL is 10 years old in 2019!">
            <a:extLst>
              <a:ext uri="{FF2B5EF4-FFF2-40B4-BE49-F238E27FC236}">
                <a16:creationId xmlns:a16="http://schemas.microsoft.com/office/drawing/2014/main" id="{1E035592-87F8-B3B0-1E96-D1F1345A93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281" y="2487758"/>
            <a:ext cx="1598836" cy="430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ubChem">
            <a:extLst>
              <a:ext uri="{FF2B5EF4-FFF2-40B4-BE49-F238E27FC236}">
                <a16:creationId xmlns:a16="http://schemas.microsoft.com/office/drawing/2014/main" id="{1D95B463-DFF5-750A-4732-EC7EFADD88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4279" y="4425933"/>
            <a:ext cx="1377426" cy="37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6684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9">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868680" y="642594"/>
            <a:ext cx="6281928" cy="647364"/>
          </a:xfrm>
        </p:spPr>
        <p:txBody>
          <a:bodyPr>
            <a:normAutofit/>
          </a:bodyPr>
          <a:lstStyle/>
          <a:p>
            <a:r>
              <a:rPr lang="en-US" sz="3200" dirty="0">
                <a:latin typeface="Times New Roman" panose="02020603050405020304" pitchFamily="18" charset="0"/>
                <a:cs typeface="Times New Roman" panose="02020603050405020304" pitchFamily="18" charset="0"/>
              </a:rPr>
              <a:t>Data Collection &amp; Pre-processing</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868680" y="2386584"/>
            <a:ext cx="628192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8" name="TextBox 8">
            <a:extLst>
              <a:ext uri="{FF2B5EF4-FFF2-40B4-BE49-F238E27FC236}">
                <a16:creationId xmlns:a16="http://schemas.microsoft.com/office/drawing/2014/main" id="{CB8E6DB8-E4D4-5450-3B0F-8A709FFE24C7}"/>
              </a:ext>
            </a:extLst>
          </p:cNvPr>
          <p:cNvGraphicFramePr/>
          <p:nvPr>
            <p:extLst>
              <p:ext uri="{D42A27DB-BD31-4B8C-83A1-F6EECF244321}">
                <p14:modId xmlns:p14="http://schemas.microsoft.com/office/powerpoint/2010/main" val="621426992"/>
              </p:ext>
            </p:extLst>
          </p:nvPr>
        </p:nvGraphicFramePr>
        <p:xfrm>
          <a:off x="449036" y="1527702"/>
          <a:ext cx="6972300"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AEECBE67-C7B7-D9FA-0F64-5EB944772F1E}"/>
              </a:ext>
            </a:extLst>
          </p:cNvPr>
          <p:cNvGraphicFramePr/>
          <p:nvPr>
            <p:extLst>
              <p:ext uri="{D42A27DB-BD31-4B8C-83A1-F6EECF244321}">
                <p14:modId xmlns:p14="http://schemas.microsoft.com/office/powerpoint/2010/main" val="110953328"/>
              </p:ext>
            </p:extLst>
          </p:nvPr>
        </p:nvGraphicFramePr>
        <p:xfrm>
          <a:off x="7775509" y="237744"/>
          <a:ext cx="4274050" cy="63825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0942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868680" y="469657"/>
            <a:ext cx="6281928" cy="598856"/>
          </a:xfrm>
        </p:spPr>
        <p:txBody>
          <a:bodyPr>
            <a:normAutofit/>
          </a:bodyPr>
          <a:lstStyle/>
          <a:p>
            <a:pPr algn="ctr"/>
            <a:r>
              <a:rPr lang="en-US" sz="3600"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868680" y="2386584"/>
            <a:ext cx="628192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0F1F16D2-42FE-29DC-0B08-B88452F6AEAB}"/>
              </a:ext>
            </a:extLst>
          </p:cNvPr>
          <p:cNvGraphicFramePr/>
          <p:nvPr>
            <p:extLst>
              <p:ext uri="{D42A27DB-BD31-4B8C-83A1-F6EECF244321}">
                <p14:modId xmlns:p14="http://schemas.microsoft.com/office/powerpoint/2010/main" val="3872640895"/>
              </p:ext>
            </p:extLst>
          </p:nvPr>
        </p:nvGraphicFramePr>
        <p:xfrm>
          <a:off x="8038749" y="612221"/>
          <a:ext cx="3975859" cy="563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9494D97D-E8BC-9D0E-2E2C-F14AE0C1E780}"/>
              </a:ext>
            </a:extLst>
          </p:cNvPr>
          <p:cNvSpPr txBox="1"/>
          <p:nvPr/>
        </p:nvSpPr>
        <p:spPr>
          <a:xfrm>
            <a:off x="696047" y="1440852"/>
            <a:ext cx="6591167" cy="4216539"/>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The dataset consists of molecular ID, canonical formula in the form of 'SMILE', and IC50 value indicating bioactivity data.</a:t>
            </a:r>
          </a:p>
          <a:p>
            <a:pPr algn="l"/>
            <a:endParaRPr lang="en-US" sz="1600" b="0" i="0" u="none" strike="noStrike"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Lipinski's rule of five is applied to determine if a chemical compound is an active drug in humans.</a:t>
            </a:r>
          </a:p>
          <a:p>
            <a:pPr lvl="1"/>
            <a:endParaRPr lang="en-US" sz="1200" b="0" i="0" u="none" strike="noStrike"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The negative logarithmic scale of IC50 is computed and recorded as 'pIC50’.</a:t>
            </a:r>
          </a:p>
          <a:p>
            <a:pPr algn="l"/>
            <a:endParaRPr lang="en-US" sz="1600" b="0" i="0" u="none" strike="noStrike"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A function is created to test the molecule using Lipinski descriptors: MW, </a:t>
            </a:r>
            <a:r>
              <a:rPr lang="en-US" sz="1600" b="0" i="0" u="none" strike="noStrike" dirty="0" err="1">
                <a:effectLst/>
                <a:latin typeface="Times New Roman" panose="02020603050405020304" pitchFamily="18" charset="0"/>
                <a:cs typeface="Times New Roman" panose="02020603050405020304" pitchFamily="18" charset="0"/>
              </a:rPr>
              <a:t>LogP</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NumH</a:t>
            </a:r>
            <a:r>
              <a:rPr lang="en-US" sz="1600" b="0" i="0" u="none" strike="noStrike" dirty="0">
                <a:effectLst/>
                <a:latin typeface="Times New Roman" panose="02020603050405020304" pitchFamily="18" charset="0"/>
                <a:cs typeface="Times New Roman" panose="02020603050405020304" pitchFamily="18" charset="0"/>
              </a:rPr>
              <a:t>-Donors, and </a:t>
            </a:r>
            <a:r>
              <a:rPr lang="en-US" sz="1600" b="0" i="0" u="none" strike="noStrike" dirty="0" err="1">
                <a:effectLst/>
                <a:latin typeface="Times New Roman" panose="02020603050405020304" pitchFamily="18" charset="0"/>
                <a:cs typeface="Times New Roman" panose="02020603050405020304" pitchFamily="18" charset="0"/>
              </a:rPr>
              <a:t>NumHAcceptors</a:t>
            </a:r>
            <a:r>
              <a:rPr lang="en-US" sz="1600" b="0" i="0" u="none" strike="noStrike" dirty="0">
                <a:effectLst/>
                <a:latin typeface="Times New Roman" panose="02020603050405020304" pitchFamily="18" charset="0"/>
                <a:cs typeface="Times New Roman" panose="02020603050405020304" pitchFamily="18" charset="0"/>
              </a:rPr>
              <a:t>.</a:t>
            </a:r>
          </a:p>
          <a:p>
            <a:pPr algn="l"/>
            <a:endParaRPr lang="en-US" sz="1600" b="0" i="0" u="none" strike="noStrike"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Exploratory data analysis is carried out on the dataset using pIC50 as the selection criteria and Lipinski descriptors.</a:t>
            </a:r>
          </a:p>
          <a:p>
            <a:pPr algn="l"/>
            <a:endParaRPr lang="en-US" sz="1600" b="0" i="0" u="none" strike="noStrike"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pIC50 is the primary measure used to distinguish active, intermediate, and inactive compounds.</a:t>
            </a:r>
          </a:p>
        </p:txBody>
      </p:sp>
    </p:spTree>
    <p:extLst>
      <p:ext uri="{BB962C8B-B14F-4D97-AF65-F5344CB8AC3E}">
        <p14:creationId xmlns:p14="http://schemas.microsoft.com/office/powerpoint/2010/main" val="84875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BA1F-8D6D-83E5-05E1-76DEFBE896A0}"/>
              </a:ext>
            </a:extLst>
          </p:cNvPr>
          <p:cNvSpPr>
            <a:spLocks noGrp="1"/>
          </p:cNvSpPr>
          <p:nvPr>
            <p:ph type="title"/>
          </p:nvPr>
        </p:nvSpPr>
        <p:spPr>
          <a:xfrm>
            <a:off x="3704347" y="475018"/>
            <a:ext cx="6603538" cy="538935"/>
          </a:xfrm>
        </p:spPr>
        <p:txBody>
          <a:bodyPr>
            <a:normAutofit fontScale="90000"/>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2194364B-45D1-254B-BA8B-B0E000E658E0}"/>
              </a:ext>
            </a:extLst>
          </p:cNvPr>
          <p:cNvSpPr>
            <a:spLocks noGrp="1"/>
          </p:cNvSpPr>
          <p:nvPr>
            <p:ph idx="1"/>
          </p:nvPr>
        </p:nvSpPr>
        <p:spPr>
          <a:xfrm>
            <a:off x="868680" y="2386584"/>
            <a:ext cx="660353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9222" name="Picture 6">
            <a:extLst>
              <a:ext uri="{FF2B5EF4-FFF2-40B4-BE49-F238E27FC236}">
                <a16:creationId xmlns:a16="http://schemas.microsoft.com/office/drawing/2014/main" id="{D51C0F9C-32D3-381E-1AD1-2F388BA690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6389" y="3920147"/>
            <a:ext cx="3595381" cy="246283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226F852B-5556-34A9-FE4B-5D3CFDE43F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8680" y="1114067"/>
            <a:ext cx="3623090" cy="2472759"/>
          </a:xfrm>
          <a:prstGeom prst="rect">
            <a:avLst/>
          </a:prstGeom>
          <a:noFill/>
          <a:extLst>
            <a:ext uri="{909E8E84-426E-40DD-AFC4-6F175D3DCCD1}">
              <a14:hiddenFill xmlns:a14="http://schemas.microsoft.com/office/drawing/2010/main">
                <a:solidFill>
                  <a:srgbClr val="FFFFFF"/>
                </a:solidFill>
              </a14:hiddenFill>
            </a:ext>
          </a:extLst>
        </p:spPr>
      </p:pic>
      <p:sp>
        <p:nvSpPr>
          <p:cNvPr id="9229" name="Rectangle 9228">
            <a:extLst>
              <a:ext uri="{FF2B5EF4-FFF2-40B4-BE49-F238E27FC236}">
                <a16:creationId xmlns:a16="http://schemas.microsoft.com/office/drawing/2014/main" id="{1EE8F117-D5DC-4AF4-AD72-FB7A93BAA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pic>
        <p:nvPicPr>
          <p:cNvPr id="9226" name="Picture 10">
            <a:extLst>
              <a:ext uri="{FF2B5EF4-FFF2-40B4-BE49-F238E27FC236}">
                <a16:creationId xmlns:a16="http://schemas.microsoft.com/office/drawing/2014/main" id="{F582E1CA-C0F8-D0B3-FA31-27185B7BC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066" y="1630218"/>
            <a:ext cx="5931043" cy="416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7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8A6ED2-2F8F-DFE5-C14D-427000DC0C25}"/>
              </a:ext>
            </a:extLst>
          </p:cNvPr>
          <p:cNvSpPr>
            <a:spLocks noGrp="1"/>
          </p:cNvSpPr>
          <p:nvPr>
            <p:ph type="title"/>
          </p:nvPr>
        </p:nvSpPr>
        <p:spPr>
          <a:xfrm>
            <a:off x="3704347" y="475018"/>
            <a:ext cx="6603538" cy="538935"/>
          </a:xfrm>
        </p:spPr>
        <p:txBody>
          <a:bodyPr>
            <a:normAutofit fontScale="90000"/>
          </a:bodyPr>
          <a:lstStyle/>
          <a:p>
            <a:r>
              <a:rPr lang="en-US">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D3BDAA70-F00E-841F-7780-FDB35012C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40" y="1225599"/>
            <a:ext cx="3258046" cy="223471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D12DC95-DEDC-A32E-C5E1-504056F9A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13" y="1225599"/>
            <a:ext cx="3258047" cy="226204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EB2996BE-8500-EC9D-D235-A605E353A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13" y="3860586"/>
            <a:ext cx="3258046" cy="228689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47F7D710-5FA5-648D-64CA-1017EF78E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40" y="3860586"/>
            <a:ext cx="3258046" cy="2286897"/>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1BE1A1B3-BDD1-8C62-B4F3-EE3EB81995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6786" y="1533824"/>
            <a:ext cx="4190974" cy="431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67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Slipstream">
      <a:dk1>
        <a:srgbClr val="000000"/>
      </a:dk1>
      <a:lt1>
        <a:srgbClr val="FFFFFF"/>
      </a:lt1>
      <a:dk2>
        <a:srgbClr val="212745"/>
      </a:dk2>
      <a:lt2>
        <a:srgbClr val="B4DCFA"/>
      </a:lt2>
      <a:accent1>
        <a:srgbClr val="4E67C8"/>
      </a:accent1>
      <a:accent2>
        <a:srgbClr val="16A1D2"/>
      </a:accent2>
      <a:accent3>
        <a:srgbClr val="76A53A"/>
      </a:accent3>
      <a:accent4>
        <a:srgbClr val="4BA68D"/>
      </a:accent4>
      <a:accent5>
        <a:srgbClr val="FA6B00"/>
      </a:accent5>
      <a:accent6>
        <a:srgbClr val="F14124"/>
      </a:accent6>
      <a:hlink>
        <a:srgbClr val="398470"/>
      </a:hlink>
      <a:folHlink>
        <a:srgbClr val="347FA7"/>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2112</Words>
  <Application>Microsoft Macintosh PowerPoint</Application>
  <PresentationFormat>Widescreen</PresentationFormat>
  <Paragraphs>178</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Next LT Pro</vt:lpstr>
      <vt:lpstr>Avenir Next LT Pro Light</vt:lpstr>
      <vt:lpstr>Calibri</vt:lpstr>
      <vt:lpstr>Garamond</vt:lpstr>
      <vt:lpstr>NimbusRomNo9L</vt:lpstr>
      <vt:lpstr>Times New Roman</vt:lpstr>
      <vt:lpstr>TimesNewRomanPSMT</vt:lpstr>
      <vt:lpstr>SavonVTI</vt:lpstr>
      <vt:lpstr>Drug Discovery for Lung Cancer using   Data Mining Techniques  </vt:lpstr>
      <vt:lpstr>INTRODUCTION</vt:lpstr>
      <vt:lpstr>OBJECTIVE</vt:lpstr>
      <vt:lpstr>MOTIVATION</vt:lpstr>
      <vt:lpstr>METHODOLOGY</vt:lpstr>
      <vt:lpstr>Data Collection &amp; Pre-processing</vt:lpstr>
      <vt:lpstr>Exploratory Data Analysis</vt:lpstr>
      <vt:lpstr>Exploratory Data Analysis</vt:lpstr>
      <vt:lpstr>Exploratory Data Analysis</vt:lpstr>
      <vt:lpstr>Molecular Fingerprint Computation</vt:lpstr>
      <vt:lpstr>Model Building</vt:lpstr>
      <vt:lpstr>PowerPoint Presentation</vt:lpstr>
      <vt:lpstr>Comparison of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Discovery for Lung Cancer using   Data Mining Techniques  </dc:title>
  <dc:creator>Anand, Athulya</dc:creator>
  <cp:lastModifiedBy>Anand, Athulya</cp:lastModifiedBy>
  <cp:revision>19</cp:revision>
  <dcterms:created xsi:type="dcterms:W3CDTF">2023-04-17T20:38:04Z</dcterms:created>
  <dcterms:modified xsi:type="dcterms:W3CDTF">2023-04-18T16:08:04Z</dcterms:modified>
</cp:coreProperties>
</file>