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2" r:id="rId4"/>
    <p:sldId id="263"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snapToObjects="1">
      <p:cViewPr varScale="1">
        <p:scale>
          <a:sx n="156" d="100"/>
          <a:sy n="156"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A4634-94A3-4847-8E95-08C46589DB1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3669A85-56EA-4949-9AEF-9F8C9BA52C6B}">
      <dgm:prSet custT="1"/>
      <dgm:spPr/>
      <dgm:t>
        <a:bodyPr/>
        <a:lstStyle/>
        <a:p>
          <a:r>
            <a:rPr lang="en-US" sz="1400"/>
            <a:t>Project Description: Phase 2</a:t>
          </a:r>
        </a:p>
      </dgm:t>
    </dgm:pt>
    <dgm:pt modelId="{2413E4D1-1790-4160-8A54-046B3A06D766}" type="parTrans" cxnId="{A0A821EF-6583-4D01-A2E9-4A8A4E2FFCA9}">
      <dgm:prSet/>
      <dgm:spPr/>
      <dgm:t>
        <a:bodyPr/>
        <a:lstStyle/>
        <a:p>
          <a:endParaRPr lang="en-US" sz="1400"/>
        </a:p>
      </dgm:t>
    </dgm:pt>
    <dgm:pt modelId="{F7380CC5-15C6-4A9F-AE00-9043619F98E7}" type="sibTrans" cxnId="{A0A821EF-6583-4D01-A2E9-4A8A4E2FFCA9}">
      <dgm:prSet/>
      <dgm:spPr/>
      <dgm:t>
        <a:bodyPr/>
        <a:lstStyle/>
        <a:p>
          <a:endParaRPr lang="en-US" sz="1400"/>
        </a:p>
      </dgm:t>
    </dgm:pt>
    <dgm:pt modelId="{FA04D286-2CB3-46BD-A772-476046D09D38}">
      <dgm:prSet custT="1"/>
      <dgm:spPr/>
      <dgm:t>
        <a:bodyPr/>
        <a:lstStyle/>
        <a:p>
          <a:r>
            <a:rPr lang="en-US" sz="1400" dirty="0"/>
            <a:t>Phase 2 Workflow</a:t>
          </a:r>
        </a:p>
      </dgm:t>
    </dgm:pt>
    <dgm:pt modelId="{89306FDF-6C4C-4085-914F-6EA1A2D265AE}" type="parTrans" cxnId="{80FFACC3-35AC-4F83-AB71-A5E3F0901DBC}">
      <dgm:prSet/>
      <dgm:spPr/>
      <dgm:t>
        <a:bodyPr/>
        <a:lstStyle/>
        <a:p>
          <a:endParaRPr lang="en-US" sz="1400"/>
        </a:p>
      </dgm:t>
    </dgm:pt>
    <dgm:pt modelId="{493AF404-0D42-461C-BC22-F54DE19F8B84}" type="sibTrans" cxnId="{80FFACC3-35AC-4F83-AB71-A5E3F0901DBC}">
      <dgm:prSet/>
      <dgm:spPr/>
      <dgm:t>
        <a:bodyPr/>
        <a:lstStyle/>
        <a:p>
          <a:endParaRPr lang="en-US" sz="1400"/>
        </a:p>
      </dgm:t>
    </dgm:pt>
    <dgm:pt modelId="{F41512C9-8B2F-4A28-8D71-BFB9F3A587C6}">
      <dgm:prSet custT="1"/>
      <dgm:spPr/>
      <dgm:t>
        <a:bodyPr/>
        <a:lstStyle/>
        <a:p>
          <a:r>
            <a:rPr lang="en-US" sz="1400" dirty="0"/>
            <a:t>Baseline Modeling</a:t>
          </a:r>
        </a:p>
      </dgm:t>
    </dgm:pt>
    <dgm:pt modelId="{B58056DC-81DC-4FCE-97EA-D246ADD41F24}" type="parTrans" cxnId="{81541A9D-7CF0-4C20-9DD8-2F349551BE21}">
      <dgm:prSet/>
      <dgm:spPr/>
      <dgm:t>
        <a:bodyPr/>
        <a:lstStyle/>
        <a:p>
          <a:endParaRPr lang="en-US" sz="1400"/>
        </a:p>
      </dgm:t>
    </dgm:pt>
    <dgm:pt modelId="{63922F08-0BDF-4E7C-94B8-9E468D89287B}" type="sibTrans" cxnId="{81541A9D-7CF0-4C20-9DD8-2F349551BE21}">
      <dgm:prSet/>
      <dgm:spPr/>
      <dgm:t>
        <a:bodyPr/>
        <a:lstStyle/>
        <a:p>
          <a:endParaRPr lang="en-US" sz="1400"/>
        </a:p>
      </dgm:t>
    </dgm:pt>
    <dgm:pt modelId="{08DA4068-8670-4E52-B574-B7D787B084CE}">
      <dgm:prSet custT="1"/>
      <dgm:spPr/>
      <dgm:t>
        <a:bodyPr/>
        <a:lstStyle/>
        <a:p>
          <a:pPr>
            <a:lnSpc>
              <a:spcPct val="100000"/>
            </a:lnSpc>
          </a:pPr>
          <a:r>
            <a:rPr lang="en-US" sz="1400" dirty="0" err="1"/>
            <a:t>Logitic</a:t>
          </a:r>
          <a:r>
            <a:rPr lang="en-US" sz="1400" dirty="0"/>
            <a:t> Regression</a:t>
          </a:r>
        </a:p>
      </dgm:t>
    </dgm:pt>
    <dgm:pt modelId="{2BEFEF1E-1E23-43EB-B9C4-D10808341D6E}" type="parTrans" cxnId="{A918A567-9D8D-44F7-8AD0-829A8A1D02AE}">
      <dgm:prSet/>
      <dgm:spPr/>
      <dgm:t>
        <a:bodyPr/>
        <a:lstStyle/>
        <a:p>
          <a:endParaRPr lang="en-US" sz="1400"/>
        </a:p>
      </dgm:t>
    </dgm:pt>
    <dgm:pt modelId="{913C747B-125E-4DD2-8233-4273C6FD6C89}" type="sibTrans" cxnId="{A918A567-9D8D-44F7-8AD0-829A8A1D02AE}">
      <dgm:prSet/>
      <dgm:spPr/>
      <dgm:t>
        <a:bodyPr/>
        <a:lstStyle/>
        <a:p>
          <a:endParaRPr lang="en-US" sz="1400"/>
        </a:p>
      </dgm:t>
    </dgm:pt>
    <dgm:pt modelId="{9054E654-C08F-423A-A0A7-19A52500FABA}">
      <dgm:prSet custT="1"/>
      <dgm:spPr/>
      <dgm:t>
        <a:bodyPr/>
        <a:lstStyle/>
        <a:p>
          <a:pPr>
            <a:lnSpc>
              <a:spcPct val="100000"/>
            </a:lnSpc>
          </a:pPr>
          <a:r>
            <a:rPr lang="en-US" sz="1400" dirty="0"/>
            <a:t>Random Forest Classifier</a:t>
          </a:r>
        </a:p>
      </dgm:t>
    </dgm:pt>
    <dgm:pt modelId="{32107198-8868-4D24-9213-756613683604}" type="parTrans" cxnId="{64BC1334-C2EC-43D6-AECD-EFEA701A15B2}">
      <dgm:prSet/>
      <dgm:spPr/>
      <dgm:t>
        <a:bodyPr/>
        <a:lstStyle/>
        <a:p>
          <a:endParaRPr lang="en-US" sz="1400"/>
        </a:p>
      </dgm:t>
    </dgm:pt>
    <dgm:pt modelId="{F8269B20-C72C-4B4F-8313-6C57A8993439}" type="sibTrans" cxnId="{64BC1334-C2EC-43D6-AECD-EFEA701A15B2}">
      <dgm:prSet/>
      <dgm:spPr/>
      <dgm:t>
        <a:bodyPr/>
        <a:lstStyle/>
        <a:p>
          <a:endParaRPr lang="en-US" sz="1400"/>
        </a:p>
      </dgm:t>
    </dgm:pt>
    <dgm:pt modelId="{BD3A046B-B13C-42B0-AEA1-F770A4958DE5}">
      <dgm:prSet custT="1"/>
      <dgm:spPr/>
      <dgm:t>
        <a:bodyPr/>
        <a:lstStyle/>
        <a:p>
          <a:r>
            <a:rPr lang="en-US" sz="1400" dirty="0"/>
            <a:t>Metrics </a:t>
          </a:r>
        </a:p>
      </dgm:t>
    </dgm:pt>
    <dgm:pt modelId="{AA96BCFB-E6EA-4383-9328-36AD3866D2E5}" type="parTrans" cxnId="{D395665B-83BA-43E9-97D8-67C8EA95F8C8}">
      <dgm:prSet/>
      <dgm:spPr/>
      <dgm:t>
        <a:bodyPr/>
        <a:lstStyle/>
        <a:p>
          <a:endParaRPr lang="en-US" sz="1400"/>
        </a:p>
      </dgm:t>
    </dgm:pt>
    <dgm:pt modelId="{A2366174-3111-4B13-BE8F-A8544EE9B8DD}" type="sibTrans" cxnId="{D395665B-83BA-43E9-97D8-67C8EA95F8C8}">
      <dgm:prSet/>
      <dgm:spPr/>
      <dgm:t>
        <a:bodyPr/>
        <a:lstStyle/>
        <a:p>
          <a:endParaRPr lang="en-US" sz="1400"/>
        </a:p>
      </dgm:t>
    </dgm:pt>
    <dgm:pt modelId="{2D90436B-3228-204B-9C0C-8BC6AF4BE5A5}">
      <dgm:prSet custT="1"/>
      <dgm:spPr/>
      <dgm:t>
        <a:bodyPr/>
        <a:lstStyle/>
        <a:p>
          <a:r>
            <a:rPr lang="en-US" sz="1400" dirty="0"/>
            <a:t>Feature Engineering</a:t>
          </a:r>
        </a:p>
      </dgm:t>
    </dgm:pt>
    <dgm:pt modelId="{EC41FB59-BE03-0F4D-9CB3-B490243A192E}" type="parTrans" cxnId="{6B557D17-B411-BA48-BB19-9834B71803D2}">
      <dgm:prSet/>
      <dgm:spPr/>
      <dgm:t>
        <a:bodyPr/>
        <a:lstStyle/>
        <a:p>
          <a:endParaRPr lang="en-US" sz="1400"/>
        </a:p>
      </dgm:t>
    </dgm:pt>
    <dgm:pt modelId="{38DF3226-4987-8D41-A9AA-E6C6297BDB9B}" type="sibTrans" cxnId="{6B557D17-B411-BA48-BB19-9834B71803D2}">
      <dgm:prSet/>
      <dgm:spPr/>
      <dgm:t>
        <a:bodyPr/>
        <a:lstStyle/>
        <a:p>
          <a:endParaRPr lang="en-US" sz="1400"/>
        </a:p>
      </dgm:t>
    </dgm:pt>
    <dgm:pt modelId="{5EB4596C-AE1B-8B4B-8885-5D9EF489E8D3}">
      <dgm:prSet custT="1"/>
      <dgm:spPr/>
      <dgm:t>
        <a:bodyPr/>
        <a:lstStyle/>
        <a:p>
          <a:r>
            <a:rPr lang="en-US" sz="1400" dirty="0"/>
            <a:t>Hyperparameter Tuning</a:t>
          </a:r>
        </a:p>
      </dgm:t>
    </dgm:pt>
    <dgm:pt modelId="{F03C38D8-2D6F-A940-AA6A-B1B03EDB1438}" type="parTrans" cxnId="{7BBF4D30-E113-C041-93EA-BEF3C4AFB657}">
      <dgm:prSet/>
      <dgm:spPr/>
      <dgm:t>
        <a:bodyPr/>
        <a:lstStyle/>
        <a:p>
          <a:endParaRPr lang="en-US" sz="1400"/>
        </a:p>
      </dgm:t>
    </dgm:pt>
    <dgm:pt modelId="{A441DD92-7143-4947-AB98-ED83D8ED3D0C}" type="sibTrans" cxnId="{7BBF4D30-E113-C041-93EA-BEF3C4AFB657}">
      <dgm:prSet/>
      <dgm:spPr/>
      <dgm:t>
        <a:bodyPr/>
        <a:lstStyle/>
        <a:p>
          <a:endParaRPr lang="en-US" sz="1400"/>
        </a:p>
      </dgm:t>
    </dgm:pt>
    <dgm:pt modelId="{289CF0CA-C529-4D4B-8AD0-D44B3E53B0D9}">
      <dgm:prSet custT="1"/>
      <dgm:spPr/>
      <dgm:t>
        <a:bodyPr/>
        <a:lstStyle/>
        <a:p>
          <a:r>
            <a:rPr lang="en-US" sz="1400" dirty="0"/>
            <a:t>Main TASKS to be completed</a:t>
          </a:r>
        </a:p>
      </dgm:t>
    </dgm:pt>
    <dgm:pt modelId="{310317A0-48B4-40A3-97DC-A31F2604D76E}" type="sibTrans" cxnId="{CF589B83-14D6-4FEA-B647-C41DD3875939}">
      <dgm:prSet/>
      <dgm:spPr/>
      <dgm:t>
        <a:bodyPr/>
        <a:lstStyle/>
        <a:p>
          <a:endParaRPr lang="en-US" sz="1400"/>
        </a:p>
      </dgm:t>
    </dgm:pt>
    <dgm:pt modelId="{3A0BFAD7-E82A-49C5-914A-98235EEDDC46}" type="parTrans" cxnId="{CF589B83-14D6-4FEA-B647-C41DD3875939}">
      <dgm:prSet/>
      <dgm:spPr/>
      <dgm:t>
        <a:bodyPr/>
        <a:lstStyle/>
        <a:p>
          <a:endParaRPr lang="en-US" sz="1400"/>
        </a:p>
      </dgm:t>
    </dgm:pt>
    <dgm:pt modelId="{37A4CD10-22B6-DD4F-9913-748D9A676E3D}">
      <dgm:prSet custT="1"/>
      <dgm:spPr/>
      <dgm:t>
        <a:bodyPr/>
        <a:lstStyle/>
        <a:p>
          <a:endParaRPr lang="en-US" sz="1400" dirty="0"/>
        </a:p>
      </dgm:t>
    </dgm:pt>
    <dgm:pt modelId="{9FEE92CA-3F96-9D41-A672-EA5FC22D4645}" type="parTrans" cxnId="{D38C8E59-E67F-1946-9932-28C6A258807A}">
      <dgm:prSet/>
      <dgm:spPr/>
      <dgm:t>
        <a:bodyPr/>
        <a:lstStyle/>
        <a:p>
          <a:endParaRPr lang="en-US" sz="1400"/>
        </a:p>
      </dgm:t>
    </dgm:pt>
    <dgm:pt modelId="{2AA4D305-D91F-4842-A89D-151A2C15DD39}" type="sibTrans" cxnId="{D38C8E59-E67F-1946-9932-28C6A258807A}">
      <dgm:prSet/>
      <dgm:spPr/>
      <dgm:t>
        <a:bodyPr/>
        <a:lstStyle/>
        <a:p>
          <a:endParaRPr lang="en-US" sz="1400"/>
        </a:p>
      </dgm:t>
    </dgm:pt>
    <dgm:pt modelId="{896EDF9D-0DEC-F74B-90EA-C61EB6483947}">
      <dgm:prSet custT="1"/>
      <dgm:spPr/>
      <dgm:t>
        <a:bodyPr/>
        <a:lstStyle/>
        <a:p>
          <a:r>
            <a:rPr lang="en-US" sz="1400" dirty="0"/>
            <a:t>Accuracy</a:t>
          </a:r>
        </a:p>
      </dgm:t>
    </dgm:pt>
    <dgm:pt modelId="{6B636302-BAAA-B046-A531-5E67EB198865}" type="parTrans" cxnId="{AA1CF756-B287-FC4A-8573-D71B3898121C}">
      <dgm:prSet/>
      <dgm:spPr/>
      <dgm:t>
        <a:bodyPr/>
        <a:lstStyle/>
        <a:p>
          <a:endParaRPr lang="en-US" sz="1400"/>
        </a:p>
      </dgm:t>
    </dgm:pt>
    <dgm:pt modelId="{872D0199-B3DF-8940-B96D-78E14D5A7F1C}" type="sibTrans" cxnId="{AA1CF756-B287-FC4A-8573-D71B3898121C}">
      <dgm:prSet/>
      <dgm:spPr/>
      <dgm:t>
        <a:bodyPr/>
        <a:lstStyle/>
        <a:p>
          <a:endParaRPr lang="en-US" sz="1400"/>
        </a:p>
      </dgm:t>
    </dgm:pt>
    <dgm:pt modelId="{3B36F6C9-8EB2-D744-BCF1-32534A9D793E}">
      <dgm:prSet custT="1"/>
      <dgm:spPr/>
      <dgm:t>
        <a:bodyPr/>
        <a:lstStyle/>
        <a:p>
          <a:r>
            <a:rPr lang="en-US" sz="1400" dirty="0"/>
            <a:t>Log Loss</a:t>
          </a:r>
        </a:p>
      </dgm:t>
    </dgm:pt>
    <dgm:pt modelId="{E24A9A14-A480-EF40-B29B-DE2E800EC110}" type="parTrans" cxnId="{E70BA87B-FC6A-1140-9638-BF70C0980454}">
      <dgm:prSet/>
      <dgm:spPr/>
      <dgm:t>
        <a:bodyPr/>
        <a:lstStyle/>
        <a:p>
          <a:endParaRPr lang="en-US" sz="1400"/>
        </a:p>
      </dgm:t>
    </dgm:pt>
    <dgm:pt modelId="{248F881B-1429-7341-82FD-E214A8C91392}" type="sibTrans" cxnId="{E70BA87B-FC6A-1140-9638-BF70C0980454}">
      <dgm:prSet/>
      <dgm:spPr/>
      <dgm:t>
        <a:bodyPr/>
        <a:lstStyle/>
        <a:p>
          <a:endParaRPr lang="en-US" sz="1400"/>
        </a:p>
      </dgm:t>
    </dgm:pt>
    <dgm:pt modelId="{8D45A630-202C-E24A-A020-19044BA2AA92}">
      <dgm:prSet custT="1"/>
      <dgm:spPr/>
      <dgm:t>
        <a:bodyPr/>
        <a:lstStyle/>
        <a:p>
          <a:r>
            <a:rPr lang="en-US" sz="1400" dirty="0"/>
            <a:t>F-1 Score</a:t>
          </a:r>
        </a:p>
      </dgm:t>
    </dgm:pt>
    <dgm:pt modelId="{9B4CC3DC-6B45-1A4C-BAD3-9C273ED9FB6E}" type="parTrans" cxnId="{17E4D8EA-DA79-7C49-B9B3-965404C60402}">
      <dgm:prSet/>
      <dgm:spPr/>
      <dgm:t>
        <a:bodyPr/>
        <a:lstStyle/>
        <a:p>
          <a:endParaRPr lang="en-US" sz="1400"/>
        </a:p>
      </dgm:t>
    </dgm:pt>
    <dgm:pt modelId="{D506A428-1C0F-5E46-A2BD-BDF6FA8F48B9}" type="sibTrans" cxnId="{17E4D8EA-DA79-7C49-B9B3-965404C60402}">
      <dgm:prSet/>
      <dgm:spPr/>
      <dgm:t>
        <a:bodyPr/>
        <a:lstStyle/>
        <a:p>
          <a:endParaRPr lang="en-US" sz="1400"/>
        </a:p>
      </dgm:t>
    </dgm:pt>
    <dgm:pt modelId="{1D1ABB17-1591-2A43-AEB5-76A766B79222}">
      <dgm:prSet custT="1"/>
      <dgm:spPr/>
      <dgm:t>
        <a:bodyPr/>
        <a:lstStyle/>
        <a:p>
          <a:r>
            <a:rPr lang="en-US" sz="1400" dirty="0"/>
            <a:t>Confusion matrix </a:t>
          </a:r>
        </a:p>
      </dgm:t>
    </dgm:pt>
    <dgm:pt modelId="{EE9DF3FF-299B-2949-B53D-47ED6EBFAF4A}" type="parTrans" cxnId="{F62F1878-E028-B346-ADB8-DC4FF9606A37}">
      <dgm:prSet/>
      <dgm:spPr/>
      <dgm:t>
        <a:bodyPr/>
        <a:lstStyle/>
        <a:p>
          <a:endParaRPr lang="en-US" sz="1400"/>
        </a:p>
      </dgm:t>
    </dgm:pt>
    <dgm:pt modelId="{5C0E889C-AA12-B241-B056-382938E46489}" type="sibTrans" cxnId="{F62F1878-E028-B346-ADB8-DC4FF9606A37}">
      <dgm:prSet/>
      <dgm:spPr/>
      <dgm:t>
        <a:bodyPr/>
        <a:lstStyle/>
        <a:p>
          <a:endParaRPr lang="en-US" sz="1400"/>
        </a:p>
      </dgm:t>
    </dgm:pt>
    <dgm:pt modelId="{AFCADB63-F41E-E548-97A3-90D87CBDCD37}">
      <dgm:prSet custT="1"/>
      <dgm:spPr/>
      <dgm:t>
        <a:bodyPr/>
        <a:lstStyle/>
        <a:p>
          <a:r>
            <a:rPr lang="en-US" sz="1400" dirty="0"/>
            <a:t>ROC-AUC</a:t>
          </a:r>
        </a:p>
      </dgm:t>
    </dgm:pt>
    <dgm:pt modelId="{7FB82A86-3C21-5740-8531-9D6C82A6D03A}" type="parTrans" cxnId="{68BD04CE-20F8-4B47-95BD-5E2EA1D177B8}">
      <dgm:prSet/>
      <dgm:spPr/>
      <dgm:t>
        <a:bodyPr/>
        <a:lstStyle/>
        <a:p>
          <a:endParaRPr lang="en-US" sz="1400"/>
        </a:p>
      </dgm:t>
    </dgm:pt>
    <dgm:pt modelId="{921AA735-0A83-994B-8CC0-CACC235F7ADE}" type="sibTrans" cxnId="{68BD04CE-20F8-4B47-95BD-5E2EA1D177B8}">
      <dgm:prSet/>
      <dgm:spPr/>
      <dgm:t>
        <a:bodyPr/>
        <a:lstStyle/>
        <a:p>
          <a:endParaRPr lang="en-US" sz="1400"/>
        </a:p>
      </dgm:t>
    </dgm:pt>
    <dgm:pt modelId="{5C4D4792-F430-DF48-B204-A04D9CBB8DE4}" type="pres">
      <dgm:prSet presAssocID="{7A9A4634-94A3-4847-8E95-08C46589DB11}" presName="linear" presStyleCnt="0">
        <dgm:presLayoutVars>
          <dgm:dir/>
          <dgm:animLvl val="lvl"/>
          <dgm:resizeHandles val="exact"/>
        </dgm:presLayoutVars>
      </dgm:prSet>
      <dgm:spPr/>
    </dgm:pt>
    <dgm:pt modelId="{D610D31B-D2FE-4D43-BC66-53529E972D56}" type="pres">
      <dgm:prSet presAssocID="{B3669A85-56EA-4949-9AEF-9F8C9BA52C6B}" presName="parentLin" presStyleCnt="0"/>
      <dgm:spPr/>
    </dgm:pt>
    <dgm:pt modelId="{E18A874A-5552-4842-97C5-DB1B9762651A}" type="pres">
      <dgm:prSet presAssocID="{B3669A85-56EA-4949-9AEF-9F8C9BA52C6B}" presName="parentLeftMargin" presStyleLbl="node1" presStyleIdx="0" presStyleCnt="5"/>
      <dgm:spPr/>
    </dgm:pt>
    <dgm:pt modelId="{C39BDE4D-48C8-2542-B86E-104769AD53E4}" type="pres">
      <dgm:prSet presAssocID="{B3669A85-56EA-4949-9AEF-9F8C9BA52C6B}" presName="parentText" presStyleLbl="node1" presStyleIdx="0" presStyleCnt="5">
        <dgm:presLayoutVars>
          <dgm:chMax val="0"/>
          <dgm:bulletEnabled val="1"/>
        </dgm:presLayoutVars>
      </dgm:prSet>
      <dgm:spPr/>
    </dgm:pt>
    <dgm:pt modelId="{A3876B60-A9F5-BB4D-A3C2-27999F0B3973}" type="pres">
      <dgm:prSet presAssocID="{B3669A85-56EA-4949-9AEF-9F8C9BA52C6B}" presName="negativeSpace" presStyleCnt="0"/>
      <dgm:spPr/>
    </dgm:pt>
    <dgm:pt modelId="{3C247B1F-471A-864E-BFFD-4F6F4DDC4DAA}" type="pres">
      <dgm:prSet presAssocID="{B3669A85-56EA-4949-9AEF-9F8C9BA52C6B}" presName="childText" presStyleLbl="conFgAcc1" presStyleIdx="0" presStyleCnt="5">
        <dgm:presLayoutVars>
          <dgm:bulletEnabled val="1"/>
        </dgm:presLayoutVars>
      </dgm:prSet>
      <dgm:spPr/>
    </dgm:pt>
    <dgm:pt modelId="{F62D029E-DD40-BE48-9F5A-DBB5473326BF}" type="pres">
      <dgm:prSet presAssocID="{F7380CC5-15C6-4A9F-AE00-9043619F98E7}" presName="spaceBetweenRectangles" presStyleCnt="0"/>
      <dgm:spPr/>
    </dgm:pt>
    <dgm:pt modelId="{35D65B1C-679C-6F47-8BC0-4326B6EB494F}" type="pres">
      <dgm:prSet presAssocID="{FA04D286-2CB3-46BD-A772-476046D09D38}" presName="parentLin" presStyleCnt="0"/>
      <dgm:spPr/>
    </dgm:pt>
    <dgm:pt modelId="{FA0DA6B7-83E8-8245-9B56-256ACCF71DB2}" type="pres">
      <dgm:prSet presAssocID="{FA04D286-2CB3-46BD-A772-476046D09D38}" presName="parentLeftMargin" presStyleLbl="node1" presStyleIdx="0" presStyleCnt="5"/>
      <dgm:spPr/>
    </dgm:pt>
    <dgm:pt modelId="{8822A768-430D-B84D-8162-B7FE4165A5F2}" type="pres">
      <dgm:prSet presAssocID="{FA04D286-2CB3-46BD-A772-476046D09D38}" presName="parentText" presStyleLbl="node1" presStyleIdx="1" presStyleCnt="5">
        <dgm:presLayoutVars>
          <dgm:chMax val="0"/>
          <dgm:bulletEnabled val="1"/>
        </dgm:presLayoutVars>
      </dgm:prSet>
      <dgm:spPr/>
    </dgm:pt>
    <dgm:pt modelId="{5338C81C-36B6-984D-8018-835ACEAED288}" type="pres">
      <dgm:prSet presAssocID="{FA04D286-2CB3-46BD-A772-476046D09D38}" presName="negativeSpace" presStyleCnt="0"/>
      <dgm:spPr/>
    </dgm:pt>
    <dgm:pt modelId="{567F3FE8-77C1-F24A-9F90-D42806D6C400}" type="pres">
      <dgm:prSet presAssocID="{FA04D286-2CB3-46BD-A772-476046D09D38}" presName="childText" presStyleLbl="conFgAcc1" presStyleIdx="1" presStyleCnt="5">
        <dgm:presLayoutVars>
          <dgm:bulletEnabled val="1"/>
        </dgm:presLayoutVars>
      </dgm:prSet>
      <dgm:spPr/>
    </dgm:pt>
    <dgm:pt modelId="{C758DD0C-D975-8044-A988-FCB662658056}" type="pres">
      <dgm:prSet presAssocID="{493AF404-0D42-461C-BC22-F54DE19F8B84}" presName="spaceBetweenRectangles" presStyleCnt="0"/>
      <dgm:spPr/>
    </dgm:pt>
    <dgm:pt modelId="{51B7B913-F145-5E46-B67B-073D31C379D0}" type="pres">
      <dgm:prSet presAssocID="{289CF0CA-C529-4D4B-8AD0-D44B3E53B0D9}" presName="parentLin" presStyleCnt="0"/>
      <dgm:spPr/>
    </dgm:pt>
    <dgm:pt modelId="{3416D3FB-A733-9A47-9C73-7B4447A214AB}" type="pres">
      <dgm:prSet presAssocID="{289CF0CA-C529-4D4B-8AD0-D44B3E53B0D9}" presName="parentLeftMargin" presStyleLbl="node1" presStyleIdx="1" presStyleCnt="5"/>
      <dgm:spPr/>
    </dgm:pt>
    <dgm:pt modelId="{24ADF0B4-FB56-8547-9F7B-54930BD79EBE}" type="pres">
      <dgm:prSet presAssocID="{289CF0CA-C529-4D4B-8AD0-D44B3E53B0D9}" presName="parentText" presStyleLbl="node1" presStyleIdx="2" presStyleCnt="5" custScaleY="213829">
        <dgm:presLayoutVars>
          <dgm:chMax val="0"/>
          <dgm:bulletEnabled val="1"/>
        </dgm:presLayoutVars>
      </dgm:prSet>
      <dgm:spPr/>
    </dgm:pt>
    <dgm:pt modelId="{D6ACD3A8-FEED-C742-9343-A7E0B810F79D}" type="pres">
      <dgm:prSet presAssocID="{289CF0CA-C529-4D4B-8AD0-D44B3E53B0D9}" presName="negativeSpace" presStyleCnt="0"/>
      <dgm:spPr/>
    </dgm:pt>
    <dgm:pt modelId="{63BE663D-E104-BE4D-AEFC-592257B0E0AC}" type="pres">
      <dgm:prSet presAssocID="{289CF0CA-C529-4D4B-8AD0-D44B3E53B0D9}" presName="childText" presStyleLbl="conFgAcc1" presStyleIdx="2" presStyleCnt="5" custLinFactNeighborX="-1896">
        <dgm:presLayoutVars>
          <dgm:bulletEnabled val="1"/>
        </dgm:presLayoutVars>
      </dgm:prSet>
      <dgm:spPr/>
    </dgm:pt>
    <dgm:pt modelId="{C4ACD654-8E39-5A4C-98B9-64F2394179D2}" type="pres">
      <dgm:prSet presAssocID="{310317A0-48B4-40A3-97DC-A31F2604D76E}" presName="spaceBetweenRectangles" presStyleCnt="0"/>
      <dgm:spPr/>
    </dgm:pt>
    <dgm:pt modelId="{9FD323CB-AA23-634B-8DE2-54500C617D06}" type="pres">
      <dgm:prSet presAssocID="{F41512C9-8B2F-4A28-8D71-BFB9F3A587C6}" presName="parentLin" presStyleCnt="0"/>
      <dgm:spPr/>
    </dgm:pt>
    <dgm:pt modelId="{73432392-F127-0844-966A-9FFC83068A11}" type="pres">
      <dgm:prSet presAssocID="{F41512C9-8B2F-4A28-8D71-BFB9F3A587C6}" presName="parentLeftMargin" presStyleLbl="node1" presStyleIdx="2" presStyleCnt="5"/>
      <dgm:spPr/>
    </dgm:pt>
    <dgm:pt modelId="{E7257CBD-8175-CB42-AAFD-9F2413690041}" type="pres">
      <dgm:prSet presAssocID="{F41512C9-8B2F-4A28-8D71-BFB9F3A587C6}" presName="parentText" presStyleLbl="node1" presStyleIdx="3" presStyleCnt="5">
        <dgm:presLayoutVars>
          <dgm:chMax val="0"/>
          <dgm:bulletEnabled val="1"/>
        </dgm:presLayoutVars>
      </dgm:prSet>
      <dgm:spPr/>
    </dgm:pt>
    <dgm:pt modelId="{19523ED8-1AF6-D649-99FA-BBD20107816D}" type="pres">
      <dgm:prSet presAssocID="{F41512C9-8B2F-4A28-8D71-BFB9F3A587C6}" presName="negativeSpace" presStyleCnt="0"/>
      <dgm:spPr/>
    </dgm:pt>
    <dgm:pt modelId="{0A60098A-6BBD-9C4E-AF8A-3F9557AF8E02}" type="pres">
      <dgm:prSet presAssocID="{F41512C9-8B2F-4A28-8D71-BFB9F3A587C6}" presName="childText" presStyleLbl="conFgAcc1" presStyleIdx="3" presStyleCnt="5" custLinFactNeighborX="-1896">
        <dgm:presLayoutVars>
          <dgm:bulletEnabled val="1"/>
        </dgm:presLayoutVars>
      </dgm:prSet>
      <dgm:spPr/>
    </dgm:pt>
    <dgm:pt modelId="{49E7C78C-0095-2C41-AAE7-28545F478812}" type="pres">
      <dgm:prSet presAssocID="{63922F08-0BDF-4E7C-94B8-9E468D89287B}" presName="spaceBetweenRectangles" presStyleCnt="0"/>
      <dgm:spPr/>
    </dgm:pt>
    <dgm:pt modelId="{AB34C71F-854A-DA4E-ADF6-FCD4769087E2}" type="pres">
      <dgm:prSet presAssocID="{BD3A046B-B13C-42B0-AEA1-F770A4958DE5}" presName="parentLin" presStyleCnt="0"/>
      <dgm:spPr/>
    </dgm:pt>
    <dgm:pt modelId="{33DD5C47-B904-DF43-8213-6BAFD665BEE3}" type="pres">
      <dgm:prSet presAssocID="{BD3A046B-B13C-42B0-AEA1-F770A4958DE5}" presName="parentLeftMargin" presStyleLbl="node1" presStyleIdx="3" presStyleCnt="5"/>
      <dgm:spPr/>
    </dgm:pt>
    <dgm:pt modelId="{D00C90E1-6FBA-5340-ABD1-07038A276E55}" type="pres">
      <dgm:prSet presAssocID="{BD3A046B-B13C-42B0-AEA1-F770A4958DE5}" presName="parentText" presStyleLbl="node1" presStyleIdx="4" presStyleCnt="5">
        <dgm:presLayoutVars>
          <dgm:chMax val="0"/>
          <dgm:bulletEnabled val="1"/>
        </dgm:presLayoutVars>
      </dgm:prSet>
      <dgm:spPr/>
    </dgm:pt>
    <dgm:pt modelId="{3FAAD256-CD82-CE4A-9DD9-57EBA27DAA85}" type="pres">
      <dgm:prSet presAssocID="{BD3A046B-B13C-42B0-AEA1-F770A4958DE5}" presName="negativeSpace" presStyleCnt="0"/>
      <dgm:spPr/>
    </dgm:pt>
    <dgm:pt modelId="{985AA642-7BA6-DB45-8EE9-0025D0122CA3}" type="pres">
      <dgm:prSet presAssocID="{BD3A046B-B13C-42B0-AEA1-F770A4958DE5}" presName="childText" presStyleLbl="conFgAcc1" presStyleIdx="4" presStyleCnt="5">
        <dgm:presLayoutVars>
          <dgm:bulletEnabled val="1"/>
        </dgm:presLayoutVars>
      </dgm:prSet>
      <dgm:spPr/>
    </dgm:pt>
  </dgm:ptLst>
  <dgm:cxnLst>
    <dgm:cxn modelId="{9AC44508-FAC9-104E-A61B-C154C09AC19C}" type="presOf" srcId="{289CF0CA-C529-4D4B-8AD0-D44B3E53B0D9}" destId="{24ADF0B4-FB56-8547-9F7B-54930BD79EBE}" srcOrd="1" destOrd="0" presId="urn:microsoft.com/office/officeart/2005/8/layout/list1"/>
    <dgm:cxn modelId="{54984C09-6513-F448-BBEA-0513EDF8C78C}" type="presOf" srcId="{7A9A4634-94A3-4847-8E95-08C46589DB11}" destId="{5C4D4792-F430-DF48-B204-A04D9CBB8DE4}" srcOrd="0" destOrd="0" presId="urn:microsoft.com/office/officeart/2005/8/layout/list1"/>
    <dgm:cxn modelId="{6B557D17-B411-BA48-BB19-9834B71803D2}" srcId="{289CF0CA-C529-4D4B-8AD0-D44B3E53B0D9}" destId="{2D90436B-3228-204B-9C0C-8BC6AF4BE5A5}" srcOrd="0" destOrd="0" parTransId="{EC41FB59-BE03-0F4D-9CB3-B490243A192E}" sibTransId="{38DF3226-4987-8D41-A9AA-E6C6297BDB9B}"/>
    <dgm:cxn modelId="{B4CBCF1A-ADB1-694C-8251-6FAA5C15F106}" type="presOf" srcId="{F41512C9-8B2F-4A28-8D71-BFB9F3A587C6}" destId="{E7257CBD-8175-CB42-AAFD-9F2413690041}" srcOrd="1" destOrd="0" presId="urn:microsoft.com/office/officeart/2005/8/layout/list1"/>
    <dgm:cxn modelId="{1CE47E29-C676-4945-9CB9-1C84045C1181}" type="presOf" srcId="{08DA4068-8670-4E52-B574-B7D787B084CE}" destId="{0A60098A-6BBD-9C4E-AF8A-3F9557AF8E02}" srcOrd="0" destOrd="0" presId="urn:microsoft.com/office/officeart/2005/8/layout/list1"/>
    <dgm:cxn modelId="{1E668829-E998-6E4F-BA32-ABDA112B01C8}" type="presOf" srcId="{B3669A85-56EA-4949-9AEF-9F8C9BA52C6B}" destId="{E18A874A-5552-4842-97C5-DB1B9762651A}" srcOrd="0" destOrd="0" presId="urn:microsoft.com/office/officeart/2005/8/layout/list1"/>
    <dgm:cxn modelId="{20F29129-EB61-2149-A683-E4246A0FB4AC}" type="presOf" srcId="{8D45A630-202C-E24A-A020-19044BA2AA92}" destId="{985AA642-7BA6-DB45-8EE9-0025D0122CA3}" srcOrd="0" destOrd="2" presId="urn:microsoft.com/office/officeart/2005/8/layout/list1"/>
    <dgm:cxn modelId="{7BBF4D30-E113-C041-93EA-BEF3C4AFB657}" srcId="{289CF0CA-C529-4D4B-8AD0-D44B3E53B0D9}" destId="{5EB4596C-AE1B-8B4B-8885-5D9EF489E8D3}" srcOrd="1" destOrd="0" parTransId="{F03C38D8-2D6F-A940-AA6A-B1B03EDB1438}" sibTransId="{A441DD92-7143-4947-AB98-ED83D8ED3D0C}"/>
    <dgm:cxn modelId="{64BC1334-C2EC-43D6-AECD-EFEA701A15B2}" srcId="{F41512C9-8B2F-4A28-8D71-BFB9F3A587C6}" destId="{9054E654-C08F-423A-A0A7-19A52500FABA}" srcOrd="1" destOrd="0" parTransId="{32107198-8868-4D24-9213-756613683604}" sibTransId="{F8269B20-C72C-4B4F-8313-6C57A8993439}"/>
    <dgm:cxn modelId="{C0504D38-5500-DE4C-9401-F9BFE62710E2}" type="presOf" srcId="{FA04D286-2CB3-46BD-A772-476046D09D38}" destId="{8822A768-430D-B84D-8162-B7FE4165A5F2}" srcOrd="1" destOrd="0" presId="urn:microsoft.com/office/officeart/2005/8/layout/list1"/>
    <dgm:cxn modelId="{F1B4BE39-3E1E-CE4A-A1CC-7D09D8692998}" type="presOf" srcId="{F41512C9-8B2F-4A28-8D71-BFB9F3A587C6}" destId="{73432392-F127-0844-966A-9FFC83068A11}" srcOrd="0" destOrd="0" presId="urn:microsoft.com/office/officeart/2005/8/layout/list1"/>
    <dgm:cxn modelId="{56130E3C-DA67-484B-8C1B-8ABF4E770AF9}" type="presOf" srcId="{AFCADB63-F41E-E548-97A3-90D87CBDCD37}" destId="{985AA642-7BA6-DB45-8EE9-0025D0122CA3}" srcOrd="0" destOrd="4" presId="urn:microsoft.com/office/officeart/2005/8/layout/list1"/>
    <dgm:cxn modelId="{53FB074F-33E1-7B4E-BA26-14857764F8C1}" type="presOf" srcId="{1D1ABB17-1591-2A43-AEB5-76A766B79222}" destId="{985AA642-7BA6-DB45-8EE9-0025D0122CA3}" srcOrd="0" destOrd="3" presId="urn:microsoft.com/office/officeart/2005/8/layout/list1"/>
    <dgm:cxn modelId="{AA1CF756-B287-FC4A-8573-D71B3898121C}" srcId="{BD3A046B-B13C-42B0-AEA1-F770A4958DE5}" destId="{896EDF9D-0DEC-F74B-90EA-C61EB6483947}" srcOrd="0" destOrd="0" parTransId="{6B636302-BAAA-B046-A531-5E67EB198865}" sibTransId="{872D0199-B3DF-8940-B96D-78E14D5A7F1C}"/>
    <dgm:cxn modelId="{D38C8E59-E67F-1946-9932-28C6A258807A}" srcId="{289CF0CA-C529-4D4B-8AD0-D44B3E53B0D9}" destId="{37A4CD10-22B6-DD4F-9913-748D9A676E3D}" srcOrd="2" destOrd="0" parTransId="{9FEE92CA-3F96-9D41-A672-EA5FC22D4645}" sibTransId="{2AA4D305-D91F-4842-A89D-151A2C15DD39}"/>
    <dgm:cxn modelId="{D395665B-83BA-43E9-97D8-67C8EA95F8C8}" srcId="{7A9A4634-94A3-4847-8E95-08C46589DB11}" destId="{BD3A046B-B13C-42B0-AEA1-F770A4958DE5}" srcOrd="4" destOrd="0" parTransId="{AA96BCFB-E6EA-4383-9328-36AD3866D2E5}" sibTransId="{A2366174-3111-4B13-BE8F-A8544EE9B8DD}"/>
    <dgm:cxn modelId="{BACBC863-AAC0-8847-BE15-1D402C166828}" type="presOf" srcId="{896EDF9D-0DEC-F74B-90EA-C61EB6483947}" destId="{985AA642-7BA6-DB45-8EE9-0025D0122CA3}" srcOrd="0" destOrd="0" presId="urn:microsoft.com/office/officeart/2005/8/layout/list1"/>
    <dgm:cxn modelId="{A918A567-9D8D-44F7-8AD0-829A8A1D02AE}" srcId="{F41512C9-8B2F-4A28-8D71-BFB9F3A587C6}" destId="{08DA4068-8670-4E52-B574-B7D787B084CE}" srcOrd="0" destOrd="0" parTransId="{2BEFEF1E-1E23-43EB-B9C4-D10808341D6E}" sibTransId="{913C747B-125E-4DD2-8233-4273C6FD6C89}"/>
    <dgm:cxn modelId="{A251096A-E25A-7D41-AD43-3EE7FD001B33}" type="presOf" srcId="{FA04D286-2CB3-46BD-A772-476046D09D38}" destId="{FA0DA6B7-83E8-8245-9B56-256ACCF71DB2}" srcOrd="0" destOrd="0" presId="urn:microsoft.com/office/officeart/2005/8/layout/list1"/>
    <dgm:cxn modelId="{307B9A6D-F510-A04B-AE6E-9F85CAC9DAA9}" type="presOf" srcId="{BD3A046B-B13C-42B0-AEA1-F770A4958DE5}" destId="{D00C90E1-6FBA-5340-ABD1-07038A276E55}" srcOrd="1" destOrd="0" presId="urn:microsoft.com/office/officeart/2005/8/layout/list1"/>
    <dgm:cxn modelId="{F62F1878-E028-B346-ADB8-DC4FF9606A37}" srcId="{BD3A046B-B13C-42B0-AEA1-F770A4958DE5}" destId="{1D1ABB17-1591-2A43-AEB5-76A766B79222}" srcOrd="3" destOrd="0" parTransId="{EE9DF3FF-299B-2949-B53D-47ED6EBFAF4A}" sibTransId="{5C0E889C-AA12-B241-B056-382938E46489}"/>
    <dgm:cxn modelId="{E70BA87B-FC6A-1140-9638-BF70C0980454}" srcId="{BD3A046B-B13C-42B0-AEA1-F770A4958DE5}" destId="{3B36F6C9-8EB2-D744-BCF1-32534A9D793E}" srcOrd="1" destOrd="0" parTransId="{E24A9A14-A480-EF40-B29B-DE2E800EC110}" sibTransId="{248F881B-1429-7341-82FD-E214A8C91392}"/>
    <dgm:cxn modelId="{BAEB4583-7266-8349-9D13-CFF9A8791A8A}" type="presOf" srcId="{BD3A046B-B13C-42B0-AEA1-F770A4958DE5}" destId="{33DD5C47-B904-DF43-8213-6BAFD665BEE3}" srcOrd="0" destOrd="0" presId="urn:microsoft.com/office/officeart/2005/8/layout/list1"/>
    <dgm:cxn modelId="{CF589B83-14D6-4FEA-B647-C41DD3875939}" srcId="{7A9A4634-94A3-4847-8E95-08C46589DB11}" destId="{289CF0CA-C529-4D4B-8AD0-D44B3E53B0D9}" srcOrd="2" destOrd="0" parTransId="{3A0BFAD7-E82A-49C5-914A-98235EEDDC46}" sibTransId="{310317A0-48B4-40A3-97DC-A31F2604D76E}"/>
    <dgm:cxn modelId="{67C8CC90-9E3F-354A-87BC-86BD0CEC582D}" type="presOf" srcId="{289CF0CA-C529-4D4B-8AD0-D44B3E53B0D9}" destId="{3416D3FB-A733-9A47-9C73-7B4447A214AB}" srcOrd="0" destOrd="0" presId="urn:microsoft.com/office/officeart/2005/8/layout/list1"/>
    <dgm:cxn modelId="{81541A9D-7CF0-4C20-9DD8-2F349551BE21}" srcId="{7A9A4634-94A3-4847-8E95-08C46589DB11}" destId="{F41512C9-8B2F-4A28-8D71-BFB9F3A587C6}" srcOrd="3" destOrd="0" parTransId="{B58056DC-81DC-4FCE-97EA-D246ADD41F24}" sibTransId="{63922F08-0BDF-4E7C-94B8-9E468D89287B}"/>
    <dgm:cxn modelId="{E13AF4AD-8BDB-C245-B275-A84B19C5DF19}" type="presOf" srcId="{3B36F6C9-8EB2-D744-BCF1-32534A9D793E}" destId="{985AA642-7BA6-DB45-8EE9-0025D0122CA3}" srcOrd="0" destOrd="1" presId="urn:microsoft.com/office/officeart/2005/8/layout/list1"/>
    <dgm:cxn modelId="{80FFACC3-35AC-4F83-AB71-A5E3F0901DBC}" srcId="{7A9A4634-94A3-4847-8E95-08C46589DB11}" destId="{FA04D286-2CB3-46BD-A772-476046D09D38}" srcOrd="1" destOrd="0" parTransId="{89306FDF-6C4C-4085-914F-6EA1A2D265AE}" sibTransId="{493AF404-0D42-461C-BC22-F54DE19F8B84}"/>
    <dgm:cxn modelId="{C31953C8-1CF4-7A40-98CB-A7B8B5A321EF}" type="presOf" srcId="{B3669A85-56EA-4949-9AEF-9F8C9BA52C6B}" destId="{C39BDE4D-48C8-2542-B86E-104769AD53E4}" srcOrd="1" destOrd="0" presId="urn:microsoft.com/office/officeart/2005/8/layout/list1"/>
    <dgm:cxn modelId="{1261C4CB-87D4-974F-B8C9-559A44ACC770}" type="presOf" srcId="{9054E654-C08F-423A-A0A7-19A52500FABA}" destId="{0A60098A-6BBD-9C4E-AF8A-3F9557AF8E02}" srcOrd="0" destOrd="1" presId="urn:microsoft.com/office/officeart/2005/8/layout/list1"/>
    <dgm:cxn modelId="{68BD04CE-20F8-4B47-95BD-5E2EA1D177B8}" srcId="{BD3A046B-B13C-42B0-AEA1-F770A4958DE5}" destId="{AFCADB63-F41E-E548-97A3-90D87CBDCD37}" srcOrd="4" destOrd="0" parTransId="{7FB82A86-3C21-5740-8531-9D6C82A6D03A}" sibTransId="{921AA735-0A83-994B-8CC0-CACC235F7ADE}"/>
    <dgm:cxn modelId="{ACD533D6-E397-D442-B900-EF8F26B44E63}" type="presOf" srcId="{37A4CD10-22B6-DD4F-9913-748D9A676E3D}" destId="{63BE663D-E104-BE4D-AEFC-592257B0E0AC}" srcOrd="0" destOrd="2" presId="urn:microsoft.com/office/officeart/2005/8/layout/list1"/>
    <dgm:cxn modelId="{E39D87DE-DA10-CD45-B4A7-223D56E7EA7E}" type="presOf" srcId="{2D90436B-3228-204B-9C0C-8BC6AF4BE5A5}" destId="{63BE663D-E104-BE4D-AEFC-592257B0E0AC}" srcOrd="0" destOrd="0" presId="urn:microsoft.com/office/officeart/2005/8/layout/list1"/>
    <dgm:cxn modelId="{17E4D8EA-DA79-7C49-B9B3-965404C60402}" srcId="{BD3A046B-B13C-42B0-AEA1-F770A4958DE5}" destId="{8D45A630-202C-E24A-A020-19044BA2AA92}" srcOrd="2" destOrd="0" parTransId="{9B4CC3DC-6B45-1A4C-BAD3-9C273ED9FB6E}" sibTransId="{D506A428-1C0F-5E46-A2BD-BDF6FA8F48B9}"/>
    <dgm:cxn modelId="{59FF3BEC-C65A-6E48-AA0B-821D8B1A5642}" type="presOf" srcId="{5EB4596C-AE1B-8B4B-8885-5D9EF489E8D3}" destId="{63BE663D-E104-BE4D-AEFC-592257B0E0AC}" srcOrd="0" destOrd="1" presId="urn:microsoft.com/office/officeart/2005/8/layout/list1"/>
    <dgm:cxn modelId="{A0A821EF-6583-4D01-A2E9-4A8A4E2FFCA9}" srcId="{7A9A4634-94A3-4847-8E95-08C46589DB11}" destId="{B3669A85-56EA-4949-9AEF-9F8C9BA52C6B}" srcOrd="0" destOrd="0" parTransId="{2413E4D1-1790-4160-8A54-046B3A06D766}" sibTransId="{F7380CC5-15C6-4A9F-AE00-9043619F98E7}"/>
    <dgm:cxn modelId="{E02B6E4E-E507-4F44-8BAB-9B47D337BE3F}" type="presParOf" srcId="{5C4D4792-F430-DF48-B204-A04D9CBB8DE4}" destId="{D610D31B-D2FE-4D43-BC66-53529E972D56}" srcOrd="0" destOrd="0" presId="urn:microsoft.com/office/officeart/2005/8/layout/list1"/>
    <dgm:cxn modelId="{F814C5C2-821F-6B4E-A3B0-E482EB2A0361}" type="presParOf" srcId="{D610D31B-D2FE-4D43-BC66-53529E972D56}" destId="{E18A874A-5552-4842-97C5-DB1B9762651A}" srcOrd="0" destOrd="0" presId="urn:microsoft.com/office/officeart/2005/8/layout/list1"/>
    <dgm:cxn modelId="{13F1234F-599A-8E4E-B219-D5B6ED234A91}" type="presParOf" srcId="{D610D31B-D2FE-4D43-BC66-53529E972D56}" destId="{C39BDE4D-48C8-2542-B86E-104769AD53E4}" srcOrd="1" destOrd="0" presId="urn:microsoft.com/office/officeart/2005/8/layout/list1"/>
    <dgm:cxn modelId="{4E54815E-519D-024A-B8E6-60F775A8F701}" type="presParOf" srcId="{5C4D4792-F430-DF48-B204-A04D9CBB8DE4}" destId="{A3876B60-A9F5-BB4D-A3C2-27999F0B3973}" srcOrd="1" destOrd="0" presId="urn:microsoft.com/office/officeart/2005/8/layout/list1"/>
    <dgm:cxn modelId="{385CF533-6CCC-BB49-853A-9FA27201F0B1}" type="presParOf" srcId="{5C4D4792-F430-DF48-B204-A04D9CBB8DE4}" destId="{3C247B1F-471A-864E-BFFD-4F6F4DDC4DAA}" srcOrd="2" destOrd="0" presId="urn:microsoft.com/office/officeart/2005/8/layout/list1"/>
    <dgm:cxn modelId="{574DA2C9-BA53-2640-B641-4029DE5B673B}" type="presParOf" srcId="{5C4D4792-F430-DF48-B204-A04D9CBB8DE4}" destId="{F62D029E-DD40-BE48-9F5A-DBB5473326BF}" srcOrd="3" destOrd="0" presId="urn:microsoft.com/office/officeart/2005/8/layout/list1"/>
    <dgm:cxn modelId="{52098736-0DD8-224A-AEFC-06B161598C62}" type="presParOf" srcId="{5C4D4792-F430-DF48-B204-A04D9CBB8DE4}" destId="{35D65B1C-679C-6F47-8BC0-4326B6EB494F}" srcOrd="4" destOrd="0" presId="urn:microsoft.com/office/officeart/2005/8/layout/list1"/>
    <dgm:cxn modelId="{2E6F575F-A0CA-3342-B9F3-BDC8B2C7DE96}" type="presParOf" srcId="{35D65B1C-679C-6F47-8BC0-4326B6EB494F}" destId="{FA0DA6B7-83E8-8245-9B56-256ACCF71DB2}" srcOrd="0" destOrd="0" presId="urn:microsoft.com/office/officeart/2005/8/layout/list1"/>
    <dgm:cxn modelId="{030A0DB7-DE86-0245-A1BB-AB9B2146E579}" type="presParOf" srcId="{35D65B1C-679C-6F47-8BC0-4326B6EB494F}" destId="{8822A768-430D-B84D-8162-B7FE4165A5F2}" srcOrd="1" destOrd="0" presId="urn:microsoft.com/office/officeart/2005/8/layout/list1"/>
    <dgm:cxn modelId="{BBD6C1F6-837E-AC43-BE19-BA613626393F}" type="presParOf" srcId="{5C4D4792-F430-DF48-B204-A04D9CBB8DE4}" destId="{5338C81C-36B6-984D-8018-835ACEAED288}" srcOrd="5" destOrd="0" presId="urn:microsoft.com/office/officeart/2005/8/layout/list1"/>
    <dgm:cxn modelId="{89A40CCD-BE80-D147-91E4-0B16D5C00680}" type="presParOf" srcId="{5C4D4792-F430-DF48-B204-A04D9CBB8DE4}" destId="{567F3FE8-77C1-F24A-9F90-D42806D6C400}" srcOrd="6" destOrd="0" presId="urn:microsoft.com/office/officeart/2005/8/layout/list1"/>
    <dgm:cxn modelId="{E51180E0-E8CB-4C4F-84FA-1BA7434377FE}" type="presParOf" srcId="{5C4D4792-F430-DF48-B204-A04D9CBB8DE4}" destId="{C758DD0C-D975-8044-A988-FCB662658056}" srcOrd="7" destOrd="0" presId="urn:microsoft.com/office/officeart/2005/8/layout/list1"/>
    <dgm:cxn modelId="{F48CBB2F-59EE-AB43-84F0-ED3D258D1688}" type="presParOf" srcId="{5C4D4792-F430-DF48-B204-A04D9CBB8DE4}" destId="{51B7B913-F145-5E46-B67B-073D31C379D0}" srcOrd="8" destOrd="0" presId="urn:microsoft.com/office/officeart/2005/8/layout/list1"/>
    <dgm:cxn modelId="{C9E221F6-B5A9-DA4D-A12E-0B715304D03C}" type="presParOf" srcId="{51B7B913-F145-5E46-B67B-073D31C379D0}" destId="{3416D3FB-A733-9A47-9C73-7B4447A214AB}" srcOrd="0" destOrd="0" presId="urn:microsoft.com/office/officeart/2005/8/layout/list1"/>
    <dgm:cxn modelId="{53A745E0-FCDD-AB46-9ABA-9B2402E86915}" type="presParOf" srcId="{51B7B913-F145-5E46-B67B-073D31C379D0}" destId="{24ADF0B4-FB56-8547-9F7B-54930BD79EBE}" srcOrd="1" destOrd="0" presId="urn:microsoft.com/office/officeart/2005/8/layout/list1"/>
    <dgm:cxn modelId="{0C019838-9B93-4B42-B6AD-EA9B135A503C}" type="presParOf" srcId="{5C4D4792-F430-DF48-B204-A04D9CBB8DE4}" destId="{D6ACD3A8-FEED-C742-9343-A7E0B810F79D}" srcOrd="9" destOrd="0" presId="urn:microsoft.com/office/officeart/2005/8/layout/list1"/>
    <dgm:cxn modelId="{958120F2-58BD-9045-A0B3-2C89CAB0DA39}" type="presParOf" srcId="{5C4D4792-F430-DF48-B204-A04D9CBB8DE4}" destId="{63BE663D-E104-BE4D-AEFC-592257B0E0AC}" srcOrd="10" destOrd="0" presId="urn:microsoft.com/office/officeart/2005/8/layout/list1"/>
    <dgm:cxn modelId="{11CD9D51-A339-0640-B06F-11495C98706A}" type="presParOf" srcId="{5C4D4792-F430-DF48-B204-A04D9CBB8DE4}" destId="{C4ACD654-8E39-5A4C-98B9-64F2394179D2}" srcOrd="11" destOrd="0" presId="urn:microsoft.com/office/officeart/2005/8/layout/list1"/>
    <dgm:cxn modelId="{3C412179-94DD-F24A-AC36-017432552389}" type="presParOf" srcId="{5C4D4792-F430-DF48-B204-A04D9CBB8DE4}" destId="{9FD323CB-AA23-634B-8DE2-54500C617D06}" srcOrd="12" destOrd="0" presId="urn:microsoft.com/office/officeart/2005/8/layout/list1"/>
    <dgm:cxn modelId="{DDAFD4C6-CA35-6546-822E-D75F38DF5A56}" type="presParOf" srcId="{9FD323CB-AA23-634B-8DE2-54500C617D06}" destId="{73432392-F127-0844-966A-9FFC83068A11}" srcOrd="0" destOrd="0" presId="urn:microsoft.com/office/officeart/2005/8/layout/list1"/>
    <dgm:cxn modelId="{2D59CEFB-A781-0142-9715-5329A5DCCC53}" type="presParOf" srcId="{9FD323CB-AA23-634B-8DE2-54500C617D06}" destId="{E7257CBD-8175-CB42-AAFD-9F2413690041}" srcOrd="1" destOrd="0" presId="urn:microsoft.com/office/officeart/2005/8/layout/list1"/>
    <dgm:cxn modelId="{3F3E9BF1-210D-FF40-AFA7-83E8DE823BE2}" type="presParOf" srcId="{5C4D4792-F430-DF48-B204-A04D9CBB8DE4}" destId="{19523ED8-1AF6-D649-99FA-BBD20107816D}" srcOrd="13" destOrd="0" presId="urn:microsoft.com/office/officeart/2005/8/layout/list1"/>
    <dgm:cxn modelId="{78801B7E-6661-4E45-A328-7138F8786AE6}" type="presParOf" srcId="{5C4D4792-F430-DF48-B204-A04D9CBB8DE4}" destId="{0A60098A-6BBD-9C4E-AF8A-3F9557AF8E02}" srcOrd="14" destOrd="0" presId="urn:microsoft.com/office/officeart/2005/8/layout/list1"/>
    <dgm:cxn modelId="{822997A6-05A3-FE42-9788-C3BD3C591713}" type="presParOf" srcId="{5C4D4792-F430-DF48-B204-A04D9CBB8DE4}" destId="{49E7C78C-0095-2C41-AAE7-28545F478812}" srcOrd="15" destOrd="0" presId="urn:microsoft.com/office/officeart/2005/8/layout/list1"/>
    <dgm:cxn modelId="{8F113331-3CDE-AE4D-936D-3595535D6126}" type="presParOf" srcId="{5C4D4792-F430-DF48-B204-A04D9CBB8DE4}" destId="{AB34C71F-854A-DA4E-ADF6-FCD4769087E2}" srcOrd="16" destOrd="0" presId="urn:microsoft.com/office/officeart/2005/8/layout/list1"/>
    <dgm:cxn modelId="{15464CF2-6A5E-6845-A1E2-E370179EC210}" type="presParOf" srcId="{AB34C71F-854A-DA4E-ADF6-FCD4769087E2}" destId="{33DD5C47-B904-DF43-8213-6BAFD665BEE3}" srcOrd="0" destOrd="0" presId="urn:microsoft.com/office/officeart/2005/8/layout/list1"/>
    <dgm:cxn modelId="{4B79203A-D8D7-1A41-B232-0F7C4D550C83}" type="presParOf" srcId="{AB34C71F-854A-DA4E-ADF6-FCD4769087E2}" destId="{D00C90E1-6FBA-5340-ABD1-07038A276E55}" srcOrd="1" destOrd="0" presId="urn:microsoft.com/office/officeart/2005/8/layout/list1"/>
    <dgm:cxn modelId="{2042FAB7-A761-B44F-8F4F-A1FD69582250}" type="presParOf" srcId="{5C4D4792-F430-DF48-B204-A04D9CBB8DE4}" destId="{3FAAD256-CD82-CE4A-9DD9-57EBA27DAA85}" srcOrd="17" destOrd="0" presId="urn:microsoft.com/office/officeart/2005/8/layout/list1"/>
    <dgm:cxn modelId="{E7A1B4E2-4C7B-FC41-9E7A-CFC58719C48F}" type="presParOf" srcId="{5C4D4792-F430-DF48-B204-A04D9CBB8DE4}" destId="{985AA642-7BA6-DB45-8EE9-0025D0122CA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8C19A-4F0D-4B00-B21E-F3E5081D4FF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4398046-C63B-45A3-8A5B-E0EA3DE60EB1}">
      <dgm:prSet custT="1"/>
      <dgm:spPr/>
      <dgm:t>
        <a:bodyPr/>
        <a:lstStyle/>
        <a:p>
          <a:pPr algn="just"/>
          <a:r>
            <a:rPr lang="en-US" sz="1100" b="1" u="sng">
              <a:solidFill>
                <a:schemeClr val="tx1"/>
              </a:solidFill>
            </a:rPr>
            <a:t>PAST:</a:t>
          </a:r>
          <a:r>
            <a:rPr lang="en-US" sz="1100" b="1" u="none">
              <a:solidFill>
                <a:schemeClr val="tx1"/>
              </a:solidFill>
            </a:rPr>
            <a:t> </a:t>
          </a:r>
          <a:r>
            <a:rPr lang="en-US" sz="1100" b="0" u="none">
              <a:solidFill>
                <a:schemeClr val="tx1"/>
              </a:solidFill>
            </a:rPr>
            <a:t>We cleaned the data and selected only the features that were relevant to the prediction and target variable. 
We highlighted data that was performing OHE and used imputing methods to clean it up before feeding it to the model. 
We were able to build a baseline process and grasp the accuracies of models like logistic regression, naïve bayes, and Random forest through experimentation. Based on the findings of the models, we discovered that naive bayes may be underfitting while Random Forest may be overfitting. 
Logistic Regression was the best model we could find for Phase 0, with a training accuracy of 91.9 percent and a Kaggle submission accuracy of 73.6 percent.</a:t>
          </a:r>
          <a:r>
            <a:rPr lang="en-US" sz="1100" b="0" u="none" baseline="0">
              <a:solidFill>
                <a:schemeClr val="tx1"/>
              </a:solidFill>
            </a:rPr>
            <a:t> </a:t>
          </a:r>
          <a:endParaRPr lang="en-US" sz="1100" b="0" u="none" dirty="0">
            <a:solidFill>
              <a:schemeClr val="tx1"/>
            </a:solidFill>
          </a:endParaRPr>
        </a:p>
      </dgm:t>
    </dgm:pt>
    <dgm:pt modelId="{AC14C395-5CA6-4C06-954E-D9CF36672B55}" type="parTrans" cxnId="{65519A4D-19FF-4D72-A1AB-4AF814864540}">
      <dgm:prSet/>
      <dgm:spPr/>
      <dgm:t>
        <a:bodyPr/>
        <a:lstStyle/>
        <a:p>
          <a:endParaRPr lang="en-US" sz="1100"/>
        </a:p>
      </dgm:t>
    </dgm:pt>
    <dgm:pt modelId="{D423F47A-741C-4DC0-A986-458235ADD873}" type="sibTrans" cxnId="{65519A4D-19FF-4D72-A1AB-4AF814864540}">
      <dgm:prSet/>
      <dgm:spPr/>
      <dgm:t>
        <a:bodyPr/>
        <a:lstStyle/>
        <a:p>
          <a:endParaRPr lang="en-US" sz="1100"/>
        </a:p>
      </dgm:t>
    </dgm:pt>
    <dgm:pt modelId="{52AA816E-4D73-4C01-B3E0-223F3D273068}">
      <dgm:prSet custT="1"/>
      <dgm:spPr/>
      <dgm:t>
        <a:bodyPr/>
        <a:lstStyle/>
        <a:p>
          <a:pPr algn="just"/>
          <a:r>
            <a:rPr lang="en-US" sz="1100" b="1" u="sng" dirty="0">
              <a:solidFill>
                <a:schemeClr val="tx1"/>
              </a:solidFill>
            </a:rPr>
            <a:t>PRESENT: </a:t>
          </a:r>
          <a:r>
            <a:rPr lang="en-US" sz="1100" b="0" u="none" dirty="0">
              <a:solidFill>
                <a:schemeClr val="tx1"/>
              </a:solidFill>
            </a:rPr>
            <a:t>The entire dataset was merged, and necessary features were extracted and cleaned the data to find the most relevant features to the target variable and prediction</a:t>
          </a:r>
        </a:p>
        <a:p>
          <a:pPr algn="just"/>
          <a:r>
            <a:rPr lang="en-US" sz="1100" dirty="0">
              <a:solidFill>
                <a:schemeClr val="tx1"/>
              </a:solidFill>
              <a:latin typeface="+mn-lt"/>
              <a:cs typeface="Times New Roman" panose="02020603050405020304" pitchFamily="18" charset="0"/>
            </a:rPr>
            <a:t>We created our own features from the most correlated features which contributed towards the prediction.</a:t>
          </a:r>
          <a:endParaRPr lang="en-US" sz="1100" b="0" u="none" dirty="0">
            <a:solidFill>
              <a:schemeClr val="tx1"/>
            </a:solidFill>
            <a:latin typeface="+mn-lt"/>
          </a:endParaRPr>
        </a:p>
        <a:p>
          <a:pPr algn="just"/>
          <a:r>
            <a:rPr lang="en-US" sz="1100" dirty="0">
              <a:solidFill>
                <a:schemeClr val="tx1"/>
              </a:solidFill>
              <a:latin typeface="+mn-lt"/>
              <a:cs typeface="Times New Roman" panose="02020603050405020304" pitchFamily="18" charset="0"/>
            </a:rPr>
            <a:t>We performed hyperparameter tuning for our models alongside using K-Fold cross validation and </a:t>
          </a:r>
          <a:r>
            <a:rPr lang="en-US" sz="1100" dirty="0" err="1">
              <a:solidFill>
                <a:schemeClr val="tx1"/>
              </a:solidFill>
              <a:latin typeface="+mn-lt"/>
              <a:cs typeface="Times New Roman" panose="02020603050405020304" pitchFamily="18" charset="0"/>
            </a:rPr>
            <a:t>GridSearchCV</a:t>
          </a:r>
          <a:r>
            <a:rPr lang="en-US" sz="1100" dirty="0">
              <a:solidFill>
                <a:schemeClr val="tx1"/>
              </a:solidFill>
              <a:latin typeface="+mn-lt"/>
              <a:cs typeface="Times New Roman" panose="02020603050405020304" pitchFamily="18" charset="0"/>
            </a:rPr>
            <a:t>. </a:t>
          </a:r>
          <a:r>
            <a:rPr lang="en-US" sz="1100" b="0" dirty="0">
              <a:solidFill>
                <a:schemeClr val="tx1"/>
              </a:solidFill>
              <a:latin typeface="+mn-lt"/>
              <a:cs typeface="Times New Roman" panose="02020603050405020304" pitchFamily="18" charset="0"/>
            </a:rPr>
            <a:t>Thus, mentioned steps contributed to improve the test accuracy as the model used best parameters for prediction.</a:t>
          </a:r>
          <a:endParaRPr lang="en-US" sz="1100" b="0" u="sng" dirty="0">
            <a:solidFill>
              <a:schemeClr val="tx1"/>
            </a:solidFill>
            <a:latin typeface="+mn-lt"/>
          </a:endParaRPr>
        </a:p>
      </dgm:t>
    </dgm:pt>
    <dgm:pt modelId="{1D538479-C3B3-43BC-A76A-11ADABF652A0}" type="parTrans" cxnId="{6B7FCEAD-2DFC-4D21-A361-593DC6C0E2A1}">
      <dgm:prSet/>
      <dgm:spPr/>
      <dgm:t>
        <a:bodyPr/>
        <a:lstStyle/>
        <a:p>
          <a:endParaRPr lang="en-US" sz="1100"/>
        </a:p>
      </dgm:t>
    </dgm:pt>
    <dgm:pt modelId="{2412F200-B77A-4EA0-99EC-D0FD89FB0C12}" type="sibTrans" cxnId="{6B7FCEAD-2DFC-4D21-A361-593DC6C0E2A1}">
      <dgm:prSet/>
      <dgm:spPr/>
      <dgm:t>
        <a:bodyPr/>
        <a:lstStyle/>
        <a:p>
          <a:endParaRPr lang="en-US" sz="1100"/>
        </a:p>
      </dgm:t>
    </dgm:pt>
    <dgm:pt modelId="{409646D8-D3FD-4C0C-9A34-6E1C5EBA03B4}">
      <dgm:prSet custT="1"/>
      <dgm:spPr/>
      <dgm:t>
        <a:bodyPr/>
        <a:lstStyle/>
        <a:p>
          <a:pPr algn="just"/>
          <a:r>
            <a:rPr lang="en-US" sz="1100" b="1" u="sng" dirty="0">
              <a:solidFill>
                <a:schemeClr val="tx1"/>
              </a:solidFill>
            </a:rPr>
            <a:t>PROPOSED: </a:t>
          </a:r>
          <a:r>
            <a:rPr lang="en-US" sz="1100" dirty="0">
              <a:solidFill>
                <a:schemeClr val="tx1"/>
              </a:solidFill>
              <a:latin typeface="+mn-lt"/>
              <a:cs typeface="Times New Roman" panose="02020603050405020304" pitchFamily="18" charset="0"/>
            </a:rPr>
            <a:t>Our next  plan is to apply Deep Learning techniques like developing Artificial Neural Networks for better prediction results.</a:t>
          </a:r>
          <a:endParaRPr lang="en-US" sz="1100" b="1" u="sng" dirty="0">
            <a:solidFill>
              <a:schemeClr val="tx1"/>
            </a:solidFill>
            <a:latin typeface="+mn-lt"/>
          </a:endParaRPr>
        </a:p>
      </dgm:t>
    </dgm:pt>
    <dgm:pt modelId="{3B638937-0486-4190-8222-04557931F665}" type="parTrans" cxnId="{5C9166FB-6022-44DE-8C6F-0B33692233C1}">
      <dgm:prSet/>
      <dgm:spPr/>
      <dgm:t>
        <a:bodyPr/>
        <a:lstStyle/>
        <a:p>
          <a:endParaRPr lang="en-US" sz="1100"/>
        </a:p>
      </dgm:t>
    </dgm:pt>
    <dgm:pt modelId="{20DC9A12-1688-470E-922D-CA663E315554}" type="sibTrans" cxnId="{5C9166FB-6022-44DE-8C6F-0B33692233C1}">
      <dgm:prSet/>
      <dgm:spPr/>
      <dgm:t>
        <a:bodyPr/>
        <a:lstStyle/>
        <a:p>
          <a:endParaRPr lang="en-US" sz="1100"/>
        </a:p>
      </dgm:t>
    </dgm:pt>
    <dgm:pt modelId="{4AA1C763-AD16-4E1D-BAC7-23A813F9FF75}">
      <dgm:prSet custT="1"/>
      <dgm:spPr/>
      <dgm:t>
        <a:bodyPr/>
        <a:lstStyle/>
        <a:p>
          <a:pPr algn="just"/>
          <a:r>
            <a:rPr lang="en-US" sz="1100" b="1" u="sng" dirty="0">
              <a:solidFill>
                <a:schemeClr val="tx1"/>
              </a:solidFill>
            </a:rPr>
            <a:t>PROBLEMS: </a:t>
          </a:r>
          <a:r>
            <a:rPr lang="en-US" sz="1100" b="0" u="none" dirty="0">
              <a:solidFill>
                <a:schemeClr val="tx1"/>
              </a:solidFill>
            </a:rPr>
            <a:t>Cleaning the large data</a:t>
          </a:r>
          <a:endParaRPr lang="en-US" sz="1100" b="1" u="sng" dirty="0">
            <a:solidFill>
              <a:schemeClr val="tx1"/>
            </a:solidFill>
          </a:endParaRPr>
        </a:p>
      </dgm:t>
    </dgm:pt>
    <dgm:pt modelId="{31762420-C642-4212-8A09-23C161B7D7AF}" type="parTrans" cxnId="{675FA807-D44D-432D-8CBC-76B4D9FFB4C6}">
      <dgm:prSet/>
      <dgm:spPr/>
      <dgm:t>
        <a:bodyPr/>
        <a:lstStyle/>
        <a:p>
          <a:endParaRPr lang="en-US" sz="1100"/>
        </a:p>
      </dgm:t>
    </dgm:pt>
    <dgm:pt modelId="{E28D1B1C-EA75-4A4F-BC35-A112A3DA9A0B}" type="sibTrans" cxnId="{675FA807-D44D-432D-8CBC-76B4D9FFB4C6}">
      <dgm:prSet/>
      <dgm:spPr/>
      <dgm:t>
        <a:bodyPr/>
        <a:lstStyle/>
        <a:p>
          <a:endParaRPr lang="en-US" sz="1100"/>
        </a:p>
      </dgm:t>
    </dgm:pt>
    <dgm:pt modelId="{B8592D3E-B449-714C-A357-E3C2EA9ACE5F}" type="pres">
      <dgm:prSet presAssocID="{FC78C19A-4F0D-4B00-B21E-F3E5081D4FF6}" presName="linear" presStyleCnt="0">
        <dgm:presLayoutVars>
          <dgm:animLvl val="lvl"/>
          <dgm:resizeHandles val="exact"/>
        </dgm:presLayoutVars>
      </dgm:prSet>
      <dgm:spPr/>
    </dgm:pt>
    <dgm:pt modelId="{BDCE8CF0-07CD-C143-A6A2-0A999ECBAF73}" type="pres">
      <dgm:prSet presAssocID="{A4398046-C63B-45A3-8A5B-E0EA3DE60EB1}" presName="parentText" presStyleLbl="node1" presStyleIdx="0" presStyleCnt="4" custScaleX="107046" custScaleY="139159" custLinFactNeighborX="1485" custLinFactNeighborY="-68929">
        <dgm:presLayoutVars>
          <dgm:chMax val="0"/>
          <dgm:bulletEnabled val="1"/>
        </dgm:presLayoutVars>
      </dgm:prSet>
      <dgm:spPr/>
    </dgm:pt>
    <dgm:pt modelId="{80AC5074-11DB-DC4B-BB52-684A6973815F}" type="pres">
      <dgm:prSet presAssocID="{D423F47A-741C-4DC0-A986-458235ADD873}" presName="spacer" presStyleCnt="0"/>
      <dgm:spPr/>
    </dgm:pt>
    <dgm:pt modelId="{95FE7220-83BB-A248-91D3-FC73FABC53AD}" type="pres">
      <dgm:prSet presAssocID="{52AA816E-4D73-4C01-B3E0-223F3D273068}" presName="parentText" presStyleLbl="node1" presStyleIdx="1" presStyleCnt="4" custScaleX="106593" custScaleY="117927">
        <dgm:presLayoutVars>
          <dgm:chMax val="0"/>
          <dgm:bulletEnabled val="1"/>
        </dgm:presLayoutVars>
      </dgm:prSet>
      <dgm:spPr/>
    </dgm:pt>
    <dgm:pt modelId="{64E8C7B9-3957-3B4A-8127-DEFA81B9A6D7}" type="pres">
      <dgm:prSet presAssocID="{2412F200-B77A-4EA0-99EC-D0FD89FB0C12}" presName="spacer" presStyleCnt="0"/>
      <dgm:spPr/>
    </dgm:pt>
    <dgm:pt modelId="{1EA34A78-A0DC-BB45-8CDD-0D17C0A61E98}" type="pres">
      <dgm:prSet presAssocID="{409646D8-D3FD-4C0C-9A34-6E1C5EBA03B4}" presName="parentText" presStyleLbl="node1" presStyleIdx="2" presStyleCnt="4" custScaleX="101621" custScaleY="48061">
        <dgm:presLayoutVars>
          <dgm:chMax val="0"/>
          <dgm:bulletEnabled val="1"/>
        </dgm:presLayoutVars>
      </dgm:prSet>
      <dgm:spPr/>
    </dgm:pt>
    <dgm:pt modelId="{49BD18C8-E67C-E348-9CE6-65D4536FB300}" type="pres">
      <dgm:prSet presAssocID="{20DC9A12-1688-470E-922D-CA663E315554}" presName="spacer" presStyleCnt="0"/>
      <dgm:spPr/>
    </dgm:pt>
    <dgm:pt modelId="{45281AF0-9F3C-744C-A638-BB5419AE142F}" type="pres">
      <dgm:prSet presAssocID="{4AA1C763-AD16-4E1D-BAC7-23A813F9FF75}" presName="parentText" presStyleLbl="node1" presStyleIdx="3" presStyleCnt="4" custScaleY="39215" custLinFactY="7382" custLinFactNeighborY="100000">
        <dgm:presLayoutVars>
          <dgm:chMax val="0"/>
          <dgm:bulletEnabled val="1"/>
        </dgm:presLayoutVars>
      </dgm:prSet>
      <dgm:spPr/>
    </dgm:pt>
  </dgm:ptLst>
  <dgm:cxnLst>
    <dgm:cxn modelId="{675FA807-D44D-432D-8CBC-76B4D9FFB4C6}" srcId="{FC78C19A-4F0D-4B00-B21E-F3E5081D4FF6}" destId="{4AA1C763-AD16-4E1D-BAC7-23A813F9FF75}" srcOrd="3" destOrd="0" parTransId="{31762420-C642-4212-8A09-23C161B7D7AF}" sibTransId="{E28D1B1C-EA75-4A4F-BC35-A112A3DA9A0B}"/>
    <dgm:cxn modelId="{E6BD9F16-9DCF-AF4D-91B6-DC460037EA5F}" type="presOf" srcId="{409646D8-D3FD-4C0C-9A34-6E1C5EBA03B4}" destId="{1EA34A78-A0DC-BB45-8CDD-0D17C0A61E98}" srcOrd="0" destOrd="0" presId="urn:microsoft.com/office/officeart/2005/8/layout/vList2"/>
    <dgm:cxn modelId="{8E31361F-AF7D-BC4B-ADAB-86A43CC84557}" type="presOf" srcId="{A4398046-C63B-45A3-8A5B-E0EA3DE60EB1}" destId="{BDCE8CF0-07CD-C143-A6A2-0A999ECBAF73}" srcOrd="0" destOrd="0" presId="urn:microsoft.com/office/officeart/2005/8/layout/vList2"/>
    <dgm:cxn modelId="{9D660E34-0E2F-B84B-AFAB-7378ADBFD9CA}" type="presOf" srcId="{4AA1C763-AD16-4E1D-BAC7-23A813F9FF75}" destId="{45281AF0-9F3C-744C-A638-BB5419AE142F}" srcOrd="0" destOrd="0" presId="urn:microsoft.com/office/officeart/2005/8/layout/vList2"/>
    <dgm:cxn modelId="{65519A4D-19FF-4D72-A1AB-4AF814864540}" srcId="{FC78C19A-4F0D-4B00-B21E-F3E5081D4FF6}" destId="{A4398046-C63B-45A3-8A5B-E0EA3DE60EB1}" srcOrd="0" destOrd="0" parTransId="{AC14C395-5CA6-4C06-954E-D9CF36672B55}" sibTransId="{D423F47A-741C-4DC0-A986-458235ADD873}"/>
    <dgm:cxn modelId="{ED56C1A2-8635-1F4F-9372-BEE9A5C4E7FF}" type="presOf" srcId="{FC78C19A-4F0D-4B00-B21E-F3E5081D4FF6}" destId="{B8592D3E-B449-714C-A357-E3C2EA9ACE5F}" srcOrd="0" destOrd="0" presId="urn:microsoft.com/office/officeart/2005/8/layout/vList2"/>
    <dgm:cxn modelId="{6B7FCEAD-2DFC-4D21-A361-593DC6C0E2A1}" srcId="{FC78C19A-4F0D-4B00-B21E-F3E5081D4FF6}" destId="{52AA816E-4D73-4C01-B3E0-223F3D273068}" srcOrd="1" destOrd="0" parTransId="{1D538479-C3B3-43BC-A76A-11ADABF652A0}" sibTransId="{2412F200-B77A-4EA0-99EC-D0FD89FB0C12}"/>
    <dgm:cxn modelId="{094721EE-1B55-3546-8591-7CC8E6DB8557}" type="presOf" srcId="{52AA816E-4D73-4C01-B3E0-223F3D273068}" destId="{95FE7220-83BB-A248-91D3-FC73FABC53AD}" srcOrd="0" destOrd="0" presId="urn:microsoft.com/office/officeart/2005/8/layout/vList2"/>
    <dgm:cxn modelId="{5C9166FB-6022-44DE-8C6F-0B33692233C1}" srcId="{FC78C19A-4F0D-4B00-B21E-F3E5081D4FF6}" destId="{409646D8-D3FD-4C0C-9A34-6E1C5EBA03B4}" srcOrd="2" destOrd="0" parTransId="{3B638937-0486-4190-8222-04557931F665}" sibTransId="{20DC9A12-1688-470E-922D-CA663E315554}"/>
    <dgm:cxn modelId="{446559C3-8293-7140-8C7C-2EAAA66818EB}" type="presParOf" srcId="{B8592D3E-B449-714C-A357-E3C2EA9ACE5F}" destId="{BDCE8CF0-07CD-C143-A6A2-0A999ECBAF73}" srcOrd="0" destOrd="0" presId="urn:microsoft.com/office/officeart/2005/8/layout/vList2"/>
    <dgm:cxn modelId="{C9659D9E-7CA0-E942-8E7D-02C33415B923}" type="presParOf" srcId="{B8592D3E-B449-714C-A357-E3C2EA9ACE5F}" destId="{80AC5074-11DB-DC4B-BB52-684A6973815F}" srcOrd="1" destOrd="0" presId="urn:microsoft.com/office/officeart/2005/8/layout/vList2"/>
    <dgm:cxn modelId="{5FD7E0D6-3393-0140-B512-AD4AABBC3199}" type="presParOf" srcId="{B8592D3E-B449-714C-A357-E3C2EA9ACE5F}" destId="{95FE7220-83BB-A248-91D3-FC73FABC53AD}" srcOrd="2" destOrd="0" presId="urn:microsoft.com/office/officeart/2005/8/layout/vList2"/>
    <dgm:cxn modelId="{7EA82CB8-AC22-984C-B585-7FD98958792D}" type="presParOf" srcId="{B8592D3E-B449-714C-A357-E3C2EA9ACE5F}" destId="{64E8C7B9-3957-3B4A-8127-DEFA81B9A6D7}" srcOrd="3" destOrd="0" presId="urn:microsoft.com/office/officeart/2005/8/layout/vList2"/>
    <dgm:cxn modelId="{E252DB76-265A-3943-A4AE-A754650E137E}" type="presParOf" srcId="{B8592D3E-B449-714C-A357-E3C2EA9ACE5F}" destId="{1EA34A78-A0DC-BB45-8CDD-0D17C0A61E98}" srcOrd="4" destOrd="0" presId="urn:microsoft.com/office/officeart/2005/8/layout/vList2"/>
    <dgm:cxn modelId="{8C541991-C3E4-6649-8A13-324C3657314C}" type="presParOf" srcId="{B8592D3E-B449-714C-A357-E3C2EA9ACE5F}" destId="{49BD18C8-E67C-E348-9CE6-65D4536FB300}" srcOrd="5" destOrd="0" presId="urn:microsoft.com/office/officeart/2005/8/layout/vList2"/>
    <dgm:cxn modelId="{8AB36F1A-91FA-6C4D-ABEC-6376F3FA4C6F}" type="presParOf" srcId="{B8592D3E-B449-714C-A357-E3C2EA9ACE5F}" destId="{45281AF0-9F3C-744C-A638-BB5419AE142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47B1F-471A-864E-BFFD-4F6F4DDC4DAA}">
      <dsp:nvSpPr>
        <dsp:cNvPr id="0" name=""/>
        <dsp:cNvSpPr/>
      </dsp:nvSpPr>
      <dsp:spPr>
        <a:xfrm>
          <a:off x="0" y="279489"/>
          <a:ext cx="4335694"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9BDE4D-48C8-2542-B86E-104769AD53E4}">
      <dsp:nvSpPr>
        <dsp:cNvPr id="0" name=""/>
        <dsp:cNvSpPr/>
      </dsp:nvSpPr>
      <dsp:spPr>
        <a:xfrm>
          <a:off x="216784" y="117129"/>
          <a:ext cx="3034985"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715" tIns="0" rIns="114715" bIns="0" numCol="1" spcCol="1270" anchor="ctr" anchorCtr="0">
          <a:noAutofit/>
        </a:bodyPr>
        <a:lstStyle/>
        <a:p>
          <a:pPr marL="0" lvl="0" indent="0" algn="l" defTabSz="622300">
            <a:lnSpc>
              <a:spcPct val="90000"/>
            </a:lnSpc>
            <a:spcBef>
              <a:spcPct val="0"/>
            </a:spcBef>
            <a:spcAft>
              <a:spcPct val="35000"/>
            </a:spcAft>
            <a:buNone/>
          </a:pPr>
          <a:r>
            <a:rPr lang="en-US" sz="1400" kern="1200"/>
            <a:t>Project Description: Phase 2</a:t>
          </a:r>
        </a:p>
      </dsp:txBody>
      <dsp:txXfrm>
        <a:off x="232636" y="132981"/>
        <a:ext cx="3003281" cy="293016"/>
      </dsp:txXfrm>
    </dsp:sp>
    <dsp:sp modelId="{567F3FE8-77C1-F24A-9F90-D42806D6C400}">
      <dsp:nvSpPr>
        <dsp:cNvPr id="0" name=""/>
        <dsp:cNvSpPr/>
      </dsp:nvSpPr>
      <dsp:spPr>
        <a:xfrm>
          <a:off x="0" y="778449"/>
          <a:ext cx="4335694" cy="2772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2A768-430D-B84D-8162-B7FE4165A5F2}">
      <dsp:nvSpPr>
        <dsp:cNvPr id="0" name=""/>
        <dsp:cNvSpPr/>
      </dsp:nvSpPr>
      <dsp:spPr>
        <a:xfrm>
          <a:off x="216784" y="616089"/>
          <a:ext cx="3034985" cy="32472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715" tIns="0" rIns="114715" bIns="0" numCol="1" spcCol="1270" anchor="ctr" anchorCtr="0">
          <a:noAutofit/>
        </a:bodyPr>
        <a:lstStyle/>
        <a:p>
          <a:pPr marL="0" lvl="0" indent="0" algn="l" defTabSz="622300">
            <a:lnSpc>
              <a:spcPct val="90000"/>
            </a:lnSpc>
            <a:spcBef>
              <a:spcPct val="0"/>
            </a:spcBef>
            <a:spcAft>
              <a:spcPct val="35000"/>
            </a:spcAft>
            <a:buNone/>
          </a:pPr>
          <a:r>
            <a:rPr lang="en-US" sz="1400" kern="1200" dirty="0"/>
            <a:t>Phase 2 Workflow</a:t>
          </a:r>
        </a:p>
      </dsp:txBody>
      <dsp:txXfrm>
        <a:off x="232636" y="631941"/>
        <a:ext cx="3003281" cy="293016"/>
      </dsp:txXfrm>
    </dsp:sp>
    <dsp:sp modelId="{63BE663D-E104-BE4D-AEFC-592257B0E0AC}">
      <dsp:nvSpPr>
        <dsp:cNvPr id="0" name=""/>
        <dsp:cNvSpPr/>
      </dsp:nvSpPr>
      <dsp:spPr>
        <a:xfrm>
          <a:off x="0" y="1647034"/>
          <a:ext cx="4335694" cy="987525"/>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498" tIns="229108" rIns="33649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Feature Engineering</a:t>
          </a:r>
        </a:p>
        <a:p>
          <a:pPr marL="114300" lvl="1" indent="-114300" algn="l" defTabSz="622300">
            <a:lnSpc>
              <a:spcPct val="90000"/>
            </a:lnSpc>
            <a:spcBef>
              <a:spcPct val="0"/>
            </a:spcBef>
            <a:spcAft>
              <a:spcPct val="15000"/>
            </a:spcAft>
            <a:buChar char="•"/>
          </a:pPr>
          <a:r>
            <a:rPr lang="en-US" sz="1400" kern="1200" dirty="0"/>
            <a:t>Hyperparameter Tuning</a:t>
          </a:r>
        </a:p>
        <a:p>
          <a:pPr marL="114300" lvl="1" indent="-114300" algn="l" defTabSz="622300">
            <a:lnSpc>
              <a:spcPct val="90000"/>
            </a:lnSpc>
            <a:spcBef>
              <a:spcPct val="0"/>
            </a:spcBef>
            <a:spcAft>
              <a:spcPct val="15000"/>
            </a:spcAft>
            <a:buChar char="•"/>
          </a:pPr>
          <a:endParaRPr lang="en-US" sz="1400" kern="1200" dirty="0"/>
        </a:p>
      </dsp:txBody>
      <dsp:txXfrm>
        <a:off x="0" y="1647034"/>
        <a:ext cx="4335694" cy="987525"/>
      </dsp:txXfrm>
    </dsp:sp>
    <dsp:sp modelId="{24ADF0B4-FB56-8547-9F7B-54930BD79EBE}">
      <dsp:nvSpPr>
        <dsp:cNvPr id="0" name=""/>
        <dsp:cNvSpPr/>
      </dsp:nvSpPr>
      <dsp:spPr>
        <a:xfrm>
          <a:off x="216784" y="1115049"/>
          <a:ext cx="3034985" cy="69434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715" tIns="0" rIns="114715" bIns="0" numCol="1" spcCol="1270" anchor="ctr" anchorCtr="0">
          <a:noAutofit/>
        </a:bodyPr>
        <a:lstStyle/>
        <a:p>
          <a:pPr marL="0" lvl="0" indent="0" algn="l" defTabSz="622300">
            <a:lnSpc>
              <a:spcPct val="90000"/>
            </a:lnSpc>
            <a:spcBef>
              <a:spcPct val="0"/>
            </a:spcBef>
            <a:spcAft>
              <a:spcPct val="35000"/>
            </a:spcAft>
            <a:buNone/>
          </a:pPr>
          <a:r>
            <a:rPr lang="en-US" sz="1400" kern="1200" dirty="0"/>
            <a:t>Main TASKS to be completed</a:t>
          </a:r>
        </a:p>
      </dsp:txBody>
      <dsp:txXfrm>
        <a:off x="250679" y="1148944"/>
        <a:ext cx="2967195" cy="626555"/>
      </dsp:txXfrm>
    </dsp:sp>
    <dsp:sp modelId="{0A60098A-6BBD-9C4E-AF8A-3F9557AF8E02}">
      <dsp:nvSpPr>
        <dsp:cNvPr id="0" name=""/>
        <dsp:cNvSpPr/>
      </dsp:nvSpPr>
      <dsp:spPr>
        <a:xfrm>
          <a:off x="0" y="2856319"/>
          <a:ext cx="4335694" cy="79695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498" tIns="229108" rIns="336498" bIns="99568" numCol="1" spcCol="1270" anchor="t" anchorCtr="0">
          <a:noAutofit/>
        </a:bodyPr>
        <a:lstStyle/>
        <a:p>
          <a:pPr marL="114300" lvl="1" indent="-114300" algn="l" defTabSz="622300">
            <a:lnSpc>
              <a:spcPct val="100000"/>
            </a:lnSpc>
            <a:spcBef>
              <a:spcPct val="0"/>
            </a:spcBef>
            <a:spcAft>
              <a:spcPct val="15000"/>
            </a:spcAft>
            <a:buChar char="•"/>
          </a:pPr>
          <a:r>
            <a:rPr lang="en-US" sz="1400" kern="1200" dirty="0" err="1"/>
            <a:t>Logitic</a:t>
          </a:r>
          <a:r>
            <a:rPr lang="en-US" sz="1400" kern="1200" dirty="0"/>
            <a:t> Regression</a:t>
          </a:r>
        </a:p>
        <a:p>
          <a:pPr marL="114300" lvl="1" indent="-114300" algn="l" defTabSz="622300">
            <a:lnSpc>
              <a:spcPct val="100000"/>
            </a:lnSpc>
            <a:spcBef>
              <a:spcPct val="0"/>
            </a:spcBef>
            <a:spcAft>
              <a:spcPct val="15000"/>
            </a:spcAft>
            <a:buChar char="•"/>
          </a:pPr>
          <a:r>
            <a:rPr lang="en-US" sz="1400" kern="1200" dirty="0"/>
            <a:t>Random Forest Classifier</a:t>
          </a:r>
        </a:p>
      </dsp:txBody>
      <dsp:txXfrm>
        <a:off x="0" y="2856319"/>
        <a:ext cx="4335694" cy="796950"/>
      </dsp:txXfrm>
    </dsp:sp>
    <dsp:sp modelId="{E7257CBD-8175-CB42-AAFD-9F2413690041}">
      <dsp:nvSpPr>
        <dsp:cNvPr id="0" name=""/>
        <dsp:cNvSpPr/>
      </dsp:nvSpPr>
      <dsp:spPr>
        <a:xfrm>
          <a:off x="216784" y="2693959"/>
          <a:ext cx="3034985" cy="32472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715" tIns="0" rIns="114715" bIns="0" numCol="1" spcCol="1270" anchor="ctr" anchorCtr="0">
          <a:noAutofit/>
        </a:bodyPr>
        <a:lstStyle/>
        <a:p>
          <a:pPr marL="0" lvl="0" indent="0" algn="l" defTabSz="622300">
            <a:lnSpc>
              <a:spcPct val="90000"/>
            </a:lnSpc>
            <a:spcBef>
              <a:spcPct val="0"/>
            </a:spcBef>
            <a:spcAft>
              <a:spcPct val="35000"/>
            </a:spcAft>
            <a:buNone/>
          </a:pPr>
          <a:r>
            <a:rPr lang="en-US" sz="1400" kern="1200" dirty="0"/>
            <a:t>Baseline Modeling</a:t>
          </a:r>
        </a:p>
      </dsp:txBody>
      <dsp:txXfrm>
        <a:off x="232636" y="2709811"/>
        <a:ext cx="3003281" cy="293016"/>
      </dsp:txXfrm>
    </dsp:sp>
    <dsp:sp modelId="{985AA642-7BA6-DB45-8EE9-0025D0122CA3}">
      <dsp:nvSpPr>
        <dsp:cNvPr id="0" name=""/>
        <dsp:cNvSpPr/>
      </dsp:nvSpPr>
      <dsp:spPr>
        <a:xfrm>
          <a:off x="0" y="3875029"/>
          <a:ext cx="4335694" cy="1455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6498" tIns="229108" rIns="33649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Accuracy</a:t>
          </a:r>
        </a:p>
        <a:p>
          <a:pPr marL="114300" lvl="1" indent="-114300" algn="l" defTabSz="622300">
            <a:lnSpc>
              <a:spcPct val="90000"/>
            </a:lnSpc>
            <a:spcBef>
              <a:spcPct val="0"/>
            </a:spcBef>
            <a:spcAft>
              <a:spcPct val="15000"/>
            </a:spcAft>
            <a:buChar char="•"/>
          </a:pPr>
          <a:r>
            <a:rPr lang="en-US" sz="1400" kern="1200" dirty="0"/>
            <a:t>Log Loss</a:t>
          </a:r>
        </a:p>
        <a:p>
          <a:pPr marL="114300" lvl="1" indent="-114300" algn="l" defTabSz="622300">
            <a:lnSpc>
              <a:spcPct val="90000"/>
            </a:lnSpc>
            <a:spcBef>
              <a:spcPct val="0"/>
            </a:spcBef>
            <a:spcAft>
              <a:spcPct val="15000"/>
            </a:spcAft>
            <a:buChar char="•"/>
          </a:pPr>
          <a:r>
            <a:rPr lang="en-US" sz="1400" kern="1200" dirty="0"/>
            <a:t>F-1 Score</a:t>
          </a:r>
        </a:p>
        <a:p>
          <a:pPr marL="114300" lvl="1" indent="-114300" algn="l" defTabSz="622300">
            <a:lnSpc>
              <a:spcPct val="90000"/>
            </a:lnSpc>
            <a:spcBef>
              <a:spcPct val="0"/>
            </a:spcBef>
            <a:spcAft>
              <a:spcPct val="15000"/>
            </a:spcAft>
            <a:buChar char="•"/>
          </a:pPr>
          <a:r>
            <a:rPr lang="en-US" sz="1400" kern="1200" dirty="0"/>
            <a:t>Confusion matrix </a:t>
          </a:r>
        </a:p>
        <a:p>
          <a:pPr marL="114300" lvl="1" indent="-114300" algn="l" defTabSz="622300">
            <a:lnSpc>
              <a:spcPct val="90000"/>
            </a:lnSpc>
            <a:spcBef>
              <a:spcPct val="0"/>
            </a:spcBef>
            <a:spcAft>
              <a:spcPct val="15000"/>
            </a:spcAft>
            <a:buChar char="•"/>
          </a:pPr>
          <a:r>
            <a:rPr lang="en-US" sz="1400" kern="1200" dirty="0"/>
            <a:t>ROC-AUC</a:t>
          </a:r>
        </a:p>
      </dsp:txBody>
      <dsp:txXfrm>
        <a:off x="0" y="3875029"/>
        <a:ext cx="4335694" cy="1455300"/>
      </dsp:txXfrm>
    </dsp:sp>
    <dsp:sp modelId="{D00C90E1-6FBA-5340-ABD1-07038A276E55}">
      <dsp:nvSpPr>
        <dsp:cNvPr id="0" name=""/>
        <dsp:cNvSpPr/>
      </dsp:nvSpPr>
      <dsp:spPr>
        <a:xfrm>
          <a:off x="216784" y="3712669"/>
          <a:ext cx="3034985" cy="3247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715" tIns="0" rIns="114715" bIns="0" numCol="1" spcCol="1270" anchor="ctr" anchorCtr="0">
          <a:noAutofit/>
        </a:bodyPr>
        <a:lstStyle/>
        <a:p>
          <a:pPr marL="0" lvl="0" indent="0" algn="l" defTabSz="622300">
            <a:lnSpc>
              <a:spcPct val="90000"/>
            </a:lnSpc>
            <a:spcBef>
              <a:spcPct val="0"/>
            </a:spcBef>
            <a:spcAft>
              <a:spcPct val="35000"/>
            </a:spcAft>
            <a:buNone/>
          </a:pPr>
          <a:r>
            <a:rPr lang="en-US" sz="1400" kern="1200" dirty="0"/>
            <a:t>Metrics </a:t>
          </a:r>
        </a:p>
      </dsp:txBody>
      <dsp:txXfrm>
        <a:off x="232636" y="3728521"/>
        <a:ext cx="3003281"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E8CF0-07CD-C143-A6A2-0A999ECBAF73}">
      <dsp:nvSpPr>
        <dsp:cNvPr id="0" name=""/>
        <dsp:cNvSpPr/>
      </dsp:nvSpPr>
      <dsp:spPr>
        <a:xfrm>
          <a:off x="0" y="0"/>
          <a:ext cx="4172133" cy="22704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u="sng" kern="1200">
              <a:solidFill>
                <a:schemeClr val="tx1"/>
              </a:solidFill>
            </a:rPr>
            <a:t>PAST:</a:t>
          </a:r>
          <a:r>
            <a:rPr lang="en-US" sz="1100" b="1" u="none" kern="1200">
              <a:solidFill>
                <a:schemeClr val="tx1"/>
              </a:solidFill>
            </a:rPr>
            <a:t> </a:t>
          </a:r>
          <a:r>
            <a:rPr lang="en-US" sz="1100" b="0" u="none" kern="1200">
              <a:solidFill>
                <a:schemeClr val="tx1"/>
              </a:solidFill>
            </a:rPr>
            <a:t>We cleaned the data and selected only the features that were relevant to the prediction and target variable. 
We highlighted data that was performing OHE and used imputing methods to clean it up before feeding it to the model. 
We were able to build a baseline process and grasp the accuracies of models like logistic regression, naïve bayes, and Random forest through experimentation. Based on the findings of the models, we discovered that naive bayes may be underfitting while Random Forest may be overfitting. 
Logistic Regression was the best model we could find for Phase 0, with a training accuracy of 91.9 percent and a Kaggle submission accuracy of 73.6 percent.</a:t>
          </a:r>
          <a:r>
            <a:rPr lang="en-US" sz="1100" b="0" u="none" kern="1200" baseline="0">
              <a:solidFill>
                <a:schemeClr val="tx1"/>
              </a:solidFill>
            </a:rPr>
            <a:t> </a:t>
          </a:r>
          <a:endParaRPr lang="en-US" sz="1100" b="0" u="none" kern="1200" dirty="0">
            <a:solidFill>
              <a:schemeClr val="tx1"/>
            </a:solidFill>
          </a:endParaRPr>
        </a:p>
      </dsp:txBody>
      <dsp:txXfrm>
        <a:off x="110833" y="110833"/>
        <a:ext cx="3950467" cy="2048766"/>
      </dsp:txXfrm>
    </dsp:sp>
    <dsp:sp modelId="{95FE7220-83BB-A248-91D3-FC73FABC53AD}">
      <dsp:nvSpPr>
        <dsp:cNvPr id="0" name=""/>
        <dsp:cNvSpPr/>
      </dsp:nvSpPr>
      <dsp:spPr>
        <a:xfrm>
          <a:off x="0" y="2274868"/>
          <a:ext cx="4172133" cy="192402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u="sng" kern="1200" dirty="0">
              <a:solidFill>
                <a:schemeClr val="tx1"/>
              </a:solidFill>
            </a:rPr>
            <a:t>PRESENT: </a:t>
          </a:r>
          <a:r>
            <a:rPr lang="en-US" sz="1100" b="0" u="none" kern="1200" dirty="0">
              <a:solidFill>
                <a:schemeClr val="tx1"/>
              </a:solidFill>
            </a:rPr>
            <a:t>The entire dataset was merged, and necessary features were extracted and cleaned the data to find the most relevant features to the target variable and prediction</a:t>
          </a:r>
        </a:p>
        <a:p>
          <a:pPr marL="0" lvl="0" indent="0" algn="just" defTabSz="488950">
            <a:lnSpc>
              <a:spcPct val="90000"/>
            </a:lnSpc>
            <a:spcBef>
              <a:spcPct val="0"/>
            </a:spcBef>
            <a:spcAft>
              <a:spcPct val="35000"/>
            </a:spcAft>
            <a:buNone/>
          </a:pPr>
          <a:r>
            <a:rPr lang="en-US" sz="1100" kern="1200" dirty="0">
              <a:solidFill>
                <a:schemeClr val="tx1"/>
              </a:solidFill>
              <a:latin typeface="+mn-lt"/>
              <a:cs typeface="Times New Roman" panose="02020603050405020304" pitchFamily="18" charset="0"/>
            </a:rPr>
            <a:t>We created our own features from the most correlated features which contributed towards the prediction.</a:t>
          </a:r>
          <a:endParaRPr lang="en-US" sz="1100" b="0" u="none" kern="1200" dirty="0">
            <a:solidFill>
              <a:schemeClr val="tx1"/>
            </a:solidFill>
            <a:latin typeface="+mn-lt"/>
          </a:endParaRPr>
        </a:p>
        <a:p>
          <a:pPr marL="0" lvl="0" indent="0" algn="just" defTabSz="488950">
            <a:lnSpc>
              <a:spcPct val="90000"/>
            </a:lnSpc>
            <a:spcBef>
              <a:spcPct val="0"/>
            </a:spcBef>
            <a:spcAft>
              <a:spcPct val="35000"/>
            </a:spcAft>
            <a:buNone/>
          </a:pPr>
          <a:r>
            <a:rPr lang="en-US" sz="1100" kern="1200" dirty="0">
              <a:solidFill>
                <a:schemeClr val="tx1"/>
              </a:solidFill>
              <a:latin typeface="+mn-lt"/>
              <a:cs typeface="Times New Roman" panose="02020603050405020304" pitchFamily="18" charset="0"/>
            </a:rPr>
            <a:t>We performed hyperparameter tuning for our models alongside using K-Fold cross validation and </a:t>
          </a:r>
          <a:r>
            <a:rPr lang="en-US" sz="1100" kern="1200" dirty="0" err="1">
              <a:solidFill>
                <a:schemeClr val="tx1"/>
              </a:solidFill>
              <a:latin typeface="+mn-lt"/>
              <a:cs typeface="Times New Roman" panose="02020603050405020304" pitchFamily="18" charset="0"/>
            </a:rPr>
            <a:t>GridSearchCV</a:t>
          </a:r>
          <a:r>
            <a:rPr lang="en-US" sz="1100" kern="1200" dirty="0">
              <a:solidFill>
                <a:schemeClr val="tx1"/>
              </a:solidFill>
              <a:latin typeface="+mn-lt"/>
              <a:cs typeface="Times New Roman" panose="02020603050405020304" pitchFamily="18" charset="0"/>
            </a:rPr>
            <a:t>. </a:t>
          </a:r>
          <a:r>
            <a:rPr lang="en-US" sz="1100" b="0" kern="1200" dirty="0">
              <a:solidFill>
                <a:schemeClr val="tx1"/>
              </a:solidFill>
              <a:latin typeface="+mn-lt"/>
              <a:cs typeface="Times New Roman" panose="02020603050405020304" pitchFamily="18" charset="0"/>
            </a:rPr>
            <a:t>Thus, mentioned steps contributed to improve the test accuracy as the model used best parameters for prediction.</a:t>
          </a:r>
          <a:endParaRPr lang="en-US" sz="1100" b="0" u="sng" kern="1200" dirty="0">
            <a:solidFill>
              <a:schemeClr val="tx1"/>
            </a:solidFill>
            <a:latin typeface="+mn-lt"/>
          </a:endParaRPr>
        </a:p>
      </dsp:txBody>
      <dsp:txXfrm>
        <a:off x="93923" y="2368791"/>
        <a:ext cx="3984287" cy="1736178"/>
      </dsp:txXfrm>
    </dsp:sp>
    <dsp:sp modelId="{1EA34A78-A0DC-BB45-8CDD-0D17C0A61E98}">
      <dsp:nvSpPr>
        <dsp:cNvPr id="0" name=""/>
        <dsp:cNvSpPr/>
      </dsp:nvSpPr>
      <dsp:spPr>
        <a:xfrm>
          <a:off x="0" y="4201857"/>
          <a:ext cx="4172133" cy="78413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u="sng" kern="1200" dirty="0">
              <a:solidFill>
                <a:schemeClr val="tx1"/>
              </a:solidFill>
            </a:rPr>
            <a:t>PROPOSED: </a:t>
          </a:r>
          <a:r>
            <a:rPr lang="en-US" sz="1100" kern="1200" dirty="0">
              <a:solidFill>
                <a:schemeClr val="tx1"/>
              </a:solidFill>
              <a:latin typeface="+mn-lt"/>
              <a:cs typeface="Times New Roman" panose="02020603050405020304" pitchFamily="18" charset="0"/>
            </a:rPr>
            <a:t>Our next  plan is to apply Deep Learning techniques like developing Artificial Neural Networks for better prediction results.</a:t>
          </a:r>
          <a:endParaRPr lang="en-US" sz="1100" b="1" u="sng" kern="1200" dirty="0">
            <a:solidFill>
              <a:schemeClr val="tx1"/>
            </a:solidFill>
            <a:latin typeface="+mn-lt"/>
          </a:endParaRPr>
        </a:p>
      </dsp:txBody>
      <dsp:txXfrm>
        <a:off x="38278" y="4240135"/>
        <a:ext cx="4095577" cy="707577"/>
      </dsp:txXfrm>
    </dsp:sp>
    <dsp:sp modelId="{45281AF0-9F3C-744C-A638-BB5419AE142F}">
      <dsp:nvSpPr>
        <dsp:cNvPr id="0" name=""/>
        <dsp:cNvSpPr/>
      </dsp:nvSpPr>
      <dsp:spPr>
        <a:xfrm>
          <a:off x="0" y="4990427"/>
          <a:ext cx="4172133" cy="63980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just" defTabSz="488950">
            <a:lnSpc>
              <a:spcPct val="90000"/>
            </a:lnSpc>
            <a:spcBef>
              <a:spcPct val="0"/>
            </a:spcBef>
            <a:spcAft>
              <a:spcPct val="35000"/>
            </a:spcAft>
            <a:buNone/>
          </a:pPr>
          <a:r>
            <a:rPr lang="en-US" sz="1100" b="1" u="sng" kern="1200" dirty="0">
              <a:solidFill>
                <a:schemeClr val="tx1"/>
              </a:solidFill>
            </a:rPr>
            <a:t>PROBLEMS: </a:t>
          </a:r>
          <a:r>
            <a:rPr lang="en-US" sz="1100" b="0" u="none" kern="1200" dirty="0">
              <a:solidFill>
                <a:schemeClr val="tx1"/>
              </a:solidFill>
            </a:rPr>
            <a:t>Cleaning the large data</a:t>
          </a:r>
          <a:endParaRPr lang="en-US" sz="1100" b="1" u="sng" kern="1200" dirty="0">
            <a:solidFill>
              <a:schemeClr val="tx1"/>
            </a:solidFill>
          </a:endParaRPr>
        </a:p>
      </dsp:txBody>
      <dsp:txXfrm>
        <a:off x="31233" y="5021660"/>
        <a:ext cx="4109667" cy="5773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54D4-D127-CC43-4E33-0C34DFF7B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DA758-01F3-E0D9-1F04-4574A8A2B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AC74A-63AD-DC47-DBD2-E118A616844D}"/>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5" name="Footer Placeholder 4">
            <a:extLst>
              <a:ext uri="{FF2B5EF4-FFF2-40B4-BE49-F238E27FC236}">
                <a16:creationId xmlns:a16="http://schemas.microsoft.com/office/drawing/2014/main" id="{944B44E0-3A75-F6D1-1494-AFC2E372C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94886-A837-86CF-33C5-869D437E319C}"/>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338438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80D3-A925-7E0B-6822-CE2C535029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B47F4-FD3F-F36D-3C5E-68692BFD3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FA06D-2598-039B-90C5-DCA2E52B2B19}"/>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5" name="Footer Placeholder 4">
            <a:extLst>
              <a:ext uri="{FF2B5EF4-FFF2-40B4-BE49-F238E27FC236}">
                <a16:creationId xmlns:a16="http://schemas.microsoft.com/office/drawing/2014/main" id="{27900EA0-07F7-2582-803F-4E115D1D8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BCCCA-0237-51CD-A5A7-14AB36BCDE92}"/>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334712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E7C30-2425-E5D5-2E66-A7F4F519D9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8A3AB-00B7-00B7-C5FA-FD5FFF127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20C06-8FF1-ED43-CC90-85AB47CA24AE}"/>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5" name="Footer Placeholder 4">
            <a:extLst>
              <a:ext uri="{FF2B5EF4-FFF2-40B4-BE49-F238E27FC236}">
                <a16:creationId xmlns:a16="http://schemas.microsoft.com/office/drawing/2014/main" id="{294C380A-A085-48A6-03CB-62E0E8FD9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6822D-C99B-E9BF-236D-097E3324D956}"/>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345208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5BD1-3D85-6ECC-F609-D91D35D5A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AC070-8C59-5BE0-3B5B-4F5ECF3B6F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B7DDC-8648-7AEF-0A39-E309A8D9B044}"/>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5" name="Footer Placeholder 4">
            <a:extLst>
              <a:ext uri="{FF2B5EF4-FFF2-40B4-BE49-F238E27FC236}">
                <a16:creationId xmlns:a16="http://schemas.microsoft.com/office/drawing/2014/main" id="{FCF10D8A-F2C8-41B1-51FF-75B1B270A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92B37-4EA8-6869-B9A6-9F0A64AA0220}"/>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291134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2AEF-0306-931B-1595-4650B72FA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81CD03-F949-DC44-4434-DD188FEBE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DBF1F-2B86-2C9F-8D2B-B9F091B83510}"/>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5" name="Footer Placeholder 4">
            <a:extLst>
              <a:ext uri="{FF2B5EF4-FFF2-40B4-BE49-F238E27FC236}">
                <a16:creationId xmlns:a16="http://schemas.microsoft.com/office/drawing/2014/main" id="{A008C1AC-9326-F241-C09D-AA0653098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E5555-89E6-EE29-E32B-4927E4C2B8E2}"/>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155208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A532-259B-F227-AF05-0811F0706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8E0D3-E423-FCEC-6D52-3D9D0B71B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A4C4B9-80BB-F1CC-810A-5978C395E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C9C40D-B63F-5390-91C3-42F0E7026C12}"/>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6" name="Footer Placeholder 5">
            <a:extLst>
              <a:ext uri="{FF2B5EF4-FFF2-40B4-BE49-F238E27FC236}">
                <a16:creationId xmlns:a16="http://schemas.microsoft.com/office/drawing/2014/main" id="{495A5658-EF14-7F42-CCFD-2581F844E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79412-2650-ADE4-4E48-30A433321832}"/>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375592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2240-2721-B243-03BC-D751912516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7D9309-6D7B-5496-B684-A2A704102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3E17E7-57BE-1BC3-EC10-EDE7E16AF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1E506-82B4-1E12-1C33-F0B1C53B6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D2F13-81FF-DD34-F30D-8E03011158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21665D-C80A-284D-0164-447D4503CC63}"/>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8" name="Footer Placeholder 7">
            <a:extLst>
              <a:ext uri="{FF2B5EF4-FFF2-40B4-BE49-F238E27FC236}">
                <a16:creationId xmlns:a16="http://schemas.microsoft.com/office/drawing/2014/main" id="{59CDD24B-5C4D-6CDB-487F-7B4F50CD6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61864-DEB6-F1EA-2D17-F44F70053237}"/>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279376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77E7-9778-1CF3-12B8-3D6140AD89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017827-AA3E-26F1-6E0D-851F98CFAA8D}"/>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4" name="Footer Placeholder 3">
            <a:extLst>
              <a:ext uri="{FF2B5EF4-FFF2-40B4-BE49-F238E27FC236}">
                <a16:creationId xmlns:a16="http://schemas.microsoft.com/office/drawing/2014/main" id="{CD830971-F347-60AE-B6B9-DDD13FF124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1C1C44-2438-19FB-7044-C2173B9180F1}"/>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206081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C2B6A-02D8-340F-E857-A39238853363}"/>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3" name="Footer Placeholder 2">
            <a:extLst>
              <a:ext uri="{FF2B5EF4-FFF2-40B4-BE49-F238E27FC236}">
                <a16:creationId xmlns:a16="http://schemas.microsoft.com/office/drawing/2014/main" id="{20B2F3AB-52C6-8AB7-72B5-D6864691D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973F8A-DB47-63E4-6394-F6114085A097}"/>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333463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4324-D113-14B9-DEAB-26431B044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E5BF7-E5F7-DC75-D467-9EC334704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D46021-F808-163C-F0C9-7953192CD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66AD0-BC29-8925-F1D5-E3082B01E9BD}"/>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6" name="Footer Placeholder 5">
            <a:extLst>
              <a:ext uri="{FF2B5EF4-FFF2-40B4-BE49-F238E27FC236}">
                <a16:creationId xmlns:a16="http://schemas.microsoft.com/office/drawing/2014/main" id="{9823736F-7D31-B3A0-DB2B-0517A069B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AF102-C9B6-3D1A-3580-0D05760DB970}"/>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95558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5FFB-20D8-21FD-60DB-01881165F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FF6609-33DE-5690-B08F-3AF039CE2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C1375-C0D3-8F24-2353-EA654059D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25F6A-B11E-B390-BF05-C1BD9208BB41}"/>
              </a:ext>
            </a:extLst>
          </p:cNvPr>
          <p:cNvSpPr>
            <a:spLocks noGrp="1"/>
          </p:cNvSpPr>
          <p:nvPr>
            <p:ph type="dt" sz="half" idx="10"/>
          </p:nvPr>
        </p:nvSpPr>
        <p:spPr/>
        <p:txBody>
          <a:bodyPr/>
          <a:lstStyle/>
          <a:p>
            <a:fld id="{65EB03A8-41D0-0E46-91FC-89F835A0FDC1}" type="datetimeFigureOut">
              <a:rPr lang="en-US" smtClean="0"/>
              <a:t>4/19/22</a:t>
            </a:fld>
            <a:endParaRPr lang="en-US"/>
          </a:p>
        </p:txBody>
      </p:sp>
      <p:sp>
        <p:nvSpPr>
          <p:cNvPr id="6" name="Footer Placeholder 5">
            <a:extLst>
              <a:ext uri="{FF2B5EF4-FFF2-40B4-BE49-F238E27FC236}">
                <a16:creationId xmlns:a16="http://schemas.microsoft.com/office/drawing/2014/main" id="{066FB651-7025-5A40-05F7-63DDAEE86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FDC1C-1671-84A1-A089-99016480B2C5}"/>
              </a:ext>
            </a:extLst>
          </p:cNvPr>
          <p:cNvSpPr>
            <a:spLocks noGrp="1"/>
          </p:cNvSpPr>
          <p:nvPr>
            <p:ph type="sldNum" sz="quarter" idx="12"/>
          </p:nvPr>
        </p:nvSpPr>
        <p:spPr/>
        <p:txBody>
          <a:bodyPr/>
          <a:lstStyle/>
          <a:p>
            <a:fld id="{774EFF01-E678-3D40-9026-391763BB472A}" type="slidenum">
              <a:rPr lang="en-US" smtClean="0"/>
              <a:t>‹#›</a:t>
            </a:fld>
            <a:endParaRPr lang="en-US"/>
          </a:p>
        </p:txBody>
      </p:sp>
    </p:spTree>
    <p:extLst>
      <p:ext uri="{BB962C8B-B14F-4D97-AF65-F5344CB8AC3E}">
        <p14:creationId xmlns:p14="http://schemas.microsoft.com/office/powerpoint/2010/main" val="426436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EE2E0-E948-08B5-0C57-87E2921DA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87A1EE-B19E-DFE0-CF4B-4FF276D71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A6112-B12F-0587-4BDA-90EC9FDFF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B03A8-41D0-0E46-91FC-89F835A0FDC1}" type="datetimeFigureOut">
              <a:rPr lang="en-US" smtClean="0"/>
              <a:t>4/19/22</a:t>
            </a:fld>
            <a:endParaRPr lang="en-US"/>
          </a:p>
        </p:txBody>
      </p:sp>
      <p:sp>
        <p:nvSpPr>
          <p:cNvPr id="5" name="Footer Placeholder 4">
            <a:extLst>
              <a:ext uri="{FF2B5EF4-FFF2-40B4-BE49-F238E27FC236}">
                <a16:creationId xmlns:a16="http://schemas.microsoft.com/office/drawing/2014/main" id="{D29936F2-5016-6970-A4E8-C5126218A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0FD74A-5C2B-CB91-363F-ECE5A8A0D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EFF01-E678-3D40-9026-391763BB472A}" type="slidenum">
              <a:rPr lang="en-US" smtClean="0"/>
              <a:t>‹#›</a:t>
            </a:fld>
            <a:endParaRPr lang="en-US"/>
          </a:p>
        </p:txBody>
      </p:sp>
    </p:spTree>
    <p:extLst>
      <p:ext uri="{BB962C8B-B14F-4D97-AF65-F5344CB8AC3E}">
        <p14:creationId xmlns:p14="http://schemas.microsoft.com/office/powerpoint/2010/main" val="128167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hupatil@iu.edu" TargetMode="External"/><Relationship Id="rId3" Type="http://schemas.openxmlformats.org/officeDocument/2006/relationships/image" Target="../media/image2.png"/><Relationship Id="rId7" Type="http://schemas.openxmlformats.org/officeDocument/2006/relationships/hyperlink" Target="mailto:athanand@iu.edu"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mailto:sriramas@iu.edu"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ackground pattern&#10;&#10;Description automatically generated">
            <a:extLst>
              <a:ext uri="{FF2B5EF4-FFF2-40B4-BE49-F238E27FC236}">
                <a16:creationId xmlns:a16="http://schemas.microsoft.com/office/drawing/2014/main" id="{58B780F4-5F4B-F5C7-3101-A91C7C3878B2}"/>
              </a:ext>
            </a:extLst>
          </p:cNvPr>
          <p:cNvPicPr>
            <a:picLocks noChangeAspect="1"/>
          </p:cNvPicPr>
          <p:nvPr/>
        </p:nvPicPr>
        <p:blipFill rotWithShape="1">
          <a:blip r:embed="rId2"/>
          <a:srcRect l="26196" r="32958" b="-1"/>
          <a:stretch/>
        </p:blipFill>
        <p:spPr>
          <a:xfrm>
            <a:off x="1" y="10"/>
            <a:ext cx="4196496" cy="6857990"/>
          </a:xfrm>
          <a:prstGeom prst="rect">
            <a:avLst/>
          </a:prstGeom>
          <a:effectLst/>
        </p:spPr>
      </p:pic>
      <p:sp>
        <p:nvSpPr>
          <p:cNvPr id="10" name="Title 1">
            <a:extLst>
              <a:ext uri="{FF2B5EF4-FFF2-40B4-BE49-F238E27FC236}">
                <a16:creationId xmlns:a16="http://schemas.microsoft.com/office/drawing/2014/main" id="{48556093-49CB-0A74-BD5C-85899217D65A}"/>
              </a:ext>
            </a:extLst>
          </p:cNvPr>
          <p:cNvSpPr txBox="1">
            <a:spLocks/>
          </p:cNvSpPr>
          <p:nvPr/>
        </p:nvSpPr>
        <p:spPr>
          <a:xfrm>
            <a:off x="4539600" y="1670255"/>
            <a:ext cx="7306247" cy="129882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Times New Roman" panose="02020603050405020304" pitchFamily="18" charset="0"/>
                <a:cs typeface="Times New Roman" panose="02020603050405020304" pitchFamily="18" charset="0"/>
              </a:rPr>
              <a:t>HOME CREDIT LOAN RISK</a:t>
            </a:r>
            <a:br>
              <a:rPr lang="en-US" sz="32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Group 5</a:t>
            </a:r>
          </a:p>
        </p:txBody>
      </p:sp>
      <p:pic>
        <p:nvPicPr>
          <p:cNvPr id="13" name="Picture 12" descr="A picture containing text, person&#10;&#10;Description automatically generated">
            <a:extLst>
              <a:ext uri="{FF2B5EF4-FFF2-40B4-BE49-F238E27FC236}">
                <a16:creationId xmlns:a16="http://schemas.microsoft.com/office/drawing/2014/main" id="{640887F3-0B9E-565F-A1F3-71A066551D7A}"/>
              </a:ext>
            </a:extLst>
          </p:cNvPr>
          <p:cNvPicPr>
            <a:picLocks noChangeAspect="1"/>
          </p:cNvPicPr>
          <p:nvPr/>
        </p:nvPicPr>
        <p:blipFill rotWithShape="1">
          <a:blip r:embed="rId3"/>
          <a:srcRect l="4729" t="30334" r="2497" b="1191"/>
          <a:stretch/>
        </p:blipFill>
        <p:spPr>
          <a:xfrm>
            <a:off x="4459124" y="4612053"/>
            <a:ext cx="1478865" cy="1516135"/>
          </a:xfrm>
          <a:prstGeom prst="ellipse">
            <a:avLst/>
          </a:prstGeom>
        </p:spPr>
      </p:pic>
      <p:pic>
        <p:nvPicPr>
          <p:cNvPr id="14" name="Picture 13" descr="A person with a beard and glasses&#10;&#10;Description automatically generated with medium confidence">
            <a:extLst>
              <a:ext uri="{FF2B5EF4-FFF2-40B4-BE49-F238E27FC236}">
                <a16:creationId xmlns:a16="http://schemas.microsoft.com/office/drawing/2014/main" id="{77AAEBD8-F0A4-E24E-1834-6092CEC25FA3}"/>
              </a:ext>
            </a:extLst>
          </p:cNvPr>
          <p:cNvPicPr>
            <a:picLocks noChangeAspect="1"/>
          </p:cNvPicPr>
          <p:nvPr/>
        </p:nvPicPr>
        <p:blipFill rotWithShape="1">
          <a:blip r:embed="rId4"/>
          <a:srcRect t="30027"/>
          <a:stretch/>
        </p:blipFill>
        <p:spPr>
          <a:xfrm>
            <a:off x="6326097" y="4604827"/>
            <a:ext cx="1502588" cy="1517757"/>
          </a:xfrm>
          <a:prstGeom prst="ellipse">
            <a:avLst/>
          </a:prstGeom>
        </p:spPr>
      </p:pic>
      <p:pic>
        <p:nvPicPr>
          <p:cNvPr id="16" name="Picture 15" descr="A picture containing text, person, screenshot&#10;&#10;Description automatically generated">
            <a:extLst>
              <a:ext uri="{FF2B5EF4-FFF2-40B4-BE49-F238E27FC236}">
                <a16:creationId xmlns:a16="http://schemas.microsoft.com/office/drawing/2014/main" id="{6D64FADB-9398-BEB6-C295-844C81510F53}"/>
              </a:ext>
            </a:extLst>
          </p:cNvPr>
          <p:cNvPicPr>
            <a:picLocks noChangeAspect="1"/>
          </p:cNvPicPr>
          <p:nvPr/>
        </p:nvPicPr>
        <p:blipFill rotWithShape="1">
          <a:blip r:embed="rId5"/>
          <a:srcRect l="3597" t="31072" r="19013" b="2096"/>
          <a:stretch/>
        </p:blipFill>
        <p:spPr>
          <a:xfrm>
            <a:off x="8289205" y="4612053"/>
            <a:ext cx="1526432" cy="1490478"/>
          </a:xfrm>
          <a:prstGeom prst="ellipse">
            <a:avLst/>
          </a:prstGeom>
        </p:spPr>
      </p:pic>
      <p:pic>
        <p:nvPicPr>
          <p:cNvPr id="17" name="Picture 16" descr="A person with long hair&#10;&#10;Description automatically generated with low confidence">
            <a:extLst>
              <a:ext uri="{FF2B5EF4-FFF2-40B4-BE49-F238E27FC236}">
                <a16:creationId xmlns:a16="http://schemas.microsoft.com/office/drawing/2014/main" id="{758103AC-B48D-B18A-9157-918B2EDE3B44}"/>
              </a:ext>
            </a:extLst>
          </p:cNvPr>
          <p:cNvPicPr>
            <a:picLocks noChangeAspect="1"/>
          </p:cNvPicPr>
          <p:nvPr/>
        </p:nvPicPr>
        <p:blipFill rotWithShape="1">
          <a:blip r:embed="rId6"/>
          <a:srcRect l="2312" t="29216" r="3618" b="2471"/>
          <a:stretch/>
        </p:blipFill>
        <p:spPr>
          <a:xfrm>
            <a:off x="10203745" y="4612053"/>
            <a:ext cx="1524686" cy="1490478"/>
          </a:xfrm>
          <a:prstGeom prst="ellipse">
            <a:avLst/>
          </a:prstGeom>
          <a:effectLst>
            <a:softEdge rad="0"/>
          </a:effectLst>
        </p:spPr>
      </p:pic>
      <p:sp>
        <p:nvSpPr>
          <p:cNvPr id="18" name="TextBox 17">
            <a:extLst>
              <a:ext uri="{FF2B5EF4-FFF2-40B4-BE49-F238E27FC236}">
                <a16:creationId xmlns:a16="http://schemas.microsoft.com/office/drawing/2014/main" id="{026D3000-461A-F8C3-6CDB-98ADE6B7DAFF}"/>
              </a:ext>
            </a:extLst>
          </p:cNvPr>
          <p:cNvSpPr txBox="1"/>
          <p:nvPr/>
        </p:nvSpPr>
        <p:spPr>
          <a:xfrm>
            <a:off x="4390161" y="6142638"/>
            <a:ext cx="7423827" cy="830997"/>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Athulya</a:t>
            </a:r>
            <a:r>
              <a:rPr lang="en-US" sz="1200" dirty="0">
                <a:latin typeface="Times New Roman" panose="02020603050405020304" pitchFamily="18" charset="0"/>
                <a:cs typeface="Times New Roman" panose="02020603050405020304" pitchFamily="18" charset="0"/>
              </a:rPr>
              <a:t> Anand	         Shubham Patil	      </a:t>
            </a:r>
            <a:r>
              <a:rPr lang="en-US" sz="1200" dirty="0" err="1">
                <a:latin typeface="Times New Roman" panose="02020603050405020304" pitchFamily="18" charset="0"/>
                <a:cs typeface="Times New Roman" panose="02020603050405020304" pitchFamily="18" charset="0"/>
              </a:rPr>
              <a:t>Sricharraan</a:t>
            </a:r>
            <a:r>
              <a:rPr lang="en-US" sz="1200" dirty="0">
                <a:latin typeface="Times New Roman" panose="02020603050405020304" pitchFamily="18" charset="0"/>
                <a:cs typeface="Times New Roman" panose="02020603050405020304" pitchFamily="18" charset="0"/>
              </a:rPr>
              <a:t> Ramaswamy                      Varsha R</a:t>
            </a:r>
          </a:p>
          <a:p>
            <a:r>
              <a:rPr lang="en-US" sz="1200" dirty="0">
                <a:latin typeface="Times New Roman" panose="02020603050405020304" pitchFamily="18" charset="0"/>
                <a:cs typeface="Times New Roman" panose="02020603050405020304" pitchFamily="18" charset="0"/>
              </a:rPr>
              <a:t>     2000923101                                2000938033                         2000855651                                          2000751388</a:t>
            </a:r>
          </a:p>
          <a:p>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athanand@iu.edu</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shupatil@iu.edu</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sriramas@iu.edu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varavi@iu.edu</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41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64F01-1105-A138-3AA9-11C2B4141081}"/>
              </a:ext>
            </a:extLst>
          </p:cNvPr>
          <p:cNvSpPr>
            <a:spLocks noGrp="1"/>
          </p:cNvSpPr>
          <p:nvPr>
            <p:ph type="title"/>
          </p:nvPr>
        </p:nvSpPr>
        <p:spPr>
          <a:xfrm>
            <a:off x="657094" y="223876"/>
            <a:ext cx="3351755" cy="618605"/>
          </a:xfrm>
        </p:spPr>
        <p:txBody>
          <a:bodyPr>
            <a:normAutofit/>
          </a:bodyPr>
          <a:lstStyle/>
          <a:p>
            <a:r>
              <a:rPr lang="en-US" sz="2800" b="1" u="sng" dirty="0">
                <a:solidFill>
                  <a:schemeClr val="bg1"/>
                </a:solidFill>
              </a:rPr>
              <a:t>Outlines and Tasks</a:t>
            </a:r>
          </a:p>
        </p:txBody>
      </p:sp>
      <p:graphicFrame>
        <p:nvGraphicFramePr>
          <p:cNvPr id="5" name="Content Placeholder 2">
            <a:extLst>
              <a:ext uri="{FF2B5EF4-FFF2-40B4-BE49-F238E27FC236}">
                <a16:creationId xmlns:a16="http://schemas.microsoft.com/office/drawing/2014/main" id="{71202CA2-164D-54E0-D0C8-A4D4CA156348}"/>
              </a:ext>
            </a:extLst>
          </p:cNvPr>
          <p:cNvGraphicFramePr>
            <a:graphicFrameLocks noGrp="1"/>
          </p:cNvGraphicFramePr>
          <p:nvPr>
            <p:ph idx="1"/>
            <p:extLst>
              <p:ext uri="{D42A27DB-BD31-4B8C-83A1-F6EECF244321}">
                <p14:modId xmlns:p14="http://schemas.microsoft.com/office/powerpoint/2010/main" val="625796981"/>
              </p:ext>
            </p:extLst>
          </p:nvPr>
        </p:nvGraphicFramePr>
        <p:xfrm>
          <a:off x="165124" y="1186665"/>
          <a:ext cx="4335694" cy="5447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4" descr="Diagram&#10;&#10;Description automatically generated">
            <a:extLst>
              <a:ext uri="{FF2B5EF4-FFF2-40B4-BE49-F238E27FC236}">
                <a16:creationId xmlns:a16="http://schemas.microsoft.com/office/drawing/2014/main" id="{F2B2B506-3BA7-F51A-5E52-B921C71575A1}"/>
              </a:ext>
            </a:extLst>
          </p:cNvPr>
          <p:cNvPicPr>
            <a:picLocks noChangeAspect="1"/>
          </p:cNvPicPr>
          <p:nvPr/>
        </p:nvPicPr>
        <p:blipFill>
          <a:blip r:embed="rId7"/>
          <a:stretch>
            <a:fillRect/>
          </a:stretch>
        </p:blipFill>
        <p:spPr>
          <a:xfrm>
            <a:off x="5255023" y="534922"/>
            <a:ext cx="6291474" cy="5788156"/>
          </a:xfrm>
          <a:prstGeom prst="rect">
            <a:avLst/>
          </a:prstGeom>
        </p:spPr>
      </p:pic>
    </p:spTree>
    <p:extLst>
      <p:ext uri="{BB962C8B-B14F-4D97-AF65-F5344CB8AC3E}">
        <p14:creationId xmlns:p14="http://schemas.microsoft.com/office/powerpoint/2010/main" val="250039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3793D-B9A0-C6DE-CA79-2072955FDFEE}"/>
              </a:ext>
            </a:extLst>
          </p:cNvPr>
          <p:cNvSpPr>
            <a:spLocks noGrp="1"/>
          </p:cNvSpPr>
          <p:nvPr>
            <p:ph type="title"/>
          </p:nvPr>
        </p:nvSpPr>
        <p:spPr>
          <a:xfrm>
            <a:off x="838200" y="963877"/>
            <a:ext cx="3494362" cy="4930246"/>
          </a:xfrm>
        </p:spPr>
        <p:txBody>
          <a:bodyPr>
            <a:normAutofit/>
          </a:bodyPr>
          <a:lstStyle/>
          <a:p>
            <a:r>
              <a:rPr lang="en-US" sz="3600" b="1" u="sng" dirty="0"/>
              <a:t>Feature Engineering </a:t>
            </a:r>
          </a:p>
        </p:txBody>
      </p:sp>
      <p:cxnSp>
        <p:nvCxnSpPr>
          <p:cNvPr id="38" name="Straight Connector 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0880F6-7154-BB60-F242-9B80E951E7ED}"/>
              </a:ext>
            </a:extLst>
          </p:cNvPr>
          <p:cNvSpPr>
            <a:spLocks noGrp="1"/>
          </p:cNvSpPr>
          <p:nvPr>
            <p:ph idx="1"/>
          </p:nvPr>
        </p:nvSpPr>
        <p:spPr>
          <a:xfrm>
            <a:off x="4976031" y="963877"/>
            <a:ext cx="6756046" cy="4930246"/>
          </a:xfrm>
        </p:spPr>
        <p:txBody>
          <a:bodyPr anchor="ctr">
            <a:noAutofit/>
          </a:bodyPr>
          <a:lstStyle/>
          <a:p>
            <a:pPr algn="just"/>
            <a:r>
              <a:rPr lang="en-US" sz="1600" dirty="0"/>
              <a:t>All of the subordinate data was merged with the data from </a:t>
            </a:r>
            <a:r>
              <a:rPr lang="en-US" sz="1600" dirty="0" err="1"/>
              <a:t>application_Train</a:t>
            </a:r>
            <a:r>
              <a:rPr lang="en-US" sz="1600" dirty="0"/>
              <a:t> and </a:t>
            </a:r>
            <a:r>
              <a:rPr lang="en-US" sz="1600" dirty="0" err="1"/>
              <a:t>application_Test</a:t>
            </a:r>
            <a:r>
              <a:rPr lang="en-US" sz="1600" dirty="0"/>
              <a:t>. </a:t>
            </a:r>
          </a:p>
          <a:p>
            <a:pPr lvl="1" algn="just"/>
            <a:r>
              <a:rPr lang="en-US" sz="1600" dirty="0" err="1"/>
              <a:t>Eg</a:t>
            </a:r>
            <a:r>
              <a:rPr lang="en-US" sz="1600" dirty="0"/>
              <a:t>: Credit card balance, POS cash balance, bureau balance, previous applications, and installments data are only a few examples. </a:t>
            </a:r>
          </a:p>
          <a:p>
            <a:pPr algn="just"/>
            <a:endParaRPr lang="en-US" sz="1600" dirty="0"/>
          </a:p>
          <a:p>
            <a:pPr algn="just"/>
            <a:r>
              <a:rPr lang="en-US" sz="1600" dirty="0"/>
              <a:t>When we assessed the correlation of the new characteristics from other files, we discovered that adding the below  features to the data increased the data's relevance for prediction. </a:t>
            </a:r>
          </a:p>
          <a:p>
            <a:pPr algn="just"/>
            <a:endParaRPr lang="en-US" sz="1600" dirty="0"/>
          </a:p>
          <a:p>
            <a:pPr algn="just"/>
            <a:r>
              <a:rPr lang="en-US" sz="1600" dirty="0"/>
              <a:t>We tried to add new features by computing ratios on the columns that were more associated to Target.</a:t>
            </a:r>
          </a:p>
          <a:p>
            <a:pPr algn="just"/>
            <a:endParaRPr lang="en-US" sz="1600" dirty="0"/>
          </a:p>
          <a:p>
            <a:pPr algn="just"/>
            <a:r>
              <a:rPr lang="en-US" sz="1600" dirty="0"/>
              <a:t>Some of the new features are:</a:t>
            </a:r>
          </a:p>
          <a:p>
            <a:pPr algn="just"/>
            <a:endParaRPr lang="en-US" sz="1600" dirty="0"/>
          </a:p>
          <a:p>
            <a:pPr lvl="1" algn="just"/>
            <a:r>
              <a:rPr lang="en-US" sz="1600" dirty="0"/>
              <a:t>Feature 2: AMT_TOTAL_RECEIVABLE/[AMT_RECEIVABLE + 1]</a:t>
            </a:r>
          </a:p>
          <a:p>
            <a:pPr lvl="1" algn="just"/>
            <a:r>
              <a:rPr lang="en-US" sz="1600" dirty="0"/>
              <a:t>Feature 4: AMT_CREDIT/[AMT_INCOME_TOTAL + 1]</a:t>
            </a:r>
          </a:p>
          <a:p>
            <a:pPr lvl="1" algn="just"/>
            <a:r>
              <a:rPr lang="en-US" sz="1600" dirty="0"/>
              <a:t>Feature 7: EXIT_SOURCE_1 * EXIT_SOURCE_2 *EXIT_SOURCE_3</a:t>
            </a:r>
          </a:p>
        </p:txBody>
      </p:sp>
    </p:spTree>
    <p:extLst>
      <p:ext uri="{BB962C8B-B14F-4D97-AF65-F5344CB8AC3E}">
        <p14:creationId xmlns:p14="http://schemas.microsoft.com/office/powerpoint/2010/main" val="11967697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74C9E-3087-4CD5-BAFE-B3ED111B41F0}"/>
              </a:ext>
            </a:extLst>
          </p:cNvPr>
          <p:cNvSpPr>
            <a:spLocks noGrp="1"/>
          </p:cNvSpPr>
          <p:nvPr>
            <p:ph type="title"/>
          </p:nvPr>
        </p:nvSpPr>
        <p:spPr>
          <a:xfrm>
            <a:off x="838200" y="963877"/>
            <a:ext cx="3494362" cy="4930246"/>
          </a:xfrm>
        </p:spPr>
        <p:txBody>
          <a:bodyPr>
            <a:normAutofit/>
          </a:bodyPr>
          <a:lstStyle/>
          <a:p>
            <a:r>
              <a:rPr lang="en-US" sz="3600" b="1" u="sng" dirty="0"/>
              <a:t>Hyperparameter Tuning</a:t>
            </a:r>
          </a:p>
        </p:txBody>
      </p:sp>
      <p:cxnSp>
        <p:nvCxnSpPr>
          <p:cNvPr id="38" name="Straight Connector 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5495C9-FE95-A463-9092-A31BA60A3361}"/>
              </a:ext>
            </a:extLst>
          </p:cNvPr>
          <p:cNvSpPr>
            <a:spLocks noGrp="1"/>
          </p:cNvSpPr>
          <p:nvPr>
            <p:ph idx="1"/>
          </p:nvPr>
        </p:nvSpPr>
        <p:spPr>
          <a:xfrm>
            <a:off x="4976031" y="963877"/>
            <a:ext cx="6658070" cy="4930246"/>
          </a:xfrm>
        </p:spPr>
        <p:txBody>
          <a:bodyPr anchor="ctr">
            <a:normAutofit/>
          </a:bodyPr>
          <a:lstStyle/>
          <a:p>
            <a:pPr algn="just"/>
            <a:r>
              <a:rPr lang="en-US" sz="1600" dirty="0"/>
              <a:t>We use hyperparameter tuning to discover the most optimal configuration for running our model after selecting the best features for our models. </a:t>
            </a:r>
          </a:p>
          <a:p>
            <a:pPr marL="0" indent="0" algn="just">
              <a:buNone/>
            </a:pPr>
            <a:endParaRPr lang="en-US" sz="1600" dirty="0"/>
          </a:p>
          <a:p>
            <a:pPr algn="just"/>
            <a:r>
              <a:rPr lang="en-US" sz="1600" dirty="0"/>
              <a:t>We can quickly obtain the ideal running circumstances and features using </a:t>
            </a:r>
            <a:r>
              <a:rPr lang="en-US" sz="1600" dirty="0" err="1"/>
              <a:t>GridSearchCV</a:t>
            </a:r>
            <a:r>
              <a:rPr lang="en-US" sz="1600" dirty="0"/>
              <a:t> by just specifying the model, input parameters, and accuracy we desire. </a:t>
            </a:r>
          </a:p>
          <a:p>
            <a:pPr algn="just"/>
            <a:endParaRPr lang="en-US" sz="1600" dirty="0"/>
          </a:p>
          <a:p>
            <a:pPr algn="just"/>
            <a:r>
              <a:rPr lang="en-US" sz="1600" dirty="0"/>
              <a:t>We constructed a </a:t>
            </a:r>
            <a:r>
              <a:rPr lang="en-US" sz="1600" dirty="0" err="1"/>
              <a:t>GridSearchCV</a:t>
            </a:r>
            <a:r>
              <a:rPr lang="en-US" sz="1600" dirty="0"/>
              <a:t> function with 5 fold cross-validations for the hyperparameters to obtain our accuracies for the respective models with 1500 maximum iterations in our code. </a:t>
            </a:r>
          </a:p>
          <a:p>
            <a:pPr marL="0" indent="0" algn="just">
              <a:buNone/>
            </a:pPr>
            <a:endParaRPr lang="en-US" sz="1600" dirty="0"/>
          </a:p>
          <a:p>
            <a:pPr algn="just"/>
            <a:r>
              <a:rPr lang="en-US" sz="1600" dirty="0"/>
              <a:t>We have implemented the above on both Logistic Regression and Random Forest Classifier</a:t>
            </a:r>
          </a:p>
        </p:txBody>
      </p:sp>
    </p:spTree>
    <p:extLst>
      <p:ext uri="{BB962C8B-B14F-4D97-AF65-F5344CB8AC3E}">
        <p14:creationId xmlns:p14="http://schemas.microsoft.com/office/powerpoint/2010/main" val="12108961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10988-1FAF-0060-7799-1503F71602B9}"/>
              </a:ext>
            </a:extLst>
          </p:cNvPr>
          <p:cNvSpPr>
            <a:spLocks noGrp="1"/>
          </p:cNvSpPr>
          <p:nvPr>
            <p:ph type="title"/>
          </p:nvPr>
        </p:nvSpPr>
        <p:spPr>
          <a:xfrm>
            <a:off x="-1" y="75979"/>
            <a:ext cx="4665945" cy="669976"/>
          </a:xfrm>
        </p:spPr>
        <p:txBody>
          <a:bodyPr>
            <a:noAutofit/>
          </a:bodyPr>
          <a:lstStyle/>
          <a:p>
            <a:r>
              <a:rPr lang="en-US" sz="2100" b="1" u="sng" dirty="0">
                <a:solidFill>
                  <a:schemeClr val="bg1"/>
                </a:solidFill>
              </a:rPr>
              <a:t>4 P’s – Past, Present, Proposed, Problems</a:t>
            </a:r>
          </a:p>
        </p:txBody>
      </p:sp>
      <p:graphicFrame>
        <p:nvGraphicFramePr>
          <p:cNvPr id="7" name="Content Placeholder 2">
            <a:extLst>
              <a:ext uri="{FF2B5EF4-FFF2-40B4-BE49-F238E27FC236}">
                <a16:creationId xmlns:a16="http://schemas.microsoft.com/office/drawing/2014/main" id="{6AE0CF1B-A7B2-FD57-015C-B8FBB414218E}"/>
              </a:ext>
            </a:extLst>
          </p:cNvPr>
          <p:cNvGraphicFramePr>
            <a:graphicFrameLocks noGrp="1"/>
          </p:cNvGraphicFramePr>
          <p:nvPr>
            <p:ph idx="1"/>
            <p:extLst>
              <p:ext uri="{D42A27DB-BD31-4B8C-83A1-F6EECF244321}">
                <p14:modId xmlns:p14="http://schemas.microsoft.com/office/powerpoint/2010/main" val="1243356311"/>
              </p:ext>
            </p:extLst>
          </p:nvPr>
        </p:nvGraphicFramePr>
        <p:xfrm>
          <a:off x="277402" y="821934"/>
          <a:ext cx="4172133" cy="563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D0CB98F5-2835-DC9A-5E10-CAB7CBC4CAB7}"/>
              </a:ext>
            </a:extLst>
          </p:cNvPr>
          <p:cNvSpPr txBox="1">
            <a:spLocks/>
          </p:cNvSpPr>
          <p:nvPr/>
        </p:nvSpPr>
        <p:spPr>
          <a:xfrm>
            <a:off x="6530083" y="75979"/>
            <a:ext cx="3494362" cy="534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Conclusion and Results</a:t>
            </a:r>
          </a:p>
        </p:txBody>
      </p:sp>
      <p:pic>
        <p:nvPicPr>
          <p:cNvPr id="6" name="Picture 5" descr="Graphical user interface, text&#10;&#10;Description automatically generated">
            <a:extLst>
              <a:ext uri="{FF2B5EF4-FFF2-40B4-BE49-F238E27FC236}">
                <a16:creationId xmlns:a16="http://schemas.microsoft.com/office/drawing/2014/main" id="{19DE4A4F-B63E-276B-E1F0-EA8EFF26317E}"/>
              </a:ext>
            </a:extLst>
          </p:cNvPr>
          <p:cNvPicPr>
            <a:picLocks noChangeAspect="1"/>
          </p:cNvPicPr>
          <p:nvPr/>
        </p:nvPicPr>
        <p:blipFill>
          <a:blip r:embed="rId7"/>
          <a:stretch>
            <a:fillRect/>
          </a:stretch>
        </p:blipFill>
        <p:spPr>
          <a:xfrm>
            <a:off x="7093292" y="3030623"/>
            <a:ext cx="4891191" cy="2551176"/>
          </a:xfrm>
          <a:prstGeom prst="rect">
            <a:avLst/>
          </a:prstGeom>
        </p:spPr>
      </p:pic>
      <p:sp>
        <p:nvSpPr>
          <p:cNvPr id="8" name="Oval 7">
            <a:extLst>
              <a:ext uri="{FF2B5EF4-FFF2-40B4-BE49-F238E27FC236}">
                <a16:creationId xmlns:a16="http://schemas.microsoft.com/office/drawing/2014/main" id="{8B943F25-917E-445B-EE2E-1D11415036CD}"/>
              </a:ext>
            </a:extLst>
          </p:cNvPr>
          <p:cNvSpPr/>
          <p:nvPr/>
        </p:nvSpPr>
        <p:spPr>
          <a:xfrm>
            <a:off x="10759504" y="4851271"/>
            <a:ext cx="1375346" cy="4000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10;&#10;Description automatically generated">
            <a:extLst>
              <a:ext uri="{FF2B5EF4-FFF2-40B4-BE49-F238E27FC236}">
                <a16:creationId xmlns:a16="http://schemas.microsoft.com/office/drawing/2014/main" id="{DFE9F1AD-255E-1039-AEBD-56E5F9C1A861}"/>
              </a:ext>
            </a:extLst>
          </p:cNvPr>
          <p:cNvPicPr>
            <a:picLocks noChangeAspect="1"/>
          </p:cNvPicPr>
          <p:nvPr/>
        </p:nvPicPr>
        <p:blipFill>
          <a:blip r:embed="rId8"/>
          <a:stretch>
            <a:fillRect/>
          </a:stretch>
        </p:blipFill>
        <p:spPr>
          <a:xfrm>
            <a:off x="4694341" y="610235"/>
            <a:ext cx="4816151" cy="2551176"/>
          </a:xfrm>
          <a:prstGeom prst="rect">
            <a:avLst/>
          </a:prstGeom>
        </p:spPr>
      </p:pic>
      <p:sp>
        <p:nvSpPr>
          <p:cNvPr id="10" name="Oval 9">
            <a:extLst>
              <a:ext uri="{FF2B5EF4-FFF2-40B4-BE49-F238E27FC236}">
                <a16:creationId xmlns:a16="http://schemas.microsoft.com/office/drawing/2014/main" id="{5D3F5A34-5322-B220-0657-2369B159B5CD}"/>
              </a:ext>
            </a:extLst>
          </p:cNvPr>
          <p:cNvSpPr/>
          <p:nvPr/>
        </p:nvSpPr>
        <p:spPr>
          <a:xfrm>
            <a:off x="8187133" y="2394428"/>
            <a:ext cx="1375346" cy="4000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32EA021-5820-F9A2-BFF7-2CDC0E95ACCF}"/>
              </a:ext>
            </a:extLst>
          </p:cNvPr>
          <p:cNvPicPr>
            <a:picLocks noChangeAspect="1"/>
          </p:cNvPicPr>
          <p:nvPr/>
        </p:nvPicPr>
        <p:blipFill>
          <a:blip r:embed="rId9"/>
          <a:stretch>
            <a:fillRect/>
          </a:stretch>
        </p:blipFill>
        <p:spPr>
          <a:xfrm>
            <a:off x="4726936" y="5581799"/>
            <a:ext cx="4425227" cy="1280335"/>
          </a:xfrm>
          <a:prstGeom prst="rect">
            <a:avLst/>
          </a:prstGeom>
        </p:spPr>
      </p:pic>
    </p:spTree>
    <p:extLst>
      <p:ext uri="{BB962C8B-B14F-4D97-AF65-F5344CB8AC3E}">
        <p14:creationId xmlns:p14="http://schemas.microsoft.com/office/powerpoint/2010/main" val="3407261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571</Words>
  <Application>Microsoft Macintosh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Outlines and Tasks</vt:lpstr>
      <vt:lpstr>Feature Engineering </vt:lpstr>
      <vt:lpstr>Hyperparameter Tuning</vt:lpstr>
      <vt:lpstr>4 P’s – Past, Present, Proposed,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Athulya</dc:creator>
  <cp:lastModifiedBy>Anand, Athulya</cp:lastModifiedBy>
  <cp:revision>11</cp:revision>
  <dcterms:created xsi:type="dcterms:W3CDTF">2022-04-20T00:06:38Z</dcterms:created>
  <dcterms:modified xsi:type="dcterms:W3CDTF">2022-04-20T02:09:18Z</dcterms:modified>
</cp:coreProperties>
</file>