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8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6D71D-B7E3-4B71-8210-997953BE3D0D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B4DF9-039B-464C-8F4B-19F66D04C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9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Profile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35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6914" y="437584"/>
            <a:ext cx="2703286" cy="120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chemeClr val="tx1"/>
                </a:solidFill>
                <a:latin typeface="+mn-lt"/>
                <a:ea typeface="Calibri" charset="0"/>
                <a:cs typeface="Calibri" charset="0"/>
              </a:rPr>
              <a:t>© 2020 Copyright Genpact.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0600" y="2507346"/>
            <a:ext cx="8229600" cy="1302654"/>
          </a:xfrm>
          <a:prstGeom prst="rect">
            <a:avLst/>
          </a:prstGeom>
        </p:spPr>
        <p:txBody>
          <a:bodyPr lIns="0"/>
          <a:lstStyle>
            <a:lvl1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title text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527648" y="4175579"/>
            <a:ext cx="6331832" cy="1828800"/>
          </a:xfrm>
          <a:prstGeom prst="rect">
            <a:avLst/>
          </a:prstGeom>
        </p:spPr>
        <p:txBody>
          <a:bodyPr lIns="0"/>
          <a:lstStyle>
            <a:lvl1pPr>
              <a:lnSpc>
                <a:spcPts val="2200"/>
              </a:lnSpc>
              <a:defRPr sz="200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27648" y="2008094"/>
            <a:ext cx="6722417" cy="381000"/>
          </a:xfrm>
          <a:prstGeom prst="rect">
            <a:avLst/>
          </a:prstGeom>
        </p:spPr>
        <p:txBody>
          <a:bodyPr lIns="0"/>
          <a:lstStyle>
            <a:lvl1pPr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529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solidFill>
                  <a:schemeClr val="tx1"/>
                </a:solidFill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©</a:t>
            </a:r>
            <a:r>
              <a:rPr lang="en-IN"/>
              <a:t> 2020 Copyright Genpact. All Rights Reserved.</a:t>
            </a: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5181600"/>
            <a:ext cx="2412999" cy="88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1525"/>
            <a:ext cx="5791200" cy="1143000"/>
          </a:xfrm>
          <a:prstGeom prst="rect">
            <a:avLst/>
          </a:prstGeom>
        </p:spPr>
        <p:txBody>
          <a:bodyPr lIns="0"/>
          <a:lstStyle>
            <a:lvl1pPr>
              <a:defRPr lang="en-US" sz="88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3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2021 Copyright Genpact. All Rights Reserved.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F602A9-DD3C-4252-85E0-54E0350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68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F17-CF6F-441E-9FAD-6FDD72241087}" type="datetimeFigureOut">
              <a:rPr lang="id-ID" smtClean="0"/>
              <a:t>22/02/2023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E0D5-C779-4B48-9D09-DC37D8A464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029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700"/>
            <a:ext cx="11274552" cy="366712"/>
          </a:xfrm>
          <a:prstGeom prst="rect">
            <a:avLst/>
          </a:prstGeom>
        </p:spPr>
        <p:txBody>
          <a:bodyPr lIns="0" rIns="0" anchor="ctr" anchorCtr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31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5" orient="horz" pos="777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76087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2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700"/>
            <a:ext cx="11274552" cy="366712"/>
          </a:xfrm>
          <a:prstGeom prst="rect">
            <a:avLst/>
          </a:prstGeom>
        </p:spPr>
        <p:txBody>
          <a:bodyPr lIns="0" rIns="0" anchor="ctr" anchorCtr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® 2020 Copyright Genpact. All Rights Reserved.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1FDBD9-8B9D-4DC3-87BB-F12A75D40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611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6250"/>
            <a:ext cx="8534400" cy="554038"/>
          </a:xfrm>
          <a:prstGeom prst="rect">
            <a:avLst/>
          </a:prstGeom>
        </p:spPr>
        <p:txBody>
          <a:bodyPr lIns="0"/>
          <a:lstStyle>
            <a:lvl1pPr>
              <a:def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Agenda opt 3</a:t>
            </a:r>
          </a:p>
        </p:txBody>
      </p:sp>
    </p:spTree>
    <p:extLst>
      <p:ext uri="{BB962C8B-B14F-4D97-AF65-F5344CB8AC3E}">
        <p14:creationId xmlns:p14="http://schemas.microsoft.com/office/powerpoint/2010/main" val="30845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4593" y="2533650"/>
            <a:ext cx="6469606" cy="1447800"/>
          </a:xfrm>
          <a:prstGeom prst="rect">
            <a:avLst/>
          </a:prstGeom>
        </p:spPr>
        <p:txBody>
          <a:bodyPr lIns="0" anchor="ctr"/>
          <a:lstStyle>
            <a:lvl1pPr>
              <a:defRPr lang="en-US" sz="48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1563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lIns="0"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4118" y="2693894"/>
            <a:ext cx="7069682" cy="1143000"/>
          </a:xfrm>
          <a:prstGeom prst="rect">
            <a:avLst/>
          </a:prstGeom>
        </p:spPr>
        <p:txBody>
          <a:bodyPr lIns="0" anchor="ctr"/>
          <a:lstStyle>
            <a:lvl1pPr>
              <a:defRPr lang="en-US" sz="4800" dirty="0">
                <a:solidFill>
                  <a:srgbClr val="07326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Divider slide options</a:t>
            </a:r>
            <a:br>
              <a:rPr lang="en-US"/>
            </a:br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DCBE3F-9CE8-4FAC-94F4-2B6FBE706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97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662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0744" y="29027"/>
            <a:ext cx="11299456" cy="353109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7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11299456" cy="533400"/>
          </a:xfrm>
          <a:prstGeom prst="rect">
            <a:avLst/>
          </a:prstGeom>
        </p:spPr>
        <p:txBody>
          <a:bodyPr lIns="0"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b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0744" y="29027"/>
            <a:ext cx="11299456" cy="353109"/>
          </a:xfrm>
          <a:prstGeom prst="rect">
            <a:avLst/>
          </a:prstGeom>
        </p:spPr>
        <p:txBody>
          <a:bodyPr lIns="0"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4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lIns="0"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2020 Copyright Genpact. All Rights Reserved.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80623"/>
            <a:ext cx="9673856" cy="533400"/>
          </a:xfrm>
          <a:prstGeom prst="rect">
            <a:avLst/>
          </a:prstGeom>
        </p:spPr>
        <p:txBody>
          <a:bodyPr lIns="0"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2600" y="29028"/>
            <a:ext cx="6604000" cy="228600"/>
          </a:xfrm>
          <a:prstGeom prst="rect">
            <a:avLst/>
          </a:prstGeom>
        </p:spPr>
        <p:txBody>
          <a:bodyPr l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0744" y="469900"/>
            <a:ext cx="11299456" cy="533400"/>
          </a:xfrm>
          <a:prstGeom prst="rect">
            <a:avLst/>
          </a:prstGeom>
        </p:spPr>
        <p:txBody>
          <a:bodyPr lIns="0" anchor="ctr"/>
          <a:lstStyle>
            <a:lvl1pPr>
              <a:defRPr lang="en-US" sz="30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833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4133"/>
            <a:ext cx="11277600" cy="12129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60873" y="43127"/>
            <a:ext cx="3306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Srilekha Karanam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Cloud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49222" y="1938162"/>
            <a:ext cx="2971668" cy="16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Skill Set: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Git, Git Hub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Maven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Jenkins</a:t>
            </a:r>
          </a:p>
          <a:p>
            <a:pPr marL="171450" indent="-171450" algn="just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Docker, Ansible, Ansible Tower</a:t>
            </a:r>
          </a:p>
          <a:p>
            <a:pPr marL="171450" indent="-171450" algn="just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Terraform</a:t>
            </a:r>
          </a:p>
          <a:p>
            <a:pPr marL="171450" indent="-171450" algn="just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Jira, ADO Dashboard</a:t>
            </a:r>
          </a:p>
          <a:p>
            <a:pPr marL="171450" indent="-171450" algn="just"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Aws 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MS-word, MS-excel And  MS PowerPoint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 pitchFamily="34" charset="-128"/>
              <a:cs typeface="+mn-cs"/>
            </a:endParaRP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90388" y="3758935"/>
            <a:ext cx="3094247" cy="5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Education and Certification: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BSC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491952" y="4522305"/>
            <a:ext cx="2814271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Expertise: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Containerization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Continuous Integration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Version Control Systems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Configuration Management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3262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Aws &amp; DevOps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55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44754-7E48-4D0C-B1BF-6F12F6A7EA05}"/>
              </a:ext>
            </a:extLst>
          </p:cNvPr>
          <p:cNvSpPr/>
          <p:nvPr/>
        </p:nvSpPr>
        <p:spPr>
          <a:xfrm>
            <a:off x="3797696" y="3389769"/>
            <a:ext cx="797560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Expertise in DevOps, Configuration Management, Cloud Infrastructure, Automation. It includes Amazon Web                                                   Services (AWS), Git, Maven, Jenkins, Ansible, Docker, Windows &amp; Linux etc.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Maintaining the source code in GIT for various applications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Experienced to Create CI/CD pipelines by integrating Git, Git Hub, ant, maven, Jenkins, Ansible, and AWS.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Continuously updating documentation for internal knowledge base of support team and IT team.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Creating Job templates on the Ansible Tower as per the requirement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Experienced with Continuous Integration / Continuous Deployment Tools as Jenkins strong experience with Maven Build Frameworks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Maintaining the process document of Day-to-Day activities and keeping it at central location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Maintaining ADO and Keep the tasks up to date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Promising leader with an ability to train, mentor and lead subordinates to deliver pre-defined outcomes.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Setup Ansible playbooks to perform builds and deployment management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Experience working on several Docker components like Docker Engine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Adept at interacting with clients, understanding their requisites and accordingly devising customized solutions, thereby maintaining complete customer satisfaction and creating opportunities for repeat business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346E3-2EDE-24CF-2FEE-42FAF763C71C}"/>
              </a:ext>
            </a:extLst>
          </p:cNvPr>
          <p:cNvSpPr txBox="1"/>
          <p:nvPr/>
        </p:nvSpPr>
        <p:spPr>
          <a:xfrm>
            <a:off x="457200" y="1404695"/>
            <a:ext cx="11278514" cy="338554"/>
          </a:xfrm>
          <a:prstGeom prst="rect">
            <a:avLst/>
          </a:prstGeom>
          <a:solidFill>
            <a:srgbClr val="ED7D3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Software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Implementation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Application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Support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&amp;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management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|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Application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Development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|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IT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Service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Management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628686-3CCA-0C56-87A0-EEDA202A0FF3}"/>
              </a:ext>
            </a:extLst>
          </p:cNvPr>
          <p:cNvCxnSpPr>
            <a:cxnSpLocks/>
          </p:cNvCxnSpPr>
          <p:nvPr/>
        </p:nvCxnSpPr>
        <p:spPr>
          <a:xfrm>
            <a:off x="426442" y="5743483"/>
            <a:ext cx="2923056" cy="0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headEnd type="diamond" w="med" len="med"/>
            <a:tailEnd type="diamond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17710-0E82-6D29-EDA2-EEE900D0D4AD}"/>
              </a:ext>
            </a:extLst>
          </p:cNvPr>
          <p:cNvCxnSpPr/>
          <p:nvPr/>
        </p:nvCxnSpPr>
        <p:spPr>
          <a:xfrm flipV="1">
            <a:off x="490389" y="3639765"/>
            <a:ext cx="3013172" cy="4484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headEnd type="diamond" w="med" len="med"/>
            <a:tailEnd type="diamond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50E904-D0EA-A4A7-A4CC-A409D79C45F8}"/>
              </a:ext>
            </a:extLst>
          </p:cNvPr>
          <p:cNvCxnSpPr/>
          <p:nvPr/>
        </p:nvCxnSpPr>
        <p:spPr>
          <a:xfrm flipV="1">
            <a:off x="457200" y="4424186"/>
            <a:ext cx="3013172" cy="4484"/>
          </a:xfrm>
          <a:prstGeom prst="line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headEnd type="diamond" w="med" len="med"/>
            <a:tailEnd type="diamond" w="med" len="med"/>
          </a:ln>
          <a:effectLst/>
        </p:spPr>
      </p:cxnSp>
      <p:sp>
        <p:nvSpPr>
          <p:cNvPr id="19" name="Text Box 12">
            <a:extLst>
              <a:ext uri="{FF2B5EF4-FFF2-40B4-BE49-F238E27FC236}">
                <a16:creationId xmlns:a16="http://schemas.microsoft.com/office/drawing/2014/main" id="{F7C1DDD6-E414-4E1A-ECEF-1EC1E534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35" y="5873495"/>
            <a:ext cx="3231126" cy="102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1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FA1A4"/>
              </a:buClr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Key Project: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Hertz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ＭＳ Ｐゴシック" pitchFamily="34" charset="-128"/>
                <a:cs typeface="+mn-cs"/>
              </a:rPr>
              <a:t>Icargo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ＭＳ Ｐゴシック" pitchFamily="34" charset="-128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8F979-0285-2830-1341-2553776F5974}"/>
              </a:ext>
            </a:extLst>
          </p:cNvPr>
          <p:cNvSpPr txBox="1"/>
          <p:nvPr/>
        </p:nvSpPr>
        <p:spPr>
          <a:xfrm>
            <a:off x="3809043" y="2222747"/>
            <a:ext cx="813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Professional with 3.8 years of Experience in Software Development Skilled at Operating in a wide range of Platforms like DevOps, AWS and Linux. Having, Continues Deploy experience in DevOps/AWS Software Configuration Management which includes Build Automation, Continues Integration using Automation Tools.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BBCED-02BA-E869-38B3-903BD5FB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69" y="65926"/>
            <a:ext cx="4511431" cy="11995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489B7A-1294-73AF-E9D4-8C3EA34B5986}"/>
              </a:ext>
            </a:extLst>
          </p:cNvPr>
          <p:cNvSpPr/>
          <p:nvPr/>
        </p:nvSpPr>
        <p:spPr>
          <a:xfrm>
            <a:off x="3869666" y="2953749"/>
            <a:ext cx="7865133" cy="310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Professional Summary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4B93B-CFFC-A81F-36CF-87BF5EBD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042" y="1880561"/>
            <a:ext cx="7925757" cy="290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E58790-C034-B9F4-7E8F-BB1A86A16F62}"/>
              </a:ext>
            </a:extLst>
          </p:cNvPr>
          <p:cNvSpPr txBox="1"/>
          <p:nvPr/>
        </p:nvSpPr>
        <p:spPr>
          <a:xfrm>
            <a:off x="3766626" y="1880834"/>
            <a:ext cx="6098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Snapshot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73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ACEA38-FF02-0A16-C357-B83A16612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31" y="52675"/>
            <a:ext cx="1022060" cy="12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821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10548C"/>
      </a:accent6>
      <a:hlink>
        <a:srgbClr val="00AECF"/>
      </a:hlink>
      <a:folHlink>
        <a:srgbClr val="1F49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76EA39-A927-4B02-92F1-9F3EC877DD27}" vid="{EE579C3A-0FFD-4428-8C6E-B0CC789B6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F43530EE1004AB75A4A263514D7E5" ma:contentTypeVersion="2" ma:contentTypeDescription="Create a new document." ma:contentTypeScope="" ma:versionID="b040d1fb8e550f7d1ca242291c0f099d">
  <xsd:schema xmlns:xsd="http://www.w3.org/2001/XMLSchema" xmlns:xs="http://www.w3.org/2001/XMLSchema" xmlns:p="http://schemas.microsoft.com/office/2006/metadata/properties" xmlns:ns2="62828fdb-64a4-4099-b78b-697a33d7236e" targetNamespace="http://schemas.microsoft.com/office/2006/metadata/properties" ma:root="true" ma:fieldsID="e35d45688d8b53bb87bf7bc920e010d8" ns2:_="">
    <xsd:import namespace="62828fdb-64a4-4099-b78b-697a33d72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28fdb-64a4-4099-b78b-697a33d72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EE1DE5-A927-406A-8F31-52621B9D6C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494921-49CC-4288-86E1-604677598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828fdb-64a4-4099-b78b-697a33d72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9171E1-1CE7-4430-A034-A650DE68F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316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Arial,Sans-Serif</vt:lpstr>
      <vt:lpstr>Calibri</vt:lpstr>
      <vt:lpstr>Georgia</vt:lpstr>
      <vt:lpstr>Wingdings</vt:lpstr>
      <vt:lpstr>Blank</vt:lpstr>
      <vt:lpstr>PowerPoint Presentation</vt:lpstr>
    </vt:vector>
  </TitlesOfParts>
  <Company>Genpact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Lakshya L</dc:creator>
  <cp:lastModifiedBy>Karanam, Srilekha</cp:lastModifiedBy>
  <cp:revision>8</cp:revision>
  <dcterms:created xsi:type="dcterms:W3CDTF">2022-12-12T18:14:04Z</dcterms:created>
  <dcterms:modified xsi:type="dcterms:W3CDTF">2023-02-22T07:31:53Z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0x0101002D3F43530EE1004AB75A4A263514D7E5</vt:lpwstr>
  </property>
</Properties>
</file>