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58" r:id="rId7"/>
    <p:sldId id="279" r:id="rId8"/>
    <p:sldId id="283" r:id="rId9"/>
    <p:sldId id="261" r:id="rId10"/>
    <p:sldId id="280" r:id="rId11"/>
    <p:sldId id="282"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E1E1E3"/>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20983-702A-4C6D-87A4-FE17C7CFBDD2}" v="56" dt="2023-07-12T08:23:15.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106" d="100"/>
          <a:sy n="106" d="100"/>
        </p:scale>
        <p:origin x="126" y="20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kishan Minnekanti" userId="dbcf9e7976ad6d20" providerId="LiveId" clId="{D9C20983-702A-4C6D-87A4-FE17C7CFBDD2}"/>
    <pc:docChg chg="undo custSel addSld delSld modSld sldOrd">
      <pc:chgData name="Jayakishan Minnekanti" userId="dbcf9e7976ad6d20" providerId="LiveId" clId="{D9C20983-702A-4C6D-87A4-FE17C7CFBDD2}" dt="2023-07-12T08:23:51.693" v="815" actId="2696"/>
      <pc:docMkLst>
        <pc:docMk/>
      </pc:docMkLst>
      <pc:sldChg chg="addSp modSp mod">
        <pc:chgData name="Jayakishan Minnekanti" userId="dbcf9e7976ad6d20" providerId="LiveId" clId="{D9C20983-702A-4C6D-87A4-FE17C7CFBDD2}" dt="2023-07-12T08:05:08.347" v="742" actId="207"/>
        <pc:sldMkLst>
          <pc:docMk/>
          <pc:sldMk cId="2259308896" sldId="256"/>
        </pc:sldMkLst>
        <pc:spChg chg="mod">
          <ac:chgData name="Jayakishan Minnekanti" userId="dbcf9e7976ad6d20" providerId="LiveId" clId="{D9C20983-702A-4C6D-87A4-FE17C7CFBDD2}" dt="2023-07-12T06:11:05.150" v="135" actId="1076"/>
          <ac:spMkLst>
            <pc:docMk/>
            <pc:sldMk cId="2259308896" sldId="256"/>
            <ac:spMk id="3" creationId="{A068D447-28D3-4F5F-B2DC-FD67E9015868}"/>
          </ac:spMkLst>
        </pc:spChg>
        <pc:spChg chg="mod">
          <ac:chgData name="Jayakishan Minnekanti" userId="dbcf9e7976ad6d20" providerId="LiveId" clId="{D9C20983-702A-4C6D-87A4-FE17C7CFBDD2}" dt="2023-07-12T06:11:41.921" v="157" actId="20577"/>
          <ac:spMkLst>
            <pc:docMk/>
            <pc:sldMk cId="2259308896" sldId="256"/>
            <ac:spMk id="4" creationId="{9FE4026F-22DB-0543-313B-6EA334C4E719}"/>
          </ac:spMkLst>
        </pc:spChg>
        <pc:spChg chg="add mod">
          <ac:chgData name="Jayakishan Minnekanti" userId="dbcf9e7976ad6d20" providerId="LiveId" clId="{D9C20983-702A-4C6D-87A4-FE17C7CFBDD2}" dt="2023-07-12T08:05:08.347" v="742" actId="207"/>
          <ac:spMkLst>
            <pc:docMk/>
            <pc:sldMk cId="2259308896" sldId="256"/>
            <ac:spMk id="6" creationId="{E0FB2713-893C-2C42-C3F7-415A5BA5C984}"/>
          </ac:spMkLst>
        </pc:spChg>
        <pc:spChg chg="add mod">
          <ac:chgData name="Jayakishan Minnekanti" userId="dbcf9e7976ad6d20" providerId="LiveId" clId="{D9C20983-702A-4C6D-87A4-FE17C7CFBDD2}" dt="2023-07-12T06:10:43.071" v="133" actId="27636"/>
          <ac:spMkLst>
            <pc:docMk/>
            <pc:sldMk cId="2259308896" sldId="256"/>
            <ac:spMk id="7" creationId="{666B720A-B795-D65E-F5DF-D84D8A7796DD}"/>
          </ac:spMkLst>
        </pc:spChg>
      </pc:sldChg>
      <pc:sldChg chg="addSp delSp modSp mod modClrScheme chgLayout">
        <pc:chgData name="Jayakishan Minnekanti" userId="dbcf9e7976ad6d20" providerId="LiveId" clId="{D9C20983-702A-4C6D-87A4-FE17C7CFBDD2}" dt="2023-07-12T08:04:56.790" v="740" actId="207"/>
        <pc:sldMkLst>
          <pc:docMk/>
          <pc:sldMk cId="1325608595" sldId="257"/>
        </pc:sldMkLst>
        <pc:spChg chg="mod">
          <ac:chgData name="Jayakishan Minnekanti" userId="dbcf9e7976ad6d20" providerId="LiveId" clId="{D9C20983-702A-4C6D-87A4-FE17C7CFBDD2}" dt="2023-07-12T05:29:38.215" v="23" actId="26606"/>
          <ac:spMkLst>
            <pc:docMk/>
            <pc:sldMk cId="1325608595" sldId="257"/>
            <ac:spMk id="2" creationId="{912DF434-28DB-4621-A497-D62C41CE0419}"/>
          </ac:spMkLst>
        </pc:spChg>
        <pc:spChg chg="mod">
          <ac:chgData name="Jayakishan Minnekanti" userId="dbcf9e7976ad6d20" providerId="LiveId" clId="{D9C20983-702A-4C6D-87A4-FE17C7CFBDD2}" dt="2023-07-12T06:47:27.823" v="254" actId="20577"/>
          <ac:spMkLst>
            <pc:docMk/>
            <pc:sldMk cId="1325608595" sldId="257"/>
            <ac:spMk id="3" creationId="{22788C46-D0BC-4307-AE55-7601A139E7CB}"/>
          </ac:spMkLst>
        </pc:spChg>
        <pc:spChg chg="mod">
          <ac:chgData name="Jayakishan Minnekanti" userId="dbcf9e7976ad6d20" providerId="LiveId" clId="{D9C20983-702A-4C6D-87A4-FE17C7CFBDD2}" dt="2023-07-12T05:29:38.215" v="23" actId="26606"/>
          <ac:spMkLst>
            <pc:docMk/>
            <pc:sldMk cId="1325608595" sldId="257"/>
            <ac:spMk id="6" creationId="{60D470D0-6D64-5E42-9515-048F8779CD5E}"/>
          </ac:spMkLst>
        </pc:spChg>
        <pc:spChg chg="add mod">
          <ac:chgData name="Jayakishan Minnekanti" userId="dbcf9e7976ad6d20" providerId="LiveId" clId="{D9C20983-702A-4C6D-87A4-FE17C7CFBDD2}" dt="2023-07-12T08:04:56.790" v="740" actId="207"/>
          <ac:spMkLst>
            <pc:docMk/>
            <pc:sldMk cId="1325608595" sldId="257"/>
            <ac:spMk id="11" creationId="{D544B680-CEDB-0C0F-C33E-66BF21EBDFE1}"/>
          </ac:spMkLst>
        </pc:spChg>
        <pc:spChg chg="add del mod">
          <ac:chgData name="Jayakishan Minnekanti" userId="dbcf9e7976ad6d20" providerId="LiveId" clId="{D9C20983-702A-4C6D-87A4-FE17C7CFBDD2}" dt="2023-07-12T07:06:41.647" v="356" actId="21"/>
          <ac:spMkLst>
            <pc:docMk/>
            <pc:sldMk cId="1325608595" sldId="257"/>
            <ac:spMk id="13" creationId="{3F134B50-0328-0340-10C2-54DB83B7E3CB}"/>
          </ac:spMkLst>
        </pc:spChg>
      </pc:sldChg>
      <pc:sldChg chg="addSp delSp modSp mod setBg modClrScheme chgLayout">
        <pc:chgData name="Jayakishan Minnekanti" userId="dbcf9e7976ad6d20" providerId="LiveId" clId="{D9C20983-702A-4C6D-87A4-FE17C7CFBDD2}" dt="2023-07-12T08:04:51.393" v="739" actId="207"/>
        <pc:sldMkLst>
          <pc:docMk/>
          <pc:sldMk cId="1639799154" sldId="258"/>
        </pc:sldMkLst>
        <pc:spChg chg="mod ord">
          <ac:chgData name="Jayakishan Minnekanti" userId="dbcf9e7976ad6d20" providerId="LiveId" clId="{D9C20983-702A-4C6D-87A4-FE17C7CFBDD2}" dt="2023-07-12T06:13:47.782" v="180" actId="27636"/>
          <ac:spMkLst>
            <pc:docMk/>
            <pc:sldMk cId="1639799154" sldId="258"/>
            <ac:spMk id="2" creationId="{8C543F67-9C70-4748-8C0C-3A7863422F99}"/>
          </ac:spMkLst>
        </pc:spChg>
        <pc:spChg chg="mod ord">
          <ac:chgData name="Jayakishan Minnekanti" userId="dbcf9e7976ad6d20" providerId="LiveId" clId="{D9C20983-702A-4C6D-87A4-FE17C7CFBDD2}" dt="2023-07-12T06:44:27.306" v="252" actId="20577"/>
          <ac:spMkLst>
            <pc:docMk/>
            <pc:sldMk cId="1639799154" sldId="258"/>
            <ac:spMk id="3" creationId="{95B371F2-DBA5-415A-82C8-651F587B857A}"/>
          </ac:spMkLst>
        </pc:spChg>
        <pc:spChg chg="mod ord">
          <ac:chgData name="Jayakishan Minnekanti" userId="dbcf9e7976ad6d20" providerId="LiveId" clId="{D9C20983-702A-4C6D-87A4-FE17C7CFBDD2}" dt="2023-07-12T05:29:33.698" v="22" actId="26606"/>
          <ac:spMkLst>
            <pc:docMk/>
            <pc:sldMk cId="1639799154" sldId="258"/>
            <ac:spMk id="6" creationId="{134C72D2-EFDF-844A-8472-CB49A59B127B}"/>
          </ac:spMkLst>
        </pc:spChg>
        <pc:spChg chg="add mod">
          <ac:chgData name="Jayakishan Minnekanti" userId="dbcf9e7976ad6d20" providerId="LiveId" clId="{D9C20983-702A-4C6D-87A4-FE17C7CFBDD2}" dt="2023-07-12T08:04:51.393" v="739" actId="207"/>
          <ac:spMkLst>
            <pc:docMk/>
            <pc:sldMk cId="1639799154" sldId="258"/>
            <ac:spMk id="11" creationId="{C4C02347-B83B-6D76-FB66-8839A6C1C65E}"/>
          </ac:spMkLst>
        </pc:spChg>
        <pc:spChg chg="add del mod">
          <ac:chgData name="Jayakishan Minnekanti" userId="dbcf9e7976ad6d20" providerId="LiveId" clId="{D9C20983-702A-4C6D-87A4-FE17C7CFBDD2}" dt="2023-07-12T06:33:13.328" v="189" actId="21"/>
          <ac:spMkLst>
            <pc:docMk/>
            <pc:sldMk cId="1639799154" sldId="258"/>
            <ac:spMk id="13" creationId="{3B3D38C1-EFEC-BAB0-B003-0FC321FB6F7F}"/>
          </ac:spMkLst>
        </pc:spChg>
        <pc:picChg chg="add del mod">
          <ac:chgData name="Jayakishan Minnekanti" userId="dbcf9e7976ad6d20" providerId="LiveId" clId="{D9C20983-702A-4C6D-87A4-FE17C7CFBDD2}" dt="2023-07-12T06:38:57.824" v="197" actId="21"/>
          <ac:picMkLst>
            <pc:docMk/>
            <pc:sldMk cId="1639799154" sldId="258"/>
            <ac:picMk id="5" creationId="{21132172-9D8E-8072-81DC-A527D00BC898}"/>
          </ac:picMkLst>
        </pc:picChg>
        <pc:picChg chg="add del mod">
          <ac:chgData name="Jayakishan Minnekanti" userId="dbcf9e7976ad6d20" providerId="LiveId" clId="{D9C20983-702A-4C6D-87A4-FE17C7CFBDD2}" dt="2023-07-12T06:39:51.179" v="208" actId="21"/>
          <ac:picMkLst>
            <pc:docMk/>
            <pc:sldMk cId="1639799154" sldId="258"/>
            <ac:picMk id="8" creationId="{A402BA8A-53F3-2E18-3F27-6AB2947FD5FD}"/>
          </ac:picMkLst>
        </pc:picChg>
        <pc:picChg chg="add mod">
          <ac:chgData name="Jayakishan Minnekanti" userId="dbcf9e7976ad6d20" providerId="LiveId" clId="{D9C20983-702A-4C6D-87A4-FE17C7CFBDD2}" dt="2023-07-12T06:41:32.988" v="220" actId="1076"/>
          <ac:picMkLst>
            <pc:docMk/>
            <pc:sldMk cId="1639799154" sldId="258"/>
            <ac:picMk id="10" creationId="{4256A12B-2042-83E2-DBEB-FA6F9AB68B07}"/>
          </ac:picMkLst>
        </pc:picChg>
      </pc:sldChg>
      <pc:sldChg chg="addSp delSp modSp del mod modClrScheme chgLayout">
        <pc:chgData name="Jayakishan Minnekanti" userId="dbcf9e7976ad6d20" providerId="LiveId" clId="{D9C20983-702A-4C6D-87A4-FE17C7CFBDD2}" dt="2023-07-12T07:16:23.246" v="388" actId="2696"/>
        <pc:sldMkLst>
          <pc:docMk/>
          <pc:sldMk cId="3446797337" sldId="259"/>
        </pc:sldMkLst>
        <pc:spChg chg="mod">
          <ac:chgData name="Jayakishan Minnekanti" userId="dbcf9e7976ad6d20" providerId="LiveId" clId="{D9C20983-702A-4C6D-87A4-FE17C7CFBDD2}" dt="2023-07-12T05:30:48.800" v="37" actId="1076"/>
          <ac:spMkLst>
            <pc:docMk/>
            <pc:sldMk cId="3446797337" sldId="259"/>
            <ac:spMk id="2" creationId="{8460295B-54B9-4937-90E3-BAB9CE69E30B}"/>
          </ac:spMkLst>
        </pc:spChg>
        <pc:spChg chg="add del mod">
          <ac:chgData name="Jayakishan Minnekanti" userId="dbcf9e7976ad6d20" providerId="LiveId" clId="{D9C20983-702A-4C6D-87A4-FE17C7CFBDD2}" dt="2023-07-12T05:30:11.999" v="28" actId="26606"/>
          <ac:spMkLst>
            <pc:docMk/>
            <pc:sldMk cId="3446797337" sldId="259"/>
            <ac:spMk id="7" creationId="{1EE6A899-44BD-2672-2046-1C60253A12C9}"/>
          </ac:spMkLst>
        </pc:spChg>
        <pc:spChg chg="add del mod">
          <ac:chgData name="Jayakishan Minnekanti" userId="dbcf9e7976ad6d20" providerId="LiveId" clId="{D9C20983-702A-4C6D-87A4-FE17C7CFBDD2}" dt="2023-07-12T05:30:24.225" v="32" actId="26606"/>
          <ac:spMkLst>
            <pc:docMk/>
            <pc:sldMk cId="3446797337" sldId="259"/>
            <ac:spMk id="8" creationId="{02EE546F-E49B-DF7C-35D1-F08458CBADF8}"/>
          </ac:spMkLst>
        </pc:spChg>
        <pc:spChg chg="add del mod">
          <ac:chgData name="Jayakishan Minnekanti" userId="dbcf9e7976ad6d20" providerId="LiveId" clId="{D9C20983-702A-4C6D-87A4-FE17C7CFBDD2}" dt="2023-07-12T05:30:11.999" v="28" actId="26606"/>
          <ac:spMkLst>
            <pc:docMk/>
            <pc:sldMk cId="3446797337" sldId="259"/>
            <ac:spMk id="9" creationId="{50AC8EB6-7F09-DCB6-403C-7A58C8AFBBC7}"/>
          </ac:spMkLst>
        </pc:spChg>
        <pc:spChg chg="add del mod">
          <ac:chgData name="Jayakishan Minnekanti" userId="dbcf9e7976ad6d20" providerId="LiveId" clId="{D9C20983-702A-4C6D-87A4-FE17C7CFBDD2}" dt="2023-07-12T05:30:24.225" v="32" actId="26606"/>
          <ac:spMkLst>
            <pc:docMk/>
            <pc:sldMk cId="3446797337" sldId="259"/>
            <ac:spMk id="10" creationId="{99C5053A-DB00-C8B0-3938-1B1D7A93F136}"/>
          </ac:spMkLst>
        </pc:spChg>
        <pc:spChg chg="add del mod">
          <ac:chgData name="Jayakishan Minnekanti" userId="dbcf9e7976ad6d20" providerId="LiveId" clId="{D9C20983-702A-4C6D-87A4-FE17C7CFBDD2}" dt="2023-07-12T05:30:11.999" v="28" actId="26606"/>
          <ac:spMkLst>
            <pc:docMk/>
            <pc:sldMk cId="3446797337" sldId="259"/>
            <ac:spMk id="11" creationId="{FD2C9DA9-4621-00D9-A204-75ECC8AAEAB0}"/>
          </ac:spMkLst>
        </pc:spChg>
        <pc:spChg chg="add del mod">
          <ac:chgData name="Jayakishan Minnekanti" userId="dbcf9e7976ad6d20" providerId="LiveId" clId="{D9C20983-702A-4C6D-87A4-FE17C7CFBDD2}" dt="2023-07-12T05:30:24.225" v="32" actId="26606"/>
          <ac:spMkLst>
            <pc:docMk/>
            <pc:sldMk cId="3446797337" sldId="259"/>
            <ac:spMk id="12" creationId="{F57E4274-1305-2E7E-FAA3-3BA42CA52053}"/>
          </ac:spMkLst>
        </pc:spChg>
        <pc:spChg chg="add del mod">
          <ac:chgData name="Jayakishan Minnekanti" userId="dbcf9e7976ad6d20" providerId="LiveId" clId="{D9C20983-702A-4C6D-87A4-FE17C7CFBDD2}" dt="2023-07-12T05:30:11.999" v="28" actId="26606"/>
          <ac:spMkLst>
            <pc:docMk/>
            <pc:sldMk cId="3446797337" sldId="259"/>
            <ac:spMk id="13" creationId="{2BF084AD-9A54-A148-72E9-9DE51BD52712}"/>
          </ac:spMkLst>
        </pc:spChg>
        <pc:spChg chg="add del mod">
          <ac:chgData name="Jayakishan Minnekanti" userId="dbcf9e7976ad6d20" providerId="LiveId" clId="{D9C20983-702A-4C6D-87A4-FE17C7CFBDD2}" dt="2023-07-12T05:30:24.225" v="32" actId="26606"/>
          <ac:spMkLst>
            <pc:docMk/>
            <pc:sldMk cId="3446797337" sldId="259"/>
            <ac:spMk id="14" creationId="{12D65733-25ED-B967-6F5E-77414E219CB9}"/>
          </ac:spMkLst>
        </pc:spChg>
        <pc:spChg chg="add del mod">
          <ac:chgData name="Jayakishan Minnekanti" userId="dbcf9e7976ad6d20" providerId="LiveId" clId="{D9C20983-702A-4C6D-87A4-FE17C7CFBDD2}" dt="2023-07-12T05:30:20.099" v="30" actId="26606"/>
          <ac:spMkLst>
            <pc:docMk/>
            <pc:sldMk cId="3446797337" sldId="259"/>
            <ac:spMk id="15" creationId="{0D7B2344-C150-FBF8-6276-E34C64FDFBC5}"/>
          </ac:spMkLst>
        </pc:spChg>
        <pc:spChg chg="add del mod">
          <ac:chgData name="Jayakishan Minnekanti" userId="dbcf9e7976ad6d20" providerId="LiveId" clId="{D9C20983-702A-4C6D-87A4-FE17C7CFBDD2}" dt="2023-07-12T05:30:20.099" v="30" actId="26606"/>
          <ac:spMkLst>
            <pc:docMk/>
            <pc:sldMk cId="3446797337" sldId="259"/>
            <ac:spMk id="16" creationId="{CDD797E4-F088-0897-6B36-A45C4D9CDACA}"/>
          </ac:spMkLst>
        </pc:spChg>
        <pc:spChg chg="add del mod">
          <ac:chgData name="Jayakishan Minnekanti" userId="dbcf9e7976ad6d20" providerId="LiveId" clId="{D9C20983-702A-4C6D-87A4-FE17C7CFBDD2}" dt="2023-07-12T05:30:20.099" v="30" actId="26606"/>
          <ac:spMkLst>
            <pc:docMk/>
            <pc:sldMk cId="3446797337" sldId="259"/>
            <ac:spMk id="17" creationId="{5107D79E-E988-3AB8-5505-763111846589}"/>
          </ac:spMkLst>
        </pc:spChg>
        <pc:spChg chg="add del mod">
          <ac:chgData name="Jayakishan Minnekanti" userId="dbcf9e7976ad6d20" providerId="LiveId" clId="{D9C20983-702A-4C6D-87A4-FE17C7CFBDD2}" dt="2023-07-12T05:30:20.099" v="30" actId="26606"/>
          <ac:spMkLst>
            <pc:docMk/>
            <pc:sldMk cId="3446797337" sldId="259"/>
            <ac:spMk id="18" creationId="{532B3831-7E78-8CEA-491D-EE3844269B43}"/>
          </ac:spMkLst>
        </pc:spChg>
        <pc:spChg chg="add del mod">
          <ac:chgData name="Jayakishan Minnekanti" userId="dbcf9e7976ad6d20" providerId="LiveId" clId="{D9C20983-702A-4C6D-87A4-FE17C7CFBDD2}" dt="2023-07-12T05:30:24.225" v="32" actId="26606"/>
          <ac:spMkLst>
            <pc:docMk/>
            <pc:sldMk cId="3446797337" sldId="259"/>
            <ac:spMk id="20" creationId="{7E89AE25-4583-2733-E349-B4A11AE0C1E1}"/>
          </ac:spMkLst>
        </pc:spChg>
        <pc:spChg chg="add del mod">
          <ac:chgData name="Jayakishan Minnekanti" userId="dbcf9e7976ad6d20" providerId="LiveId" clId="{D9C20983-702A-4C6D-87A4-FE17C7CFBDD2}" dt="2023-07-12T05:30:24.225" v="32" actId="26606"/>
          <ac:spMkLst>
            <pc:docMk/>
            <pc:sldMk cId="3446797337" sldId="259"/>
            <ac:spMk id="21" creationId="{7DF1B824-EC87-45E7-4C2C-538795F562D4}"/>
          </ac:spMkLst>
        </pc:spChg>
        <pc:spChg chg="add del mod">
          <ac:chgData name="Jayakishan Minnekanti" userId="dbcf9e7976ad6d20" providerId="LiveId" clId="{D9C20983-702A-4C6D-87A4-FE17C7CFBDD2}" dt="2023-07-12T05:30:24.225" v="32" actId="26606"/>
          <ac:spMkLst>
            <pc:docMk/>
            <pc:sldMk cId="3446797337" sldId="259"/>
            <ac:spMk id="22" creationId="{08DEED52-607B-6A56-6635-897D92924E23}"/>
          </ac:spMkLst>
        </pc:spChg>
        <pc:spChg chg="add del mod">
          <ac:chgData name="Jayakishan Minnekanti" userId="dbcf9e7976ad6d20" providerId="LiveId" clId="{D9C20983-702A-4C6D-87A4-FE17C7CFBDD2}" dt="2023-07-12T05:30:24.225" v="32" actId="26606"/>
          <ac:spMkLst>
            <pc:docMk/>
            <pc:sldMk cId="3446797337" sldId="259"/>
            <ac:spMk id="23" creationId="{802C097C-AC60-0336-D7EA-098BF81C3159}"/>
          </ac:spMkLst>
        </pc:spChg>
        <pc:spChg chg="add del mod">
          <ac:chgData name="Jayakishan Minnekanti" userId="dbcf9e7976ad6d20" providerId="LiveId" clId="{D9C20983-702A-4C6D-87A4-FE17C7CFBDD2}" dt="2023-07-12T05:30:33.985" v="34" actId="21"/>
          <ac:spMkLst>
            <pc:docMk/>
            <pc:sldMk cId="3446797337" sldId="259"/>
            <ac:spMk id="25" creationId="{1EE6A899-44BD-2672-2046-1C60253A12C9}"/>
          </ac:spMkLst>
        </pc:spChg>
        <pc:spChg chg="add mod">
          <ac:chgData name="Jayakishan Minnekanti" userId="dbcf9e7976ad6d20" providerId="LiveId" clId="{D9C20983-702A-4C6D-87A4-FE17C7CFBDD2}" dt="2023-07-12T05:30:24.241" v="33" actId="26606"/>
          <ac:spMkLst>
            <pc:docMk/>
            <pc:sldMk cId="3446797337" sldId="259"/>
            <ac:spMk id="26" creationId="{50AC8EB6-7F09-DCB6-403C-7A58C8AFBBC7}"/>
          </ac:spMkLst>
        </pc:spChg>
        <pc:spChg chg="add mod">
          <ac:chgData name="Jayakishan Minnekanti" userId="dbcf9e7976ad6d20" providerId="LiveId" clId="{D9C20983-702A-4C6D-87A4-FE17C7CFBDD2}" dt="2023-07-12T05:30:24.241" v="33" actId="26606"/>
          <ac:spMkLst>
            <pc:docMk/>
            <pc:sldMk cId="3446797337" sldId="259"/>
            <ac:spMk id="27" creationId="{FD2C9DA9-4621-00D9-A204-75ECC8AAEAB0}"/>
          </ac:spMkLst>
        </pc:spChg>
        <pc:spChg chg="add mod">
          <ac:chgData name="Jayakishan Minnekanti" userId="dbcf9e7976ad6d20" providerId="LiveId" clId="{D9C20983-702A-4C6D-87A4-FE17C7CFBDD2}" dt="2023-07-12T05:30:24.241" v="33" actId="26606"/>
          <ac:spMkLst>
            <pc:docMk/>
            <pc:sldMk cId="3446797337" sldId="259"/>
            <ac:spMk id="28" creationId="{2BF084AD-9A54-A148-72E9-9DE51BD52712}"/>
          </ac:spMkLst>
        </pc:spChg>
        <pc:picChg chg="add del">
          <ac:chgData name="Jayakishan Minnekanti" userId="dbcf9e7976ad6d20" providerId="LiveId" clId="{D9C20983-702A-4C6D-87A4-FE17C7CFBDD2}" dt="2023-07-12T05:30:24.225" v="32" actId="26606"/>
          <ac:picMkLst>
            <pc:docMk/>
            <pc:sldMk cId="3446797337" sldId="259"/>
            <ac:picMk id="4" creationId="{47ADCC17-D431-1C09-62AB-915143C8CEF8}"/>
          </ac:picMkLst>
        </pc:picChg>
      </pc:sldChg>
      <pc:sldChg chg="addSp modSp mod">
        <pc:chgData name="Jayakishan Minnekanti" userId="dbcf9e7976ad6d20" providerId="LiveId" clId="{D9C20983-702A-4C6D-87A4-FE17C7CFBDD2}" dt="2023-07-12T08:04:31.755" v="736" actId="207"/>
        <pc:sldMkLst>
          <pc:docMk/>
          <pc:sldMk cId="1527386939" sldId="261"/>
        </pc:sldMkLst>
        <pc:spChg chg="mod">
          <ac:chgData name="Jayakishan Minnekanti" userId="dbcf9e7976ad6d20" providerId="LiveId" clId="{D9C20983-702A-4C6D-87A4-FE17C7CFBDD2}" dt="2023-07-12T05:34:00.962" v="64" actId="14100"/>
          <ac:spMkLst>
            <pc:docMk/>
            <pc:sldMk cId="1527386939" sldId="261"/>
            <ac:spMk id="2" creationId="{D543047E-FBFD-4F79-BCA5-10E69740F030}"/>
          </ac:spMkLst>
        </pc:spChg>
        <pc:spChg chg="add mod">
          <ac:chgData name="Jayakishan Minnekanti" userId="dbcf9e7976ad6d20" providerId="LiveId" clId="{D9C20983-702A-4C6D-87A4-FE17C7CFBDD2}" dt="2023-07-12T08:04:31.755" v="736" actId="207"/>
          <ac:spMkLst>
            <pc:docMk/>
            <pc:sldMk cId="1527386939" sldId="261"/>
            <ac:spMk id="8" creationId="{0C444A6D-DE0C-4596-2DB4-A9FFE4E8670B}"/>
          </ac:spMkLst>
        </pc:spChg>
        <pc:spChg chg="mod">
          <ac:chgData name="Jayakishan Minnekanti" userId="dbcf9e7976ad6d20" providerId="LiveId" clId="{D9C20983-702A-4C6D-87A4-FE17C7CFBDD2}" dt="2023-07-12T05:38:45.005" v="97" actId="20577"/>
          <ac:spMkLst>
            <pc:docMk/>
            <pc:sldMk cId="1527386939" sldId="261"/>
            <ac:spMk id="10" creationId="{21261671-D93C-6844-AB9E-1BE98C70ABD5}"/>
          </ac:spMkLst>
        </pc:spChg>
        <pc:picChg chg="add mod">
          <ac:chgData name="Jayakishan Minnekanti" userId="dbcf9e7976ad6d20" providerId="LiveId" clId="{D9C20983-702A-4C6D-87A4-FE17C7CFBDD2}" dt="2023-07-12T05:44:47.214" v="120" actId="1076"/>
          <ac:picMkLst>
            <pc:docMk/>
            <pc:sldMk cId="1527386939" sldId="261"/>
            <ac:picMk id="4" creationId="{9DBFB643-F4C8-40C5-3234-E5C3A156F14D}"/>
          </ac:picMkLst>
        </pc:picChg>
        <pc:picChg chg="add mod">
          <ac:chgData name="Jayakishan Minnekanti" userId="dbcf9e7976ad6d20" providerId="LiveId" clId="{D9C20983-702A-4C6D-87A4-FE17C7CFBDD2}" dt="2023-07-12T05:45:09.354" v="122" actId="14100"/>
          <ac:picMkLst>
            <pc:docMk/>
            <pc:sldMk cId="1527386939" sldId="261"/>
            <ac:picMk id="6" creationId="{075756EA-2180-8D8E-BE23-1D826CA992DF}"/>
          </ac:picMkLst>
        </pc:picChg>
      </pc:sldChg>
      <pc:sldChg chg="addSp modSp del mod modClrScheme chgLayout">
        <pc:chgData name="Jayakishan Minnekanti" userId="dbcf9e7976ad6d20" providerId="LiveId" clId="{D9C20983-702A-4C6D-87A4-FE17C7CFBDD2}" dt="2023-07-12T06:12:31.912" v="168" actId="2696"/>
        <pc:sldMkLst>
          <pc:docMk/>
          <pc:sldMk cId="2161611013" sldId="276"/>
        </pc:sldMkLst>
        <pc:spChg chg="mod">
          <ac:chgData name="Jayakishan Minnekanti" userId="dbcf9e7976ad6d20" providerId="LiveId" clId="{D9C20983-702A-4C6D-87A4-FE17C7CFBDD2}" dt="2023-07-12T05:29:43.082" v="24" actId="26606"/>
          <ac:spMkLst>
            <pc:docMk/>
            <pc:sldMk cId="2161611013" sldId="276"/>
            <ac:spMk id="2" creationId="{DBD6CD1A-4BF4-ADA5-EAA4-A369FCB80C54}"/>
          </ac:spMkLst>
        </pc:spChg>
        <pc:spChg chg="mod">
          <ac:chgData name="Jayakishan Minnekanti" userId="dbcf9e7976ad6d20" providerId="LiveId" clId="{D9C20983-702A-4C6D-87A4-FE17C7CFBDD2}" dt="2023-07-12T05:29:43.082" v="24" actId="26606"/>
          <ac:spMkLst>
            <pc:docMk/>
            <pc:sldMk cId="2161611013" sldId="276"/>
            <ac:spMk id="3" creationId="{E267AB7E-F80F-F121-045E-DF10DB4ED1A2}"/>
          </ac:spMkLst>
        </pc:spChg>
        <pc:spChg chg="mod">
          <ac:chgData name="Jayakishan Minnekanti" userId="dbcf9e7976ad6d20" providerId="LiveId" clId="{D9C20983-702A-4C6D-87A4-FE17C7CFBDD2}" dt="2023-07-12T05:29:43.082" v="24" actId="26606"/>
          <ac:spMkLst>
            <pc:docMk/>
            <pc:sldMk cId="2161611013" sldId="276"/>
            <ac:spMk id="6" creationId="{415AEDA7-761A-F27E-061F-34596FEDE611}"/>
          </ac:spMkLst>
        </pc:spChg>
        <pc:spChg chg="add mod">
          <ac:chgData name="Jayakishan Minnekanti" userId="dbcf9e7976ad6d20" providerId="LiveId" clId="{D9C20983-702A-4C6D-87A4-FE17C7CFBDD2}" dt="2023-07-12T05:29:43.082" v="24" actId="26606"/>
          <ac:spMkLst>
            <pc:docMk/>
            <pc:sldMk cId="2161611013" sldId="276"/>
            <ac:spMk id="11" creationId="{7300CA3C-15F3-3CA6-C845-085E26A49503}"/>
          </ac:spMkLst>
        </pc:spChg>
        <pc:spChg chg="add mod">
          <ac:chgData name="Jayakishan Minnekanti" userId="dbcf9e7976ad6d20" providerId="LiveId" clId="{D9C20983-702A-4C6D-87A4-FE17C7CFBDD2}" dt="2023-07-12T05:29:43.082" v="24" actId="26606"/>
          <ac:spMkLst>
            <pc:docMk/>
            <pc:sldMk cId="2161611013" sldId="276"/>
            <ac:spMk id="13" creationId="{80DB4BF7-3C0D-6C5C-EA53-43A0193B8825}"/>
          </ac:spMkLst>
        </pc:spChg>
      </pc:sldChg>
      <pc:sldChg chg="addSp modSp del mod ord modClrScheme chgLayout">
        <pc:chgData name="Jayakishan Minnekanti" userId="dbcf9e7976ad6d20" providerId="LiveId" clId="{D9C20983-702A-4C6D-87A4-FE17C7CFBDD2}" dt="2023-07-12T06:47:23.924" v="253" actId="2696"/>
        <pc:sldMkLst>
          <pc:docMk/>
          <pc:sldMk cId="1729156665" sldId="277"/>
        </pc:sldMkLst>
        <pc:spChg chg="mod">
          <ac:chgData name="Jayakishan Minnekanti" userId="dbcf9e7976ad6d20" providerId="LiveId" clId="{D9C20983-702A-4C6D-87A4-FE17C7CFBDD2}" dt="2023-07-12T06:41:49.976" v="222" actId="27636"/>
          <ac:spMkLst>
            <pc:docMk/>
            <pc:sldMk cId="1729156665" sldId="277"/>
            <ac:spMk id="2" creationId="{D183F289-09FF-DFA4-0BD3-7FA1590F62DD}"/>
          </ac:spMkLst>
        </pc:spChg>
        <pc:spChg chg="mod">
          <ac:chgData name="Jayakishan Minnekanti" userId="dbcf9e7976ad6d20" providerId="LiveId" clId="{D9C20983-702A-4C6D-87A4-FE17C7CFBDD2}" dt="2023-07-12T06:41:55.927" v="224" actId="14100"/>
          <ac:spMkLst>
            <pc:docMk/>
            <pc:sldMk cId="1729156665" sldId="277"/>
            <ac:spMk id="3" creationId="{D46CFECE-D491-B3D8-02BF-4A82F79E1597}"/>
          </ac:spMkLst>
        </pc:spChg>
        <pc:spChg chg="mod">
          <ac:chgData name="Jayakishan Minnekanti" userId="dbcf9e7976ad6d20" providerId="LiveId" clId="{D9C20983-702A-4C6D-87A4-FE17C7CFBDD2}" dt="2023-07-12T05:29:47.529" v="25" actId="26606"/>
          <ac:spMkLst>
            <pc:docMk/>
            <pc:sldMk cId="1729156665" sldId="277"/>
            <ac:spMk id="6" creationId="{34AB2CEE-75F3-D48B-D14D-A35217228C4F}"/>
          </ac:spMkLst>
        </pc:spChg>
        <pc:spChg chg="add mod">
          <ac:chgData name="Jayakishan Minnekanti" userId="dbcf9e7976ad6d20" providerId="LiveId" clId="{D9C20983-702A-4C6D-87A4-FE17C7CFBDD2}" dt="2023-07-12T05:29:47.529" v="25" actId="26606"/>
          <ac:spMkLst>
            <pc:docMk/>
            <pc:sldMk cId="1729156665" sldId="277"/>
            <ac:spMk id="11" creationId="{08CBDDCA-3294-BE90-CB28-0658D6C59B4C}"/>
          </ac:spMkLst>
        </pc:spChg>
        <pc:spChg chg="add mod">
          <ac:chgData name="Jayakishan Minnekanti" userId="dbcf9e7976ad6d20" providerId="LiveId" clId="{D9C20983-702A-4C6D-87A4-FE17C7CFBDD2}" dt="2023-07-12T05:29:47.529" v="25" actId="26606"/>
          <ac:spMkLst>
            <pc:docMk/>
            <pc:sldMk cId="1729156665" sldId="277"/>
            <ac:spMk id="13" creationId="{73C09D7F-9DF5-5BD9-84F3-4E1F302BFD03}"/>
          </ac:spMkLst>
        </pc:spChg>
      </pc:sldChg>
      <pc:sldChg chg="addSp delSp modSp del mod ord">
        <pc:chgData name="Jayakishan Minnekanti" userId="dbcf9e7976ad6d20" providerId="LiveId" clId="{D9C20983-702A-4C6D-87A4-FE17C7CFBDD2}" dt="2023-07-12T07:39:12.077" v="548" actId="2696"/>
        <pc:sldMkLst>
          <pc:docMk/>
          <pc:sldMk cId="2568561864" sldId="278"/>
        </pc:sldMkLst>
        <pc:spChg chg="del mod">
          <ac:chgData name="Jayakishan Minnekanti" userId="dbcf9e7976ad6d20" providerId="LiveId" clId="{D9C20983-702A-4C6D-87A4-FE17C7CFBDD2}" dt="2023-07-12T05:37:35.637" v="95" actId="21"/>
          <ac:spMkLst>
            <pc:docMk/>
            <pc:sldMk cId="2568561864" sldId="278"/>
            <ac:spMk id="2" creationId="{3B75F530-9C15-2B0F-937E-9AADD8820C0A}"/>
          </ac:spMkLst>
        </pc:spChg>
        <pc:spChg chg="del">
          <ac:chgData name="Jayakishan Minnekanti" userId="dbcf9e7976ad6d20" providerId="LiveId" clId="{D9C20983-702A-4C6D-87A4-FE17C7CFBDD2}" dt="2023-07-12T05:37:30.830" v="94" actId="21"/>
          <ac:spMkLst>
            <pc:docMk/>
            <pc:sldMk cId="2568561864" sldId="278"/>
            <ac:spMk id="3" creationId="{C9A174C4-0F33-14F7-1A25-ECA6F3DAC525}"/>
          </ac:spMkLst>
        </pc:spChg>
        <pc:spChg chg="add del mod">
          <ac:chgData name="Jayakishan Minnekanti" userId="dbcf9e7976ad6d20" providerId="LiveId" clId="{D9C20983-702A-4C6D-87A4-FE17C7CFBDD2}" dt="2023-07-12T05:37:38.513" v="96" actId="21"/>
          <ac:spMkLst>
            <pc:docMk/>
            <pc:sldMk cId="2568561864" sldId="278"/>
            <ac:spMk id="5" creationId="{A778BA44-2623-0BEC-3FFC-74AE1C90B45E}"/>
          </ac:spMkLst>
        </pc:spChg>
        <pc:spChg chg="add del mod">
          <ac:chgData name="Jayakishan Minnekanti" userId="dbcf9e7976ad6d20" providerId="LiveId" clId="{D9C20983-702A-4C6D-87A4-FE17C7CFBDD2}" dt="2023-07-12T07:34:46.421" v="507"/>
          <ac:spMkLst>
            <pc:docMk/>
            <pc:sldMk cId="2568561864" sldId="278"/>
            <ac:spMk id="7" creationId="{059B7ADA-2351-0D0F-24B2-382A52259E38}"/>
          </ac:spMkLst>
        </pc:spChg>
        <pc:spChg chg="add mod">
          <ac:chgData name="Jayakishan Minnekanti" userId="dbcf9e7976ad6d20" providerId="LiveId" clId="{D9C20983-702A-4C6D-87A4-FE17C7CFBDD2}" dt="2023-07-12T07:35:52.749" v="533" actId="20577"/>
          <ac:spMkLst>
            <pc:docMk/>
            <pc:sldMk cId="2568561864" sldId="278"/>
            <ac:spMk id="8" creationId="{76E119D8-7199-8388-AD97-D6BB8FD844A3}"/>
          </ac:spMkLst>
        </pc:spChg>
        <pc:spChg chg="add del mod">
          <ac:chgData name="Jayakishan Minnekanti" userId="dbcf9e7976ad6d20" providerId="LiveId" clId="{D9C20983-702A-4C6D-87A4-FE17C7CFBDD2}" dt="2023-07-12T07:38:02.307" v="547"/>
          <ac:spMkLst>
            <pc:docMk/>
            <pc:sldMk cId="2568561864" sldId="278"/>
            <ac:spMk id="9" creationId="{CF4DCEBD-4F13-9BE2-A790-17CB31C995EC}"/>
          </ac:spMkLst>
        </pc:spChg>
      </pc:sldChg>
      <pc:sldChg chg="addSp delSp modSp mod modClrScheme chgLayout">
        <pc:chgData name="Jayakishan Minnekanti" userId="dbcf9e7976ad6d20" providerId="LiveId" clId="{D9C20983-702A-4C6D-87A4-FE17C7CFBDD2}" dt="2023-07-12T08:12:55.114" v="808" actId="1076"/>
        <pc:sldMkLst>
          <pc:docMk/>
          <pc:sldMk cId="3216317833" sldId="279"/>
        </pc:sldMkLst>
        <pc:spChg chg="mod">
          <ac:chgData name="Jayakishan Minnekanti" userId="dbcf9e7976ad6d20" providerId="LiveId" clId="{D9C20983-702A-4C6D-87A4-FE17C7CFBDD2}" dt="2023-07-12T06:47:36.745" v="256" actId="27636"/>
          <ac:spMkLst>
            <pc:docMk/>
            <pc:sldMk cId="3216317833" sldId="279"/>
            <ac:spMk id="2" creationId="{041BD6D5-129C-D188-B5D9-2673A867C356}"/>
          </ac:spMkLst>
        </pc:spChg>
        <pc:spChg chg="mod">
          <ac:chgData name="Jayakishan Minnekanti" userId="dbcf9e7976ad6d20" providerId="LiveId" clId="{D9C20983-702A-4C6D-87A4-FE17C7CFBDD2}" dt="2023-07-12T08:12:55.114" v="808" actId="1076"/>
          <ac:spMkLst>
            <pc:docMk/>
            <pc:sldMk cId="3216317833" sldId="279"/>
            <ac:spMk id="3" creationId="{5AD07BAC-D785-7712-D87F-37DF7CDDE57D}"/>
          </ac:spMkLst>
        </pc:spChg>
        <pc:spChg chg="add del">
          <ac:chgData name="Jayakishan Minnekanti" userId="dbcf9e7976ad6d20" providerId="LiveId" clId="{D9C20983-702A-4C6D-87A4-FE17C7CFBDD2}" dt="2023-07-12T06:56:01.130" v="308" actId="22"/>
          <ac:spMkLst>
            <pc:docMk/>
            <pc:sldMk cId="3216317833" sldId="279"/>
            <ac:spMk id="5" creationId="{2455AC3B-D88E-4C42-60BC-815649730957}"/>
          </ac:spMkLst>
        </pc:spChg>
        <pc:spChg chg="mod">
          <ac:chgData name="Jayakishan Minnekanti" userId="dbcf9e7976ad6d20" providerId="LiveId" clId="{D9C20983-702A-4C6D-87A4-FE17C7CFBDD2}" dt="2023-07-12T05:29:53.686" v="26" actId="26606"/>
          <ac:spMkLst>
            <pc:docMk/>
            <pc:sldMk cId="3216317833" sldId="279"/>
            <ac:spMk id="6" creationId="{959DBB51-13E1-A33E-C234-AB2B98D69C8E}"/>
          </ac:spMkLst>
        </pc:spChg>
        <pc:spChg chg="add mod">
          <ac:chgData name="Jayakishan Minnekanti" userId="dbcf9e7976ad6d20" providerId="LiveId" clId="{D9C20983-702A-4C6D-87A4-FE17C7CFBDD2}" dt="2023-07-12T08:04:44.933" v="738" actId="207"/>
          <ac:spMkLst>
            <pc:docMk/>
            <pc:sldMk cId="3216317833" sldId="279"/>
            <ac:spMk id="11" creationId="{FEB3B7F5-3DB8-33A1-1AA1-35B4344A07E8}"/>
          </ac:spMkLst>
        </pc:spChg>
        <pc:spChg chg="add del mod">
          <ac:chgData name="Jayakishan Minnekanti" userId="dbcf9e7976ad6d20" providerId="LiveId" clId="{D9C20983-702A-4C6D-87A4-FE17C7CFBDD2}" dt="2023-07-12T06:57:32.916" v="316" actId="21"/>
          <ac:spMkLst>
            <pc:docMk/>
            <pc:sldMk cId="3216317833" sldId="279"/>
            <ac:spMk id="13" creationId="{93267D7F-DE53-BC06-CAB7-1E939A747023}"/>
          </ac:spMkLst>
        </pc:spChg>
        <pc:graphicFrameChg chg="add del mod modGraphic">
          <ac:chgData name="Jayakishan Minnekanti" userId="dbcf9e7976ad6d20" providerId="LiveId" clId="{D9C20983-702A-4C6D-87A4-FE17C7CFBDD2}" dt="2023-07-12T06:57:19.355" v="314" actId="21"/>
          <ac:graphicFrameMkLst>
            <pc:docMk/>
            <pc:sldMk cId="3216317833" sldId="279"/>
            <ac:graphicFrameMk id="7" creationId="{6CB4342C-BB01-BB15-C5EB-20BB5FBC8742}"/>
          </ac:graphicFrameMkLst>
        </pc:graphicFrameChg>
        <pc:graphicFrameChg chg="add del mod">
          <ac:chgData name="Jayakishan Minnekanti" userId="dbcf9e7976ad6d20" providerId="LiveId" clId="{D9C20983-702A-4C6D-87A4-FE17C7CFBDD2}" dt="2023-07-12T06:57:58.001" v="318" actId="21"/>
          <ac:graphicFrameMkLst>
            <pc:docMk/>
            <pc:sldMk cId="3216317833" sldId="279"/>
            <ac:graphicFrameMk id="8" creationId="{8EA88EA6-BFCE-289C-BF30-1A3DC3B0261F}"/>
          </ac:graphicFrameMkLst>
        </pc:graphicFrameChg>
        <pc:graphicFrameChg chg="add del mod modGraphic">
          <ac:chgData name="Jayakishan Minnekanti" userId="dbcf9e7976ad6d20" providerId="LiveId" clId="{D9C20983-702A-4C6D-87A4-FE17C7CFBDD2}" dt="2023-07-12T06:59:08.215" v="324" actId="3680"/>
          <ac:graphicFrameMkLst>
            <pc:docMk/>
            <pc:sldMk cId="3216317833" sldId="279"/>
            <ac:graphicFrameMk id="9" creationId="{09D1C203-BE62-91B2-FC68-8F341D8DF785}"/>
          </ac:graphicFrameMkLst>
        </pc:graphicFrameChg>
        <pc:graphicFrameChg chg="add del mod modGraphic">
          <ac:chgData name="Jayakishan Minnekanti" userId="dbcf9e7976ad6d20" providerId="LiveId" clId="{D9C20983-702A-4C6D-87A4-FE17C7CFBDD2}" dt="2023-07-12T06:59:47.158" v="328" actId="3680"/>
          <ac:graphicFrameMkLst>
            <pc:docMk/>
            <pc:sldMk cId="3216317833" sldId="279"/>
            <ac:graphicFrameMk id="10" creationId="{C88C96DE-EC1D-8770-8AAB-7A9ADC578F71}"/>
          </ac:graphicFrameMkLst>
        </pc:graphicFrameChg>
        <pc:graphicFrameChg chg="add mod modGraphic">
          <ac:chgData name="Jayakishan Minnekanti" userId="dbcf9e7976ad6d20" providerId="LiveId" clId="{D9C20983-702A-4C6D-87A4-FE17C7CFBDD2}" dt="2023-07-12T08:12:17.629" v="775" actId="1076"/>
          <ac:graphicFrameMkLst>
            <pc:docMk/>
            <pc:sldMk cId="3216317833" sldId="279"/>
            <ac:graphicFrameMk id="12" creationId="{BE4D001D-E3F4-67FD-629A-1C00103C88DE}"/>
          </ac:graphicFrameMkLst>
        </pc:graphicFrameChg>
      </pc:sldChg>
      <pc:sldChg chg="addSp delSp modSp mod">
        <pc:chgData name="Jayakishan Minnekanti" userId="dbcf9e7976ad6d20" providerId="LiveId" clId="{D9C20983-702A-4C6D-87A4-FE17C7CFBDD2}" dt="2023-07-12T08:04:22.449" v="735" actId="207"/>
        <pc:sldMkLst>
          <pc:docMk/>
          <pc:sldMk cId="35856629" sldId="280"/>
        </pc:sldMkLst>
        <pc:spChg chg="mod">
          <ac:chgData name="Jayakishan Minnekanti" userId="dbcf9e7976ad6d20" providerId="LiveId" clId="{D9C20983-702A-4C6D-87A4-FE17C7CFBDD2}" dt="2023-07-12T08:01:41.973" v="712" actId="14100"/>
          <ac:spMkLst>
            <pc:docMk/>
            <pc:sldMk cId="35856629" sldId="280"/>
            <ac:spMk id="3" creationId="{9B59262A-8B3A-A93B-5400-E9DC6BC30C2B}"/>
          </ac:spMkLst>
        </pc:spChg>
        <pc:spChg chg="add del">
          <ac:chgData name="Jayakishan Minnekanti" userId="dbcf9e7976ad6d20" providerId="LiveId" clId="{D9C20983-702A-4C6D-87A4-FE17C7CFBDD2}" dt="2023-07-12T07:45:01.006" v="599" actId="22"/>
          <ac:spMkLst>
            <pc:docMk/>
            <pc:sldMk cId="35856629" sldId="280"/>
            <ac:spMk id="5" creationId="{3E19FE18-18E3-6F0D-4909-6704CA9B1298}"/>
          </ac:spMkLst>
        </pc:spChg>
        <pc:spChg chg="add mod">
          <ac:chgData name="Jayakishan Minnekanti" userId="dbcf9e7976ad6d20" providerId="LiveId" clId="{D9C20983-702A-4C6D-87A4-FE17C7CFBDD2}" dt="2023-07-12T08:04:22.449" v="735" actId="207"/>
          <ac:spMkLst>
            <pc:docMk/>
            <pc:sldMk cId="35856629" sldId="280"/>
            <ac:spMk id="8" creationId="{9D4A49E5-F8FB-3DCD-9419-08676D91E5DE}"/>
          </ac:spMkLst>
        </pc:spChg>
        <pc:picChg chg="add mod">
          <ac:chgData name="Jayakishan Minnekanti" userId="dbcf9e7976ad6d20" providerId="LiveId" clId="{D9C20983-702A-4C6D-87A4-FE17C7CFBDD2}" dt="2023-07-12T07:51:43.993" v="653" actId="1076"/>
          <ac:picMkLst>
            <pc:docMk/>
            <pc:sldMk cId="35856629" sldId="280"/>
            <ac:picMk id="10" creationId="{3B422DAB-8D17-3E3D-28F2-92D76CCC9E2C}"/>
          </ac:picMkLst>
        </pc:picChg>
        <pc:picChg chg="add mod modCrop">
          <ac:chgData name="Jayakishan Minnekanti" userId="dbcf9e7976ad6d20" providerId="LiveId" clId="{D9C20983-702A-4C6D-87A4-FE17C7CFBDD2}" dt="2023-07-12T08:03:45.068" v="734" actId="1076"/>
          <ac:picMkLst>
            <pc:docMk/>
            <pc:sldMk cId="35856629" sldId="280"/>
            <ac:picMk id="12" creationId="{77C82110-4D61-29B2-DEE9-80174D6A958C}"/>
          </ac:picMkLst>
        </pc:picChg>
        <pc:picChg chg="add mod">
          <ac:chgData name="Jayakishan Minnekanti" userId="dbcf9e7976ad6d20" providerId="LiveId" clId="{D9C20983-702A-4C6D-87A4-FE17C7CFBDD2}" dt="2023-07-12T08:03:39.204" v="733" actId="1076"/>
          <ac:picMkLst>
            <pc:docMk/>
            <pc:sldMk cId="35856629" sldId="280"/>
            <ac:picMk id="14" creationId="{3A0BEF8B-83D3-1E42-B9B5-7DA436BF76EA}"/>
          </ac:picMkLst>
        </pc:picChg>
      </pc:sldChg>
      <pc:sldChg chg="addSp delSp modSp del mod">
        <pc:chgData name="Jayakishan Minnekanti" userId="dbcf9e7976ad6d20" providerId="LiveId" clId="{D9C20983-702A-4C6D-87A4-FE17C7CFBDD2}" dt="2023-07-12T08:08:13.890" v="745" actId="2696"/>
        <pc:sldMkLst>
          <pc:docMk/>
          <pc:sldMk cId="1881918395" sldId="281"/>
        </pc:sldMkLst>
        <pc:spChg chg="del">
          <ac:chgData name="Jayakishan Minnekanti" userId="dbcf9e7976ad6d20" providerId="LiveId" clId="{D9C20983-702A-4C6D-87A4-FE17C7CFBDD2}" dt="2023-07-11T06:44:31.278" v="0" actId="21"/>
          <ac:spMkLst>
            <pc:docMk/>
            <pc:sldMk cId="1881918395" sldId="281"/>
            <ac:spMk id="4" creationId="{2AB25B5F-DBBF-3FF9-3121-008461631468}"/>
          </ac:spMkLst>
        </pc:spChg>
        <pc:spChg chg="del">
          <ac:chgData name="Jayakishan Minnekanti" userId="dbcf9e7976ad6d20" providerId="LiveId" clId="{D9C20983-702A-4C6D-87A4-FE17C7CFBDD2}" dt="2023-07-11T06:44:34.469" v="1" actId="21"/>
          <ac:spMkLst>
            <pc:docMk/>
            <pc:sldMk cId="1881918395" sldId="281"/>
            <ac:spMk id="5" creationId="{4EB33FC8-25B4-DEE7-7A3C-895346FAEC85}"/>
          </ac:spMkLst>
        </pc:spChg>
        <pc:spChg chg="add mod">
          <ac:chgData name="Jayakishan Minnekanti" userId="dbcf9e7976ad6d20" providerId="LiveId" clId="{D9C20983-702A-4C6D-87A4-FE17C7CFBDD2}" dt="2023-07-12T08:05:22.115" v="743" actId="207"/>
          <ac:spMkLst>
            <pc:docMk/>
            <pc:sldMk cId="1881918395" sldId="281"/>
            <ac:spMk id="5" creationId="{84DE6CCD-3276-CE7A-7D09-4E8973D48745}"/>
          </ac:spMkLst>
        </pc:spChg>
      </pc:sldChg>
      <pc:sldChg chg="addSp modSp mod modClrScheme chgLayout">
        <pc:chgData name="Jayakishan Minnekanti" userId="dbcf9e7976ad6d20" providerId="LiveId" clId="{D9C20983-702A-4C6D-87A4-FE17C7CFBDD2}" dt="2023-07-12T08:05:26.207" v="744" actId="207"/>
        <pc:sldMkLst>
          <pc:docMk/>
          <pc:sldMk cId="2186303239" sldId="282"/>
        </pc:sldMkLst>
        <pc:spChg chg="mod ord">
          <ac:chgData name="Jayakishan Minnekanti" userId="dbcf9e7976ad6d20" providerId="LiveId" clId="{D9C20983-702A-4C6D-87A4-FE17C7CFBDD2}" dt="2023-07-12T05:31:08.011" v="38" actId="700"/>
          <ac:spMkLst>
            <pc:docMk/>
            <pc:sldMk cId="2186303239" sldId="282"/>
            <ac:spMk id="2" creationId="{485AF5FA-CAFE-5418-C3B5-57C8E189EF6D}"/>
          </ac:spMkLst>
        </pc:spChg>
        <pc:spChg chg="mod ord">
          <ac:chgData name="Jayakishan Minnekanti" userId="dbcf9e7976ad6d20" providerId="LiveId" clId="{D9C20983-702A-4C6D-87A4-FE17C7CFBDD2}" dt="2023-07-12T05:31:08.011" v="38" actId="700"/>
          <ac:spMkLst>
            <pc:docMk/>
            <pc:sldMk cId="2186303239" sldId="282"/>
            <ac:spMk id="3" creationId="{70EACDCA-0050-932E-28BC-F8A7BF41E2BC}"/>
          </ac:spMkLst>
        </pc:spChg>
        <pc:spChg chg="add mod">
          <ac:chgData name="Jayakishan Minnekanti" userId="dbcf9e7976ad6d20" providerId="LiveId" clId="{D9C20983-702A-4C6D-87A4-FE17C7CFBDD2}" dt="2023-07-12T08:05:26.207" v="744" actId="207"/>
          <ac:spMkLst>
            <pc:docMk/>
            <pc:sldMk cId="2186303239" sldId="282"/>
            <ac:spMk id="5" creationId="{B35D26B2-A4D9-461A-A03E-6E1BC80C8F81}"/>
          </ac:spMkLst>
        </pc:spChg>
        <pc:spChg chg="mod ord">
          <ac:chgData name="Jayakishan Minnekanti" userId="dbcf9e7976ad6d20" providerId="LiveId" clId="{D9C20983-702A-4C6D-87A4-FE17C7CFBDD2}" dt="2023-07-12T05:31:08.011" v="38" actId="700"/>
          <ac:spMkLst>
            <pc:docMk/>
            <pc:sldMk cId="2186303239" sldId="282"/>
            <ac:spMk id="6" creationId="{CB7186ED-7B0E-4B6E-326B-2676E426129D}"/>
          </ac:spMkLst>
        </pc:spChg>
      </pc:sldChg>
      <pc:sldChg chg="addSp delSp modSp new mod">
        <pc:chgData name="Jayakishan Minnekanti" userId="dbcf9e7976ad6d20" providerId="LiveId" clId="{D9C20983-702A-4C6D-87A4-FE17C7CFBDD2}" dt="2023-07-12T08:04:40.027" v="737" actId="207"/>
        <pc:sldMkLst>
          <pc:docMk/>
          <pc:sldMk cId="4268054080" sldId="283"/>
        </pc:sldMkLst>
        <pc:spChg chg="mod">
          <ac:chgData name="Jayakishan Minnekanti" userId="dbcf9e7976ad6d20" providerId="LiveId" clId="{D9C20983-702A-4C6D-87A4-FE17C7CFBDD2}" dt="2023-07-12T07:08:14.747" v="370" actId="14100"/>
          <ac:spMkLst>
            <pc:docMk/>
            <pc:sldMk cId="4268054080" sldId="283"/>
            <ac:spMk id="2" creationId="{B5B1F14F-B9F6-DD0B-ABDE-4A2660B0CF7B}"/>
          </ac:spMkLst>
        </pc:spChg>
        <pc:spChg chg="del mod ord">
          <ac:chgData name="Jayakishan Minnekanti" userId="dbcf9e7976ad6d20" providerId="LiveId" clId="{D9C20983-702A-4C6D-87A4-FE17C7CFBDD2}" dt="2023-07-12T07:13:58.473" v="373" actId="931"/>
          <ac:spMkLst>
            <pc:docMk/>
            <pc:sldMk cId="4268054080" sldId="283"/>
            <ac:spMk id="3" creationId="{2550163F-391B-6FFC-A440-2CA31CA2A2AD}"/>
          </ac:spMkLst>
        </pc:spChg>
        <pc:spChg chg="mod">
          <ac:chgData name="Jayakishan Minnekanti" userId="dbcf9e7976ad6d20" providerId="LiveId" clId="{D9C20983-702A-4C6D-87A4-FE17C7CFBDD2}" dt="2023-07-12T08:04:40.027" v="737" actId="207"/>
          <ac:spMkLst>
            <pc:docMk/>
            <pc:sldMk cId="4268054080" sldId="283"/>
            <ac:spMk id="4" creationId="{FF75729A-ED74-741C-AD45-3B1FED5F5FBA}"/>
          </ac:spMkLst>
        </pc:spChg>
        <pc:spChg chg="del">
          <ac:chgData name="Jayakishan Minnekanti" userId="dbcf9e7976ad6d20" providerId="LiveId" clId="{D9C20983-702A-4C6D-87A4-FE17C7CFBDD2}" dt="2023-07-12T07:21:31.010" v="405" actId="21"/>
          <ac:spMkLst>
            <pc:docMk/>
            <pc:sldMk cId="4268054080" sldId="283"/>
            <ac:spMk id="5" creationId="{AF8C0928-F8BB-A61E-58FA-11E9FF934465}"/>
          </ac:spMkLst>
        </pc:spChg>
        <pc:spChg chg="add del mod">
          <ac:chgData name="Jayakishan Minnekanti" userId="dbcf9e7976ad6d20" providerId="LiveId" clId="{D9C20983-702A-4C6D-87A4-FE17C7CFBDD2}" dt="2023-07-12T07:15:21.928" v="380" actId="931"/>
          <ac:spMkLst>
            <pc:docMk/>
            <pc:sldMk cId="4268054080" sldId="283"/>
            <ac:spMk id="10" creationId="{AE72CED1-D386-4BC1-5CED-5B0FCCAB9156}"/>
          </ac:spMkLst>
        </pc:spChg>
        <pc:spChg chg="add del mod">
          <ac:chgData name="Jayakishan Minnekanti" userId="dbcf9e7976ad6d20" providerId="LiveId" clId="{D9C20983-702A-4C6D-87A4-FE17C7CFBDD2}" dt="2023-07-12T07:15:46.377" v="384" actId="767"/>
          <ac:spMkLst>
            <pc:docMk/>
            <pc:sldMk cId="4268054080" sldId="283"/>
            <ac:spMk id="13" creationId="{8CBF637A-C3B6-67AC-4573-EB8B74A6E5B3}"/>
          </ac:spMkLst>
        </pc:spChg>
        <pc:spChg chg="add mod">
          <ac:chgData name="Jayakishan Minnekanti" userId="dbcf9e7976ad6d20" providerId="LiveId" clId="{D9C20983-702A-4C6D-87A4-FE17C7CFBDD2}" dt="2023-07-12T07:31:31.535" v="433" actId="1076"/>
          <ac:spMkLst>
            <pc:docMk/>
            <pc:sldMk cId="4268054080" sldId="283"/>
            <ac:spMk id="14" creationId="{86AD70F0-7F77-E0C0-A3A1-884A66438B40}"/>
          </ac:spMkLst>
        </pc:spChg>
        <pc:spChg chg="add mod">
          <ac:chgData name="Jayakishan Minnekanti" userId="dbcf9e7976ad6d20" providerId="LiveId" clId="{D9C20983-702A-4C6D-87A4-FE17C7CFBDD2}" dt="2023-07-12T07:32:22.370" v="458" actId="20577"/>
          <ac:spMkLst>
            <pc:docMk/>
            <pc:sldMk cId="4268054080" sldId="283"/>
            <ac:spMk id="15" creationId="{82BA026B-2F07-5938-C6BF-B628F077D606}"/>
          </ac:spMkLst>
        </pc:spChg>
        <pc:spChg chg="add mod">
          <ac:chgData name="Jayakishan Minnekanti" userId="dbcf9e7976ad6d20" providerId="LiveId" clId="{D9C20983-702A-4C6D-87A4-FE17C7CFBDD2}" dt="2023-07-12T07:33:10.304" v="484" actId="1076"/>
          <ac:spMkLst>
            <pc:docMk/>
            <pc:sldMk cId="4268054080" sldId="283"/>
            <ac:spMk id="16" creationId="{AFBD8B08-1973-BC7A-80B8-17B86E49CD17}"/>
          </ac:spMkLst>
        </pc:spChg>
        <pc:spChg chg="add mod">
          <ac:chgData name="Jayakishan Minnekanti" userId="dbcf9e7976ad6d20" providerId="LiveId" clId="{D9C20983-702A-4C6D-87A4-FE17C7CFBDD2}" dt="2023-07-12T07:33:34.294" v="502" actId="1076"/>
          <ac:spMkLst>
            <pc:docMk/>
            <pc:sldMk cId="4268054080" sldId="283"/>
            <ac:spMk id="17" creationId="{39B83A97-F53D-5FBB-3FCB-C04B2E047F10}"/>
          </ac:spMkLst>
        </pc:spChg>
        <pc:picChg chg="add del mod">
          <ac:chgData name="Jayakishan Minnekanti" userId="dbcf9e7976ad6d20" providerId="LiveId" clId="{D9C20983-702A-4C6D-87A4-FE17C7CFBDD2}" dt="2023-07-12T07:15:10.755" v="378" actId="21"/>
          <ac:picMkLst>
            <pc:docMk/>
            <pc:sldMk cId="4268054080" sldId="283"/>
            <ac:picMk id="8" creationId="{62BED5C0-1AE4-1A07-6E65-A0E3BA90A67F}"/>
          </ac:picMkLst>
        </pc:picChg>
        <pc:picChg chg="add mod">
          <ac:chgData name="Jayakishan Minnekanti" userId="dbcf9e7976ad6d20" providerId="LiveId" clId="{D9C20983-702A-4C6D-87A4-FE17C7CFBDD2}" dt="2023-07-12T07:31:16.941" v="432" actId="1076"/>
          <ac:picMkLst>
            <pc:docMk/>
            <pc:sldMk cId="4268054080" sldId="283"/>
            <ac:picMk id="12" creationId="{53241DE0-933B-7503-739B-DE1F62374698}"/>
          </ac:picMkLst>
        </pc:picChg>
      </pc:sldChg>
      <pc:sldChg chg="addSp delSp modSp new del mod">
        <pc:chgData name="Jayakishan Minnekanti" userId="dbcf9e7976ad6d20" providerId="LiveId" clId="{D9C20983-702A-4C6D-87A4-FE17C7CFBDD2}" dt="2023-07-12T07:46:32.322" v="609" actId="2696"/>
        <pc:sldMkLst>
          <pc:docMk/>
          <pc:sldMk cId="2058444571" sldId="284"/>
        </pc:sldMkLst>
        <pc:spChg chg="add del mod">
          <ac:chgData name="Jayakishan Minnekanti" userId="dbcf9e7976ad6d20" providerId="LiveId" clId="{D9C20983-702A-4C6D-87A4-FE17C7CFBDD2}" dt="2023-07-12T07:44:01.374" v="597" actId="20577"/>
          <ac:spMkLst>
            <pc:docMk/>
            <pc:sldMk cId="2058444571" sldId="284"/>
            <ac:spMk id="3" creationId="{33127E5C-3F4F-398D-C02B-B901AF4C7F23}"/>
          </ac:spMkLst>
        </pc:spChg>
        <pc:spChg chg="del">
          <ac:chgData name="Jayakishan Minnekanti" userId="dbcf9e7976ad6d20" providerId="LiveId" clId="{D9C20983-702A-4C6D-87A4-FE17C7CFBDD2}" dt="2023-07-12T07:40:00.364" v="551" actId="21"/>
          <ac:spMkLst>
            <pc:docMk/>
            <pc:sldMk cId="2058444571" sldId="284"/>
            <ac:spMk id="5" creationId="{B6DD8D3D-68FD-4CDD-D0F1-863FBA9F92D0}"/>
          </ac:spMkLst>
        </pc:spChg>
        <pc:spChg chg="add del mod">
          <ac:chgData name="Jayakishan Minnekanti" userId="dbcf9e7976ad6d20" providerId="LiveId" clId="{D9C20983-702A-4C6D-87A4-FE17C7CFBDD2}" dt="2023-07-12T07:41:05.536" v="556"/>
          <ac:spMkLst>
            <pc:docMk/>
            <pc:sldMk cId="2058444571" sldId="284"/>
            <ac:spMk id="7" creationId="{02D3E505-B5E9-08F3-9326-A2597AD283CE}"/>
          </ac:spMkLst>
        </pc:spChg>
      </pc:sldChg>
      <pc:sldChg chg="delSp modSp new del mod">
        <pc:chgData name="Jayakishan Minnekanti" userId="dbcf9e7976ad6d20" providerId="LiveId" clId="{D9C20983-702A-4C6D-87A4-FE17C7CFBDD2}" dt="2023-07-12T08:23:51.693" v="815" actId="2696"/>
        <pc:sldMkLst>
          <pc:docMk/>
          <pc:sldMk cId="2440281270" sldId="284"/>
        </pc:sldMkLst>
        <pc:spChg chg="mod">
          <ac:chgData name="Jayakishan Minnekanti" userId="dbcf9e7976ad6d20" providerId="LiveId" clId="{D9C20983-702A-4C6D-87A4-FE17C7CFBDD2}" dt="2023-07-12T08:22:48.026" v="814" actId="255"/>
          <ac:spMkLst>
            <pc:docMk/>
            <pc:sldMk cId="2440281270" sldId="284"/>
            <ac:spMk id="3" creationId="{98A8B7EE-066D-EDE8-781D-8CBBC42035DB}"/>
          </ac:spMkLst>
        </pc:spChg>
        <pc:spChg chg="del">
          <ac:chgData name="Jayakishan Minnekanti" userId="dbcf9e7976ad6d20" providerId="LiveId" clId="{D9C20983-702A-4C6D-87A4-FE17C7CFBDD2}" dt="2023-07-12T08:21:51.360" v="811" actId="21"/>
          <ac:spMkLst>
            <pc:docMk/>
            <pc:sldMk cId="2440281270" sldId="284"/>
            <ac:spMk id="5" creationId="{5B5F3EE3-114B-A1F3-F37A-0571B37CFDA6}"/>
          </ac:spMkLst>
        </pc:spChg>
      </pc:sldChg>
      <pc:sldChg chg="delSp modSp new del mod">
        <pc:chgData name="Jayakishan Minnekanti" userId="dbcf9e7976ad6d20" providerId="LiveId" clId="{D9C20983-702A-4C6D-87A4-FE17C7CFBDD2}" dt="2023-07-12T08:21:42.057" v="809" actId="2696"/>
        <pc:sldMkLst>
          <pc:docMk/>
          <pc:sldMk cId="2561956434" sldId="284"/>
        </pc:sldMkLst>
        <pc:spChg chg="mod">
          <ac:chgData name="Jayakishan Minnekanti" userId="dbcf9e7976ad6d20" providerId="LiveId" clId="{D9C20983-702A-4C6D-87A4-FE17C7CFBDD2}" dt="2023-07-12T08:08:54.328" v="770" actId="14100"/>
          <ac:spMkLst>
            <pc:docMk/>
            <pc:sldMk cId="2561956434" sldId="284"/>
            <ac:spMk id="2" creationId="{7EDA2C77-6210-4F53-B9E8-C95D9CEFB1B0}"/>
          </ac:spMkLst>
        </pc:spChg>
        <pc:spChg chg="mod">
          <ac:chgData name="Jayakishan Minnekanti" userId="dbcf9e7976ad6d20" providerId="LiveId" clId="{D9C20983-702A-4C6D-87A4-FE17C7CFBDD2}" dt="2023-07-12T08:08:58.022" v="771" actId="14100"/>
          <ac:spMkLst>
            <pc:docMk/>
            <pc:sldMk cId="2561956434" sldId="284"/>
            <ac:spMk id="3" creationId="{940043A0-CD48-27D9-AE64-E8C5BDB5FB82}"/>
          </ac:spMkLst>
        </pc:spChg>
        <pc:spChg chg="mod">
          <ac:chgData name="Jayakishan Minnekanti" userId="dbcf9e7976ad6d20" providerId="LiveId" clId="{D9C20983-702A-4C6D-87A4-FE17C7CFBDD2}" dt="2023-07-12T08:08:26.448" v="748" actId="207"/>
          <ac:spMkLst>
            <pc:docMk/>
            <pc:sldMk cId="2561956434" sldId="284"/>
            <ac:spMk id="4" creationId="{5140D03A-57F1-A791-92A4-DA0F182559C1}"/>
          </ac:spMkLst>
        </pc:spChg>
        <pc:spChg chg="del">
          <ac:chgData name="Jayakishan Minnekanti" userId="dbcf9e7976ad6d20" providerId="LiveId" clId="{D9C20983-702A-4C6D-87A4-FE17C7CFBDD2}" dt="2023-07-12T08:08:21.698" v="747" actId="21"/>
          <ac:spMkLst>
            <pc:docMk/>
            <pc:sldMk cId="2561956434" sldId="284"/>
            <ac:spMk id="5" creationId="{82334EB5-A381-7E4C-6C2E-348C8E72FD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7/12/2023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7/12/2023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7/12/2023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7/12/2023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7/12/2023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yasserh/housing-prices-dataset"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640077" cy="2387600"/>
          </a:xfrm>
        </p:spPr>
        <p:txBody>
          <a:bodyPr/>
          <a:lstStyle/>
          <a:p>
            <a:r>
              <a:rPr lang="en-US" sz="5400" dirty="0"/>
              <a:t>Housing Price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628678" y="4749926"/>
            <a:ext cx="5345449" cy="1427162"/>
          </a:xfrm>
        </p:spPr>
        <p:txBody>
          <a:bodyPr/>
          <a:lstStyle/>
          <a:p>
            <a:r>
              <a:rPr lang="en-US" sz="1400" b="1" dirty="0"/>
              <a:t>Presented by</a:t>
            </a:r>
          </a:p>
          <a:p>
            <a:r>
              <a:rPr lang="en-US" sz="2400" dirty="0"/>
              <a:t>Sri Deepthi Vootla</a:t>
            </a:r>
          </a:p>
          <a:p>
            <a:r>
              <a:rPr lang="en-US" sz="2400" dirty="0"/>
              <a:t>Jayakishan Minnekanti</a:t>
            </a:r>
          </a:p>
        </p:txBody>
      </p:sp>
      <p:sp>
        <p:nvSpPr>
          <p:cNvPr id="4" name="TextBox 3">
            <a:extLst>
              <a:ext uri="{FF2B5EF4-FFF2-40B4-BE49-F238E27FC236}">
                <a16:creationId xmlns:a16="http://schemas.microsoft.com/office/drawing/2014/main" id="{9FE4026F-22DB-0543-313B-6EA334C4E719}"/>
              </a:ext>
            </a:extLst>
          </p:cNvPr>
          <p:cNvSpPr txBox="1"/>
          <p:nvPr/>
        </p:nvSpPr>
        <p:spPr>
          <a:xfrm>
            <a:off x="2340372" y="4749926"/>
            <a:ext cx="3240918" cy="1292662"/>
          </a:xfrm>
          <a:prstGeom prst="rect">
            <a:avLst/>
          </a:prstGeom>
          <a:noFill/>
        </p:spPr>
        <p:txBody>
          <a:bodyPr wrap="square" rtlCol="0">
            <a:spAutoFit/>
          </a:bodyPr>
          <a:lstStyle/>
          <a:p>
            <a:r>
              <a:rPr lang="en-US" sz="1400" b="1" dirty="0"/>
              <a:t>Guided by</a:t>
            </a:r>
          </a:p>
          <a:p>
            <a:r>
              <a:rPr lang="en-US" sz="2400" dirty="0"/>
              <a:t>Prof. Sumona Mondal</a:t>
            </a:r>
          </a:p>
          <a:p>
            <a:endParaRPr lang="en-US" sz="2400" dirty="0"/>
          </a:p>
          <a:p>
            <a:r>
              <a:rPr lang="en-US" sz="1600" dirty="0"/>
              <a:t>Data Mining (IA650)</a:t>
            </a:r>
          </a:p>
        </p:txBody>
      </p:sp>
      <p:sp>
        <p:nvSpPr>
          <p:cNvPr id="6" name="TextBox 5">
            <a:extLst>
              <a:ext uri="{FF2B5EF4-FFF2-40B4-BE49-F238E27FC236}">
                <a16:creationId xmlns:a16="http://schemas.microsoft.com/office/drawing/2014/main" id="{E0FB2713-893C-2C42-C3F7-415A5BA5C984}"/>
              </a:ext>
            </a:extLst>
          </p:cNvPr>
          <p:cNvSpPr txBox="1"/>
          <p:nvPr/>
        </p:nvSpPr>
        <p:spPr>
          <a:xfrm>
            <a:off x="952634" y="6516054"/>
            <a:ext cx="5076968" cy="276999"/>
          </a:xfrm>
          <a:prstGeom prst="rect">
            <a:avLst/>
          </a:prstGeom>
          <a:noFill/>
        </p:spPr>
        <p:txBody>
          <a:bodyPr wrap="square">
            <a:spAutoFit/>
          </a:bodyPr>
          <a:lstStyle/>
          <a:p>
            <a:pPr>
              <a:spcAft>
                <a:spcPts val="600"/>
              </a:spcAft>
            </a:pPr>
            <a:fld id="{7E7AB22C-8B7E-9B4A-8C65-396C3C874D86}" type="datetime1">
              <a:rPr lang="en-US" sz="1200" smtClean="0"/>
              <a:pPr>
                <a:spcAft>
                  <a:spcPts val="600"/>
                </a:spcAft>
              </a:pPr>
              <a:t>7/12/2023</a:t>
            </a:fld>
            <a:endParaRPr lang="en-US" sz="1200" dirty="0"/>
          </a:p>
        </p:txBody>
      </p:sp>
      <p:sp>
        <p:nvSpPr>
          <p:cNvPr id="7" name="Slide Number Placeholder 5">
            <a:extLst>
              <a:ext uri="{FF2B5EF4-FFF2-40B4-BE49-F238E27FC236}">
                <a16:creationId xmlns:a16="http://schemas.microsoft.com/office/drawing/2014/main" id="{666B720A-B795-D65E-F5DF-D84D8A7796DD}"/>
              </a:ext>
            </a:extLst>
          </p:cNvPr>
          <p:cNvSpPr txBox="1">
            <a:spLocks/>
          </p:cNvSpPr>
          <p:nvPr/>
        </p:nvSpPr>
        <p:spPr>
          <a:xfrm>
            <a:off x="11514811" y="6289428"/>
            <a:ext cx="1657723" cy="365125"/>
          </a:xfrm>
          <a:prstGeom prst="rect">
            <a:avLst/>
          </a:prstGeom>
        </p:spPr>
        <p:txBody>
          <a:bodyPr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294A09A9-5501-47C1-A89A-A340965A2BE2}" type="slidenum">
              <a:rPr lang="en-US" sz="1200" smtClean="0"/>
              <a:pPr>
                <a:spcAft>
                  <a:spcPts val="600"/>
                </a:spcAft>
              </a:pPr>
              <a:t>1</a:t>
            </a:fld>
            <a:endParaRPr lang="en-US" sz="1200"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nchor="b">
            <a:normAutofit/>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87561"/>
            <a:ext cx="9779182" cy="3366815"/>
          </a:xfrm>
        </p:spPr>
        <p:txBody>
          <a:bodyPr vert="horz" lIns="91440" tIns="45720" rIns="91440" bIns="45720" rtlCol="0">
            <a:normAutofit/>
          </a:bodyPr>
          <a:lstStyle/>
          <a:p>
            <a:r>
              <a:rPr lang="en-US" dirty="0"/>
              <a:t>Introduction</a:t>
            </a:r>
          </a:p>
          <a:p>
            <a:r>
              <a:rPr lang="en-US" dirty="0"/>
              <a:t>Dataset</a:t>
            </a:r>
          </a:p>
          <a:p>
            <a:r>
              <a:rPr lang="en-US" dirty="0"/>
              <a:t>Pipeline</a:t>
            </a:r>
          </a:p>
          <a:p>
            <a:r>
              <a:rPr lang="en-US" dirty="0"/>
              <a:t>Project Methodology</a:t>
            </a:r>
          </a:p>
          <a:p>
            <a:r>
              <a:rPr lang="en-US" dirty="0"/>
              <a:t>Summary</a:t>
            </a:r>
          </a:p>
          <a:p>
            <a:endParaRPr lang="en-US" dirty="0"/>
          </a:p>
        </p:txBody>
      </p:sp>
      <p:sp>
        <p:nvSpPr>
          <p:cNvPr id="11" name="Date Placeholder 3">
            <a:extLst>
              <a:ext uri="{FF2B5EF4-FFF2-40B4-BE49-F238E27FC236}">
                <a16:creationId xmlns:a16="http://schemas.microsoft.com/office/drawing/2014/main" id="{D544B680-CEDB-0C0F-C33E-66BF21EBDFE1}"/>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solidFill>
                  <a:schemeClr val="bg1"/>
                </a:solidFill>
              </a:rPr>
              <a:pPr>
                <a:spcAft>
                  <a:spcPts val="600"/>
                </a:spcAft>
              </a:pPr>
              <a:t>7/12/2023</a:t>
            </a:fld>
            <a:endParaRPr lang="en-US" dirty="0">
              <a:solidFill>
                <a:schemeClr val="bg1"/>
              </a:solidFill>
            </a:endParaRP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1"/>
            <a:ext cx="9779183" cy="542026"/>
          </a:xfrm>
        </p:spPr>
        <p:txBody>
          <a:bodyPr anchor="b">
            <a:normAutofit fontScale="90000"/>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idx="1"/>
          </p:nvPr>
        </p:nvSpPr>
        <p:spPr>
          <a:xfrm>
            <a:off x="1167493" y="923027"/>
            <a:ext cx="5509352" cy="4531349"/>
          </a:xfrm>
        </p:spPr>
        <p:txBody>
          <a:bodyPr vert="horz" lIns="91440" tIns="45720" rIns="91440" bIns="45720" rtlCol="0">
            <a:normAutofit/>
          </a:bodyPr>
          <a:lstStyle/>
          <a:p>
            <a:pPr marL="457200" indent="-457200">
              <a:buFont typeface="Arial" panose="020B0604020202020204" pitchFamily="34" charset="0"/>
              <a:buChar char="•"/>
            </a:pPr>
            <a:r>
              <a:rPr lang="en-US" sz="2600" dirty="0"/>
              <a:t>E</a:t>
            </a:r>
            <a:r>
              <a:rPr lang="en-US" sz="2600" b="0" i="0" dirty="0">
                <a:effectLst/>
              </a:rPr>
              <a:t>stimating factors influencing housing prices. </a:t>
            </a:r>
          </a:p>
          <a:p>
            <a:pPr marL="457200" indent="-457200">
              <a:buFont typeface="Arial" panose="020B0604020202020204" pitchFamily="34" charset="0"/>
              <a:buChar char="•"/>
            </a:pPr>
            <a:r>
              <a:rPr lang="en-US" sz="2600" b="0" i="0" dirty="0">
                <a:effectLst/>
              </a:rPr>
              <a:t>Helps real estate, aiding both buyers and sellers in making informed decisions. </a:t>
            </a:r>
          </a:p>
          <a:p>
            <a:pPr marL="457200" indent="-457200">
              <a:buFont typeface="Arial" panose="020B0604020202020204" pitchFamily="34" charset="0"/>
              <a:buChar char="•"/>
            </a:pPr>
            <a:r>
              <a:rPr lang="en-US" sz="2600" b="0" i="0" dirty="0">
                <a:effectLst/>
              </a:rPr>
              <a:t>Using data mining techniques, we can analyze historical housing data to identify patterns, relationships, and important features that influence housing prices.</a:t>
            </a:r>
            <a:endParaRPr lang="en-US" sz="2600" dirty="0"/>
          </a:p>
        </p:txBody>
      </p:sp>
      <p:sp>
        <p:nvSpPr>
          <p:cNvPr id="11" name="Date Placeholder 3">
            <a:extLst>
              <a:ext uri="{FF2B5EF4-FFF2-40B4-BE49-F238E27FC236}">
                <a16:creationId xmlns:a16="http://schemas.microsoft.com/office/drawing/2014/main" id="{C4C02347-B83B-6D76-FB66-8839A6C1C65E}"/>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solidFill>
                  <a:schemeClr val="bg1"/>
                </a:solidFill>
              </a:rPr>
              <a:pPr>
                <a:spcAft>
                  <a:spcPts val="600"/>
                </a:spcAft>
              </a:pPr>
              <a:t>7/12/2023</a:t>
            </a:fld>
            <a:endParaRPr lang="en-US" dirty="0">
              <a:solidFill>
                <a:schemeClr val="bg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pic>
        <p:nvPicPr>
          <p:cNvPr id="10" name="Picture 9" descr="A drawing of a city&#10;&#10;Description automatically generated">
            <a:extLst>
              <a:ext uri="{FF2B5EF4-FFF2-40B4-BE49-F238E27FC236}">
                <a16:creationId xmlns:a16="http://schemas.microsoft.com/office/drawing/2014/main" id="{4256A12B-2042-83E2-DBEB-FA6F9AB68B07}"/>
              </a:ext>
            </a:extLst>
          </p:cNvPr>
          <p:cNvPicPr>
            <a:picLocks noChangeAspect="1"/>
          </p:cNvPicPr>
          <p:nvPr/>
        </p:nvPicPr>
        <p:blipFill>
          <a:blip r:embed="rId2"/>
          <a:stretch>
            <a:fillRect/>
          </a:stretch>
        </p:blipFill>
        <p:spPr>
          <a:xfrm>
            <a:off x="6754483" y="1328468"/>
            <a:ext cx="4537495" cy="394475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D6D5-129C-D188-B5D9-2673A867C356}"/>
              </a:ext>
            </a:extLst>
          </p:cNvPr>
          <p:cNvSpPr>
            <a:spLocks noGrp="1"/>
          </p:cNvSpPr>
          <p:nvPr>
            <p:ph type="title"/>
          </p:nvPr>
        </p:nvSpPr>
        <p:spPr>
          <a:xfrm>
            <a:off x="1167492" y="381001"/>
            <a:ext cx="9779183" cy="611038"/>
          </a:xfrm>
        </p:spPr>
        <p:txBody>
          <a:bodyPr anchor="b">
            <a:normAutofit fontScale="90000"/>
          </a:bodyPr>
          <a:lstStyle/>
          <a:p>
            <a:r>
              <a:rPr lang="en-US" dirty="0"/>
              <a:t>Dataset</a:t>
            </a:r>
          </a:p>
        </p:txBody>
      </p:sp>
      <p:sp>
        <p:nvSpPr>
          <p:cNvPr id="3" name="Text Placeholder 2">
            <a:extLst>
              <a:ext uri="{FF2B5EF4-FFF2-40B4-BE49-F238E27FC236}">
                <a16:creationId xmlns:a16="http://schemas.microsoft.com/office/drawing/2014/main" id="{5AD07BAC-D785-7712-D87F-37DF7CDDE57D}"/>
              </a:ext>
            </a:extLst>
          </p:cNvPr>
          <p:cNvSpPr>
            <a:spLocks noGrp="1"/>
          </p:cNvSpPr>
          <p:nvPr>
            <p:ph idx="1"/>
          </p:nvPr>
        </p:nvSpPr>
        <p:spPr>
          <a:xfrm>
            <a:off x="1034922" y="1365711"/>
            <a:ext cx="9779182" cy="5124091"/>
          </a:xfrm>
        </p:spPr>
        <p:txBody>
          <a:bodyPr>
            <a:normAutofit/>
          </a:bodyPr>
          <a:lstStyle/>
          <a:p>
            <a:pPr marL="457200" indent="-457200">
              <a:buFont typeface="Arial" panose="020B0604020202020204" pitchFamily="34" charset="0"/>
              <a:buChar char="•"/>
            </a:pPr>
            <a:r>
              <a:rPr lang="en-US" dirty="0"/>
              <a:t>Dataset comes from Kaggle.</a:t>
            </a:r>
          </a:p>
          <a:p>
            <a:pPr marL="342900" indent="-342900"/>
            <a:r>
              <a:rPr lang="en-US" sz="1800" dirty="0">
                <a:hlinkClick r:id="rId2"/>
              </a:rPr>
              <a:t>https://www.kaggle.com/datasets/yasserh/housing-prices-dataset</a:t>
            </a:r>
            <a:endParaRPr lang="en-US" sz="1800" dirty="0"/>
          </a:p>
          <a:p>
            <a:pPr marL="457200" indent="-457200">
              <a:buFont typeface="Arial" panose="020B0604020202020204" pitchFamily="34" charset="0"/>
              <a:buChar char="•"/>
            </a:pPr>
            <a:r>
              <a:rPr lang="en-US" dirty="0"/>
              <a:t>There are 546 number of observations and 13 columns.</a:t>
            </a:r>
          </a:p>
        </p:txBody>
      </p:sp>
      <p:sp>
        <p:nvSpPr>
          <p:cNvPr id="11" name="Date Placeholder 3">
            <a:extLst>
              <a:ext uri="{FF2B5EF4-FFF2-40B4-BE49-F238E27FC236}">
                <a16:creationId xmlns:a16="http://schemas.microsoft.com/office/drawing/2014/main" id="{FEB3B7F5-3DB8-33A1-1AA1-35B4344A07E8}"/>
              </a:ext>
            </a:extLst>
          </p:cNvPr>
          <p:cNvSpPr>
            <a:spLocks noGrp="1"/>
          </p:cNvSpPr>
          <p:nvPr>
            <p:ph type="dt" sz="half" idx="2"/>
          </p:nvPr>
        </p:nvSpPr>
        <p:spPr>
          <a:xfrm>
            <a:off x="381000" y="6356350"/>
            <a:ext cx="1701018" cy="365125"/>
          </a:xfrm>
        </p:spPr>
        <p:txBody>
          <a:bodyPr/>
          <a:lstStyle/>
          <a:p>
            <a:pPr>
              <a:spcAft>
                <a:spcPts val="600"/>
              </a:spcAft>
            </a:pPr>
            <a:fld id="{7E7AB22C-8B7E-9B4A-8C65-396C3C874D86}" type="datetime1">
              <a:rPr lang="en-US" smtClean="0">
                <a:solidFill>
                  <a:schemeClr val="bg1"/>
                </a:solidFill>
              </a:rPr>
              <a:pPr>
                <a:spcAft>
                  <a:spcPts val="600"/>
                </a:spcAft>
              </a:pPr>
              <a:t>7/12/2023</a:t>
            </a:fld>
            <a:endParaRPr lang="en-US" dirty="0">
              <a:solidFill>
                <a:schemeClr val="bg1"/>
              </a:solidFill>
            </a:endParaRPr>
          </a:p>
        </p:txBody>
      </p:sp>
      <p:sp>
        <p:nvSpPr>
          <p:cNvPr id="6" name="Slide Number Placeholder 5">
            <a:extLst>
              <a:ext uri="{FF2B5EF4-FFF2-40B4-BE49-F238E27FC236}">
                <a16:creationId xmlns:a16="http://schemas.microsoft.com/office/drawing/2014/main" id="{959DBB51-13E1-A33E-C234-AB2B98D69C8E}"/>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2" name="Table 13">
            <a:extLst>
              <a:ext uri="{FF2B5EF4-FFF2-40B4-BE49-F238E27FC236}">
                <a16:creationId xmlns:a16="http://schemas.microsoft.com/office/drawing/2014/main" id="{BE4D001D-E3F4-67FD-629A-1C00103C88DE}"/>
              </a:ext>
            </a:extLst>
          </p:cNvPr>
          <p:cNvGraphicFramePr>
            <a:graphicFrameLocks noGrp="1"/>
          </p:cNvGraphicFramePr>
          <p:nvPr>
            <p:extLst>
              <p:ext uri="{D42A27DB-BD31-4B8C-83A1-F6EECF244321}">
                <p14:modId xmlns:p14="http://schemas.microsoft.com/office/powerpoint/2010/main" val="2651804571"/>
              </p:ext>
            </p:extLst>
          </p:nvPr>
        </p:nvGraphicFramePr>
        <p:xfrm>
          <a:off x="1245325" y="3168946"/>
          <a:ext cx="9911753" cy="2225040"/>
        </p:xfrm>
        <a:graphic>
          <a:graphicData uri="http://schemas.openxmlformats.org/drawingml/2006/table">
            <a:tbl>
              <a:tblPr firstRow="1" bandRow="1">
                <a:tableStyleId>{F5AB1C69-6EDB-4FF4-983F-18BD219EF322}</a:tableStyleId>
              </a:tblPr>
              <a:tblGrid>
                <a:gridCol w="762869">
                  <a:extLst>
                    <a:ext uri="{9D8B030D-6E8A-4147-A177-3AD203B41FA5}">
                      <a16:colId xmlns:a16="http://schemas.microsoft.com/office/drawing/2014/main" val="55554249"/>
                    </a:ext>
                  </a:extLst>
                </a:gridCol>
                <a:gridCol w="762407">
                  <a:extLst>
                    <a:ext uri="{9D8B030D-6E8A-4147-A177-3AD203B41FA5}">
                      <a16:colId xmlns:a16="http://schemas.microsoft.com/office/drawing/2014/main" val="2856532680"/>
                    </a:ext>
                  </a:extLst>
                </a:gridCol>
                <a:gridCol w="762407">
                  <a:extLst>
                    <a:ext uri="{9D8B030D-6E8A-4147-A177-3AD203B41FA5}">
                      <a16:colId xmlns:a16="http://schemas.microsoft.com/office/drawing/2014/main" val="1915154318"/>
                    </a:ext>
                  </a:extLst>
                </a:gridCol>
                <a:gridCol w="762407">
                  <a:extLst>
                    <a:ext uri="{9D8B030D-6E8A-4147-A177-3AD203B41FA5}">
                      <a16:colId xmlns:a16="http://schemas.microsoft.com/office/drawing/2014/main" val="1618071074"/>
                    </a:ext>
                  </a:extLst>
                </a:gridCol>
                <a:gridCol w="762407">
                  <a:extLst>
                    <a:ext uri="{9D8B030D-6E8A-4147-A177-3AD203B41FA5}">
                      <a16:colId xmlns:a16="http://schemas.microsoft.com/office/drawing/2014/main" val="3202876476"/>
                    </a:ext>
                  </a:extLst>
                </a:gridCol>
                <a:gridCol w="762407">
                  <a:extLst>
                    <a:ext uri="{9D8B030D-6E8A-4147-A177-3AD203B41FA5}">
                      <a16:colId xmlns:a16="http://schemas.microsoft.com/office/drawing/2014/main" val="2994116570"/>
                    </a:ext>
                  </a:extLst>
                </a:gridCol>
                <a:gridCol w="762407">
                  <a:extLst>
                    <a:ext uri="{9D8B030D-6E8A-4147-A177-3AD203B41FA5}">
                      <a16:colId xmlns:a16="http://schemas.microsoft.com/office/drawing/2014/main" val="3218242959"/>
                    </a:ext>
                  </a:extLst>
                </a:gridCol>
                <a:gridCol w="762407">
                  <a:extLst>
                    <a:ext uri="{9D8B030D-6E8A-4147-A177-3AD203B41FA5}">
                      <a16:colId xmlns:a16="http://schemas.microsoft.com/office/drawing/2014/main" val="3543845054"/>
                    </a:ext>
                  </a:extLst>
                </a:gridCol>
                <a:gridCol w="762407">
                  <a:extLst>
                    <a:ext uri="{9D8B030D-6E8A-4147-A177-3AD203B41FA5}">
                      <a16:colId xmlns:a16="http://schemas.microsoft.com/office/drawing/2014/main" val="4212548543"/>
                    </a:ext>
                  </a:extLst>
                </a:gridCol>
                <a:gridCol w="762407">
                  <a:extLst>
                    <a:ext uri="{9D8B030D-6E8A-4147-A177-3AD203B41FA5}">
                      <a16:colId xmlns:a16="http://schemas.microsoft.com/office/drawing/2014/main" val="1117145443"/>
                    </a:ext>
                  </a:extLst>
                </a:gridCol>
                <a:gridCol w="762407">
                  <a:extLst>
                    <a:ext uri="{9D8B030D-6E8A-4147-A177-3AD203B41FA5}">
                      <a16:colId xmlns:a16="http://schemas.microsoft.com/office/drawing/2014/main" val="2079842875"/>
                    </a:ext>
                  </a:extLst>
                </a:gridCol>
                <a:gridCol w="762407">
                  <a:extLst>
                    <a:ext uri="{9D8B030D-6E8A-4147-A177-3AD203B41FA5}">
                      <a16:colId xmlns:a16="http://schemas.microsoft.com/office/drawing/2014/main" val="2516473401"/>
                    </a:ext>
                  </a:extLst>
                </a:gridCol>
                <a:gridCol w="762407">
                  <a:extLst>
                    <a:ext uri="{9D8B030D-6E8A-4147-A177-3AD203B41FA5}">
                      <a16:colId xmlns:a16="http://schemas.microsoft.com/office/drawing/2014/main" val="1382199078"/>
                    </a:ext>
                  </a:extLst>
                </a:gridCol>
              </a:tblGrid>
              <a:tr h="370840">
                <a:tc>
                  <a:txBody>
                    <a:bodyPr/>
                    <a:lstStyle/>
                    <a:p>
                      <a:pPr algn="l" fontAlgn="b"/>
                      <a:r>
                        <a:rPr lang="en-US" sz="1100" b="0" u="none" strike="noStrike" dirty="0">
                          <a:solidFill>
                            <a:schemeClr val="bg1"/>
                          </a:solidFill>
                          <a:effectLst/>
                        </a:rPr>
                        <a:t>price</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area</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bedrooms</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bathrooms</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stories</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mainroad</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guestroom</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basement</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Hotwater</a:t>
                      </a:r>
                    </a:p>
                    <a:p>
                      <a:pPr algn="l" fontAlgn="b"/>
                      <a:r>
                        <a:rPr lang="en-US" sz="1100" b="0" u="none" strike="noStrike" dirty="0">
                          <a:solidFill>
                            <a:schemeClr val="bg1"/>
                          </a:solidFill>
                          <a:effectLst/>
                        </a:rPr>
                        <a:t>heating</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Air</a:t>
                      </a:r>
                    </a:p>
                    <a:p>
                      <a:pPr algn="l" fontAlgn="b"/>
                      <a:r>
                        <a:rPr lang="en-US" sz="1100" b="0" u="none" strike="noStrike" dirty="0">
                          <a:solidFill>
                            <a:schemeClr val="bg1"/>
                          </a:solidFill>
                          <a:effectLst/>
                        </a:rPr>
                        <a:t>conditioning</a:t>
                      </a:r>
                      <a:endParaRPr lang="en-US" sz="1100" b="0" i="0" u="none" strike="noStrike" dirty="0">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parking</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bg1"/>
                          </a:solidFill>
                          <a:effectLst/>
                        </a:rPr>
                        <a:t>prefarea</a:t>
                      </a:r>
                      <a:endParaRPr lang="en-US" sz="1100" b="0" i="0" u="none" strike="noStrike">
                        <a:solidFill>
                          <a:schemeClr val="bg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bg1"/>
                          </a:solidFill>
                          <a:effectLst/>
                        </a:rPr>
                        <a:t>Furnishing</a:t>
                      </a:r>
                    </a:p>
                    <a:p>
                      <a:pPr algn="l" fontAlgn="b"/>
                      <a:r>
                        <a:rPr lang="en-US" sz="1100" b="0" u="none" strike="noStrike" dirty="0">
                          <a:solidFill>
                            <a:schemeClr val="bg1"/>
                          </a:solidFill>
                          <a:effectLst/>
                        </a:rPr>
                        <a:t>status</a:t>
                      </a:r>
                      <a:endParaRPr lang="en-US" sz="1100" b="0" i="0" u="none" strike="noStrike" dirty="0">
                        <a:solidFill>
                          <a:schemeClr val="bg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5726017"/>
                  </a:ext>
                </a:extLst>
              </a:tr>
              <a:tr h="370840">
                <a:tc>
                  <a:txBody>
                    <a:bodyPr/>
                    <a:lstStyle/>
                    <a:p>
                      <a:pPr algn="r" fontAlgn="b"/>
                      <a:r>
                        <a:rPr lang="en-US" sz="1100" b="0" u="none" strike="noStrike" dirty="0">
                          <a:solidFill>
                            <a:schemeClr val="tx1"/>
                          </a:solidFill>
                          <a:effectLst/>
                        </a:rPr>
                        <a:t>13300000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7420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4</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3</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furnished</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45776130"/>
                  </a:ext>
                </a:extLst>
              </a:tr>
              <a:tr h="370840">
                <a:tc>
                  <a:txBody>
                    <a:bodyPr/>
                    <a:lstStyle/>
                    <a:p>
                      <a:pPr algn="r" fontAlgn="b"/>
                      <a:r>
                        <a:rPr lang="en-US" sz="1100" b="0" u="none" strike="noStrike">
                          <a:solidFill>
                            <a:schemeClr val="tx1"/>
                          </a:solidFill>
                          <a:effectLst/>
                        </a:rPr>
                        <a:t>12250000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8960</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4</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4</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4</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3</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furnished</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6515016"/>
                  </a:ext>
                </a:extLst>
              </a:tr>
              <a:tr h="370840">
                <a:tc>
                  <a:txBody>
                    <a:bodyPr/>
                    <a:lstStyle/>
                    <a:p>
                      <a:pPr algn="r" fontAlgn="b"/>
                      <a:r>
                        <a:rPr lang="en-US" sz="1100" b="0" u="none" strike="noStrike">
                          <a:solidFill>
                            <a:schemeClr val="tx1"/>
                          </a:solidFill>
                          <a:effectLst/>
                        </a:rPr>
                        <a:t>12250000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9960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3</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semi-furnished</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1916313"/>
                  </a:ext>
                </a:extLst>
              </a:tr>
              <a:tr h="370840">
                <a:tc>
                  <a:txBody>
                    <a:bodyPr/>
                    <a:lstStyle/>
                    <a:p>
                      <a:pPr algn="r" fontAlgn="b"/>
                      <a:r>
                        <a:rPr lang="en-US" sz="1100" b="0" u="none" strike="noStrike">
                          <a:solidFill>
                            <a:schemeClr val="tx1"/>
                          </a:solidFill>
                          <a:effectLst/>
                        </a:rPr>
                        <a:t>12215000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7500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4</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yes</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no</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yes</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no</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3</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furnished</a:t>
                      </a:r>
                      <a:endParaRPr lang="en-US" sz="11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0761457"/>
                  </a:ext>
                </a:extLst>
              </a:tr>
              <a:tr h="370840">
                <a:tc>
                  <a:txBody>
                    <a:bodyPr/>
                    <a:lstStyle/>
                    <a:p>
                      <a:pPr algn="r" fontAlgn="b"/>
                      <a:r>
                        <a:rPr lang="en-US" sz="1100" b="0" u="none" strike="noStrike">
                          <a:solidFill>
                            <a:schemeClr val="tx1"/>
                          </a:solidFill>
                          <a:effectLst/>
                        </a:rPr>
                        <a:t>11410000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7420</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4</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1</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a:solidFill>
                            <a:schemeClr val="tx1"/>
                          </a:solidFill>
                          <a:effectLst/>
                        </a:rPr>
                        <a:t>2</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chemeClr val="tx1"/>
                          </a:solidFill>
                          <a:effectLst/>
                        </a:rPr>
                        <a:t>yes</a:t>
                      </a:r>
                      <a:endParaRPr lang="en-US" sz="11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no</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yes</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r" fontAlgn="b"/>
                      <a:r>
                        <a:rPr lang="en-US" sz="1100" b="0" u="none" strike="noStrike" dirty="0">
                          <a:solidFill>
                            <a:schemeClr val="tx1"/>
                          </a:solidFill>
                          <a:effectLst/>
                        </a:rPr>
                        <a:t>2</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no</a:t>
                      </a:r>
                      <a:endParaRPr lang="en-US" sz="11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chemeClr val="tx1"/>
                          </a:solidFill>
                          <a:effectLst/>
                        </a:rPr>
                        <a:t>furnished</a:t>
                      </a:r>
                      <a:endParaRPr lang="en-US" sz="11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0549612"/>
                  </a:ext>
                </a:extLst>
              </a:tr>
            </a:tbl>
          </a:graphicData>
        </a:graphic>
      </p:graphicFrame>
    </p:spTree>
    <p:extLst>
      <p:ext uri="{BB962C8B-B14F-4D97-AF65-F5344CB8AC3E}">
        <p14:creationId xmlns:p14="http://schemas.microsoft.com/office/powerpoint/2010/main" val="321631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1F14F-B9F6-DD0B-ABDE-4A2660B0CF7B}"/>
              </a:ext>
            </a:extLst>
          </p:cNvPr>
          <p:cNvSpPr>
            <a:spLocks noGrp="1"/>
          </p:cNvSpPr>
          <p:nvPr>
            <p:ph type="title"/>
          </p:nvPr>
        </p:nvSpPr>
        <p:spPr>
          <a:xfrm>
            <a:off x="1206408" y="284672"/>
            <a:ext cx="9779183" cy="664234"/>
          </a:xfrm>
        </p:spPr>
        <p:txBody>
          <a:bodyPr/>
          <a:lstStyle/>
          <a:p>
            <a:r>
              <a:rPr lang="en-US" dirty="0"/>
              <a:t>Pipeline</a:t>
            </a:r>
          </a:p>
        </p:txBody>
      </p:sp>
      <p:sp>
        <p:nvSpPr>
          <p:cNvPr id="4" name="Date Placeholder 3">
            <a:extLst>
              <a:ext uri="{FF2B5EF4-FFF2-40B4-BE49-F238E27FC236}">
                <a16:creationId xmlns:a16="http://schemas.microsoft.com/office/drawing/2014/main" id="{FF75729A-ED74-741C-AD45-3B1FED5F5FBA}"/>
              </a:ext>
            </a:extLst>
          </p:cNvPr>
          <p:cNvSpPr>
            <a:spLocks noGrp="1"/>
          </p:cNvSpPr>
          <p:nvPr>
            <p:ph type="dt" sz="half" idx="2"/>
          </p:nvPr>
        </p:nvSpPr>
        <p:spPr/>
        <p:txBody>
          <a:bodyPr/>
          <a:lstStyle/>
          <a:p>
            <a:fld id="{7E7AB22C-8B7E-9B4A-8C65-396C3C874D86}" type="datetime1">
              <a:rPr lang="en-US" smtClean="0">
                <a:solidFill>
                  <a:schemeClr val="bg1"/>
                </a:solidFill>
              </a:rPr>
              <a:pPr/>
              <a:t>7/12/2023</a:t>
            </a:fld>
            <a:endParaRPr lang="en-US" dirty="0">
              <a:solidFill>
                <a:schemeClr val="bg1"/>
              </a:solidFill>
            </a:endParaRPr>
          </a:p>
        </p:txBody>
      </p:sp>
      <p:sp>
        <p:nvSpPr>
          <p:cNvPr id="6" name="Slide Number Placeholder 5">
            <a:extLst>
              <a:ext uri="{FF2B5EF4-FFF2-40B4-BE49-F238E27FC236}">
                <a16:creationId xmlns:a16="http://schemas.microsoft.com/office/drawing/2014/main" id="{A9A5F76A-A19E-76D5-73D3-3D024E654396}"/>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2" name="Content Placeholder 11" descr="A group of houses with text&#10;&#10;Description automatically generated">
            <a:extLst>
              <a:ext uri="{FF2B5EF4-FFF2-40B4-BE49-F238E27FC236}">
                <a16:creationId xmlns:a16="http://schemas.microsoft.com/office/drawing/2014/main" id="{53241DE0-933B-7503-739B-DE1F62374698}"/>
              </a:ext>
            </a:extLst>
          </p:cNvPr>
          <p:cNvPicPr>
            <a:picLocks noGrp="1" noChangeAspect="1"/>
          </p:cNvPicPr>
          <p:nvPr>
            <p:ph idx="1"/>
          </p:nvPr>
        </p:nvPicPr>
        <p:blipFill>
          <a:blip r:embed="rId2"/>
          <a:stretch>
            <a:fillRect/>
          </a:stretch>
        </p:blipFill>
        <p:spPr>
          <a:xfrm>
            <a:off x="1452676" y="1523734"/>
            <a:ext cx="9145276" cy="3810532"/>
          </a:xfrm>
        </p:spPr>
      </p:pic>
      <p:sp>
        <p:nvSpPr>
          <p:cNvPr id="14" name="TextBox 13">
            <a:extLst>
              <a:ext uri="{FF2B5EF4-FFF2-40B4-BE49-F238E27FC236}">
                <a16:creationId xmlns:a16="http://schemas.microsoft.com/office/drawing/2014/main" id="{86AD70F0-7F77-E0C0-A3A1-884A66438B40}"/>
              </a:ext>
            </a:extLst>
          </p:cNvPr>
          <p:cNvSpPr txBox="1"/>
          <p:nvPr/>
        </p:nvSpPr>
        <p:spPr>
          <a:xfrm>
            <a:off x="2670772" y="3397877"/>
            <a:ext cx="1618096" cy="646331"/>
          </a:xfrm>
          <a:prstGeom prst="rect">
            <a:avLst/>
          </a:prstGeom>
          <a:solidFill>
            <a:srgbClr val="EEEEEE"/>
          </a:solidFill>
        </p:spPr>
        <p:txBody>
          <a:bodyPr wrap="square" rtlCol="0">
            <a:spAutoFit/>
          </a:bodyPr>
          <a:lstStyle/>
          <a:p>
            <a:r>
              <a:rPr lang="en-US" dirty="0"/>
              <a:t>Data Preprocessing</a:t>
            </a:r>
          </a:p>
        </p:txBody>
      </p:sp>
      <p:sp>
        <p:nvSpPr>
          <p:cNvPr id="15" name="TextBox 14">
            <a:extLst>
              <a:ext uri="{FF2B5EF4-FFF2-40B4-BE49-F238E27FC236}">
                <a16:creationId xmlns:a16="http://schemas.microsoft.com/office/drawing/2014/main" id="{82BA026B-2F07-5938-C6BF-B628F077D606}"/>
              </a:ext>
            </a:extLst>
          </p:cNvPr>
          <p:cNvSpPr txBox="1"/>
          <p:nvPr/>
        </p:nvSpPr>
        <p:spPr>
          <a:xfrm>
            <a:off x="4495490" y="3397877"/>
            <a:ext cx="1426154" cy="646331"/>
          </a:xfrm>
          <a:prstGeom prst="rect">
            <a:avLst/>
          </a:prstGeom>
          <a:solidFill>
            <a:srgbClr val="EEEEEE"/>
          </a:solidFill>
        </p:spPr>
        <p:txBody>
          <a:bodyPr wrap="square" rtlCol="0">
            <a:spAutoFit/>
          </a:bodyPr>
          <a:lstStyle/>
          <a:p>
            <a:r>
              <a:rPr lang="en-US" dirty="0"/>
              <a:t>Feature Engineering</a:t>
            </a:r>
          </a:p>
        </p:txBody>
      </p:sp>
      <p:sp>
        <p:nvSpPr>
          <p:cNvPr id="16" name="TextBox 15">
            <a:extLst>
              <a:ext uri="{FF2B5EF4-FFF2-40B4-BE49-F238E27FC236}">
                <a16:creationId xmlns:a16="http://schemas.microsoft.com/office/drawing/2014/main" id="{AFBD8B08-1973-BC7A-80B8-17B86E49CD17}"/>
              </a:ext>
            </a:extLst>
          </p:cNvPr>
          <p:cNvSpPr txBox="1"/>
          <p:nvPr/>
        </p:nvSpPr>
        <p:spPr>
          <a:xfrm>
            <a:off x="6217585" y="3397877"/>
            <a:ext cx="1508910" cy="646331"/>
          </a:xfrm>
          <a:prstGeom prst="rect">
            <a:avLst/>
          </a:prstGeom>
          <a:solidFill>
            <a:srgbClr val="EEEEEE"/>
          </a:solidFill>
        </p:spPr>
        <p:txBody>
          <a:bodyPr wrap="square" rtlCol="0">
            <a:spAutoFit/>
          </a:bodyPr>
          <a:lstStyle/>
          <a:p>
            <a:r>
              <a:rPr lang="en-US" dirty="0"/>
              <a:t>Model Optimization</a:t>
            </a:r>
          </a:p>
        </p:txBody>
      </p:sp>
      <p:sp>
        <p:nvSpPr>
          <p:cNvPr id="17" name="TextBox 16">
            <a:extLst>
              <a:ext uri="{FF2B5EF4-FFF2-40B4-BE49-F238E27FC236}">
                <a16:creationId xmlns:a16="http://schemas.microsoft.com/office/drawing/2014/main" id="{39B83A97-F53D-5FBB-3FCB-C04B2E047F10}"/>
              </a:ext>
            </a:extLst>
          </p:cNvPr>
          <p:cNvSpPr txBox="1"/>
          <p:nvPr/>
        </p:nvSpPr>
        <p:spPr>
          <a:xfrm>
            <a:off x="8022436" y="3397876"/>
            <a:ext cx="1394156" cy="646331"/>
          </a:xfrm>
          <a:prstGeom prst="rect">
            <a:avLst/>
          </a:prstGeom>
          <a:solidFill>
            <a:srgbClr val="EEEEEE"/>
          </a:solidFill>
        </p:spPr>
        <p:txBody>
          <a:bodyPr wrap="square" rtlCol="0">
            <a:spAutoFit/>
          </a:bodyPr>
          <a:lstStyle/>
          <a:p>
            <a:r>
              <a:rPr lang="en-US" dirty="0"/>
              <a:t>Model Prediction</a:t>
            </a:r>
          </a:p>
        </p:txBody>
      </p:sp>
    </p:spTree>
    <p:extLst>
      <p:ext uri="{BB962C8B-B14F-4D97-AF65-F5344CB8AC3E}">
        <p14:creationId xmlns:p14="http://schemas.microsoft.com/office/powerpoint/2010/main" val="426805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22038" y="381001"/>
            <a:ext cx="10124638" cy="607290"/>
          </a:xfrm>
        </p:spPr>
        <p:txBody>
          <a:bodyPr/>
          <a:lstStyle/>
          <a:p>
            <a:r>
              <a:rPr lang="en-US" dirty="0"/>
              <a:t>Exploratory Analysis of Data</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0" name="TextBox 9">
            <a:extLst>
              <a:ext uri="{FF2B5EF4-FFF2-40B4-BE49-F238E27FC236}">
                <a16:creationId xmlns:a16="http://schemas.microsoft.com/office/drawing/2014/main" id="{21261671-D93C-6844-AB9E-1BE98C70ABD5}"/>
              </a:ext>
            </a:extLst>
          </p:cNvPr>
          <p:cNvSpPr txBox="1"/>
          <p:nvPr/>
        </p:nvSpPr>
        <p:spPr>
          <a:xfrm>
            <a:off x="666935" y="753333"/>
            <a:ext cx="10499829" cy="1846659"/>
          </a:xfrm>
          <a:prstGeom prst="rect">
            <a:avLst/>
          </a:prstGeom>
          <a:noFill/>
        </p:spPr>
        <p:txBody>
          <a:bodyPr wrap="square" rtlCol="0">
            <a:spAutoFit/>
          </a:bodyPr>
          <a:lstStyle/>
          <a:p>
            <a:pPr algn="just"/>
            <a:endParaRPr lang="en-US" sz="2400" b="0" i="0" dirty="0">
              <a:solidFill>
                <a:srgbClr val="374151"/>
              </a:solidFill>
              <a:effectLst/>
            </a:endParaRPr>
          </a:p>
          <a:p>
            <a:pPr marL="342900" indent="-342900" algn="just">
              <a:buFont typeface="Arial" panose="020B0604020202020204" pitchFamily="34" charset="0"/>
              <a:buChar char="•"/>
            </a:pPr>
            <a:r>
              <a:rPr lang="en-US" sz="2400" dirty="0">
                <a:solidFill>
                  <a:srgbClr val="374151"/>
                </a:solidFill>
              </a:rPr>
              <a:t>E</a:t>
            </a:r>
            <a:r>
              <a:rPr lang="en-US" sz="2400" b="0" i="0" dirty="0">
                <a:solidFill>
                  <a:srgbClr val="374151"/>
                </a:solidFill>
                <a:effectLst/>
              </a:rPr>
              <a:t>xplore the dataset to gain insights.</a:t>
            </a:r>
          </a:p>
          <a:p>
            <a:pPr marL="342900" indent="-342900" algn="just">
              <a:buFont typeface="Arial" panose="020B0604020202020204" pitchFamily="34" charset="0"/>
              <a:buChar char="•"/>
            </a:pPr>
            <a:r>
              <a:rPr lang="en-US" sz="2400" dirty="0">
                <a:solidFill>
                  <a:srgbClr val="374151"/>
                </a:solidFill>
              </a:rPr>
              <a:t>D</a:t>
            </a:r>
            <a:r>
              <a:rPr lang="en-US" sz="2400" b="0" i="0" dirty="0">
                <a:solidFill>
                  <a:srgbClr val="374151"/>
                </a:solidFill>
                <a:effectLst/>
              </a:rPr>
              <a:t>istribution of variables.</a:t>
            </a:r>
            <a:endParaRPr lang="en-US" sz="2400" dirty="0">
              <a:solidFill>
                <a:srgbClr val="374151"/>
              </a:solidFill>
            </a:endParaRPr>
          </a:p>
          <a:p>
            <a:pPr marL="342900" indent="-342900" algn="just">
              <a:buFont typeface="Arial" panose="020B0604020202020204" pitchFamily="34" charset="0"/>
              <a:buChar char="•"/>
            </a:pPr>
            <a:r>
              <a:rPr lang="en-US" sz="2400" dirty="0">
                <a:solidFill>
                  <a:srgbClr val="374151"/>
                </a:solidFill>
              </a:rPr>
              <a:t>U</a:t>
            </a:r>
            <a:r>
              <a:rPr lang="en-US" sz="2400" b="0" i="0" dirty="0">
                <a:solidFill>
                  <a:srgbClr val="374151"/>
                </a:solidFill>
                <a:effectLst/>
              </a:rPr>
              <a:t>nderstand the relationships between features and the target variable.</a:t>
            </a:r>
          </a:p>
          <a:p>
            <a:endParaRPr lang="en-US" dirty="0"/>
          </a:p>
        </p:txBody>
      </p:sp>
      <p:pic>
        <p:nvPicPr>
          <p:cNvPr id="4" name="Picture 3" descr="A graph of a number of dots&#10;&#10;Description automatically generated">
            <a:extLst>
              <a:ext uri="{FF2B5EF4-FFF2-40B4-BE49-F238E27FC236}">
                <a16:creationId xmlns:a16="http://schemas.microsoft.com/office/drawing/2014/main" id="{9DBFB643-F4C8-40C5-3234-E5C3A156F14D}"/>
              </a:ext>
            </a:extLst>
          </p:cNvPr>
          <p:cNvPicPr>
            <a:picLocks noChangeAspect="1"/>
          </p:cNvPicPr>
          <p:nvPr/>
        </p:nvPicPr>
        <p:blipFill>
          <a:blip r:embed="rId2"/>
          <a:stretch>
            <a:fillRect/>
          </a:stretch>
        </p:blipFill>
        <p:spPr>
          <a:xfrm>
            <a:off x="1219200" y="2545098"/>
            <a:ext cx="4989946" cy="3396116"/>
          </a:xfrm>
          <a:prstGeom prst="rect">
            <a:avLst/>
          </a:prstGeom>
        </p:spPr>
      </p:pic>
      <p:pic>
        <p:nvPicPr>
          <p:cNvPr id="6" name="Picture 5" descr="A graph of a number of objects&#10;&#10;Description automatically generated">
            <a:extLst>
              <a:ext uri="{FF2B5EF4-FFF2-40B4-BE49-F238E27FC236}">
                <a16:creationId xmlns:a16="http://schemas.microsoft.com/office/drawing/2014/main" id="{075756EA-2180-8D8E-BE23-1D826CA992DF}"/>
              </a:ext>
            </a:extLst>
          </p:cNvPr>
          <p:cNvPicPr>
            <a:picLocks noChangeAspect="1"/>
          </p:cNvPicPr>
          <p:nvPr/>
        </p:nvPicPr>
        <p:blipFill>
          <a:blip r:embed="rId3"/>
          <a:stretch>
            <a:fillRect/>
          </a:stretch>
        </p:blipFill>
        <p:spPr>
          <a:xfrm>
            <a:off x="6391563" y="2505080"/>
            <a:ext cx="5419435" cy="3437315"/>
          </a:xfrm>
          <a:prstGeom prst="rect">
            <a:avLst/>
          </a:prstGeom>
        </p:spPr>
      </p:pic>
      <p:sp>
        <p:nvSpPr>
          <p:cNvPr id="8" name="Date Placeholder 3">
            <a:extLst>
              <a:ext uri="{FF2B5EF4-FFF2-40B4-BE49-F238E27FC236}">
                <a16:creationId xmlns:a16="http://schemas.microsoft.com/office/drawing/2014/main" id="{0C444A6D-DE0C-4596-2DB4-A9FFE4E8670B}"/>
              </a:ext>
            </a:extLst>
          </p:cNvPr>
          <p:cNvSpPr>
            <a:spLocks noGrp="1"/>
          </p:cNvSpPr>
          <p:nvPr>
            <p:ph type="dt" sz="half" idx="2"/>
          </p:nvPr>
        </p:nvSpPr>
        <p:spPr>
          <a:xfrm>
            <a:off x="381000" y="6356350"/>
            <a:ext cx="1701018" cy="365125"/>
          </a:xfrm>
        </p:spPr>
        <p:txBody>
          <a:bodyPr/>
          <a:lstStyle/>
          <a:p>
            <a:fld id="{7E7AB22C-8B7E-9B4A-8C65-396C3C874D86}" type="datetime1">
              <a:rPr lang="en-US" smtClean="0">
                <a:solidFill>
                  <a:schemeClr val="bg1"/>
                </a:solidFill>
              </a:rPr>
              <a:pPr/>
              <a:t>7/12/2023</a:t>
            </a:fld>
            <a:endParaRPr lang="en-US" dirty="0">
              <a:solidFill>
                <a:schemeClr val="bg1"/>
              </a:solidFill>
            </a:endParaRP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D78D-828C-B34E-312E-DDF21A31AA25}"/>
              </a:ext>
            </a:extLst>
          </p:cNvPr>
          <p:cNvSpPr>
            <a:spLocks noGrp="1"/>
          </p:cNvSpPr>
          <p:nvPr>
            <p:ph type="title"/>
          </p:nvPr>
        </p:nvSpPr>
        <p:spPr/>
        <p:txBody>
          <a:bodyPr/>
          <a:lstStyle/>
          <a:p>
            <a:r>
              <a:rPr lang="en-US" dirty="0"/>
              <a:t>Model selection, training &amp; evaluation</a:t>
            </a:r>
          </a:p>
        </p:txBody>
      </p:sp>
      <p:sp>
        <p:nvSpPr>
          <p:cNvPr id="3" name="Content Placeholder 2">
            <a:extLst>
              <a:ext uri="{FF2B5EF4-FFF2-40B4-BE49-F238E27FC236}">
                <a16:creationId xmlns:a16="http://schemas.microsoft.com/office/drawing/2014/main" id="{9B59262A-8B3A-A93B-5400-E9DC6BC30C2B}"/>
              </a:ext>
            </a:extLst>
          </p:cNvPr>
          <p:cNvSpPr>
            <a:spLocks noGrp="1"/>
          </p:cNvSpPr>
          <p:nvPr>
            <p:ph idx="1"/>
          </p:nvPr>
        </p:nvSpPr>
        <p:spPr>
          <a:xfrm>
            <a:off x="1167493" y="1892174"/>
            <a:ext cx="9779182" cy="4386078"/>
          </a:xfrm>
        </p:spPr>
        <p:txBody>
          <a:bodyPr/>
          <a:lstStyle/>
          <a:p>
            <a:pPr marL="457200" indent="-457200">
              <a:buFont typeface="Arial" panose="020B0604020202020204" pitchFamily="34" charset="0"/>
              <a:buChar char="•"/>
            </a:pPr>
            <a:r>
              <a:rPr lang="en-US" dirty="0"/>
              <a:t>Multiple Linear Regression</a:t>
            </a:r>
          </a:p>
          <a:p>
            <a:endParaRPr lang="en-US" dirty="0"/>
          </a:p>
          <a:p>
            <a:endParaRPr lang="en-US" dirty="0"/>
          </a:p>
          <a:p>
            <a:endParaRPr lang="en-US" dirty="0"/>
          </a:p>
          <a:p>
            <a:pPr marL="457200" indent="-457200">
              <a:buFont typeface="Arial" panose="020B0604020202020204" pitchFamily="34" charset="0"/>
              <a:buChar char="•"/>
            </a:pPr>
            <a:r>
              <a:rPr lang="en-US" dirty="0"/>
              <a:t>ANOVA, Chi-squared, R-squared tests</a:t>
            </a:r>
          </a:p>
          <a:p>
            <a:pPr marL="457200" indent="-457200">
              <a:buFont typeface="Arial" panose="020B0604020202020204" pitchFamily="34" charset="0"/>
              <a:buChar char="•"/>
            </a:pPr>
            <a:endParaRPr lang="en-US" dirty="0"/>
          </a:p>
        </p:txBody>
      </p:sp>
      <p:sp>
        <p:nvSpPr>
          <p:cNvPr id="6" name="Slide Number Placeholder 5">
            <a:extLst>
              <a:ext uri="{FF2B5EF4-FFF2-40B4-BE49-F238E27FC236}">
                <a16:creationId xmlns:a16="http://schemas.microsoft.com/office/drawing/2014/main" id="{A9164D28-3268-E5C4-6530-3ED2A2512813}"/>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8" name="TextBox 7">
            <a:extLst>
              <a:ext uri="{FF2B5EF4-FFF2-40B4-BE49-F238E27FC236}">
                <a16:creationId xmlns:a16="http://schemas.microsoft.com/office/drawing/2014/main" id="{9D4A49E5-F8FB-3DCD-9419-08676D91E5DE}"/>
              </a:ext>
            </a:extLst>
          </p:cNvPr>
          <p:cNvSpPr txBox="1"/>
          <p:nvPr/>
        </p:nvSpPr>
        <p:spPr>
          <a:xfrm>
            <a:off x="233128" y="6352143"/>
            <a:ext cx="6097508" cy="276999"/>
          </a:xfrm>
          <a:prstGeom prst="rect">
            <a:avLst/>
          </a:prstGeom>
          <a:noFill/>
        </p:spPr>
        <p:txBody>
          <a:bodyPr wrap="square">
            <a:spAutoFit/>
          </a:bodyPr>
          <a:lstStyle/>
          <a:p>
            <a:fld id="{7E7AB22C-8B7E-9B4A-8C65-396C3C874D86}" type="datetime1">
              <a:rPr lang="en-US" sz="1200" smtClean="0">
                <a:solidFill>
                  <a:schemeClr val="bg1"/>
                </a:solidFill>
              </a:rPr>
              <a:pPr/>
              <a:t>7/12/2023</a:t>
            </a:fld>
            <a:endParaRPr lang="en-US" sz="1200" dirty="0">
              <a:solidFill>
                <a:schemeClr val="bg1"/>
              </a:solidFill>
            </a:endParaRPr>
          </a:p>
        </p:txBody>
      </p:sp>
      <p:pic>
        <p:nvPicPr>
          <p:cNvPr id="10" name="Picture 9" descr="A black text with white text&#10;&#10;Description automatically generated">
            <a:extLst>
              <a:ext uri="{FF2B5EF4-FFF2-40B4-BE49-F238E27FC236}">
                <a16:creationId xmlns:a16="http://schemas.microsoft.com/office/drawing/2014/main" id="{3B422DAB-8D17-3E3D-28F2-92D76CCC9E2C}"/>
              </a:ext>
            </a:extLst>
          </p:cNvPr>
          <p:cNvPicPr>
            <a:picLocks noChangeAspect="1"/>
          </p:cNvPicPr>
          <p:nvPr/>
        </p:nvPicPr>
        <p:blipFill>
          <a:blip r:embed="rId2"/>
          <a:stretch>
            <a:fillRect/>
          </a:stretch>
        </p:blipFill>
        <p:spPr>
          <a:xfrm>
            <a:off x="3025809" y="2629178"/>
            <a:ext cx="4914900" cy="933450"/>
          </a:xfrm>
          <a:prstGeom prst="rect">
            <a:avLst/>
          </a:prstGeom>
        </p:spPr>
      </p:pic>
      <p:pic>
        <p:nvPicPr>
          <p:cNvPr id="12" name="Picture 11" descr="A math equation with black text&#10;&#10;Description automatically generated">
            <a:extLst>
              <a:ext uri="{FF2B5EF4-FFF2-40B4-BE49-F238E27FC236}">
                <a16:creationId xmlns:a16="http://schemas.microsoft.com/office/drawing/2014/main" id="{77C82110-4D61-29B2-DEE9-80174D6A958C}"/>
              </a:ext>
            </a:extLst>
          </p:cNvPr>
          <p:cNvPicPr>
            <a:picLocks noChangeAspect="1"/>
          </p:cNvPicPr>
          <p:nvPr/>
        </p:nvPicPr>
        <p:blipFill rotWithShape="1">
          <a:blip r:embed="rId3"/>
          <a:srcRect t="17057" b="2438"/>
          <a:stretch/>
        </p:blipFill>
        <p:spPr>
          <a:xfrm>
            <a:off x="7088958" y="4486960"/>
            <a:ext cx="4260916" cy="1325563"/>
          </a:xfrm>
          <a:prstGeom prst="rect">
            <a:avLst/>
          </a:prstGeom>
        </p:spPr>
      </p:pic>
      <p:pic>
        <p:nvPicPr>
          <p:cNvPr id="14" name="Picture 13" descr="A black text on a white background&#10;&#10;Description automatically generated">
            <a:extLst>
              <a:ext uri="{FF2B5EF4-FFF2-40B4-BE49-F238E27FC236}">
                <a16:creationId xmlns:a16="http://schemas.microsoft.com/office/drawing/2014/main" id="{3A0BEF8B-83D3-1E42-B9B5-7DA436BF76EA}"/>
              </a:ext>
            </a:extLst>
          </p:cNvPr>
          <p:cNvPicPr>
            <a:picLocks noChangeAspect="1"/>
          </p:cNvPicPr>
          <p:nvPr/>
        </p:nvPicPr>
        <p:blipFill>
          <a:blip r:embed="rId4"/>
          <a:stretch>
            <a:fillRect/>
          </a:stretch>
        </p:blipFill>
        <p:spPr>
          <a:xfrm>
            <a:off x="1685925" y="4856872"/>
            <a:ext cx="4410075" cy="1038225"/>
          </a:xfrm>
          <a:prstGeom prst="rect">
            <a:avLst/>
          </a:prstGeom>
        </p:spPr>
      </p:pic>
    </p:spTree>
    <p:extLst>
      <p:ext uri="{BB962C8B-B14F-4D97-AF65-F5344CB8AC3E}">
        <p14:creationId xmlns:p14="http://schemas.microsoft.com/office/powerpoint/2010/main" val="3585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F5FA-CAFE-5418-C3B5-57C8E189EF6D}"/>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0EACDCA-0050-932E-28BC-F8A7BF41E2BC}"/>
              </a:ext>
            </a:extLst>
          </p:cNvPr>
          <p:cNvSpPr>
            <a:spLocks noGrp="1"/>
          </p:cNvSpPr>
          <p:nvPr>
            <p:ph idx="1"/>
          </p:nvPr>
        </p:nvSpPr>
        <p:spPr/>
        <p:txBody>
          <a:bodyPr/>
          <a:lstStyle/>
          <a:p>
            <a:r>
              <a:rPr lang="en-US" b="0" i="0" dirty="0">
                <a:effectLst/>
                <a:latin typeface="Söhne"/>
              </a:rPr>
              <a:t>In this housing price prediction data mining project, our aim is to develop a reliable predictive model that can accurately estimate the impact of independent factors influencing housing prices. By leveraging data mining techniques and addressing challenges like multicollinearity, we hope to provide valuable insights to buyers, sellers, and real estate professionals. </a:t>
            </a:r>
            <a:endParaRPr lang="en-US" dirty="0"/>
          </a:p>
        </p:txBody>
      </p:sp>
      <p:sp>
        <p:nvSpPr>
          <p:cNvPr id="6" name="Slide Number Placeholder 5">
            <a:extLst>
              <a:ext uri="{FF2B5EF4-FFF2-40B4-BE49-F238E27FC236}">
                <a16:creationId xmlns:a16="http://schemas.microsoft.com/office/drawing/2014/main" id="{CB7186ED-7B0E-4B6E-326B-2676E426129D}"/>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5" name="TextBox 4">
            <a:extLst>
              <a:ext uri="{FF2B5EF4-FFF2-40B4-BE49-F238E27FC236}">
                <a16:creationId xmlns:a16="http://schemas.microsoft.com/office/drawing/2014/main" id="{B35D26B2-A4D9-461A-A03E-6E1BC80C8F81}"/>
              </a:ext>
            </a:extLst>
          </p:cNvPr>
          <p:cNvSpPr txBox="1"/>
          <p:nvPr/>
        </p:nvSpPr>
        <p:spPr>
          <a:xfrm>
            <a:off x="251234" y="6356350"/>
            <a:ext cx="6097508" cy="276999"/>
          </a:xfrm>
          <a:prstGeom prst="rect">
            <a:avLst/>
          </a:prstGeom>
          <a:noFill/>
        </p:spPr>
        <p:txBody>
          <a:bodyPr wrap="square">
            <a:spAutoFit/>
          </a:bodyPr>
          <a:lstStyle/>
          <a:p>
            <a:fld id="{7E7AB22C-8B7E-9B4A-8C65-396C3C874D86}" type="datetime1">
              <a:rPr lang="en-US" sz="1200" smtClean="0">
                <a:solidFill>
                  <a:schemeClr val="bg1"/>
                </a:solidFill>
              </a:rPr>
              <a:pPr/>
              <a:t>7/12/2023</a:t>
            </a:fld>
            <a:endParaRPr lang="en-US" sz="1200" dirty="0">
              <a:solidFill>
                <a:schemeClr val="bg1"/>
              </a:solidFill>
            </a:endParaRPr>
          </a:p>
        </p:txBody>
      </p:sp>
    </p:spTree>
    <p:extLst>
      <p:ext uri="{BB962C8B-B14F-4D97-AF65-F5344CB8AC3E}">
        <p14:creationId xmlns:p14="http://schemas.microsoft.com/office/powerpoint/2010/main" val="218630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932981"/>
            <a:ext cx="6220278" cy="1078302"/>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{33A404D0-3736-4D1B-AAB3-94F44A8E2354}tf45331398_win32</Template>
  <TotalTime>276</TotalTime>
  <Words>310</Words>
  <Application>Microsoft Office PowerPoint</Application>
  <PresentationFormat>Widescreen</PresentationFormat>
  <Paragraphs>138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Tenorite</vt:lpstr>
      <vt:lpstr>Office Theme</vt:lpstr>
      <vt:lpstr>Housing Price Prediction</vt:lpstr>
      <vt:lpstr>Agenda</vt:lpstr>
      <vt:lpstr>Introduction</vt:lpstr>
      <vt:lpstr>Dataset</vt:lpstr>
      <vt:lpstr>Pipeline</vt:lpstr>
      <vt:lpstr>Exploratory Analysis of Data</vt:lpstr>
      <vt:lpstr>Model selection, training &amp;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Jayakishan Minnekanti</dc:creator>
  <cp:lastModifiedBy>Jayakishan Minnekanti</cp:lastModifiedBy>
  <cp:revision>2</cp:revision>
  <dcterms:created xsi:type="dcterms:W3CDTF">2023-07-11T05:05:46Z</dcterms:created>
  <dcterms:modified xsi:type="dcterms:W3CDTF">2023-07-12T08:23:57Z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