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984" y="729590"/>
            <a:ext cx="17020032" cy="4575835"/>
          </a:xfrm>
          <a:custGeom>
            <a:avLst/>
            <a:gdLst/>
            <a:ahLst/>
            <a:cxnLst/>
            <a:rect r="r" b="b" t="t" l="l"/>
            <a:pathLst>
              <a:path h="4575835" w="17020032">
                <a:moveTo>
                  <a:pt x="0" y="0"/>
                </a:moveTo>
                <a:lnTo>
                  <a:pt x="17020032" y="0"/>
                </a:lnTo>
                <a:lnTo>
                  <a:pt x="17020032" y="4575835"/>
                </a:lnTo>
                <a:lnTo>
                  <a:pt x="0" y="4575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" t="0" r="-1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3984" y="6561514"/>
            <a:ext cx="17020032" cy="289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1"/>
              </a:lnSpc>
            </a:pPr>
            <a:r>
              <a:rPr lang="en-US" sz="4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is widely used for application performance, monitoring and observability-related tasks including security information and event management for cyber threat hunting for many industries.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ELK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532" y="1663392"/>
            <a:ext cx="17817551" cy="19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ELK stack is a collection of three Open source products - Elasticsearch, LogStash and kibana. they are developed, managed and maintained by the company called Elastic.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83679" y="5157104"/>
            <a:ext cx="304575" cy="4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25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122178"/>
            <a:ext cx="17793686" cy="3786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1"/>
              </a:lnSpc>
            </a:pPr>
          </a:p>
          <a:p>
            <a:pPr algn="l">
              <a:lnSpc>
                <a:spcPts val="6011"/>
              </a:lnSpc>
            </a:pP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 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Open source full-text search and analytics engine. </a:t>
            </a:r>
          </a:p>
          <a:p>
            <a:pPr algn="l">
              <a:lnSpc>
                <a:spcPts val="6011"/>
              </a:lnSpc>
            </a:pPr>
            <a:r>
              <a:rPr lang="en-US" sz="42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Used for server-side data processing pipeline for Elasticsearch.</a:t>
            </a:r>
          </a:p>
          <a:p>
            <a:pPr algn="l">
              <a:lnSpc>
                <a:spcPts val="6011"/>
              </a:lnSpc>
            </a:pPr>
            <a:r>
              <a:rPr lang="en-US" b="true" sz="429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 </a:t>
            </a:r>
            <a:r>
              <a:rPr lang="en-US" sz="42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Open source browser based visualization tool, mainly used to analyze large volume log files.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034" y="2001987"/>
            <a:ext cx="17715931" cy="3902295"/>
          </a:xfrm>
          <a:custGeom>
            <a:avLst/>
            <a:gdLst/>
            <a:ahLst/>
            <a:cxnLst/>
            <a:rect r="r" b="b" t="t" l="l"/>
            <a:pathLst>
              <a:path h="3902295" w="17715931">
                <a:moveTo>
                  <a:pt x="0" y="0"/>
                </a:moveTo>
                <a:lnTo>
                  <a:pt x="17715932" y="0"/>
                </a:lnTo>
                <a:lnTo>
                  <a:pt x="17715932" y="3902296"/>
                </a:lnTo>
                <a:lnTo>
                  <a:pt x="0" y="3902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" t="-2255" r="0" b="-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56482"/>
            <a:ext cx="12790329" cy="105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sz="61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Logstash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6956878"/>
            <a:ext cx="17715931" cy="192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Passing logs to process them into machine understandable format.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It is a set of conditions to perform a particular action or event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Decision maker for processed event or log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7938" y="2291478"/>
            <a:ext cx="17022905" cy="6646408"/>
          </a:xfrm>
          <a:custGeom>
            <a:avLst/>
            <a:gdLst/>
            <a:ahLst/>
            <a:cxnLst/>
            <a:rect r="r" b="b" t="t" l="l"/>
            <a:pathLst>
              <a:path h="6646408" w="17022905">
                <a:moveTo>
                  <a:pt x="0" y="0"/>
                </a:moveTo>
                <a:lnTo>
                  <a:pt x="17022904" y="0"/>
                </a:lnTo>
                <a:lnTo>
                  <a:pt x="17022904" y="6646408"/>
                </a:lnTo>
                <a:lnTo>
                  <a:pt x="0" y="6646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88" r="0" b="-93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90765"/>
            <a:ext cx="16511362" cy="6967535"/>
          </a:xfrm>
          <a:custGeom>
            <a:avLst/>
            <a:gdLst/>
            <a:ahLst/>
            <a:cxnLst/>
            <a:rect r="r" b="b" t="t" l="l"/>
            <a:pathLst>
              <a:path h="6967535" w="16511362">
                <a:moveTo>
                  <a:pt x="0" y="0"/>
                </a:moveTo>
                <a:lnTo>
                  <a:pt x="16511362" y="0"/>
                </a:lnTo>
                <a:lnTo>
                  <a:pt x="16511362" y="6967535"/>
                </a:lnTo>
                <a:lnTo>
                  <a:pt x="0" y="696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0" t="-9067" r="-3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Pie Chart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83679" y="5157104"/>
            <a:ext cx="304575" cy="4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25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7332415"/>
            <a:ext cx="17716445" cy="192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Range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Useful to filter data from a specific period.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Queries: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Useful for an exact match.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Match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More flexible and useful for broader and targeted result.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37370" y="1771767"/>
            <a:ext cx="10503905" cy="5332649"/>
          </a:xfrm>
          <a:custGeom>
            <a:avLst/>
            <a:gdLst/>
            <a:ahLst/>
            <a:cxnLst/>
            <a:rect r="r" b="b" t="t" l="l"/>
            <a:pathLst>
              <a:path h="5332649" w="10503905">
                <a:moveTo>
                  <a:pt x="0" y="0"/>
                </a:moveTo>
                <a:lnTo>
                  <a:pt x="10503905" y="0"/>
                </a:lnTo>
                <a:lnTo>
                  <a:pt x="10503905" y="5332649"/>
                </a:lnTo>
                <a:lnTo>
                  <a:pt x="0" y="533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5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in DSL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Boolean Queries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532" y="1663392"/>
            <a:ext cx="17817551" cy="19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provides a powerful querying known as query DSL(domain specific language).</a:t>
            </a:r>
          </a:p>
          <a:p>
            <a:pPr algn="l">
              <a:lnSpc>
                <a:spcPts val="530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3781968"/>
            <a:ext cx="17817551" cy="532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must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conditions that must be met for a document to be considered a match.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must_not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clause excludes documents that match specific criteria,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additional conditions that are desirable, but not required for a document to be considered a match. if the document matches, it will contribute to the scoring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applies conditions that must be met but does not affect the relevant score of the documents.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1742182"/>
            <a:ext cx="17726860" cy="8154356"/>
          </a:xfrm>
          <a:custGeom>
            <a:avLst/>
            <a:gdLst/>
            <a:ahLst/>
            <a:cxnLst/>
            <a:rect r="r" b="b" t="t" l="l"/>
            <a:pathLst>
              <a:path h="8154356" w="17726860">
                <a:moveTo>
                  <a:pt x="0" y="0"/>
                </a:moveTo>
                <a:lnTo>
                  <a:pt x="17726860" y="0"/>
                </a:lnTo>
                <a:lnTo>
                  <a:pt x="17726860" y="8154355"/>
                </a:lnTo>
                <a:lnTo>
                  <a:pt x="0" y="815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KQL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2092770"/>
            <a:ext cx="18085468" cy="8138461"/>
          </a:xfrm>
          <a:custGeom>
            <a:avLst/>
            <a:gdLst/>
            <a:ahLst/>
            <a:cxnLst/>
            <a:rect r="r" b="b" t="t" l="l"/>
            <a:pathLst>
              <a:path h="8138461" w="18085468">
                <a:moveTo>
                  <a:pt x="0" y="0"/>
                </a:moveTo>
                <a:lnTo>
                  <a:pt x="18085468" y="0"/>
                </a:lnTo>
                <a:lnTo>
                  <a:pt x="18085468" y="8138461"/>
                </a:lnTo>
                <a:lnTo>
                  <a:pt x="0" y="813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ES|QL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DAGVvFy2SoA</dc:identifier>
  <dcterms:modified xsi:type="dcterms:W3CDTF">2011-08-01T06:04:30Z</dcterms:modified>
  <cp:revision>1</cp:revision>
  <dc:title>Elasticsearch</dc:title>
</cp:coreProperties>
</file>