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7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66" r:id="rId4"/>
    <p:sldId id="256" r:id="rId5"/>
    <p:sldId id="275" r:id="rId6"/>
    <p:sldId id="282" r:id="rId7"/>
    <p:sldId id="287" r:id="rId8"/>
    <p:sldId id="277" r:id="rId9"/>
    <p:sldId id="283" r:id="rId10"/>
    <p:sldId id="284" r:id="rId11"/>
    <p:sldId id="286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DA9183-D12A-4F97-AD13-3B94F1BB2CBC}">
          <p14:sldIdLst>
            <p14:sldId id="257"/>
            <p14:sldId id="276"/>
            <p14:sldId id="266"/>
            <p14:sldId id="256"/>
            <p14:sldId id="275"/>
            <p14:sldId id="282"/>
            <p14:sldId id="287"/>
          </p14:sldIdLst>
        </p14:section>
        <p14:section name="Untitled Section" id="{2D71EDC8-CC93-417C-BCCC-EAA7EE65BC9B}">
          <p14:sldIdLst>
            <p14:sldId id="277"/>
            <p14:sldId id="283"/>
            <p14:sldId id="284"/>
            <p14:sldId id="286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FC6A"/>
    <a:srgbClr val="FF5050"/>
    <a:srgbClr val="0066FF"/>
    <a:srgbClr val="66E14D"/>
    <a:srgbClr val="5F5F5F"/>
    <a:srgbClr val="000000"/>
    <a:srgbClr val="009900"/>
    <a:srgbClr val="FF0066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0C4CB-58B7-4846-A974-97C4320351C8}" v="3" dt="2024-06-14T17:22:11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9" autoAdjust="0"/>
    <p:restoredTop sz="86381" autoAdjust="0"/>
  </p:normalViewPr>
  <p:slideViewPr>
    <p:cSldViewPr snapToGrid="0">
      <p:cViewPr varScale="1">
        <p:scale>
          <a:sx n="75" d="100"/>
          <a:sy n="75" d="100"/>
        </p:scale>
        <p:origin x="77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05060-57AB-4E51-BEE7-109B18C78BF8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1C3033-F711-455F-B09D-B73FD84584DB}">
      <dgm:prSet phldrT="[Text]" phldr="1"/>
      <dgm:spPr/>
      <dgm:t>
        <a:bodyPr/>
        <a:lstStyle/>
        <a:p>
          <a:endParaRPr lang="en-US" dirty="0"/>
        </a:p>
      </dgm:t>
    </dgm:pt>
    <dgm:pt modelId="{9328AD85-2DEC-4587-94A5-349DC08BBFA4}" type="parTrans" cxnId="{EE107FCD-5E3C-4090-BE87-D1D99B463A2B}">
      <dgm:prSet/>
      <dgm:spPr/>
      <dgm:t>
        <a:bodyPr/>
        <a:lstStyle/>
        <a:p>
          <a:endParaRPr lang="en-US"/>
        </a:p>
      </dgm:t>
    </dgm:pt>
    <dgm:pt modelId="{56CEBD8C-CB3D-4044-BB07-D06E83E1B5DD}" type="sibTrans" cxnId="{EE107FCD-5E3C-4090-BE87-D1D99B463A2B}">
      <dgm:prSet/>
      <dgm:spPr/>
      <dgm:t>
        <a:bodyPr/>
        <a:lstStyle/>
        <a:p>
          <a:endParaRPr lang="en-US"/>
        </a:p>
      </dgm:t>
    </dgm:pt>
    <dgm:pt modelId="{37EB0D2A-0A21-48AA-8224-B65090FB69D5}">
      <dgm:prSet phldrT="[Text]" phldr="1"/>
      <dgm:spPr/>
      <dgm:t>
        <a:bodyPr/>
        <a:lstStyle/>
        <a:p>
          <a:endParaRPr lang="en-US"/>
        </a:p>
      </dgm:t>
    </dgm:pt>
    <dgm:pt modelId="{C6D3339A-20D5-4FC8-9300-3945DB463DB5}" type="parTrans" cxnId="{C3799D53-11FB-4204-8B5A-84F2276AAAB9}">
      <dgm:prSet/>
      <dgm:spPr/>
      <dgm:t>
        <a:bodyPr/>
        <a:lstStyle/>
        <a:p>
          <a:endParaRPr lang="en-US"/>
        </a:p>
      </dgm:t>
    </dgm:pt>
    <dgm:pt modelId="{8CF2B10A-5424-4B04-9FA8-EEFCB0EE4F23}" type="sibTrans" cxnId="{C3799D53-11FB-4204-8B5A-84F2276AAAB9}">
      <dgm:prSet/>
      <dgm:spPr/>
      <dgm:t>
        <a:bodyPr/>
        <a:lstStyle/>
        <a:p>
          <a:endParaRPr lang="en-US"/>
        </a:p>
      </dgm:t>
    </dgm:pt>
    <dgm:pt modelId="{AA66EC12-21F6-444E-82ED-6C26EE32B500}">
      <dgm:prSet phldrT="[Text]"/>
      <dgm:spPr/>
      <dgm:t>
        <a:bodyPr/>
        <a:lstStyle/>
        <a:p>
          <a:r>
            <a:rPr lang="en-US" dirty="0"/>
            <a:t>We are going to apply machine learning algorithms like, decision trees and naïve bayes.</a:t>
          </a:r>
        </a:p>
      </dgm:t>
    </dgm:pt>
    <dgm:pt modelId="{C47B6537-DE23-4CAD-B971-18CC8A866FA1}" type="parTrans" cxnId="{113AC443-724A-41F5-AF80-B178AA27E282}">
      <dgm:prSet/>
      <dgm:spPr/>
      <dgm:t>
        <a:bodyPr/>
        <a:lstStyle/>
        <a:p>
          <a:endParaRPr lang="en-US"/>
        </a:p>
      </dgm:t>
    </dgm:pt>
    <dgm:pt modelId="{1BD0D56C-F82E-4C0F-8834-6001691DBD32}" type="sibTrans" cxnId="{113AC443-724A-41F5-AF80-B178AA27E282}">
      <dgm:prSet/>
      <dgm:spPr/>
      <dgm:t>
        <a:bodyPr/>
        <a:lstStyle/>
        <a:p>
          <a:endParaRPr lang="en-US"/>
        </a:p>
      </dgm:t>
    </dgm:pt>
    <dgm:pt modelId="{086D0D1F-EC6A-43B8-A445-51DFD46F2727}">
      <dgm:prSet phldrT="[Text]" phldr="1"/>
      <dgm:spPr/>
      <dgm:t>
        <a:bodyPr/>
        <a:lstStyle/>
        <a:p>
          <a:endParaRPr lang="en-US" dirty="0"/>
        </a:p>
      </dgm:t>
    </dgm:pt>
    <dgm:pt modelId="{8134C281-815A-4B91-9C7C-1C5C647C0881}" type="sibTrans" cxnId="{E0CBF6AB-97D3-4C7D-9C15-A7119A5AC37F}">
      <dgm:prSet/>
      <dgm:spPr/>
      <dgm:t>
        <a:bodyPr/>
        <a:lstStyle/>
        <a:p>
          <a:endParaRPr lang="en-US"/>
        </a:p>
      </dgm:t>
    </dgm:pt>
    <dgm:pt modelId="{3F7465DB-1785-497B-BDD1-779C6052DCE7}" type="parTrans" cxnId="{E0CBF6AB-97D3-4C7D-9C15-A7119A5AC37F}">
      <dgm:prSet/>
      <dgm:spPr/>
      <dgm:t>
        <a:bodyPr/>
        <a:lstStyle/>
        <a:p>
          <a:endParaRPr lang="en-US"/>
        </a:p>
      </dgm:t>
    </dgm:pt>
    <dgm:pt modelId="{9CD6021F-6327-4C9B-9FBB-7C1D06DBA79D}">
      <dgm:prSet phldrT="[Text]"/>
      <dgm:spPr/>
      <dgm:t>
        <a:bodyPr/>
        <a:lstStyle/>
        <a:p>
          <a:r>
            <a:rPr lang="en-US" dirty="0"/>
            <a:t> Fake job post  made  job seekers into losing money or sharing personals.</a:t>
          </a:r>
        </a:p>
      </dgm:t>
    </dgm:pt>
    <dgm:pt modelId="{431AB426-A42B-41F6-8B50-8CEFAFAF3EBC}" type="sibTrans" cxnId="{312587DE-6729-46BE-A99E-B303EC599C34}">
      <dgm:prSet/>
      <dgm:spPr/>
      <dgm:t>
        <a:bodyPr/>
        <a:lstStyle/>
        <a:p>
          <a:endParaRPr lang="en-US"/>
        </a:p>
      </dgm:t>
    </dgm:pt>
    <dgm:pt modelId="{244F6AAC-21EF-4690-A1C1-D056C8F7D5FA}" type="parTrans" cxnId="{312587DE-6729-46BE-A99E-B303EC599C34}">
      <dgm:prSet/>
      <dgm:spPr/>
      <dgm:t>
        <a:bodyPr/>
        <a:lstStyle/>
        <a:p>
          <a:endParaRPr lang="en-US"/>
        </a:p>
      </dgm:t>
    </dgm:pt>
    <dgm:pt modelId="{73AD7DE9-A14E-4F51-8448-E3F3D9EBBA4D}">
      <dgm:prSet phldrT="[Text]"/>
      <dgm:spPr/>
      <dgm:t>
        <a:bodyPr/>
        <a:lstStyle/>
        <a:p>
          <a:r>
            <a:rPr lang="en-US" dirty="0"/>
            <a:t>Firstly we are using text mining to extract important features and  also Natural Language processing(NLP).</a:t>
          </a:r>
        </a:p>
      </dgm:t>
    </dgm:pt>
    <dgm:pt modelId="{7E2FABB4-F13B-40E6-AC5F-8C80C7969C20}" type="sibTrans" cxnId="{6122C47F-C7EA-4C2C-98B9-3845995BD864}">
      <dgm:prSet/>
      <dgm:spPr/>
      <dgm:t>
        <a:bodyPr/>
        <a:lstStyle/>
        <a:p>
          <a:endParaRPr lang="en-US"/>
        </a:p>
      </dgm:t>
    </dgm:pt>
    <dgm:pt modelId="{F4D934E9-8918-4ED1-8369-814A0938758D}" type="parTrans" cxnId="{6122C47F-C7EA-4C2C-98B9-3845995BD864}">
      <dgm:prSet/>
      <dgm:spPr/>
      <dgm:t>
        <a:bodyPr/>
        <a:lstStyle/>
        <a:p>
          <a:endParaRPr lang="en-US"/>
        </a:p>
      </dgm:t>
    </dgm:pt>
    <dgm:pt modelId="{95590057-EA65-4BD6-99B5-81CD9E686DE9}" type="pres">
      <dgm:prSet presAssocID="{8A205060-57AB-4E51-BEE7-109B18C78BF8}" presName="Name0" presStyleCnt="0">
        <dgm:presLayoutVars>
          <dgm:chMax/>
          <dgm:chPref/>
          <dgm:dir/>
        </dgm:presLayoutVars>
      </dgm:prSet>
      <dgm:spPr/>
    </dgm:pt>
    <dgm:pt modelId="{C736D48C-BDE0-46E2-BAE4-43B6FE44DCA7}" type="pres">
      <dgm:prSet presAssocID="{086D0D1F-EC6A-43B8-A445-51DFD46F2727}" presName="parenttextcomposite" presStyleCnt="0"/>
      <dgm:spPr/>
    </dgm:pt>
    <dgm:pt modelId="{40361CD4-D2AF-46B8-B4C0-580BAA53C974}" type="pres">
      <dgm:prSet presAssocID="{086D0D1F-EC6A-43B8-A445-51DFD46F2727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FCC39F44-6718-4DF7-82A6-55A6ABDA1A66}" type="pres">
      <dgm:prSet presAssocID="{086D0D1F-EC6A-43B8-A445-51DFD46F2727}" presName="composite" presStyleCnt="0"/>
      <dgm:spPr/>
    </dgm:pt>
    <dgm:pt modelId="{7DC27261-6490-4E25-964A-FEDBA54450EC}" type="pres">
      <dgm:prSet presAssocID="{086D0D1F-EC6A-43B8-A445-51DFD46F2727}" presName="chevron1" presStyleLbl="alignNode1" presStyleIdx="0" presStyleCnt="21"/>
      <dgm:spPr/>
    </dgm:pt>
    <dgm:pt modelId="{36A7E9EA-8DF9-4315-ACD1-6CB9256EC438}" type="pres">
      <dgm:prSet presAssocID="{086D0D1F-EC6A-43B8-A445-51DFD46F2727}" presName="chevron2" presStyleLbl="alignNode1" presStyleIdx="1" presStyleCnt="21"/>
      <dgm:spPr/>
    </dgm:pt>
    <dgm:pt modelId="{27146AF6-2CA8-4E62-98A4-52E1DF87AA40}" type="pres">
      <dgm:prSet presAssocID="{086D0D1F-EC6A-43B8-A445-51DFD46F2727}" presName="chevron3" presStyleLbl="alignNode1" presStyleIdx="2" presStyleCnt="21"/>
      <dgm:spPr/>
    </dgm:pt>
    <dgm:pt modelId="{6101FDBC-00CE-4675-A7DD-4C5F48893B77}" type="pres">
      <dgm:prSet presAssocID="{086D0D1F-EC6A-43B8-A445-51DFD46F2727}" presName="chevron4" presStyleLbl="alignNode1" presStyleIdx="3" presStyleCnt="21"/>
      <dgm:spPr/>
    </dgm:pt>
    <dgm:pt modelId="{B43013CE-62E3-481D-B594-9C02C28E33E2}" type="pres">
      <dgm:prSet presAssocID="{086D0D1F-EC6A-43B8-A445-51DFD46F2727}" presName="chevron5" presStyleLbl="alignNode1" presStyleIdx="4" presStyleCnt="21"/>
      <dgm:spPr/>
    </dgm:pt>
    <dgm:pt modelId="{7E160E29-00E3-4553-A696-E43EA8096AEB}" type="pres">
      <dgm:prSet presAssocID="{086D0D1F-EC6A-43B8-A445-51DFD46F2727}" presName="chevron6" presStyleLbl="alignNode1" presStyleIdx="5" presStyleCnt="21"/>
      <dgm:spPr/>
    </dgm:pt>
    <dgm:pt modelId="{D4A9FAF9-656B-46F4-B351-8A1F669400B9}" type="pres">
      <dgm:prSet presAssocID="{086D0D1F-EC6A-43B8-A445-51DFD46F2727}" presName="chevron7" presStyleLbl="alignNode1" presStyleIdx="6" presStyleCnt="21"/>
      <dgm:spPr/>
    </dgm:pt>
    <dgm:pt modelId="{E8C6FAFC-E03B-4CFD-8C7D-CDB26DE050A6}" type="pres">
      <dgm:prSet presAssocID="{086D0D1F-EC6A-43B8-A445-51DFD46F2727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2B4C6D23-1510-4478-9F8F-A51757BB83E1}" type="pres">
      <dgm:prSet presAssocID="{8134C281-815A-4B91-9C7C-1C5C647C0881}" presName="sibTrans" presStyleCnt="0"/>
      <dgm:spPr/>
    </dgm:pt>
    <dgm:pt modelId="{9DF95AE3-4312-4ADB-A560-A9A2D660FA87}" type="pres">
      <dgm:prSet presAssocID="{D61C3033-F711-455F-B09D-B73FD84584DB}" presName="parenttextcomposite" presStyleCnt="0"/>
      <dgm:spPr/>
    </dgm:pt>
    <dgm:pt modelId="{AED419D3-3D74-43BF-A48B-12D88ADE0414}" type="pres">
      <dgm:prSet presAssocID="{D61C3033-F711-455F-B09D-B73FD84584D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08F856CD-7A5E-4461-B090-D245029035D7}" type="pres">
      <dgm:prSet presAssocID="{D61C3033-F711-455F-B09D-B73FD84584DB}" presName="composite" presStyleCnt="0"/>
      <dgm:spPr/>
    </dgm:pt>
    <dgm:pt modelId="{29977557-8530-4D00-A063-C3A5BF9D2483}" type="pres">
      <dgm:prSet presAssocID="{D61C3033-F711-455F-B09D-B73FD84584DB}" presName="chevron1" presStyleLbl="alignNode1" presStyleIdx="7" presStyleCnt="21"/>
      <dgm:spPr/>
    </dgm:pt>
    <dgm:pt modelId="{CB9DD406-B4FC-482F-BADB-2A6A124DD77F}" type="pres">
      <dgm:prSet presAssocID="{D61C3033-F711-455F-B09D-B73FD84584DB}" presName="chevron2" presStyleLbl="alignNode1" presStyleIdx="8" presStyleCnt="21"/>
      <dgm:spPr/>
    </dgm:pt>
    <dgm:pt modelId="{F79A809A-406E-4CC9-90E4-47D2001FF864}" type="pres">
      <dgm:prSet presAssocID="{D61C3033-F711-455F-B09D-B73FD84584DB}" presName="chevron3" presStyleLbl="alignNode1" presStyleIdx="9" presStyleCnt="21"/>
      <dgm:spPr/>
    </dgm:pt>
    <dgm:pt modelId="{6F9BE76A-1651-4B13-A864-02F0C02C4CA7}" type="pres">
      <dgm:prSet presAssocID="{D61C3033-F711-455F-B09D-B73FD84584DB}" presName="chevron4" presStyleLbl="alignNode1" presStyleIdx="10" presStyleCnt="21"/>
      <dgm:spPr/>
    </dgm:pt>
    <dgm:pt modelId="{3E21FC93-1E1B-4641-ADB4-364EB3FFC10C}" type="pres">
      <dgm:prSet presAssocID="{D61C3033-F711-455F-B09D-B73FD84584DB}" presName="chevron5" presStyleLbl="alignNode1" presStyleIdx="11" presStyleCnt="21"/>
      <dgm:spPr/>
    </dgm:pt>
    <dgm:pt modelId="{0C961C67-5ECB-4BDB-A01E-3796AF128003}" type="pres">
      <dgm:prSet presAssocID="{D61C3033-F711-455F-B09D-B73FD84584DB}" presName="chevron6" presStyleLbl="alignNode1" presStyleIdx="12" presStyleCnt="21"/>
      <dgm:spPr/>
    </dgm:pt>
    <dgm:pt modelId="{0778AF91-8714-4160-9643-6B9B8D928099}" type="pres">
      <dgm:prSet presAssocID="{D61C3033-F711-455F-B09D-B73FD84584DB}" presName="chevron7" presStyleLbl="alignNode1" presStyleIdx="13" presStyleCnt="21"/>
      <dgm:spPr/>
    </dgm:pt>
    <dgm:pt modelId="{4E42EE19-B3EE-4D55-A009-DE1205ADA1C1}" type="pres">
      <dgm:prSet presAssocID="{D61C3033-F711-455F-B09D-B73FD84584D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610ABA4F-B4C1-4569-8DBF-4ED819EACE7E}" type="pres">
      <dgm:prSet presAssocID="{56CEBD8C-CB3D-4044-BB07-D06E83E1B5DD}" presName="sibTrans" presStyleCnt="0"/>
      <dgm:spPr/>
    </dgm:pt>
    <dgm:pt modelId="{375158CF-AE7C-4D61-AB93-95F7029C35F8}" type="pres">
      <dgm:prSet presAssocID="{37EB0D2A-0A21-48AA-8224-B65090FB69D5}" presName="parenttextcomposite" presStyleCnt="0"/>
      <dgm:spPr/>
    </dgm:pt>
    <dgm:pt modelId="{2F5C1410-13AC-47B3-A4F0-B60C20CE241F}" type="pres">
      <dgm:prSet presAssocID="{37EB0D2A-0A21-48AA-8224-B65090FB69D5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3CE80229-A51C-4F16-A9A4-9ED9F3FC0601}" type="pres">
      <dgm:prSet presAssocID="{37EB0D2A-0A21-48AA-8224-B65090FB69D5}" presName="composite" presStyleCnt="0"/>
      <dgm:spPr/>
    </dgm:pt>
    <dgm:pt modelId="{136B8201-BD7E-4BED-98A8-5B4A21CD9C65}" type="pres">
      <dgm:prSet presAssocID="{37EB0D2A-0A21-48AA-8224-B65090FB69D5}" presName="chevron1" presStyleLbl="alignNode1" presStyleIdx="14" presStyleCnt="21"/>
      <dgm:spPr/>
    </dgm:pt>
    <dgm:pt modelId="{593A310E-3697-4275-8BC6-2DE3D061A4F1}" type="pres">
      <dgm:prSet presAssocID="{37EB0D2A-0A21-48AA-8224-B65090FB69D5}" presName="chevron2" presStyleLbl="alignNode1" presStyleIdx="15" presStyleCnt="21"/>
      <dgm:spPr/>
    </dgm:pt>
    <dgm:pt modelId="{099668A2-5A0C-432C-A03C-D2DA41FBBBEB}" type="pres">
      <dgm:prSet presAssocID="{37EB0D2A-0A21-48AA-8224-B65090FB69D5}" presName="chevron3" presStyleLbl="alignNode1" presStyleIdx="16" presStyleCnt="21"/>
      <dgm:spPr/>
    </dgm:pt>
    <dgm:pt modelId="{919C8903-9611-4546-9DE9-7E5E60F8D775}" type="pres">
      <dgm:prSet presAssocID="{37EB0D2A-0A21-48AA-8224-B65090FB69D5}" presName="chevron4" presStyleLbl="alignNode1" presStyleIdx="17" presStyleCnt="21"/>
      <dgm:spPr/>
    </dgm:pt>
    <dgm:pt modelId="{64D04421-C5B0-40EC-A5BE-A9AA3F7779ED}" type="pres">
      <dgm:prSet presAssocID="{37EB0D2A-0A21-48AA-8224-B65090FB69D5}" presName="chevron5" presStyleLbl="alignNode1" presStyleIdx="18" presStyleCnt="21"/>
      <dgm:spPr/>
    </dgm:pt>
    <dgm:pt modelId="{39C422F0-A93E-4392-9361-5248B8259FE1}" type="pres">
      <dgm:prSet presAssocID="{37EB0D2A-0A21-48AA-8224-B65090FB69D5}" presName="chevron6" presStyleLbl="alignNode1" presStyleIdx="19" presStyleCnt="21"/>
      <dgm:spPr/>
    </dgm:pt>
    <dgm:pt modelId="{FFEF8125-304C-4F8A-8689-66CAD0223306}" type="pres">
      <dgm:prSet presAssocID="{37EB0D2A-0A21-48AA-8224-B65090FB69D5}" presName="chevron7" presStyleLbl="alignNode1" presStyleIdx="20" presStyleCnt="21"/>
      <dgm:spPr/>
    </dgm:pt>
    <dgm:pt modelId="{5963CC37-9D83-4340-BD1C-77BE36B1AB4D}" type="pres">
      <dgm:prSet presAssocID="{37EB0D2A-0A21-48AA-8224-B65090FB69D5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113AC443-724A-41F5-AF80-B178AA27E282}" srcId="{37EB0D2A-0A21-48AA-8224-B65090FB69D5}" destId="{AA66EC12-21F6-444E-82ED-6C26EE32B500}" srcOrd="0" destOrd="0" parTransId="{C47B6537-DE23-4CAD-B971-18CC8A866FA1}" sibTransId="{1BD0D56C-F82E-4C0F-8834-6001691DBD32}"/>
    <dgm:cxn modelId="{C3799D53-11FB-4204-8B5A-84F2276AAAB9}" srcId="{8A205060-57AB-4E51-BEE7-109B18C78BF8}" destId="{37EB0D2A-0A21-48AA-8224-B65090FB69D5}" srcOrd="2" destOrd="0" parTransId="{C6D3339A-20D5-4FC8-9300-3945DB463DB5}" sibTransId="{8CF2B10A-5424-4B04-9FA8-EEFCB0EE4F23}"/>
    <dgm:cxn modelId="{04DEF353-3A72-4FA4-A6AB-891E3CFE3FE9}" type="presOf" srcId="{73AD7DE9-A14E-4F51-8448-E3F3D9EBBA4D}" destId="{4E42EE19-B3EE-4D55-A009-DE1205ADA1C1}" srcOrd="0" destOrd="0" presId="urn:microsoft.com/office/officeart/2008/layout/VerticalAccentList"/>
    <dgm:cxn modelId="{6122C47F-C7EA-4C2C-98B9-3845995BD864}" srcId="{D61C3033-F711-455F-B09D-B73FD84584DB}" destId="{73AD7DE9-A14E-4F51-8448-E3F3D9EBBA4D}" srcOrd="0" destOrd="0" parTransId="{F4D934E9-8918-4ED1-8369-814A0938758D}" sibTransId="{7E2FABB4-F13B-40E6-AC5F-8C80C7969C20}"/>
    <dgm:cxn modelId="{BD13F980-EDDB-436A-B246-93901AC2C54B}" type="presOf" srcId="{086D0D1F-EC6A-43B8-A445-51DFD46F2727}" destId="{40361CD4-D2AF-46B8-B4C0-580BAA53C974}" srcOrd="0" destOrd="0" presId="urn:microsoft.com/office/officeart/2008/layout/VerticalAccentList"/>
    <dgm:cxn modelId="{E0CBF6AB-97D3-4C7D-9C15-A7119A5AC37F}" srcId="{8A205060-57AB-4E51-BEE7-109B18C78BF8}" destId="{086D0D1F-EC6A-43B8-A445-51DFD46F2727}" srcOrd="0" destOrd="0" parTransId="{3F7465DB-1785-497B-BDD1-779C6052DCE7}" sibTransId="{8134C281-815A-4B91-9C7C-1C5C647C0881}"/>
    <dgm:cxn modelId="{4D87F2B5-5EEF-4F05-9880-AAE2C55DDE99}" type="presOf" srcId="{8A205060-57AB-4E51-BEE7-109B18C78BF8}" destId="{95590057-EA65-4BD6-99B5-81CD9E686DE9}" srcOrd="0" destOrd="0" presId="urn:microsoft.com/office/officeart/2008/layout/VerticalAccentList"/>
    <dgm:cxn modelId="{1AF7A5C1-B88A-4ADC-93DB-6704C2A2A145}" type="presOf" srcId="{AA66EC12-21F6-444E-82ED-6C26EE32B500}" destId="{5963CC37-9D83-4340-BD1C-77BE36B1AB4D}" srcOrd="0" destOrd="0" presId="urn:microsoft.com/office/officeart/2008/layout/VerticalAccentList"/>
    <dgm:cxn modelId="{EE107FCD-5E3C-4090-BE87-D1D99B463A2B}" srcId="{8A205060-57AB-4E51-BEE7-109B18C78BF8}" destId="{D61C3033-F711-455F-B09D-B73FD84584DB}" srcOrd="1" destOrd="0" parTransId="{9328AD85-2DEC-4587-94A5-349DC08BBFA4}" sibTransId="{56CEBD8C-CB3D-4044-BB07-D06E83E1B5DD}"/>
    <dgm:cxn modelId="{312587DE-6729-46BE-A99E-B303EC599C34}" srcId="{086D0D1F-EC6A-43B8-A445-51DFD46F2727}" destId="{9CD6021F-6327-4C9B-9FBB-7C1D06DBA79D}" srcOrd="0" destOrd="0" parTransId="{244F6AAC-21EF-4690-A1C1-D056C8F7D5FA}" sibTransId="{431AB426-A42B-41F6-8B50-8CEFAFAF3EBC}"/>
    <dgm:cxn modelId="{77A321F1-2CD0-4BC3-B53E-731380288C61}" type="presOf" srcId="{D61C3033-F711-455F-B09D-B73FD84584DB}" destId="{AED419D3-3D74-43BF-A48B-12D88ADE0414}" srcOrd="0" destOrd="0" presId="urn:microsoft.com/office/officeart/2008/layout/VerticalAccentList"/>
    <dgm:cxn modelId="{AE797AF4-D594-484D-B286-19747120DFB4}" type="presOf" srcId="{37EB0D2A-0A21-48AA-8224-B65090FB69D5}" destId="{2F5C1410-13AC-47B3-A4F0-B60C20CE241F}" srcOrd="0" destOrd="0" presId="urn:microsoft.com/office/officeart/2008/layout/VerticalAccentList"/>
    <dgm:cxn modelId="{3724A1F4-BDDF-45EF-807F-2843E1092826}" type="presOf" srcId="{9CD6021F-6327-4C9B-9FBB-7C1D06DBA79D}" destId="{E8C6FAFC-E03B-4CFD-8C7D-CDB26DE050A6}" srcOrd="0" destOrd="0" presId="urn:microsoft.com/office/officeart/2008/layout/VerticalAccentList"/>
    <dgm:cxn modelId="{C3265968-4D5E-4C03-8D80-D7058CCCA8D9}" type="presParOf" srcId="{95590057-EA65-4BD6-99B5-81CD9E686DE9}" destId="{C736D48C-BDE0-46E2-BAE4-43B6FE44DCA7}" srcOrd="0" destOrd="0" presId="urn:microsoft.com/office/officeart/2008/layout/VerticalAccentList"/>
    <dgm:cxn modelId="{91306E5E-0116-4757-BC29-625205B1DE37}" type="presParOf" srcId="{C736D48C-BDE0-46E2-BAE4-43B6FE44DCA7}" destId="{40361CD4-D2AF-46B8-B4C0-580BAA53C974}" srcOrd="0" destOrd="0" presId="urn:microsoft.com/office/officeart/2008/layout/VerticalAccentList"/>
    <dgm:cxn modelId="{528D1511-21F3-4462-9CC2-777721BCA34D}" type="presParOf" srcId="{95590057-EA65-4BD6-99B5-81CD9E686DE9}" destId="{FCC39F44-6718-4DF7-82A6-55A6ABDA1A66}" srcOrd="1" destOrd="0" presId="urn:microsoft.com/office/officeart/2008/layout/VerticalAccentList"/>
    <dgm:cxn modelId="{379006CD-CFB8-4D60-B929-3E458C1601DE}" type="presParOf" srcId="{FCC39F44-6718-4DF7-82A6-55A6ABDA1A66}" destId="{7DC27261-6490-4E25-964A-FEDBA54450EC}" srcOrd="0" destOrd="0" presId="urn:microsoft.com/office/officeart/2008/layout/VerticalAccentList"/>
    <dgm:cxn modelId="{2CA439D3-26FA-454D-BC78-4EB5109B1D16}" type="presParOf" srcId="{FCC39F44-6718-4DF7-82A6-55A6ABDA1A66}" destId="{36A7E9EA-8DF9-4315-ACD1-6CB9256EC438}" srcOrd="1" destOrd="0" presId="urn:microsoft.com/office/officeart/2008/layout/VerticalAccentList"/>
    <dgm:cxn modelId="{2AAC6587-8F10-47D9-BE35-095A13BB4807}" type="presParOf" srcId="{FCC39F44-6718-4DF7-82A6-55A6ABDA1A66}" destId="{27146AF6-2CA8-4E62-98A4-52E1DF87AA40}" srcOrd="2" destOrd="0" presId="urn:microsoft.com/office/officeart/2008/layout/VerticalAccentList"/>
    <dgm:cxn modelId="{C76B63EE-F7BA-4EC3-B419-7BECD71F86EC}" type="presParOf" srcId="{FCC39F44-6718-4DF7-82A6-55A6ABDA1A66}" destId="{6101FDBC-00CE-4675-A7DD-4C5F48893B77}" srcOrd="3" destOrd="0" presId="urn:microsoft.com/office/officeart/2008/layout/VerticalAccentList"/>
    <dgm:cxn modelId="{5368C245-0C72-44E3-8954-FD4DBB0D1197}" type="presParOf" srcId="{FCC39F44-6718-4DF7-82A6-55A6ABDA1A66}" destId="{B43013CE-62E3-481D-B594-9C02C28E33E2}" srcOrd="4" destOrd="0" presId="urn:microsoft.com/office/officeart/2008/layout/VerticalAccentList"/>
    <dgm:cxn modelId="{94218B5C-4926-4CFD-9809-4932CB060A99}" type="presParOf" srcId="{FCC39F44-6718-4DF7-82A6-55A6ABDA1A66}" destId="{7E160E29-00E3-4553-A696-E43EA8096AEB}" srcOrd="5" destOrd="0" presId="urn:microsoft.com/office/officeart/2008/layout/VerticalAccentList"/>
    <dgm:cxn modelId="{885329DA-19A1-41E2-A1B4-C7643B86E04D}" type="presParOf" srcId="{FCC39F44-6718-4DF7-82A6-55A6ABDA1A66}" destId="{D4A9FAF9-656B-46F4-B351-8A1F669400B9}" srcOrd="6" destOrd="0" presId="urn:microsoft.com/office/officeart/2008/layout/VerticalAccentList"/>
    <dgm:cxn modelId="{C361E6CB-0FF5-4942-938E-A5AEB1A89652}" type="presParOf" srcId="{FCC39F44-6718-4DF7-82A6-55A6ABDA1A66}" destId="{E8C6FAFC-E03B-4CFD-8C7D-CDB26DE050A6}" srcOrd="7" destOrd="0" presId="urn:microsoft.com/office/officeart/2008/layout/VerticalAccentList"/>
    <dgm:cxn modelId="{0188F2A6-A20E-4C11-9998-01462C9A66D7}" type="presParOf" srcId="{95590057-EA65-4BD6-99B5-81CD9E686DE9}" destId="{2B4C6D23-1510-4478-9F8F-A51757BB83E1}" srcOrd="2" destOrd="0" presId="urn:microsoft.com/office/officeart/2008/layout/VerticalAccentList"/>
    <dgm:cxn modelId="{D9F77379-6CEC-4719-A069-BCC916153317}" type="presParOf" srcId="{95590057-EA65-4BD6-99B5-81CD9E686DE9}" destId="{9DF95AE3-4312-4ADB-A560-A9A2D660FA87}" srcOrd="3" destOrd="0" presId="urn:microsoft.com/office/officeart/2008/layout/VerticalAccentList"/>
    <dgm:cxn modelId="{E559A69F-5DF7-4EEC-B04C-FB4796ADE233}" type="presParOf" srcId="{9DF95AE3-4312-4ADB-A560-A9A2D660FA87}" destId="{AED419D3-3D74-43BF-A48B-12D88ADE0414}" srcOrd="0" destOrd="0" presId="urn:microsoft.com/office/officeart/2008/layout/VerticalAccentList"/>
    <dgm:cxn modelId="{A74232C5-D5A0-4574-ADB4-17B1E5040DCB}" type="presParOf" srcId="{95590057-EA65-4BD6-99B5-81CD9E686DE9}" destId="{08F856CD-7A5E-4461-B090-D245029035D7}" srcOrd="4" destOrd="0" presId="urn:microsoft.com/office/officeart/2008/layout/VerticalAccentList"/>
    <dgm:cxn modelId="{80A44B41-6404-4137-8465-C92786D263FE}" type="presParOf" srcId="{08F856CD-7A5E-4461-B090-D245029035D7}" destId="{29977557-8530-4D00-A063-C3A5BF9D2483}" srcOrd="0" destOrd="0" presId="urn:microsoft.com/office/officeart/2008/layout/VerticalAccentList"/>
    <dgm:cxn modelId="{FE13F2C1-59CF-47BC-B9BD-CD94CA1272B7}" type="presParOf" srcId="{08F856CD-7A5E-4461-B090-D245029035D7}" destId="{CB9DD406-B4FC-482F-BADB-2A6A124DD77F}" srcOrd="1" destOrd="0" presId="urn:microsoft.com/office/officeart/2008/layout/VerticalAccentList"/>
    <dgm:cxn modelId="{E41A0A2A-9A54-4524-8C27-F24F0307C3EE}" type="presParOf" srcId="{08F856CD-7A5E-4461-B090-D245029035D7}" destId="{F79A809A-406E-4CC9-90E4-47D2001FF864}" srcOrd="2" destOrd="0" presId="urn:microsoft.com/office/officeart/2008/layout/VerticalAccentList"/>
    <dgm:cxn modelId="{06A8F4CC-728B-4535-9F49-60A9215AB786}" type="presParOf" srcId="{08F856CD-7A5E-4461-B090-D245029035D7}" destId="{6F9BE76A-1651-4B13-A864-02F0C02C4CA7}" srcOrd="3" destOrd="0" presId="urn:microsoft.com/office/officeart/2008/layout/VerticalAccentList"/>
    <dgm:cxn modelId="{7B676E3F-0B4D-4EA3-926B-BE5AD38BFF9B}" type="presParOf" srcId="{08F856CD-7A5E-4461-B090-D245029035D7}" destId="{3E21FC93-1E1B-4641-ADB4-364EB3FFC10C}" srcOrd="4" destOrd="0" presId="urn:microsoft.com/office/officeart/2008/layout/VerticalAccentList"/>
    <dgm:cxn modelId="{56140A83-D3AC-4513-A270-268788FB39EB}" type="presParOf" srcId="{08F856CD-7A5E-4461-B090-D245029035D7}" destId="{0C961C67-5ECB-4BDB-A01E-3796AF128003}" srcOrd="5" destOrd="0" presId="urn:microsoft.com/office/officeart/2008/layout/VerticalAccentList"/>
    <dgm:cxn modelId="{E17F5028-313E-47C7-91AB-4B76C326BACD}" type="presParOf" srcId="{08F856CD-7A5E-4461-B090-D245029035D7}" destId="{0778AF91-8714-4160-9643-6B9B8D928099}" srcOrd="6" destOrd="0" presId="urn:microsoft.com/office/officeart/2008/layout/VerticalAccentList"/>
    <dgm:cxn modelId="{1099E652-2B28-4671-B76D-9668D311D822}" type="presParOf" srcId="{08F856CD-7A5E-4461-B090-D245029035D7}" destId="{4E42EE19-B3EE-4D55-A009-DE1205ADA1C1}" srcOrd="7" destOrd="0" presId="urn:microsoft.com/office/officeart/2008/layout/VerticalAccentList"/>
    <dgm:cxn modelId="{3C442E3C-952C-4B94-B14B-1913C1507D71}" type="presParOf" srcId="{95590057-EA65-4BD6-99B5-81CD9E686DE9}" destId="{610ABA4F-B4C1-4569-8DBF-4ED819EACE7E}" srcOrd="5" destOrd="0" presId="urn:microsoft.com/office/officeart/2008/layout/VerticalAccentList"/>
    <dgm:cxn modelId="{F6123556-87DE-45F8-BF5D-076A10870369}" type="presParOf" srcId="{95590057-EA65-4BD6-99B5-81CD9E686DE9}" destId="{375158CF-AE7C-4D61-AB93-95F7029C35F8}" srcOrd="6" destOrd="0" presId="urn:microsoft.com/office/officeart/2008/layout/VerticalAccentList"/>
    <dgm:cxn modelId="{7ED98618-A68B-4032-BBE7-E1590F9B1584}" type="presParOf" srcId="{375158CF-AE7C-4D61-AB93-95F7029C35F8}" destId="{2F5C1410-13AC-47B3-A4F0-B60C20CE241F}" srcOrd="0" destOrd="0" presId="urn:microsoft.com/office/officeart/2008/layout/VerticalAccentList"/>
    <dgm:cxn modelId="{AE9977DC-E8B6-4F9F-9B56-F6981971A4A1}" type="presParOf" srcId="{95590057-EA65-4BD6-99B5-81CD9E686DE9}" destId="{3CE80229-A51C-4F16-A9A4-9ED9F3FC0601}" srcOrd="7" destOrd="0" presId="urn:microsoft.com/office/officeart/2008/layout/VerticalAccentList"/>
    <dgm:cxn modelId="{EA2B266A-462B-4459-8FD0-9D619F0A3077}" type="presParOf" srcId="{3CE80229-A51C-4F16-A9A4-9ED9F3FC0601}" destId="{136B8201-BD7E-4BED-98A8-5B4A21CD9C65}" srcOrd="0" destOrd="0" presId="urn:microsoft.com/office/officeart/2008/layout/VerticalAccentList"/>
    <dgm:cxn modelId="{0AD8C09A-E6DC-4345-B8B3-30B3A5654B56}" type="presParOf" srcId="{3CE80229-A51C-4F16-A9A4-9ED9F3FC0601}" destId="{593A310E-3697-4275-8BC6-2DE3D061A4F1}" srcOrd="1" destOrd="0" presId="urn:microsoft.com/office/officeart/2008/layout/VerticalAccentList"/>
    <dgm:cxn modelId="{D7C0888C-7FE1-4767-9539-F8ADA8AF9B05}" type="presParOf" srcId="{3CE80229-A51C-4F16-A9A4-9ED9F3FC0601}" destId="{099668A2-5A0C-432C-A03C-D2DA41FBBBEB}" srcOrd="2" destOrd="0" presId="urn:microsoft.com/office/officeart/2008/layout/VerticalAccentList"/>
    <dgm:cxn modelId="{308EFE4C-DCF6-470E-8AD2-8204F4C7BD4A}" type="presParOf" srcId="{3CE80229-A51C-4F16-A9A4-9ED9F3FC0601}" destId="{919C8903-9611-4546-9DE9-7E5E60F8D775}" srcOrd="3" destOrd="0" presId="urn:microsoft.com/office/officeart/2008/layout/VerticalAccentList"/>
    <dgm:cxn modelId="{D06ECE8E-ED6B-4D3A-9CFC-66B40F82E64F}" type="presParOf" srcId="{3CE80229-A51C-4F16-A9A4-9ED9F3FC0601}" destId="{64D04421-C5B0-40EC-A5BE-A9AA3F7779ED}" srcOrd="4" destOrd="0" presId="urn:microsoft.com/office/officeart/2008/layout/VerticalAccentList"/>
    <dgm:cxn modelId="{D618B4C5-2EA3-4BA3-BDE2-AEEE082F7DD9}" type="presParOf" srcId="{3CE80229-A51C-4F16-A9A4-9ED9F3FC0601}" destId="{39C422F0-A93E-4392-9361-5248B8259FE1}" srcOrd="5" destOrd="0" presId="urn:microsoft.com/office/officeart/2008/layout/VerticalAccentList"/>
    <dgm:cxn modelId="{6A0BCBA6-B50B-413D-95DF-11B071B98D89}" type="presParOf" srcId="{3CE80229-A51C-4F16-A9A4-9ED9F3FC0601}" destId="{FFEF8125-304C-4F8A-8689-66CAD0223306}" srcOrd="6" destOrd="0" presId="urn:microsoft.com/office/officeart/2008/layout/VerticalAccentList"/>
    <dgm:cxn modelId="{CB80B1AB-273E-4D31-988B-4DB2F6C66D3E}" type="presParOf" srcId="{3CE80229-A51C-4F16-A9A4-9ED9F3FC0601}" destId="{5963CC37-9D83-4340-BD1C-77BE36B1AB4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0386D1-B7BE-49C1-B25B-331D26BD922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849A23-9EFC-470C-A3E4-979EC333580D}">
      <dgm:prSet phldrT="[Text]" custT="1"/>
      <dgm:spPr/>
      <dgm:t>
        <a:bodyPr/>
        <a:lstStyle/>
        <a:p>
          <a:r>
            <a:rPr lang="en-US" sz="2000" dirty="0"/>
            <a:t>Data Collection</a:t>
          </a:r>
          <a:endParaRPr lang="en-IN" sz="2000" dirty="0"/>
        </a:p>
      </dgm:t>
    </dgm:pt>
    <dgm:pt modelId="{758409EA-7292-4155-B2F4-B2BB6B8BD965}" type="parTrans" cxnId="{9DE1D714-E093-474C-9C56-C06C2CDE8433}">
      <dgm:prSet/>
      <dgm:spPr/>
      <dgm:t>
        <a:bodyPr/>
        <a:lstStyle/>
        <a:p>
          <a:endParaRPr lang="en-IN"/>
        </a:p>
      </dgm:t>
    </dgm:pt>
    <dgm:pt modelId="{AF5A8EB9-90DF-4C4C-9E46-E5F1F4139F74}" type="sibTrans" cxnId="{9DE1D714-E093-474C-9C56-C06C2CDE8433}">
      <dgm:prSet/>
      <dgm:spPr/>
      <dgm:t>
        <a:bodyPr/>
        <a:lstStyle/>
        <a:p>
          <a:endParaRPr lang="en-IN"/>
        </a:p>
      </dgm:t>
    </dgm:pt>
    <dgm:pt modelId="{2C0A5F95-B4A7-4ECA-9433-2465DB98117F}">
      <dgm:prSet phldrT="[Text]" custT="1"/>
      <dgm:spPr/>
      <dgm:t>
        <a:bodyPr/>
        <a:lstStyle/>
        <a:p>
          <a:r>
            <a:rPr lang="en-US" sz="2000" dirty="0"/>
            <a:t>Data Preprocessing</a:t>
          </a:r>
          <a:endParaRPr lang="en-IN" sz="2000" dirty="0"/>
        </a:p>
      </dgm:t>
    </dgm:pt>
    <dgm:pt modelId="{DB289A06-DA05-4263-BF45-4855E48ABED6}" type="parTrans" cxnId="{CB14408A-0C3C-40D6-A297-DB21E3188285}">
      <dgm:prSet/>
      <dgm:spPr/>
      <dgm:t>
        <a:bodyPr/>
        <a:lstStyle/>
        <a:p>
          <a:endParaRPr lang="en-IN"/>
        </a:p>
      </dgm:t>
    </dgm:pt>
    <dgm:pt modelId="{4E3466C5-2CA2-4120-B2AE-D80071FF5AD9}" type="sibTrans" cxnId="{CB14408A-0C3C-40D6-A297-DB21E3188285}">
      <dgm:prSet/>
      <dgm:spPr/>
      <dgm:t>
        <a:bodyPr/>
        <a:lstStyle/>
        <a:p>
          <a:endParaRPr lang="en-IN"/>
        </a:p>
      </dgm:t>
    </dgm:pt>
    <dgm:pt modelId="{83E9AC61-A52E-4CA9-9B8D-9CB1A9E52A03}">
      <dgm:prSet phldrT="[Text]" custT="1"/>
      <dgm:spPr/>
      <dgm:t>
        <a:bodyPr/>
        <a:lstStyle/>
        <a:p>
          <a:r>
            <a:rPr lang="en-US" sz="2000" dirty="0"/>
            <a:t>Feature Engineering</a:t>
          </a:r>
          <a:endParaRPr lang="en-IN" sz="2000" dirty="0"/>
        </a:p>
      </dgm:t>
    </dgm:pt>
    <dgm:pt modelId="{29746991-AA3D-4989-9995-026127F50194}" type="parTrans" cxnId="{527CF699-2BAD-4D21-9EA5-83B9C6D96D79}">
      <dgm:prSet/>
      <dgm:spPr/>
      <dgm:t>
        <a:bodyPr/>
        <a:lstStyle/>
        <a:p>
          <a:endParaRPr lang="en-IN"/>
        </a:p>
      </dgm:t>
    </dgm:pt>
    <dgm:pt modelId="{FAB08BD9-2C91-4AE4-8BF3-ECB432611A44}" type="sibTrans" cxnId="{527CF699-2BAD-4D21-9EA5-83B9C6D96D79}">
      <dgm:prSet/>
      <dgm:spPr/>
      <dgm:t>
        <a:bodyPr/>
        <a:lstStyle/>
        <a:p>
          <a:endParaRPr lang="en-IN"/>
        </a:p>
      </dgm:t>
    </dgm:pt>
    <dgm:pt modelId="{27A87BD2-4BF6-4292-83AD-94A1FFBF6092}">
      <dgm:prSet phldrT="[Text]" custT="1"/>
      <dgm:spPr/>
      <dgm:t>
        <a:bodyPr/>
        <a:lstStyle/>
        <a:p>
          <a:r>
            <a:rPr lang="en-US" sz="2000" dirty="0"/>
            <a:t>Model Selection</a:t>
          </a:r>
          <a:endParaRPr lang="en-IN" sz="2000" dirty="0"/>
        </a:p>
      </dgm:t>
    </dgm:pt>
    <dgm:pt modelId="{9FCAA157-AAEB-4E85-9821-256DE7138DB1}" type="parTrans" cxnId="{3D32D525-6394-4CA6-B629-FFA4ECDD15CC}">
      <dgm:prSet/>
      <dgm:spPr/>
      <dgm:t>
        <a:bodyPr/>
        <a:lstStyle/>
        <a:p>
          <a:endParaRPr lang="en-IN"/>
        </a:p>
      </dgm:t>
    </dgm:pt>
    <dgm:pt modelId="{E5E56C37-7AA2-4D92-B54B-FFE89476C415}" type="sibTrans" cxnId="{3D32D525-6394-4CA6-B629-FFA4ECDD15CC}">
      <dgm:prSet/>
      <dgm:spPr/>
      <dgm:t>
        <a:bodyPr/>
        <a:lstStyle/>
        <a:p>
          <a:endParaRPr lang="en-IN"/>
        </a:p>
      </dgm:t>
    </dgm:pt>
    <dgm:pt modelId="{21B68B07-FDD7-499C-BDFB-040095F2DE15}">
      <dgm:prSet phldrT="[Text]" custT="1"/>
      <dgm:spPr/>
      <dgm:t>
        <a:bodyPr/>
        <a:lstStyle/>
        <a:p>
          <a:r>
            <a:rPr lang="en-US" sz="2000" dirty="0"/>
            <a:t>Model Evaluation</a:t>
          </a:r>
          <a:endParaRPr lang="en-IN" sz="2000" dirty="0"/>
        </a:p>
      </dgm:t>
    </dgm:pt>
    <dgm:pt modelId="{402772C0-9494-44EF-B840-63B6D36830C6}" type="parTrans" cxnId="{35080756-93F1-4F3D-9327-A861F9890282}">
      <dgm:prSet/>
      <dgm:spPr/>
      <dgm:t>
        <a:bodyPr/>
        <a:lstStyle/>
        <a:p>
          <a:endParaRPr lang="en-IN"/>
        </a:p>
      </dgm:t>
    </dgm:pt>
    <dgm:pt modelId="{002DCEA9-2FFE-43F9-900E-C8B24C6DD843}" type="sibTrans" cxnId="{35080756-93F1-4F3D-9327-A861F9890282}">
      <dgm:prSet/>
      <dgm:spPr/>
      <dgm:t>
        <a:bodyPr/>
        <a:lstStyle/>
        <a:p>
          <a:endParaRPr lang="en-IN"/>
        </a:p>
      </dgm:t>
    </dgm:pt>
    <dgm:pt modelId="{275DC308-B732-429A-82C8-779DCA73C5F5}">
      <dgm:prSet custT="1"/>
      <dgm:spPr/>
      <dgm:t>
        <a:bodyPr/>
        <a:lstStyle/>
        <a:p>
          <a:r>
            <a:rPr lang="en-US" sz="2000" dirty="0"/>
            <a:t>Deployment(optional)</a:t>
          </a:r>
          <a:endParaRPr lang="en-IN" sz="1100" dirty="0"/>
        </a:p>
      </dgm:t>
    </dgm:pt>
    <dgm:pt modelId="{6468AD4F-1992-400C-9E3A-580F3C3DD4EC}" type="parTrans" cxnId="{CCB2249A-4BA4-47D9-BC25-D700A281B20B}">
      <dgm:prSet/>
      <dgm:spPr/>
      <dgm:t>
        <a:bodyPr/>
        <a:lstStyle/>
        <a:p>
          <a:endParaRPr lang="en-IN"/>
        </a:p>
      </dgm:t>
    </dgm:pt>
    <dgm:pt modelId="{2570D427-E2B4-4D70-A49C-D1F4E6C4C062}" type="sibTrans" cxnId="{CCB2249A-4BA4-47D9-BC25-D700A281B20B}">
      <dgm:prSet/>
      <dgm:spPr/>
      <dgm:t>
        <a:bodyPr/>
        <a:lstStyle/>
        <a:p>
          <a:endParaRPr lang="en-IN"/>
        </a:p>
      </dgm:t>
    </dgm:pt>
    <dgm:pt modelId="{54E12B02-32E2-4953-9430-9961F3E71641}" type="pres">
      <dgm:prSet presAssocID="{030386D1-B7BE-49C1-B25B-331D26BD922F}" presName="cycle" presStyleCnt="0">
        <dgm:presLayoutVars>
          <dgm:dir/>
          <dgm:resizeHandles val="exact"/>
        </dgm:presLayoutVars>
      </dgm:prSet>
      <dgm:spPr/>
    </dgm:pt>
    <dgm:pt modelId="{8A4DE8BD-C8E0-431F-97E7-A10DFC22503D}" type="pres">
      <dgm:prSet presAssocID="{68849A23-9EFC-470C-A3E4-979EC333580D}" presName="node" presStyleLbl="node1" presStyleIdx="0" presStyleCnt="6">
        <dgm:presLayoutVars>
          <dgm:bulletEnabled val="1"/>
        </dgm:presLayoutVars>
      </dgm:prSet>
      <dgm:spPr/>
    </dgm:pt>
    <dgm:pt modelId="{C8BEDFE4-028E-4564-BCC1-3F594595F9C6}" type="pres">
      <dgm:prSet presAssocID="{68849A23-9EFC-470C-A3E4-979EC333580D}" presName="spNode" presStyleCnt="0"/>
      <dgm:spPr/>
    </dgm:pt>
    <dgm:pt modelId="{0E0B4D17-7084-4B40-8851-A3D560EE3B8C}" type="pres">
      <dgm:prSet presAssocID="{AF5A8EB9-90DF-4C4C-9E46-E5F1F4139F74}" presName="sibTrans" presStyleLbl="sibTrans1D1" presStyleIdx="0" presStyleCnt="6"/>
      <dgm:spPr/>
    </dgm:pt>
    <dgm:pt modelId="{E2310003-AA07-412C-BE8C-E8DBCD7E8A7C}" type="pres">
      <dgm:prSet presAssocID="{2C0A5F95-B4A7-4ECA-9433-2465DB98117F}" presName="node" presStyleLbl="node1" presStyleIdx="1" presStyleCnt="6">
        <dgm:presLayoutVars>
          <dgm:bulletEnabled val="1"/>
        </dgm:presLayoutVars>
      </dgm:prSet>
      <dgm:spPr/>
    </dgm:pt>
    <dgm:pt modelId="{BDB69908-396D-4275-ADA9-92FBC6A66DBF}" type="pres">
      <dgm:prSet presAssocID="{2C0A5F95-B4A7-4ECA-9433-2465DB98117F}" presName="spNode" presStyleCnt="0"/>
      <dgm:spPr/>
    </dgm:pt>
    <dgm:pt modelId="{FA38235D-40DA-43D6-9E45-FE9ED9B5D400}" type="pres">
      <dgm:prSet presAssocID="{4E3466C5-2CA2-4120-B2AE-D80071FF5AD9}" presName="sibTrans" presStyleLbl="sibTrans1D1" presStyleIdx="1" presStyleCnt="6"/>
      <dgm:spPr/>
    </dgm:pt>
    <dgm:pt modelId="{3D63DA7B-0C52-49BE-97A0-E859C21618E4}" type="pres">
      <dgm:prSet presAssocID="{83E9AC61-A52E-4CA9-9B8D-9CB1A9E52A03}" presName="node" presStyleLbl="node1" presStyleIdx="2" presStyleCnt="6">
        <dgm:presLayoutVars>
          <dgm:bulletEnabled val="1"/>
        </dgm:presLayoutVars>
      </dgm:prSet>
      <dgm:spPr/>
    </dgm:pt>
    <dgm:pt modelId="{BAF2B90D-2B4F-4BFD-A70E-68E686C747B5}" type="pres">
      <dgm:prSet presAssocID="{83E9AC61-A52E-4CA9-9B8D-9CB1A9E52A03}" presName="spNode" presStyleCnt="0"/>
      <dgm:spPr/>
    </dgm:pt>
    <dgm:pt modelId="{CB5F5A59-69F6-4FA2-9522-7BEFFB7603F2}" type="pres">
      <dgm:prSet presAssocID="{FAB08BD9-2C91-4AE4-8BF3-ECB432611A44}" presName="sibTrans" presStyleLbl="sibTrans1D1" presStyleIdx="2" presStyleCnt="6"/>
      <dgm:spPr/>
    </dgm:pt>
    <dgm:pt modelId="{27A543F9-45EC-4E7C-B493-B2B9188AE4A6}" type="pres">
      <dgm:prSet presAssocID="{27A87BD2-4BF6-4292-83AD-94A1FFBF6092}" presName="node" presStyleLbl="node1" presStyleIdx="3" presStyleCnt="6" custRadScaleRad="99454">
        <dgm:presLayoutVars>
          <dgm:bulletEnabled val="1"/>
        </dgm:presLayoutVars>
      </dgm:prSet>
      <dgm:spPr/>
    </dgm:pt>
    <dgm:pt modelId="{7619419F-4395-441B-888C-E377ED19052C}" type="pres">
      <dgm:prSet presAssocID="{27A87BD2-4BF6-4292-83AD-94A1FFBF6092}" presName="spNode" presStyleCnt="0"/>
      <dgm:spPr/>
    </dgm:pt>
    <dgm:pt modelId="{67BCDDF5-25DA-4BDA-A226-212DD89C64B7}" type="pres">
      <dgm:prSet presAssocID="{E5E56C37-7AA2-4D92-B54B-FFE89476C415}" presName="sibTrans" presStyleLbl="sibTrans1D1" presStyleIdx="3" presStyleCnt="6"/>
      <dgm:spPr/>
    </dgm:pt>
    <dgm:pt modelId="{81296F23-92AE-48D4-BE7A-8A5E59769DAA}" type="pres">
      <dgm:prSet presAssocID="{21B68B07-FDD7-499C-BDFB-040095F2DE15}" presName="node" presStyleLbl="node1" presStyleIdx="4" presStyleCnt="6">
        <dgm:presLayoutVars>
          <dgm:bulletEnabled val="1"/>
        </dgm:presLayoutVars>
      </dgm:prSet>
      <dgm:spPr/>
    </dgm:pt>
    <dgm:pt modelId="{E9178D08-C4BD-48A6-AA6F-0A5EB8E6B59B}" type="pres">
      <dgm:prSet presAssocID="{21B68B07-FDD7-499C-BDFB-040095F2DE15}" presName="spNode" presStyleCnt="0"/>
      <dgm:spPr/>
    </dgm:pt>
    <dgm:pt modelId="{57636419-2FBF-4816-A3BD-B354568455B4}" type="pres">
      <dgm:prSet presAssocID="{002DCEA9-2FFE-43F9-900E-C8B24C6DD843}" presName="sibTrans" presStyleLbl="sibTrans1D1" presStyleIdx="4" presStyleCnt="6"/>
      <dgm:spPr/>
    </dgm:pt>
    <dgm:pt modelId="{B1DF1E25-11C2-4261-86E1-38110380040F}" type="pres">
      <dgm:prSet presAssocID="{275DC308-B732-429A-82C8-779DCA73C5F5}" presName="node" presStyleLbl="node1" presStyleIdx="5" presStyleCnt="6">
        <dgm:presLayoutVars>
          <dgm:bulletEnabled val="1"/>
        </dgm:presLayoutVars>
      </dgm:prSet>
      <dgm:spPr/>
    </dgm:pt>
    <dgm:pt modelId="{04F75C3A-43B3-4149-99BB-B77FCFBA9A22}" type="pres">
      <dgm:prSet presAssocID="{275DC308-B732-429A-82C8-779DCA73C5F5}" presName="spNode" presStyleCnt="0"/>
      <dgm:spPr/>
    </dgm:pt>
    <dgm:pt modelId="{D0B4D306-8FE7-49F0-A9FC-51A09E35995C}" type="pres">
      <dgm:prSet presAssocID="{2570D427-E2B4-4D70-A49C-D1F4E6C4C062}" presName="sibTrans" presStyleLbl="sibTrans1D1" presStyleIdx="5" presStyleCnt="6"/>
      <dgm:spPr/>
    </dgm:pt>
  </dgm:ptLst>
  <dgm:cxnLst>
    <dgm:cxn modelId="{9DE1D714-E093-474C-9C56-C06C2CDE8433}" srcId="{030386D1-B7BE-49C1-B25B-331D26BD922F}" destId="{68849A23-9EFC-470C-A3E4-979EC333580D}" srcOrd="0" destOrd="0" parTransId="{758409EA-7292-4155-B2F4-B2BB6B8BD965}" sibTransId="{AF5A8EB9-90DF-4C4C-9E46-E5F1F4139F74}"/>
    <dgm:cxn modelId="{F23CC71B-54E0-482F-A59F-0D7FB83785A6}" type="presOf" srcId="{21B68B07-FDD7-499C-BDFB-040095F2DE15}" destId="{81296F23-92AE-48D4-BE7A-8A5E59769DAA}" srcOrd="0" destOrd="0" presId="urn:microsoft.com/office/officeart/2005/8/layout/cycle5"/>
    <dgm:cxn modelId="{3D32D525-6394-4CA6-B629-FFA4ECDD15CC}" srcId="{030386D1-B7BE-49C1-B25B-331D26BD922F}" destId="{27A87BD2-4BF6-4292-83AD-94A1FFBF6092}" srcOrd="3" destOrd="0" parTransId="{9FCAA157-AAEB-4E85-9821-256DE7138DB1}" sibTransId="{E5E56C37-7AA2-4D92-B54B-FFE89476C415}"/>
    <dgm:cxn modelId="{9F2B8C32-0DD3-4D29-954B-32F9DC53277F}" type="presOf" srcId="{FAB08BD9-2C91-4AE4-8BF3-ECB432611A44}" destId="{CB5F5A59-69F6-4FA2-9522-7BEFFB7603F2}" srcOrd="0" destOrd="0" presId="urn:microsoft.com/office/officeart/2005/8/layout/cycle5"/>
    <dgm:cxn modelId="{843A0536-FBC3-4640-B3E2-46C1DFE84EB2}" type="presOf" srcId="{4E3466C5-2CA2-4120-B2AE-D80071FF5AD9}" destId="{FA38235D-40DA-43D6-9E45-FE9ED9B5D400}" srcOrd="0" destOrd="0" presId="urn:microsoft.com/office/officeart/2005/8/layout/cycle5"/>
    <dgm:cxn modelId="{856CC838-7096-42FA-8FE5-64D30BC23C9A}" type="presOf" srcId="{002DCEA9-2FFE-43F9-900E-C8B24C6DD843}" destId="{57636419-2FBF-4816-A3BD-B354568455B4}" srcOrd="0" destOrd="0" presId="urn:microsoft.com/office/officeart/2005/8/layout/cycle5"/>
    <dgm:cxn modelId="{76B1DA67-9D7F-45AE-892B-03C1D9FFE818}" type="presOf" srcId="{275DC308-B732-429A-82C8-779DCA73C5F5}" destId="{B1DF1E25-11C2-4261-86E1-38110380040F}" srcOrd="0" destOrd="0" presId="urn:microsoft.com/office/officeart/2005/8/layout/cycle5"/>
    <dgm:cxn modelId="{35080756-93F1-4F3D-9327-A861F9890282}" srcId="{030386D1-B7BE-49C1-B25B-331D26BD922F}" destId="{21B68B07-FDD7-499C-BDFB-040095F2DE15}" srcOrd="4" destOrd="0" parTransId="{402772C0-9494-44EF-B840-63B6D36830C6}" sibTransId="{002DCEA9-2FFE-43F9-900E-C8B24C6DD843}"/>
    <dgm:cxn modelId="{CB14408A-0C3C-40D6-A297-DB21E3188285}" srcId="{030386D1-B7BE-49C1-B25B-331D26BD922F}" destId="{2C0A5F95-B4A7-4ECA-9433-2465DB98117F}" srcOrd="1" destOrd="0" parTransId="{DB289A06-DA05-4263-BF45-4855E48ABED6}" sibTransId="{4E3466C5-2CA2-4120-B2AE-D80071FF5AD9}"/>
    <dgm:cxn modelId="{606F7399-1239-44FD-82A2-0E7D0BBA2AAF}" type="presOf" srcId="{030386D1-B7BE-49C1-B25B-331D26BD922F}" destId="{54E12B02-32E2-4953-9430-9961F3E71641}" srcOrd="0" destOrd="0" presId="urn:microsoft.com/office/officeart/2005/8/layout/cycle5"/>
    <dgm:cxn modelId="{527CF699-2BAD-4D21-9EA5-83B9C6D96D79}" srcId="{030386D1-B7BE-49C1-B25B-331D26BD922F}" destId="{83E9AC61-A52E-4CA9-9B8D-9CB1A9E52A03}" srcOrd="2" destOrd="0" parTransId="{29746991-AA3D-4989-9995-026127F50194}" sibTransId="{FAB08BD9-2C91-4AE4-8BF3-ECB432611A44}"/>
    <dgm:cxn modelId="{CCB2249A-4BA4-47D9-BC25-D700A281B20B}" srcId="{030386D1-B7BE-49C1-B25B-331D26BD922F}" destId="{275DC308-B732-429A-82C8-779DCA73C5F5}" srcOrd="5" destOrd="0" parTransId="{6468AD4F-1992-400C-9E3A-580F3C3DD4EC}" sibTransId="{2570D427-E2B4-4D70-A49C-D1F4E6C4C062}"/>
    <dgm:cxn modelId="{5F668E9E-62C0-4171-9AE5-A8AF32454044}" type="presOf" srcId="{E5E56C37-7AA2-4D92-B54B-FFE89476C415}" destId="{67BCDDF5-25DA-4BDA-A226-212DD89C64B7}" srcOrd="0" destOrd="0" presId="urn:microsoft.com/office/officeart/2005/8/layout/cycle5"/>
    <dgm:cxn modelId="{B97047BA-9A44-4BB3-9EC6-F691FB01DD50}" type="presOf" srcId="{2C0A5F95-B4A7-4ECA-9433-2465DB98117F}" destId="{E2310003-AA07-412C-BE8C-E8DBCD7E8A7C}" srcOrd="0" destOrd="0" presId="urn:microsoft.com/office/officeart/2005/8/layout/cycle5"/>
    <dgm:cxn modelId="{5E764FBE-0392-4E0F-86BB-41A747834326}" type="presOf" srcId="{68849A23-9EFC-470C-A3E4-979EC333580D}" destId="{8A4DE8BD-C8E0-431F-97E7-A10DFC22503D}" srcOrd="0" destOrd="0" presId="urn:microsoft.com/office/officeart/2005/8/layout/cycle5"/>
    <dgm:cxn modelId="{DC0E1DC9-4BBE-4EF1-8DD0-785DFBBDA06D}" type="presOf" srcId="{AF5A8EB9-90DF-4C4C-9E46-E5F1F4139F74}" destId="{0E0B4D17-7084-4B40-8851-A3D560EE3B8C}" srcOrd="0" destOrd="0" presId="urn:microsoft.com/office/officeart/2005/8/layout/cycle5"/>
    <dgm:cxn modelId="{0FEAEFED-90E7-4603-8DC8-35F0FE573718}" type="presOf" srcId="{83E9AC61-A52E-4CA9-9B8D-9CB1A9E52A03}" destId="{3D63DA7B-0C52-49BE-97A0-E859C21618E4}" srcOrd="0" destOrd="0" presId="urn:microsoft.com/office/officeart/2005/8/layout/cycle5"/>
    <dgm:cxn modelId="{55683FF9-2CAF-4889-AFA3-575ED3F46FCB}" type="presOf" srcId="{27A87BD2-4BF6-4292-83AD-94A1FFBF6092}" destId="{27A543F9-45EC-4E7C-B493-B2B9188AE4A6}" srcOrd="0" destOrd="0" presId="urn:microsoft.com/office/officeart/2005/8/layout/cycle5"/>
    <dgm:cxn modelId="{2709FBFE-1E08-4142-89CC-C11EC334D341}" type="presOf" srcId="{2570D427-E2B4-4D70-A49C-D1F4E6C4C062}" destId="{D0B4D306-8FE7-49F0-A9FC-51A09E35995C}" srcOrd="0" destOrd="0" presId="urn:microsoft.com/office/officeart/2005/8/layout/cycle5"/>
    <dgm:cxn modelId="{618C9147-94CC-4916-B1FA-378CFE7C7EB8}" type="presParOf" srcId="{54E12B02-32E2-4953-9430-9961F3E71641}" destId="{8A4DE8BD-C8E0-431F-97E7-A10DFC22503D}" srcOrd="0" destOrd="0" presId="urn:microsoft.com/office/officeart/2005/8/layout/cycle5"/>
    <dgm:cxn modelId="{0CF242F1-970F-45D5-88FD-2911AEE7A08F}" type="presParOf" srcId="{54E12B02-32E2-4953-9430-9961F3E71641}" destId="{C8BEDFE4-028E-4564-BCC1-3F594595F9C6}" srcOrd="1" destOrd="0" presId="urn:microsoft.com/office/officeart/2005/8/layout/cycle5"/>
    <dgm:cxn modelId="{2C10992A-B339-48FA-B4D3-B84B941FE234}" type="presParOf" srcId="{54E12B02-32E2-4953-9430-9961F3E71641}" destId="{0E0B4D17-7084-4B40-8851-A3D560EE3B8C}" srcOrd="2" destOrd="0" presId="urn:microsoft.com/office/officeart/2005/8/layout/cycle5"/>
    <dgm:cxn modelId="{4DC3A0A8-56A1-44A6-B401-011A230E0321}" type="presParOf" srcId="{54E12B02-32E2-4953-9430-9961F3E71641}" destId="{E2310003-AA07-412C-BE8C-E8DBCD7E8A7C}" srcOrd="3" destOrd="0" presId="urn:microsoft.com/office/officeart/2005/8/layout/cycle5"/>
    <dgm:cxn modelId="{06911F9B-45AA-4C45-81CE-863BDF8075B7}" type="presParOf" srcId="{54E12B02-32E2-4953-9430-9961F3E71641}" destId="{BDB69908-396D-4275-ADA9-92FBC6A66DBF}" srcOrd="4" destOrd="0" presId="urn:microsoft.com/office/officeart/2005/8/layout/cycle5"/>
    <dgm:cxn modelId="{E6F293E2-8B17-4148-86F3-C4CBA7350A27}" type="presParOf" srcId="{54E12B02-32E2-4953-9430-9961F3E71641}" destId="{FA38235D-40DA-43D6-9E45-FE9ED9B5D400}" srcOrd="5" destOrd="0" presId="urn:microsoft.com/office/officeart/2005/8/layout/cycle5"/>
    <dgm:cxn modelId="{F5C2B6C8-BC48-4ECF-8F58-FCFE2EA81CB8}" type="presParOf" srcId="{54E12B02-32E2-4953-9430-9961F3E71641}" destId="{3D63DA7B-0C52-49BE-97A0-E859C21618E4}" srcOrd="6" destOrd="0" presId="urn:microsoft.com/office/officeart/2005/8/layout/cycle5"/>
    <dgm:cxn modelId="{5FB117AC-1521-40CE-A9F6-E27FA2DB07A7}" type="presParOf" srcId="{54E12B02-32E2-4953-9430-9961F3E71641}" destId="{BAF2B90D-2B4F-4BFD-A70E-68E686C747B5}" srcOrd="7" destOrd="0" presId="urn:microsoft.com/office/officeart/2005/8/layout/cycle5"/>
    <dgm:cxn modelId="{4496BC54-3844-4187-AB6D-4A6FDEDA242D}" type="presParOf" srcId="{54E12B02-32E2-4953-9430-9961F3E71641}" destId="{CB5F5A59-69F6-4FA2-9522-7BEFFB7603F2}" srcOrd="8" destOrd="0" presId="urn:microsoft.com/office/officeart/2005/8/layout/cycle5"/>
    <dgm:cxn modelId="{321F11F3-774B-4E25-B4DA-20F032AE265A}" type="presParOf" srcId="{54E12B02-32E2-4953-9430-9961F3E71641}" destId="{27A543F9-45EC-4E7C-B493-B2B9188AE4A6}" srcOrd="9" destOrd="0" presId="urn:microsoft.com/office/officeart/2005/8/layout/cycle5"/>
    <dgm:cxn modelId="{34517F86-CDAE-40BB-A991-818F8578F7F3}" type="presParOf" srcId="{54E12B02-32E2-4953-9430-9961F3E71641}" destId="{7619419F-4395-441B-888C-E377ED19052C}" srcOrd="10" destOrd="0" presId="urn:microsoft.com/office/officeart/2005/8/layout/cycle5"/>
    <dgm:cxn modelId="{B21816C8-3926-4BFE-A1E2-1093112302BA}" type="presParOf" srcId="{54E12B02-32E2-4953-9430-9961F3E71641}" destId="{67BCDDF5-25DA-4BDA-A226-212DD89C64B7}" srcOrd="11" destOrd="0" presId="urn:microsoft.com/office/officeart/2005/8/layout/cycle5"/>
    <dgm:cxn modelId="{FBE69CEC-F766-47FA-8C01-894765247F1A}" type="presParOf" srcId="{54E12B02-32E2-4953-9430-9961F3E71641}" destId="{81296F23-92AE-48D4-BE7A-8A5E59769DAA}" srcOrd="12" destOrd="0" presId="urn:microsoft.com/office/officeart/2005/8/layout/cycle5"/>
    <dgm:cxn modelId="{41EE5F1D-F16A-4112-A19C-53CD392E4590}" type="presParOf" srcId="{54E12B02-32E2-4953-9430-9961F3E71641}" destId="{E9178D08-C4BD-48A6-AA6F-0A5EB8E6B59B}" srcOrd="13" destOrd="0" presId="urn:microsoft.com/office/officeart/2005/8/layout/cycle5"/>
    <dgm:cxn modelId="{7D262F83-27D5-4AC0-BC85-F2A58DE35165}" type="presParOf" srcId="{54E12B02-32E2-4953-9430-9961F3E71641}" destId="{57636419-2FBF-4816-A3BD-B354568455B4}" srcOrd="14" destOrd="0" presId="urn:microsoft.com/office/officeart/2005/8/layout/cycle5"/>
    <dgm:cxn modelId="{F4AA733A-B881-4795-AEE9-5D1F73D107E1}" type="presParOf" srcId="{54E12B02-32E2-4953-9430-9961F3E71641}" destId="{B1DF1E25-11C2-4261-86E1-38110380040F}" srcOrd="15" destOrd="0" presId="urn:microsoft.com/office/officeart/2005/8/layout/cycle5"/>
    <dgm:cxn modelId="{FD2CBC5E-FA6F-4E07-A6C3-4125294FCA15}" type="presParOf" srcId="{54E12B02-32E2-4953-9430-9961F3E71641}" destId="{04F75C3A-43B3-4149-99BB-B77FCFBA9A22}" srcOrd="16" destOrd="0" presId="urn:microsoft.com/office/officeart/2005/8/layout/cycle5"/>
    <dgm:cxn modelId="{58C43084-3BCA-4DB5-BE7B-A6DF70ED7873}" type="presParOf" srcId="{54E12B02-32E2-4953-9430-9961F3E71641}" destId="{D0B4D306-8FE7-49F0-A9FC-51A09E35995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A5DB7D-5AB0-487D-9863-3BB66F050DDC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9BCA57BD-1325-4D5F-B35F-86CB822E4EB7}" type="pres">
      <dgm:prSet presAssocID="{4CA5DB7D-5AB0-487D-9863-3BB66F050DDC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A7E2FF1-BD00-4081-9180-7737377E5AFF}" type="presOf" srcId="{4CA5DB7D-5AB0-487D-9863-3BB66F050DDC}" destId="{9BCA57BD-1325-4D5F-B35F-86CB822E4EB7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2FD1C2-4858-46BF-9BC1-248318D6EF78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8FE74752-E72B-47AF-A846-23D939061B58}">
      <dgm:prSet phldrT="[Text]" custT="1"/>
      <dgm:spPr/>
      <dgm:t>
        <a:bodyPr/>
        <a:lstStyle/>
        <a:p>
          <a:pPr algn="ctr"/>
          <a:r>
            <a:rPr lang="en-IN" sz="2000" b="1" dirty="0">
              <a:solidFill>
                <a:schemeClr val="tx1"/>
              </a:solidFill>
              <a:latin typeface="+mn-lt"/>
            </a:rPr>
            <a:t>Mostly depends on manual checks , simple keyword filters and pattern recognition</a:t>
          </a:r>
        </a:p>
      </dgm:t>
    </dgm:pt>
    <dgm:pt modelId="{040E673C-266D-4F26-A8AE-36598D659E1F}" type="parTrans" cxnId="{7E4A5F38-93BD-45E5-9C3D-F51449C54290}">
      <dgm:prSet/>
      <dgm:spPr/>
      <dgm:t>
        <a:bodyPr/>
        <a:lstStyle/>
        <a:p>
          <a:endParaRPr lang="en-IN"/>
        </a:p>
      </dgm:t>
    </dgm:pt>
    <dgm:pt modelId="{6B3DD6B0-6C87-4059-A691-93BD62279AE0}" type="sibTrans" cxnId="{7E4A5F38-93BD-45E5-9C3D-F51449C54290}">
      <dgm:prSet/>
      <dgm:spPr/>
      <dgm:t>
        <a:bodyPr/>
        <a:lstStyle/>
        <a:p>
          <a:endParaRPr lang="en-IN"/>
        </a:p>
      </dgm:t>
    </dgm:pt>
    <dgm:pt modelId="{D51563CD-7CC2-4095-83F8-71E29D36116A}">
      <dgm:prSet phldrT="[Text]" custT="1"/>
      <dgm:spPr/>
      <dgm:t>
        <a:bodyPr/>
        <a:lstStyle/>
        <a:p>
          <a:pPr algn="ctr"/>
          <a:r>
            <a:rPr lang="en-IN" sz="2000" b="1" dirty="0">
              <a:solidFill>
                <a:schemeClr val="tx1"/>
              </a:solidFill>
              <a:latin typeface="+mn-lt"/>
            </a:rPr>
            <a:t>Scalability Issues, Limited detection.</a:t>
          </a:r>
        </a:p>
      </dgm:t>
    </dgm:pt>
    <dgm:pt modelId="{B33B371D-E9D5-40C1-9321-AD64A9B84A5E}" type="parTrans" cxnId="{5B0BFA60-EDE2-45A8-94E8-B270EF33AB3A}">
      <dgm:prSet/>
      <dgm:spPr/>
      <dgm:t>
        <a:bodyPr/>
        <a:lstStyle/>
        <a:p>
          <a:endParaRPr lang="en-IN"/>
        </a:p>
      </dgm:t>
    </dgm:pt>
    <dgm:pt modelId="{F75CD8ED-A5A3-4B9A-9CF6-472A3A94B381}" type="sibTrans" cxnId="{5B0BFA60-EDE2-45A8-94E8-B270EF33AB3A}">
      <dgm:prSet/>
      <dgm:spPr/>
      <dgm:t>
        <a:bodyPr/>
        <a:lstStyle/>
        <a:p>
          <a:endParaRPr lang="en-IN"/>
        </a:p>
      </dgm:t>
    </dgm:pt>
    <dgm:pt modelId="{3AB33457-917A-4DB6-82DA-91CB79B6A0D3}">
      <dgm:prSet phldrT="[Text]" custT="1"/>
      <dgm:spPr/>
      <dgm:t>
        <a:bodyPr/>
        <a:lstStyle/>
        <a:p>
          <a:pPr algn="ctr"/>
          <a:r>
            <a:rPr lang="en-IN" sz="2000" b="1" dirty="0">
              <a:solidFill>
                <a:schemeClr val="tx1"/>
              </a:solidFill>
              <a:latin typeface="+mn-lt"/>
            </a:rPr>
            <a:t>Implemented by traditional methods. Lack of advanced techniques</a:t>
          </a:r>
          <a:r>
            <a:rPr lang="en-IN" sz="1800" dirty="0">
              <a:solidFill>
                <a:schemeClr val="tx1"/>
              </a:solidFill>
              <a:latin typeface="+mn-lt"/>
            </a:rPr>
            <a:t>.</a:t>
          </a:r>
        </a:p>
      </dgm:t>
    </dgm:pt>
    <dgm:pt modelId="{42EF3B63-76EF-48DF-AEB2-31387AC9A2A5}" type="parTrans" cxnId="{88F208D9-F4B7-4820-9AAB-40BFAD77F0F4}">
      <dgm:prSet/>
      <dgm:spPr/>
      <dgm:t>
        <a:bodyPr/>
        <a:lstStyle/>
        <a:p>
          <a:endParaRPr lang="en-IN"/>
        </a:p>
      </dgm:t>
    </dgm:pt>
    <dgm:pt modelId="{CAEB6CF0-6E9D-40DF-881E-01F3875E691D}" type="sibTrans" cxnId="{88F208D9-F4B7-4820-9AAB-40BFAD77F0F4}">
      <dgm:prSet/>
      <dgm:spPr/>
      <dgm:t>
        <a:bodyPr/>
        <a:lstStyle/>
        <a:p>
          <a:endParaRPr lang="en-IN"/>
        </a:p>
      </dgm:t>
    </dgm:pt>
    <dgm:pt modelId="{49EE02AF-1230-45B4-887E-DC4E13428760}" type="pres">
      <dgm:prSet presAssocID="{5A2FD1C2-4858-46BF-9BC1-248318D6EF7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6C53D4A-5C2B-400B-B04B-8055BB03FDAA}" type="pres">
      <dgm:prSet presAssocID="{8FE74752-E72B-47AF-A846-23D939061B58}" presName="gear1" presStyleLbl="node1" presStyleIdx="0" presStyleCnt="3" custScaleX="111849" custScaleY="113642" custLinFactNeighborX="341" custLinFactNeighborY="-7630">
        <dgm:presLayoutVars>
          <dgm:chMax val="1"/>
          <dgm:bulletEnabled val="1"/>
        </dgm:presLayoutVars>
      </dgm:prSet>
      <dgm:spPr/>
    </dgm:pt>
    <dgm:pt modelId="{859AF854-8610-406C-8C41-E012D240F296}" type="pres">
      <dgm:prSet presAssocID="{8FE74752-E72B-47AF-A846-23D939061B58}" presName="gear1srcNode" presStyleLbl="node1" presStyleIdx="0" presStyleCnt="3"/>
      <dgm:spPr/>
    </dgm:pt>
    <dgm:pt modelId="{0E62DC22-65FE-4C13-A460-E4B387BE458E}" type="pres">
      <dgm:prSet presAssocID="{8FE74752-E72B-47AF-A846-23D939061B58}" presName="gear1dstNode" presStyleLbl="node1" presStyleIdx="0" presStyleCnt="3"/>
      <dgm:spPr/>
    </dgm:pt>
    <dgm:pt modelId="{38A7244D-1F6A-43D5-89A3-E2E4DA97C058}" type="pres">
      <dgm:prSet presAssocID="{D51563CD-7CC2-4095-83F8-71E29D36116A}" presName="gear2" presStyleLbl="node1" presStyleIdx="1" presStyleCnt="3" custScaleX="116970" custScaleY="116806" custLinFactNeighborX="-5063" custLinFactNeighborY="14352">
        <dgm:presLayoutVars>
          <dgm:chMax val="1"/>
          <dgm:bulletEnabled val="1"/>
        </dgm:presLayoutVars>
      </dgm:prSet>
      <dgm:spPr/>
    </dgm:pt>
    <dgm:pt modelId="{D8990A8E-5CBB-482B-BD03-BF55F8755F33}" type="pres">
      <dgm:prSet presAssocID="{D51563CD-7CC2-4095-83F8-71E29D36116A}" presName="gear2srcNode" presStyleLbl="node1" presStyleIdx="1" presStyleCnt="3"/>
      <dgm:spPr/>
    </dgm:pt>
    <dgm:pt modelId="{57A98C78-EEBB-4CFB-B938-568D1642A230}" type="pres">
      <dgm:prSet presAssocID="{D51563CD-7CC2-4095-83F8-71E29D36116A}" presName="gear2dstNode" presStyleLbl="node1" presStyleIdx="1" presStyleCnt="3"/>
      <dgm:spPr/>
    </dgm:pt>
    <dgm:pt modelId="{35A366F1-A125-4A30-8605-E454890987BD}" type="pres">
      <dgm:prSet presAssocID="{3AB33457-917A-4DB6-82DA-91CB79B6A0D3}" presName="gear3" presStyleLbl="node1" presStyleIdx="2" presStyleCnt="3" custScaleX="149141" custScaleY="144449"/>
      <dgm:spPr/>
    </dgm:pt>
    <dgm:pt modelId="{43AB8C5E-BF61-44F1-BC66-CF5848F77D66}" type="pres">
      <dgm:prSet presAssocID="{3AB33457-917A-4DB6-82DA-91CB79B6A0D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1F3F5EE-0BEF-49BF-9F85-7879DED26A48}" type="pres">
      <dgm:prSet presAssocID="{3AB33457-917A-4DB6-82DA-91CB79B6A0D3}" presName="gear3srcNode" presStyleLbl="node1" presStyleIdx="2" presStyleCnt="3"/>
      <dgm:spPr/>
    </dgm:pt>
    <dgm:pt modelId="{C49DF5A2-AFDC-4BE0-90A3-B8FA2E4445EF}" type="pres">
      <dgm:prSet presAssocID="{3AB33457-917A-4DB6-82DA-91CB79B6A0D3}" presName="gear3dstNode" presStyleLbl="node1" presStyleIdx="2" presStyleCnt="3"/>
      <dgm:spPr/>
    </dgm:pt>
    <dgm:pt modelId="{43DC60CE-5360-4663-8DF4-14CC7F08CC96}" type="pres">
      <dgm:prSet presAssocID="{6B3DD6B0-6C87-4059-A691-93BD62279AE0}" presName="connector1" presStyleLbl="sibTrans2D1" presStyleIdx="0" presStyleCnt="3"/>
      <dgm:spPr/>
    </dgm:pt>
    <dgm:pt modelId="{9B19F877-28AF-4E5D-AD91-DE7547873BD5}" type="pres">
      <dgm:prSet presAssocID="{F75CD8ED-A5A3-4B9A-9CF6-472A3A94B381}" presName="connector2" presStyleLbl="sibTrans2D1" presStyleIdx="1" presStyleCnt="3"/>
      <dgm:spPr/>
    </dgm:pt>
    <dgm:pt modelId="{CAFF0663-9D6E-4B8B-B98A-BABF1971A4C5}" type="pres">
      <dgm:prSet presAssocID="{CAEB6CF0-6E9D-40DF-881E-01F3875E691D}" presName="connector3" presStyleLbl="sibTrans2D1" presStyleIdx="2" presStyleCnt="3"/>
      <dgm:spPr/>
    </dgm:pt>
  </dgm:ptLst>
  <dgm:cxnLst>
    <dgm:cxn modelId="{538E0700-C69A-47B3-9266-0B537E26AFF3}" type="presOf" srcId="{D51563CD-7CC2-4095-83F8-71E29D36116A}" destId="{57A98C78-EEBB-4CFB-B938-568D1642A230}" srcOrd="2" destOrd="0" presId="urn:microsoft.com/office/officeart/2005/8/layout/gear1"/>
    <dgm:cxn modelId="{34110901-990F-46F0-A4C8-3825751BC340}" type="presOf" srcId="{3AB33457-917A-4DB6-82DA-91CB79B6A0D3}" destId="{D1F3F5EE-0BEF-49BF-9F85-7879DED26A48}" srcOrd="2" destOrd="0" presId="urn:microsoft.com/office/officeart/2005/8/layout/gear1"/>
    <dgm:cxn modelId="{2F4BC305-769E-4B8E-822F-592486C7E292}" type="presOf" srcId="{3AB33457-917A-4DB6-82DA-91CB79B6A0D3}" destId="{43AB8C5E-BF61-44F1-BC66-CF5848F77D66}" srcOrd="1" destOrd="0" presId="urn:microsoft.com/office/officeart/2005/8/layout/gear1"/>
    <dgm:cxn modelId="{A8F74526-2E22-4A2A-9886-615BDD04E25D}" type="presOf" srcId="{CAEB6CF0-6E9D-40DF-881E-01F3875E691D}" destId="{CAFF0663-9D6E-4B8B-B98A-BABF1971A4C5}" srcOrd="0" destOrd="0" presId="urn:microsoft.com/office/officeart/2005/8/layout/gear1"/>
    <dgm:cxn modelId="{97505028-AA53-4A39-8099-07933AF4B888}" type="presOf" srcId="{D51563CD-7CC2-4095-83F8-71E29D36116A}" destId="{38A7244D-1F6A-43D5-89A3-E2E4DA97C058}" srcOrd="0" destOrd="0" presId="urn:microsoft.com/office/officeart/2005/8/layout/gear1"/>
    <dgm:cxn modelId="{91E28A30-5777-457A-9C50-DE163C91E44F}" type="presOf" srcId="{3AB33457-917A-4DB6-82DA-91CB79B6A0D3}" destId="{35A366F1-A125-4A30-8605-E454890987BD}" srcOrd="0" destOrd="0" presId="urn:microsoft.com/office/officeart/2005/8/layout/gear1"/>
    <dgm:cxn modelId="{7E4A5F38-93BD-45E5-9C3D-F51449C54290}" srcId="{5A2FD1C2-4858-46BF-9BC1-248318D6EF78}" destId="{8FE74752-E72B-47AF-A846-23D939061B58}" srcOrd="0" destOrd="0" parTransId="{040E673C-266D-4F26-A8AE-36598D659E1F}" sibTransId="{6B3DD6B0-6C87-4059-A691-93BD62279AE0}"/>
    <dgm:cxn modelId="{D760D35E-CAB7-4566-8BCA-38607905AFC6}" type="presOf" srcId="{8FE74752-E72B-47AF-A846-23D939061B58}" destId="{36C53D4A-5C2B-400B-B04B-8055BB03FDAA}" srcOrd="0" destOrd="0" presId="urn:microsoft.com/office/officeart/2005/8/layout/gear1"/>
    <dgm:cxn modelId="{5B0BFA60-EDE2-45A8-94E8-B270EF33AB3A}" srcId="{5A2FD1C2-4858-46BF-9BC1-248318D6EF78}" destId="{D51563CD-7CC2-4095-83F8-71E29D36116A}" srcOrd="1" destOrd="0" parTransId="{B33B371D-E9D5-40C1-9321-AD64A9B84A5E}" sibTransId="{F75CD8ED-A5A3-4B9A-9CF6-472A3A94B381}"/>
    <dgm:cxn modelId="{7C403042-B6BF-4E3D-B75C-7678C718A09C}" type="presOf" srcId="{3AB33457-917A-4DB6-82DA-91CB79B6A0D3}" destId="{C49DF5A2-AFDC-4BE0-90A3-B8FA2E4445EF}" srcOrd="3" destOrd="0" presId="urn:microsoft.com/office/officeart/2005/8/layout/gear1"/>
    <dgm:cxn modelId="{1805256A-E0B4-4C0F-B88A-39949A1F505A}" type="presOf" srcId="{D51563CD-7CC2-4095-83F8-71E29D36116A}" destId="{D8990A8E-5CBB-482B-BD03-BF55F8755F33}" srcOrd="1" destOrd="0" presId="urn:microsoft.com/office/officeart/2005/8/layout/gear1"/>
    <dgm:cxn modelId="{55D2ED72-0804-4058-9D02-67F6655815B3}" type="presOf" srcId="{6B3DD6B0-6C87-4059-A691-93BD62279AE0}" destId="{43DC60CE-5360-4663-8DF4-14CC7F08CC96}" srcOrd="0" destOrd="0" presId="urn:microsoft.com/office/officeart/2005/8/layout/gear1"/>
    <dgm:cxn modelId="{666C48C0-C4DA-4FFA-A96E-C541089DB5C9}" type="presOf" srcId="{8FE74752-E72B-47AF-A846-23D939061B58}" destId="{859AF854-8610-406C-8C41-E012D240F296}" srcOrd="1" destOrd="0" presId="urn:microsoft.com/office/officeart/2005/8/layout/gear1"/>
    <dgm:cxn modelId="{B2C35CC4-A996-4332-8872-023CFFC78D02}" type="presOf" srcId="{F75CD8ED-A5A3-4B9A-9CF6-472A3A94B381}" destId="{9B19F877-28AF-4E5D-AD91-DE7547873BD5}" srcOrd="0" destOrd="0" presId="urn:microsoft.com/office/officeart/2005/8/layout/gear1"/>
    <dgm:cxn modelId="{047C50D7-CD13-4E50-A211-630172FA621B}" type="presOf" srcId="{5A2FD1C2-4858-46BF-9BC1-248318D6EF78}" destId="{49EE02AF-1230-45B4-887E-DC4E13428760}" srcOrd="0" destOrd="0" presId="urn:microsoft.com/office/officeart/2005/8/layout/gear1"/>
    <dgm:cxn modelId="{88F208D9-F4B7-4820-9AAB-40BFAD77F0F4}" srcId="{5A2FD1C2-4858-46BF-9BC1-248318D6EF78}" destId="{3AB33457-917A-4DB6-82DA-91CB79B6A0D3}" srcOrd="2" destOrd="0" parTransId="{42EF3B63-76EF-48DF-AEB2-31387AC9A2A5}" sibTransId="{CAEB6CF0-6E9D-40DF-881E-01F3875E691D}"/>
    <dgm:cxn modelId="{DBB271E6-951C-486A-BE85-3F95B3563E7E}" type="presOf" srcId="{8FE74752-E72B-47AF-A846-23D939061B58}" destId="{0E62DC22-65FE-4C13-A460-E4B387BE458E}" srcOrd="2" destOrd="0" presId="urn:microsoft.com/office/officeart/2005/8/layout/gear1"/>
    <dgm:cxn modelId="{81146FF6-4FF9-44D9-9A81-6F696158DE2D}" type="presParOf" srcId="{49EE02AF-1230-45B4-887E-DC4E13428760}" destId="{36C53D4A-5C2B-400B-B04B-8055BB03FDAA}" srcOrd="0" destOrd="0" presId="urn:microsoft.com/office/officeart/2005/8/layout/gear1"/>
    <dgm:cxn modelId="{E33BB01B-6C13-463B-AE79-394E009CD2ED}" type="presParOf" srcId="{49EE02AF-1230-45B4-887E-DC4E13428760}" destId="{859AF854-8610-406C-8C41-E012D240F296}" srcOrd="1" destOrd="0" presId="urn:microsoft.com/office/officeart/2005/8/layout/gear1"/>
    <dgm:cxn modelId="{7B2D9CDF-65F7-4257-9A9A-9D7E327BE220}" type="presParOf" srcId="{49EE02AF-1230-45B4-887E-DC4E13428760}" destId="{0E62DC22-65FE-4C13-A460-E4B387BE458E}" srcOrd="2" destOrd="0" presId="urn:microsoft.com/office/officeart/2005/8/layout/gear1"/>
    <dgm:cxn modelId="{4E6B0CA4-AD10-420D-ADDA-4DFC16C0E6DA}" type="presParOf" srcId="{49EE02AF-1230-45B4-887E-DC4E13428760}" destId="{38A7244D-1F6A-43D5-89A3-E2E4DA97C058}" srcOrd="3" destOrd="0" presId="urn:microsoft.com/office/officeart/2005/8/layout/gear1"/>
    <dgm:cxn modelId="{E170B046-36AA-4DE3-B90F-0D0A8FFB594E}" type="presParOf" srcId="{49EE02AF-1230-45B4-887E-DC4E13428760}" destId="{D8990A8E-5CBB-482B-BD03-BF55F8755F33}" srcOrd="4" destOrd="0" presId="urn:microsoft.com/office/officeart/2005/8/layout/gear1"/>
    <dgm:cxn modelId="{5DBEE849-A915-4102-9718-61CCF736DC87}" type="presParOf" srcId="{49EE02AF-1230-45B4-887E-DC4E13428760}" destId="{57A98C78-EEBB-4CFB-B938-568D1642A230}" srcOrd="5" destOrd="0" presId="urn:microsoft.com/office/officeart/2005/8/layout/gear1"/>
    <dgm:cxn modelId="{AFBD8B87-B130-4929-9018-8062F595F2B4}" type="presParOf" srcId="{49EE02AF-1230-45B4-887E-DC4E13428760}" destId="{35A366F1-A125-4A30-8605-E454890987BD}" srcOrd="6" destOrd="0" presId="urn:microsoft.com/office/officeart/2005/8/layout/gear1"/>
    <dgm:cxn modelId="{F8110963-51CD-43E8-806F-168AD42735DF}" type="presParOf" srcId="{49EE02AF-1230-45B4-887E-DC4E13428760}" destId="{43AB8C5E-BF61-44F1-BC66-CF5848F77D66}" srcOrd="7" destOrd="0" presId="urn:microsoft.com/office/officeart/2005/8/layout/gear1"/>
    <dgm:cxn modelId="{529CB6B2-695D-4DD5-B584-E6F88D5A00E0}" type="presParOf" srcId="{49EE02AF-1230-45B4-887E-DC4E13428760}" destId="{D1F3F5EE-0BEF-49BF-9F85-7879DED26A48}" srcOrd="8" destOrd="0" presId="urn:microsoft.com/office/officeart/2005/8/layout/gear1"/>
    <dgm:cxn modelId="{047F7B7E-49D2-4C9D-BBD7-7EAB86C937B0}" type="presParOf" srcId="{49EE02AF-1230-45B4-887E-DC4E13428760}" destId="{C49DF5A2-AFDC-4BE0-90A3-B8FA2E4445EF}" srcOrd="9" destOrd="0" presId="urn:microsoft.com/office/officeart/2005/8/layout/gear1"/>
    <dgm:cxn modelId="{6A956A9F-C106-4C05-A5A2-2073BB800E7F}" type="presParOf" srcId="{49EE02AF-1230-45B4-887E-DC4E13428760}" destId="{43DC60CE-5360-4663-8DF4-14CC7F08CC96}" srcOrd="10" destOrd="0" presId="urn:microsoft.com/office/officeart/2005/8/layout/gear1"/>
    <dgm:cxn modelId="{233AC161-2B83-45EF-80AB-760F1B828600}" type="presParOf" srcId="{49EE02AF-1230-45B4-887E-DC4E13428760}" destId="{9B19F877-28AF-4E5D-AD91-DE7547873BD5}" srcOrd="11" destOrd="0" presId="urn:microsoft.com/office/officeart/2005/8/layout/gear1"/>
    <dgm:cxn modelId="{67BF26AA-2F56-4518-9AC1-AC52E83F1E7F}" type="presParOf" srcId="{49EE02AF-1230-45B4-887E-DC4E13428760}" destId="{CAFF0663-9D6E-4B8B-B98A-BABF1971A4C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84251E-B985-45E2-8799-EFF8F527CAC9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26B29-9C58-419C-8B07-83E9D71A2EC6}">
      <dgm:prSet phldrT="[Text]" phldr="1"/>
      <dgm:spPr/>
      <dgm:t>
        <a:bodyPr/>
        <a:lstStyle/>
        <a:p>
          <a:endParaRPr lang="en-US"/>
        </a:p>
      </dgm:t>
    </dgm:pt>
    <dgm:pt modelId="{1B07BEDC-2FF4-44B6-8876-A36927D9F10F}" type="parTrans" cxnId="{001252C1-DBDC-4918-A42F-077D72F5ED05}">
      <dgm:prSet/>
      <dgm:spPr/>
      <dgm:t>
        <a:bodyPr/>
        <a:lstStyle/>
        <a:p>
          <a:endParaRPr lang="en-US"/>
        </a:p>
      </dgm:t>
    </dgm:pt>
    <dgm:pt modelId="{B66E7495-CEDC-46DC-BC8D-21B9224D2C43}" type="sibTrans" cxnId="{001252C1-DBDC-4918-A42F-077D72F5ED05}">
      <dgm:prSet/>
      <dgm:spPr/>
      <dgm:t>
        <a:bodyPr/>
        <a:lstStyle/>
        <a:p>
          <a:endParaRPr lang="en-US"/>
        </a:p>
      </dgm:t>
    </dgm:pt>
    <dgm:pt modelId="{BC569B30-F87C-4595-9459-67A843E58BBE}">
      <dgm:prSet phldrT="[Text]" custT="1"/>
      <dgm:spPr/>
      <dgm:t>
        <a:bodyPr/>
        <a:lstStyle/>
        <a:p>
          <a:r>
            <a:rPr lang="en-US" sz="2400" dirty="0"/>
            <a:t>Collect comprehensive dataset.</a:t>
          </a:r>
        </a:p>
      </dgm:t>
    </dgm:pt>
    <dgm:pt modelId="{3DF6D42D-7255-4752-8B8D-245B7B691F80}" type="parTrans" cxnId="{9F7893E0-88E5-4C50-B77D-F47E7FC42FC4}">
      <dgm:prSet/>
      <dgm:spPr/>
      <dgm:t>
        <a:bodyPr/>
        <a:lstStyle/>
        <a:p>
          <a:endParaRPr lang="en-US"/>
        </a:p>
      </dgm:t>
    </dgm:pt>
    <dgm:pt modelId="{9CDED8CE-F186-42BC-94DB-C83C185B02F2}" type="sibTrans" cxnId="{9F7893E0-88E5-4C50-B77D-F47E7FC42FC4}">
      <dgm:prSet/>
      <dgm:spPr/>
      <dgm:t>
        <a:bodyPr/>
        <a:lstStyle/>
        <a:p>
          <a:endParaRPr lang="en-US"/>
        </a:p>
      </dgm:t>
    </dgm:pt>
    <dgm:pt modelId="{EC34BCFF-BBF7-48EE-B1A4-DC3500998D1B}">
      <dgm:prSet phldrT="[Text]" phldr="1"/>
      <dgm:spPr/>
      <dgm:t>
        <a:bodyPr/>
        <a:lstStyle/>
        <a:p>
          <a:endParaRPr lang="en-US"/>
        </a:p>
      </dgm:t>
    </dgm:pt>
    <dgm:pt modelId="{B6BCB8B7-230D-4CAB-AB9E-379C7A92420C}" type="parTrans" cxnId="{DCF87DB3-06F5-46DA-8DD0-2A5B3454EE1E}">
      <dgm:prSet/>
      <dgm:spPr/>
      <dgm:t>
        <a:bodyPr/>
        <a:lstStyle/>
        <a:p>
          <a:endParaRPr lang="en-US"/>
        </a:p>
      </dgm:t>
    </dgm:pt>
    <dgm:pt modelId="{2C25F734-8B10-42E1-BD0B-EC5BF4B5D338}" type="sibTrans" cxnId="{DCF87DB3-06F5-46DA-8DD0-2A5B3454EE1E}">
      <dgm:prSet/>
      <dgm:spPr/>
      <dgm:t>
        <a:bodyPr/>
        <a:lstStyle/>
        <a:p>
          <a:endParaRPr lang="en-US"/>
        </a:p>
      </dgm:t>
    </dgm:pt>
    <dgm:pt modelId="{7D3F487A-3670-4657-A722-427766500DC8}">
      <dgm:prSet phldrT="[Text]"/>
      <dgm:spPr/>
      <dgm:t>
        <a:bodyPr/>
        <a:lstStyle/>
        <a:p>
          <a:r>
            <a:rPr lang="en-US" dirty="0"/>
            <a:t>Model Selection.</a:t>
          </a:r>
        </a:p>
      </dgm:t>
    </dgm:pt>
    <dgm:pt modelId="{3E7A0DE8-BDE7-4ADF-8F57-09D56C659FFC}" type="parTrans" cxnId="{2EBE5F91-4AFC-4515-AF58-453C69EDBFE9}">
      <dgm:prSet/>
      <dgm:spPr/>
      <dgm:t>
        <a:bodyPr/>
        <a:lstStyle/>
        <a:p>
          <a:endParaRPr lang="en-US"/>
        </a:p>
      </dgm:t>
    </dgm:pt>
    <dgm:pt modelId="{64AC4244-D2E7-4D48-A671-4D702EC22866}" type="sibTrans" cxnId="{2EBE5F91-4AFC-4515-AF58-453C69EDBFE9}">
      <dgm:prSet/>
      <dgm:spPr/>
      <dgm:t>
        <a:bodyPr/>
        <a:lstStyle/>
        <a:p>
          <a:endParaRPr lang="en-US"/>
        </a:p>
      </dgm:t>
    </dgm:pt>
    <dgm:pt modelId="{1F11545B-18C0-4B22-8AFF-0363191539BE}">
      <dgm:prSet phldrT="[Text]" phldr="1"/>
      <dgm:spPr/>
      <dgm:t>
        <a:bodyPr/>
        <a:lstStyle/>
        <a:p>
          <a:endParaRPr lang="en-US"/>
        </a:p>
      </dgm:t>
    </dgm:pt>
    <dgm:pt modelId="{C6B1CB92-428B-46F7-8EAA-ACB01788EB19}" type="parTrans" cxnId="{74186F9C-8CF1-4AF9-8EB2-7F5F828D10A5}">
      <dgm:prSet/>
      <dgm:spPr/>
      <dgm:t>
        <a:bodyPr/>
        <a:lstStyle/>
        <a:p>
          <a:endParaRPr lang="en-US"/>
        </a:p>
      </dgm:t>
    </dgm:pt>
    <dgm:pt modelId="{9CB05C2E-51DF-49C0-81EF-A3E4A44118CC}" type="sibTrans" cxnId="{74186F9C-8CF1-4AF9-8EB2-7F5F828D10A5}">
      <dgm:prSet/>
      <dgm:spPr/>
      <dgm:t>
        <a:bodyPr/>
        <a:lstStyle/>
        <a:p>
          <a:endParaRPr lang="en-US"/>
        </a:p>
      </dgm:t>
    </dgm:pt>
    <dgm:pt modelId="{6A6BE278-57C0-4F62-A3DB-5988297C24C2}">
      <dgm:prSet phldrT="[Text]"/>
      <dgm:spPr/>
      <dgm:t>
        <a:bodyPr/>
        <a:lstStyle/>
        <a:p>
          <a:r>
            <a:rPr lang="en-US" dirty="0"/>
            <a:t>Very effective due to accurate detection.</a:t>
          </a:r>
        </a:p>
      </dgm:t>
    </dgm:pt>
    <dgm:pt modelId="{6829FB75-FFC0-452C-B119-724A9041EA3E}" type="parTrans" cxnId="{536E8D67-CED1-4EAD-A060-B2E8FE2BA8E5}">
      <dgm:prSet/>
      <dgm:spPr/>
      <dgm:t>
        <a:bodyPr/>
        <a:lstStyle/>
        <a:p>
          <a:endParaRPr lang="en-US"/>
        </a:p>
      </dgm:t>
    </dgm:pt>
    <dgm:pt modelId="{3D00BBA4-0C6F-4288-8602-3DA4DC838850}" type="sibTrans" cxnId="{536E8D67-CED1-4EAD-A060-B2E8FE2BA8E5}">
      <dgm:prSet/>
      <dgm:spPr/>
      <dgm:t>
        <a:bodyPr/>
        <a:lstStyle/>
        <a:p>
          <a:endParaRPr lang="en-US"/>
        </a:p>
      </dgm:t>
    </dgm:pt>
    <dgm:pt modelId="{5C824C21-7E24-43DB-97E5-2C600F6C1BD2}">
      <dgm:prSet phldrT="[Text]" custT="1"/>
      <dgm:spPr/>
      <dgm:t>
        <a:bodyPr/>
        <a:lstStyle/>
        <a:p>
          <a:r>
            <a:rPr lang="en-US" sz="2400" dirty="0"/>
            <a:t>Data Preprocessing using NLP.</a:t>
          </a:r>
        </a:p>
      </dgm:t>
    </dgm:pt>
    <dgm:pt modelId="{7A0CEF86-95B0-4BC2-BE87-E11C7F57652C}" type="parTrans" cxnId="{853731E6-0FEB-4C70-B3F0-8F4696F2BFA0}">
      <dgm:prSet/>
      <dgm:spPr/>
      <dgm:t>
        <a:bodyPr/>
        <a:lstStyle/>
        <a:p>
          <a:endParaRPr lang="en-IN"/>
        </a:p>
      </dgm:t>
    </dgm:pt>
    <dgm:pt modelId="{29EABFE2-6840-45FC-B172-80A8AB61EDA1}" type="sibTrans" cxnId="{853731E6-0FEB-4C70-B3F0-8F4696F2BFA0}">
      <dgm:prSet/>
      <dgm:spPr/>
      <dgm:t>
        <a:bodyPr/>
        <a:lstStyle/>
        <a:p>
          <a:endParaRPr lang="en-IN"/>
        </a:p>
      </dgm:t>
    </dgm:pt>
    <dgm:pt modelId="{6D43CF42-8181-4132-9126-A82789202F5B}">
      <dgm:prSet phldrT="[Text]"/>
      <dgm:spPr/>
      <dgm:t>
        <a:bodyPr/>
        <a:lstStyle/>
        <a:p>
          <a:r>
            <a:rPr lang="en-US" dirty="0"/>
            <a:t>Fast response time.</a:t>
          </a:r>
        </a:p>
      </dgm:t>
    </dgm:pt>
    <dgm:pt modelId="{247CE0A5-BCC4-41F7-8E0F-30179A6A9322}" type="parTrans" cxnId="{A0259050-7B8D-450C-86FA-78EB19D574C2}">
      <dgm:prSet/>
      <dgm:spPr/>
      <dgm:t>
        <a:bodyPr/>
        <a:lstStyle/>
        <a:p>
          <a:endParaRPr lang="en-IN"/>
        </a:p>
      </dgm:t>
    </dgm:pt>
    <dgm:pt modelId="{0F3E9D27-7792-4916-AE6E-41A5CF56C415}" type="sibTrans" cxnId="{A0259050-7B8D-450C-86FA-78EB19D574C2}">
      <dgm:prSet/>
      <dgm:spPr/>
      <dgm:t>
        <a:bodyPr/>
        <a:lstStyle/>
        <a:p>
          <a:endParaRPr lang="en-IN"/>
        </a:p>
      </dgm:t>
    </dgm:pt>
    <dgm:pt modelId="{F91C81EB-A5E7-4C15-890A-B49FA08ABB19}">
      <dgm:prSet phldrT="[Text]"/>
      <dgm:spPr/>
      <dgm:t>
        <a:bodyPr/>
        <a:lstStyle/>
        <a:p>
          <a:r>
            <a:rPr lang="en-US" dirty="0"/>
            <a:t>Evaluating the data.</a:t>
          </a:r>
        </a:p>
      </dgm:t>
    </dgm:pt>
    <dgm:pt modelId="{70F3B764-BFBD-4372-8FC1-8F6BA28881B3}" type="parTrans" cxnId="{669F1A41-BC21-4D79-8DA2-53A7A5B79050}">
      <dgm:prSet/>
      <dgm:spPr/>
      <dgm:t>
        <a:bodyPr/>
        <a:lstStyle/>
        <a:p>
          <a:endParaRPr lang="en-IN"/>
        </a:p>
      </dgm:t>
    </dgm:pt>
    <dgm:pt modelId="{F99178FC-3651-4C88-AF15-0752AFCFDD5F}" type="sibTrans" cxnId="{669F1A41-BC21-4D79-8DA2-53A7A5B79050}">
      <dgm:prSet/>
      <dgm:spPr/>
      <dgm:t>
        <a:bodyPr/>
        <a:lstStyle/>
        <a:p>
          <a:endParaRPr lang="en-IN"/>
        </a:p>
      </dgm:t>
    </dgm:pt>
    <dgm:pt modelId="{011F56F8-F0E9-45EC-AFD2-FB7AB41CB1EF}" type="pres">
      <dgm:prSet presAssocID="{C584251E-B985-45E2-8799-EFF8F527CAC9}" presName="linearFlow" presStyleCnt="0">
        <dgm:presLayoutVars>
          <dgm:dir/>
          <dgm:animLvl val="lvl"/>
          <dgm:resizeHandles val="exact"/>
        </dgm:presLayoutVars>
      </dgm:prSet>
      <dgm:spPr/>
    </dgm:pt>
    <dgm:pt modelId="{CD0460F9-DF89-462A-A105-CBCDBF86BFB7}" type="pres">
      <dgm:prSet presAssocID="{C3526B29-9C58-419C-8B07-83E9D71A2EC6}" presName="composite" presStyleCnt="0"/>
      <dgm:spPr/>
    </dgm:pt>
    <dgm:pt modelId="{3B7728D6-CA4A-4632-9E3B-1E115ECFF5A2}" type="pres">
      <dgm:prSet presAssocID="{C3526B29-9C58-419C-8B07-83E9D71A2EC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4F026D8-203D-4724-9D8C-DC1B9C28B4ED}" type="pres">
      <dgm:prSet presAssocID="{C3526B29-9C58-419C-8B07-83E9D71A2EC6}" presName="descendantText" presStyleLbl="alignAcc1" presStyleIdx="0" presStyleCnt="3" custLinFactNeighborY="-1797">
        <dgm:presLayoutVars>
          <dgm:bulletEnabled val="1"/>
        </dgm:presLayoutVars>
      </dgm:prSet>
      <dgm:spPr/>
    </dgm:pt>
    <dgm:pt modelId="{BD41AEED-BB47-4956-A991-0419B719F26E}" type="pres">
      <dgm:prSet presAssocID="{B66E7495-CEDC-46DC-BC8D-21B9224D2C43}" presName="sp" presStyleCnt="0"/>
      <dgm:spPr/>
    </dgm:pt>
    <dgm:pt modelId="{3B61C05B-D189-4ADF-9F78-CD9AFBD294DD}" type="pres">
      <dgm:prSet presAssocID="{EC34BCFF-BBF7-48EE-B1A4-DC3500998D1B}" presName="composite" presStyleCnt="0"/>
      <dgm:spPr/>
    </dgm:pt>
    <dgm:pt modelId="{152C6B47-2FC7-4AFE-8AB2-3D85E2D56BBE}" type="pres">
      <dgm:prSet presAssocID="{EC34BCFF-BBF7-48EE-B1A4-DC3500998D1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DBFF102-1A84-4473-A23F-36CDD6E27774}" type="pres">
      <dgm:prSet presAssocID="{EC34BCFF-BBF7-48EE-B1A4-DC3500998D1B}" presName="descendantText" presStyleLbl="alignAcc1" presStyleIdx="1" presStyleCnt="3">
        <dgm:presLayoutVars>
          <dgm:bulletEnabled val="1"/>
        </dgm:presLayoutVars>
      </dgm:prSet>
      <dgm:spPr/>
    </dgm:pt>
    <dgm:pt modelId="{9828354E-BDF4-4056-8D9F-9C258DF530DD}" type="pres">
      <dgm:prSet presAssocID="{2C25F734-8B10-42E1-BD0B-EC5BF4B5D338}" presName="sp" presStyleCnt="0"/>
      <dgm:spPr/>
    </dgm:pt>
    <dgm:pt modelId="{6ECEC536-00B0-4AF0-AAAC-12EA6E6590D8}" type="pres">
      <dgm:prSet presAssocID="{1F11545B-18C0-4B22-8AFF-0363191539BE}" presName="composite" presStyleCnt="0"/>
      <dgm:spPr/>
    </dgm:pt>
    <dgm:pt modelId="{B376603C-4820-4607-B0A3-4CCD1D07A4B8}" type="pres">
      <dgm:prSet presAssocID="{1F11545B-18C0-4B22-8AFF-0363191539B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83817EC-86AC-49B7-BFF9-538F4BBC68C6}" type="pres">
      <dgm:prSet presAssocID="{1F11545B-18C0-4B22-8AFF-0363191539B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FCD4611-F573-493F-9E71-41E2087AAD0D}" type="presOf" srcId="{6D43CF42-8181-4132-9126-A82789202F5B}" destId="{283817EC-86AC-49B7-BFF9-538F4BBC68C6}" srcOrd="0" destOrd="1" presId="urn:microsoft.com/office/officeart/2005/8/layout/chevron2"/>
    <dgm:cxn modelId="{9B70F216-443B-4F21-93EA-ECBFC10F107E}" type="presOf" srcId="{7D3F487A-3670-4657-A722-427766500DC8}" destId="{FDBFF102-1A84-4473-A23F-36CDD6E27774}" srcOrd="0" destOrd="0" presId="urn:microsoft.com/office/officeart/2005/8/layout/chevron2"/>
    <dgm:cxn modelId="{7D13EB25-366D-46B2-A883-B2FE281FD4F4}" type="presOf" srcId="{C3526B29-9C58-419C-8B07-83E9D71A2EC6}" destId="{3B7728D6-CA4A-4632-9E3B-1E115ECFF5A2}" srcOrd="0" destOrd="0" presId="urn:microsoft.com/office/officeart/2005/8/layout/chevron2"/>
    <dgm:cxn modelId="{48E7D12B-9404-4F32-92D2-FCE52D31DCA5}" type="presOf" srcId="{C584251E-B985-45E2-8799-EFF8F527CAC9}" destId="{011F56F8-F0E9-45EC-AFD2-FB7AB41CB1EF}" srcOrd="0" destOrd="0" presId="urn:microsoft.com/office/officeart/2005/8/layout/chevron2"/>
    <dgm:cxn modelId="{2C8A4433-CF6B-4DEF-8D3F-16C6CE42ADBE}" type="presOf" srcId="{1F11545B-18C0-4B22-8AFF-0363191539BE}" destId="{B376603C-4820-4607-B0A3-4CCD1D07A4B8}" srcOrd="0" destOrd="0" presId="urn:microsoft.com/office/officeart/2005/8/layout/chevron2"/>
    <dgm:cxn modelId="{669F1A41-BC21-4D79-8DA2-53A7A5B79050}" srcId="{EC34BCFF-BBF7-48EE-B1A4-DC3500998D1B}" destId="{F91C81EB-A5E7-4C15-890A-B49FA08ABB19}" srcOrd="1" destOrd="0" parTransId="{70F3B764-BFBD-4372-8FC1-8F6BA28881B3}" sibTransId="{F99178FC-3651-4C88-AF15-0752AFCFDD5F}"/>
    <dgm:cxn modelId="{D2F87A63-2216-403B-B8E2-AAA4677B2B28}" type="presOf" srcId="{5C824C21-7E24-43DB-97E5-2C600F6C1BD2}" destId="{B4F026D8-203D-4724-9D8C-DC1B9C28B4ED}" srcOrd="0" destOrd="1" presId="urn:microsoft.com/office/officeart/2005/8/layout/chevron2"/>
    <dgm:cxn modelId="{536E8D67-CED1-4EAD-A060-B2E8FE2BA8E5}" srcId="{1F11545B-18C0-4B22-8AFF-0363191539BE}" destId="{6A6BE278-57C0-4F62-A3DB-5988297C24C2}" srcOrd="0" destOrd="0" parTransId="{6829FB75-FFC0-452C-B119-724A9041EA3E}" sibTransId="{3D00BBA4-0C6F-4288-8602-3DA4DC838850}"/>
    <dgm:cxn modelId="{2373774E-1B1B-4759-8EBD-F2D154B85067}" type="presOf" srcId="{F91C81EB-A5E7-4C15-890A-B49FA08ABB19}" destId="{FDBFF102-1A84-4473-A23F-36CDD6E27774}" srcOrd="0" destOrd="1" presId="urn:microsoft.com/office/officeart/2005/8/layout/chevron2"/>
    <dgm:cxn modelId="{A0259050-7B8D-450C-86FA-78EB19D574C2}" srcId="{1F11545B-18C0-4B22-8AFF-0363191539BE}" destId="{6D43CF42-8181-4132-9126-A82789202F5B}" srcOrd="1" destOrd="0" parTransId="{247CE0A5-BCC4-41F7-8E0F-30179A6A9322}" sibTransId="{0F3E9D27-7792-4916-AE6E-41A5CF56C415}"/>
    <dgm:cxn modelId="{2EBE5F91-4AFC-4515-AF58-453C69EDBFE9}" srcId="{EC34BCFF-BBF7-48EE-B1A4-DC3500998D1B}" destId="{7D3F487A-3670-4657-A722-427766500DC8}" srcOrd="0" destOrd="0" parTransId="{3E7A0DE8-BDE7-4ADF-8F57-09D56C659FFC}" sibTransId="{64AC4244-D2E7-4D48-A671-4D702EC22866}"/>
    <dgm:cxn modelId="{74186F9C-8CF1-4AF9-8EB2-7F5F828D10A5}" srcId="{C584251E-B985-45E2-8799-EFF8F527CAC9}" destId="{1F11545B-18C0-4B22-8AFF-0363191539BE}" srcOrd="2" destOrd="0" parTransId="{C6B1CB92-428B-46F7-8EAA-ACB01788EB19}" sibTransId="{9CB05C2E-51DF-49C0-81EF-A3E4A44118CC}"/>
    <dgm:cxn modelId="{B86D63A7-38D8-43EC-9C2C-0348B114CB18}" type="presOf" srcId="{BC569B30-F87C-4595-9459-67A843E58BBE}" destId="{B4F026D8-203D-4724-9D8C-DC1B9C28B4ED}" srcOrd="0" destOrd="0" presId="urn:microsoft.com/office/officeart/2005/8/layout/chevron2"/>
    <dgm:cxn modelId="{099F9CAC-D9CD-435C-8C26-599FF1CCD57E}" type="presOf" srcId="{6A6BE278-57C0-4F62-A3DB-5988297C24C2}" destId="{283817EC-86AC-49B7-BFF9-538F4BBC68C6}" srcOrd="0" destOrd="0" presId="urn:microsoft.com/office/officeart/2005/8/layout/chevron2"/>
    <dgm:cxn modelId="{DCF87DB3-06F5-46DA-8DD0-2A5B3454EE1E}" srcId="{C584251E-B985-45E2-8799-EFF8F527CAC9}" destId="{EC34BCFF-BBF7-48EE-B1A4-DC3500998D1B}" srcOrd="1" destOrd="0" parTransId="{B6BCB8B7-230D-4CAB-AB9E-379C7A92420C}" sibTransId="{2C25F734-8B10-42E1-BD0B-EC5BF4B5D338}"/>
    <dgm:cxn modelId="{001252C1-DBDC-4918-A42F-077D72F5ED05}" srcId="{C584251E-B985-45E2-8799-EFF8F527CAC9}" destId="{C3526B29-9C58-419C-8B07-83E9D71A2EC6}" srcOrd="0" destOrd="0" parTransId="{1B07BEDC-2FF4-44B6-8876-A36927D9F10F}" sibTransId="{B66E7495-CEDC-46DC-BC8D-21B9224D2C43}"/>
    <dgm:cxn modelId="{9F7893E0-88E5-4C50-B77D-F47E7FC42FC4}" srcId="{C3526B29-9C58-419C-8B07-83E9D71A2EC6}" destId="{BC569B30-F87C-4595-9459-67A843E58BBE}" srcOrd="0" destOrd="0" parTransId="{3DF6D42D-7255-4752-8B8D-245B7B691F80}" sibTransId="{9CDED8CE-F186-42BC-94DB-C83C185B02F2}"/>
    <dgm:cxn modelId="{A6BA40E5-61AE-44EA-96A1-F026032D78CA}" type="presOf" srcId="{EC34BCFF-BBF7-48EE-B1A4-DC3500998D1B}" destId="{152C6B47-2FC7-4AFE-8AB2-3D85E2D56BBE}" srcOrd="0" destOrd="0" presId="urn:microsoft.com/office/officeart/2005/8/layout/chevron2"/>
    <dgm:cxn modelId="{853731E6-0FEB-4C70-B3F0-8F4696F2BFA0}" srcId="{C3526B29-9C58-419C-8B07-83E9D71A2EC6}" destId="{5C824C21-7E24-43DB-97E5-2C600F6C1BD2}" srcOrd="1" destOrd="0" parTransId="{7A0CEF86-95B0-4BC2-BE87-E11C7F57652C}" sibTransId="{29EABFE2-6840-45FC-B172-80A8AB61EDA1}"/>
    <dgm:cxn modelId="{7F14C11C-FA0B-42F0-B814-68DD54CCBE0D}" type="presParOf" srcId="{011F56F8-F0E9-45EC-AFD2-FB7AB41CB1EF}" destId="{CD0460F9-DF89-462A-A105-CBCDBF86BFB7}" srcOrd="0" destOrd="0" presId="urn:microsoft.com/office/officeart/2005/8/layout/chevron2"/>
    <dgm:cxn modelId="{B7261BCA-1BDB-40CB-BB7D-4F6D08270A8C}" type="presParOf" srcId="{CD0460F9-DF89-462A-A105-CBCDBF86BFB7}" destId="{3B7728D6-CA4A-4632-9E3B-1E115ECFF5A2}" srcOrd="0" destOrd="0" presId="urn:microsoft.com/office/officeart/2005/8/layout/chevron2"/>
    <dgm:cxn modelId="{2F648B04-D4C3-4191-AF5D-7C71CCD30461}" type="presParOf" srcId="{CD0460F9-DF89-462A-A105-CBCDBF86BFB7}" destId="{B4F026D8-203D-4724-9D8C-DC1B9C28B4ED}" srcOrd="1" destOrd="0" presId="urn:microsoft.com/office/officeart/2005/8/layout/chevron2"/>
    <dgm:cxn modelId="{63C5A9CD-33F6-473B-8D22-305EA33D6FF3}" type="presParOf" srcId="{011F56F8-F0E9-45EC-AFD2-FB7AB41CB1EF}" destId="{BD41AEED-BB47-4956-A991-0419B719F26E}" srcOrd="1" destOrd="0" presId="urn:microsoft.com/office/officeart/2005/8/layout/chevron2"/>
    <dgm:cxn modelId="{435A14A3-F0B7-40DB-B4D1-4CBEE05737FF}" type="presParOf" srcId="{011F56F8-F0E9-45EC-AFD2-FB7AB41CB1EF}" destId="{3B61C05B-D189-4ADF-9F78-CD9AFBD294DD}" srcOrd="2" destOrd="0" presId="urn:microsoft.com/office/officeart/2005/8/layout/chevron2"/>
    <dgm:cxn modelId="{C299E5EC-ABD4-41D0-A91D-8F12C9A452CA}" type="presParOf" srcId="{3B61C05B-D189-4ADF-9F78-CD9AFBD294DD}" destId="{152C6B47-2FC7-4AFE-8AB2-3D85E2D56BBE}" srcOrd="0" destOrd="0" presId="urn:microsoft.com/office/officeart/2005/8/layout/chevron2"/>
    <dgm:cxn modelId="{9C5548B8-FC9D-49F4-8760-2A403CE78411}" type="presParOf" srcId="{3B61C05B-D189-4ADF-9F78-CD9AFBD294DD}" destId="{FDBFF102-1A84-4473-A23F-36CDD6E27774}" srcOrd="1" destOrd="0" presId="urn:microsoft.com/office/officeart/2005/8/layout/chevron2"/>
    <dgm:cxn modelId="{DDA50C01-D4F4-4F89-ACA0-CD25D563EBFB}" type="presParOf" srcId="{011F56F8-F0E9-45EC-AFD2-FB7AB41CB1EF}" destId="{9828354E-BDF4-4056-8D9F-9C258DF530DD}" srcOrd="3" destOrd="0" presId="urn:microsoft.com/office/officeart/2005/8/layout/chevron2"/>
    <dgm:cxn modelId="{36CDB436-85BA-4737-9D94-49C6EFA99DC8}" type="presParOf" srcId="{011F56F8-F0E9-45EC-AFD2-FB7AB41CB1EF}" destId="{6ECEC536-00B0-4AF0-AAAC-12EA6E6590D8}" srcOrd="4" destOrd="0" presId="urn:microsoft.com/office/officeart/2005/8/layout/chevron2"/>
    <dgm:cxn modelId="{A7B5204F-1ACD-4578-AE13-27DC6FC26F3F}" type="presParOf" srcId="{6ECEC536-00B0-4AF0-AAAC-12EA6E6590D8}" destId="{B376603C-4820-4607-B0A3-4CCD1D07A4B8}" srcOrd="0" destOrd="0" presId="urn:microsoft.com/office/officeart/2005/8/layout/chevron2"/>
    <dgm:cxn modelId="{8E9A9EE2-FA83-46DD-A679-EE05D8E8DC2C}" type="presParOf" srcId="{6ECEC536-00B0-4AF0-AAAC-12EA6E6590D8}" destId="{283817EC-86AC-49B7-BFF9-538F4BBC68C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4B443A-D2F8-4A02-B271-B5AA166ADF2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6DE04F-4DF7-4438-AFD1-EC342D40A180}">
      <dgm:prSet phldrT="[Text]"/>
      <dgm:spPr/>
      <dgm:t>
        <a:bodyPr/>
        <a:lstStyle/>
        <a:p>
          <a:r>
            <a:rPr lang="en-IN" dirty="0"/>
            <a:t>Hardware Requirements</a:t>
          </a:r>
        </a:p>
      </dgm:t>
    </dgm:pt>
    <dgm:pt modelId="{26E09481-4D03-4D85-8A7F-171F3453BB6F}" type="parTrans" cxnId="{44FFF1D2-7BEA-45E0-9D3D-E78D02E51D56}">
      <dgm:prSet/>
      <dgm:spPr/>
      <dgm:t>
        <a:bodyPr/>
        <a:lstStyle/>
        <a:p>
          <a:endParaRPr lang="en-IN"/>
        </a:p>
      </dgm:t>
    </dgm:pt>
    <dgm:pt modelId="{DE554B6C-0F92-42C5-B089-3BA0EC8B4BC8}" type="sibTrans" cxnId="{44FFF1D2-7BEA-45E0-9D3D-E78D02E51D56}">
      <dgm:prSet/>
      <dgm:spPr/>
      <dgm:t>
        <a:bodyPr/>
        <a:lstStyle/>
        <a:p>
          <a:endParaRPr lang="en-IN"/>
        </a:p>
      </dgm:t>
    </dgm:pt>
    <dgm:pt modelId="{871B9AC0-26E3-4EE4-9DD0-D8528FC7940F}">
      <dgm:prSet phldrT="[Text]"/>
      <dgm:spPr/>
      <dgm:t>
        <a:bodyPr/>
        <a:lstStyle/>
        <a:p>
          <a:r>
            <a:rPr lang="en-IN" dirty="0"/>
            <a:t>Processor : Pentium-IV</a:t>
          </a:r>
        </a:p>
      </dgm:t>
    </dgm:pt>
    <dgm:pt modelId="{D5C7EB7A-3DA2-4B87-AA7B-5B694494BE86}" type="parTrans" cxnId="{9C62708D-ADE7-4067-9DAB-2B6A5745702A}">
      <dgm:prSet/>
      <dgm:spPr/>
      <dgm:t>
        <a:bodyPr/>
        <a:lstStyle/>
        <a:p>
          <a:endParaRPr lang="en-IN"/>
        </a:p>
      </dgm:t>
    </dgm:pt>
    <dgm:pt modelId="{449F607C-621B-494A-B852-5FDA26DD697E}" type="sibTrans" cxnId="{9C62708D-ADE7-4067-9DAB-2B6A5745702A}">
      <dgm:prSet/>
      <dgm:spPr/>
      <dgm:t>
        <a:bodyPr/>
        <a:lstStyle/>
        <a:p>
          <a:endParaRPr lang="en-IN"/>
        </a:p>
      </dgm:t>
    </dgm:pt>
    <dgm:pt modelId="{1664600E-04CE-41BD-B91A-63ED2E6F9846}">
      <dgm:prSet phldrT="[Text]"/>
      <dgm:spPr/>
      <dgm:t>
        <a:bodyPr/>
        <a:lstStyle/>
        <a:p>
          <a:r>
            <a:rPr lang="en-IN" dirty="0"/>
            <a:t>RAM : 4GB</a:t>
          </a:r>
        </a:p>
      </dgm:t>
    </dgm:pt>
    <dgm:pt modelId="{F7A33F69-1DA2-4B8A-A783-53C0B9435F58}" type="parTrans" cxnId="{A301B7EF-0F34-4D98-875C-D71C78FAD7EA}">
      <dgm:prSet/>
      <dgm:spPr/>
      <dgm:t>
        <a:bodyPr/>
        <a:lstStyle/>
        <a:p>
          <a:endParaRPr lang="en-IN"/>
        </a:p>
      </dgm:t>
    </dgm:pt>
    <dgm:pt modelId="{CAF730B2-3CDC-4067-99CE-7DED319D66DA}" type="sibTrans" cxnId="{A301B7EF-0F34-4D98-875C-D71C78FAD7EA}">
      <dgm:prSet/>
      <dgm:spPr/>
      <dgm:t>
        <a:bodyPr/>
        <a:lstStyle/>
        <a:p>
          <a:endParaRPr lang="en-IN"/>
        </a:p>
      </dgm:t>
    </dgm:pt>
    <dgm:pt modelId="{D4510376-F395-45AF-8BEC-A05F3A6BDD7C}">
      <dgm:prSet phldrT="[Text]"/>
      <dgm:spPr/>
      <dgm:t>
        <a:bodyPr/>
        <a:lstStyle/>
        <a:p>
          <a:r>
            <a:rPr lang="en-IN" dirty="0"/>
            <a:t>Software Requirements</a:t>
          </a:r>
        </a:p>
      </dgm:t>
    </dgm:pt>
    <dgm:pt modelId="{1F65A4F9-8DA1-41FD-B4FB-28BC636C12A8}" type="parTrans" cxnId="{26E28D47-9528-4DC9-BD60-B818C8D6AD1F}">
      <dgm:prSet/>
      <dgm:spPr/>
      <dgm:t>
        <a:bodyPr/>
        <a:lstStyle/>
        <a:p>
          <a:endParaRPr lang="en-IN"/>
        </a:p>
      </dgm:t>
    </dgm:pt>
    <dgm:pt modelId="{68A85A41-D65B-4ECB-97D8-08CAA10D4C64}" type="sibTrans" cxnId="{26E28D47-9528-4DC9-BD60-B818C8D6AD1F}">
      <dgm:prSet/>
      <dgm:spPr/>
      <dgm:t>
        <a:bodyPr/>
        <a:lstStyle/>
        <a:p>
          <a:endParaRPr lang="en-IN"/>
        </a:p>
      </dgm:t>
    </dgm:pt>
    <dgm:pt modelId="{2656E68E-7149-46EF-A33A-AFD2CA484B6E}">
      <dgm:prSet phldrT="[Text]"/>
      <dgm:spPr/>
      <dgm:t>
        <a:bodyPr/>
        <a:lstStyle/>
        <a:p>
          <a:r>
            <a:rPr lang="en-IN" dirty="0"/>
            <a:t>Operating system: Windows 7</a:t>
          </a:r>
        </a:p>
      </dgm:t>
    </dgm:pt>
    <dgm:pt modelId="{B0F092A3-F04F-4E41-8FC7-0B7E75A60E27}" type="parTrans" cxnId="{7FA88457-34CE-4D56-A036-4FEE30C2EAB8}">
      <dgm:prSet/>
      <dgm:spPr/>
      <dgm:t>
        <a:bodyPr/>
        <a:lstStyle/>
        <a:p>
          <a:endParaRPr lang="en-IN"/>
        </a:p>
      </dgm:t>
    </dgm:pt>
    <dgm:pt modelId="{EDF1449A-67C9-4821-AC25-35F17E2153FA}" type="sibTrans" cxnId="{7FA88457-34CE-4D56-A036-4FEE30C2EAB8}">
      <dgm:prSet/>
      <dgm:spPr/>
      <dgm:t>
        <a:bodyPr/>
        <a:lstStyle/>
        <a:p>
          <a:endParaRPr lang="en-IN"/>
        </a:p>
      </dgm:t>
    </dgm:pt>
    <dgm:pt modelId="{299E6DA4-9E65-47EF-AA39-46E4160A8BAB}">
      <dgm:prSet phldrT="[Text]"/>
      <dgm:spPr/>
      <dgm:t>
        <a:bodyPr/>
        <a:lstStyle/>
        <a:p>
          <a:r>
            <a:rPr lang="en-IN" dirty="0"/>
            <a:t>Designing : Html, CSS, </a:t>
          </a:r>
          <a:r>
            <a:rPr lang="en-IN" dirty="0" err="1"/>
            <a:t>Javascript</a:t>
          </a:r>
          <a:endParaRPr lang="en-IN" dirty="0"/>
        </a:p>
      </dgm:t>
    </dgm:pt>
    <dgm:pt modelId="{BBA557C2-F3F1-4FA0-9B99-FEC5B9D023D2}" type="parTrans" cxnId="{655D7935-E539-4C55-9ABC-AD30E65F49F2}">
      <dgm:prSet/>
      <dgm:spPr/>
      <dgm:t>
        <a:bodyPr/>
        <a:lstStyle/>
        <a:p>
          <a:endParaRPr lang="en-IN"/>
        </a:p>
      </dgm:t>
    </dgm:pt>
    <dgm:pt modelId="{89F714B5-6C85-45B4-A01B-BEDC6D14E08C}" type="sibTrans" cxnId="{655D7935-E539-4C55-9ABC-AD30E65F49F2}">
      <dgm:prSet/>
      <dgm:spPr/>
      <dgm:t>
        <a:bodyPr/>
        <a:lstStyle/>
        <a:p>
          <a:endParaRPr lang="en-IN"/>
        </a:p>
      </dgm:t>
    </dgm:pt>
    <dgm:pt modelId="{7936AC8D-E99D-4855-B2A3-50E176B43960}">
      <dgm:prSet phldrT="[Text]"/>
      <dgm:spPr/>
      <dgm:t>
        <a:bodyPr/>
        <a:lstStyle/>
        <a:p>
          <a:r>
            <a:rPr lang="en-IN" dirty="0"/>
            <a:t>Hard Disk:20GB</a:t>
          </a:r>
        </a:p>
      </dgm:t>
    </dgm:pt>
    <dgm:pt modelId="{A93074FC-93E9-488D-AD0D-87EFF53ACD32}" type="parTrans" cxnId="{79D78562-7B7E-482F-B9A7-32227DF3AB15}">
      <dgm:prSet/>
      <dgm:spPr/>
      <dgm:t>
        <a:bodyPr/>
        <a:lstStyle/>
        <a:p>
          <a:endParaRPr lang="en-IN"/>
        </a:p>
      </dgm:t>
    </dgm:pt>
    <dgm:pt modelId="{3FFCE53B-8ABA-4A79-B076-7B47BFDAEAF6}" type="sibTrans" cxnId="{79D78562-7B7E-482F-B9A7-32227DF3AB15}">
      <dgm:prSet/>
      <dgm:spPr/>
      <dgm:t>
        <a:bodyPr/>
        <a:lstStyle/>
        <a:p>
          <a:endParaRPr lang="en-IN"/>
        </a:p>
      </dgm:t>
    </dgm:pt>
    <dgm:pt modelId="{BE7C238D-A556-475C-B3AF-381BDB3C2AED}">
      <dgm:prSet phldrT="[Text]"/>
      <dgm:spPr/>
      <dgm:t>
        <a:bodyPr/>
        <a:lstStyle/>
        <a:p>
          <a:r>
            <a:rPr lang="en-IN" dirty="0"/>
            <a:t>Coding Language : Python</a:t>
          </a:r>
        </a:p>
      </dgm:t>
    </dgm:pt>
    <dgm:pt modelId="{8D23B5FA-855B-4F83-91DF-678C59CA65DF}" type="parTrans" cxnId="{ED36F509-521C-4807-95A2-D8AC37276D14}">
      <dgm:prSet/>
      <dgm:spPr/>
      <dgm:t>
        <a:bodyPr/>
        <a:lstStyle/>
        <a:p>
          <a:endParaRPr lang="en-IN"/>
        </a:p>
      </dgm:t>
    </dgm:pt>
    <dgm:pt modelId="{1A403463-85C1-4AFF-AB2C-4416402E3A87}" type="sibTrans" cxnId="{ED36F509-521C-4807-95A2-D8AC37276D14}">
      <dgm:prSet/>
      <dgm:spPr/>
      <dgm:t>
        <a:bodyPr/>
        <a:lstStyle/>
        <a:p>
          <a:endParaRPr lang="en-IN"/>
        </a:p>
      </dgm:t>
    </dgm:pt>
    <dgm:pt modelId="{EE90A8E9-0929-42B5-9E4B-5C117DBFBC72}" type="pres">
      <dgm:prSet presAssocID="{174B443A-D2F8-4A02-B271-B5AA166ADF2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28CE86-0118-40DA-8BA3-596E79674079}" type="pres">
      <dgm:prSet presAssocID="{4E6DE04F-4DF7-4438-AFD1-EC342D40A180}" presName="root" presStyleCnt="0"/>
      <dgm:spPr/>
    </dgm:pt>
    <dgm:pt modelId="{8A37504B-88A6-463E-BE35-7F8FAF73C5EA}" type="pres">
      <dgm:prSet presAssocID="{4E6DE04F-4DF7-4438-AFD1-EC342D40A180}" presName="rootComposite" presStyleCnt="0"/>
      <dgm:spPr/>
    </dgm:pt>
    <dgm:pt modelId="{9507EFB3-6A4F-439C-8A0D-7954B8741D15}" type="pres">
      <dgm:prSet presAssocID="{4E6DE04F-4DF7-4438-AFD1-EC342D40A180}" presName="rootText" presStyleLbl="node1" presStyleIdx="0" presStyleCnt="2"/>
      <dgm:spPr/>
    </dgm:pt>
    <dgm:pt modelId="{D62A4489-790E-4964-A9B4-44D46C9CE16B}" type="pres">
      <dgm:prSet presAssocID="{4E6DE04F-4DF7-4438-AFD1-EC342D40A180}" presName="rootConnector" presStyleLbl="node1" presStyleIdx="0" presStyleCnt="2"/>
      <dgm:spPr/>
    </dgm:pt>
    <dgm:pt modelId="{4F778D4F-A70F-4B85-BE02-EDC0DE4166E6}" type="pres">
      <dgm:prSet presAssocID="{4E6DE04F-4DF7-4438-AFD1-EC342D40A180}" presName="childShape" presStyleCnt="0"/>
      <dgm:spPr/>
    </dgm:pt>
    <dgm:pt modelId="{86AF2BB0-E177-40B8-8E1D-B0A24A3B1CAE}" type="pres">
      <dgm:prSet presAssocID="{D5C7EB7A-3DA2-4B87-AA7B-5B694494BE86}" presName="Name13" presStyleLbl="parChTrans1D2" presStyleIdx="0" presStyleCnt="6"/>
      <dgm:spPr/>
    </dgm:pt>
    <dgm:pt modelId="{57266AA9-B282-47D7-8CAF-8EF0EA3ED318}" type="pres">
      <dgm:prSet presAssocID="{871B9AC0-26E3-4EE4-9DD0-D8528FC7940F}" presName="childText" presStyleLbl="bgAcc1" presStyleIdx="0" presStyleCnt="6">
        <dgm:presLayoutVars>
          <dgm:bulletEnabled val="1"/>
        </dgm:presLayoutVars>
      </dgm:prSet>
      <dgm:spPr/>
    </dgm:pt>
    <dgm:pt modelId="{D9695F70-799F-433D-9137-FD3A9B109226}" type="pres">
      <dgm:prSet presAssocID="{F7A33F69-1DA2-4B8A-A783-53C0B9435F58}" presName="Name13" presStyleLbl="parChTrans1D2" presStyleIdx="1" presStyleCnt="6"/>
      <dgm:spPr/>
    </dgm:pt>
    <dgm:pt modelId="{BB3BC82B-3308-4324-961D-2CBB85CDFEDB}" type="pres">
      <dgm:prSet presAssocID="{1664600E-04CE-41BD-B91A-63ED2E6F9846}" presName="childText" presStyleLbl="bgAcc1" presStyleIdx="1" presStyleCnt="6">
        <dgm:presLayoutVars>
          <dgm:bulletEnabled val="1"/>
        </dgm:presLayoutVars>
      </dgm:prSet>
      <dgm:spPr/>
    </dgm:pt>
    <dgm:pt modelId="{A3995293-D9AA-4F33-82A1-44A8AED66BC1}" type="pres">
      <dgm:prSet presAssocID="{A93074FC-93E9-488D-AD0D-87EFF53ACD32}" presName="Name13" presStyleLbl="parChTrans1D2" presStyleIdx="2" presStyleCnt="6"/>
      <dgm:spPr/>
    </dgm:pt>
    <dgm:pt modelId="{22D089B4-82CD-4DDB-AB95-9818CBC30E37}" type="pres">
      <dgm:prSet presAssocID="{7936AC8D-E99D-4855-B2A3-50E176B43960}" presName="childText" presStyleLbl="bgAcc1" presStyleIdx="2" presStyleCnt="6">
        <dgm:presLayoutVars>
          <dgm:bulletEnabled val="1"/>
        </dgm:presLayoutVars>
      </dgm:prSet>
      <dgm:spPr/>
    </dgm:pt>
    <dgm:pt modelId="{748F1787-ECE6-42BB-BF0E-9655FB45CFD9}" type="pres">
      <dgm:prSet presAssocID="{D4510376-F395-45AF-8BEC-A05F3A6BDD7C}" presName="root" presStyleCnt="0"/>
      <dgm:spPr/>
    </dgm:pt>
    <dgm:pt modelId="{6B868A91-F096-4BB3-A43B-930AAEF82F75}" type="pres">
      <dgm:prSet presAssocID="{D4510376-F395-45AF-8BEC-A05F3A6BDD7C}" presName="rootComposite" presStyleCnt="0"/>
      <dgm:spPr/>
    </dgm:pt>
    <dgm:pt modelId="{97A25546-A7E7-4F20-AE01-0658ECA472AD}" type="pres">
      <dgm:prSet presAssocID="{D4510376-F395-45AF-8BEC-A05F3A6BDD7C}" presName="rootText" presStyleLbl="node1" presStyleIdx="1" presStyleCnt="2"/>
      <dgm:spPr/>
    </dgm:pt>
    <dgm:pt modelId="{3B4CFD4C-6964-4565-BCC6-E7876A1F8D02}" type="pres">
      <dgm:prSet presAssocID="{D4510376-F395-45AF-8BEC-A05F3A6BDD7C}" presName="rootConnector" presStyleLbl="node1" presStyleIdx="1" presStyleCnt="2"/>
      <dgm:spPr/>
    </dgm:pt>
    <dgm:pt modelId="{15B1B854-09BE-4BC0-940E-47F1A5FAFD75}" type="pres">
      <dgm:prSet presAssocID="{D4510376-F395-45AF-8BEC-A05F3A6BDD7C}" presName="childShape" presStyleCnt="0"/>
      <dgm:spPr/>
    </dgm:pt>
    <dgm:pt modelId="{8CB1AA19-AB80-4C49-9FFF-29A673545DAE}" type="pres">
      <dgm:prSet presAssocID="{B0F092A3-F04F-4E41-8FC7-0B7E75A60E27}" presName="Name13" presStyleLbl="parChTrans1D2" presStyleIdx="3" presStyleCnt="6"/>
      <dgm:spPr/>
    </dgm:pt>
    <dgm:pt modelId="{4DF49440-174A-4AFE-B2EB-7B2E6CCE0478}" type="pres">
      <dgm:prSet presAssocID="{2656E68E-7149-46EF-A33A-AFD2CA484B6E}" presName="childText" presStyleLbl="bgAcc1" presStyleIdx="3" presStyleCnt="6">
        <dgm:presLayoutVars>
          <dgm:bulletEnabled val="1"/>
        </dgm:presLayoutVars>
      </dgm:prSet>
      <dgm:spPr/>
    </dgm:pt>
    <dgm:pt modelId="{5192FCEC-D6FB-49A8-A55B-C66A67C6CD39}" type="pres">
      <dgm:prSet presAssocID="{8D23B5FA-855B-4F83-91DF-678C59CA65DF}" presName="Name13" presStyleLbl="parChTrans1D2" presStyleIdx="4" presStyleCnt="6"/>
      <dgm:spPr/>
    </dgm:pt>
    <dgm:pt modelId="{34DCCDD1-6DC8-4403-A01C-18C4A356613A}" type="pres">
      <dgm:prSet presAssocID="{BE7C238D-A556-475C-B3AF-381BDB3C2AED}" presName="childText" presStyleLbl="bgAcc1" presStyleIdx="4" presStyleCnt="6">
        <dgm:presLayoutVars>
          <dgm:bulletEnabled val="1"/>
        </dgm:presLayoutVars>
      </dgm:prSet>
      <dgm:spPr/>
    </dgm:pt>
    <dgm:pt modelId="{FAC16D99-E0C0-4D32-9989-DC66D2D02E07}" type="pres">
      <dgm:prSet presAssocID="{BBA557C2-F3F1-4FA0-9B99-FEC5B9D023D2}" presName="Name13" presStyleLbl="parChTrans1D2" presStyleIdx="5" presStyleCnt="6"/>
      <dgm:spPr/>
    </dgm:pt>
    <dgm:pt modelId="{3F12AFB8-A51A-4746-B200-F86342906E1E}" type="pres">
      <dgm:prSet presAssocID="{299E6DA4-9E65-47EF-AA39-46E4160A8BAB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ED36F509-521C-4807-95A2-D8AC37276D14}" srcId="{D4510376-F395-45AF-8BEC-A05F3A6BDD7C}" destId="{BE7C238D-A556-475C-B3AF-381BDB3C2AED}" srcOrd="1" destOrd="0" parTransId="{8D23B5FA-855B-4F83-91DF-678C59CA65DF}" sibTransId="{1A403463-85C1-4AFF-AB2C-4416402E3A87}"/>
    <dgm:cxn modelId="{32E45112-FD65-48A7-8E54-AE67E1D48E96}" type="presOf" srcId="{A93074FC-93E9-488D-AD0D-87EFF53ACD32}" destId="{A3995293-D9AA-4F33-82A1-44A8AED66BC1}" srcOrd="0" destOrd="0" presId="urn:microsoft.com/office/officeart/2005/8/layout/hierarchy3"/>
    <dgm:cxn modelId="{B564F318-DC46-4F3A-993F-6B88D0FFB0E6}" type="presOf" srcId="{D4510376-F395-45AF-8BEC-A05F3A6BDD7C}" destId="{3B4CFD4C-6964-4565-BCC6-E7876A1F8D02}" srcOrd="1" destOrd="0" presId="urn:microsoft.com/office/officeart/2005/8/layout/hierarchy3"/>
    <dgm:cxn modelId="{22800E1B-B2CA-43CE-925E-D0CA453CA300}" type="presOf" srcId="{1664600E-04CE-41BD-B91A-63ED2E6F9846}" destId="{BB3BC82B-3308-4324-961D-2CBB85CDFEDB}" srcOrd="0" destOrd="0" presId="urn:microsoft.com/office/officeart/2005/8/layout/hierarchy3"/>
    <dgm:cxn modelId="{63BF491F-E28B-4837-9B6B-90EA29E03D66}" type="presOf" srcId="{871B9AC0-26E3-4EE4-9DD0-D8528FC7940F}" destId="{57266AA9-B282-47D7-8CAF-8EF0EA3ED318}" srcOrd="0" destOrd="0" presId="urn:microsoft.com/office/officeart/2005/8/layout/hierarchy3"/>
    <dgm:cxn modelId="{E9F7A922-F42C-4B5F-9F22-DE5A35DB87D7}" type="presOf" srcId="{4E6DE04F-4DF7-4438-AFD1-EC342D40A180}" destId="{D62A4489-790E-4964-A9B4-44D46C9CE16B}" srcOrd="1" destOrd="0" presId="urn:microsoft.com/office/officeart/2005/8/layout/hierarchy3"/>
    <dgm:cxn modelId="{DE15C424-320B-47BB-92EA-68155493DB3D}" type="presOf" srcId="{299E6DA4-9E65-47EF-AA39-46E4160A8BAB}" destId="{3F12AFB8-A51A-4746-B200-F86342906E1E}" srcOrd="0" destOrd="0" presId="urn:microsoft.com/office/officeart/2005/8/layout/hierarchy3"/>
    <dgm:cxn modelId="{655D7935-E539-4C55-9ABC-AD30E65F49F2}" srcId="{D4510376-F395-45AF-8BEC-A05F3A6BDD7C}" destId="{299E6DA4-9E65-47EF-AA39-46E4160A8BAB}" srcOrd="2" destOrd="0" parTransId="{BBA557C2-F3F1-4FA0-9B99-FEC5B9D023D2}" sibTransId="{89F714B5-6C85-45B4-A01B-BEDC6D14E08C}"/>
    <dgm:cxn modelId="{79D78562-7B7E-482F-B9A7-32227DF3AB15}" srcId="{4E6DE04F-4DF7-4438-AFD1-EC342D40A180}" destId="{7936AC8D-E99D-4855-B2A3-50E176B43960}" srcOrd="2" destOrd="0" parTransId="{A93074FC-93E9-488D-AD0D-87EFF53ACD32}" sibTransId="{3FFCE53B-8ABA-4A79-B076-7B47BFDAEAF6}"/>
    <dgm:cxn modelId="{001D1947-175B-4DC1-8E96-5F8FF0F4DF52}" type="presOf" srcId="{8D23B5FA-855B-4F83-91DF-678C59CA65DF}" destId="{5192FCEC-D6FB-49A8-A55B-C66A67C6CD39}" srcOrd="0" destOrd="0" presId="urn:microsoft.com/office/officeart/2005/8/layout/hierarchy3"/>
    <dgm:cxn modelId="{26E28D47-9528-4DC9-BD60-B818C8D6AD1F}" srcId="{174B443A-D2F8-4A02-B271-B5AA166ADF28}" destId="{D4510376-F395-45AF-8BEC-A05F3A6BDD7C}" srcOrd="1" destOrd="0" parTransId="{1F65A4F9-8DA1-41FD-B4FB-28BC636C12A8}" sibTransId="{68A85A41-D65B-4ECB-97D8-08CAA10D4C64}"/>
    <dgm:cxn modelId="{85405D75-0FE9-4401-B359-A44DA9883249}" type="presOf" srcId="{4E6DE04F-4DF7-4438-AFD1-EC342D40A180}" destId="{9507EFB3-6A4F-439C-8A0D-7954B8741D15}" srcOrd="0" destOrd="0" presId="urn:microsoft.com/office/officeart/2005/8/layout/hierarchy3"/>
    <dgm:cxn modelId="{7FA88457-34CE-4D56-A036-4FEE30C2EAB8}" srcId="{D4510376-F395-45AF-8BEC-A05F3A6BDD7C}" destId="{2656E68E-7149-46EF-A33A-AFD2CA484B6E}" srcOrd="0" destOrd="0" parTransId="{B0F092A3-F04F-4E41-8FC7-0B7E75A60E27}" sibTransId="{EDF1449A-67C9-4821-AC25-35F17E2153FA}"/>
    <dgm:cxn modelId="{80C43083-7A4F-4D48-8664-8C44A332433A}" type="presOf" srcId="{BBA557C2-F3F1-4FA0-9B99-FEC5B9D023D2}" destId="{FAC16D99-E0C0-4D32-9989-DC66D2D02E07}" srcOrd="0" destOrd="0" presId="urn:microsoft.com/office/officeart/2005/8/layout/hierarchy3"/>
    <dgm:cxn modelId="{9C62708D-ADE7-4067-9DAB-2B6A5745702A}" srcId="{4E6DE04F-4DF7-4438-AFD1-EC342D40A180}" destId="{871B9AC0-26E3-4EE4-9DD0-D8528FC7940F}" srcOrd="0" destOrd="0" parTransId="{D5C7EB7A-3DA2-4B87-AA7B-5B694494BE86}" sibTransId="{449F607C-621B-494A-B852-5FDA26DD697E}"/>
    <dgm:cxn modelId="{0FD30B94-C7DD-4884-AFAD-8814510BBE03}" type="presOf" srcId="{BE7C238D-A556-475C-B3AF-381BDB3C2AED}" destId="{34DCCDD1-6DC8-4403-A01C-18C4A356613A}" srcOrd="0" destOrd="0" presId="urn:microsoft.com/office/officeart/2005/8/layout/hierarchy3"/>
    <dgm:cxn modelId="{8813D1A7-EB7A-42AC-9DA7-00FD8E488FA8}" type="presOf" srcId="{174B443A-D2F8-4A02-B271-B5AA166ADF28}" destId="{EE90A8E9-0929-42B5-9E4B-5C117DBFBC72}" srcOrd="0" destOrd="0" presId="urn:microsoft.com/office/officeart/2005/8/layout/hierarchy3"/>
    <dgm:cxn modelId="{8CD7C8AC-E038-402E-B107-9A499AD56CD3}" type="presOf" srcId="{F7A33F69-1DA2-4B8A-A783-53C0B9435F58}" destId="{D9695F70-799F-433D-9137-FD3A9B109226}" srcOrd="0" destOrd="0" presId="urn:microsoft.com/office/officeart/2005/8/layout/hierarchy3"/>
    <dgm:cxn modelId="{494C49B0-9202-484B-AE6A-4C4A66432D94}" type="presOf" srcId="{2656E68E-7149-46EF-A33A-AFD2CA484B6E}" destId="{4DF49440-174A-4AFE-B2EB-7B2E6CCE0478}" srcOrd="0" destOrd="0" presId="urn:microsoft.com/office/officeart/2005/8/layout/hierarchy3"/>
    <dgm:cxn modelId="{799354BE-81FE-4FE4-A790-1723CE16A65E}" type="presOf" srcId="{D5C7EB7A-3DA2-4B87-AA7B-5B694494BE86}" destId="{86AF2BB0-E177-40B8-8E1D-B0A24A3B1CAE}" srcOrd="0" destOrd="0" presId="urn:microsoft.com/office/officeart/2005/8/layout/hierarchy3"/>
    <dgm:cxn modelId="{FF8CCBC4-A4AC-4389-9212-ECCB023E8451}" type="presOf" srcId="{D4510376-F395-45AF-8BEC-A05F3A6BDD7C}" destId="{97A25546-A7E7-4F20-AE01-0658ECA472AD}" srcOrd="0" destOrd="0" presId="urn:microsoft.com/office/officeart/2005/8/layout/hierarchy3"/>
    <dgm:cxn modelId="{D55EB0D2-041F-42EF-A3BA-DB090683793F}" type="presOf" srcId="{B0F092A3-F04F-4E41-8FC7-0B7E75A60E27}" destId="{8CB1AA19-AB80-4C49-9FFF-29A673545DAE}" srcOrd="0" destOrd="0" presId="urn:microsoft.com/office/officeart/2005/8/layout/hierarchy3"/>
    <dgm:cxn modelId="{44FFF1D2-7BEA-45E0-9D3D-E78D02E51D56}" srcId="{174B443A-D2F8-4A02-B271-B5AA166ADF28}" destId="{4E6DE04F-4DF7-4438-AFD1-EC342D40A180}" srcOrd="0" destOrd="0" parTransId="{26E09481-4D03-4D85-8A7F-171F3453BB6F}" sibTransId="{DE554B6C-0F92-42C5-B089-3BA0EC8B4BC8}"/>
    <dgm:cxn modelId="{AC9CF7E0-0407-4B67-B017-7B565B730F4F}" type="presOf" srcId="{7936AC8D-E99D-4855-B2A3-50E176B43960}" destId="{22D089B4-82CD-4DDB-AB95-9818CBC30E37}" srcOrd="0" destOrd="0" presId="urn:microsoft.com/office/officeart/2005/8/layout/hierarchy3"/>
    <dgm:cxn modelId="{A301B7EF-0F34-4D98-875C-D71C78FAD7EA}" srcId="{4E6DE04F-4DF7-4438-AFD1-EC342D40A180}" destId="{1664600E-04CE-41BD-B91A-63ED2E6F9846}" srcOrd="1" destOrd="0" parTransId="{F7A33F69-1DA2-4B8A-A783-53C0B9435F58}" sibTransId="{CAF730B2-3CDC-4067-99CE-7DED319D66DA}"/>
    <dgm:cxn modelId="{6B4326CE-8FAA-4536-9197-59F0AD040031}" type="presParOf" srcId="{EE90A8E9-0929-42B5-9E4B-5C117DBFBC72}" destId="{6B28CE86-0118-40DA-8BA3-596E79674079}" srcOrd="0" destOrd="0" presId="urn:microsoft.com/office/officeart/2005/8/layout/hierarchy3"/>
    <dgm:cxn modelId="{09B4BF41-34D5-42D1-92C4-021258E6A646}" type="presParOf" srcId="{6B28CE86-0118-40DA-8BA3-596E79674079}" destId="{8A37504B-88A6-463E-BE35-7F8FAF73C5EA}" srcOrd="0" destOrd="0" presId="urn:microsoft.com/office/officeart/2005/8/layout/hierarchy3"/>
    <dgm:cxn modelId="{95237095-7039-4312-A56C-A641048B3C10}" type="presParOf" srcId="{8A37504B-88A6-463E-BE35-7F8FAF73C5EA}" destId="{9507EFB3-6A4F-439C-8A0D-7954B8741D15}" srcOrd="0" destOrd="0" presId="urn:microsoft.com/office/officeart/2005/8/layout/hierarchy3"/>
    <dgm:cxn modelId="{2A7BCAFE-FD54-4D47-B4AA-9D1C199940F2}" type="presParOf" srcId="{8A37504B-88A6-463E-BE35-7F8FAF73C5EA}" destId="{D62A4489-790E-4964-A9B4-44D46C9CE16B}" srcOrd="1" destOrd="0" presId="urn:microsoft.com/office/officeart/2005/8/layout/hierarchy3"/>
    <dgm:cxn modelId="{2EA2AB4C-D5CC-4706-8D9A-AE198C5EAAA2}" type="presParOf" srcId="{6B28CE86-0118-40DA-8BA3-596E79674079}" destId="{4F778D4F-A70F-4B85-BE02-EDC0DE4166E6}" srcOrd="1" destOrd="0" presId="urn:microsoft.com/office/officeart/2005/8/layout/hierarchy3"/>
    <dgm:cxn modelId="{CE6EE18A-A3CB-45AA-BB9E-6FD4F63F7C06}" type="presParOf" srcId="{4F778D4F-A70F-4B85-BE02-EDC0DE4166E6}" destId="{86AF2BB0-E177-40B8-8E1D-B0A24A3B1CAE}" srcOrd="0" destOrd="0" presId="urn:microsoft.com/office/officeart/2005/8/layout/hierarchy3"/>
    <dgm:cxn modelId="{C0DBFB23-0B78-4170-BC77-ABA2E7AE127E}" type="presParOf" srcId="{4F778D4F-A70F-4B85-BE02-EDC0DE4166E6}" destId="{57266AA9-B282-47D7-8CAF-8EF0EA3ED318}" srcOrd="1" destOrd="0" presId="urn:microsoft.com/office/officeart/2005/8/layout/hierarchy3"/>
    <dgm:cxn modelId="{6E35AFBE-B248-4C65-85FC-D6F74C85EB10}" type="presParOf" srcId="{4F778D4F-A70F-4B85-BE02-EDC0DE4166E6}" destId="{D9695F70-799F-433D-9137-FD3A9B109226}" srcOrd="2" destOrd="0" presId="urn:microsoft.com/office/officeart/2005/8/layout/hierarchy3"/>
    <dgm:cxn modelId="{AB8E21CD-C57E-4ACB-8A77-9F43CE2E0B70}" type="presParOf" srcId="{4F778D4F-A70F-4B85-BE02-EDC0DE4166E6}" destId="{BB3BC82B-3308-4324-961D-2CBB85CDFEDB}" srcOrd="3" destOrd="0" presId="urn:microsoft.com/office/officeart/2005/8/layout/hierarchy3"/>
    <dgm:cxn modelId="{B163018A-80B0-4604-B5C3-627B3B5134F7}" type="presParOf" srcId="{4F778D4F-A70F-4B85-BE02-EDC0DE4166E6}" destId="{A3995293-D9AA-4F33-82A1-44A8AED66BC1}" srcOrd="4" destOrd="0" presId="urn:microsoft.com/office/officeart/2005/8/layout/hierarchy3"/>
    <dgm:cxn modelId="{FCFDFDCF-8861-4BD9-9A10-063546027564}" type="presParOf" srcId="{4F778D4F-A70F-4B85-BE02-EDC0DE4166E6}" destId="{22D089B4-82CD-4DDB-AB95-9818CBC30E37}" srcOrd="5" destOrd="0" presId="urn:microsoft.com/office/officeart/2005/8/layout/hierarchy3"/>
    <dgm:cxn modelId="{FB774741-B202-4F54-8DAB-7B9A81B802B9}" type="presParOf" srcId="{EE90A8E9-0929-42B5-9E4B-5C117DBFBC72}" destId="{748F1787-ECE6-42BB-BF0E-9655FB45CFD9}" srcOrd="1" destOrd="0" presId="urn:microsoft.com/office/officeart/2005/8/layout/hierarchy3"/>
    <dgm:cxn modelId="{E97108B4-73EA-4104-A04F-4680EF34E822}" type="presParOf" srcId="{748F1787-ECE6-42BB-BF0E-9655FB45CFD9}" destId="{6B868A91-F096-4BB3-A43B-930AAEF82F75}" srcOrd="0" destOrd="0" presId="urn:microsoft.com/office/officeart/2005/8/layout/hierarchy3"/>
    <dgm:cxn modelId="{4A313E8D-69C9-422F-974C-38E484EE2C16}" type="presParOf" srcId="{6B868A91-F096-4BB3-A43B-930AAEF82F75}" destId="{97A25546-A7E7-4F20-AE01-0658ECA472AD}" srcOrd="0" destOrd="0" presId="urn:microsoft.com/office/officeart/2005/8/layout/hierarchy3"/>
    <dgm:cxn modelId="{EA9CA317-7DA4-460C-8C6E-A066B35A7876}" type="presParOf" srcId="{6B868A91-F096-4BB3-A43B-930AAEF82F75}" destId="{3B4CFD4C-6964-4565-BCC6-E7876A1F8D02}" srcOrd="1" destOrd="0" presId="urn:microsoft.com/office/officeart/2005/8/layout/hierarchy3"/>
    <dgm:cxn modelId="{5BCA3C97-6478-4499-BAC5-76B0D4BEDD03}" type="presParOf" srcId="{748F1787-ECE6-42BB-BF0E-9655FB45CFD9}" destId="{15B1B854-09BE-4BC0-940E-47F1A5FAFD75}" srcOrd="1" destOrd="0" presId="urn:microsoft.com/office/officeart/2005/8/layout/hierarchy3"/>
    <dgm:cxn modelId="{57737022-24AA-4872-AACB-35F4A621D0A9}" type="presParOf" srcId="{15B1B854-09BE-4BC0-940E-47F1A5FAFD75}" destId="{8CB1AA19-AB80-4C49-9FFF-29A673545DAE}" srcOrd="0" destOrd="0" presId="urn:microsoft.com/office/officeart/2005/8/layout/hierarchy3"/>
    <dgm:cxn modelId="{66732640-F98A-4742-89B1-543AD04C0D16}" type="presParOf" srcId="{15B1B854-09BE-4BC0-940E-47F1A5FAFD75}" destId="{4DF49440-174A-4AFE-B2EB-7B2E6CCE0478}" srcOrd="1" destOrd="0" presId="urn:microsoft.com/office/officeart/2005/8/layout/hierarchy3"/>
    <dgm:cxn modelId="{BB5FCBB8-7B5E-4F76-AEFD-009FEBB73CE3}" type="presParOf" srcId="{15B1B854-09BE-4BC0-940E-47F1A5FAFD75}" destId="{5192FCEC-D6FB-49A8-A55B-C66A67C6CD39}" srcOrd="2" destOrd="0" presId="urn:microsoft.com/office/officeart/2005/8/layout/hierarchy3"/>
    <dgm:cxn modelId="{971A9953-D20B-4128-B844-7DB1DADAC992}" type="presParOf" srcId="{15B1B854-09BE-4BC0-940E-47F1A5FAFD75}" destId="{34DCCDD1-6DC8-4403-A01C-18C4A356613A}" srcOrd="3" destOrd="0" presId="urn:microsoft.com/office/officeart/2005/8/layout/hierarchy3"/>
    <dgm:cxn modelId="{0600E846-BE9B-4B8A-82B1-0EEDD330985B}" type="presParOf" srcId="{15B1B854-09BE-4BC0-940E-47F1A5FAFD75}" destId="{FAC16D99-E0C0-4D32-9989-DC66D2D02E07}" srcOrd="4" destOrd="0" presId="urn:microsoft.com/office/officeart/2005/8/layout/hierarchy3"/>
    <dgm:cxn modelId="{757FF7CC-C8E2-4583-A182-3E78831DAC96}" type="presParOf" srcId="{15B1B854-09BE-4BC0-940E-47F1A5FAFD75}" destId="{3F12AFB8-A51A-4746-B200-F86342906E1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8F7F4D-BD95-40AF-B56B-3250FA4DC5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7249D79-4379-40C2-99BC-9F43C710CC1B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Data Processing</a:t>
          </a:r>
        </a:p>
      </dgm:t>
    </dgm:pt>
    <dgm:pt modelId="{A4051150-B660-4D1E-80AE-2507B44FF3AD}" type="sibTrans" cxnId="{A0F63E62-6978-45A6-8E2B-8F7B33DFF563}">
      <dgm:prSet/>
      <dgm:spPr/>
      <dgm:t>
        <a:bodyPr/>
        <a:lstStyle/>
        <a:p>
          <a:endParaRPr lang="en-IN"/>
        </a:p>
      </dgm:t>
    </dgm:pt>
    <dgm:pt modelId="{F94845EE-53E1-4CE7-B641-E61E21DF3689}" type="parTrans" cxnId="{A0F63E62-6978-45A6-8E2B-8F7B33DFF563}">
      <dgm:prSet/>
      <dgm:spPr/>
      <dgm:t>
        <a:bodyPr/>
        <a:lstStyle/>
        <a:p>
          <a:endParaRPr lang="en-IN"/>
        </a:p>
      </dgm:t>
    </dgm:pt>
    <dgm:pt modelId="{709ED7B7-2A44-49CF-8F45-8D112B4F9958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Feature Engineering</a:t>
          </a:r>
        </a:p>
      </dgm:t>
    </dgm:pt>
    <dgm:pt modelId="{B4588776-B517-414D-82EA-BC073AE44DA1}" type="parTrans" cxnId="{E0C338D9-8097-4B17-AD1E-041CB61411F1}">
      <dgm:prSet/>
      <dgm:spPr/>
      <dgm:t>
        <a:bodyPr/>
        <a:lstStyle/>
        <a:p>
          <a:endParaRPr lang="en-IN"/>
        </a:p>
      </dgm:t>
    </dgm:pt>
    <dgm:pt modelId="{6CF0105D-D520-493B-AD6B-40A29663324A}" type="sibTrans" cxnId="{E0C338D9-8097-4B17-AD1E-041CB61411F1}">
      <dgm:prSet/>
      <dgm:spPr/>
      <dgm:t>
        <a:bodyPr/>
        <a:lstStyle/>
        <a:p>
          <a:endParaRPr lang="en-IN"/>
        </a:p>
      </dgm:t>
    </dgm:pt>
    <dgm:pt modelId="{CD2F088F-B35C-4D6F-809D-78E475049380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Build Decision tree and Naïve bayes</a:t>
          </a:r>
        </a:p>
      </dgm:t>
    </dgm:pt>
    <dgm:pt modelId="{9C5CEB35-F352-4808-959F-6888B9AD0FDB}" type="parTrans" cxnId="{CA67E141-732D-4AE1-BCA5-687135AD93FD}">
      <dgm:prSet/>
      <dgm:spPr/>
      <dgm:t>
        <a:bodyPr/>
        <a:lstStyle/>
        <a:p>
          <a:endParaRPr lang="en-IN"/>
        </a:p>
      </dgm:t>
    </dgm:pt>
    <dgm:pt modelId="{887014CF-F9E1-40BB-A719-E780A1B444AD}" type="sibTrans" cxnId="{CA67E141-732D-4AE1-BCA5-687135AD93FD}">
      <dgm:prSet/>
      <dgm:spPr/>
      <dgm:t>
        <a:bodyPr/>
        <a:lstStyle/>
        <a:p>
          <a:endParaRPr lang="en-IN"/>
        </a:p>
      </dgm:t>
    </dgm:pt>
    <dgm:pt modelId="{E7DBAF58-0856-44A3-A1A7-7CFEF14DE525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Deploy And Monitor</a:t>
          </a:r>
        </a:p>
      </dgm:t>
    </dgm:pt>
    <dgm:pt modelId="{0E08DEB9-8D4E-4271-B38D-809E0679D1E4}" type="parTrans" cxnId="{114F9CD8-6271-4DCC-A55D-51A43B48A8C9}">
      <dgm:prSet/>
      <dgm:spPr/>
      <dgm:t>
        <a:bodyPr/>
        <a:lstStyle/>
        <a:p>
          <a:endParaRPr lang="en-IN"/>
        </a:p>
      </dgm:t>
    </dgm:pt>
    <dgm:pt modelId="{58B1437D-410E-426E-A16B-1AED35C778E9}" type="sibTrans" cxnId="{114F9CD8-6271-4DCC-A55D-51A43B48A8C9}">
      <dgm:prSet/>
      <dgm:spPr/>
      <dgm:t>
        <a:bodyPr/>
        <a:lstStyle/>
        <a:p>
          <a:endParaRPr lang="en-IN"/>
        </a:p>
      </dgm:t>
    </dgm:pt>
    <dgm:pt modelId="{22C3F18D-E678-4171-9B59-3E205D22A2F9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Data Collection</a:t>
          </a:r>
        </a:p>
      </dgm:t>
    </dgm:pt>
    <dgm:pt modelId="{335E0F8F-FCCD-408C-87BE-F1CC57429BC4}" type="parTrans" cxnId="{7231430E-0C19-4177-8E91-0EF278187029}">
      <dgm:prSet/>
      <dgm:spPr/>
      <dgm:t>
        <a:bodyPr/>
        <a:lstStyle/>
        <a:p>
          <a:endParaRPr lang="en-IN"/>
        </a:p>
      </dgm:t>
    </dgm:pt>
    <dgm:pt modelId="{588840A8-9DA9-401D-BD2C-82D1B556459D}" type="sibTrans" cxnId="{7231430E-0C19-4177-8E91-0EF278187029}">
      <dgm:prSet/>
      <dgm:spPr/>
      <dgm:t>
        <a:bodyPr/>
        <a:lstStyle/>
        <a:p>
          <a:endParaRPr lang="en-IN"/>
        </a:p>
      </dgm:t>
    </dgm:pt>
    <dgm:pt modelId="{A9169AFE-3694-4E59-8032-330C1AF6DFE9}" type="pres">
      <dgm:prSet presAssocID="{548F7F4D-BD95-40AF-B56B-3250FA4DC59A}" presName="Name0" presStyleCnt="0">
        <dgm:presLayoutVars>
          <dgm:chMax val="7"/>
          <dgm:chPref val="7"/>
          <dgm:dir/>
        </dgm:presLayoutVars>
      </dgm:prSet>
      <dgm:spPr/>
    </dgm:pt>
    <dgm:pt modelId="{C1C33A50-1121-4884-88AE-23547383FC35}" type="pres">
      <dgm:prSet presAssocID="{548F7F4D-BD95-40AF-B56B-3250FA4DC59A}" presName="Name1" presStyleCnt="0"/>
      <dgm:spPr/>
    </dgm:pt>
    <dgm:pt modelId="{9AA6C617-446B-4FD0-B999-26D387368748}" type="pres">
      <dgm:prSet presAssocID="{548F7F4D-BD95-40AF-B56B-3250FA4DC59A}" presName="cycle" presStyleCnt="0"/>
      <dgm:spPr/>
    </dgm:pt>
    <dgm:pt modelId="{A159102F-A340-41DC-818C-42FF2F3A0A82}" type="pres">
      <dgm:prSet presAssocID="{548F7F4D-BD95-40AF-B56B-3250FA4DC59A}" presName="srcNode" presStyleLbl="node1" presStyleIdx="0" presStyleCnt="5"/>
      <dgm:spPr/>
    </dgm:pt>
    <dgm:pt modelId="{71297420-AFEC-491F-B69B-B8562AC2ED32}" type="pres">
      <dgm:prSet presAssocID="{548F7F4D-BD95-40AF-B56B-3250FA4DC59A}" presName="conn" presStyleLbl="parChTrans1D2" presStyleIdx="0" presStyleCnt="1"/>
      <dgm:spPr/>
    </dgm:pt>
    <dgm:pt modelId="{407A5849-B812-4495-8484-A50F92BDF1BC}" type="pres">
      <dgm:prSet presAssocID="{548F7F4D-BD95-40AF-B56B-3250FA4DC59A}" presName="extraNode" presStyleLbl="node1" presStyleIdx="0" presStyleCnt="5"/>
      <dgm:spPr/>
    </dgm:pt>
    <dgm:pt modelId="{5921E42A-624E-4555-85AC-FCBAA251C9B2}" type="pres">
      <dgm:prSet presAssocID="{548F7F4D-BD95-40AF-B56B-3250FA4DC59A}" presName="dstNode" presStyleLbl="node1" presStyleIdx="0" presStyleCnt="5"/>
      <dgm:spPr/>
    </dgm:pt>
    <dgm:pt modelId="{3F71F2CD-1DED-4FF7-8CC4-2FD07D82E375}" type="pres">
      <dgm:prSet presAssocID="{22C3F18D-E678-4171-9B59-3E205D22A2F9}" presName="text_1" presStyleLbl="node1" presStyleIdx="0" presStyleCnt="5">
        <dgm:presLayoutVars>
          <dgm:bulletEnabled val="1"/>
        </dgm:presLayoutVars>
      </dgm:prSet>
      <dgm:spPr/>
    </dgm:pt>
    <dgm:pt modelId="{D948DA5C-0E5B-4288-9CE4-30FCD9FA7D12}" type="pres">
      <dgm:prSet presAssocID="{22C3F18D-E678-4171-9B59-3E205D22A2F9}" presName="accent_1" presStyleCnt="0"/>
      <dgm:spPr/>
    </dgm:pt>
    <dgm:pt modelId="{51729C20-74A2-4458-8071-D63BAFB8C126}" type="pres">
      <dgm:prSet presAssocID="{22C3F18D-E678-4171-9B59-3E205D22A2F9}" presName="accentRepeatNode" presStyleLbl="solidFgAcc1" presStyleIdx="0" presStyleCnt="5"/>
      <dgm:spPr/>
    </dgm:pt>
    <dgm:pt modelId="{2DEDB138-185D-49D4-84F8-A5CF3C0AE578}" type="pres">
      <dgm:prSet presAssocID="{87249D79-4379-40C2-99BC-9F43C710CC1B}" presName="text_2" presStyleLbl="node1" presStyleIdx="1" presStyleCnt="5">
        <dgm:presLayoutVars>
          <dgm:bulletEnabled val="1"/>
        </dgm:presLayoutVars>
      </dgm:prSet>
      <dgm:spPr/>
    </dgm:pt>
    <dgm:pt modelId="{A1BC5B7B-73B9-4633-87CE-919E15546DE8}" type="pres">
      <dgm:prSet presAssocID="{87249D79-4379-40C2-99BC-9F43C710CC1B}" presName="accent_2" presStyleCnt="0"/>
      <dgm:spPr/>
    </dgm:pt>
    <dgm:pt modelId="{AE485C60-2B5D-4CE8-9491-B9ECD7096E73}" type="pres">
      <dgm:prSet presAssocID="{87249D79-4379-40C2-99BC-9F43C710CC1B}" presName="accentRepeatNode" presStyleLbl="solidFgAcc1" presStyleIdx="1" presStyleCnt="5"/>
      <dgm:spPr/>
    </dgm:pt>
    <dgm:pt modelId="{A6175B61-600C-4A71-9E02-CE5779656941}" type="pres">
      <dgm:prSet presAssocID="{709ED7B7-2A44-49CF-8F45-8D112B4F9958}" presName="text_3" presStyleLbl="node1" presStyleIdx="2" presStyleCnt="5">
        <dgm:presLayoutVars>
          <dgm:bulletEnabled val="1"/>
        </dgm:presLayoutVars>
      </dgm:prSet>
      <dgm:spPr/>
    </dgm:pt>
    <dgm:pt modelId="{3182062E-4602-423A-A4EB-0DCB6035E35F}" type="pres">
      <dgm:prSet presAssocID="{709ED7B7-2A44-49CF-8F45-8D112B4F9958}" presName="accent_3" presStyleCnt="0"/>
      <dgm:spPr/>
    </dgm:pt>
    <dgm:pt modelId="{246669DB-CDCD-419D-8234-7D540A2FFBCC}" type="pres">
      <dgm:prSet presAssocID="{709ED7B7-2A44-49CF-8F45-8D112B4F9958}" presName="accentRepeatNode" presStyleLbl="solidFgAcc1" presStyleIdx="2" presStyleCnt="5"/>
      <dgm:spPr/>
    </dgm:pt>
    <dgm:pt modelId="{B5545AE0-E1F9-4488-9C71-E18B4B1FCDFC}" type="pres">
      <dgm:prSet presAssocID="{CD2F088F-B35C-4D6F-809D-78E475049380}" presName="text_4" presStyleLbl="node1" presStyleIdx="3" presStyleCnt="5">
        <dgm:presLayoutVars>
          <dgm:bulletEnabled val="1"/>
        </dgm:presLayoutVars>
      </dgm:prSet>
      <dgm:spPr/>
    </dgm:pt>
    <dgm:pt modelId="{FC9D44E0-C1F0-471E-AAB8-D06555342C64}" type="pres">
      <dgm:prSet presAssocID="{CD2F088F-B35C-4D6F-809D-78E475049380}" presName="accent_4" presStyleCnt="0"/>
      <dgm:spPr/>
    </dgm:pt>
    <dgm:pt modelId="{04A218FC-9CE9-4337-A5EE-26D2021FBFCF}" type="pres">
      <dgm:prSet presAssocID="{CD2F088F-B35C-4D6F-809D-78E475049380}" presName="accentRepeatNode" presStyleLbl="solidFgAcc1" presStyleIdx="3" presStyleCnt="5"/>
      <dgm:spPr/>
    </dgm:pt>
    <dgm:pt modelId="{74B02D1B-FD8D-4002-9E7E-53139A0954E3}" type="pres">
      <dgm:prSet presAssocID="{E7DBAF58-0856-44A3-A1A7-7CFEF14DE525}" presName="text_5" presStyleLbl="node1" presStyleIdx="4" presStyleCnt="5">
        <dgm:presLayoutVars>
          <dgm:bulletEnabled val="1"/>
        </dgm:presLayoutVars>
      </dgm:prSet>
      <dgm:spPr/>
    </dgm:pt>
    <dgm:pt modelId="{0B398C65-CCA4-4842-86A9-DDBF5183CF1D}" type="pres">
      <dgm:prSet presAssocID="{E7DBAF58-0856-44A3-A1A7-7CFEF14DE525}" presName="accent_5" presStyleCnt="0"/>
      <dgm:spPr/>
    </dgm:pt>
    <dgm:pt modelId="{07595652-CC87-4F52-89D7-76F7CEEBE61A}" type="pres">
      <dgm:prSet presAssocID="{E7DBAF58-0856-44A3-A1A7-7CFEF14DE525}" presName="accentRepeatNode" presStyleLbl="solidFgAcc1" presStyleIdx="4" presStyleCnt="5"/>
      <dgm:spPr/>
    </dgm:pt>
  </dgm:ptLst>
  <dgm:cxnLst>
    <dgm:cxn modelId="{7231430E-0C19-4177-8E91-0EF278187029}" srcId="{548F7F4D-BD95-40AF-B56B-3250FA4DC59A}" destId="{22C3F18D-E678-4171-9B59-3E205D22A2F9}" srcOrd="0" destOrd="0" parTransId="{335E0F8F-FCCD-408C-87BE-F1CC57429BC4}" sibTransId="{588840A8-9DA9-401D-BD2C-82D1B556459D}"/>
    <dgm:cxn modelId="{3F7ADA3F-F514-4D9C-9C8C-CF29CB0FB410}" type="presOf" srcId="{E7DBAF58-0856-44A3-A1A7-7CFEF14DE525}" destId="{74B02D1B-FD8D-4002-9E7E-53139A0954E3}" srcOrd="0" destOrd="0" presId="urn:microsoft.com/office/officeart/2008/layout/VerticalCurvedList"/>
    <dgm:cxn modelId="{1908A25C-EA23-4C06-A5D0-E1C10C9A778C}" type="presOf" srcId="{709ED7B7-2A44-49CF-8F45-8D112B4F9958}" destId="{A6175B61-600C-4A71-9E02-CE5779656941}" srcOrd="0" destOrd="0" presId="urn:microsoft.com/office/officeart/2008/layout/VerticalCurvedList"/>
    <dgm:cxn modelId="{CA67E141-732D-4AE1-BCA5-687135AD93FD}" srcId="{548F7F4D-BD95-40AF-B56B-3250FA4DC59A}" destId="{CD2F088F-B35C-4D6F-809D-78E475049380}" srcOrd="3" destOrd="0" parTransId="{9C5CEB35-F352-4808-959F-6888B9AD0FDB}" sibTransId="{887014CF-F9E1-40BB-A719-E780A1B444AD}"/>
    <dgm:cxn modelId="{A0F63E62-6978-45A6-8E2B-8F7B33DFF563}" srcId="{548F7F4D-BD95-40AF-B56B-3250FA4DC59A}" destId="{87249D79-4379-40C2-99BC-9F43C710CC1B}" srcOrd="1" destOrd="0" parTransId="{F94845EE-53E1-4CE7-B641-E61E21DF3689}" sibTransId="{A4051150-B660-4D1E-80AE-2507B44FF3AD}"/>
    <dgm:cxn modelId="{611B3F58-006C-4270-92E5-6CEF8502947C}" type="presOf" srcId="{87249D79-4379-40C2-99BC-9F43C710CC1B}" destId="{2DEDB138-185D-49D4-84F8-A5CF3C0AE578}" srcOrd="0" destOrd="0" presId="urn:microsoft.com/office/officeart/2008/layout/VerticalCurvedList"/>
    <dgm:cxn modelId="{21E88981-2647-40FB-B1AF-7B8A230192BF}" type="presOf" srcId="{548F7F4D-BD95-40AF-B56B-3250FA4DC59A}" destId="{A9169AFE-3694-4E59-8032-330C1AF6DFE9}" srcOrd="0" destOrd="0" presId="urn:microsoft.com/office/officeart/2008/layout/VerticalCurvedList"/>
    <dgm:cxn modelId="{522FBB9C-2B36-4A35-88B7-FBA83BE97004}" type="presOf" srcId="{22C3F18D-E678-4171-9B59-3E205D22A2F9}" destId="{3F71F2CD-1DED-4FF7-8CC4-2FD07D82E375}" srcOrd="0" destOrd="0" presId="urn:microsoft.com/office/officeart/2008/layout/VerticalCurvedList"/>
    <dgm:cxn modelId="{D760069D-4237-4F39-BC63-6137A92674FF}" type="presOf" srcId="{CD2F088F-B35C-4D6F-809D-78E475049380}" destId="{B5545AE0-E1F9-4488-9C71-E18B4B1FCDFC}" srcOrd="0" destOrd="0" presId="urn:microsoft.com/office/officeart/2008/layout/VerticalCurvedList"/>
    <dgm:cxn modelId="{AD33B4D1-58C4-4571-9F39-F4C833DA025E}" type="presOf" srcId="{588840A8-9DA9-401D-BD2C-82D1B556459D}" destId="{71297420-AFEC-491F-B69B-B8562AC2ED32}" srcOrd="0" destOrd="0" presId="urn:microsoft.com/office/officeart/2008/layout/VerticalCurvedList"/>
    <dgm:cxn modelId="{114F9CD8-6271-4DCC-A55D-51A43B48A8C9}" srcId="{548F7F4D-BD95-40AF-B56B-3250FA4DC59A}" destId="{E7DBAF58-0856-44A3-A1A7-7CFEF14DE525}" srcOrd="4" destOrd="0" parTransId="{0E08DEB9-8D4E-4271-B38D-809E0679D1E4}" sibTransId="{58B1437D-410E-426E-A16B-1AED35C778E9}"/>
    <dgm:cxn modelId="{E0C338D9-8097-4B17-AD1E-041CB61411F1}" srcId="{548F7F4D-BD95-40AF-B56B-3250FA4DC59A}" destId="{709ED7B7-2A44-49CF-8F45-8D112B4F9958}" srcOrd="2" destOrd="0" parTransId="{B4588776-B517-414D-82EA-BC073AE44DA1}" sibTransId="{6CF0105D-D520-493B-AD6B-40A29663324A}"/>
    <dgm:cxn modelId="{B2F24D35-7A13-496F-BB2A-5DCAA4003B3A}" type="presParOf" srcId="{A9169AFE-3694-4E59-8032-330C1AF6DFE9}" destId="{C1C33A50-1121-4884-88AE-23547383FC35}" srcOrd="0" destOrd="0" presId="urn:microsoft.com/office/officeart/2008/layout/VerticalCurvedList"/>
    <dgm:cxn modelId="{D8B11624-40CC-4C09-9144-72CD3CDA5FFB}" type="presParOf" srcId="{C1C33A50-1121-4884-88AE-23547383FC35}" destId="{9AA6C617-446B-4FD0-B999-26D387368748}" srcOrd="0" destOrd="0" presId="urn:microsoft.com/office/officeart/2008/layout/VerticalCurvedList"/>
    <dgm:cxn modelId="{113A2168-A10B-4C1F-BB4B-FFAF3473BF19}" type="presParOf" srcId="{9AA6C617-446B-4FD0-B999-26D387368748}" destId="{A159102F-A340-41DC-818C-42FF2F3A0A82}" srcOrd="0" destOrd="0" presId="urn:microsoft.com/office/officeart/2008/layout/VerticalCurvedList"/>
    <dgm:cxn modelId="{DFF544DB-AFCC-406A-AEF3-8027C073ADFD}" type="presParOf" srcId="{9AA6C617-446B-4FD0-B999-26D387368748}" destId="{71297420-AFEC-491F-B69B-B8562AC2ED32}" srcOrd="1" destOrd="0" presId="urn:microsoft.com/office/officeart/2008/layout/VerticalCurvedList"/>
    <dgm:cxn modelId="{5E0F14B9-CC4A-45A0-8DCC-5366138B8BDD}" type="presParOf" srcId="{9AA6C617-446B-4FD0-B999-26D387368748}" destId="{407A5849-B812-4495-8484-A50F92BDF1BC}" srcOrd="2" destOrd="0" presId="urn:microsoft.com/office/officeart/2008/layout/VerticalCurvedList"/>
    <dgm:cxn modelId="{EE33A1AF-D5E8-496C-94B3-8FCA09A72462}" type="presParOf" srcId="{9AA6C617-446B-4FD0-B999-26D387368748}" destId="{5921E42A-624E-4555-85AC-FCBAA251C9B2}" srcOrd="3" destOrd="0" presId="urn:microsoft.com/office/officeart/2008/layout/VerticalCurvedList"/>
    <dgm:cxn modelId="{147AE1C8-2431-4A23-8235-670339388C41}" type="presParOf" srcId="{C1C33A50-1121-4884-88AE-23547383FC35}" destId="{3F71F2CD-1DED-4FF7-8CC4-2FD07D82E375}" srcOrd="1" destOrd="0" presId="urn:microsoft.com/office/officeart/2008/layout/VerticalCurvedList"/>
    <dgm:cxn modelId="{092CE87F-11E5-429C-BBDB-B3A5F756DA6A}" type="presParOf" srcId="{C1C33A50-1121-4884-88AE-23547383FC35}" destId="{D948DA5C-0E5B-4288-9CE4-30FCD9FA7D12}" srcOrd="2" destOrd="0" presId="urn:microsoft.com/office/officeart/2008/layout/VerticalCurvedList"/>
    <dgm:cxn modelId="{B5290A46-1076-4363-9013-85176100AD57}" type="presParOf" srcId="{D948DA5C-0E5B-4288-9CE4-30FCD9FA7D12}" destId="{51729C20-74A2-4458-8071-D63BAFB8C126}" srcOrd="0" destOrd="0" presId="urn:microsoft.com/office/officeart/2008/layout/VerticalCurvedList"/>
    <dgm:cxn modelId="{11A8A0FC-A5B0-4633-9E8E-24FFE9455159}" type="presParOf" srcId="{C1C33A50-1121-4884-88AE-23547383FC35}" destId="{2DEDB138-185D-49D4-84F8-A5CF3C0AE578}" srcOrd="3" destOrd="0" presId="urn:microsoft.com/office/officeart/2008/layout/VerticalCurvedList"/>
    <dgm:cxn modelId="{3600389A-1992-4164-BE99-89F7C34532C5}" type="presParOf" srcId="{C1C33A50-1121-4884-88AE-23547383FC35}" destId="{A1BC5B7B-73B9-4633-87CE-919E15546DE8}" srcOrd="4" destOrd="0" presId="urn:microsoft.com/office/officeart/2008/layout/VerticalCurvedList"/>
    <dgm:cxn modelId="{4FE56189-CCA7-46E7-9C9B-D14FFE7469B7}" type="presParOf" srcId="{A1BC5B7B-73B9-4633-87CE-919E15546DE8}" destId="{AE485C60-2B5D-4CE8-9491-B9ECD7096E73}" srcOrd="0" destOrd="0" presId="urn:microsoft.com/office/officeart/2008/layout/VerticalCurvedList"/>
    <dgm:cxn modelId="{BC66BE7B-0A80-40F2-B49D-103C9CA351AC}" type="presParOf" srcId="{C1C33A50-1121-4884-88AE-23547383FC35}" destId="{A6175B61-600C-4A71-9E02-CE5779656941}" srcOrd="5" destOrd="0" presId="urn:microsoft.com/office/officeart/2008/layout/VerticalCurvedList"/>
    <dgm:cxn modelId="{A5226A35-3CDF-4A09-8CD6-95233EAF5BD9}" type="presParOf" srcId="{C1C33A50-1121-4884-88AE-23547383FC35}" destId="{3182062E-4602-423A-A4EB-0DCB6035E35F}" srcOrd="6" destOrd="0" presId="urn:microsoft.com/office/officeart/2008/layout/VerticalCurvedList"/>
    <dgm:cxn modelId="{287F38DB-2875-4AF5-9A78-9359CFA87FAC}" type="presParOf" srcId="{3182062E-4602-423A-A4EB-0DCB6035E35F}" destId="{246669DB-CDCD-419D-8234-7D540A2FFBCC}" srcOrd="0" destOrd="0" presId="urn:microsoft.com/office/officeart/2008/layout/VerticalCurvedList"/>
    <dgm:cxn modelId="{CEC67DEF-ED31-47BF-B7B5-7AECA474A2DA}" type="presParOf" srcId="{C1C33A50-1121-4884-88AE-23547383FC35}" destId="{B5545AE0-E1F9-4488-9C71-E18B4B1FCDFC}" srcOrd="7" destOrd="0" presId="urn:microsoft.com/office/officeart/2008/layout/VerticalCurvedList"/>
    <dgm:cxn modelId="{5F044366-7C6E-4E92-AFDE-39F1CF619A74}" type="presParOf" srcId="{C1C33A50-1121-4884-88AE-23547383FC35}" destId="{FC9D44E0-C1F0-471E-AAB8-D06555342C64}" srcOrd="8" destOrd="0" presId="urn:microsoft.com/office/officeart/2008/layout/VerticalCurvedList"/>
    <dgm:cxn modelId="{E7006166-194E-4553-A9B7-6F101225E009}" type="presParOf" srcId="{FC9D44E0-C1F0-471E-AAB8-D06555342C64}" destId="{04A218FC-9CE9-4337-A5EE-26D2021FBFCF}" srcOrd="0" destOrd="0" presId="urn:microsoft.com/office/officeart/2008/layout/VerticalCurvedList"/>
    <dgm:cxn modelId="{04023ED2-1135-474D-AB88-857FC5E2D575}" type="presParOf" srcId="{C1C33A50-1121-4884-88AE-23547383FC35}" destId="{74B02D1B-FD8D-4002-9E7E-53139A0954E3}" srcOrd="9" destOrd="0" presId="urn:microsoft.com/office/officeart/2008/layout/VerticalCurvedList"/>
    <dgm:cxn modelId="{A6AC3BD5-8BC7-4E39-B337-DA1618C90E08}" type="presParOf" srcId="{C1C33A50-1121-4884-88AE-23547383FC35}" destId="{0B398C65-CCA4-4842-86A9-DDBF5183CF1D}" srcOrd="10" destOrd="0" presId="urn:microsoft.com/office/officeart/2008/layout/VerticalCurvedList"/>
    <dgm:cxn modelId="{8A3190E2-9E60-4E60-81AD-6E747ABB4C04}" type="presParOf" srcId="{0B398C65-CCA4-4842-86A9-DDBF5183CF1D}" destId="{07595652-CC87-4F52-89D7-76F7CEEBE61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2A8D1E-B0DD-4272-A3D0-51B3145117D2}" type="doc">
      <dgm:prSet loTypeId="urn:microsoft.com/office/officeart/2005/8/layout/cycle4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417E8-A511-4B31-93EA-6A156BFA5881}">
      <dgm:prSet phldrT="[Text]" custT="1"/>
      <dgm:spPr/>
      <dgm:t>
        <a:bodyPr/>
        <a:lstStyle/>
        <a:p>
          <a:r>
            <a:rPr lang="en-US" sz="1400" b="1" dirty="0"/>
            <a:t>Ethical Considerations</a:t>
          </a:r>
          <a:endParaRPr lang="en-US" sz="2000" b="1" dirty="0"/>
        </a:p>
      </dgm:t>
    </dgm:pt>
    <dgm:pt modelId="{953640FA-2AC6-4B28-A70A-A4521C0F9780}" type="parTrans" cxnId="{5B602EB5-8211-402D-A944-7C63211EE639}">
      <dgm:prSet/>
      <dgm:spPr/>
      <dgm:t>
        <a:bodyPr/>
        <a:lstStyle/>
        <a:p>
          <a:endParaRPr lang="en-US"/>
        </a:p>
      </dgm:t>
    </dgm:pt>
    <dgm:pt modelId="{75288EA0-01E9-4EAE-98CC-26B623A1BF85}" type="sibTrans" cxnId="{5B602EB5-8211-402D-A944-7C63211EE639}">
      <dgm:prSet/>
      <dgm:spPr/>
      <dgm:t>
        <a:bodyPr/>
        <a:lstStyle/>
        <a:p>
          <a:endParaRPr lang="en-US"/>
        </a:p>
      </dgm:t>
    </dgm:pt>
    <dgm:pt modelId="{B50D1920-1ED6-4E0E-A882-54C79667349D}">
      <dgm:prSet phldrT="[Text]" custT="1"/>
      <dgm:spPr/>
      <dgm:t>
        <a:bodyPr/>
        <a:lstStyle/>
        <a:p>
          <a:r>
            <a:rPr lang="en-US" sz="1600" dirty="0"/>
            <a:t>Ensuring the privacy and confidentiality of job seekers.</a:t>
          </a:r>
        </a:p>
      </dgm:t>
    </dgm:pt>
    <dgm:pt modelId="{F06B8BC6-709F-42D6-8AFB-95122C3714B2}" type="parTrans" cxnId="{F28E58D3-A0D1-4EE9-8D28-D64FE086E8FB}">
      <dgm:prSet/>
      <dgm:spPr/>
      <dgm:t>
        <a:bodyPr/>
        <a:lstStyle/>
        <a:p>
          <a:endParaRPr lang="en-US"/>
        </a:p>
      </dgm:t>
    </dgm:pt>
    <dgm:pt modelId="{8BBB66BB-652E-445D-B7FE-7CFC79657FE6}" type="sibTrans" cxnId="{F28E58D3-A0D1-4EE9-8D28-D64FE086E8FB}">
      <dgm:prSet/>
      <dgm:spPr/>
      <dgm:t>
        <a:bodyPr/>
        <a:lstStyle/>
        <a:p>
          <a:endParaRPr lang="en-US"/>
        </a:p>
      </dgm:t>
    </dgm:pt>
    <dgm:pt modelId="{40AD24D6-DA27-4CE1-82E3-6A4CD283CBC3}">
      <dgm:prSet phldrT="[Text]" custT="1"/>
      <dgm:spPr/>
      <dgm:t>
        <a:bodyPr/>
        <a:lstStyle/>
        <a:p>
          <a:r>
            <a:rPr lang="en-US" sz="1600" dirty="0"/>
            <a:t>Helps job portals automatically filter out fake job postings</a:t>
          </a:r>
          <a:r>
            <a:rPr lang="en-US" sz="1300" dirty="0"/>
            <a:t>.</a:t>
          </a:r>
        </a:p>
      </dgm:t>
    </dgm:pt>
    <dgm:pt modelId="{23A912FC-AD54-45F2-8355-B75E4CC18843}" type="parTrans" cxnId="{5E83FA81-97AA-4BE1-9038-D83B7B685F53}">
      <dgm:prSet/>
      <dgm:spPr/>
      <dgm:t>
        <a:bodyPr/>
        <a:lstStyle/>
        <a:p>
          <a:endParaRPr lang="en-US"/>
        </a:p>
      </dgm:t>
    </dgm:pt>
    <dgm:pt modelId="{D0B549CC-2D20-49DA-8DAC-90BC4FB7B22A}" type="sibTrans" cxnId="{5E83FA81-97AA-4BE1-9038-D83B7B685F53}">
      <dgm:prSet/>
      <dgm:spPr/>
      <dgm:t>
        <a:bodyPr/>
        <a:lstStyle/>
        <a:p>
          <a:endParaRPr lang="en-US"/>
        </a:p>
      </dgm:t>
    </dgm:pt>
    <dgm:pt modelId="{1811ABC8-AB43-407C-9F4B-FDE4E1AF64AF}">
      <dgm:prSet phldrT="[Text]"/>
      <dgm:spPr/>
      <dgm:t>
        <a:bodyPr/>
        <a:lstStyle/>
        <a:p>
          <a:r>
            <a:rPr lang="en-US" dirty="0"/>
            <a:t>Future Improvement</a:t>
          </a:r>
        </a:p>
      </dgm:t>
    </dgm:pt>
    <dgm:pt modelId="{BE1F4B2F-3EE3-43A9-8CB8-0EB19E760D2E}" type="parTrans" cxnId="{AD4C589C-C424-477B-9D85-99CA7E3E0EF6}">
      <dgm:prSet/>
      <dgm:spPr/>
      <dgm:t>
        <a:bodyPr/>
        <a:lstStyle/>
        <a:p>
          <a:endParaRPr lang="en-US"/>
        </a:p>
      </dgm:t>
    </dgm:pt>
    <dgm:pt modelId="{76DA0CE1-86E7-41E8-932A-610B903AE272}" type="sibTrans" cxnId="{AD4C589C-C424-477B-9D85-99CA7E3E0EF6}">
      <dgm:prSet/>
      <dgm:spPr/>
      <dgm:t>
        <a:bodyPr/>
        <a:lstStyle/>
        <a:p>
          <a:endParaRPr lang="en-US"/>
        </a:p>
      </dgm:t>
    </dgm:pt>
    <dgm:pt modelId="{B621464E-7009-41D8-B764-7D7D1E799EF4}">
      <dgm:prSet phldrT="[Text]" custT="1"/>
      <dgm:spPr/>
      <dgm:t>
        <a:bodyPr/>
        <a:lstStyle/>
        <a:p>
          <a:r>
            <a:rPr lang="en-US" sz="1600" dirty="0"/>
            <a:t>Focus on using advanced techniques and expanding datasets</a:t>
          </a:r>
          <a:r>
            <a:rPr lang="en-US" sz="1300" dirty="0"/>
            <a:t>.</a:t>
          </a:r>
        </a:p>
      </dgm:t>
    </dgm:pt>
    <dgm:pt modelId="{D9184DCD-40C2-4796-A338-A33A9F7486DA}" type="parTrans" cxnId="{11C6DD50-1695-4A4E-8C21-1210196B8ED8}">
      <dgm:prSet/>
      <dgm:spPr/>
      <dgm:t>
        <a:bodyPr/>
        <a:lstStyle/>
        <a:p>
          <a:endParaRPr lang="en-US"/>
        </a:p>
      </dgm:t>
    </dgm:pt>
    <dgm:pt modelId="{1031FCF3-43B0-46E6-9CDB-305D56766C8B}" type="sibTrans" cxnId="{11C6DD50-1695-4A4E-8C21-1210196B8ED8}">
      <dgm:prSet/>
      <dgm:spPr/>
      <dgm:t>
        <a:bodyPr/>
        <a:lstStyle/>
        <a:p>
          <a:endParaRPr lang="en-US"/>
        </a:p>
      </dgm:t>
    </dgm:pt>
    <dgm:pt modelId="{0950E58F-9311-4437-9A1F-C6867BC13E17}">
      <dgm:prSet phldrT="[Text]"/>
      <dgm:spPr/>
      <dgm:t>
        <a:bodyPr/>
        <a:lstStyle/>
        <a:p>
          <a:r>
            <a:rPr lang="en-US" dirty="0"/>
            <a:t>Practical Applications</a:t>
          </a:r>
        </a:p>
      </dgm:t>
    </dgm:pt>
    <dgm:pt modelId="{DFFE00C1-8809-4749-9D72-730158109337}" type="sibTrans" cxnId="{067B42B3-89B6-423B-A99F-C53C05864D34}">
      <dgm:prSet/>
      <dgm:spPr/>
      <dgm:t>
        <a:bodyPr/>
        <a:lstStyle/>
        <a:p>
          <a:endParaRPr lang="en-US"/>
        </a:p>
      </dgm:t>
    </dgm:pt>
    <dgm:pt modelId="{C87EA7DA-E2F0-470F-BBE3-FAC35F24D336}" type="parTrans" cxnId="{067B42B3-89B6-423B-A99F-C53C05864D34}">
      <dgm:prSet/>
      <dgm:spPr/>
      <dgm:t>
        <a:bodyPr/>
        <a:lstStyle/>
        <a:p>
          <a:endParaRPr lang="en-US"/>
        </a:p>
      </dgm:t>
    </dgm:pt>
    <dgm:pt modelId="{4B5B675A-584E-4EFA-BF46-2EB73CD3AEE6}">
      <dgm:prSet phldrT="[Text]"/>
      <dgm:spPr/>
      <dgm:t>
        <a:bodyPr/>
        <a:lstStyle/>
        <a:p>
          <a:r>
            <a:rPr lang="en-US" dirty="0"/>
            <a:t>Impact</a:t>
          </a:r>
        </a:p>
      </dgm:t>
    </dgm:pt>
    <dgm:pt modelId="{998B3891-01CA-4C09-9736-0DBB1A8EB4A8}" type="sibTrans" cxnId="{083DC7D5-4B55-4F8B-A9AB-A4F72460BCD2}">
      <dgm:prSet/>
      <dgm:spPr/>
      <dgm:t>
        <a:bodyPr/>
        <a:lstStyle/>
        <a:p>
          <a:endParaRPr lang="en-US"/>
        </a:p>
      </dgm:t>
    </dgm:pt>
    <dgm:pt modelId="{E0E3D2DA-E58D-4BFF-8278-7F48C6BC1D6F}" type="parTrans" cxnId="{083DC7D5-4B55-4F8B-A9AB-A4F72460BCD2}">
      <dgm:prSet/>
      <dgm:spPr/>
      <dgm:t>
        <a:bodyPr/>
        <a:lstStyle/>
        <a:p>
          <a:endParaRPr lang="en-US"/>
        </a:p>
      </dgm:t>
    </dgm:pt>
    <dgm:pt modelId="{79833786-F1BF-42EF-9354-6FA094A334B5}">
      <dgm:prSet phldrT="[Text]" custT="1"/>
      <dgm:spPr/>
      <dgm:t>
        <a:bodyPr/>
        <a:lstStyle/>
        <a:p>
          <a:r>
            <a:rPr lang="en-US" sz="1600" dirty="0"/>
            <a:t>Improving safety for job seekers and reliability for job platforms.</a:t>
          </a:r>
        </a:p>
      </dgm:t>
    </dgm:pt>
    <dgm:pt modelId="{07E51500-AC41-4ACB-98F8-AAA5A1C0F2BE}" type="sibTrans" cxnId="{9AB371AA-F645-4DFA-8346-3D46FF380D38}">
      <dgm:prSet/>
      <dgm:spPr/>
      <dgm:t>
        <a:bodyPr/>
        <a:lstStyle/>
        <a:p>
          <a:endParaRPr lang="en-US"/>
        </a:p>
      </dgm:t>
    </dgm:pt>
    <dgm:pt modelId="{51642ABC-9C22-4498-90A0-96DFAA275AB9}" type="parTrans" cxnId="{9AB371AA-F645-4DFA-8346-3D46FF380D38}">
      <dgm:prSet/>
      <dgm:spPr/>
      <dgm:t>
        <a:bodyPr/>
        <a:lstStyle/>
        <a:p>
          <a:endParaRPr lang="en-US"/>
        </a:p>
      </dgm:t>
    </dgm:pt>
    <dgm:pt modelId="{D247E16C-C5D1-406E-8C78-931B7627623D}" type="pres">
      <dgm:prSet presAssocID="{FE2A8D1E-B0DD-4272-A3D0-51B3145117D2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B1B714F-AA97-4617-8DF0-49C556C3AB35}" type="pres">
      <dgm:prSet presAssocID="{FE2A8D1E-B0DD-4272-A3D0-51B3145117D2}" presName="children" presStyleCnt="0"/>
      <dgm:spPr/>
    </dgm:pt>
    <dgm:pt modelId="{A76D10C5-7330-420D-9A35-7B7FF5E8DF6F}" type="pres">
      <dgm:prSet presAssocID="{FE2A8D1E-B0DD-4272-A3D0-51B3145117D2}" presName="child1group" presStyleCnt="0"/>
      <dgm:spPr/>
    </dgm:pt>
    <dgm:pt modelId="{98D604F0-8897-42B2-A709-CD4F1AC4681A}" type="pres">
      <dgm:prSet presAssocID="{FE2A8D1E-B0DD-4272-A3D0-51B3145117D2}" presName="child1" presStyleLbl="bgAcc1" presStyleIdx="0" presStyleCnt="4"/>
      <dgm:spPr/>
    </dgm:pt>
    <dgm:pt modelId="{0CBD4A40-BA40-4111-8C16-1E808503811A}" type="pres">
      <dgm:prSet presAssocID="{FE2A8D1E-B0DD-4272-A3D0-51B3145117D2}" presName="child1Text" presStyleLbl="bgAcc1" presStyleIdx="0" presStyleCnt="4">
        <dgm:presLayoutVars>
          <dgm:bulletEnabled val="1"/>
        </dgm:presLayoutVars>
      </dgm:prSet>
      <dgm:spPr/>
    </dgm:pt>
    <dgm:pt modelId="{FD3EE79B-55D0-40F9-A203-C37317A0563B}" type="pres">
      <dgm:prSet presAssocID="{FE2A8D1E-B0DD-4272-A3D0-51B3145117D2}" presName="child2group" presStyleCnt="0"/>
      <dgm:spPr/>
    </dgm:pt>
    <dgm:pt modelId="{6986B77D-57C2-4676-BFA2-6A70A5A3624E}" type="pres">
      <dgm:prSet presAssocID="{FE2A8D1E-B0DD-4272-A3D0-51B3145117D2}" presName="child2" presStyleLbl="bgAcc1" presStyleIdx="1" presStyleCnt="4"/>
      <dgm:spPr/>
    </dgm:pt>
    <dgm:pt modelId="{8410F838-1175-462B-9E39-1792C7674B0D}" type="pres">
      <dgm:prSet presAssocID="{FE2A8D1E-B0DD-4272-A3D0-51B3145117D2}" presName="child2Text" presStyleLbl="bgAcc1" presStyleIdx="1" presStyleCnt="4">
        <dgm:presLayoutVars>
          <dgm:bulletEnabled val="1"/>
        </dgm:presLayoutVars>
      </dgm:prSet>
      <dgm:spPr/>
    </dgm:pt>
    <dgm:pt modelId="{BFBF19A8-833B-4F2F-838F-8293B2D8B1D3}" type="pres">
      <dgm:prSet presAssocID="{FE2A8D1E-B0DD-4272-A3D0-51B3145117D2}" presName="child3group" presStyleCnt="0"/>
      <dgm:spPr/>
    </dgm:pt>
    <dgm:pt modelId="{29F4EBAB-6D28-4BE7-ACBF-AE20356557D4}" type="pres">
      <dgm:prSet presAssocID="{FE2A8D1E-B0DD-4272-A3D0-51B3145117D2}" presName="child3" presStyleLbl="bgAcc1" presStyleIdx="2" presStyleCnt="4"/>
      <dgm:spPr/>
    </dgm:pt>
    <dgm:pt modelId="{0C6057CA-AA37-44B8-B3F4-5679A1C954C2}" type="pres">
      <dgm:prSet presAssocID="{FE2A8D1E-B0DD-4272-A3D0-51B3145117D2}" presName="child3Text" presStyleLbl="bgAcc1" presStyleIdx="2" presStyleCnt="4">
        <dgm:presLayoutVars>
          <dgm:bulletEnabled val="1"/>
        </dgm:presLayoutVars>
      </dgm:prSet>
      <dgm:spPr/>
    </dgm:pt>
    <dgm:pt modelId="{4BD7E72D-3A1A-4261-977D-B8E10DA15FC9}" type="pres">
      <dgm:prSet presAssocID="{FE2A8D1E-B0DD-4272-A3D0-51B3145117D2}" presName="child4group" presStyleCnt="0"/>
      <dgm:spPr/>
    </dgm:pt>
    <dgm:pt modelId="{E3573874-D219-41CA-BE94-90EFAC56968B}" type="pres">
      <dgm:prSet presAssocID="{FE2A8D1E-B0DD-4272-A3D0-51B3145117D2}" presName="child4" presStyleLbl="bgAcc1" presStyleIdx="3" presStyleCnt="4"/>
      <dgm:spPr/>
    </dgm:pt>
    <dgm:pt modelId="{9827C738-A41B-400F-9CCD-BFBE4238E6D0}" type="pres">
      <dgm:prSet presAssocID="{FE2A8D1E-B0DD-4272-A3D0-51B3145117D2}" presName="child4Text" presStyleLbl="bgAcc1" presStyleIdx="3" presStyleCnt="4">
        <dgm:presLayoutVars>
          <dgm:bulletEnabled val="1"/>
        </dgm:presLayoutVars>
      </dgm:prSet>
      <dgm:spPr/>
    </dgm:pt>
    <dgm:pt modelId="{1434D806-2217-476D-863B-65B1EA3BEDF8}" type="pres">
      <dgm:prSet presAssocID="{FE2A8D1E-B0DD-4272-A3D0-51B3145117D2}" presName="childPlaceholder" presStyleCnt="0"/>
      <dgm:spPr/>
    </dgm:pt>
    <dgm:pt modelId="{3918C75E-7EB2-49E2-ABAD-0D988545D342}" type="pres">
      <dgm:prSet presAssocID="{FE2A8D1E-B0DD-4272-A3D0-51B3145117D2}" presName="circle" presStyleCnt="0"/>
      <dgm:spPr/>
    </dgm:pt>
    <dgm:pt modelId="{4A017C5B-982E-431C-9C68-85E17F88801D}" type="pres">
      <dgm:prSet presAssocID="{FE2A8D1E-B0DD-4272-A3D0-51B3145117D2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248C16B-675D-4DC2-A15D-98AA0B15C446}" type="pres">
      <dgm:prSet presAssocID="{FE2A8D1E-B0DD-4272-A3D0-51B3145117D2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57E1ADA-5BB3-4980-A8FE-1F96CDEFEFA1}" type="pres">
      <dgm:prSet presAssocID="{FE2A8D1E-B0DD-4272-A3D0-51B3145117D2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090CEF3-0C1B-433D-9286-291D85CCFEC5}" type="pres">
      <dgm:prSet presAssocID="{FE2A8D1E-B0DD-4272-A3D0-51B3145117D2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F6CC7B62-9DD8-4A5C-9BDD-32138625D528}" type="pres">
      <dgm:prSet presAssocID="{FE2A8D1E-B0DD-4272-A3D0-51B3145117D2}" presName="quadrantPlaceholder" presStyleCnt="0"/>
      <dgm:spPr/>
    </dgm:pt>
    <dgm:pt modelId="{13179661-8485-4E29-A06F-85B6778CBEFD}" type="pres">
      <dgm:prSet presAssocID="{FE2A8D1E-B0DD-4272-A3D0-51B3145117D2}" presName="center1" presStyleLbl="fgShp" presStyleIdx="0" presStyleCnt="2"/>
      <dgm:spPr/>
    </dgm:pt>
    <dgm:pt modelId="{93264741-B330-4FD6-963A-7EF913294F2D}" type="pres">
      <dgm:prSet presAssocID="{FE2A8D1E-B0DD-4272-A3D0-51B3145117D2}" presName="center2" presStyleLbl="fgShp" presStyleIdx="1" presStyleCnt="2"/>
      <dgm:spPr/>
    </dgm:pt>
  </dgm:ptLst>
  <dgm:cxnLst>
    <dgm:cxn modelId="{16CF970E-338B-4F81-B354-0F1DE4E25B65}" type="presOf" srcId="{B621464E-7009-41D8-B764-7D7D1E799EF4}" destId="{E3573874-D219-41CA-BE94-90EFAC56968B}" srcOrd="0" destOrd="0" presId="urn:microsoft.com/office/officeart/2005/8/layout/cycle4"/>
    <dgm:cxn modelId="{74927B1D-7160-42F7-A24E-6424810EA165}" type="presOf" srcId="{1811ABC8-AB43-407C-9F4B-FDE4E1AF64AF}" destId="{3090CEF3-0C1B-433D-9286-291D85CCFEC5}" srcOrd="0" destOrd="0" presId="urn:microsoft.com/office/officeart/2005/8/layout/cycle4"/>
    <dgm:cxn modelId="{0AF7D832-B0D3-4AB3-9650-0486BABEC14A}" type="presOf" srcId="{79833786-F1BF-42EF-9354-6FA094A334B5}" destId="{29F4EBAB-6D28-4BE7-ACBF-AE20356557D4}" srcOrd="0" destOrd="0" presId="urn:microsoft.com/office/officeart/2005/8/layout/cycle4"/>
    <dgm:cxn modelId="{B2F3F93D-05CD-4792-9FF2-5866879D3F83}" type="presOf" srcId="{0950E58F-9311-4437-9A1F-C6867BC13E17}" destId="{C248C16B-675D-4DC2-A15D-98AA0B15C446}" srcOrd="0" destOrd="0" presId="urn:microsoft.com/office/officeart/2005/8/layout/cycle4"/>
    <dgm:cxn modelId="{4F6F9E5E-5D0A-4179-BF8D-76FACEE07CCC}" type="presOf" srcId="{79833786-F1BF-42EF-9354-6FA094A334B5}" destId="{0C6057CA-AA37-44B8-B3F4-5679A1C954C2}" srcOrd="1" destOrd="0" presId="urn:microsoft.com/office/officeart/2005/8/layout/cycle4"/>
    <dgm:cxn modelId="{CE45404B-4268-4DF7-9DB9-91B554AC34B0}" type="presOf" srcId="{B50D1920-1ED6-4E0E-A882-54C79667349D}" destId="{98D604F0-8897-42B2-A709-CD4F1AC4681A}" srcOrd="0" destOrd="0" presId="urn:microsoft.com/office/officeart/2005/8/layout/cycle4"/>
    <dgm:cxn modelId="{5823886C-18A0-4206-9C54-345850C9FCA6}" type="presOf" srcId="{B50D1920-1ED6-4E0E-A882-54C79667349D}" destId="{0CBD4A40-BA40-4111-8C16-1E808503811A}" srcOrd="1" destOrd="0" presId="urn:microsoft.com/office/officeart/2005/8/layout/cycle4"/>
    <dgm:cxn modelId="{11C6DD50-1695-4A4E-8C21-1210196B8ED8}" srcId="{1811ABC8-AB43-407C-9F4B-FDE4E1AF64AF}" destId="{B621464E-7009-41D8-B764-7D7D1E799EF4}" srcOrd="0" destOrd="0" parTransId="{D9184DCD-40C2-4796-A338-A33A9F7486DA}" sibTransId="{1031FCF3-43B0-46E6-9CDB-305D56766C8B}"/>
    <dgm:cxn modelId="{0F101274-71CA-4238-BD7F-630E3E22E58F}" type="presOf" srcId="{40AD24D6-DA27-4CE1-82E3-6A4CD283CBC3}" destId="{6986B77D-57C2-4676-BFA2-6A70A5A3624E}" srcOrd="0" destOrd="0" presId="urn:microsoft.com/office/officeart/2005/8/layout/cycle4"/>
    <dgm:cxn modelId="{C7A55C78-1AAA-4C3C-A2B3-3F584E27F10A}" type="presOf" srcId="{4B5B675A-584E-4EFA-BF46-2EB73CD3AEE6}" destId="{F57E1ADA-5BB3-4980-A8FE-1F96CDEFEFA1}" srcOrd="0" destOrd="0" presId="urn:microsoft.com/office/officeart/2005/8/layout/cycle4"/>
    <dgm:cxn modelId="{5E83FA81-97AA-4BE1-9038-D83B7B685F53}" srcId="{0950E58F-9311-4437-9A1F-C6867BC13E17}" destId="{40AD24D6-DA27-4CE1-82E3-6A4CD283CBC3}" srcOrd="0" destOrd="0" parTransId="{23A912FC-AD54-45F2-8355-B75E4CC18843}" sibTransId="{D0B549CC-2D20-49DA-8DAC-90BC4FB7B22A}"/>
    <dgm:cxn modelId="{4796AB8B-B068-4B45-B2A9-DB2B60C1C1C9}" type="presOf" srcId="{CBB417E8-A511-4B31-93EA-6A156BFA5881}" destId="{4A017C5B-982E-431C-9C68-85E17F88801D}" srcOrd="0" destOrd="0" presId="urn:microsoft.com/office/officeart/2005/8/layout/cycle4"/>
    <dgm:cxn modelId="{DB41A193-A167-4DF0-8225-7DE48011A536}" type="presOf" srcId="{40AD24D6-DA27-4CE1-82E3-6A4CD283CBC3}" destId="{8410F838-1175-462B-9E39-1792C7674B0D}" srcOrd="1" destOrd="0" presId="urn:microsoft.com/office/officeart/2005/8/layout/cycle4"/>
    <dgm:cxn modelId="{AD4C589C-C424-477B-9D85-99CA7E3E0EF6}" srcId="{FE2A8D1E-B0DD-4272-A3D0-51B3145117D2}" destId="{1811ABC8-AB43-407C-9F4B-FDE4E1AF64AF}" srcOrd="3" destOrd="0" parTransId="{BE1F4B2F-3EE3-43A9-8CB8-0EB19E760D2E}" sibTransId="{76DA0CE1-86E7-41E8-932A-610B903AE272}"/>
    <dgm:cxn modelId="{1D9CFEA3-EF6A-4395-B016-911ACDD13231}" type="presOf" srcId="{FE2A8D1E-B0DD-4272-A3D0-51B3145117D2}" destId="{D247E16C-C5D1-406E-8C78-931B7627623D}" srcOrd="0" destOrd="0" presId="urn:microsoft.com/office/officeart/2005/8/layout/cycle4"/>
    <dgm:cxn modelId="{9AB371AA-F645-4DFA-8346-3D46FF380D38}" srcId="{4B5B675A-584E-4EFA-BF46-2EB73CD3AEE6}" destId="{79833786-F1BF-42EF-9354-6FA094A334B5}" srcOrd="0" destOrd="0" parTransId="{51642ABC-9C22-4498-90A0-96DFAA275AB9}" sibTransId="{07E51500-AC41-4ACB-98F8-AAA5A1C0F2BE}"/>
    <dgm:cxn modelId="{05A89DB1-03EC-40DB-A33D-335540798743}" type="presOf" srcId="{B621464E-7009-41D8-B764-7D7D1E799EF4}" destId="{9827C738-A41B-400F-9CCD-BFBE4238E6D0}" srcOrd="1" destOrd="0" presId="urn:microsoft.com/office/officeart/2005/8/layout/cycle4"/>
    <dgm:cxn modelId="{067B42B3-89B6-423B-A99F-C53C05864D34}" srcId="{FE2A8D1E-B0DD-4272-A3D0-51B3145117D2}" destId="{0950E58F-9311-4437-9A1F-C6867BC13E17}" srcOrd="1" destOrd="0" parTransId="{C87EA7DA-E2F0-470F-BBE3-FAC35F24D336}" sibTransId="{DFFE00C1-8809-4749-9D72-730158109337}"/>
    <dgm:cxn modelId="{5B602EB5-8211-402D-A944-7C63211EE639}" srcId="{FE2A8D1E-B0DD-4272-A3D0-51B3145117D2}" destId="{CBB417E8-A511-4B31-93EA-6A156BFA5881}" srcOrd="0" destOrd="0" parTransId="{953640FA-2AC6-4B28-A70A-A4521C0F9780}" sibTransId="{75288EA0-01E9-4EAE-98CC-26B623A1BF85}"/>
    <dgm:cxn modelId="{F28E58D3-A0D1-4EE9-8D28-D64FE086E8FB}" srcId="{CBB417E8-A511-4B31-93EA-6A156BFA5881}" destId="{B50D1920-1ED6-4E0E-A882-54C79667349D}" srcOrd="0" destOrd="0" parTransId="{F06B8BC6-709F-42D6-8AFB-95122C3714B2}" sibTransId="{8BBB66BB-652E-445D-B7FE-7CFC79657FE6}"/>
    <dgm:cxn modelId="{083DC7D5-4B55-4F8B-A9AB-A4F72460BCD2}" srcId="{FE2A8D1E-B0DD-4272-A3D0-51B3145117D2}" destId="{4B5B675A-584E-4EFA-BF46-2EB73CD3AEE6}" srcOrd="2" destOrd="0" parTransId="{E0E3D2DA-E58D-4BFF-8278-7F48C6BC1D6F}" sibTransId="{998B3891-01CA-4C09-9736-0DBB1A8EB4A8}"/>
    <dgm:cxn modelId="{52386772-73E7-44DF-B473-F7C744BD7CE2}" type="presParOf" srcId="{D247E16C-C5D1-406E-8C78-931B7627623D}" destId="{3B1B714F-AA97-4617-8DF0-49C556C3AB35}" srcOrd="0" destOrd="0" presId="urn:microsoft.com/office/officeart/2005/8/layout/cycle4"/>
    <dgm:cxn modelId="{E28C6D3B-CCCC-42DA-9311-C694421ACA30}" type="presParOf" srcId="{3B1B714F-AA97-4617-8DF0-49C556C3AB35}" destId="{A76D10C5-7330-420D-9A35-7B7FF5E8DF6F}" srcOrd="0" destOrd="0" presId="urn:microsoft.com/office/officeart/2005/8/layout/cycle4"/>
    <dgm:cxn modelId="{6BB807CD-3D20-4A39-8F4B-A6D03337642B}" type="presParOf" srcId="{A76D10C5-7330-420D-9A35-7B7FF5E8DF6F}" destId="{98D604F0-8897-42B2-A709-CD4F1AC4681A}" srcOrd="0" destOrd="0" presId="urn:microsoft.com/office/officeart/2005/8/layout/cycle4"/>
    <dgm:cxn modelId="{C88172E0-28E7-49E9-8DA8-C2ECA69B964A}" type="presParOf" srcId="{A76D10C5-7330-420D-9A35-7B7FF5E8DF6F}" destId="{0CBD4A40-BA40-4111-8C16-1E808503811A}" srcOrd="1" destOrd="0" presId="urn:microsoft.com/office/officeart/2005/8/layout/cycle4"/>
    <dgm:cxn modelId="{E7ACE1D3-D7A3-44A4-8A5A-92F100A6FF1D}" type="presParOf" srcId="{3B1B714F-AA97-4617-8DF0-49C556C3AB35}" destId="{FD3EE79B-55D0-40F9-A203-C37317A0563B}" srcOrd="1" destOrd="0" presId="urn:microsoft.com/office/officeart/2005/8/layout/cycle4"/>
    <dgm:cxn modelId="{02484D85-E192-419E-9D26-0D69822AB69C}" type="presParOf" srcId="{FD3EE79B-55D0-40F9-A203-C37317A0563B}" destId="{6986B77D-57C2-4676-BFA2-6A70A5A3624E}" srcOrd="0" destOrd="0" presId="urn:microsoft.com/office/officeart/2005/8/layout/cycle4"/>
    <dgm:cxn modelId="{AB12F66B-EB52-4083-9742-064D09F1B936}" type="presParOf" srcId="{FD3EE79B-55D0-40F9-A203-C37317A0563B}" destId="{8410F838-1175-462B-9E39-1792C7674B0D}" srcOrd="1" destOrd="0" presId="urn:microsoft.com/office/officeart/2005/8/layout/cycle4"/>
    <dgm:cxn modelId="{705C5835-C441-4C82-8B96-BCC6CF2E97E1}" type="presParOf" srcId="{3B1B714F-AA97-4617-8DF0-49C556C3AB35}" destId="{BFBF19A8-833B-4F2F-838F-8293B2D8B1D3}" srcOrd="2" destOrd="0" presId="urn:microsoft.com/office/officeart/2005/8/layout/cycle4"/>
    <dgm:cxn modelId="{43C74A16-6E58-484E-91C3-B2AF3A7C832F}" type="presParOf" srcId="{BFBF19A8-833B-4F2F-838F-8293B2D8B1D3}" destId="{29F4EBAB-6D28-4BE7-ACBF-AE20356557D4}" srcOrd="0" destOrd="0" presId="urn:microsoft.com/office/officeart/2005/8/layout/cycle4"/>
    <dgm:cxn modelId="{293CC22A-8880-486E-B04B-890447566EB5}" type="presParOf" srcId="{BFBF19A8-833B-4F2F-838F-8293B2D8B1D3}" destId="{0C6057CA-AA37-44B8-B3F4-5679A1C954C2}" srcOrd="1" destOrd="0" presId="urn:microsoft.com/office/officeart/2005/8/layout/cycle4"/>
    <dgm:cxn modelId="{87AADE1E-0FE6-49E3-9CFC-20941D45CD88}" type="presParOf" srcId="{3B1B714F-AA97-4617-8DF0-49C556C3AB35}" destId="{4BD7E72D-3A1A-4261-977D-B8E10DA15FC9}" srcOrd="3" destOrd="0" presId="urn:microsoft.com/office/officeart/2005/8/layout/cycle4"/>
    <dgm:cxn modelId="{72B3C19B-847D-4750-BBF8-BDB76BE04FE2}" type="presParOf" srcId="{4BD7E72D-3A1A-4261-977D-B8E10DA15FC9}" destId="{E3573874-D219-41CA-BE94-90EFAC56968B}" srcOrd="0" destOrd="0" presId="urn:microsoft.com/office/officeart/2005/8/layout/cycle4"/>
    <dgm:cxn modelId="{4E7DCB1E-A68F-4007-8E54-A568FA446F20}" type="presParOf" srcId="{4BD7E72D-3A1A-4261-977D-B8E10DA15FC9}" destId="{9827C738-A41B-400F-9CCD-BFBE4238E6D0}" srcOrd="1" destOrd="0" presId="urn:microsoft.com/office/officeart/2005/8/layout/cycle4"/>
    <dgm:cxn modelId="{930CAAF9-D52E-4982-9B9E-927072E0B5DC}" type="presParOf" srcId="{3B1B714F-AA97-4617-8DF0-49C556C3AB35}" destId="{1434D806-2217-476D-863B-65B1EA3BEDF8}" srcOrd="4" destOrd="0" presId="urn:microsoft.com/office/officeart/2005/8/layout/cycle4"/>
    <dgm:cxn modelId="{0061E62A-2F6B-4EFD-BE11-9FDC650F7B9D}" type="presParOf" srcId="{D247E16C-C5D1-406E-8C78-931B7627623D}" destId="{3918C75E-7EB2-49E2-ABAD-0D988545D342}" srcOrd="1" destOrd="0" presId="urn:microsoft.com/office/officeart/2005/8/layout/cycle4"/>
    <dgm:cxn modelId="{535640D8-F16E-42BD-A8E2-043AAF621A2D}" type="presParOf" srcId="{3918C75E-7EB2-49E2-ABAD-0D988545D342}" destId="{4A017C5B-982E-431C-9C68-85E17F88801D}" srcOrd="0" destOrd="0" presId="urn:microsoft.com/office/officeart/2005/8/layout/cycle4"/>
    <dgm:cxn modelId="{62CDCD90-7462-4C16-A7C7-52FECD268009}" type="presParOf" srcId="{3918C75E-7EB2-49E2-ABAD-0D988545D342}" destId="{C248C16B-675D-4DC2-A15D-98AA0B15C446}" srcOrd="1" destOrd="0" presId="urn:microsoft.com/office/officeart/2005/8/layout/cycle4"/>
    <dgm:cxn modelId="{DF9099CB-0ACB-4CE4-B448-4E4720396D81}" type="presParOf" srcId="{3918C75E-7EB2-49E2-ABAD-0D988545D342}" destId="{F57E1ADA-5BB3-4980-A8FE-1F96CDEFEFA1}" srcOrd="2" destOrd="0" presId="urn:microsoft.com/office/officeart/2005/8/layout/cycle4"/>
    <dgm:cxn modelId="{32F6DD10-26EA-4B8D-BB76-21432F71A898}" type="presParOf" srcId="{3918C75E-7EB2-49E2-ABAD-0D988545D342}" destId="{3090CEF3-0C1B-433D-9286-291D85CCFEC5}" srcOrd="3" destOrd="0" presId="urn:microsoft.com/office/officeart/2005/8/layout/cycle4"/>
    <dgm:cxn modelId="{C42D7266-8FA8-4D7A-94CA-7B1D92E166E0}" type="presParOf" srcId="{3918C75E-7EB2-49E2-ABAD-0D988545D342}" destId="{F6CC7B62-9DD8-4A5C-9BDD-32138625D528}" srcOrd="4" destOrd="0" presId="urn:microsoft.com/office/officeart/2005/8/layout/cycle4"/>
    <dgm:cxn modelId="{B5E28DC7-CB13-4E7E-8D37-BB79AB6FC500}" type="presParOf" srcId="{D247E16C-C5D1-406E-8C78-931B7627623D}" destId="{13179661-8485-4E29-A06F-85B6778CBEFD}" srcOrd="2" destOrd="0" presId="urn:microsoft.com/office/officeart/2005/8/layout/cycle4"/>
    <dgm:cxn modelId="{7DD5B4D4-6035-4603-B8D7-6145C65F8B8F}" type="presParOf" srcId="{D247E16C-C5D1-406E-8C78-931B7627623D}" destId="{93264741-B330-4FD6-963A-7EF913294F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61CD4-D2AF-46B8-B4C0-580BAA53C974}">
      <dsp:nvSpPr>
        <dsp:cNvPr id="0" name=""/>
        <dsp:cNvSpPr/>
      </dsp:nvSpPr>
      <dsp:spPr>
        <a:xfrm>
          <a:off x="1610918" y="897"/>
          <a:ext cx="6523924" cy="59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1610918" y="897"/>
        <a:ext cx="6523924" cy="593084"/>
      </dsp:txXfrm>
    </dsp:sp>
    <dsp:sp modelId="{7DC27261-6490-4E25-964A-FEDBA54450EC}">
      <dsp:nvSpPr>
        <dsp:cNvPr id="0" name=""/>
        <dsp:cNvSpPr/>
      </dsp:nvSpPr>
      <dsp:spPr>
        <a:xfrm>
          <a:off x="1610918" y="593981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6A7E9EA-8DF9-4315-ACD1-6CB9256EC438}">
      <dsp:nvSpPr>
        <dsp:cNvPr id="0" name=""/>
        <dsp:cNvSpPr/>
      </dsp:nvSpPr>
      <dsp:spPr>
        <a:xfrm>
          <a:off x="2527892" y="593981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146AF6-2CA8-4E62-98A4-52E1DF87AA40}">
      <dsp:nvSpPr>
        <dsp:cNvPr id="0" name=""/>
        <dsp:cNvSpPr/>
      </dsp:nvSpPr>
      <dsp:spPr>
        <a:xfrm>
          <a:off x="3445591" y="593981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01FDBC-00CE-4675-A7DD-4C5F48893B77}">
      <dsp:nvSpPr>
        <dsp:cNvPr id="0" name=""/>
        <dsp:cNvSpPr/>
      </dsp:nvSpPr>
      <dsp:spPr>
        <a:xfrm>
          <a:off x="4362564" y="593981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43013CE-62E3-481D-B594-9C02C28E33E2}">
      <dsp:nvSpPr>
        <dsp:cNvPr id="0" name=""/>
        <dsp:cNvSpPr/>
      </dsp:nvSpPr>
      <dsp:spPr>
        <a:xfrm>
          <a:off x="5280263" y="593981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160E29-00E3-4553-A696-E43EA8096AEB}">
      <dsp:nvSpPr>
        <dsp:cNvPr id="0" name=""/>
        <dsp:cNvSpPr/>
      </dsp:nvSpPr>
      <dsp:spPr>
        <a:xfrm>
          <a:off x="6197237" y="593981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A9FAF9-656B-46F4-B351-8A1F669400B9}">
      <dsp:nvSpPr>
        <dsp:cNvPr id="0" name=""/>
        <dsp:cNvSpPr/>
      </dsp:nvSpPr>
      <dsp:spPr>
        <a:xfrm>
          <a:off x="7114936" y="593981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C6FAFC-E03B-4CFD-8C7D-CDB26DE050A6}">
      <dsp:nvSpPr>
        <dsp:cNvPr id="0" name=""/>
        <dsp:cNvSpPr/>
      </dsp:nvSpPr>
      <dsp:spPr>
        <a:xfrm>
          <a:off x="1610918" y="714794"/>
          <a:ext cx="6608735" cy="9665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Fake job post  made  job seekers into losing money or sharing personals.</a:t>
          </a:r>
        </a:p>
      </dsp:txBody>
      <dsp:txXfrm>
        <a:off x="1610918" y="714794"/>
        <a:ext cx="6608735" cy="966507"/>
      </dsp:txXfrm>
    </dsp:sp>
    <dsp:sp modelId="{AED419D3-3D74-43BF-A48B-12D88ADE0414}">
      <dsp:nvSpPr>
        <dsp:cNvPr id="0" name=""/>
        <dsp:cNvSpPr/>
      </dsp:nvSpPr>
      <dsp:spPr>
        <a:xfrm>
          <a:off x="1610918" y="1880776"/>
          <a:ext cx="6523924" cy="59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1610918" y="1880776"/>
        <a:ext cx="6523924" cy="593084"/>
      </dsp:txXfrm>
    </dsp:sp>
    <dsp:sp modelId="{29977557-8530-4D00-A063-C3A5BF9D2483}">
      <dsp:nvSpPr>
        <dsp:cNvPr id="0" name=""/>
        <dsp:cNvSpPr/>
      </dsp:nvSpPr>
      <dsp:spPr>
        <a:xfrm>
          <a:off x="1610918" y="2473860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9DD406-B4FC-482F-BADB-2A6A124DD77F}">
      <dsp:nvSpPr>
        <dsp:cNvPr id="0" name=""/>
        <dsp:cNvSpPr/>
      </dsp:nvSpPr>
      <dsp:spPr>
        <a:xfrm>
          <a:off x="2527892" y="2473860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9A809A-406E-4CC9-90E4-47D2001FF864}">
      <dsp:nvSpPr>
        <dsp:cNvPr id="0" name=""/>
        <dsp:cNvSpPr/>
      </dsp:nvSpPr>
      <dsp:spPr>
        <a:xfrm>
          <a:off x="3445591" y="2473860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9BE76A-1651-4B13-A864-02F0C02C4CA7}">
      <dsp:nvSpPr>
        <dsp:cNvPr id="0" name=""/>
        <dsp:cNvSpPr/>
      </dsp:nvSpPr>
      <dsp:spPr>
        <a:xfrm>
          <a:off x="4362564" y="2473860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21FC93-1E1B-4641-ADB4-364EB3FFC10C}">
      <dsp:nvSpPr>
        <dsp:cNvPr id="0" name=""/>
        <dsp:cNvSpPr/>
      </dsp:nvSpPr>
      <dsp:spPr>
        <a:xfrm>
          <a:off x="5280263" y="2473860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961C67-5ECB-4BDB-A01E-3796AF128003}">
      <dsp:nvSpPr>
        <dsp:cNvPr id="0" name=""/>
        <dsp:cNvSpPr/>
      </dsp:nvSpPr>
      <dsp:spPr>
        <a:xfrm>
          <a:off x="6197237" y="2473860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78AF91-8714-4160-9643-6B9B8D928099}">
      <dsp:nvSpPr>
        <dsp:cNvPr id="0" name=""/>
        <dsp:cNvSpPr/>
      </dsp:nvSpPr>
      <dsp:spPr>
        <a:xfrm>
          <a:off x="7114936" y="2473860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42EE19-B3EE-4D55-A009-DE1205ADA1C1}">
      <dsp:nvSpPr>
        <dsp:cNvPr id="0" name=""/>
        <dsp:cNvSpPr/>
      </dsp:nvSpPr>
      <dsp:spPr>
        <a:xfrm>
          <a:off x="1610918" y="2594673"/>
          <a:ext cx="6608735" cy="9665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Firstly we are using text mining to extract important features and  also Natural Language processing(NLP).</a:t>
          </a:r>
        </a:p>
      </dsp:txBody>
      <dsp:txXfrm>
        <a:off x="1610918" y="2594673"/>
        <a:ext cx="6608735" cy="966507"/>
      </dsp:txXfrm>
    </dsp:sp>
    <dsp:sp modelId="{2F5C1410-13AC-47B3-A4F0-B60C20CE241F}">
      <dsp:nvSpPr>
        <dsp:cNvPr id="0" name=""/>
        <dsp:cNvSpPr/>
      </dsp:nvSpPr>
      <dsp:spPr>
        <a:xfrm>
          <a:off x="1610918" y="3760655"/>
          <a:ext cx="6523924" cy="59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1610918" y="3760655"/>
        <a:ext cx="6523924" cy="593084"/>
      </dsp:txXfrm>
    </dsp:sp>
    <dsp:sp modelId="{136B8201-BD7E-4BED-98A8-5B4A21CD9C65}">
      <dsp:nvSpPr>
        <dsp:cNvPr id="0" name=""/>
        <dsp:cNvSpPr/>
      </dsp:nvSpPr>
      <dsp:spPr>
        <a:xfrm>
          <a:off x="1610918" y="4353739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3A310E-3697-4275-8BC6-2DE3D061A4F1}">
      <dsp:nvSpPr>
        <dsp:cNvPr id="0" name=""/>
        <dsp:cNvSpPr/>
      </dsp:nvSpPr>
      <dsp:spPr>
        <a:xfrm>
          <a:off x="2527892" y="4353739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9668A2-5A0C-432C-A03C-D2DA41FBBBEB}">
      <dsp:nvSpPr>
        <dsp:cNvPr id="0" name=""/>
        <dsp:cNvSpPr/>
      </dsp:nvSpPr>
      <dsp:spPr>
        <a:xfrm>
          <a:off x="3445591" y="4353739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9C8903-9611-4546-9DE9-7E5E60F8D775}">
      <dsp:nvSpPr>
        <dsp:cNvPr id="0" name=""/>
        <dsp:cNvSpPr/>
      </dsp:nvSpPr>
      <dsp:spPr>
        <a:xfrm>
          <a:off x="4362564" y="4353739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D04421-C5B0-40EC-A5BE-A9AA3F7779ED}">
      <dsp:nvSpPr>
        <dsp:cNvPr id="0" name=""/>
        <dsp:cNvSpPr/>
      </dsp:nvSpPr>
      <dsp:spPr>
        <a:xfrm>
          <a:off x="5280263" y="4353739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9C422F0-A93E-4392-9361-5248B8259FE1}">
      <dsp:nvSpPr>
        <dsp:cNvPr id="0" name=""/>
        <dsp:cNvSpPr/>
      </dsp:nvSpPr>
      <dsp:spPr>
        <a:xfrm>
          <a:off x="6197237" y="4353739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F8125-304C-4F8A-8689-66CAD0223306}">
      <dsp:nvSpPr>
        <dsp:cNvPr id="0" name=""/>
        <dsp:cNvSpPr/>
      </dsp:nvSpPr>
      <dsp:spPr>
        <a:xfrm>
          <a:off x="7114936" y="4353739"/>
          <a:ext cx="1526598" cy="1208134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63CC37-9D83-4340-BD1C-77BE36B1AB4D}">
      <dsp:nvSpPr>
        <dsp:cNvPr id="0" name=""/>
        <dsp:cNvSpPr/>
      </dsp:nvSpPr>
      <dsp:spPr>
        <a:xfrm>
          <a:off x="1610918" y="4474553"/>
          <a:ext cx="6608735" cy="96650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l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l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 are going to apply machine learning algorithms like, decision trees and naïve bayes.</a:t>
          </a:r>
        </a:p>
      </dsp:txBody>
      <dsp:txXfrm>
        <a:off x="1610918" y="4474553"/>
        <a:ext cx="6608735" cy="96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DE8BD-C8E0-431F-97E7-A10DFC22503D}">
      <dsp:nvSpPr>
        <dsp:cNvPr id="0" name=""/>
        <dsp:cNvSpPr/>
      </dsp:nvSpPr>
      <dsp:spPr>
        <a:xfrm>
          <a:off x="2519398" y="569"/>
          <a:ext cx="1427027" cy="927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  <a:endParaRPr lang="en-IN" sz="2000" kern="1200" dirty="0"/>
        </a:p>
      </dsp:txBody>
      <dsp:txXfrm>
        <a:off x="2564678" y="45849"/>
        <a:ext cx="1336467" cy="837007"/>
      </dsp:txXfrm>
    </dsp:sp>
    <dsp:sp modelId="{0E0B4D17-7084-4B40-8851-A3D560EE3B8C}">
      <dsp:nvSpPr>
        <dsp:cNvPr id="0" name=""/>
        <dsp:cNvSpPr/>
      </dsp:nvSpPr>
      <dsp:spPr>
        <a:xfrm>
          <a:off x="1049857" y="464353"/>
          <a:ext cx="4366109" cy="4366109"/>
        </a:xfrm>
        <a:custGeom>
          <a:avLst/>
          <a:gdLst/>
          <a:ahLst/>
          <a:cxnLst/>
          <a:rect l="0" t="0" r="0" b="0"/>
          <a:pathLst>
            <a:path>
              <a:moveTo>
                <a:pt x="3075608" y="190800"/>
              </a:moveTo>
              <a:arcTo wR="2183054" hR="2183054" stAng="17647977" swAng="9226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10003-AA07-412C-BE8C-E8DBCD7E8A7C}">
      <dsp:nvSpPr>
        <dsp:cNvPr id="0" name=""/>
        <dsp:cNvSpPr/>
      </dsp:nvSpPr>
      <dsp:spPr>
        <a:xfrm>
          <a:off x="4409979" y="1092096"/>
          <a:ext cx="1427027" cy="927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Preprocessing</a:t>
          </a:r>
          <a:endParaRPr lang="en-IN" sz="2000" kern="1200" dirty="0"/>
        </a:p>
      </dsp:txBody>
      <dsp:txXfrm>
        <a:off x="4455259" y="1137376"/>
        <a:ext cx="1336467" cy="837007"/>
      </dsp:txXfrm>
    </dsp:sp>
    <dsp:sp modelId="{FA38235D-40DA-43D6-9E45-FE9ED9B5D400}">
      <dsp:nvSpPr>
        <dsp:cNvPr id="0" name=""/>
        <dsp:cNvSpPr/>
      </dsp:nvSpPr>
      <dsp:spPr>
        <a:xfrm>
          <a:off x="1049857" y="464353"/>
          <a:ext cx="4366109" cy="4366109"/>
        </a:xfrm>
        <a:custGeom>
          <a:avLst/>
          <a:gdLst/>
          <a:ahLst/>
          <a:cxnLst/>
          <a:rect l="0" t="0" r="0" b="0"/>
          <a:pathLst>
            <a:path>
              <a:moveTo>
                <a:pt x="4332136" y="1799421"/>
              </a:moveTo>
              <a:arcTo wR="2183054" hR="2183054" stAng="20992723" swAng="12145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3DA7B-0C52-49BE-97A0-E859C21618E4}">
      <dsp:nvSpPr>
        <dsp:cNvPr id="0" name=""/>
        <dsp:cNvSpPr/>
      </dsp:nvSpPr>
      <dsp:spPr>
        <a:xfrm>
          <a:off x="4409979" y="3275151"/>
          <a:ext cx="1427027" cy="927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Engineering</a:t>
          </a:r>
          <a:endParaRPr lang="en-IN" sz="2000" kern="1200" dirty="0"/>
        </a:p>
      </dsp:txBody>
      <dsp:txXfrm>
        <a:off x="4455259" y="3320431"/>
        <a:ext cx="1336467" cy="837007"/>
      </dsp:txXfrm>
    </dsp:sp>
    <dsp:sp modelId="{CB5F5A59-69F6-4FA2-9522-7BEFFB7603F2}">
      <dsp:nvSpPr>
        <dsp:cNvPr id="0" name=""/>
        <dsp:cNvSpPr/>
      </dsp:nvSpPr>
      <dsp:spPr>
        <a:xfrm>
          <a:off x="1069818" y="444941"/>
          <a:ext cx="4366109" cy="4366109"/>
        </a:xfrm>
        <a:custGeom>
          <a:avLst/>
          <a:gdLst/>
          <a:ahLst/>
          <a:cxnLst/>
          <a:rect l="0" t="0" r="0" b="0"/>
          <a:pathLst>
            <a:path>
              <a:moveTo>
                <a:pt x="3551371" y="3884065"/>
              </a:moveTo>
              <a:arcTo wR="2183054" hR="2183054" stAng="3071179" swAng="9161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543F9-45EC-4E7C-B493-B2B9188AE4A6}">
      <dsp:nvSpPr>
        <dsp:cNvPr id="0" name=""/>
        <dsp:cNvSpPr/>
      </dsp:nvSpPr>
      <dsp:spPr>
        <a:xfrm>
          <a:off x="2519398" y="4354759"/>
          <a:ext cx="1427027" cy="927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Selection</a:t>
          </a:r>
          <a:endParaRPr lang="en-IN" sz="2000" kern="1200" dirty="0"/>
        </a:p>
      </dsp:txBody>
      <dsp:txXfrm>
        <a:off x="2564678" y="4400039"/>
        <a:ext cx="1336467" cy="837007"/>
      </dsp:txXfrm>
    </dsp:sp>
    <dsp:sp modelId="{67BCDDF5-25DA-4BDA-A226-212DD89C64B7}">
      <dsp:nvSpPr>
        <dsp:cNvPr id="0" name=""/>
        <dsp:cNvSpPr/>
      </dsp:nvSpPr>
      <dsp:spPr>
        <a:xfrm>
          <a:off x="1029895" y="444941"/>
          <a:ext cx="4366109" cy="4366109"/>
        </a:xfrm>
        <a:custGeom>
          <a:avLst/>
          <a:gdLst/>
          <a:ahLst/>
          <a:cxnLst/>
          <a:rect l="0" t="0" r="0" b="0"/>
          <a:pathLst>
            <a:path>
              <a:moveTo>
                <a:pt x="1310994" y="4184363"/>
              </a:moveTo>
              <a:arcTo wR="2183054" hR="2183054" stAng="6812695" swAng="91612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96F23-92AE-48D4-BE7A-8A5E59769DAA}">
      <dsp:nvSpPr>
        <dsp:cNvPr id="0" name=""/>
        <dsp:cNvSpPr/>
      </dsp:nvSpPr>
      <dsp:spPr>
        <a:xfrm>
          <a:off x="628817" y="3275151"/>
          <a:ext cx="1427027" cy="927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Evaluation</a:t>
          </a:r>
          <a:endParaRPr lang="en-IN" sz="2000" kern="1200" dirty="0"/>
        </a:p>
      </dsp:txBody>
      <dsp:txXfrm>
        <a:off x="674097" y="3320431"/>
        <a:ext cx="1336467" cy="837007"/>
      </dsp:txXfrm>
    </dsp:sp>
    <dsp:sp modelId="{57636419-2FBF-4816-A3BD-B354568455B4}">
      <dsp:nvSpPr>
        <dsp:cNvPr id="0" name=""/>
        <dsp:cNvSpPr/>
      </dsp:nvSpPr>
      <dsp:spPr>
        <a:xfrm>
          <a:off x="1049857" y="464353"/>
          <a:ext cx="4366109" cy="4366109"/>
        </a:xfrm>
        <a:custGeom>
          <a:avLst/>
          <a:gdLst/>
          <a:ahLst/>
          <a:cxnLst/>
          <a:rect l="0" t="0" r="0" b="0"/>
          <a:pathLst>
            <a:path>
              <a:moveTo>
                <a:pt x="33972" y="2566687"/>
              </a:moveTo>
              <a:arcTo wR="2183054" hR="2183054" stAng="10192723" swAng="12145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F1E25-11C2-4261-86E1-38110380040F}">
      <dsp:nvSpPr>
        <dsp:cNvPr id="0" name=""/>
        <dsp:cNvSpPr/>
      </dsp:nvSpPr>
      <dsp:spPr>
        <a:xfrm>
          <a:off x="628817" y="1092096"/>
          <a:ext cx="1427027" cy="927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Deployment(optional)</a:t>
          </a:r>
          <a:endParaRPr lang="en-IN" sz="1100" kern="1200" dirty="0"/>
        </a:p>
      </dsp:txBody>
      <dsp:txXfrm>
        <a:off x="674097" y="1137376"/>
        <a:ext cx="1336467" cy="837007"/>
      </dsp:txXfrm>
    </dsp:sp>
    <dsp:sp modelId="{D0B4D306-8FE7-49F0-A9FC-51A09E35995C}">
      <dsp:nvSpPr>
        <dsp:cNvPr id="0" name=""/>
        <dsp:cNvSpPr/>
      </dsp:nvSpPr>
      <dsp:spPr>
        <a:xfrm>
          <a:off x="1049857" y="464353"/>
          <a:ext cx="4366109" cy="4366109"/>
        </a:xfrm>
        <a:custGeom>
          <a:avLst/>
          <a:gdLst/>
          <a:ahLst/>
          <a:cxnLst/>
          <a:rect l="0" t="0" r="0" b="0"/>
          <a:pathLst>
            <a:path>
              <a:moveTo>
                <a:pt x="794171" y="498795"/>
              </a:moveTo>
              <a:arcTo wR="2183054" hR="2183054" stAng="13829408" swAng="92261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53D4A-5C2B-400B-B04B-8055BB03FDAA}">
      <dsp:nvSpPr>
        <dsp:cNvPr id="0" name=""/>
        <dsp:cNvSpPr/>
      </dsp:nvSpPr>
      <dsp:spPr>
        <a:xfrm>
          <a:off x="3098226" y="2166347"/>
          <a:ext cx="3289729" cy="334246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n-lt"/>
            </a:rPr>
            <a:t>Mostly depends on manual checks , simple keyword filters and pattern recognition</a:t>
          </a:r>
        </a:p>
      </dsp:txBody>
      <dsp:txXfrm>
        <a:off x="3759608" y="2945800"/>
        <a:ext cx="1966965" cy="1724873"/>
      </dsp:txXfrm>
    </dsp:sp>
    <dsp:sp modelId="{38A7244D-1F6A-43D5-89A3-E2E4DA97C058}">
      <dsp:nvSpPr>
        <dsp:cNvPr id="0" name=""/>
        <dsp:cNvSpPr/>
      </dsp:nvSpPr>
      <dsp:spPr>
        <a:xfrm>
          <a:off x="1261391" y="2023439"/>
          <a:ext cx="2502072" cy="249856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n-lt"/>
            </a:rPr>
            <a:t>Scalability Issues, Limited detection.</a:t>
          </a:r>
        </a:p>
      </dsp:txBody>
      <dsp:txXfrm>
        <a:off x="1890922" y="2656261"/>
        <a:ext cx="1243010" cy="1232919"/>
      </dsp:txXfrm>
    </dsp:sp>
    <dsp:sp modelId="{35A366F1-A125-4A30-8605-E454890987BD}">
      <dsp:nvSpPr>
        <dsp:cNvPr id="0" name=""/>
        <dsp:cNvSpPr/>
      </dsp:nvSpPr>
      <dsp:spPr>
        <a:xfrm rot="20700000">
          <a:off x="2216332" y="-27351"/>
          <a:ext cx="3161770" cy="299144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  <a:latin typeface="+mn-lt"/>
            </a:rPr>
            <a:t>Implemented by traditional methods. Lack of advanced techniques</a:t>
          </a:r>
          <a:r>
            <a:rPr lang="en-IN" sz="1800" kern="1200" dirty="0">
              <a:solidFill>
                <a:schemeClr val="tx1"/>
              </a:solidFill>
              <a:latin typeface="+mn-lt"/>
            </a:rPr>
            <a:t>.</a:t>
          </a:r>
        </a:p>
      </dsp:txBody>
      <dsp:txXfrm rot="-20700000">
        <a:off x="2919904" y="618657"/>
        <a:ext cx="1754628" cy="1699427"/>
      </dsp:txXfrm>
    </dsp:sp>
    <dsp:sp modelId="{43DC60CE-5360-4663-8DF4-14CC7F08CC96}">
      <dsp:nvSpPr>
        <dsp:cNvPr id="0" name=""/>
        <dsp:cNvSpPr/>
      </dsp:nvSpPr>
      <dsp:spPr>
        <a:xfrm>
          <a:off x="3049158" y="2140201"/>
          <a:ext cx="3764766" cy="3764766"/>
        </a:xfrm>
        <a:prstGeom prst="circularArrow">
          <a:avLst>
            <a:gd name="adj1" fmla="val 4688"/>
            <a:gd name="adj2" fmla="val 299029"/>
            <a:gd name="adj3" fmla="val 2538217"/>
            <a:gd name="adj4" fmla="val 1581456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9F877-28AF-4E5D-AD91-DE7547873BD5}">
      <dsp:nvSpPr>
        <dsp:cNvPr id="0" name=""/>
        <dsp:cNvSpPr/>
      </dsp:nvSpPr>
      <dsp:spPr>
        <a:xfrm>
          <a:off x="1172367" y="1417940"/>
          <a:ext cx="2735337" cy="27353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F0663-9D6E-4B8B-B98A-BABF1971A4C5}">
      <dsp:nvSpPr>
        <dsp:cNvPr id="0" name=""/>
        <dsp:cNvSpPr/>
      </dsp:nvSpPr>
      <dsp:spPr>
        <a:xfrm>
          <a:off x="2264498" y="-43575"/>
          <a:ext cx="2949244" cy="294924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728D6-CA4A-4632-9E3B-1E115ECFF5A2}">
      <dsp:nvSpPr>
        <dsp:cNvPr id="0" name=""/>
        <dsp:cNvSpPr/>
      </dsp:nvSpPr>
      <dsp:spPr>
        <a:xfrm rot="5400000">
          <a:off x="-269714" y="275337"/>
          <a:ext cx="1798098" cy="125866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1" y="634958"/>
        <a:ext cx="1258669" cy="539429"/>
      </dsp:txXfrm>
    </dsp:sp>
    <dsp:sp modelId="{B4F026D8-203D-4724-9D8C-DC1B9C28B4ED}">
      <dsp:nvSpPr>
        <dsp:cNvPr id="0" name=""/>
        <dsp:cNvSpPr/>
      </dsp:nvSpPr>
      <dsp:spPr>
        <a:xfrm rot="5400000">
          <a:off x="2831695" y="-1573026"/>
          <a:ext cx="1168764" cy="4314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Collect comprehensive dataset.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 Preprocessing using NLP.</a:t>
          </a:r>
        </a:p>
      </dsp:txBody>
      <dsp:txXfrm rot="-5400000">
        <a:off x="1258669" y="57054"/>
        <a:ext cx="4257762" cy="1054656"/>
      </dsp:txXfrm>
    </dsp:sp>
    <dsp:sp modelId="{152C6B47-2FC7-4AFE-8AB2-3D85E2D56BBE}">
      <dsp:nvSpPr>
        <dsp:cNvPr id="0" name=""/>
        <dsp:cNvSpPr/>
      </dsp:nvSpPr>
      <dsp:spPr>
        <a:xfrm rot="5400000">
          <a:off x="-269714" y="1881636"/>
          <a:ext cx="1798098" cy="125866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1" y="2241257"/>
        <a:ext cx="1258669" cy="539429"/>
      </dsp:txXfrm>
    </dsp:sp>
    <dsp:sp modelId="{FDBFF102-1A84-4473-A23F-36CDD6E27774}">
      <dsp:nvSpPr>
        <dsp:cNvPr id="0" name=""/>
        <dsp:cNvSpPr/>
      </dsp:nvSpPr>
      <dsp:spPr>
        <a:xfrm rot="5400000">
          <a:off x="2831695" y="38895"/>
          <a:ext cx="1168764" cy="4314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Model Selection.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Evaluating the data.</a:t>
          </a:r>
        </a:p>
      </dsp:txBody>
      <dsp:txXfrm rot="-5400000">
        <a:off x="1258669" y="1668975"/>
        <a:ext cx="4257762" cy="1054656"/>
      </dsp:txXfrm>
    </dsp:sp>
    <dsp:sp modelId="{B376603C-4820-4607-B0A3-4CCD1D07A4B8}">
      <dsp:nvSpPr>
        <dsp:cNvPr id="0" name=""/>
        <dsp:cNvSpPr/>
      </dsp:nvSpPr>
      <dsp:spPr>
        <a:xfrm rot="5400000">
          <a:off x="-269714" y="3487936"/>
          <a:ext cx="1798098" cy="125866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 rot="-5400000">
        <a:off x="1" y="3847557"/>
        <a:ext cx="1258669" cy="539429"/>
      </dsp:txXfrm>
    </dsp:sp>
    <dsp:sp modelId="{283817EC-86AC-49B7-BFF9-538F4BBC68C6}">
      <dsp:nvSpPr>
        <dsp:cNvPr id="0" name=""/>
        <dsp:cNvSpPr/>
      </dsp:nvSpPr>
      <dsp:spPr>
        <a:xfrm rot="5400000">
          <a:off x="2831695" y="1645195"/>
          <a:ext cx="1168764" cy="43148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Very effective due to accurate detection.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Fast response time.</a:t>
          </a:r>
        </a:p>
      </dsp:txBody>
      <dsp:txXfrm rot="-5400000">
        <a:off x="1258669" y="3275275"/>
        <a:ext cx="4257762" cy="105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7EFB3-6A4F-439C-8A0D-7954B8741D15}">
      <dsp:nvSpPr>
        <dsp:cNvPr id="0" name=""/>
        <dsp:cNvSpPr/>
      </dsp:nvSpPr>
      <dsp:spPr>
        <a:xfrm>
          <a:off x="2863320" y="2519"/>
          <a:ext cx="1986463" cy="99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Hardware Requirements</a:t>
          </a:r>
        </a:p>
      </dsp:txBody>
      <dsp:txXfrm>
        <a:off x="2892411" y="31610"/>
        <a:ext cx="1928281" cy="935049"/>
      </dsp:txXfrm>
    </dsp:sp>
    <dsp:sp modelId="{86AF2BB0-E177-40B8-8E1D-B0A24A3B1CAE}">
      <dsp:nvSpPr>
        <dsp:cNvPr id="0" name=""/>
        <dsp:cNvSpPr/>
      </dsp:nvSpPr>
      <dsp:spPr>
        <a:xfrm>
          <a:off x="3061967" y="995751"/>
          <a:ext cx="198646" cy="74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923"/>
              </a:lnTo>
              <a:lnTo>
                <a:pt x="198646" y="744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66AA9-B282-47D7-8CAF-8EF0EA3ED318}">
      <dsp:nvSpPr>
        <dsp:cNvPr id="0" name=""/>
        <dsp:cNvSpPr/>
      </dsp:nvSpPr>
      <dsp:spPr>
        <a:xfrm>
          <a:off x="3260613" y="1244059"/>
          <a:ext cx="1589171" cy="99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Processor : Pentium-IV</a:t>
          </a:r>
        </a:p>
      </dsp:txBody>
      <dsp:txXfrm>
        <a:off x="3289704" y="1273150"/>
        <a:ext cx="1530989" cy="935049"/>
      </dsp:txXfrm>
    </dsp:sp>
    <dsp:sp modelId="{D9695F70-799F-433D-9137-FD3A9B109226}">
      <dsp:nvSpPr>
        <dsp:cNvPr id="0" name=""/>
        <dsp:cNvSpPr/>
      </dsp:nvSpPr>
      <dsp:spPr>
        <a:xfrm>
          <a:off x="3061967" y="995751"/>
          <a:ext cx="198646" cy="198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463"/>
              </a:lnTo>
              <a:lnTo>
                <a:pt x="198646" y="1986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BC82B-3308-4324-961D-2CBB85CDFEDB}">
      <dsp:nvSpPr>
        <dsp:cNvPr id="0" name=""/>
        <dsp:cNvSpPr/>
      </dsp:nvSpPr>
      <dsp:spPr>
        <a:xfrm>
          <a:off x="3260613" y="2485599"/>
          <a:ext cx="1589171" cy="99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RAM : 4GB</a:t>
          </a:r>
        </a:p>
      </dsp:txBody>
      <dsp:txXfrm>
        <a:off x="3289704" y="2514690"/>
        <a:ext cx="1530989" cy="935049"/>
      </dsp:txXfrm>
    </dsp:sp>
    <dsp:sp modelId="{A3995293-D9AA-4F33-82A1-44A8AED66BC1}">
      <dsp:nvSpPr>
        <dsp:cNvPr id="0" name=""/>
        <dsp:cNvSpPr/>
      </dsp:nvSpPr>
      <dsp:spPr>
        <a:xfrm>
          <a:off x="3061967" y="995751"/>
          <a:ext cx="198646" cy="322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03"/>
              </a:lnTo>
              <a:lnTo>
                <a:pt x="198646" y="32280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089B4-82CD-4DDB-AB95-9818CBC30E37}">
      <dsp:nvSpPr>
        <dsp:cNvPr id="0" name=""/>
        <dsp:cNvSpPr/>
      </dsp:nvSpPr>
      <dsp:spPr>
        <a:xfrm>
          <a:off x="3260613" y="3727139"/>
          <a:ext cx="1589171" cy="99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Hard Disk:20GB</a:t>
          </a:r>
        </a:p>
      </dsp:txBody>
      <dsp:txXfrm>
        <a:off x="3289704" y="3756230"/>
        <a:ext cx="1530989" cy="935049"/>
      </dsp:txXfrm>
    </dsp:sp>
    <dsp:sp modelId="{97A25546-A7E7-4F20-AE01-0658ECA472AD}">
      <dsp:nvSpPr>
        <dsp:cNvPr id="0" name=""/>
        <dsp:cNvSpPr/>
      </dsp:nvSpPr>
      <dsp:spPr>
        <a:xfrm>
          <a:off x="5346400" y="2519"/>
          <a:ext cx="1986463" cy="9932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Software Requirements</a:t>
          </a:r>
        </a:p>
      </dsp:txBody>
      <dsp:txXfrm>
        <a:off x="5375491" y="31610"/>
        <a:ext cx="1928281" cy="935049"/>
      </dsp:txXfrm>
    </dsp:sp>
    <dsp:sp modelId="{8CB1AA19-AB80-4C49-9FFF-29A673545DAE}">
      <dsp:nvSpPr>
        <dsp:cNvPr id="0" name=""/>
        <dsp:cNvSpPr/>
      </dsp:nvSpPr>
      <dsp:spPr>
        <a:xfrm>
          <a:off x="5545046" y="995751"/>
          <a:ext cx="198646" cy="744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923"/>
              </a:lnTo>
              <a:lnTo>
                <a:pt x="198646" y="7449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49440-174A-4AFE-B2EB-7B2E6CCE0478}">
      <dsp:nvSpPr>
        <dsp:cNvPr id="0" name=""/>
        <dsp:cNvSpPr/>
      </dsp:nvSpPr>
      <dsp:spPr>
        <a:xfrm>
          <a:off x="5743693" y="1244059"/>
          <a:ext cx="1589171" cy="99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Operating system: Windows 7</a:t>
          </a:r>
        </a:p>
      </dsp:txBody>
      <dsp:txXfrm>
        <a:off x="5772784" y="1273150"/>
        <a:ext cx="1530989" cy="935049"/>
      </dsp:txXfrm>
    </dsp:sp>
    <dsp:sp modelId="{5192FCEC-D6FB-49A8-A55B-C66A67C6CD39}">
      <dsp:nvSpPr>
        <dsp:cNvPr id="0" name=""/>
        <dsp:cNvSpPr/>
      </dsp:nvSpPr>
      <dsp:spPr>
        <a:xfrm>
          <a:off x="5545046" y="995751"/>
          <a:ext cx="198646" cy="1986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463"/>
              </a:lnTo>
              <a:lnTo>
                <a:pt x="198646" y="19864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CCDD1-6DC8-4403-A01C-18C4A356613A}">
      <dsp:nvSpPr>
        <dsp:cNvPr id="0" name=""/>
        <dsp:cNvSpPr/>
      </dsp:nvSpPr>
      <dsp:spPr>
        <a:xfrm>
          <a:off x="5743693" y="2485599"/>
          <a:ext cx="1589171" cy="99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Coding Language : Python</a:t>
          </a:r>
        </a:p>
      </dsp:txBody>
      <dsp:txXfrm>
        <a:off x="5772784" y="2514690"/>
        <a:ext cx="1530989" cy="935049"/>
      </dsp:txXfrm>
    </dsp:sp>
    <dsp:sp modelId="{FAC16D99-E0C0-4D32-9989-DC66D2D02E07}">
      <dsp:nvSpPr>
        <dsp:cNvPr id="0" name=""/>
        <dsp:cNvSpPr/>
      </dsp:nvSpPr>
      <dsp:spPr>
        <a:xfrm>
          <a:off x="5545046" y="995751"/>
          <a:ext cx="198646" cy="3228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03"/>
              </a:lnTo>
              <a:lnTo>
                <a:pt x="198646" y="32280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2AFB8-A51A-4746-B200-F86342906E1E}">
      <dsp:nvSpPr>
        <dsp:cNvPr id="0" name=""/>
        <dsp:cNvSpPr/>
      </dsp:nvSpPr>
      <dsp:spPr>
        <a:xfrm>
          <a:off x="5743693" y="3727139"/>
          <a:ext cx="1589171" cy="9932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Designing : Html, CSS, </a:t>
          </a:r>
          <a:r>
            <a:rPr lang="en-IN" sz="2100" kern="1200" dirty="0" err="1"/>
            <a:t>Javascript</a:t>
          </a:r>
          <a:endParaRPr lang="en-IN" sz="2100" kern="1200" dirty="0"/>
        </a:p>
      </dsp:txBody>
      <dsp:txXfrm>
        <a:off x="5772784" y="3756230"/>
        <a:ext cx="1530989" cy="9350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97420-AFEC-491F-B69B-B8562AC2ED32}">
      <dsp:nvSpPr>
        <dsp:cNvPr id="0" name=""/>
        <dsp:cNvSpPr/>
      </dsp:nvSpPr>
      <dsp:spPr>
        <a:xfrm>
          <a:off x="-5302059" y="-812000"/>
          <a:ext cx="6313540" cy="6313540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1F2CD-1DED-4FF7-8CC4-2FD07D82E375}">
      <dsp:nvSpPr>
        <dsp:cNvPr id="0" name=""/>
        <dsp:cNvSpPr/>
      </dsp:nvSpPr>
      <dsp:spPr>
        <a:xfrm>
          <a:off x="442341" y="293002"/>
          <a:ext cx="6213431" cy="58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4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Data Collection</a:t>
          </a:r>
        </a:p>
      </dsp:txBody>
      <dsp:txXfrm>
        <a:off x="442341" y="293002"/>
        <a:ext cx="6213431" cy="586379"/>
      </dsp:txXfrm>
    </dsp:sp>
    <dsp:sp modelId="{51729C20-74A2-4458-8071-D63BAFB8C126}">
      <dsp:nvSpPr>
        <dsp:cNvPr id="0" name=""/>
        <dsp:cNvSpPr/>
      </dsp:nvSpPr>
      <dsp:spPr>
        <a:xfrm>
          <a:off x="75854" y="219704"/>
          <a:ext cx="732974" cy="732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DB138-185D-49D4-84F8-A5CF3C0AE578}">
      <dsp:nvSpPr>
        <dsp:cNvPr id="0" name=""/>
        <dsp:cNvSpPr/>
      </dsp:nvSpPr>
      <dsp:spPr>
        <a:xfrm>
          <a:off x="862524" y="1172290"/>
          <a:ext cx="5793249" cy="58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4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Data Processing</a:t>
          </a:r>
        </a:p>
      </dsp:txBody>
      <dsp:txXfrm>
        <a:off x="862524" y="1172290"/>
        <a:ext cx="5793249" cy="586379"/>
      </dsp:txXfrm>
    </dsp:sp>
    <dsp:sp modelId="{AE485C60-2B5D-4CE8-9491-B9ECD7096E73}">
      <dsp:nvSpPr>
        <dsp:cNvPr id="0" name=""/>
        <dsp:cNvSpPr/>
      </dsp:nvSpPr>
      <dsp:spPr>
        <a:xfrm>
          <a:off x="496037" y="1098993"/>
          <a:ext cx="732974" cy="732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75B61-600C-4A71-9E02-CE5779656941}">
      <dsp:nvSpPr>
        <dsp:cNvPr id="0" name=""/>
        <dsp:cNvSpPr/>
      </dsp:nvSpPr>
      <dsp:spPr>
        <a:xfrm>
          <a:off x="991486" y="2051579"/>
          <a:ext cx="5664286" cy="58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4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Feature Engineering</a:t>
          </a:r>
        </a:p>
      </dsp:txBody>
      <dsp:txXfrm>
        <a:off x="991486" y="2051579"/>
        <a:ext cx="5664286" cy="586379"/>
      </dsp:txXfrm>
    </dsp:sp>
    <dsp:sp modelId="{246669DB-CDCD-419D-8234-7D540A2FFBCC}">
      <dsp:nvSpPr>
        <dsp:cNvPr id="0" name=""/>
        <dsp:cNvSpPr/>
      </dsp:nvSpPr>
      <dsp:spPr>
        <a:xfrm>
          <a:off x="624999" y="1978282"/>
          <a:ext cx="732974" cy="732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45AE0-E1F9-4488-9C71-E18B4B1FCDFC}">
      <dsp:nvSpPr>
        <dsp:cNvPr id="0" name=""/>
        <dsp:cNvSpPr/>
      </dsp:nvSpPr>
      <dsp:spPr>
        <a:xfrm>
          <a:off x="862524" y="2930868"/>
          <a:ext cx="5793249" cy="58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4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Build Decision tree and Naïve bayes</a:t>
          </a:r>
        </a:p>
      </dsp:txBody>
      <dsp:txXfrm>
        <a:off x="862524" y="2930868"/>
        <a:ext cx="5793249" cy="586379"/>
      </dsp:txXfrm>
    </dsp:sp>
    <dsp:sp modelId="{04A218FC-9CE9-4337-A5EE-26D2021FBFCF}">
      <dsp:nvSpPr>
        <dsp:cNvPr id="0" name=""/>
        <dsp:cNvSpPr/>
      </dsp:nvSpPr>
      <dsp:spPr>
        <a:xfrm>
          <a:off x="496037" y="2857570"/>
          <a:ext cx="732974" cy="732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02D1B-FD8D-4002-9E7E-53139A0954E3}">
      <dsp:nvSpPr>
        <dsp:cNvPr id="0" name=""/>
        <dsp:cNvSpPr/>
      </dsp:nvSpPr>
      <dsp:spPr>
        <a:xfrm>
          <a:off x="442341" y="3810156"/>
          <a:ext cx="6213431" cy="5863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43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chemeClr val="tx1"/>
              </a:solidFill>
            </a:rPr>
            <a:t>Deploy And Monitor</a:t>
          </a:r>
        </a:p>
      </dsp:txBody>
      <dsp:txXfrm>
        <a:off x="442341" y="3810156"/>
        <a:ext cx="6213431" cy="586379"/>
      </dsp:txXfrm>
    </dsp:sp>
    <dsp:sp modelId="{07595652-CC87-4F52-89D7-76F7CEEBE61A}">
      <dsp:nvSpPr>
        <dsp:cNvPr id="0" name=""/>
        <dsp:cNvSpPr/>
      </dsp:nvSpPr>
      <dsp:spPr>
        <a:xfrm>
          <a:off x="75854" y="3736859"/>
          <a:ext cx="732974" cy="732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4EBAB-6D28-4BE7-ACBF-AE20356557D4}">
      <dsp:nvSpPr>
        <dsp:cNvPr id="0" name=""/>
        <dsp:cNvSpPr/>
      </dsp:nvSpPr>
      <dsp:spPr>
        <a:xfrm>
          <a:off x="4825056" y="3285791"/>
          <a:ext cx="2387031" cy="1546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Improving safety for job seekers and reliability for job platforms.</a:t>
          </a:r>
        </a:p>
      </dsp:txBody>
      <dsp:txXfrm>
        <a:off x="5575131" y="3706321"/>
        <a:ext cx="1602989" cy="1091759"/>
      </dsp:txXfrm>
    </dsp:sp>
    <dsp:sp modelId="{E3573874-D219-41CA-BE94-90EFAC56968B}">
      <dsp:nvSpPr>
        <dsp:cNvPr id="0" name=""/>
        <dsp:cNvSpPr/>
      </dsp:nvSpPr>
      <dsp:spPr>
        <a:xfrm>
          <a:off x="930426" y="3285791"/>
          <a:ext cx="2387031" cy="1546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Focus on using advanced techniques and expanding datasets</a:t>
          </a:r>
          <a:r>
            <a:rPr lang="en-US" sz="1300" kern="1200" dirty="0"/>
            <a:t>.</a:t>
          </a:r>
        </a:p>
      </dsp:txBody>
      <dsp:txXfrm>
        <a:off x="964392" y="3706321"/>
        <a:ext cx="1602989" cy="1091759"/>
      </dsp:txXfrm>
    </dsp:sp>
    <dsp:sp modelId="{6986B77D-57C2-4676-BFA2-6A70A5A3624E}">
      <dsp:nvSpPr>
        <dsp:cNvPr id="0" name=""/>
        <dsp:cNvSpPr/>
      </dsp:nvSpPr>
      <dsp:spPr>
        <a:xfrm>
          <a:off x="4825056" y="0"/>
          <a:ext cx="2387031" cy="1546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Helps job portals automatically filter out fake job postings</a:t>
          </a:r>
          <a:r>
            <a:rPr lang="en-US" sz="1300" kern="1200" dirty="0"/>
            <a:t>.</a:t>
          </a:r>
        </a:p>
      </dsp:txBody>
      <dsp:txXfrm>
        <a:off x="5575131" y="33966"/>
        <a:ext cx="1602989" cy="1091759"/>
      </dsp:txXfrm>
    </dsp:sp>
    <dsp:sp modelId="{98D604F0-8897-42B2-A709-CD4F1AC4681A}">
      <dsp:nvSpPr>
        <dsp:cNvPr id="0" name=""/>
        <dsp:cNvSpPr/>
      </dsp:nvSpPr>
      <dsp:spPr>
        <a:xfrm>
          <a:off x="930426" y="0"/>
          <a:ext cx="2387031" cy="15462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Ensuring the privacy and confidentiality of job seekers.</a:t>
          </a:r>
        </a:p>
      </dsp:txBody>
      <dsp:txXfrm>
        <a:off x="964392" y="33966"/>
        <a:ext cx="1602989" cy="1091759"/>
      </dsp:txXfrm>
    </dsp:sp>
    <dsp:sp modelId="{4A017C5B-982E-431C-9C68-85E17F88801D}">
      <dsp:nvSpPr>
        <dsp:cNvPr id="0" name=""/>
        <dsp:cNvSpPr/>
      </dsp:nvSpPr>
      <dsp:spPr>
        <a:xfrm>
          <a:off x="1930660" y="275426"/>
          <a:ext cx="2092276" cy="209227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Ethical Considerations</a:t>
          </a:r>
          <a:endParaRPr lang="en-US" sz="2000" b="1" kern="1200" dirty="0"/>
        </a:p>
      </dsp:txBody>
      <dsp:txXfrm>
        <a:off x="2543473" y="888239"/>
        <a:ext cx="1479463" cy="1479463"/>
      </dsp:txXfrm>
    </dsp:sp>
    <dsp:sp modelId="{C248C16B-675D-4DC2-A15D-98AA0B15C446}">
      <dsp:nvSpPr>
        <dsp:cNvPr id="0" name=""/>
        <dsp:cNvSpPr/>
      </dsp:nvSpPr>
      <dsp:spPr>
        <a:xfrm rot="5400000">
          <a:off x="4119577" y="275426"/>
          <a:ext cx="2092276" cy="209227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Practical Applications</a:t>
          </a:r>
        </a:p>
      </dsp:txBody>
      <dsp:txXfrm rot="-5400000">
        <a:off x="4119577" y="888239"/>
        <a:ext cx="1479463" cy="1479463"/>
      </dsp:txXfrm>
    </dsp:sp>
    <dsp:sp modelId="{F57E1ADA-5BB3-4980-A8FE-1F96CDEFEFA1}">
      <dsp:nvSpPr>
        <dsp:cNvPr id="0" name=""/>
        <dsp:cNvSpPr/>
      </dsp:nvSpPr>
      <dsp:spPr>
        <a:xfrm rot="10800000">
          <a:off x="4119577" y="2464343"/>
          <a:ext cx="2092276" cy="209227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Impact</a:t>
          </a:r>
        </a:p>
      </dsp:txBody>
      <dsp:txXfrm rot="10800000">
        <a:off x="4119577" y="2464343"/>
        <a:ext cx="1479463" cy="1479463"/>
      </dsp:txXfrm>
    </dsp:sp>
    <dsp:sp modelId="{3090CEF3-0C1B-433D-9286-291D85CCFEC5}">
      <dsp:nvSpPr>
        <dsp:cNvPr id="0" name=""/>
        <dsp:cNvSpPr/>
      </dsp:nvSpPr>
      <dsp:spPr>
        <a:xfrm rot="16200000">
          <a:off x="1930660" y="2464343"/>
          <a:ext cx="2092276" cy="2092276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Future Improvement</a:t>
          </a:r>
        </a:p>
      </dsp:txBody>
      <dsp:txXfrm rot="5400000">
        <a:off x="2543473" y="2464343"/>
        <a:ext cx="1479463" cy="1479463"/>
      </dsp:txXfrm>
    </dsp:sp>
    <dsp:sp modelId="{13179661-8485-4E29-A06F-85B6778CBEFD}">
      <dsp:nvSpPr>
        <dsp:cNvPr id="0" name=""/>
        <dsp:cNvSpPr/>
      </dsp:nvSpPr>
      <dsp:spPr>
        <a:xfrm>
          <a:off x="3710061" y="1981139"/>
          <a:ext cx="722391" cy="62816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3264741-B330-4FD6-963A-7EF913294F2D}">
      <dsp:nvSpPr>
        <dsp:cNvPr id="0" name=""/>
        <dsp:cNvSpPr/>
      </dsp:nvSpPr>
      <dsp:spPr>
        <a:xfrm rot="10800000">
          <a:off x="3710061" y="2222741"/>
          <a:ext cx="722391" cy="628166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100000"/>
              </a:schemeClr>
            </a:gs>
            <a:gs pos="68000">
              <a:schemeClr val="accent1">
                <a:tint val="60000"/>
                <a:hueOff val="0"/>
                <a:satOff val="0"/>
                <a:lumOff val="0"/>
                <a:alphaOff val="0"/>
                <a:tint val="77000"/>
                <a:satMod val="100000"/>
              </a:schemeClr>
            </a:gs>
            <a:gs pos="81000">
              <a:schemeClr val="accent1">
                <a:tint val="60000"/>
                <a:hueOff val="0"/>
                <a:satOff val="0"/>
                <a:lumOff val="0"/>
                <a:alphaOff val="0"/>
                <a:tint val="79000"/>
                <a:satMod val="100000"/>
              </a:schemeClr>
            </a:gs>
            <a:gs pos="86000">
              <a:schemeClr val="accent1">
                <a:tint val="60000"/>
                <a:hueOff val="0"/>
                <a:satOff val="0"/>
                <a:lumOff val="0"/>
                <a:alphaOff val="0"/>
                <a:tint val="73000"/>
                <a:sat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35000"/>
                <a:satMod val="100000"/>
              </a:schemeClr>
            </a:gs>
          </a:gsLst>
          <a:lin ang="5400000" scaled="0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44:5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44:57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44:58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45:01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45: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06:45:1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17:31:32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852D-4B5D-4FBB-2322-7B44ED7B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86E5C-9F44-7E9B-1FCA-8995105B5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C974-CF7A-72BA-882A-3AB7FCF0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701E-97C9-FF2F-3600-2445ECAA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24FD-B37D-F8DC-0A29-A0E84E21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3E37-A334-FAE1-52C8-6730A149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8DC9E-281F-D387-5510-0F452BB4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0661-C323-0CB7-4DC4-B28FAAD1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0D32-1B9C-5EF0-3563-B3E13BF9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4FE3-8633-A05B-5DAA-94E75E91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0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C3F49-D852-82D4-4E42-0C0E86990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CFFAB-7DB4-53CC-E653-0C65CAA8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7DC7-D5B2-D3C4-EF3E-FCB6BA20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238F-0C05-318E-B104-7E540CB4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5FD1-C042-E7B6-FD75-8673CE68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05EA-38D2-24FD-ECC3-65518B14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4343-D3D2-C2C2-7A9F-29FD6B56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B857D-E523-330A-A026-1D3A6BC9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AA609-1697-EF0F-D9D8-BA6AB20D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E406-8E27-AB2E-77BB-4D186733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4B1D-AD7E-4D3F-A1AF-AFA40E60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50E08-39B4-035C-4704-BBB758CAF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E7991-BD8A-9BA8-D02E-88A92B0F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80BF-E47F-1ED8-F130-ABEF5668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715E-C2ED-BCAA-15E5-CB36434F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4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89B2-036C-64A9-CAF8-94AC9840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453A-153A-4B1A-10DE-C071D50CA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D6FA-87A3-00E9-CFFB-D3BE7CBB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2118-22C7-78AA-EB7D-314D5967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39501-BA0D-432C-74D8-79ED6785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796A-0A6F-DB6A-3626-02063CE7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3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C677-70E3-0BB9-DEFE-110873E5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E032E-B205-0F82-A8D8-8D556966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C6766-0E5E-C282-6CB4-A1D9689B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20C0B-66DA-EF0B-8FA5-A62BBF858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4804E-59AB-3C48-1D77-922362431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50D36-FAAF-6FED-6DEA-38CCC4D1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330A4-3654-E9FC-AFD7-3B0A6609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9BC8C-CE2C-7E5D-C0AC-C10ED4A1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EBEB-4250-6941-A0DC-D361D7FC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5DF93-0717-9A4A-BC49-B3729FA7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165D0-9DE4-F0EB-63BA-2A033A8C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F978-0C86-F9E6-6E6C-E0A01CAF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012F0-9CCC-4608-3051-F7DFA798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38EEA-CB17-4131-44B9-15FF5859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8418C-2E6F-CDD4-84E3-25A5FAEE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8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F9F7-7C8C-EB6A-AE6D-858A0264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014B-A1C7-108B-2D27-CBD0EDB4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FBF76-2F36-EFD6-553A-75898C3D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E26CD-E2BC-BB3D-17ED-3F6EDB27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8152-B248-EB0B-DFA4-988462B4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40D2B-F5D1-BA17-7D9A-7D0B4710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7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45D0-6DF9-8C8F-296E-D18206CD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F2AE3-877A-5BED-E7FD-E28813B1A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B213F-E597-AB58-3623-630A256EC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2F2BC-7314-EA4E-15FF-74636ED1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2F71E-23A7-1561-EB41-7DA27CE7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1BF80-6B3E-D730-95FB-0640F1EE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6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19CC-5FFB-1681-EA8F-A10FADCD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0A341-BDF4-3778-2C0B-14629492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5DB53-B87D-1E9A-3E5A-1C8F83F9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AF868-3194-484A-9322-706D4E77AA8F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445A-374F-B2E7-4B21-A31A60EAA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F687-DCDB-2AF4-8734-96089968B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74B1-75F5-4014-91B9-C21B75F1D2A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6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5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customXml" Target="../ink/ink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customXml" Target="../ink/ink3.xml"/><Relationship Id="rId5" Type="http://schemas.openxmlformats.org/officeDocument/2006/relationships/diagramQuickStyle" Target="../diagrams/quickStyle1.xml"/><Relationship Id="rId10" Type="http://schemas.openxmlformats.org/officeDocument/2006/relationships/customXml" Target="../ink/ink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D7CB-E35E-2B74-0A5D-1D46ECD1B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215" y="2822381"/>
            <a:ext cx="11093570" cy="2138902"/>
          </a:xfrm>
        </p:spPr>
        <p:txBody>
          <a:bodyPr>
            <a:noAutofit/>
          </a:bodyPr>
          <a:lstStyle/>
          <a:p>
            <a:r>
              <a:rPr lang="en-US" sz="4800" b="1" dirty="0"/>
              <a:t>Guarding Against Job Scams : Harnessing Decision Tree Analysis</a:t>
            </a:r>
            <a:br>
              <a:rPr lang="en-US" sz="4800" b="1" dirty="0"/>
            </a:br>
            <a:endParaRPr lang="en-IN" sz="4800" b="1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F4D6C-CE8A-9B68-76B0-225D32FE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7309" y="4849090"/>
            <a:ext cx="3709404" cy="1607128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Pranitha(217Z1A05H4)</a:t>
            </a: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Sai Sridhar Naidu(217Z1A05G6)</a:t>
            </a: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Madhava Swamy(217Z1A05H6)</a:t>
            </a:r>
          </a:p>
          <a:p>
            <a:pPr algn="just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gallery ~ NNR Group of Institutions">
            <a:extLst>
              <a:ext uri="{FF2B5EF4-FFF2-40B4-BE49-F238E27FC236}">
                <a16:creationId xmlns:a16="http://schemas.microsoft.com/office/drawing/2014/main" id="{580F261A-87E4-8263-5D52-50EB515F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" y="302150"/>
            <a:ext cx="11672515" cy="112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65F9DC-EED9-CBEF-B50B-48C93ED37E59}"/>
              </a:ext>
            </a:extLst>
          </p:cNvPr>
          <p:cNvSpPr txBox="1"/>
          <p:nvPr/>
        </p:nvSpPr>
        <p:spPr>
          <a:xfrm>
            <a:off x="1158240" y="5354807"/>
            <a:ext cx="3058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G. Sravan Kumar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(Professor)</a:t>
            </a:r>
          </a:p>
        </p:txBody>
      </p:sp>
    </p:spTree>
    <p:extLst>
      <p:ext uri="{BB962C8B-B14F-4D97-AF65-F5344CB8AC3E}">
        <p14:creationId xmlns:p14="http://schemas.microsoft.com/office/powerpoint/2010/main" val="367511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68FD-16D8-162E-46D7-741A235C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7CD97E3-5C82-4B81-8B7A-73AB790F1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96398"/>
              </p:ext>
            </p:extLst>
          </p:nvPr>
        </p:nvGraphicFramePr>
        <p:xfrm>
          <a:off x="838200" y="1487424"/>
          <a:ext cx="6720840" cy="4689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8" descr="Untitled">
            <a:extLst>
              <a:ext uri="{FF2B5EF4-FFF2-40B4-BE49-F238E27FC236}">
                <a16:creationId xmlns:a16="http://schemas.microsoft.com/office/drawing/2014/main" id="{1C111253-A2D2-CB8D-1A90-BF0055AB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194" y="109071"/>
            <a:ext cx="1561645" cy="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6723AE-3AAE-F4B7-2C03-56886F97FF5A}"/>
                  </a:ext>
                </a:extLst>
              </p14:cNvPr>
              <p14:cNvContentPartPr/>
              <p14:nvPr/>
            </p14:nvContentPartPr>
            <p14:xfrm>
              <a:off x="5319290" y="469998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6723AE-3AAE-F4B7-2C03-56886F97FF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13170" y="469386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8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1297420-AFEC-491F-B69B-B8562AC2E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71297420-AFEC-491F-B69B-B8562AC2E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71297420-AFEC-491F-B69B-B8562AC2E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71297420-AFEC-491F-B69B-B8562AC2E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1729C20-74A2-4458-8071-D63BAFB8C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graphicEl>
                                              <a:dgm id="{51729C20-74A2-4458-8071-D63BAFB8C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graphicEl>
                                              <a:dgm id="{51729C20-74A2-4458-8071-D63BAFB8C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graphicEl>
                                              <a:dgm id="{51729C20-74A2-4458-8071-D63BAFB8C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71F2CD-1DED-4FF7-8CC4-2FD07D82E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graphicEl>
                                              <a:dgm id="{3F71F2CD-1DED-4FF7-8CC4-2FD07D82E3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graphicEl>
                                              <a:dgm id="{3F71F2CD-1DED-4FF7-8CC4-2FD07D82E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graphicEl>
                                              <a:dgm id="{3F71F2CD-1DED-4FF7-8CC4-2FD07D82E3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E485C60-2B5D-4CE8-9491-B9ECD7096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graphicEl>
                                              <a:dgm id="{AE485C60-2B5D-4CE8-9491-B9ECD7096E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graphicEl>
                                              <a:dgm id="{AE485C60-2B5D-4CE8-9491-B9ECD7096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graphicEl>
                                              <a:dgm id="{AE485C60-2B5D-4CE8-9491-B9ECD7096E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EDB138-185D-49D4-84F8-A5CF3C0AE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graphicEl>
                                              <a:dgm id="{2DEDB138-185D-49D4-84F8-A5CF3C0AE5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graphicEl>
                                              <a:dgm id="{2DEDB138-185D-49D4-84F8-A5CF3C0AE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graphicEl>
                                              <a:dgm id="{2DEDB138-185D-49D4-84F8-A5CF3C0AE5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6669DB-CDCD-419D-8234-7D540A2FF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graphicEl>
                                              <a:dgm id="{246669DB-CDCD-419D-8234-7D540A2FFB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graphicEl>
                                              <a:dgm id="{246669DB-CDCD-419D-8234-7D540A2FF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graphicEl>
                                              <a:dgm id="{246669DB-CDCD-419D-8234-7D540A2FF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175B61-600C-4A71-9E02-CE5779656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graphicEl>
                                              <a:dgm id="{A6175B61-600C-4A71-9E02-CE57796569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graphicEl>
                                              <a:dgm id="{A6175B61-600C-4A71-9E02-CE5779656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graphicEl>
                                              <a:dgm id="{A6175B61-600C-4A71-9E02-CE5779656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4A218FC-9CE9-4337-A5EE-26D2021FB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graphicEl>
                                              <a:dgm id="{04A218FC-9CE9-4337-A5EE-26D2021FB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graphicEl>
                                              <a:dgm id="{04A218FC-9CE9-4337-A5EE-26D2021FB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graphicEl>
                                              <a:dgm id="{04A218FC-9CE9-4337-A5EE-26D2021FB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5545AE0-E1F9-4488-9C71-E18B4B1FC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graphicEl>
                                              <a:dgm id="{B5545AE0-E1F9-4488-9C71-E18B4B1FCD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graphicEl>
                                              <a:dgm id="{B5545AE0-E1F9-4488-9C71-E18B4B1FC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graphicEl>
                                              <a:dgm id="{B5545AE0-E1F9-4488-9C71-E18B4B1FCD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595652-CC87-4F52-89D7-76F7CEEBE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>
                                            <p:graphicEl>
                                              <a:dgm id="{07595652-CC87-4F52-89D7-76F7CEEBE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graphicEl>
                                              <a:dgm id="{07595652-CC87-4F52-89D7-76F7CEEBE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graphicEl>
                                              <a:dgm id="{07595652-CC87-4F52-89D7-76F7CEEBE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4B02D1B-FD8D-4002-9E7E-53139A095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>
                                            <p:graphicEl>
                                              <a:dgm id="{74B02D1B-FD8D-4002-9E7E-53139A0954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graphicEl>
                                              <a:dgm id="{74B02D1B-FD8D-4002-9E7E-53139A095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>
                                            <p:graphicEl>
                                              <a:dgm id="{74B02D1B-FD8D-4002-9E7E-53139A0954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B62F-3D2B-94E1-4C87-698DF279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13EAC-2C4B-1E38-46C6-E2D60E7C2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35317"/>
          </a:xfrm>
        </p:spPr>
        <p:txBody>
          <a:bodyPr/>
          <a:lstStyle/>
          <a:p>
            <a:r>
              <a:rPr lang="en-US" dirty="0"/>
              <a:t>Naïve Bayes Approach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09884-7F05-4873-6B57-4683704BE2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3" y="2533652"/>
            <a:ext cx="5029636" cy="36274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5191B-7517-3A6B-40EF-CF2393131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35317"/>
          </a:xfrm>
        </p:spPr>
        <p:txBody>
          <a:bodyPr/>
          <a:lstStyle/>
          <a:p>
            <a:r>
              <a:rPr lang="en-US" dirty="0"/>
              <a:t>Decision Tree Approach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13C70B-7109-64B4-A1F5-D693EC1AC57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73" y="2533652"/>
            <a:ext cx="5105842" cy="3627434"/>
          </a:xfrm>
        </p:spPr>
      </p:pic>
      <p:pic>
        <p:nvPicPr>
          <p:cNvPr id="4" name="Picture 8" descr="Untitled">
            <a:extLst>
              <a:ext uri="{FF2B5EF4-FFF2-40B4-BE49-F238E27FC236}">
                <a16:creationId xmlns:a16="http://schemas.microsoft.com/office/drawing/2014/main" id="{043AB5BD-35CD-5C0F-1F45-E5B587183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194" y="109071"/>
            <a:ext cx="1561645" cy="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65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16102" y="606361"/>
            <a:ext cx="323670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1568" y="0"/>
            <a:ext cx="1107948" cy="713786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BDE4BF-9914-4ADD-C17D-1BADC51D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976982"/>
              </p:ext>
            </p:extLst>
          </p:nvPr>
        </p:nvGraphicFramePr>
        <p:xfrm>
          <a:off x="1959430" y="1307624"/>
          <a:ext cx="8142514" cy="483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A10C-34EA-F846-2BF8-045ADE0E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706"/>
            <a:ext cx="12192000" cy="6920706"/>
          </a:xfrm>
        </p:spPr>
      </p:pic>
    </p:spTree>
    <p:extLst>
      <p:ext uri="{BB962C8B-B14F-4D97-AF65-F5344CB8AC3E}">
        <p14:creationId xmlns:p14="http://schemas.microsoft.com/office/powerpoint/2010/main" val="25359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EBAD-BC96-E116-FD01-2BAE73327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52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2E43-3003-891F-2BBC-8C5EACAF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152" y="1845945"/>
            <a:ext cx="10381648" cy="4430796"/>
          </a:xfrm>
          <a:gradFill>
            <a:gsLst>
              <a:gs pos="0">
                <a:srgbClr val="009900"/>
              </a:gs>
              <a:gs pos="0">
                <a:schemeClr val="bg1"/>
              </a:gs>
            </a:gsLst>
            <a:lin ang="72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SPECIFICATIONS</a:t>
            </a:r>
          </a:p>
          <a:p>
            <a:r>
              <a:rPr lang="en-IN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</a:t>
            </a:r>
          </a:p>
          <a:p>
            <a:r>
              <a:rPr lang="en-IN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8" descr="Untitled">
            <a:extLst>
              <a:ext uri="{FF2B5EF4-FFF2-40B4-BE49-F238E27FC236}">
                <a16:creationId xmlns:a16="http://schemas.microsoft.com/office/drawing/2014/main" id="{04F0CBF9-4AF2-B234-B6C4-D4A7161EF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194" y="109071"/>
            <a:ext cx="1561645" cy="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6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7" y="141260"/>
            <a:ext cx="309082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4428" y="109728"/>
            <a:ext cx="1109472" cy="713786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7618BBD-3525-760D-F54D-69C1AEA69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399396"/>
              </p:ext>
            </p:extLst>
          </p:nvPr>
        </p:nvGraphicFramePr>
        <p:xfrm>
          <a:off x="595086" y="954142"/>
          <a:ext cx="10252453" cy="5562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3401C3-E50C-E384-3B47-0A6754EBC2D5}"/>
                  </a:ext>
                </a:extLst>
              </p14:cNvPr>
              <p14:cNvContentPartPr/>
              <p14:nvPr/>
            </p14:nvContentPartPr>
            <p14:xfrm>
              <a:off x="3393520" y="62682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3401C3-E50C-E384-3B47-0A6754EBC2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7400" y="62621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45F695-EE6E-F6B8-40F1-FBCAFE7E744B}"/>
                  </a:ext>
                </a:extLst>
              </p14:cNvPr>
              <p14:cNvContentPartPr/>
              <p14:nvPr/>
            </p14:nvContentPartPr>
            <p14:xfrm>
              <a:off x="3373000" y="62074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45F695-EE6E-F6B8-40F1-FBCAFE7E74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6880" y="62012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13AA10-0CD0-EBE7-77AA-1F01BEA4E8A8}"/>
                  </a:ext>
                </a:extLst>
              </p14:cNvPr>
              <p14:cNvContentPartPr/>
              <p14:nvPr/>
            </p14:nvContentPartPr>
            <p14:xfrm>
              <a:off x="4003000" y="590248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13AA10-0CD0-EBE7-77AA-1F01BEA4E8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6880" y="58963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D56076-1061-E141-CAF4-1541D9BF6B4C}"/>
                  </a:ext>
                </a:extLst>
              </p14:cNvPr>
              <p14:cNvContentPartPr/>
              <p14:nvPr/>
            </p14:nvContentPartPr>
            <p14:xfrm>
              <a:off x="6309160" y="586216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D56076-1061-E141-CAF4-1541D9BF6B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3040" y="585604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6EB96CE-C841-D1B5-D15D-ED33B6660ECF}"/>
              </a:ext>
            </a:extLst>
          </p:cNvPr>
          <p:cNvGrpSpPr/>
          <p:nvPr/>
        </p:nvGrpSpPr>
        <p:grpSpPr>
          <a:xfrm>
            <a:off x="5323480" y="5892480"/>
            <a:ext cx="360" cy="360"/>
            <a:chOff x="5323480" y="58924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2860C20-B44F-0CE8-DEB6-3B355E8DA6B3}"/>
                    </a:ext>
                  </a:extLst>
                </p14:cNvPr>
                <p14:cNvContentPartPr/>
                <p14:nvPr/>
              </p14:nvContentPartPr>
              <p14:xfrm>
                <a:off x="5323480" y="589248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2860C20-B44F-0CE8-DEB6-3B355E8DA6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17360" y="58863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FC0B9D-6CCD-EB33-D647-55298E361173}"/>
                    </a:ext>
                  </a:extLst>
                </p14:cNvPr>
                <p14:cNvContentPartPr/>
                <p14:nvPr/>
              </p14:nvContentPartPr>
              <p14:xfrm>
                <a:off x="5323480" y="589248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FC0B9D-6CCD-EB33-D647-55298E3611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17360" y="58863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A7E9EA-8DF9-4315-ACD1-6CB9256EC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6A7E9EA-8DF9-4315-ACD1-6CB9256EC4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146AF6-2CA8-4E62-98A4-52E1DF87AA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27146AF6-2CA8-4E62-98A4-52E1DF87AA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A9FAF9-656B-46F4-B351-8A1F66940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D4A9FAF9-656B-46F4-B351-8A1F66940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01FDBC-00CE-4675-A7DD-4C5F48893B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6101FDBC-00CE-4675-A7DD-4C5F48893B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C27261-6490-4E25-964A-FEDBA544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7DC27261-6490-4E25-964A-FEDBA544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3013CE-62E3-481D-B594-9C02C28E3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B43013CE-62E3-481D-B594-9C02C28E33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160E29-00E3-4553-A696-E43EA8096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7E160E29-00E3-4553-A696-E43EA8096A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361CD4-D2AF-46B8-B4C0-580BAA53C9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40361CD4-D2AF-46B8-B4C0-580BAA53C9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C6FAFC-E03B-4CFD-8C7D-CDB26DE05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graphicEl>
                                              <a:dgm id="{E8C6FAFC-E03B-4CFD-8C7D-CDB26DE050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977557-8530-4D00-A063-C3A5BF9D2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29977557-8530-4D00-A063-C3A5BF9D24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9A809A-406E-4CC9-90E4-47D2001FF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F79A809A-406E-4CC9-90E4-47D2001FF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78AF91-8714-4160-9643-6B9B8D928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0778AF91-8714-4160-9643-6B9B8D9280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9DD406-B4FC-482F-BADB-2A6A124DD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CB9DD406-B4FC-482F-BADB-2A6A124DD7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21FC93-1E1B-4641-ADB4-364EB3FFC1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3E21FC93-1E1B-4641-ADB4-364EB3FFC1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9BE76A-1651-4B13-A864-02F0C02C4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6F9BE76A-1651-4B13-A864-02F0C02C4C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961C67-5ECB-4BDB-A01E-3796AF128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graphicEl>
                                              <a:dgm id="{0C961C67-5ECB-4BDB-A01E-3796AF1280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D419D3-3D74-43BF-A48B-12D88ADE0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graphicEl>
                                              <a:dgm id="{AED419D3-3D74-43BF-A48B-12D88ADE04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E42EE19-B3EE-4D55-A009-DE1205ADA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graphicEl>
                                              <a:dgm id="{4E42EE19-B3EE-4D55-A009-DE1205ADA1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9668A2-5A0C-432C-A03C-D2DA41FBBB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graphicEl>
                                              <a:dgm id="{099668A2-5A0C-432C-A03C-D2DA41FBBB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9C8903-9611-4546-9DE9-7E5E60F8D7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graphicEl>
                                              <a:dgm id="{919C8903-9611-4546-9DE9-7E5E60F8D7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D04421-C5B0-40EC-A5BE-A9AA3F777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graphicEl>
                                              <a:dgm id="{64D04421-C5B0-40EC-A5BE-A9AA3F7779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6B8201-BD7E-4BED-98A8-5B4A21CD9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graphicEl>
                                              <a:dgm id="{136B8201-BD7E-4BED-98A8-5B4A21CD9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C422F0-A93E-4392-9361-5248B8259F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graphicEl>
                                              <a:dgm id="{39C422F0-A93E-4392-9361-5248B8259F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EF8125-304C-4F8A-8689-66CAD02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graphicEl>
                                              <a:dgm id="{FFEF8125-304C-4F8A-8689-66CAD02233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310E-3697-4275-8BC6-2DE3D061A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593A310E-3697-4275-8BC6-2DE3D061A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5C1410-13AC-47B3-A4F0-B60C20CE2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graphicEl>
                                              <a:dgm id="{2F5C1410-13AC-47B3-A4F0-B60C20CE2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63CC37-9D83-4340-BD1C-77BE36B1AB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graphicEl>
                                              <a:dgm id="{5963CC37-9D83-4340-BD1C-77BE36B1AB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ntitled">
            <a:extLst>
              <a:ext uri="{FF2B5EF4-FFF2-40B4-BE49-F238E27FC236}">
                <a16:creationId xmlns:a16="http://schemas.microsoft.com/office/drawing/2014/main" id="{C302D619-958D-787E-CB9F-83CD5ABA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194" y="109071"/>
            <a:ext cx="1561645" cy="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752DE18-5AAD-FF2B-4AE0-93AA97E4158A}"/>
              </a:ext>
            </a:extLst>
          </p:cNvPr>
          <p:cNvSpPr txBox="1"/>
          <p:nvPr/>
        </p:nvSpPr>
        <p:spPr>
          <a:xfrm>
            <a:off x="1066800" y="392751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19A0AFD-AB74-9518-C31F-8649481B4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976572"/>
              </p:ext>
            </p:extLst>
          </p:nvPr>
        </p:nvGraphicFramePr>
        <p:xfrm>
          <a:off x="446205" y="1329606"/>
          <a:ext cx="6465824" cy="5294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F60564A-1CFF-5EB1-DC54-31A1275A9B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982622"/>
            <a:ext cx="1500816" cy="1695490"/>
          </a:xfrm>
          <a:prstGeom prst="rect">
            <a:avLst/>
          </a:prstGeom>
        </p:spPr>
      </p:pic>
      <p:pic>
        <p:nvPicPr>
          <p:cNvPr id="2" name="Picture 2" descr="Steps of the NLP Pipeline">
            <a:extLst>
              <a:ext uri="{FF2B5EF4-FFF2-40B4-BE49-F238E27FC236}">
                <a16:creationId xmlns:a16="http://schemas.microsoft.com/office/drawing/2014/main" id="{3AEFDB17-777E-A03B-E396-FEAE0AF5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14" y="1767840"/>
            <a:ext cx="479746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C4A192B-510E-2229-1A53-DB1A30401E6C}"/>
              </a:ext>
            </a:extLst>
          </p:cNvPr>
          <p:cNvSpPr txBox="1"/>
          <p:nvPr/>
        </p:nvSpPr>
        <p:spPr>
          <a:xfrm>
            <a:off x="760408" y="431995"/>
            <a:ext cx="520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600" dirty="0"/>
          </a:p>
        </p:txBody>
      </p:sp>
      <p:pic>
        <p:nvPicPr>
          <p:cNvPr id="52" name="Picture 8" descr="Untitled">
            <a:extLst>
              <a:ext uri="{FF2B5EF4-FFF2-40B4-BE49-F238E27FC236}">
                <a16:creationId xmlns:a16="http://schemas.microsoft.com/office/drawing/2014/main" id="{7388BBF9-E258-8611-2E53-1126552C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194" y="109071"/>
            <a:ext cx="1561645" cy="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224E494-5096-A5A9-6C12-42DCFF034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701303"/>
              </p:ext>
            </p:extLst>
          </p:nvPr>
        </p:nvGraphicFramePr>
        <p:xfrm>
          <a:off x="2032000" y="1291771"/>
          <a:ext cx="4978400" cy="5134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A114CC-DC00-F9CF-3D4C-6DF61E7F8C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264973"/>
              </p:ext>
            </p:extLst>
          </p:nvPr>
        </p:nvGraphicFramePr>
        <p:xfrm>
          <a:off x="863599" y="1291770"/>
          <a:ext cx="7233921" cy="5347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6" name="Picture 2" descr="Real / Fake Job Posting Prediction | Kaggle">
            <a:extLst>
              <a:ext uri="{FF2B5EF4-FFF2-40B4-BE49-F238E27FC236}">
                <a16:creationId xmlns:a16="http://schemas.microsoft.com/office/drawing/2014/main" id="{F7CFFF0E-F978-7C29-E921-7FA02310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080" y="2152049"/>
            <a:ext cx="3373119" cy="321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C4A192B-510E-2229-1A53-DB1A30401E6C}"/>
              </a:ext>
            </a:extLst>
          </p:cNvPr>
          <p:cNvSpPr txBox="1"/>
          <p:nvPr/>
        </p:nvSpPr>
        <p:spPr>
          <a:xfrm>
            <a:off x="760408" y="431995"/>
            <a:ext cx="520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dirty="0"/>
          </a:p>
        </p:txBody>
      </p:sp>
      <p:pic>
        <p:nvPicPr>
          <p:cNvPr id="52" name="Picture 8" descr="Untitled">
            <a:extLst>
              <a:ext uri="{FF2B5EF4-FFF2-40B4-BE49-F238E27FC236}">
                <a16:creationId xmlns:a16="http://schemas.microsoft.com/office/drawing/2014/main" id="{7388BBF9-E258-8611-2E53-1126552C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194" y="109071"/>
            <a:ext cx="1561645" cy="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24BC1F9-227A-D979-60D0-F1987E9B1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153866"/>
              </p:ext>
            </p:extLst>
          </p:nvPr>
        </p:nvGraphicFramePr>
        <p:xfrm>
          <a:off x="522515" y="1538514"/>
          <a:ext cx="5573486" cy="502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PDF] A Comparative Study on Fake Job Post Prediction Using Different Data  mining Techniques | Semantic Scholar">
            <a:extLst>
              <a:ext uri="{FF2B5EF4-FFF2-40B4-BE49-F238E27FC236}">
                <a16:creationId xmlns:a16="http://schemas.microsoft.com/office/drawing/2014/main" id="{4EE29849-A5FE-81B2-C898-F8E33BCC8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34" b="12760"/>
          <a:stretch/>
        </p:blipFill>
        <p:spPr bwMode="auto">
          <a:xfrm>
            <a:off x="6487886" y="1964398"/>
            <a:ext cx="5423770" cy="411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22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7728D6-CA4A-4632-9E3B-1E115ECFF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dgm id="{3B7728D6-CA4A-4632-9E3B-1E115ECFF5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graphicEl>
                                              <a:dgm id="{3B7728D6-CA4A-4632-9E3B-1E115ECFF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graphicEl>
                                              <a:dgm id="{3B7728D6-CA4A-4632-9E3B-1E115ECFF5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F026D8-203D-4724-9D8C-DC1B9C28B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graphicEl>
                                              <a:dgm id="{B4F026D8-203D-4724-9D8C-DC1B9C28B4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graphicEl>
                                              <a:dgm id="{B4F026D8-203D-4724-9D8C-DC1B9C28B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graphicEl>
                                              <a:dgm id="{B4F026D8-203D-4724-9D8C-DC1B9C28B4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2C6B47-2FC7-4AFE-8AB2-3D85E2D56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graphicEl>
                                              <a:dgm id="{152C6B47-2FC7-4AFE-8AB2-3D85E2D56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graphicEl>
                                              <a:dgm id="{152C6B47-2FC7-4AFE-8AB2-3D85E2D56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graphicEl>
                                              <a:dgm id="{152C6B47-2FC7-4AFE-8AB2-3D85E2D56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DBFF102-1A84-4473-A23F-36CDD6E27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graphicEl>
                                              <a:dgm id="{FDBFF102-1A84-4473-A23F-36CDD6E277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graphicEl>
                                              <a:dgm id="{FDBFF102-1A84-4473-A23F-36CDD6E27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graphicEl>
                                              <a:dgm id="{FDBFF102-1A84-4473-A23F-36CDD6E27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76603C-4820-4607-B0A3-4CCD1D07A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graphicEl>
                                              <a:dgm id="{B376603C-4820-4607-B0A3-4CCD1D07A4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graphicEl>
                                              <a:dgm id="{B376603C-4820-4607-B0A3-4CCD1D07A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graphicEl>
                                              <a:dgm id="{B376603C-4820-4607-B0A3-4CCD1D07A4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83817EC-86AC-49B7-BFF9-538F4BBC6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graphicEl>
                                              <a:dgm id="{283817EC-86AC-49B7-BFF9-538F4BBC68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graphicEl>
                                              <a:dgm id="{283817EC-86AC-49B7-BFF9-538F4BBC6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graphicEl>
                                              <a:dgm id="{283817EC-86AC-49B7-BFF9-538F4BBC6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EDBA-F374-9DB2-8187-051E129F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3600" b="1" dirty="0">
                <a:effectLst/>
                <a:latin typeface="Consolas" panose="020B0609020204030204" pitchFamily="49" charset="0"/>
              </a:rPr>
              <a:t>VISUALIZATION OF COMMON WORDS</a:t>
            </a:r>
            <a:endParaRPr lang="en-IN" dirty="0"/>
          </a:p>
        </p:txBody>
      </p:sp>
      <p:pic>
        <p:nvPicPr>
          <p:cNvPr id="4" name="Picture 12" descr="Real / Fake Job Posting Prediction | by Sohil Sharma | Medium">
            <a:extLst>
              <a:ext uri="{FF2B5EF4-FFF2-40B4-BE49-F238E27FC236}">
                <a16:creationId xmlns:a16="http://schemas.microsoft.com/office/drawing/2014/main" id="{6023D074-6A53-05C1-5A96-7FFB3241CD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1680"/>
            <a:ext cx="10515600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1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C4A192B-510E-2229-1A53-DB1A30401E6C}"/>
              </a:ext>
            </a:extLst>
          </p:cNvPr>
          <p:cNvSpPr txBox="1"/>
          <p:nvPr/>
        </p:nvSpPr>
        <p:spPr>
          <a:xfrm>
            <a:off x="703494" y="497728"/>
            <a:ext cx="9148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SPECIFICATIONS</a:t>
            </a:r>
            <a:endParaRPr lang="en-IN" sz="3600" dirty="0"/>
          </a:p>
        </p:txBody>
      </p:sp>
      <p:pic>
        <p:nvPicPr>
          <p:cNvPr id="52" name="Picture 8" descr="Untitled">
            <a:extLst>
              <a:ext uri="{FF2B5EF4-FFF2-40B4-BE49-F238E27FC236}">
                <a16:creationId xmlns:a16="http://schemas.microsoft.com/office/drawing/2014/main" id="{7388BBF9-E258-8611-2E53-1126552CA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194" y="109071"/>
            <a:ext cx="1561645" cy="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eal / Fake Job Posting Prediction | by Sohil Sharma | Medium">
            <a:extLst>
              <a:ext uri="{FF2B5EF4-FFF2-40B4-BE49-F238E27FC236}">
                <a16:creationId xmlns:a16="http://schemas.microsoft.com/office/drawing/2014/main" id="{6BA960F0-7F7C-56B6-3978-B25905249600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5297269" y="3276599"/>
            <a:ext cx="64633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Real / Fake Job Posting Prediction | by Sohil Sharma | Medium">
            <a:extLst>
              <a:ext uri="{FF2B5EF4-FFF2-40B4-BE49-F238E27FC236}">
                <a16:creationId xmlns:a16="http://schemas.microsoft.com/office/drawing/2014/main" id="{2041DD47-B170-04C6-5F6C-06DCE01D78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Real / Fake Job Posting Prediction | by Sohil Sharma | Medium">
            <a:extLst>
              <a:ext uri="{FF2B5EF4-FFF2-40B4-BE49-F238E27FC236}">
                <a16:creationId xmlns:a16="http://schemas.microsoft.com/office/drawing/2014/main" id="{1BC7073E-B322-27E1-A3C5-1C215E671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4992" y="5015493"/>
            <a:ext cx="3547872" cy="13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Real / Fake Job Posting Prediction | by Sohil Sharma | Medium">
            <a:extLst>
              <a:ext uri="{FF2B5EF4-FFF2-40B4-BE49-F238E27FC236}">
                <a16:creationId xmlns:a16="http://schemas.microsoft.com/office/drawing/2014/main" id="{BBA2D180-4206-DD52-386D-92A48AF553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26343F-5D92-51D7-9073-59BB3BDBB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818280"/>
              </p:ext>
            </p:extLst>
          </p:nvPr>
        </p:nvGraphicFramePr>
        <p:xfrm>
          <a:off x="263047" y="1415441"/>
          <a:ext cx="10196185" cy="472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3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E24C-1835-311B-673F-FA7857D7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F164A3-8224-DA9A-7B24-85C685C71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pic>
        <p:nvPicPr>
          <p:cNvPr id="3" name="Picture 8" descr="Untitled">
            <a:extLst>
              <a:ext uri="{FF2B5EF4-FFF2-40B4-BE49-F238E27FC236}">
                <a16:creationId xmlns:a16="http://schemas.microsoft.com/office/drawing/2014/main" id="{26214D57-540A-78DD-80A1-023CF663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194" y="109071"/>
            <a:ext cx="1561645" cy="92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FB9215-89E4-3669-3429-3D4C772619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584960"/>
            <a:ext cx="9668827" cy="4795520"/>
          </a:xfrm>
        </p:spPr>
      </p:pic>
    </p:spTree>
    <p:extLst>
      <p:ext uri="{BB962C8B-B14F-4D97-AF65-F5344CB8AC3E}">
        <p14:creationId xmlns:p14="http://schemas.microsoft.com/office/powerpoint/2010/main" val="71272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1906</TotalTime>
  <Words>292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Guarding Against Job Scams : Harnessing Decision Tree Analysis </vt:lpstr>
      <vt:lpstr>OUTLINE</vt:lpstr>
      <vt:lpstr>ABSTRACT </vt:lpstr>
      <vt:lpstr>PowerPoint Presentation</vt:lpstr>
      <vt:lpstr>PowerPoint Presentation</vt:lpstr>
      <vt:lpstr>PowerPoint Presentation</vt:lpstr>
      <vt:lpstr> VISUALIZATION OF COMMON WORDS</vt:lpstr>
      <vt:lpstr>PowerPoint Presentation</vt:lpstr>
      <vt:lpstr>DESIGN ARCHITECTURE</vt:lpstr>
      <vt:lpstr>MODULE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MELANOMA SKIN CANCER DETECTION</dc:title>
  <dc:creator>sai kumar</dc:creator>
  <cp:lastModifiedBy>T PRANITHA</cp:lastModifiedBy>
  <cp:revision>33</cp:revision>
  <dcterms:created xsi:type="dcterms:W3CDTF">2023-11-10T16:13:24Z</dcterms:created>
  <dcterms:modified xsi:type="dcterms:W3CDTF">2024-09-30T15:42:16Z</dcterms:modified>
</cp:coreProperties>
</file>