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 id="2147483898" r:id="rId2"/>
  </p:sldMasterIdLst>
  <p:sldIdLst>
    <p:sldId id="256" r:id="rId3"/>
    <p:sldId id="257" r:id="rId4"/>
    <p:sldId id="258" r:id="rId5"/>
    <p:sldId id="259" r:id="rId6"/>
    <p:sldId id="262" r:id="rId7"/>
    <p:sldId id="260" r:id="rId8"/>
    <p:sldId id="273" r:id="rId9"/>
    <p:sldId id="261" r:id="rId10"/>
    <p:sldId id="280" r:id="rId11"/>
    <p:sldId id="279" r:id="rId12"/>
    <p:sldId id="263" r:id="rId13"/>
    <p:sldId id="264" r:id="rId14"/>
    <p:sldId id="277" r:id="rId15"/>
    <p:sldId id="274" r:id="rId16"/>
    <p:sldId id="275" r:id="rId17"/>
    <p:sldId id="276" r:id="rId18"/>
    <p:sldId id="265" r:id="rId19"/>
    <p:sldId id="268" r:id="rId20"/>
    <p:sldId id="272" r:id="rId21"/>
    <p:sldId id="282" r:id="rId22"/>
    <p:sldId id="281" r:id="rId23"/>
    <p:sldId id="278"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61" autoAdjust="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56" name="PlaceHolder 2"/>
          <p:cNvSpPr>
            <a:spLocks noGrp="1"/>
          </p:cNvSpPr>
          <p:nvPr>
            <p:ph type="body"/>
          </p:nvPr>
        </p:nvSpPr>
        <p:spPr>
          <a:xfrm>
            <a:off x="5114880" y="2057400"/>
            <a:ext cx="6923520" cy="2106720"/>
          </a:xfrm>
          <a:prstGeom prst="rect">
            <a:avLst/>
          </a:prstGeom>
        </p:spPr>
        <p:txBody>
          <a:bodyPr lIns="0" tIns="0" rIns="0" bIns="0">
            <a:normAutofit/>
          </a:bodyPr>
          <a:lstStyle/>
          <a:p>
            <a:endParaRPr lang="en-IN" sz="1800" b="0" strike="noStrike" spc="-1">
              <a:latin typeface="Calibri"/>
            </a:endParaRPr>
          </a:p>
        </p:txBody>
      </p:sp>
      <p:sp>
        <p:nvSpPr>
          <p:cNvPr id="157" name="PlaceHolder 3"/>
          <p:cNvSpPr>
            <a:spLocks noGrp="1"/>
          </p:cNvSpPr>
          <p:nvPr>
            <p:ph type="body"/>
          </p:nvPr>
        </p:nvSpPr>
        <p:spPr>
          <a:xfrm>
            <a:off x="5114880" y="4364640"/>
            <a:ext cx="6923520" cy="210672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59" name="PlaceHolder 2"/>
          <p:cNvSpPr>
            <a:spLocks noGrp="1"/>
          </p:cNvSpPr>
          <p:nvPr>
            <p:ph type="body"/>
          </p:nvPr>
        </p:nvSpPr>
        <p:spPr>
          <a:xfrm>
            <a:off x="5114880" y="2057400"/>
            <a:ext cx="3378600" cy="2106720"/>
          </a:xfrm>
          <a:prstGeom prst="rect">
            <a:avLst/>
          </a:prstGeom>
        </p:spPr>
        <p:txBody>
          <a:bodyPr lIns="0" tIns="0" rIns="0" bIns="0">
            <a:normAutofit/>
          </a:bodyPr>
          <a:lstStyle/>
          <a:p>
            <a:endParaRPr lang="en-IN" sz="1800" b="0" strike="noStrike" spc="-1">
              <a:latin typeface="Calibri"/>
            </a:endParaRPr>
          </a:p>
        </p:txBody>
      </p:sp>
      <p:sp>
        <p:nvSpPr>
          <p:cNvPr id="160" name="PlaceHolder 3"/>
          <p:cNvSpPr>
            <a:spLocks noGrp="1"/>
          </p:cNvSpPr>
          <p:nvPr>
            <p:ph type="body"/>
          </p:nvPr>
        </p:nvSpPr>
        <p:spPr>
          <a:xfrm>
            <a:off x="8662680" y="2057400"/>
            <a:ext cx="3378600" cy="2106720"/>
          </a:xfrm>
          <a:prstGeom prst="rect">
            <a:avLst/>
          </a:prstGeom>
        </p:spPr>
        <p:txBody>
          <a:bodyPr lIns="0" tIns="0" rIns="0" bIns="0">
            <a:normAutofit/>
          </a:bodyPr>
          <a:lstStyle/>
          <a:p>
            <a:endParaRPr lang="en-IN" sz="1800" b="0" strike="noStrike" spc="-1">
              <a:latin typeface="Calibri"/>
            </a:endParaRPr>
          </a:p>
        </p:txBody>
      </p:sp>
      <p:sp>
        <p:nvSpPr>
          <p:cNvPr id="161" name="PlaceHolder 4"/>
          <p:cNvSpPr>
            <a:spLocks noGrp="1"/>
          </p:cNvSpPr>
          <p:nvPr>
            <p:ph type="body"/>
          </p:nvPr>
        </p:nvSpPr>
        <p:spPr>
          <a:xfrm>
            <a:off x="5114880" y="4364640"/>
            <a:ext cx="3378600" cy="2106720"/>
          </a:xfrm>
          <a:prstGeom prst="rect">
            <a:avLst/>
          </a:prstGeom>
        </p:spPr>
        <p:txBody>
          <a:bodyPr lIns="0" tIns="0" rIns="0" bIns="0">
            <a:normAutofit/>
          </a:bodyPr>
          <a:lstStyle/>
          <a:p>
            <a:endParaRPr lang="en-IN" sz="1800" b="0" strike="noStrike" spc="-1">
              <a:latin typeface="Calibri"/>
            </a:endParaRPr>
          </a:p>
        </p:txBody>
      </p:sp>
      <p:sp>
        <p:nvSpPr>
          <p:cNvPr id="162" name="PlaceHolder 5"/>
          <p:cNvSpPr>
            <a:spLocks noGrp="1"/>
          </p:cNvSpPr>
          <p:nvPr>
            <p:ph type="body"/>
          </p:nvPr>
        </p:nvSpPr>
        <p:spPr>
          <a:xfrm>
            <a:off x="8662680" y="4364640"/>
            <a:ext cx="3378600" cy="210672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64" name="PlaceHolder 2"/>
          <p:cNvSpPr>
            <a:spLocks noGrp="1"/>
          </p:cNvSpPr>
          <p:nvPr>
            <p:ph type="body"/>
          </p:nvPr>
        </p:nvSpPr>
        <p:spPr>
          <a:xfrm>
            <a:off x="5114880" y="2057400"/>
            <a:ext cx="2229120" cy="2106720"/>
          </a:xfrm>
          <a:prstGeom prst="rect">
            <a:avLst/>
          </a:prstGeom>
        </p:spPr>
        <p:txBody>
          <a:bodyPr lIns="0" tIns="0" rIns="0" bIns="0">
            <a:normAutofit/>
          </a:bodyPr>
          <a:lstStyle/>
          <a:p>
            <a:endParaRPr lang="en-IN" sz="1800" b="0" strike="noStrike" spc="-1">
              <a:latin typeface="Calibri"/>
            </a:endParaRPr>
          </a:p>
        </p:txBody>
      </p:sp>
      <p:sp>
        <p:nvSpPr>
          <p:cNvPr id="165" name="PlaceHolder 3"/>
          <p:cNvSpPr>
            <a:spLocks noGrp="1"/>
          </p:cNvSpPr>
          <p:nvPr>
            <p:ph type="body"/>
          </p:nvPr>
        </p:nvSpPr>
        <p:spPr>
          <a:xfrm>
            <a:off x="7455960" y="2057400"/>
            <a:ext cx="2229120" cy="2106720"/>
          </a:xfrm>
          <a:prstGeom prst="rect">
            <a:avLst/>
          </a:prstGeom>
        </p:spPr>
        <p:txBody>
          <a:bodyPr lIns="0" tIns="0" rIns="0" bIns="0">
            <a:normAutofit/>
          </a:bodyPr>
          <a:lstStyle/>
          <a:p>
            <a:endParaRPr lang="en-IN" sz="1800" b="0" strike="noStrike" spc="-1">
              <a:latin typeface="Calibri"/>
            </a:endParaRPr>
          </a:p>
        </p:txBody>
      </p:sp>
      <p:sp>
        <p:nvSpPr>
          <p:cNvPr id="166" name="PlaceHolder 4"/>
          <p:cNvSpPr>
            <a:spLocks noGrp="1"/>
          </p:cNvSpPr>
          <p:nvPr>
            <p:ph type="body"/>
          </p:nvPr>
        </p:nvSpPr>
        <p:spPr>
          <a:xfrm>
            <a:off x="9796680" y="2057400"/>
            <a:ext cx="2229120" cy="2106720"/>
          </a:xfrm>
          <a:prstGeom prst="rect">
            <a:avLst/>
          </a:prstGeom>
        </p:spPr>
        <p:txBody>
          <a:bodyPr lIns="0" tIns="0" rIns="0" bIns="0">
            <a:normAutofit/>
          </a:bodyPr>
          <a:lstStyle/>
          <a:p>
            <a:endParaRPr lang="en-IN" sz="1800" b="0" strike="noStrike" spc="-1">
              <a:latin typeface="Calibri"/>
            </a:endParaRPr>
          </a:p>
        </p:txBody>
      </p:sp>
      <p:sp>
        <p:nvSpPr>
          <p:cNvPr id="167" name="PlaceHolder 5"/>
          <p:cNvSpPr>
            <a:spLocks noGrp="1"/>
          </p:cNvSpPr>
          <p:nvPr>
            <p:ph type="body"/>
          </p:nvPr>
        </p:nvSpPr>
        <p:spPr>
          <a:xfrm>
            <a:off x="5114880" y="4364640"/>
            <a:ext cx="2229120" cy="2106720"/>
          </a:xfrm>
          <a:prstGeom prst="rect">
            <a:avLst/>
          </a:prstGeom>
        </p:spPr>
        <p:txBody>
          <a:bodyPr lIns="0" tIns="0" rIns="0" bIns="0">
            <a:normAutofit/>
          </a:bodyPr>
          <a:lstStyle/>
          <a:p>
            <a:endParaRPr lang="en-IN" sz="1800" b="0" strike="noStrike" spc="-1">
              <a:latin typeface="Calibri"/>
            </a:endParaRPr>
          </a:p>
        </p:txBody>
      </p:sp>
      <p:sp>
        <p:nvSpPr>
          <p:cNvPr id="168" name="PlaceHolder 6"/>
          <p:cNvSpPr>
            <a:spLocks noGrp="1"/>
          </p:cNvSpPr>
          <p:nvPr>
            <p:ph type="body"/>
          </p:nvPr>
        </p:nvSpPr>
        <p:spPr>
          <a:xfrm>
            <a:off x="7455960" y="4364640"/>
            <a:ext cx="2229120" cy="2106720"/>
          </a:xfrm>
          <a:prstGeom prst="rect">
            <a:avLst/>
          </a:prstGeom>
        </p:spPr>
        <p:txBody>
          <a:bodyPr lIns="0" tIns="0" rIns="0" bIns="0">
            <a:normAutofit/>
          </a:bodyPr>
          <a:lstStyle/>
          <a:p>
            <a:endParaRPr lang="en-IN" sz="1800" b="0" strike="noStrike" spc="-1">
              <a:latin typeface="Calibri"/>
            </a:endParaRPr>
          </a:p>
        </p:txBody>
      </p:sp>
      <p:sp>
        <p:nvSpPr>
          <p:cNvPr id="169" name="PlaceHolder 7"/>
          <p:cNvSpPr>
            <a:spLocks noGrp="1"/>
          </p:cNvSpPr>
          <p:nvPr>
            <p:ph type="body"/>
          </p:nvPr>
        </p:nvSpPr>
        <p:spPr>
          <a:xfrm>
            <a:off x="9796680" y="4364640"/>
            <a:ext cx="2229120" cy="210672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65105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74663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94487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sz="24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86273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sz="24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552362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02-Dec-19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20539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sz="2400" b="0" strike="noStrike" spc="-1">
              <a:latin typeface="Times New Roman"/>
            </a:endParaRPr>
          </a:p>
        </p:txBody>
      </p:sp>
      <p:sp>
        <p:nvSpPr>
          <p:cNvPr id="5" name="Footer Placeholder 2"/>
          <p:cNvSpPr>
            <a:spLocks noGrp="1"/>
          </p:cNvSpPr>
          <p:nvPr>
            <p:ph type="ftr" sz="quarter" idx="11"/>
          </p:nvPr>
        </p:nvSpPr>
        <p:spPr/>
        <p:txBody>
          <a:bodyPr/>
          <a:lstStyle/>
          <a:p>
            <a:endParaRPr lang="en-IN" sz="2400" b="0" strike="noStrike" spc="-1">
              <a:latin typeface="Times New Roman"/>
            </a:endParaRPr>
          </a:p>
        </p:txBody>
      </p:sp>
      <p:sp>
        <p:nvSpPr>
          <p:cNvPr id="6" name="Slide Number Placeholder 3"/>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62016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35" name="PlaceHolder 2"/>
          <p:cNvSpPr>
            <a:spLocks noGrp="1"/>
          </p:cNvSpPr>
          <p:nvPr>
            <p:ph type="subTitle"/>
          </p:nvPr>
        </p:nvSpPr>
        <p:spPr>
          <a:xfrm>
            <a:off x="5114880" y="2057400"/>
            <a:ext cx="6923520" cy="4417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sz="2400" b="0" strike="noStrike" spc="-1">
              <a:latin typeface="Times New Roman"/>
            </a:endParaRPr>
          </a:p>
        </p:txBody>
      </p:sp>
      <p:sp>
        <p:nvSpPr>
          <p:cNvPr id="5" name="Footer Placeholder 5"/>
          <p:cNvSpPr>
            <a:spLocks noGrp="1"/>
          </p:cNvSpPr>
          <p:nvPr>
            <p:ph type="ftr" sz="quarter" idx="11"/>
          </p:nvPr>
        </p:nvSpPr>
        <p:spPr/>
        <p:txBody>
          <a:bodyPr/>
          <a:lstStyle/>
          <a:p>
            <a:endParaRPr lang="en-IN" sz="2400" b="0" strike="noStrike" spc="-1">
              <a:latin typeface="Times New Roman"/>
            </a:endParaRPr>
          </a:p>
        </p:txBody>
      </p:sp>
      <p:sp>
        <p:nvSpPr>
          <p:cNvPr id="6" name="Slide Number Placeholder 6"/>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876687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sz="24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959740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sz="24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65217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125915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941B56E-F084-418C-A1F0-1EC70FA842CC}" type="slidenum">
              <a:rPr lang="en-IN" sz="1400" b="0" strike="noStrike" spc="-1" smtClean="0">
                <a:solidFill>
                  <a:srgbClr val="B2B2B2"/>
                </a:solidFill>
                <a:latin typeface="Times New Roman"/>
              </a:rPr>
              <a:t>‹#›</a:t>
            </a:fld>
            <a:endParaRPr lang="en-IN" sz="1400" b="0" strike="noStrike" spc="-1">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7862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476706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sz="240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3658726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sz="240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2360668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4541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sz="24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0E9DEECE-7F77-4D3A-866C-00B596477631}"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41001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37" name="PlaceHolder 2"/>
          <p:cNvSpPr>
            <a:spLocks noGrp="1"/>
          </p:cNvSpPr>
          <p:nvPr>
            <p:ph type="body"/>
          </p:nvPr>
        </p:nvSpPr>
        <p:spPr>
          <a:xfrm>
            <a:off x="5114880" y="2057400"/>
            <a:ext cx="6923520" cy="441720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39" name="PlaceHolder 2"/>
          <p:cNvSpPr>
            <a:spLocks noGrp="1"/>
          </p:cNvSpPr>
          <p:nvPr>
            <p:ph type="body"/>
          </p:nvPr>
        </p:nvSpPr>
        <p:spPr>
          <a:xfrm>
            <a:off x="5114880" y="2057400"/>
            <a:ext cx="3378600" cy="4417200"/>
          </a:xfrm>
          <a:prstGeom prst="rect">
            <a:avLst/>
          </a:prstGeom>
        </p:spPr>
        <p:txBody>
          <a:bodyPr lIns="0" tIns="0" rIns="0" bIns="0">
            <a:normAutofit/>
          </a:bodyPr>
          <a:lstStyle/>
          <a:p>
            <a:endParaRPr lang="en-IN" sz="1800" b="0" strike="noStrike" spc="-1">
              <a:latin typeface="Calibri"/>
            </a:endParaRPr>
          </a:p>
        </p:txBody>
      </p:sp>
      <p:sp>
        <p:nvSpPr>
          <p:cNvPr id="140" name="PlaceHolder 3"/>
          <p:cNvSpPr>
            <a:spLocks noGrp="1"/>
          </p:cNvSpPr>
          <p:nvPr>
            <p:ph type="body"/>
          </p:nvPr>
        </p:nvSpPr>
        <p:spPr>
          <a:xfrm>
            <a:off x="8662680" y="2057400"/>
            <a:ext cx="3378600" cy="441720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92760" y="1494360"/>
            <a:ext cx="3741120" cy="393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44" name="PlaceHolder 2"/>
          <p:cNvSpPr>
            <a:spLocks noGrp="1"/>
          </p:cNvSpPr>
          <p:nvPr>
            <p:ph type="body"/>
          </p:nvPr>
        </p:nvSpPr>
        <p:spPr>
          <a:xfrm>
            <a:off x="5114880" y="2057400"/>
            <a:ext cx="3378600" cy="2106720"/>
          </a:xfrm>
          <a:prstGeom prst="rect">
            <a:avLst/>
          </a:prstGeom>
        </p:spPr>
        <p:txBody>
          <a:bodyPr lIns="0" tIns="0" rIns="0" bIns="0">
            <a:normAutofit/>
          </a:bodyPr>
          <a:lstStyle/>
          <a:p>
            <a:endParaRPr lang="en-IN" sz="1800" b="0" strike="noStrike" spc="-1">
              <a:latin typeface="Calibri"/>
            </a:endParaRPr>
          </a:p>
        </p:txBody>
      </p:sp>
      <p:sp>
        <p:nvSpPr>
          <p:cNvPr id="145" name="PlaceHolder 3"/>
          <p:cNvSpPr>
            <a:spLocks noGrp="1"/>
          </p:cNvSpPr>
          <p:nvPr>
            <p:ph type="body"/>
          </p:nvPr>
        </p:nvSpPr>
        <p:spPr>
          <a:xfrm>
            <a:off x="8662680" y="2057400"/>
            <a:ext cx="3378600" cy="4417200"/>
          </a:xfrm>
          <a:prstGeom prst="rect">
            <a:avLst/>
          </a:prstGeom>
        </p:spPr>
        <p:txBody>
          <a:bodyPr lIns="0" tIns="0" rIns="0" bIns="0">
            <a:normAutofit/>
          </a:bodyPr>
          <a:lstStyle/>
          <a:p>
            <a:endParaRPr lang="en-IN" sz="1800" b="0" strike="noStrike" spc="-1">
              <a:latin typeface="Calibri"/>
            </a:endParaRPr>
          </a:p>
        </p:txBody>
      </p:sp>
      <p:sp>
        <p:nvSpPr>
          <p:cNvPr id="146" name="PlaceHolder 4"/>
          <p:cNvSpPr>
            <a:spLocks noGrp="1"/>
          </p:cNvSpPr>
          <p:nvPr>
            <p:ph type="body"/>
          </p:nvPr>
        </p:nvSpPr>
        <p:spPr>
          <a:xfrm>
            <a:off x="5114880" y="4364640"/>
            <a:ext cx="3378600" cy="210672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48" name="PlaceHolder 2"/>
          <p:cNvSpPr>
            <a:spLocks noGrp="1"/>
          </p:cNvSpPr>
          <p:nvPr>
            <p:ph type="body"/>
          </p:nvPr>
        </p:nvSpPr>
        <p:spPr>
          <a:xfrm>
            <a:off x="5114880" y="2057400"/>
            <a:ext cx="3378600" cy="4417200"/>
          </a:xfrm>
          <a:prstGeom prst="rect">
            <a:avLst/>
          </a:prstGeom>
        </p:spPr>
        <p:txBody>
          <a:bodyPr lIns="0" tIns="0" rIns="0" bIns="0">
            <a:normAutofit/>
          </a:bodyPr>
          <a:lstStyle/>
          <a:p>
            <a:endParaRPr lang="en-IN" sz="1800" b="0" strike="noStrike" spc="-1">
              <a:latin typeface="Calibri"/>
            </a:endParaRPr>
          </a:p>
        </p:txBody>
      </p:sp>
      <p:sp>
        <p:nvSpPr>
          <p:cNvPr id="149" name="PlaceHolder 3"/>
          <p:cNvSpPr>
            <a:spLocks noGrp="1"/>
          </p:cNvSpPr>
          <p:nvPr>
            <p:ph type="body"/>
          </p:nvPr>
        </p:nvSpPr>
        <p:spPr>
          <a:xfrm>
            <a:off x="8662680" y="2057400"/>
            <a:ext cx="3378600" cy="2106720"/>
          </a:xfrm>
          <a:prstGeom prst="rect">
            <a:avLst/>
          </a:prstGeom>
        </p:spPr>
        <p:txBody>
          <a:bodyPr lIns="0" tIns="0" rIns="0" bIns="0">
            <a:normAutofit/>
          </a:bodyPr>
          <a:lstStyle/>
          <a:p>
            <a:endParaRPr lang="en-IN" sz="1800" b="0" strike="noStrike" spc="-1">
              <a:latin typeface="Calibri"/>
            </a:endParaRPr>
          </a:p>
        </p:txBody>
      </p:sp>
      <p:sp>
        <p:nvSpPr>
          <p:cNvPr id="150" name="PlaceHolder 4"/>
          <p:cNvSpPr>
            <a:spLocks noGrp="1"/>
          </p:cNvSpPr>
          <p:nvPr>
            <p:ph type="body"/>
          </p:nvPr>
        </p:nvSpPr>
        <p:spPr>
          <a:xfrm>
            <a:off x="8662680" y="4364640"/>
            <a:ext cx="3378600" cy="210672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92760" y="1494360"/>
            <a:ext cx="3741120" cy="848520"/>
          </a:xfrm>
          <a:prstGeom prst="rect">
            <a:avLst/>
          </a:prstGeom>
        </p:spPr>
        <p:txBody>
          <a:bodyPr lIns="0" tIns="0" rIns="0" bIns="0" anchor="ctr"/>
          <a:lstStyle/>
          <a:p>
            <a:pPr algn="ctr"/>
            <a:endParaRPr lang="en-IN" sz="1800" b="0" strike="noStrike" spc="-1">
              <a:latin typeface="Calibri"/>
            </a:endParaRPr>
          </a:p>
        </p:txBody>
      </p:sp>
      <p:sp>
        <p:nvSpPr>
          <p:cNvPr id="152" name="PlaceHolder 2"/>
          <p:cNvSpPr>
            <a:spLocks noGrp="1"/>
          </p:cNvSpPr>
          <p:nvPr>
            <p:ph type="body"/>
          </p:nvPr>
        </p:nvSpPr>
        <p:spPr>
          <a:xfrm>
            <a:off x="5114880" y="2057400"/>
            <a:ext cx="3378600" cy="2106720"/>
          </a:xfrm>
          <a:prstGeom prst="rect">
            <a:avLst/>
          </a:prstGeom>
        </p:spPr>
        <p:txBody>
          <a:bodyPr lIns="0" tIns="0" rIns="0" bIns="0">
            <a:normAutofit/>
          </a:bodyPr>
          <a:lstStyle/>
          <a:p>
            <a:endParaRPr lang="en-IN" sz="1800" b="0" strike="noStrike" spc="-1">
              <a:latin typeface="Calibri"/>
            </a:endParaRPr>
          </a:p>
        </p:txBody>
      </p:sp>
      <p:sp>
        <p:nvSpPr>
          <p:cNvPr id="153" name="PlaceHolder 3"/>
          <p:cNvSpPr>
            <a:spLocks noGrp="1"/>
          </p:cNvSpPr>
          <p:nvPr>
            <p:ph type="body"/>
          </p:nvPr>
        </p:nvSpPr>
        <p:spPr>
          <a:xfrm>
            <a:off x="8662680" y="2057400"/>
            <a:ext cx="3378600" cy="2106720"/>
          </a:xfrm>
          <a:prstGeom prst="rect">
            <a:avLst/>
          </a:prstGeom>
        </p:spPr>
        <p:txBody>
          <a:bodyPr lIns="0" tIns="0" rIns="0" bIns="0">
            <a:normAutofit/>
          </a:bodyPr>
          <a:lstStyle/>
          <a:p>
            <a:endParaRPr lang="en-IN" sz="1800" b="0" strike="noStrike" spc="-1">
              <a:latin typeface="Calibri"/>
            </a:endParaRPr>
          </a:p>
        </p:txBody>
      </p:sp>
      <p:sp>
        <p:nvSpPr>
          <p:cNvPr id="154" name="PlaceHolder 4"/>
          <p:cNvSpPr>
            <a:spLocks noGrp="1"/>
          </p:cNvSpPr>
          <p:nvPr>
            <p:ph type="body"/>
          </p:nvPr>
        </p:nvSpPr>
        <p:spPr>
          <a:xfrm>
            <a:off x="5114880" y="4364640"/>
            <a:ext cx="6923520" cy="2106720"/>
          </a:xfrm>
          <a:prstGeom prst="rect">
            <a:avLst/>
          </a:prstGeom>
        </p:spPr>
        <p:txBody>
          <a:bodyPr lIns="0" tIns="0" rIns="0" bIns="0">
            <a:normAutofit/>
          </a:bodyPr>
          <a:lstStyle/>
          <a:p>
            <a:endParaRPr lang="en-IN" sz="1800" b="0" strike="noStrike" spc="-1">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6.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hidden="1"/>
          <p:cNvSpPr/>
          <p:nvPr/>
        </p:nvSpPr>
        <p:spPr>
          <a:xfrm>
            <a:off x="0" y="0"/>
            <a:ext cx="12191760" cy="6857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127" name="CustomShape 2"/>
          <p:cNvSpPr/>
          <p:nvPr/>
        </p:nvSpPr>
        <p:spPr>
          <a:xfrm>
            <a:off x="0" y="0"/>
            <a:ext cx="12191760" cy="6857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128" name="CustomShape 3"/>
          <p:cNvSpPr/>
          <p:nvPr/>
        </p:nvSpPr>
        <p:spPr>
          <a:xfrm>
            <a:off x="621720" y="330840"/>
            <a:ext cx="5457240" cy="6203880"/>
          </a:xfrm>
          <a:prstGeom prst="rect">
            <a:avLst/>
          </a:prstGeom>
          <a:blipFill rotWithShape="0">
            <a:blip r:embed="rId15"/>
            <a:stretch>
              <a:fillRect/>
            </a:stretch>
          </a:blipFill>
          <a:ln>
            <a:noFill/>
          </a:ln>
        </p:spPr>
        <p:style>
          <a:lnRef idx="0">
            <a:scrgbClr r="0" g="0" b="0"/>
          </a:lnRef>
          <a:fillRef idx="0">
            <a:scrgbClr r="0" g="0" b="0"/>
          </a:fillRef>
          <a:effectRef idx="0">
            <a:scrgbClr r="0" g="0" b="0"/>
          </a:effectRef>
          <a:fontRef idx="minor"/>
        </p:style>
      </p:sp>
      <p:sp>
        <p:nvSpPr>
          <p:cNvPr id="129" name="PlaceHolder 4"/>
          <p:cNvSpPr>
            <a:spLocks noGrp="1"/>
          </p:cNvSpPr>
          <p:nvPr>
            <p:ph type="ftr"/>
          </p:nvPr>
        </p:nvSpPr>
        <p:spPr>
          <a:xfrm>
            <a:off x="4145400" y="6378120"/>
            <a:ext cx="3900960" cy="342720"/>
          </a:xfrm>
          <a:prstGeom prst="rect">
            <a:avLst/>
          </a:prstGeom>
        </p:spPr>
        <p:txBody>
          <a:bodyPr lIns="0" tIns="0" rIns="0" bIns="0"/>
          <a:lstStyle/>
          <a:p>
            <a:endParaRPr lang="en-IN" sz="2400" b="0" strike="noStrike" spc="-1">
              <a:latin typeface="Times New Roman"/>
            </a:endParaRPr>
          </a:p>
        </p:txBody>
      </p:sp>
      <p:sp>
        <p:nvSpPr>
          <p:cNvPr id="130" name="PlaceHolder 5"/>
          <p:cNvSpPr>
            <a:spLocks noGrp="1"/>
          </p:cNvSpPr>
          <p:nvPr>
            <p:ph type="dt"/>
          </p:nvPr>
        </p:nvSpPr>
        <p:spPr>
          <a:xfrm>
            <a:off x="609480" y="6378120"/>
            <a:ext cx="2803680" cy="342720"/>
          </a:xfrm>
          <a:prstGeom prst="rect">
            <a:avLst/>
          </a:prstGeom>
        </p:spPr>
        <p:txBody>
          <a:bodyPr lIns="0" tIns="0" rIns="0" bIns="0"/>
          <a:lstStyle/>
          <a:p>
            <a:endParaRPr lang="en-IN" sz="2400" b="0" strike="noStrike" spc="-1">
              <a:latin typeface="Times New Roman"/>
            </a:endParaRPr>
          </a:p>
        </p:txBody>
      </p:sp>
      <p:sp>
        <p:nvSpPr>
          <p:cNvPr id="131" name="PlaceHolder 6"/>
          <p:cNvSpPr>
            <a:spLocks noGrp="1"/>
          </p:cNvSpPr>
          <p:nvPr>
            <p:ph type="sldNum"/>
          </p:nvPr>
        </p:nvSpPr>
        <p:spPr>
          <a:xfrm>
            <a:off x="8778240" y="6378120"/>
            <a:ext cx="2803680" cy="342720"/>
          </a:xfrm>
          <a:prstGeom prst="rect">
            <a:avLst/>
          </a:prstGeom>
        </p:spPr>
        <p:txBody>
          <a:bodyPr lIns="0" tIns="0" rIns="0" bIns="0"/>
          <a:lstStyle/>
          <a:p>
            <a:pPr algn="r">
              <a:lnSpc>
                <a:spcPct val="100000"/>
              </a:lnSpc>
            </a:pPr>
            <a:fld id="{F941B56E-F084-418C-A1F0-1EC70FA842CC}" type="slidenum">
              <a:rPr lang="en-IN" sz="1400" b="0" strike="noStrike" spc="-1">
                <a:solidFill>
                  <a:srgbClr val="B2B2B2"/>
                </a:solidFill>
                <a:latin typeface="Times New Roman"/>
              </a:rPr>
              <a:t>‹#›</a:t>
            </a:fld>
            <a:endParaRPr lang="en-IN" sz="1400" b="0" strike="noStrike" spc="-1">
              <a:latin typeface="Times New Roman"/>
            </a:endParaRPr>
          </a:p>
        </p:txBody>
      </p:sp>
      <p:sp>
        <p:nvSpPr>
          <p:cNvPr id="132" name="PlaceHolder 7"/>
          <p:cNvSpPr>
            <a:spLocks noGrp="1"/>
          </p:cNvSpPr>
          <p:nvPr>
            <p:ph type="title"/>
          </p:nvPr>
        </p:nvSpPr>
        <p:spPr>
          <a:xfrm>
            <a:off x="609480" y="273600"/>
            <a:ext cx="10972440" cy="1144800"/>
          </a:xfrm>
          <a:prstGeom prst="rect">
            <a:avLst/>
          </a:prstGeom>
        </p:spPr>
        <p:txBody>
          <a:bodyPr lIns="0" tIns="0" rIns="0" bIns="0" anchor="ctr"/>
          <a:lstStyle/>
          <a:p>
            <a:pPr algn="ctr"/>
            <a:r>
              <a:rPr lang="en-IN" sz="1800" b="0" strike="noStrike" spc="-1">
                <a:latin typeface="Calibri"/>
              </a:rPr>
              <a:t>Click to edit the title text format</a:t>
            </a:r>
          </a:p>
        </p:txBody>
      </p:sp>
      <p:sp>
        <p:nvSpPr>
          <p:cNvPr id="133"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latin typeface="Calibri"/>
              </a:rPr>
              <a:t>Third Outline Level</a:t>
            </a:r>
          </a:p>
          <a:p>
            <a:pPr marL="1728000" lvl="3" indent="-216000">
              <a:spcBef>
                <a:spcPts val="567"/>
              </a:spcBef>
              <a:buClr>
                <a:srgbClr val="000000"/>
              </a:buClr>
              <a:buSzPct val="75000"/>
              <a:buFont typeface="Symbol" charset="2"/>
              <a:buChar char=""/>
            </a:pPr>
            <a:r>
              <a:rPr lang="en-IN" sz="1800" b="0" strike="noStrike" spc="-1">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sz="2400" b="0" strike="noStrike" spc="-1">
              <a:latin typeface="Times New Roman"/>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r">
              <a:lnSpc>
                <a:spcPct val="100000"/>
              </a:lnSpc>
            </a:pPr>
            <a:fld id="{F941B56E-F084-418C-A1F0-1EC70FA842CC}" type="slidenum">
              <a:rPr lang="en-IN" sz="1400" b="0" strike="noStrike" spc="-1" smtClean="0">
                <a:solidFill>
                  <a:srgbClr val="B2B2B2"/>
                </a:solidFill>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115032401"/>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3"/>
          <p:cNvSpPr/>
          <p:nvPr/>
        </p:nvSpPr>
        <p:spPr>
          <a:xfrm>
            <a:off x="0" y="1181160"/>
            <a:ext cx="8967240" cy="1660680"/>
          </a:xfrm>
          <a:custGeom>
            <a:avLst/>
            <a:gdLst/>
            <a:ahLst/>
            <a:cxnLst/>
            <a:rect l="l" t="t" r="r" b="b"/>
            <a:pathLst>
              <a:path w="8967470" h="1661160">
                <a:moveTo>
                  <a:pt x="0" y="1661160"/>
                </a:moveTo>
                <a:lnTo>
                  <a:pt x="8967216" y="1661160"/>
                </a:lnTo>
                <a:lnTo>
                  <a:pt x="8967216" y="0"/>
                </a:lnTo>
                <a:lnTo>
                  <a:pt x="0" y="0"/>
                </a:lnTo>
                <a:lnTo>
                  <a:pt x="0" y="1661160"/>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73" name="CustomShape 4"/>
          <p:cNvSpPr/>
          <p:nvPr/>
        </p:nvSpPr>
        <p:spPr>
          <a:xfrm>
            <a:off x="9115200" y="1181160"/>
            <a:ext cx="3076920" cy="1660680"/>
          </a:xfrm>
          <a:custGeom>
            <a:avLst/>
            <a:gdLst/>
            <a:ahLst/>
            <a:cxnLst/>
            <a:rect l="l" t="t" r="r" b="b"/>
            <a:pathLst>
              <a:path w="3077209" h="1661160">
                <a:moveTo>
                  <a:pt x="0" y="1661160"/>
                </a:moveTo>
                <a:lnTo>
                  <a:pt x="3076955" y="1661160"/>
                </a:lnTo>
                <a:lnTo>
                  <a:pt x="3076955" y="0"/>
                </a:lnTo>
                <a:lnTo>
                  <a:pt x="0" y="0"/>
                </a:lnTo>
                <a:lnTo>
                  <a:pt x="0" y="1661160"/>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175" name="CustomShape 6"/>
          <p:cNvSpPr/>
          <p:nvPr/>
        </p:nvSpPr>
        <p:spPr>
          <a:xfrm>
            <a:off x="5026099" y="4454580"/>
            <a:ext cx="6976440" cy="2303667"/>
          </a:xfrm>
          <a:prstGeom prst="rect">
            <a:avLst/>
          </a:prstGeom>
          <a:noFill/>
          <a:ln>
            <a:noFill/>
          </a:ln>
        </p:spPr>
        <p:style>
          <a:lnRef idx="0">
            <a:scrgbClr r="0" g="0" b="0"/>
          </a:lnRef>
          <a:fillRef idx="0">
            <a:scrgbClr r="0" g="0" b="0"/>
          </a:fillRef>
          <a:effectRef idx="0">
            <a:scrgbClr r="0" g="0" b="0"/>
          </a:effectRef>
          <a:fontRef idx="minor"/>
        </p:style>
        <p:txBody>
          <a:bodyPr lIns="0" tIns="170280" rIns="0" bIns="0"/>
          <a:lstStyle/>
          <a:p>
            <a:pPr algn="r">
              <a:spcBef>
                <a:spcPts val="1069"/>
              </a:spcBef>
            </a:pPr>
            <a:r>
              <a:rPr lang="en-IN" sz="2400" b="0" strike="noStrike" spc="-1" dirty="0">
                <a:solidFill>
                  <a:srgbClr val="FFFFFF"/>
                </a:solidFill>
                <a:latin typeface="Times New Roman" panose="02020603050405020304" pitchFamily="18" charset="0"/>
                <a:cs typeface="Times New Roman" panose="02020603050405020304" pitchFamily="18" charset="0"/>
              </a:rPr>
              <a:t>Anish Sridhar</a:t>
            </a:r>
          </a:p>
          <a:p>
            <a:pPr algn="r">
              <a:lnSpc>
                <a:spcPct val="100000"/>
              </a:lnSpc>
              <a:spcBef>
                <a:spcPts val="1069"/>
              </a:spcBef>
            </a:pPr>
            <a:r>
              <a:rPr lang="en-IN" sz="2400" b="0" strike="noStrike" spc="-1" dirty="0" err="1">
                <a:solidFill>
                  <a:srgbClr val="FFFFFF"/>
                </a:solidFill>
                <a:latin typeface="Times New Roman" panose="02020603050405020304" pitchFamily="18" charset="0"/>
                <a:cs typeface="Times New Roman" panose="02020603050405020304" pitchFamily="18" charset="0"/>
              </a:rPr>
              <a:t>Anuja</a:t>
            </a:r>
            <a:r>
              <a:rPr lang="en-IN" sz="2400" b="0" strike="noStrike" spc="-1" dirty="0">
                <a:solidFill>
                  <a:srgbClr val="FFFFFF"/>
                </a:solidFill>
                <a:latin typeface="Times New Roman" panose="02020603050405020304" pitchFamily="18" charset="0"/>
                <a:cs typeface="Times New Roman" panose="02020603050405020304" pitchFamily="18" charset="0"/>
              </a:rPr>
              <a:t> </a:t>
            </a:r>
            <a:r>
              <a:rPr lang="en-IN" sz="2400" b="0" strike="noStrike" spc="-1" dirty="0" err="1">
                <a:solidFill>
                  <a:srgbClr val="FFFFFF"/>
                </a:solidFill>
                <a:latin typeface="Times New Roman" panose="02020603050405020304" pitchFamily="18" charset="0"/>
                <a:cs typeface="Times New Roman" panose="02020603050405020304" pitchFamily="18" charset="0"/>
              </a:rPr>
              <a:t>Thawali</a:t>
            </a:r>
            <a:endParaRPr lang="en-IN" sz="2400" b="0" strike="noStrike" spc="-1" dirty="0">
              <a:latin typeface="Times New Roman" panose="02020603050405020304" pitchFamily="18" charset="0"/>
              <a:cs typeface="Times New Roman" panose="02020603050405020304" pitchFamily="18" charset="0"/>
            </a:endParaRPr>
          </a:p>
          <a:p>
            <a:pPr algn="r">
              <a:lnSpc>
                <a:spcPct val="100000"/>
              </a:lnSpc>
              <a:spcBef>
                <a:spcPts val="1069"/>
              </a:spcBef>
            </a:pPr>
            <a:r>
              <a:rPr lang="en-IN" sz="2400" b="0" strike="noStrike" spc="-1" dirty="0">
                <a:solidFill>
                  <a:srgbClr val="FFFFFF"/>
                </a:solidFill>
                <a:latin typeface="Times New Roman" panose="02020603050405020304" pitchFamily="18" charset="0"/>
                <a:cs typeface="Times New Roman" panose="02020603050405020304" pitchFamily="18" charset="0"/>
              </a:rPr>
              <a:t>Nikhil Prabhu Shankar</a:t>
            </a:r>
          </a:p>
          <a:p>
            <a:pPr algn="r">
              <a:spcBef>
                <a:spcPts val="1069"/>
              </a:spcBef>
            </a:pPr>
            <a:r>
              <a:rPr lang="en-IN" sz="2400" b="0" strike="noStrike" spc="-1" dirty="0">
                <a:solidFill>
                  <a:srgbClr val="FFFFFF"/>
                </a:solidFill>
                <a:latin typeface="Times New Roman" panose="02020603050405020304" pitchFamily="18" charset="0"/>
                <a:cs typeface="Times New Roman" panose="02020603050405020304" pitchFamily="18" charset="0"/>
              </a:rPr>
              <a:t>Sai Swaroop Reddy </a:t>
            </a:r>
            <a:r>
              <a:rPr lang="en-IN" sz="2400" b="0" strike="noStrike" spc="-1" dirty="0" err="1">
                <a:solidFill>
                  <a:srgbClr val="FFFFFF"/>
                </a:solidFill>
                <a:latin typeface="Times New Roman" panose="02020603050405020304" pitchFamily="18" charset="0"/>
                <a:cs typeface="Times New Roman" panose="02020603050405020304" pitchFamily="18" charset="0"/>
              </a:rPr>
              <a:t>Pothireddy</a:t>
            </a:r>
            <a:endParaRPr lang="en-IN" sz="2400" spc="-1" dirty="0">
              <a:latin typeface="Times New Roman" panose="02020603050405020304" pitchFamily="18" charset="0"/>
              <a:cs typeface="Times New Roman" panose="02020603050405020304" pitchFamily="18" charset="0"/>
            </a:endParaRPr>
          </a:p>
          <a:p>
            <a:pPr algn="r">
              <a:lnSpc>
                <a:spcPct val="100000"/>
              </a:lnSpc>
              <a:spcBef>
                <a:spcPts val="1069"/>
              </a:spcBef>
            </a:pPr>
            <a:endParaRPr lang="en-IN" sz="2400" b="0"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1DCDE3-34EF-408B-AB96-5C38DAC64B84}"/>
              </a:ext>
            </a:extLst>
          </p:cNvPr>
          <p:cNvSpPr txBox="1"/>
          <p:nvPr/>
        </p:nvSpPr>
        <p:spPr>
          <a:xfrm>
            <a:off x="307570" y="1606421"/>
            <a:ext cx="8104526"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Diabetes Readmission Prediction</a:t>
            </a:r>
          </a:p>
        </p:txBody>
      </p:sp>
      <p:sp>
        <p:nvSpPr>
          <p:cNvPr id="3" name="Rectangle 2">
            <a:extLst>
              <a:ext uri="{FF2B5EF4-FFF2-40B4-BE49-F238E27FC236}">
                <a16:creationId xmlns:a16="http://schemas.microsoft.com/office/drawing/2014/main" id="{E65606BD-6D99-4AB2-872D-131D9CA01E20}"/>
              </a:ext>
            </a:extLst>
          </p:cNvPr>
          <p:cNvSpPr/>
          <p:nvPr/>
        </p:nvSpPr>
        <p:spPr>
          <a:xfrm>
            <a:off x="10196976" y="1991141"/>
            <a:ext cx="1596014" cy="584775"/>
          </a:xfrm>
          <a:prstGeom prst="rect">
            <a:avLst/>
          </a:prstGeom>
        </p:spPr>
        <p:txBody>
          <a:bodyPr wrap="none">
            <a:spAutoFit/>
          </a:bodyPr>
          <a:lstStyle/>
          <a:p>
            <a:pPr algn="r">
              <a:lnSpc>
                <a:spcPct val="100000"/>
              </a:lnSpc>
              <a:spcBef>
                <a:spcPts val="1341"/>
              </a:spcBef>
            </a:pPr>
            <a:r>
              <a:rPr lang="en-IN" sz="3200" b="1" spc="-83" dirty="0">
                <a:solidFill>
                  <a:srgbClr val="FFFFFF"/>
                </a:solidFill>
                <a:latin typeface="Times New Roman" panose="02020603050405020304" pitchFamily="18" charset="0"/>
                <a:cs typeface="Times New Roman" panose="02020603050405020304" pitchFamily="18" charset="0"/>
              </a:rPr>
              <a:t>Team</a:t>
            </a:r>
            <a:r>
              <a:rPr lang="en-IN" sz="3200" b="1" spc="-9" dirty="0">
                <a:solidFill>
                  <a:srgbClr val="FFFFFF"/>
                </a:solidFill>
                <a:latin typeface="Times New Roman" panose="02020603050405020304" pitchFamily="18" charset="0"/>
                <a:cs typeface="Times New Roman" panose="02020603050405020304" pitchFamily="18" charset="0"/>
              </a:rPr>
              <a:t> </a:t>
            </a:r>
            <a:r>
              <a:rPr lang="en-IN" sz="3200" b="1" spc="-4" dirty="0">
                <a:solidFill>
                  <a:srgbClr val="FFFFFF"/>
                </a:solidFill>
                <a:latin typeface="Times New Roman" panose="02020603050405020304" pitchFamily="18" charset="0"/>
                <a:cs typeface="Times New Roman" panose="02020603050405020304" pitchFamily="18" charset="0"/>
              </a:rPr>
              <a:t>11</a:t>
            </a:r>
            <a:endParaRPr lang="en-IN" sz="3200"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23E9A0FA-C923-403A-B930-2181B4A6EAD0}"/>
              </a:ext>
            </a:extLst>
          </p:cNvPr>
          <p:cNvSpPr/>
          <p:nvPr/>
        </p:nvSpPr>
        <p:spPr>
          <a:xfrm>
            <a:off x="0" y="2926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3" name="CustomShape 2">
            <a:extLst>
              <a:ext uri="{FF2B5EF4-FFF2-40B4-BE49-F238E27FC236}">
                <a16:creationId xmlns:a16="http://schemas.microsoft.com/office/drawing/2014/main" id="{CFB1A5A2-31AF-4FA0-AD47-44D3C87EE736}"/>
              </a:ext>
            </a:extLst>
          </p:cNvPr>
          <p:cNvSpPr/>
          <p:nvPr/>
        </p:nvSpPr>
        <p:spPr>
          <a:xfrm>
            <a:off x="10585800" y="2926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4" name="TextShape 3">
            <a:extLst>
              <a:ext uri="{FF2B5EF4-FFF2-40B4-BE49-F238E27FC236}">
                <a16:creationId xmlns:a16="http://schemas.microsoft.com/office/drawing/2014/main" id="{52980EB1-00D6-42BC-AFA4-A8DCB2EBA5B8}"/>
              </a:ext>
            </a:extLst>
          </p:cNvPr>
          <p:cNvSpPr txBox="1"/>
          <p:nvPr/>
        </p:nvSpPr>
        <p:spPr>
          <a:xfrm>
            <a:off x="631980" y="621720"/>
            <a:ext cx="3777480" cy="81216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Data Cleaning</a:t>
            </a:r>
            <a:endParaRPr lang="en-IN" sz="4000" b="0" strike="noStrike" spc="-1" dirty="0">
              <a:latin typeface="Times New Roman" panose="02020603050405020304" pitchFamily="18" charset="0"/>
              <a:cs typeface="Times New Roman" panose="02020603050405020304" pitchFamily="18" charset="0"/>
            </a:endParaRPr>
          </a:p>
        </p:txBody>
      </p:sp>
      <p:sp>
        <p:nvSpPr>
          <p:cNvPr id="5" name="CustomShape 35">
            <a:extLst>
              <a:ext uri="{FF2B5EF4-FFF2-40B4-BE49-F238E27FC236}">
                <a16:creationId xmlns:a16="http://schemas.microsoft.com/office/drawing/2014/main" id="{0F31F433-57A9-4051-BA10-FB7AA5F114A2}"/>
              </a:ext>
            </a:extLst>
          </p:cNvPr>
          <p:cNvSpPr/>
          <p:nvPr/>
        </p:nvSpPr>
        <p:spPr>
          <a:xfrm>
            <a:off x="10837788" y="682200"/>
            <a:ext cx="957972" cy="456644"/>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4" dirty="0">
                <a:solidFill>
                  <a:srgbClr val="FFFFFF"/>
                </a:solidFill>
                <a:latin typeface="Times New Roman" panose="02020603050405020304" pitchFamily="18" charset="0"/>
                <a:cs typeface="Times New Roman" panose="02020603050405020304" pitchFamily="18" charset="0"/>
              </a:rPr>
              <a:t>8.2</a:t>
            </a:r>
            <a:endParaRPr lang="en-IN" sz="3200" b="0" strike="noStrike" spc="-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AB72FD-508B-411F-812A-2B370B28AE8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553114" y="2050920"/>
            <a:ext cx="6384925" cy="2630805"/>
          </a:xfrm>
          <a:prstGeom prst="rect">
            <a:avLst/>
          </a:prstGeom>
        </p:spPr>
      </p:pic>
      <p:sp>
        <p:nvSpPr>
          <p:cNvPr id="7" name="Rectangle 6">
            <a:extLst>
              <a:ext uri="{FF2B5EF4-FFF2-40B4-BE49-F238E27FC236}">
                <a16:creationId xmlns:a16="http://schemas.microsoft.com/office/drawing/2014/main" id="{6606FCDA-ED0A-4D80-AD05-6BC56523A4A1}"/>
              </a:ext>
            </a:extLst>
          </p:cNvPr>
          <p:cNvSpPr/>
          <p:nvPr/>
        </p:nvSpPr>
        <p:spPr>
          <a:xfrm>
            <a:off x="631980" y="2627658"/>
            <a:ext cx="4472035" cy="1477328"/>
          </a:xfrm>
          <a:prstGeom prst="rect">
            <a:avLst/>
          </a:prstGeom>
        </p:spPr>
        <p:txBody>
          <a:bodyPr wrap="square">
            <a:spAutoFit/>
          </a:bodyPr>
          <a:lstStyle/>
          <a:p>
            <a:pPr marR="0" lvl="0">
              <a:spcBef>
                <a:spcPts val="335"/>
              </a:spcBef>
              <a:spcAft>
                <a:spcPts val="0"/>
              </a:spcAft>
            </a:pPr>
            <a:r>
              <a:rPr lang="en-US" dirty="0">
                <a:latin typeface="Times New Roman" panose="02020603050405020304" pitchFamily="18" charset="0"/>
                <a:ea typeface="Times New Roman" panose="02020603050405020304" pitchFamily="18" charset="0"/>
              </a:rPr>
              <a:t>Used dummy variables feature to split some columns in various columns to get a detailed insight. To convert our categorical features to numbers, we will use a technique called one-hot encoding. </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014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9211680" y="3888000"/>
            <a:ext cx="1652400" cy="438480"/>
          </a:xfrm>
          <a:prstGeom prst="rect">
            <a:avLst/>
          </a:prstGeom>
          <a:noFill/>
          <a:ln>
            <a:noFill/>
          </a:ln>
        </p:spPr>
        <p:style>
          <a:lnRef idx="0">
            <a:scrgbClr r="0" g="0" b="0"/>
          </a:lnRef>
          <a:fillRef idx="0">
            <a:scrgbClr r="0" g="0" b="0"/>
          </a:fillRef>
          <a:effectRef idx="0">
            <a:scrgbClr r="0" g="0" b="0"/>
          </a:effectRef>
          <a:fontRef idx="minor"/>
        </p:style>
      </p:sp>
      <p:sp>
        <p:nvSpPr>
          <p:cNvPr id="242" name="CustomShape 4"/>
          <p:cNvSpPr/>
          <p:nvPr/>
        </p:nvSpPr>
        <p:spPr>
          <a:xfrm>
            <a:off x="0" y="601167"/>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43" name="CustomShape 5"/>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44" name="TextShape 6"/>
          <p:cNvSpPr txBox="1"/>
          <p:nvPr/>
        </p:nvSpPr>
        <p:spPr>
          <a:xfrm>
            <a:off x="758520" y="937440"/>
            <a:ext cx="500148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Data</a:t>
            </a:r>
            <a:r>
              <a:rPr lang="en-IN" sz="4000" b="0" strike="noStrike" spc="-49" dirty="0">
                <a:solidFill>
                  <a:srgbClr val="FFFFFF"/>
                </a:solidFill>
                <a:latin typeface="Times New Roman" panose="02020603050405020304" pitchFamily="18" charset="0"/>
                <a:cs typeface="Times New Roman" panose="02020603050405020304" pitchFamily="18" charset="0"/>
              </a:rPr>
              <a:t> </a:t>
            </a:r>
            <a:r>
              <a:rPr lang="en-IN" sz="4000" b="0" strike="noStrike" spc="-24" dirty="0">
                <a:solidFill>
                  <a:srgbClr val="FFFFFF"/>
                </a:solidFill>
                <a:latin typeface="Times New Roman" panose="02020603050405020304" pitchFamily="18" charset="0"/>
                <a:cs typeface="Times New Roman" panose="02020603050405020304" pitchFamily="18" charset="0"/>
              </a:rPr>
              <a:t>Pre-mining</a:t>
            </a:r>
            <a:endParaRPr lang="en-IN" sz="4000" b="0" strike="noStrike" spc="-1" dirty="0">
              <a:latin typeface="Times New Roman" panose="02020603050405020304" pitchFamily="18" charset="0"/>
              <a:cs typeface="Times New Roman" panose="02020603050405020304" pitchFamily="18" charset="0"/>
            </a:endParaRPr>
          </a:p>
        </p:txBody>
      </p:sp>
      <p:sp>
        <p:nvSpPr>
          <p:cNvPr id="245" name="CustomShape 7"/>
          <p:cNvSpPr/>
          <p:nvPr/>
        </p:nvSpPr>
        <p:spPr>
          <a:xfrm>
            <a:off x="245160" y="2139120"/>
            <a:ext cx="11701680" cy="48070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55680" indent="-342720">
              <a:lnSpc>
                <a:spcPct val="100000"/>
              </a:lnSpc>
              <a:spcBef>
                <a:spcPts val="99"/>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We separated the patients who took diabetic medications and then we separated the patients who are not readmitted.</a:t>
            </a:r>
            <a:endParaRPr lang="en-IN" sz="2400" b="0" strike="noStrike" spc="-1" dirty="0">
              <a:latin typeface="Times New Roman" panose="02020603050405020304" pitchFamily="18" charset="0"/>
              <a:cs typeface="Times New Roman" panose="02020603050405020304" pitchFamily="18" charset="0"/>
            </a:endParaRPr>
          </a:p>
          <a:p>
            <a:pPr marL="298710" indent="-285750">
              <a:lnSpc>
                <a:spcPct val="100000"/>
              </a:lnSpc>
              <a:spcBef>
                <a:spcPts val="99"/>
              </a:spcBef>
              <a:buClr>
                <a:schemeClr val="tx1"/>
              </a:buClr>
              <a:buSzPct val="150000"/>
              <a:buFont typeface="Courier New" panose="02070309020205020404" pitchFamily="49" charset="0"/>
              <a:buChar char="o"/>
            </a:pPr>
            <a:endParaRPr lang="en-IN" sz="2400" b="0" strike="noStrike" spc="-1" dirty="0">
              <a:latin typeface="Times New Roman" panose="02020603050405020304" pitchFamily="18" charset="0"/>
              <a:cs typeface="Times New Roman" panose="02020603050405020304" pitchFamily="18" charset="0"/>
            </a:endParaRPr>
          </a:p>
          <a:p>
            <a:pPr marL="355680" indent="-342720">
              <a:lnSpc>
                <a:spcPct val="100000"/>
              </a:lnSpc>
              <a:spcBef>
                <a:spcPts val="99"/>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We observed that payer code, medical speciality and weight have more than 50% of missing data, hence we dropped those features.</a:t>
            </a:r>
            <a:endParaRPr lang="en-IN" sz="2400" b="0" strike="noStrike" spc="-1" dirty="0">
              <a:latin typeface="Times New Roman" panose="02020603050405020304" pitchFamily="18" charset="0"/>
              <a:cs typeface="Times New Roman" panose="02020603050405020304" pitchFamily="18" charset="0"/>
            </a:endParaRPr>
          </a:p>
          <a:p>
            <a:pPr marL="298710" indent="-285750">
              <a:lnSpc>
                <a:spcPct val="100000"/>
              </a:lnSpc>
              <a:spcBef>
                <a:spcPts val="99"/>
              </a:spcBef>
              <a:buClr>
                <a:schemeClr val="tx1"/>
              </a:buClr>
              <a:buSzPct val="150000"/>
              <a:buFont typeface="Courier New" panose="02070309020205020404" pitchFamily="49" charset="0"/>
              <a:buChar char="o"/>
            </a:pPr>
            <a:endParaRPr lang="en-IN" sz="2400" b="0" strike="noStrike" spc="-1" dirty="0">
              <a:latin typeface="Times New Roman" panose="02020603050405020304" pitchFamily="18" charset="0"/>
              <a:cs typeface="Times New Roman" panose="02020603050405020304" pitchFamily="18" charset="0"/>
            </a:endParaRPr>
          </a:p>
          <a:p>
            <a:pPr marL="355680" indent="-342720">
              <a:lnSpc>
                <a:spcPct val="100000"/>
              </a:lnSpc>
              <a:spcBef>
                <a:spcPts val="99"/>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We observed there were missing values in the race features, and filled in using MODE feature(Most repetitive race).</a:t>
            </a:r>
            <a:endParaRPr lang="en-IN" sz="2400" b="0" strike="noStrike" spc="-1" dirty="0">
              <a:latin typeface="Times New Roman" panose="02020603050405020304" pitchFamily="18" charset="0"/>
              <a:cs typeface="Times New Roman" panose="02020603050405020304" pitchFamily="18" charset="0"/>
            </a:endParaRPr>
          </a:p>
          <a:p>
            <a:pPr marL="298710" indent="-285750">
              <a:lnSpc>
                <a:spcPct val="100000"/>
              </a:lnSpc>
              <a:spcBef>
                <a:spcPts val="99"/>
              </a:spcBef>
              <a:buClr>
                <a:schemeClr val="tx1"/>
              </a:buClr>
              <a:buSzPct val="150000"/>
              <a:buFont typeface="Courier New" panose="02070309020205020404" pitchFamily="49" charset="0"/>
              <a:buChar char="o"/>
            </a:pPr>
            <a:endParaRPr lang="en-IN" sz="2400" b="0" strike="noStrike" spc="-1" dirty="0">
              <a:latin typeface="Times New Roman" panose="02020603050405020304" pitchFamily="18" charset="0"/>
              <a:cs typeface="Times New Roman" panose="02020603050405020304" pitchFamily="18" charset="0"/>
            </a:endParaRPr>
          </a:p>
          <a:p>
            <a:pPr marL="355680" indent="-342720">
              <a:lnSpc>
                <a:spcPct val="100000"/>
              </a:lnSpc>
              <a:spcBef>
                <a:spcPts val="99"/>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We used dummy variables extensively.</a:t>
            </a:r>
            <a:endParaRPr lang="en-IN" sz="2400" b="0" strike="noStrike" spc="-1" dirty="0">
              <a:latin typeface="Times New Roman" panose="02020603050405020304" pitchFamily="18" charset="0"/>
              <a:cs typeface="Times New Roman" panose="02020603050405020304" pitchFamily="18" charset="0"/>
            </a:endParaRPr>
          </a:p>
          <a:p>
            <a:pPr marL="298710" indent="-285750">
              <a:lnSpc>
                <a:spcPct val="100000"/>
              </a:lnSpc>
              <a:spcBef>
                <a:spcPts val="99"/>
              </a:spcBef>
              <a:buClr>
                <a:schemeClr val="tx1"/>
              </a:buClr>
              <a:buSzPct val="150000"/>
              <a:buFont typeface="Courier New" panose="02070309020205020404" pitchFamily="49" charset="0"/>
              <a:buChar char="o"/>
            </a:pPr>
            <a:endParaRPr lang="en-IN" sz="2400" b="0" strike="noStrike" spc="-1" dirty="0">
              <a:latin typeface="Times New Roman" panose="02020603050405020304" pitchFamily="18" charset="0"/>
              <a:cs typeface="Times New Roman" panose="02020603050405020304" pitchFamily="18" charset="0"/>
            </a:endParaRPr>
          </a:p>
          <a:p>
            <a:pPr marL="355680" indent="-342720">
              <a:lnSpc>
                <a:spcPct val="100000"/>
              </a:lnSpc>
              <a:spcBef>
                <a:spcPts val="99"/>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We separated the drugs depending upon if they were helping diabetic patients or not.</a:t>
            </a:r>
            <a:endParaRPr lang="en-IN" sz="2400" b="0" strike="noStrike" spc="-1" dirty="0">
              <a:latin typeface="Times New Roman" panose="02020603050405020304" pitchFamily="18" charset="0"/>
              <a:cs typeface="Times New Roman" panose="02020603050405020304" pitchFamily="18" charset="0"/>
            </a:endParaRPr>
          </a:p>
          <a:p>
            <a:pPr marL="298710" indent="-285750">
              <a:lnSpc>
                <a:spcPct val="100000"/>
              </a:lnSpc>
              <a:spcBef>
                <a:spcPts val="99"/>
              </a:spcBef>
              <a:buClr>
                <a:schemeClr val="tx1"/>
              </a:buClr>
              <a:buSzPct val="150000"/>
              <a:buFont typeface="Courier New" panose="02070309020205020404" pitchFamily="49" charset="0"/>
              <a:buChar char="o"/>
            </a:pPr>
            <a:endParaRPr lang="en-IN" sz="2400" b="0" strike="noStrike" spc="-1" dirty="0">
              <a:latin typeface="Times New Roman" panose="02020603050405020304" pitchFamily="18" charset="0"/>
              <a:cs typeface="Times New Roman" panose="02020603050405020304" pitchFamily="18" charset="0"/>
            </a:endParaRPr>
          </a:p>
        </p:txBody>
      </p:sp>
      <p:sp>
        <p:nvSpPr>
          <p:cNvPr id="246" name="CustomShape 8"/>
          <p:cNvSpPr/>
          <p:nvPr/>
        </p:nvSpPr>
        <p:spPr>
          <a:xfrm>
            <a:off x="245160" y="3983040"/>
            <a:ext cx="7974000" cy="743760"/>
          </a:xfrm>
          <a:prstGeom prst="rect">
            <a:avLst/>
          </a:prstGeom>
          <a:noFill/>
          <a:ln>
            <a:noFill/>
          </a:ln>
        </p:spPr>
        <p:style>
          <a:lnRef idx="0">
            <a:scrgbClr r="0" g="0" b="0"/>
          </a:lnRef>
          <a:fillRef idx="0">
            <a:scrgbClr r="0" g="0" b="0"/>
          </a:fillRef>
          <a:effectRef idx="0">
            <a:scrgbClr r="0" g="0" b="0"/>
          </a:effectRef>
          <a:fontRef idx="minor"/>
        </p:style>
      </p:sp>
      <p:sp>
        <p:nvSpPr>
          <p:cNvPr id="247" name="CustomShape 9"/>
          <p:cNvSpPr/>
          <p:nvPr/>
        </p:nvSpPr>
        <p:spPr>
          <a:xfrm>
            <a:off x="10810080" y="999360"/>
            <a:ext cx="27972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1" dirty="0">
                <a:solidFill>
                  <a:srgbClr val="FFFFFF"/>
                </a:solidFill>
                <a:latin typeface="Times New Roman" panose="02020603050405020304" pitchFamily="18" charset="0"/>
                <a:cs typeface="Times New Roman" panose="02020603050405020304" pitchFamily="18" charset="0"/>
              </a:rPr>
              <a:t>9</a:t>
            </a:r>
            <a:endParaRPr lang="en-IN" sz="3200" b="0" strike="noStrike" spc="-1" dirty="0">
              <a:latin typeface="Times New Roman" panose="02020603050405020304" pitchFamily="18" charset="0"/>
              <a:cs typeface="Times New Roman" panose="02020603050405020304" pitchFamily="18" charset="0"/>
            </a:endParaRPr>
          </a:p>
        </p:txBody>
      </p:sp>
      <p:sp>
        <p:nvSpPr>
          <p:cNvPr id="248" name="TextShape 10"/>
          <p:cNvSpPr txBox="1"/>
          <p:nvPr/>
        </p:nvSpPr>
        <p:spPr>
          <a:xfrm>
            <a:off x="-957240" y="4442040"/>
            <a:ext cx="180720" cy="445680"/>
          </a:xfrm>
          <a:prstGeom prst="rect">
            <a:avLst/>
          </a:prstGeom>
          <a:noFill/>
          <a:ln>
            <a:noFill/>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3"/>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52" name="CustomShape 4"/>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53" name="TextShape 5"/>
          <p:cNvSpPr txBox="1"/>
          <p:nvPr/>
        </p:nvSpPr>
        <p:spPr>
          <a:xfrm>
            <a:off x="758520" y="894600"/>
            <a:ext cx="5337480" cy="1354320"/>
          </a:xfrm>
          <a:prstGeom prst="rect">
            <a:avLst/>
          </a:prstGeom>
          <a:noFill/>
          <a:ln>
            <a:noFill/>
          </a:ln>
        </p:spPr>
        <p:txBody>
          <a:bodyPr lIns="0" tIns="13320" rIns="0" bIns="0"/>
          <a:lstStyle/>
          <a:p>
            <a:pPr marL="12600">
              <a:lnSpc>
                <a:spcPct val="100000"/>
              </a:lnSpc>
              <a:spcBef>
                <a:spcPts val="105"/>
              </a:spcBef>
            </a:pPr>
            <a:r>
              <a:rPr lang="en-IN" sz="4000" b="0" strike="noStrike" spc="-29" dirty="0">
                <a:solidFill>
                  <a:srgbClr val="FFFFFF"/>
                </a:solidFill>
                <a:latin typeface="Times New Roman" panose="02020603050405020304" pitchFamily="18" charset="0"/>
                <a:cs typeface="Times New Roman" panose="02020603050405020304" pitchFamily="18" charset="0"/>
              </a:rPr>
              <a:t>Performance</a:t>
            </a:r>
            <a:r>
              <a:rPr lang="en-IN" sz="4000" b="0" strike="noStrike" spc="-352" dirty="0">
                <a:solidFill>
                  <a:srgbClr val="FFFFFF"/>
                </a:solidFill>
                <a:latin typeface="Times New Roman" panose="02020603050405020304" pitchFamily="18" charset="0"/>
                <a:cs typeface="Times New Roman" panose="02020603050405020304" pitchFamily="18" charset="0"/>
              </a:rPr>
              <a:t> </a:t>
            </a:r>
            <a:r>
              <a:rPr lang="en-IN" sz="4000" b="0" strike="noStrike" spc="-1" dirty="0">
                <a:solidFill>
                  <a:srgbClr val="FFFFFF"/>
                </a:solidFill>
                <a:latin typeface="Times New Roman" panose="02020603050405020304" pitchFamily="18" charset="0"/>
                <a:cs typeface="Times New Roman" panose="02020603050405020304" pitchFamily="18" charset="0"/>
              </a:rPr>
              <a:t>Analysis</a:t>
            </a:r>
            <a:endParaRPr lang="en-IN" sz="4000" b="0" strike="noStrike" spc="-1" dirty="0">
              <a:latin typeface="Times New Roman" panose="02020603050405020304" pitchFamily="18" charset="0"/>
              <a:cs typeface="Times New Roman" panose="02020603050405020304" pitchFamily="18" charset="0"/>
            </a:endParaRPr>
          </a:p>
        </p:txBody>
      </p:sp>
      <p:sp>
        <p:nvSpPr>
          <p:cNvPr id="254" name="CustomShape 6"/>
          <p:cNvSpPr/>
          <p:nvPr/>
        </p:nvSpPr>
        <p:spPr>
          <a:xfrm>
            <a:off x="758520" y="2277000"/>
            <a:ext cx="8509320" cy="4338360"/>
          </a:xfrm>
          <a:prstGeom prst="rect">
            <a:avLst/>
          </a:prstGeom>
          <a:noFill/>
          <a:ln>
            <a:noFill/>
          </a:ln>
        </p:spPr>
        <p:style>
          <a:lnRef idx="0">
            <a:scrgbClr r="0" g="0" b="0"/>
          </a:lnRef>
          <a:fillRef idx="0">
            <a:scrgbClr r="0" g="0" b="0"/>
          </a:fillRef>
          <a:effectRef idx="0">
            <a:scrgbClr r="0" g="0" b="0"/>
          </a:effectRef>
          <a:fontRef idx="minor"/>
        </p:style>
        <p:txBody>
          <a:bodyPr lIns="0" tIns="97200" rIns="0" bIns="0"/>
          <a:lstStyle/>
          <a:p>
            <a:pPr marL="355860" indent="-342900">
              <a:lnSpc>
                <a:spcPct val="100000"/>
              </a:lnSpc>
              <a:spcBef>
                <a:spcPts val="2194"/>
              </a:spcBef>
              <a:buClr>
                <a:schemeClr val="tx1"/>
              </a:buClr>
              <a:buSzPct val="150000"/>
              <a:buFont typeface="Courier New" panose="02070309020205020404" pitchFamily="49" charset="0"/>
              <a:buChar char="o"/>
            </a:pPr>
            <a:r>
              <a:rPr lang="en-IN" sz="2400" b="0" strike="noStrike" spc="-63" dirty="0">
                <a:solidFill>
                  <a:srgbClr val="FFFFFF"/>
                </a:solidFill>
                <a:latin typeface="Times New Roman" panose="02020603050405020304" pitchFamily="18" charset="0"/>
                <a:cs typeface="Times New Roman" panose="02020603050405020304" pitchFamily="18" charset="0"/>
              </a:rPr>
              <a:t>Total </a:t>
            </a:r>
            <a:r>
              <a:rPr lang="en-IN" sz="2400" b="0" strike="noStrike" spc="-1" dirty="0">
                <a:solidFill>
                  <a:srgbClr val="FFFFFF"/>
                </a:solidFill>
                <a:latin typeface="Times New Roman" panose="02020603050405020304" pitchFamily="18" charset="0"/>
                <a:cs typeface="Times New Roman" panose="02020603050405020304" pitchFamily="18" charset="0"/>
              </a:rPr>
              <a:t>sample size:</a:t>
            </a:r>
            <a:r>
              <a:rPr lang="en-IN" sz="2400" b="0" strike="noStrike" spc="72" dirty="0">
                <a:solidFill>
                  <a:srgbClr val="FFFFFF"/>
                </a:solidFill>
                <a:latin typeface="Times New Roman" panose="02020603050405020304" pitchFamily="18" charset="0"/>
                <a:cs typeface="Times New Roman" panose="02020603050405020304" pitchFamily="18" charset="0"/>
              </a:rPr>
              <a:t> </a:t>
            </a:r>
            <a:r>
              <a:rPr lang="en-IN" sz="2400" b="0" strike="noStrike" spc="-4" dirty="0">
                <a:solidFill>
                  <a:srgbClr val="FFFFFF"/>
                </a:solidFill>
                <a:latin typeface="Times New Roman" panose="02020603050405020304" pitchFamily="18" charset="0"/>
                <a:cs typeface="Times New Roman" panose="02020603050405020304" pitchFamily="18" charset="0"/>
              </a:rPr>
              <a:t>26,820</a:t>
            </a:r>
            <a:endParaRPr lang="en-IN" sz="2400" b="0" strike="noStrike" spc="-1" dirty="0">
              <a:latin typeface="Times New Roman" panose="02020603050405020304" pitchFamily="18" charset="0"/>
              <a:cs typeface="Times New Roman" panose="02020603050405020304" pitchFamily="18" charset="0"/>
            </a:endParaRPr>
          </a:p>
          <a:p>
            <a:pPr marL="355860" indent="-342900">
              <a:lnSpc>
                <a:spcPct val="100000"/>
              </a:lnSpc>
              <a:spcBef>
                <a:spcPts val="2205"/>
              </a:spcBef>
              <a:buClr>
                <a:schemeClr val="tx1"/>
              </a:buClr>
              <a:buSzPct val="150000"/>
              <a:buFont typeface="Courier New" panose="02070309020205020404" pitchFamily="49" charset="0"/>
              <a:buChar char="o"/>
            </a:pPr>
            <a:r>
              <a:rPr lang="en-IN" sz="2400" b="0" strike="noStrike" spc="-12" dirty="0">
                <a:solidFill>
                  <a:srgbClr val="FFFFFF"/>
                </a:solidFill>
                <a:latin typeface="Times New Roman" panose="02020603050405020304" pitchFamily="18" charset="0"/>
                <a:cs typeface="Times New Roman" panose="02020603050405020304" pitchFamily="18" charset="0"/>
              </a:rPr>
              <a:t>Partition: </a:t>
            </a:r>
            <a:r>
              <a:rPr lang="en-IN" sz="2400" b="0" strike="noStrike" spc="-4" dirty="0">
                <a:solidFill>
                  <a:srgbClr val="FFFFFF"/>
                </a:solidFill>
                <a:latin typeface="Times New Roman" panose="02020603050405020304" pitchFamily="18" charset="0"/>
                <a:cs typeface="Times New Roman" panose="02020603050405020304" pitchFamily="18" charset="0"/>
              </a:rPr>
              <a:t>70% </a:t>
            </a:r>
            <a:r>
              <a:rPr lang="en-IN" sz="2400" b="0" strike="noStrike" spc="-1" dirty="0">
                <a:solidFill>
                  <a:srgbClr val="FFFFFF"/>
                </a:solidFill>
                <a:latin typeface="Times New Roman" panose="02020603050405020304" pitchFamily="18" charset="0"/>
                <a:cs typeface="Times New Roman" panose="02020603050405020304" pitchFamily="18" charset="0"/>
              </a:rPr>
              <a:t>for </a:t>
            </a:r>
            <a:r>
              <a:rPr lang="en-IN" sz="2400" b="0" strike="noStrike" spc="-29" dirty="0">
                <a:solidFill>
                  <a:srgbClr val="FFFFFF"/>
                </a:solidFill>
                <a:latin typeface="Times New Roman" panose="02020603050405020304" pitchFamily="18" charset="0"/>
                <a:cs typeface="Times New Roman" panose="02020603050405020304" pitchFamily="18" charset="0"/>
              </a:rPr>
              <a:t>Training &amp; </a:t>
            </a:r>
            <a:r>
              <a:rPr lang="en-IN" sz="2400" b="0" strike="noStrike" spc="-4" dirty="0">
                <a:solidFill>
                  <a:srgbClr val="FFFFFF"/>
                </a:solidFill>
                <a:latin typeface="Times New Roman" panose="02020603050405020304" pitchFamily="18" charset="0"/>
                <a:cs typeface="Times New Roman" panose="02020603050405020304" pitchFamily="18" charset="0"/>
              </a:rPr>
              <a:t>30% </a:t>
            </a:r>
            <a:r>
              <a:rPr lang="en-IN" sz="2400" b="0" strike="noStrike" spc="-1" dirty="0">
                <a:solidFill>
                  <a:srgbClr val="FFFFFF"/>
                </a:solidFill>
                <a:latin typeface="Times New Roman" panose="02020603050405020304" pitchFamily="18" charset="0"/>
                <a:cs typeface="Times New Roman" panose="02020603050405020304" pitchFamily="18" charset="0"/>
              </a:rPr>
              <a:t>for</a:t>
            </a:r>
            <a:r>
              <a:rPr lang="en-IN" sz="2400" b="0" strike="noStrike" spc="-18" dirty="0">
                <a:solidFill>
                  <a:srgbClr val="FFFFFF"/>
                </a:solidFill>
                <a:latin typeface="Times New Roman" panose="02020603050405020304" pitchFamily="18" charset="0"/>
                <a:cs typeface="Times New Roman" panose="02020603050405020304" pitchFamily="18" charset="0"/>
              </a:rPr>
              <a:t> </a:t>
            </a:r>
            <a:r>
              <a:rPr lang="en-IN" sz="2400" b="0" strike="noStrike" spc="-49" dirty="0">
                <a:solidFill>
                  <a:srgbClr val="FFFFFF"/>
                </a:solidFill>
                <a:latin typeface="Times New Roman" panose="02020603050405020304" pitchFamily="18" charset="0"/>
                <a:cs typeface="Times New Roman" panose="02020603050405020304" pitchFamily="18" charset="0"/>
              </a:rPr>
              <a:t>Testing</a:t>
            </a:r>
            <a:endParaRPr lang="en-IN" sz="2400" b="0" strike="noStrike" spc="-1" dirty="0">
              <a:latin typeface="Times New Roman" panose="02020603050405020304" pitchFamily="18" charset="0"/>
              <a:cs typeface="Times New Roman" panose="02020603050405020304" pitchFamily="18" charset="0"/>
            </a:endParaRPr>
          </a:p>
          <a:p>
            <a:pPr marL="355860" indent="-342900">
              <a:lnSpc>
                <a:spcPct val="100000"/>
              </a:lnSpc>
              <a:spcBef>
                <a:spcPts val="2200"/>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Build </a:t>
            </a:r>
            <a:r>
              <a:rPr lang="en-IN" sz="2400" b="0" strike="noStrike" spc="-4" dirty="0">
                <a:solidFill>
                  <a:srgbClr val="FFFFFF"/>
                </a:solidFill>
                <a:latin typeface="Times New Roman" panose="02020603050405020304" pitchFamily="18" charset="0"/>
                <a:cs typeface="Times New Roman" panose="02020603050405020304" pitchFamily="18" charset="0"/>
              </a:rPr>
              <a:t>models </a:t>
            </a:r>
            <a:r>
              <a:rPr lang="en-IN" sz="2400" b="0" strike="noStrike" spc="-1" dirty="0">
                <a:solidFill>
                  <a:srgbClr val="FFFFFF"/>
                </a:solidFill>
                <a:latin typeface="Times New Roman" panose="02020603050405020304" pitchFamily="18" charset="0"/>
                <a:cs typeface="Times New Roman" panose="02020603050405020304" pitchFamily="18" charset="0"/>
              </a:rPr>
              <a:t>from:</a:t>
            </a:r>
            <a:r>
              <a:rPr lang="en-IN" sz="2400" spc="-1" dirty="0">
                <a:solidFill>
                  <a:srgbClr val="FFFFFF"/>
                </a:solidFill>
                <a:latin typeface="Times New Roman" panose="02020603050405020304" pitchFamily="18" charset="0"/>
                <a:cs typeface="Times New Roman" panose="02020603050405020304" pitchFamily="18" charset="0"/>
              </a:rPr>
              <a:t> 	</a:t>
            </a:r>
            <a:r>
              <a:rPr lang="en-IN" sz="2400" b="0" strike="noStrike" spc="-4" dirty="0">
                <a:solidFill>
                  <a:srgbClr val="FFFFFF"/>
                </a:solidFill>
                <a:latin typeface="Times New Roman" panose="02020603050405020304" pitchFamily="18" charset="0"/>
                <a:cs typeface="Times New Roman" panose="02020603050405020304" pitchFamily="18" charset="0"/>
              </a:rPr>
              <a:t>1. Logistic Regression</a:t>
            </a:r>
            <a:r>
              <a:rPr lang="en-IN" sz="2400" b="0" strike="noStrike" spc="-38" dirty="0">
                <a:solidFill>
                  <a:srgbClr val="FFFFFF"/>
                </a:solidFill>
                <a:latin typeface="Times New Roman" panose="02020603050405020304" pitchFamily="18" charset="0"/>
                <a:cs typeface="Times New Roman" panose="02020603050405020304" pitchFamily="18" charset="0"/>
              </a:rPr>
              <a:t> </a:t>
            </a:r>
            <a:endParaRPr lang="en-IN" sz="2400" b="0" strike="noStrike" spc="-1" dirty="0">
              <a:latin typeface="Times New Roman" panose="02020603050405020304" pitchFamily="18" charset="0"/>
              <a:cs typeface="Times New Roman" panose="02020603050405020304" pitchFamily="18" charset="0"/>
            </a:endParaRPr>
          </a:p>
          <a:p>
            <a:pPr marL="2958120" lvl="1">
              <a:lnSpc>
                <a:spcPct val="100000"/>
              </a:lnSpc>
              <a:spcBef>
                <a:spcPts val="2194"/>
              </a:spcBef>
              <a:buClr>
                <a:srgbClr val="FFFFFF"/>
              </a:buClr>
            </a:pPr>
            <a:r>
              <a:rPr lang="en-IN" sz="2400" b="0" strike="noStrike" spc="-1" dirty="0">
                <a:solidFill>
                  <a:srgbClr val="FFFFFF"/>
                </a:solidFill>
                <a:latin typeface="Times New Roman" panose="02020603050405020304" pitchFamily="18" charset="0"/>
                <a:cs typeface="Times New Roman" panose="02020603050405020304" pitchFamily="18" charset="0"/>
              </a:rPr>
              <a:t>	2. KNN</a:t>
            </a:r>
            <a:endParaRPr lang="en-IN" sz="2400" b="0" strike="noStrike" spc="-1" dirty="0">
              <a:latin typeface="Times New Roman" panose="02020603050405020304" pitchFamily="18" charset="0"/>
              <a:cs typeface="Times New Roman" panose="02020603050405020304" pitchFamily="18" charset="0"/>
            </a:endParaRPr>
          </a:p>
          <a:p>
            <a:pPr marL="2958120" lvl="1">
              <a:lnSpc>
                <a:spcPct val="100000"/>
              </a:lnSpc>
              <a:spcBef>
                <a:spcPts val="2211"/>
              </a:spcBef>
              <a:buClr>
                <a:srgbClr val="FFFFFF"/>
              </a:buClr>
            </a:pPr>
            <a:r>
              <a:rPr lang="en-IN" sz="2400" b="0" strike="noStrike" spc="-1" dirty="0">
                <a:solidFill>
                  <a:srgbClr val="FFFFFF"/>
                </a:solidFill>
                <a:latin typeface="Times New Roman" panose="02020603050405020304" pitchFamily="18" charset="0"/>
                <a:cs typeface="Times New Roman" panose="02020603050405020304" pitchFamily="18" charset="0"/>
              </a:rPr>
              <a:t>	3. Bernoulli </a:t>
            </a:r>
            <a:r>
              <a:rPr lang="en-IN" sz="2400" b="0" strike="noStrike" spc="-1" dirty="0" err="1">
                <a:solidFill>
                  <a:srgbClr val="FFFFFF"/>
                </a:solidFill>
                <a:latin typeface="Times New Roman" panose="02020603050405020304" pitchFamily="18" charset="0"/>
                <a:cs typeface="Times New Roman" panose="02020603050405020304" pitchFamily="18" charset="0"/>
              </a:rPr>
              <a:t>Naives</a:t>
            </a:r>
            <a:r>
              <a:rPr lang="en-IN" sz="2400" b="0" strike="noStrike" spc="-1" dirty="0">
                <a:solidFill>
                  <a:srgbClr val="FFFFFF"/>
                </a:solidFill>
                <a:latin typeface="Times New Roman" panose="02020603050405020304" pitchFamily="18" charset="0"/>
                <a:cs typeface="Times New Roman" panose="02020603050405020304" pitchFamily="18" charset="0"/>
              </a:rPr>
              <a:t> Bayesian</a:t>
            </a:r>
            <a:endParaRPr lang="en-IN" sz="2400" b="0" strike="noStrike" spc="-1" dirty="0">
              <a:latin typeface="Times New Roman" panose="02020603050405020304" pitchFamily="18" charset="0"/>
              <a:cs typeface="Times New Roman" panose="02020603050405020304" pitchFamily="18" charset="0"/>
            </a:endParaRPr>
          </a:p>
          <a:p>
            <a:pPr marL="2958120" lvl="1">
              <a:lnSpc>
                <a:spcPct val="100000"/>
              </a:lnSpc>
              <a:spcBef>
                <a:spcPts val="2211"/>
              </a:spcBef>
              <a:buClr>
                <a:srgbClr val="FFFFFF"/>
              </a:buClr>
            </a:pPr>
            <a:r>
              <a:rPr lang="en-IN" sz="2400" b="0" strike="noStrike" spc="-1" dirty="0">
                <a:solidFill>
                  <a:srgbClr val="FFFFFF"/>
                </a:solidFill>
                <a:latin typeface="Times New Roman" panose="02020603050405020304" pitchFamily="18" charset="0"/>
                <a:cs typeface="Times New Roman" panose="02020603050405020304" pitchFamily="18" charset="0"/>
              </a:rPr>
              <a:t>	4. Decision Tree</a:t>
            </a:r>
            <a:endParaRPr lang="en-IN" sz="2400" b="0" strike="noStrike" spc="-1" dirty="0">
              <a:latin typeface="Times New Roman" panose="02020603050405020304" pitchFamily="18" charset="0"/>
              <a:cs typeface="Times New Roman" panose="02020603050405020304" pitchFamily="18" charset="0"/>
            </a:endParaRPr>
          </a:p>
          <a:p>
            <a:pPr marL="2958120" lvl="1">
              <a:lnSpc>
                <a:spcPct val="100000"/>
              </a:lnSpc>
              <a:spcBef>
                <a:spcPts val="2211"/>
              </a:spcBef>
              <a:buClr>
                <a:srgbClr val="FFFFFF"/>
              </a:buClr>
            </a:pPr>
            <a:r>
              <a:rPr lang="en-IN" sz="2400" b="0" strike="noStrike" spc="-1" dirty="0">
                <a:solidFill>
                  <a:srgbClr val="FFFFFF"/>
                </a:solidFill>
                <a:latin typeface="Times New Roman" panose="02020603050405020304" pitchFamily="18" charset="0"/>
                <a:cs typeface="Times New Roman" panose="02020603050405020304" pitchFamily="18" charset="0"/>
              </a:rPr>
              <a:t>	5. Random Forests</a:t>
            </a:r>
            <a:endParaRPr lang="en-IN" sz="2400" b="0" strike="noStrike" spc="-1" dirty="0">
              <a:latin typeface="Times New Roman" panose="02020603050405020304" pitchFamily="18" charset="0"/>
              <a:cs typeface="Times New Roman" panose="02020603050405020304" pitchFamily="18" charset="0"/>
            </a:endParaRPr>
          </a:p>
        </p:txBody>
      </p:sp>
      <p:sp>
        <p:nvSpPr>
          <p:cNvPr id="255" name="CustomShape 7"/>
          <p:cNvSpPr/>
          <p:nvPr/>
        </p:nvSpPr>
        <p:spPr>
          <a:xfrm>
            <a:off x="10810079" y="999360"/>
            <a:ext cx="811113"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1" dirty="0">
                <a:solidFill>
                  <a:srgbClr val="FFFFFF"/>
                </a:solidFill>
                <a:latin typeface="Times New Roman" panose="02020603050405020304" pitchFamily="18" charset="0"/>
                <a:cs typeface="Times New Roman" panose="02020603050405020304" pitchFamily="18" charset="0"/>
              </a:rPr>
              <a:t>10</a:t>
            </a:r>
            <a:endParaRPr lang="en-IN" sz="32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57" name="TextShape 2"/>
          <p:cNvSpPr txBox="1"/>
          <p:nvPr/>
        </p:nvSpPr>
        <p:spPr>
          <a:xfrm>
            <a:off x="490680" y="932400"/>
            <a:ext cx="7129320" cy="1170720"/>
          </a:xfrm>
          <a:prstGeom prst="rect">
            <a:avLst/>
          </a:prstGeom>
          <a:noFill/>
          <a:ln>
            <a:noFill/>
          </a:ln>
        </p:spPr>
        <p:txBody>
          <a:bodyPr lIns="0" tIns="12240" rIns="0" bIns="0"/>
          <a:lstStyle/>
          <a:p>
            <a:pPr marL="12600">
              <a:lnSpc>
                <a:spcPct val="100000"/>
              </a:lnSpc>
              <a:spcBef>
                <a:spcPts val="96"/>
              </a:spcBef>
            </a:pPr>
            <a:r>
              <a:rPr lang="en-IN" sz="4000" b="0" strike="noStrike" spc="-4" dirty="0">
                <a:solidFill>
                  <a:srgbClr val="FFFFFF"/>
                </a:solidFill>
                <a:latin typeface="Times New Roman" panose="02020603050405020304" pitchFamily="18" charset="0"/>
                <a:cs typeface="Times New Roman" panose="02020603050405020304" pitchFamily="18" charset="0"/>
              </a:rPr>
              <a:t>KNN</a:t>
            </a:r>
            <a:endParaRPr lang="en-IN" sz="4000" b="0" strike="noStrike" spc="-1" dirty="0">
              <a:latin typeface="Times New Roman" panose="02020603050405020304" pitchFamily="18" charset="0"/>
              <a:cs typeface="Times New Roman" panose="02020603050405020304" pitchFamily="18" charset="0"/>
            </a:endParaRPr>
          </a:p>
        </p:txBody>
      </p:sp>
      <p:sp>
        <p:nvSpPr>
          <p:cNvPr id="258" name="CustomShape 3"/>
          <p:cNvSpPr/>
          <p:nvPr/>
        </p:nvSpPr>
        <p:spPr>
          <a:xfrm>
            <a:off x="490680" y="2426040"/>
            <a:ext cx="5508904" cy="29610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Robust to noisy training data</a:t>
            </a:r>
          </a:p>
          <a:p>
            <a:pPr marL="470160" indent="-457200">
              <a:lnSpc>
                <a:spcPct val="100000"/>
              </a:lnSpc>
              <a:spcBef>
                <a:spcPts val="96"/>
              </a:spcBef>
              <a:buClr>
                <a:srgbClr val="FFFFFF"/>
              </a:buClr>
              <a:buFont typeface="Courier New" panose="02070309020205020404" pitchFamily="49" charset="0"/>
              <a:buChar char="o"/>
            </a:pPr>
            <a:endParaRPr lang="en-US" sz="2400" spc="-9" dirty="0">
              <a:solidFill>
                <a:srgbClr val="FFFFFF"/>
              </a:solidFill>
              <a:latin typeface="Times New Roman" panose="02020603050405020304" pitchFamily="18" charset="0"/>
              <a:cs typeface="Times New Roman" panose="02020603050405020304" pitchFamily="18" charset="0"/>
            </a:endParaRP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Effective if training data is large</a:t>
            </a:r>
          </a:p>
          <a:p>
            <a:pPr marL="470160" indent="-457200">
              <a:lnSpc>
                <a:spcPct val="100000"/>
              </a:lnSpc>
              <a:spcBef>
                <a:spcPts val="96"/>
              </a:spcBef>
              <a:buClr>
                <a:srgbClr val="FFFFFF"/>
              </a:buClr>
              <a:buFont typeface="Courier New" panose="02070309020205020404" pitchFamily="49" charset="0"/>
              <a:buChar char="o"/>
            </a:pPr>
            <a:endParaRPr lang="en-US" sz="2400" spc="-9" dirty="0">
              <a:solidFill>
                <a:srgbClr val="FFFFFF"/>
              </a:solidFill>
              <a:latin typeface="Times New Roman" panose="02020603050405020304" pitchFamily="18" charset="0"/>
              <a:cs typeface="Times New Roman" panose="02020603050405020304" pitchFamily="18" charset="0"/>
            </a:endParaRP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Given it’s an instance-based learning the classifier immediately adapts as we collect new training data it allows the algorithm to respond quickly to changes in the input during real-time use</a:t>
            </a:r>
            <a:endParaRPr lang="en-IN" sz="2400" b="0" strike="noStrike" spc="-1" dirty="0">
              <a:latin typeface="Times New Roman" panose="02020603050405020304" pitchFamily="18" charset="0"/>
              <a:cs typeface="Times New Roman" panose="02020603050405020304" pitchFamily="18" charset="0"/>
            </a:endParaRPr>
          </a:p>
        </p:txBody>
      </p:sp>
      <p:sp>
        <p:nvSpPr>
          <p:cNvPr id="259" name="CustomShape 4"/>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60" name="CustomShape 5"/>
          <p:cNvSpPr/>
          <p:nvPr/>
        </p:nvSpPr>
        <p:spPr>
          <a:xfrm>
            <a:off x="10810080" y="99936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spc="-1" dirty="0">
                <a:solidFill>
                  <a:srgbClr val="FFFFFF"/>
                </a:solidFill>
                <a:latin typeface="Times New Roman" panose="02020603050405020304" pitchFamily="18" charset="0"/>
                <a:cs typeface="Times New Roman" panose="02020603050405020304" pitchFamily="18" charset="0"/>
              </a:rPr>
              <a:t>11</a:t>
            </a:r>
            <a:endParaRPr lang="en-IN" sz="3600" b="0"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E03DC8-D6D4-40AE-8D2E-A53811C28F6B}"/>
              </a:ext>
            </a:extLst>
          </p:cNvPr>
          <p:cNvSpPr txBox="1"/>
          <p:nvPr/>
        </p:nvSpPr>
        <p:spPr>
          <a:xfrm>
            <a:off x="3398520" y="6017687"/>
            <a:ext cx="5394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Testing Accuracy: 0.6713895103156848</a:t>
            </a:r>
          </a:p>
        </p:txBody>
      </p:sp>
      <p:pic>
        <p:nvPicPr>
          <p:cNvPr id="3" name="Picture 2">
            <a:extLst>
              <a:ext uri="{FF2B5EF4-FFF2-40B4-BE49-F238E27FC236}">
                <a16:creationId xmlns:a16="http://schemas.microsoft.com/office/drawing/2014/main" id="{9ADA9AC9-3788-4EF5-AFF0-3E4FF3FEA6F6}"/>
              </a:ext>
            </a:extLst>
          </p:cNvPr>
          <p:cNvPicPr>
            <a:picLocks noChangeAspect="1"/>
          </p:cNvPicPr>
          <p:nvPr/>
        </p:nvPicPr>
        <p:blipFill>
          <a:blip r:embed="rId2"/>
          <a:stretch>
            <a:fillRect/>
          </a:stretch>
        </p:blipFill>
        <p:spPr>
          <a:xfrm>
            <a:off x="6417844" y="3207368"/>
            <a:ext cx="5076825" cy="1581150"/>
          </a:xfrm>
          <a:prstGeom prst="rect">
            <a:avLst/>
          </a:prstGeom>
        </p:spPr>
      </p:pic>
    </p:spTree>
    <p:extLst>
      <p:ext uri="{BB962C8B-B14F-4D97-AF65-F5344CB8AC3E}">
        <p14:creationId xmlns:p14="http://schemas.microsoft.com/office/powerpoint/2010/main" val="2344724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57" name="TextShape 2"/>
          <p:cNvSpPr txBox="1"/>
          <p:nvPr/>
        </p:nvSpPr>
        <p:spPr>
          <a:xfrm>
            <a:off x="490680" y="932400"/>
            <a:ext cx="7129320" cy="1170720"/>
          </a:xfrm>
          <a:prstGeom prst="rect">
            <a:avLst/>
          </a:prstGeom>
          <a:noFill/>
          <a:ln>
            <a:noFill/>
          </a:ln>
        </p:spPr>
        <p:txBody>
          <a:bodyPr lIns="0" tIns="12240" rIns="0" bIns="0"/>
          <a:lstStyle/>
          <a:p>
            <a:pPr marL="12600">
              <a:lnSpc>
                <a:spcPct val="100000"/>
              </a:lnSpc>
              <a:spcBef>
                <a:spcPts val="96"/>
              </a:spcBef>
            </a:pPr>
            <a:r>
              <a:rPr lang="en-IN" sz="4000" b="0" strike="noStrike" spc="-4" dirty="0">
                <a:solidFill>
                  <a:srgbClr val="FFFFFF"/>
                </a:solidFill>
                <a:latin typeface="Times New Roman" panose="02020603050405020304" pitchFamily="18" charset="0"/>
                <a:cs typeface="Times New Roman" panose="02020603050405020304" pitchFamily="18" charset="0"/>
              </a:rPr>
              <a:t>Decision Trees</a:t>
            </a:r>
            <a:endParaRPr lang="en-IN" sz="4000" b="0" strike="noStrike" spc="-1" dirty="0">
              <a:latin typeface="Times New Roman" panose="02020603050405020304" pitchFamily="18" charset="0"/>
              <a:cs typeface="Times New Roman" panose="02020603050405020304" pitchFamily="18" charset="0"/>
            </a:endParaRPr>
          </a:p>
        </p:txBody>
      </p:sp>
      <p:sp>
        <p:nvSpPr>
          <p:cNvPr id="258" name="CustomShape 3"/>
          <p:cNvSpPr/>
          <p:nvPr/>
        </p:nvSpPr>
        <p:spPr>
          <a:xfrm>
            <a:off x="224443" y="2301120"/>
            <a:ext cx="6749933" cy="29610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Compared to other algorithms decision trees requires less effort for data preparation during pre-processing</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A decision tree does not require scaling of data as well</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Missing values in the data also does NOT affect the process of building decision tree to any considerable extent</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Decision trees model is very intuitive and easy to explain to technical teams as well as stakeholders.</a:t>
            </a:r>
            <a:endParaRPr lang="en-IN" sz="2400" b="0" strike="noStrike" spc="-1" dirty="0">
              <a:latin typeface="Times New Roman" panose="02020603050405020304" pitchFamily="18" charset="0"/>
              <a:cs typeface="Times New Roman" panose="02020603050405020304" pitchFamily="18" charset="0"/>
            </a:endParaRPr>
          </a:p>
        </p:txBody>
      </p:sp>
      <p:sp>
        <p:nvSpPr>
          <p:cNvPr id="259" name="CustomShape 4"/>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60" name="CustomShape 5"/>
          <p:cNvSpPr/>
          <p:nvPr/>
        </p:nvSpPr>
        <p:spPr>
          <a:xfrm>
            <a:off x="10810080" y="99936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spc="-1" dirty="0">
                <a:solidFill>
                  <a:srgbClr val="FFFFFF"/>
                </a:solidFill>
                <a:latin typeface="Times New Roman" panose="02020603050405020304" pitchFamily="18" charset="0"/>
                <a:cs typeface="Times New Roman" panose="02020603050405020304" pitchFamily="18" charset="0"/>
              </a:rPr>
              <a:t>12</a:t>
            </a:r>
            <a:endParaRPr lang="en-IN" sz="3600" b="0" strike="noStrike" spc="-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F3013A4-0C60-425E-A1DF-FD0CEFD960D3}"/>
              </a:ext>
            </a:extLst>
          </p:cNvPr>
          <p:cNvSpPr/>
          <p:nvPr/>
        </p:nvSpPr>
        <p:spPr>
          <a:xfrm>
            <a:off x="8074292" y="5105627"/>
            <a:ext cx="2866297" cy="830997"/>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Testing Accuracy : </a:t>
            </a:r>
          </a:p>
          <a:p>
            <a:r>
              <a:rPr lang="en-US" sz="2400" dirty="0">
                <a:latin typeface="Times New Roman" panose="02020603050405020304" pitchFamily="18" charset="0"/>
                <a:cs typeface="Times New Roman" panose="02020603050405020304" pitchFamily="18" charset="0"/>
              </a:rPr>
              <a:t>0.6976137211036539</a:t>
            </a:r>
          </a:p>
        </p:txBody>
      </p:sp>
      <p:pic>
        <p:nvPicPr>
          <p:cNvPr id="3" name="Picture 2">
            <a:extLst>
              <a:ext uri="{FF2B5EF4-FFF2-40B4-BE49-F238E27FC236}">
                <a16:creationId xmlns:a16="http://schemas.microsoft.com/office/drawing/2014/main" id="{1B7ED6B2-862A-44FD-8F14-BCBD75A51181}"/>
              </a:ext>
            </a:extLst>
          </p:cNvPr>
          <p:cNvPicPr>
            <a:picLocks noChangeAspect="1"/>
          </p:cNvPicPr>
          <p:nvPr/>
        </p:nvPicPr>
        <p:blipFill>
          <a:blip r:embed="rId2"/>
          <a:stretch>
            <a:fillRect/>
          </a:stretch>
        </p:blipFill>
        <p:spPr>
          <a:xfrm>
            <a:off x="7111904" y="2750400"/>
            <a:ext cx="4791075" cy="1495425"/>
          </a:xfrm>
          <a:prstGeom prst="rect">
            <a:avLst/>
          </a:prstGeom>
        </p:spPr>
      </p:pic>
    </p:spTree>
    <p:extLst>
      <p:ext uri="{BB962C8B-B14F-4D97-AF65-F5344CB8AC3E}">
        <p14:creationId xmlns:p14="http://schemas.microsoft.com/office/powerpoint/2010/main" val="40175826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57" name="TextShape 2"/>
          <p:cNvSpPr txBox="1"/>
          <p:nvPr/>
        </p:nvSpPr>
        <p:spPr>
          <a:xfrm>
            <a:off x="490680" y="932400"/>
            <a:ext cx="7129320" cy="1170720"/>
          </a:xfrm>
          <a:prstGeom prst="rect">
            <a:avLst/>
          </a:prstGeom>
          <a:noFill/>
          <a:ln>
            <a:noFill/>
          </a:ln>
        </p:spPr>
        <p:txBody>
          <a:bodyPr lIns="0" tIns="12240" rIns="0" bIns="0"/>
          <a:lstStyle/>
          <a:p>
            <a:pPr marL="12600">
              <a:lnSpc>
                <a:spcPct val="100000"/>
              </a:lnSpc>
              <a:spcBef>
                <a:spcPts val="96"/>
              </a:spcBef>
            </a:pPr>
            <a:r>
              <a:rPr lang="en-IN" sz="4000" b="0" strike="noStrike" spc="-4" dirty="0">
                <a:solidFill>
                  <a:srgbClr val="FFFFFF"/>
                </a:solidFill>
                <a:latin typeface="Times New Roman" panose="02020603050405020304" pitchFamily="18" charset="0"/>
                <a:cs typeface="Times New Roman" panose="02020603050405020304" pitchFamily="18" charset="0"/>
              </a:rPr>
              <a:t>Random Forest</a:t>
            </a:r>
            <a:endParaRPr lang="en-IN" sz="4000" b="0" strike="noStrike" spc="-1" dirty="0">
              <a:latin typeface="Times New Roman" panose="02020603050405020304" pitchFamily="18" charset="0"/>
              <a:cs typeface="Times New Roman" panose="02020603050405020304" pitchFamily="18" charset="0"/>
            </a:endParaRPr>
          </a:p>
        </p:txBody>
      </p:sp>
      <p:sp>
        <p:nvSpPr>
          <p:cNvPr id="258" name="CustomShape 3"/>
          <p:cNvSpPr/>
          <p:nvPr/>
        </p:nvSpPr>
        <p:spPr>
          <a:xfrm>
            <a:off x="490680" y="2168116"/>
            <a:ext cx="6003720" cy="4357375"/>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470160" indent="-457200">
              <a:lnSpc>
                <a:spcPct val="100000"/>
              </a:lnSpc>
              <a:spcBef>
                <a:spcPts val="96"/>
              </a:spcBef>
              <a:buClr>
                <a:srgbClr val="FFFFFF"/>
              </a:buClr>
              <a:buFont typeface="Courier New" panose="02070309020205020404" pitchFamily="49" charset="0"/>
              <a:buChar char="o"/>
            </a:pPr>
            <a:r>
              <a:rPr lang="en-US" sz="2800" spc="-9" dirty="0">
                <a:solidFill>
                  <a:srgbClr val="FFFFFF"/>
                </a:solidFill>
                <a:latin typeface="Times New Roman" panose="02020603050405020304" pitchFamily="18" charset="0"/>
                <a:cs typeface="Times New Roman" panose="02020603050405020304" pitchFamily="18" charset="0"/>
              </a:rPr>
              <a:t>No feature scaling required</a:t>
            </a:r>
          </a:p>
          <a:p>
            <a:pPr marL="470160" indent="-457200">
              <a:lnSpc>
                <a:spcPct val="100000"/>
              </a:lnSpc>
              <a:spcBef>
                <a:spcPts val="96"/>
              </a:spcBef>
              <a:buClr>
                <a:srgbClr val="FFFFFF"/>
              </a:buClr>
              <a:buFont typeface="Courier New" panose="02070309020205020404" pitchFamily="49" charset="0"/>
              <a:buChar char="o"/>
            </a:pPr>
            <a:endParaRPr lang="en-US" sz="2800" spc="-9" dirty="0">
              <a:solidFill>
                <a:srgbClr val="FFFFFF"/>
              </a:solidFill>
              <a:latin typeface="Times New Roman" panose="02020603050405020304" pitchFamily="18" charset="0"/>
              <a:cs typeface="Times New Roman" panose="02020603050405020304" pitchFamily="18" charset="0"/>
            </a:endParaRPr>
          </a:p>
          <a:p>
            <a:pPr marL="470160" indent="-457200">
              <a:lnSpc>
                <a:spcPct val="100000"/>
              </a:lnSpc>
              <a:spcBef>
                <a:spcPts val="96"/>
              </a:spcBef>
              <a:buClr>
                <a:srgbClr val="FFFFFF"/>
              </a:buClr>
              <a:buFont typeface="Courier New" panose="02070309020205020404" pitchFamily="49" charset="0"/>
              <a:buChar char="o"/>
            </a:pPr>
            <a:r>
              <a:rPr lang="en-US" sz="2800" spc="-9" dirty="0">
                <a:solidFill>
                  <a:srgbClr val="FFFFFF"/>
                </a:solidFill>
                <a:latin typeface="Times New Roman" panose="02020603050405020304" pitchFamily="18" charset="0"/>
                <a:cs typeface="Times New Roman" panose="02020603050405020304" pitchFamily="18" charset="0"/>
              </a:rPr>
              <a:t>Random Forest can be used to solve both classification as well as regression problems.</a:t>
            </a:r>
          </a:p>
          <a:p>
            <a:pPr marL="470160" indent="-457200">
              <a:lnSpc>
                <a:spcPct val="100000"/>
              </a:lnSpc>
              <a:spcBef>
                <a:spcPts val="96"/>
              </a:spcBef>
              <a:buClr>
                <a:srgbClr val="FFFFFF"/>
              </a:buClr>
              <a:buFont typeface="Courier New" panose="02070309020205020404" pitchFamily="49" charset="0"/>
              <a:buChar char="o"/>
            </a:pPr>
            <a:endParaRPr lang="en-US" sz="2800" spc="-9" dirty="0">
              <a:solidFill>
                <a:srgbClr val="FFFFFF"/>
              </a:solidFill>
              <a:latin typeface="Times New Roman" panose="02020603050405020304" pitchFamily="18" charset="0"/>
              <a:cs typeface="Times New Roman" panose="02020603050405020304" pitchFamily="18" charset="0"/>
            </a:endParaRPr>
          </a:p>
          <a:p>
            <a:pPr marL="470160" indent="-457200">
              <a:lnSpc>
                <a:spcPct val="100000"/>
              </a:lnSpc>
              <a:spcBef>
                <a:spcPts val="96"/>
              </a:spcBef>
              <a:buClr>
                <a:srgbClr val="FFFFFF"/>
              </a:buClr>
              <a:buFont typeface="Courier New" panose="02070309020205020404" pitchFamily="49" charset="0"/>
              <a:buChar char="o"/>
            </a:pPr>
            <a:r>
              <a:rPr lang="en-US" sz="2800" spc="-9" dirty="0">
                <a:solidFill>
                  <a:srgbClr val="FFFFFF"/>
                </a:solidFill>
                <a:latin typeface="Times New Roman" panose="02020603050405020304" pitchFamily="18" charset="0"/>
                <a:cs typeface="Times New Roman" panose="02020603050405020304" pitchFamily="18" charset="0"/>
              </a:rPr>
              <a:t>Random Forest algorithm is very stable. </a:t>
            </a:r>
            <a:endParaRPr lang="en-IN" sz="2800" b="0" strike="noStrike" spc="-1" dirty="0">
              <a:latin typeface="Times New Roman" panose="02020603050405020304" pitchFamily="18" charset="0"/>
              <a:cs typeface="Times New Roman" panose="02020603050405020304" pitchFamily="18" charset="0"/>
            </a:endParaRPr>
          </a:p>
        </p:txBody>
      </p:sp>
      <p:sp>
        <p:nvSpPr>
          <p:cNvPr id="259" name="CustomShape 4"/>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60" name="CustomShape 5"/>
          <p:cNvSpPr/>
          <p:nvPr/>
        </p:nvSpPr>
        <p:spPr>
          <a:xfrm>
            <a:off x="10810080" y="99936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spc="-1" dirty="0">
                <a:solidFill>
                  <a:srgbClr val="FFFFFF"/>
                </a:solidFill>
                <a:latin typeface="Times New Roman" panose="02020603050405020304" pitchFamily="18" charset="0"/>
                <a:cs typeface="Times New Roman" panose="02020603050405020304" pitchFamily="18" charset="0"/>
              </a:rPr>
              <a:t>13</a:t>
            </a:r>
            <a:endParaRPr lang="en-IN" sz="3600" b="0" strike="noStrike" spc="-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B5C02D5-13DA-42D6-BEB6-B1EECDF921AE}"/>
              </a:ext>
            </a:extLst>
          </p:cNvPr>
          <p:cNvPicPr>
            <a:picLocks noChangeAspect="1"/>
          </p:cNvPicPr>
          <p:nvPr/>
        </p:nvPicPr>
        <p:blipFill>
          <a:blip r:embed="rId2"/>
          <a:stretch>
            <a:fillRect/>
          </a:stretch>
        </p:blipFill>
        <p:spPr>
          <a:xfrm>
            <a:off x="6695382" y="3126106"/>
            <a:ext cx="4819650" cy="1628775"/>
          </a:xfrm>
          <a:prstGeom prst="rect">
            <a:avLst/>
          </a:prstGeom>
        </p:spPr>
      </p:pic>
      <p:sp>
        <p:nvSpPr>
          <p:cNvPr id="5" name="TextBox 4">
            <a:extLst>
              <a:ext uri="{FF2B5EF4-FFF2-40B4-BE49-F238E27FC236}">
                <a16:creationId xmlns:a16="http://schemas.microsoft.com/office/drawing/2014/main" id="{75D7E827-89BA-4A91-98A8-3D3DDE11D9F9}"/>
              </a:ext>
            </a:extLst>
          </p:cNvPr>
          <p:cNvSpPr txBox="1"/>
          <p:nvPr/>
        </p:nvSpPr>
        <p:spPr>
          <a:xfrm>
            <a:off x="3064451" y="6017687"/>
            <a:ext cx="7373389"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Testing Accuracy : 0.7300521998508576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0123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57" name="TextShape 2"/>
          <p:cNvSpPr txBox="1"/>
          <p:nvPr/>
        </p:nvSpPr>
        <p:spPr>
          <a:xfrm>
            <a:off x="490680" y="932400"/>
            <a:ext cx="7129320" cy="1170720"/>
          </a:xfrm>
          <a:prstGeom prst="rect">
            <a:avLst/>
          </a:prstGeom>
          <a:noFill/>
          <a:ln>
            <a:noFill/>
          </a:ln>
        </p:spPr>
        <p:txBody>
          <a:bodyPr lIns="0" tIns="12240" rIns="0" bIns="0"/>
          <a:lstStyle/>
          <a:p>
            <a:pPr marL="12600">
              <a:lnSpc>
                <a:spcPct val="100000"/>
              </a:lnSpc>
              <a:spcBef>
                <a:spcPts val="96"/>
              </a:spcBef>
            </a:pPr>
            <a:r>
              <a:rPr lang="en-IN" sz="4000" spc="-4" dirty="0">
                <a:solidFill>
                  <a:srgbClr val="FFFFFF"/>
                </a:solidFill>
                <a:latin typeface="Times New Roman" panose="02020603050405020304" pitchFamily="18" charset="0"/>
                <a:cs typeface="Times New Roman" panose="02020603050405020304" pitchFamily="18" charset="0"/>
              </a:rPr>
              <a:t>Bernoulli Naive Bayesian</a:t>
            </a:r>
            <a:endParaRPr lang="en-IN" sz="4000" b="0" strike="noStrike" spc="-1" dirty="0">
              <a:latin typeface="Times New Roman" panose="02020603050405020304" pitchFamily="18" charset="0"/>
              <a:cs typeface="Times New Roman" panose="02020603050405020304" pitchFamily="18" charset="0"/>
            </a:endParaRPr>
          </a:p>
        </p:txBody>
      </p:sp>
      <p:sp>
        <p:nvSpPr>
          <p:cNvPr id="258" name="CustomShape 3"/>
          <p:cNvSpPr/>
          <p:nvPr/>
        </p:nvSpPr>
        <p:spPr>
          <a:xfrm>
            <a:off x="490680" y="2701407"/>
            <a:ext cx="5605320" cy="49978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Fast and easy to implement</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It requires less training data and is highly scalable</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It can make probabilistic predictions </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Best suited for text classification problems</a:t>
            </a:r>
          </a:p>
          <a:p>
            <a:pPr marL="470160" indent="-457200">
              <a:lnSpc>
                <a:spcPct val="100000"/>
              </a:lnSpc>
              <a:spcBef>
                <a:spcPts val="96"/>
              </a:spcBef>
              <a:buClr>
                <a:srgbClr val="FFFFFF"/>
              </a:buClr>
              <a:buFont typeface="Courier New" panose="02070309020205020404" pitchFamily="49" charset="0"/>
              <a:buChar char="o"/>
            </a:pPr>
            <a:r>
              <a:rPr lang="en-US" sz="2400" spc="-9" dirty="0">
                <a:solidFill>
                  <a:srgbClr val="FFFFFF"/>
                </a:solidFill>
                <a:latin typeface="Times New Roman" panose="02020603050405020304" pitchFamily="18" charset="0"/>
                <a:cs typeface="Times New Roman" panose="02020603050405020304" pitchFamily="18" charset="0"/>
              </a:rPr>
              <a:t>Works better with binary features</a:t>
            </a:r>
            <a:endParaRPr lang="en-IN" sz="2400" b="0" strike="noStrike" spc="-1" dirty="0">
              <a:latin typeface="Times New Roman" panose="02020603050405020304" pitchFamily="18" charset="0"/>
              <a:cs typeface="Times New Roman" panose="02020603050405020304" pitchFamily="18" charset="0"/>
            </a:endParaRPr>
          </a:p>
        </p:txBody>
      </p:sp>
      <p:sp>
        <p:nvSpPr>
          <p:cNvPr id="259" name="CustomShape 4"/>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60" name="CustomShape 5"/>
          <p:cNvSpPr/>
          <p:nvPr/>
        </p:nvSpPr>
        <p:spPr>
          <a:xfrm>
            <a:off x="10810080" y="99936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spc="-1" dirty="0">
                <a:solidFill>
                  <a:srgbClr val="FFFFFF"/>
                </a:solidFill>
                <a:latin typeface="Times New Roman" panose="02020603050405020304" pitchFamily="18" charset="0"/>
                <a:cs typeface="Times New Roman" panose="02020603050405020304" pitchFamily="18" charset="0"/>
              </a:rPr>
              <a:t>14</a:t>
            </a:r>
            <a:endParaRPr lang="en-IN" sz="3600" b="0" strike="noStrike" spc="-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9F77CD-CBE7-4563-A012-429ACCC597E1}"/>
              </a:ext>
            </a:extLst>
          </p:cNvPr>
          <p:cNvSpPr txBox="1"/>
          <p:nvPr/>
        </p:nvSpPr>
        <p:spPr>
          <a:xfrm>
            <a:off x="3293340" y="5694767"/>
            <a:ext cx="546457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Testing Accuracy  : 0.7555306984837186</a:t>
            </a:r>
          </a:p>
        </p:txBody>
      </p:sp>
      <p:pic>
        <p:nvPicPr>
          <p:cNvPr id="7" name="Picture 6">
            <a:extLst>
              <a:ext uri="{FF2B5EF4-FFF2-40B4-BE49-F238E27FC236}">
                <a16:creationId xmlns:a16="http://schemas.microsoft.com/office/drawing/2014/main" id="{9119AB9E-9042-4498-A52C-6C2F4E9B5E46}"/>
              </a:ext>
            </a:extLst>
          </p:cNvPr>
          <p:cNvPicPr>
            <a:picLocks noChangeAspect="1"/>
          </p:cNvPicPr>
          <p:nvPr/>
        </p:nvPicPr>
        <p:blipFill>
          <a:blip r:embed="rId2"/>
          <a:stretch>
            <a:fillRect/>
          </a:stretch>
        </p:blipFill>
        <p:spPr>
          <a:xfrm>
            <a:off x="6567054" y="3001745"/>
            <a:ext cx="5000625" cy="1552575"/>
          </a:xfrm>
          <a:prstGeom prst="rect">
            <a:avLst/>
          </a:prstGeom>
        </p:spPr>
      </p:pic>
    </p:spTree>
    <p:extLst>
      <p:ext uri="{BB962C8B-B14F-4D97-AF65-F5344CB8AC3E}">
        <p14:creationId xmlns:p14="http://schemas.microsoft.com/office/powerpoint/2010/main" val="3106526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57" name="TextShape 2"/>
          <p:cNvSpPr txBox="1"/>
          <p:nvPr/>
        </p:nvSpPr>
        <p:spPr>
          <a:xfrm>
            <a:off x="490680" y="932400"/>
            <a:ext cx="7129320" cy="1170720"/>
          </a:xfrm>
          <a:prstGeom prst="rect">
            <a:avLst/>
          </a:prstGeom>
          <a:noFill/>
          <a:ln>
            <a:noFill/>
          </a:ln>
        </p:spPr>
        <p:txBody>
          <a:bodyPr lIns="0" tIns="12240" rIns="0" bIns="0"/>
          <a:lstStyle/>
          <a:p>
            <a:pPr marL="12600">
              <a:lnSpc>
                <a:spcPct val="100000"/>
              </a:lnSpc>
              <a:spcBef>
                <a:spcPts val="96"/>
              </a:spcBef>
            </a:pPr>
            <a:r>
              <a:rPr lang="en-IN" sz="4000" spc="-4" dirty="0">
                <a:solidFill>
                  <a:srgbClr val="FFFFFF"/>
                </a:solidFill>
                <a:latin typeface="Times New Roman" panose="02020603050405020304" pitchFamily="18" charset="0"/>
                <a:cs typeface="Times New Roman" panose="02020603050405020304" pitchFamily="18" charset="0"/>
              </a:rPr>
              <a:t>Logistic Regression</a:t>
            </a:r>
            <a:endParaRPr lang="en-IN" sz="4000" b="0" strike="noStrike" spc="-1" dirty="0">
              <a:latin typeface="Times New Roman" panose="02020603050405020304" pitchFamily="18" charset="0"/>
              <a:cs typeface="Times New Roman" panose="02020603050405020304" pitchFamily="18" charset="0"/>
            </a:endParaRPr>
          </a:p>
        </p:txBody>
      </p:sp>
      <p:sp>
        <p:nvSpPr>
          <p:cNvPr id="259" name="CustomShape 4"/>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60" name="CustomShape 5"/>
          <p:cNvSpPr/>
          <p:nvPr/>
        </p:nvSpPr>
        <p:spPr>
          <a:xfrm>
            <a:off x="10810080" y="99936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spc="-1" dirty="0">
                <a:solidFill>
                  <a:srgbClr val="FFFFFF"/>
                </a:solidFill>
                <a:latin typeface="Times New Roman" panose="02020603050405020304" pitchFamily="18" charset="0"/>
                <a:cs typeface="Times New Roman" panose="02020603050405020304" pitchFamily="18" charset="0"/>
              </a:rPr>
              <a:t>15</a:t>
            </a:r>
            <a:endParaRPr lang="en-IN" sz="3600" b="0"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D814E39-2E77-476B-BAB9-841C27D9BF7A}"/>
              </a:ext>
            </a:extLst>
          </p:cNvPr>
          <p:cNvSpPr txBox="1"/>
          <p:nvPr/>
        </p:nvSpPr>
        <p:spPr>
          <a:xfrm>
            <a:off x="490681" y="2426040"/>
            <a:ext cx="4696462" cy="341632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Very efficient and does not require too many computational resources</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Highly interpretable</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Doesn’t require input features to be scaled</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Doesn’t require any tuning and easy to regularize, </a:t>
            </a:r>
          </a:p>
          <a:p>
            <a:pPr marL="285750" indent="-2857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Outputs well-calibrated predicted probabilities</a:t>
            </a:r>
          </a:p>
        </p:txBody>
      </p:sp>
      <p:pic>
        <p:nvPicPr>
          <p:cNvPr id="3" name="Picture 2">
            <a:extLst>
              <a:ext uri="{FF2B5EF4-FFF2-40B4-BE49-F238E27FC236}">
                <a16:creationId xmlns:a16="http://schemas.microsoft.com/office/drawing/2014/main" id="{03924A35-8A4F-4712-81F6-4BF934F1FB02}"/>
              </a:ext>
            </a:extLst>
          </p:cNvPr>
          <p:cNvPicPr>
            <a:picLocks noChangeAspect="1"/>
          </p:cNvPicPr>
          <p:nvPr/>
        </p:nvPicPr>
        <p:blipFill>
          <a:blip r:embed="rId2"/>
          <a:stretch>
            <a:fillRect/>
          </a:stretch>
        </p:blipFill>
        <p:spPr>
          <a:xfrm>
            <a:off x="6596265" y="2970988"/>
            <a:ext cx="4791075" cy="1495425"/>
          </a:xfrm>
          <a:prstGeom prst="rect">
            <a:avLst/>
          </a:prstGeom>
        </p:spPr>
      </p:pic>
      <p:sp>
        <p:nvSpPr>
          <p:cNvPr id="12" name="TextBox 11">
            <a:extLst>
              <a:ext uri="{FF2B5EF4-FFF2-40B4-BE49-F238E27FC236}">
                <a16:creationId xmlns:a16="http://schemas.microsoft.com/office/drawing/2014/main" id="{E6DB9CAB-F8A0-441F-8450-D1A44C650D30}"/>
              </a:ext>
            </a:extLst>
          </p:cNvPr>
          <p:cNvSpPr txBox="1"/>
          <p:nvPr/>
        </p:nvSpPr>
        <p:spPr>
          <a:xfrm>
            <a:off x="5478087" y="5170516"/>
            <a:ext cx="1978429"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E28C934-CE96-46BF-BCAD-CD5A8944199C}"/>
              </a:ext>
            </a:extLst>
          </p:cNvPr>
          <p:cNvSpPr txBox="1"/>
          <p:nvPr/>
        </p:nvSpPr>
        <p:spPr>
          <a:xfrm>
            <a:off x="5630487" y="5322916"/>
            <a:ext cx="1978429"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CD068A9-6992-4CA2-98E2-60640CA360C6}"/>
              </a:ext>
            </a:extLst>
          </p:cNvPr>
          <p:cNvSpPr txBox="1"/>
          <p:nvPr/>
        </p:nvSpPr>
        <p:spPr>
          <a:xfrm>
            <a:off x="3262515" y="6039779"/>
            <a:ext cx="66675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Testing Accuracy: 0.7668406661695252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2"/>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76" name="CustomShape 3"/>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277" name="TextShape 4"/>
          <p:cNvSpPr txBox="1"/>
          <p:nvPr/>
        </p:nvSpPr>
        <p:spPr>
          <a:xfrm>
            <a:off x="758520" y="894600"/>
            <a:ext cx="429336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Model</a:t>
            </a:r>
            <a:r>
              <a:rPr lang="en-IN" sz="4000" b="0" strike="noStrike" spc="-63" dirty="0">
                <a:solidFill>
                  <a:srgbClr val="FFFFFF"/>
                </a:solidFill>
                <a:latin typeface="Times New Roman" panose="02020603050405020304" pitchFamily="18" charset="0"/>
                <a:cs typeface="Times New Roman" panose="02020603050405020304" pitchFamily="18" charset="0"/>
              </a:rPr>
              <a:t> </a:t>
            </a:r>
            <a:r>
              <a:rPr lang="en-IN" sz="4000" b="0" strike="noStrike" spc="-1" dirty="0">
                <a:solidFill>
                  <a:srgbClr val="FFFFFF"/>
                </a:solidFill>
                <a:latin typeface="Times New Roman" panose="02020603050405020304" pitchFamily="18" charset="0"/>
                <a:cs typeface="Times New Roman" panose="02020603050405020304" pitchFamily="18" charset="0"/>
              </a:rPr>
              <a:t>Evaluation</a:t>
            </a:r>
            <a:endParaRPr lang="en-IN" sz="4000" b="0" strike="noStrike" spc="-1" dirty="0">
              <a:latin typeface="Times New Roman" panose="02020603050405020304" pitchFamily="18" charset="0"/>
              <a:cs typeface="Times New Roman" panose="02020603050405020304" pitchFamily="18" charset="0"/>
            </a:endParaRPr>
          </a:p>
        </p:txBody>
      </p:sp>
      <p:sp>
        <p:nvSpPr>
          <p:cNvPr id="278" name="CustomShape 5"/>
          <p:cNvSpPr/>
          <p:nvPr/>
        </p:nvSpPr>
        <p:spPr>
          <a:xfrm>
            <a:off x="10810080" y="99936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1" dirty="0">
                <a:solidFill>
                  <a:srgbClr val="FFFFFF"/>
                </a:solidFill>
                <a:latin typeface="Times New Roman" panose="02020603050405020304" pitchFamily="18" charset="0"/>
                <a:cs typeface="Times New Roman" panose="02020603050405020304" pitchFamily="18" charset="0"/>
              </a:rPr>
              <a:t>16</a:t>
            </a:r>
            <a:endParaRPr lang="en-IN" sz="3200" b="0" strike="noStrike" spc="-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6B2178-269D-41F3-8EFB-AC928416B0F8}"/>
              </a:ext>
            </a:extLst>
          </p:cNvPr>
          <p:cNvPicPr>
            <a:picLocks noChangeAspect="1"/>
          </p:cNvPicPr>
          <p:nvPr/>
        </p:nvPicPr>
        <p:blipFill>
          <a:blip r:embed="rId2"/>
          <a:stretch>
            <a:fillRect/>
          </a:stretch>
        </p:blipFill>
        <p:spPr>
          <a:xfrm>
            <a:off x="758520" y="2534040"/>
            <a:ext cx="5210175" cy="1905000"/>
          </a:xfrm>
          <a:prstGeom prst="rect">
            <a:avLst/>
          </a:prstGeom>
        </p:spPr>
      </p:pic>
      <p:sp>
        <p:nvSpPr>
          <p:cNvPr id="2" name="TextBox 1">
            <a:extLst>
              <a:ext uri="{FF2B5EF4-FFF2-40B4-BE49-F238E27FC236}">
                <a16:creationId xmlns:a16="http://schemas.microsoft.com/office/drawing/2014/main" id="{60A7783F-7438-4388-B2B5-A21C7E5879FA}"/>
              </a:ext>
            </a:extLst>
          </p:cNvPr>
          <p:cNvSpPr txBox="1"/>
          <p:nvPr/>
        </p:nvSpPr>
        <p:spPr>
          <a:xfrm flipH="1">
            <a:off x="758520" y="4879801"/>
            <a:ext cx="105858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can see that Logistic Regression Model performs the best, but other models are not far off. The reason might be because Logistic Regression model has well calibrated predicted probabilities.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822680" y="1055160"/>
            <a:ext cx="509040" cy="50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980"/>
              </a:lnSpc>
            </a:pPr>
            <a:r>
              <a:rPr lang="en-IN" sz="3600" b="0" strike="noStrike" spc="-1">
                <a:solidFill>
                  <a:srgbClr val="FFFFFF"/>
                </a:solidFill>
                <a:latin typeface="Times New Roman" panose="02020603050405020304" pitchFamily="18" charset="0"/>
                <a:cs typeface="Times New Roman" panose="02020603050405020304" pitchFamily="18" charset="0"/>
              </a:rPr>
              <a:t>27</a:t>
            </a:r>
            <a:endParaRPr lang="en-IN" sz="3600" b="0" strike="noStrike" spc="-1">
              <a:latin typeface="Times New Roman" panose="02020603050405020304" pitchFamily="18" charset="0"/>
              <a:cs typeface="Times New Roman" panose="02020603050405020304" pitchFamily="18" charset="0"/>
            </a:endParaRPr>
          </a:p>
        </p:txBody>
      </p:sp>
      <p:sp>
        <p:nvSpPr>
          <p:cNvPr id="295" name="CustomShape 2"/>
          <p:cNvSpPr/>
          <p:nvPr/>
        </p:nvSpPr>
        <p:spPr>
          <a:xfrm>
            <a:off x="0" y="22392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96" name="CustomShape 3"/>
          <p:cNvSpPr/>
          <p:nvPr/>
        </p:nvSpPr>
        <p:spPr>
          <a:xfrm>
            <a:off x="10585800" y="22392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97" name="CustomShape 4"/>
          <p:cNvSpPr/>
          <p:nvPr/>
        </p:nvSpPr>
        <p:spPr>
          <a:xfrm>
            <a:off x="10810080" y="61488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4" dirty="0">
                <a:solidFill>
                  <a:srgbClr val="FFFFFF"/>
                </a:solidFill>
                <a:latin typeface="Times New Roman" panose="02020603050405020304" pitchFamily="18" charset="0"/>
                <a:cs typeface="Times New Roman" panose="02020603050405020304" pitchFamily="18" charset="0"/>
              </a:rPr>
              <a:t>17</a:t>
            </a:r>
            <a:endParaRPr lang="en-IN" sz="3200" b="0" strike="noStrike" spc="-1" dirty="0">
              <a:latin typeface="Times New Roman" panose="02020603050405020304" pitchFamily="18" charset="0"/>
              <a:cs typeface="Times New Roman" panose="02020603050405020304" pitchFamily="18" charset="0"/>
            </a:endParaRPr>
          </a:p>
        </p:txBody>
      </p:sp>
      <p:sp>
        <p:nvSpPr>
          <p:cNvPr id="298" name="TextShape 5"/>
          <p:cNvSpPr txBox="1"/>
          <p:nvPr/>
        </p:nvSpPr>
        <p:spPr>
          <a:xfrm>
            <a:off x="758520" y="509760"/>
            <a:ext cx="270540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Result</a:t>
            </a:r>
            <a:endParaRPr lang="en-IN" sz="4000" b="0" strike="noStrike" spc="-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722121E-2E3D-478E-A496-9945EE814D36}"/>
              </a:ext>
            </a:extLst>
          </p:cNvPr>
          <p:cNvPicPr/>
          <p:nvPr/>
        </p:nvPicPr>
        <p:blipFill>
          <a:blip r:embed="rId2">
            <a:extLst>
              <a:ext uri="{28A0092B-C50C-407E-A947-70E740481C1C}">
                <a14:useLocalDpi xmlns:a14="http://schemas.microsoft.com/office/drawing/2010/main" val="0"/>
              </a:ext>
            </a:extLst>
          </a:blip>
          <a:stretch>
            <a:fillRect/>
          </a:stretch>
        </p:blipFill>
        <p:spPr>
          <a:xfrm>
            <a:off x="7482090" y="2517222"/>
            <a:ext cx="3905250" cy="3547745"/>
          </a:xfrm>
          <a:prstGeom prst="rect">
            <a:avLst/>
          </a:prstGeom>
        </p:spPr>
      </p:pic>
      <p:sp>
        <p:nvSpPr>
          <p:cNvPr id="2" name="Rectangle 1">
            <a:extLst>
              <a:ext uri="{FF2B5EF4-FFF2-40B4-BE49-F238E27FC236}">
                <a16:creationId xmlns:a16="http://schemas.microsoft.com/office/drawing/2014/main" id="{B72071CB-8EC6-4227-86EC-BE7BDBE2128A}"/>
              </a:ext>
            </a:extLst>
          </p:cNvPr>
          <p:cNvSpPr/>
          <p:nvPr/>
        </p:nvSpPr>
        <p:spPr>
          <a:xfrm>
            <a:off x="758520" y="2149920"/>
            <a:ext cx="6096000" cy="1477328"/>
          </a:xfrm>
          <a:prstGeom prst="rect">
            <a:avLst/>
          </a:prstGeom>
        </p:spPr>
        <p:txBody>
          <a:bodyPr>
            <a:spAutoFit/>
          </a:bodyPr>
          <a:lstStyle/>
          <a:p>
            <a:pPr marL="63500" marR="0">
              <a:spcBef>
                <a:spcPts val="5"/>
              </a:spcBef>
              <a:spcAft>
                <a:spcPts val="0"/>
              </a:spcAft>
            </a:pPr>
            <a:r>
              <a:rPr lang="en-US" kern="0" dirty="0">
                <a:latin typeface="Times New Roman" panose="02020603050405020304" pitchFamily="18" charset="0"/>
                <a:ea typeface="Times New Roman" panose="02020603050405020304" pitchFamily="18" charset="0"/>
              </a:rPr>
              <a:t>We were able to get an accuracy of nearly 76 % with the help of Logistic Regression, which is very good in real time analysis to verify our accuracy. Below is classification report for Logistic regression to show the precisions, recalls and f1-score for more details:</a:t>
            </a:r>
            <a:endParaRPr lang="en-US" sz="2400" b="1" kern="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2862F3CE-F4CF-4B4C-A3BB-413F31CA18F5}"/>
              </a:ext>
            </a:extLst>
          </p:cNvPr>
          <p:cNvPicPr/>
          <p:nvPr/>
        </p:nvPicPr>
        <p:blipFill>
          <a:blip r:embed="rId3">
            <a:extLst>
              <a:ext uri="{28A0092B-C50C-407E-A947-70E740481C1C}">
                <a14:useLocalDpi xmlns:a14="http://schemas.microsoft.com/office/drawing/2010/main" val="0"/>
              </a:ext>
            </a:extLst>
          </a:blip>
          <a:stretch>
            <a:fillRect/>
          </a:stretch>
        </p:blipFill>
        <p:spPr>
          <a:xfrm>
            <a:off x="1432872" y="4746560"/>
            <a:ext cx="4062095" cy="150495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77" name="CustomShape 2"/>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178" name="TextShape 3"/>
          <p:cNvSpPr txBox="1"/>
          <p:nvPr/>
        </p:nvSpPr>
        <p:spPr>
          <a:xfrm>
            <a:off x="758520" y="894600"/>
            <a:ext cx="2265480" cy="1354320"/>
          </a:xfrm>
          <a:prstGeom prst="rect">
            <a:avLst/>
          </a:prstGeom>
          <a:noFill/>
          <a:ln>
            <a:noFill/>
          </a:ln>
        </p:spPr>
        <p:txBody>
          <a:bodyPr lIns="0" tIns="13320" rIns="0" bIns="0"/>
          <a:lstStyle/>
          <a:p>
            <a:pPr marL="12600">
              <a:lnSpc>
                <a:spcPct val="100000"/>
              </a:lnSpc>
              <a:spcBef>
                <a:spcPts val="105"/>
              </a:spcBef>
            </a:pPr>
            <a:r>
              <a:rPr lang="en-IN" sz="4000" b="0" strike="noStrike" spc="-1" dirty="0">
                <a:solidFill>
                  <a:srgbClr val="FFFFFF"/>
                </a:solidFill>
                <a:latin typeface="Times New Roman" panose="02020603050405020304" pitchFamily="18" charset="0"/>
                <a:cs typeface="Times New Roman" panose="02020603050405020304" pitchFamily="18" charset="0"/>
              </a:rPr>
              <a:t>Ag</a:t>
            </a:r>
            <a:r>
              <a:rPr lang="en-IN" sz="4000" b="0" strike="noStrike" spc="-12" dirty="0">
                <a:solidFill>
                  <a:srgbClr val="FFFFFF"/>
                </a:solidFill>
                <a:latin typeface="Times New Roman" panose="02020603050405020304" pitchFamily="18" charset="0"/>
                <a:cs typeface="Times New Roman" panose="02020603050405020304" pitchFamily="18" charset="0"/>
              </a:rPr>
              <a:t>e</a:t>
            </a:r>
            <a:r>
              <a:rPr lang="en-IN" sz="4000" b="0" strike="noStrike" spc="-4" dirty="0">
                <a:solidFill>
                  <a:srgbClr val="FFFFFF"/>
                </a:solidFill>
                <a:latin typeface="Times New Roman" panose="02020603050405020304" pitchFamily="18" charset="0"/>
                <a:cs typeface="Times New Roman" panose="02020603050405020304" pitchFamily="18" charset="0"/>
              </a:rPr>
              <a:t>nda</a:t>
            </a:r>
            <a:endParaRPr lang="en-IN" sz="4000" b="0" strike="noStrike" spc="-1" dirty="0">
              <a:latin typeface="Times New Roman" panose="02020603050405020304" pitchFamily="18" charset="0"/>
              <a:cs typeface="Times New Roman" panose="02020603050405020304" pitchFamily="18" charset="0"/>
            </a:endParaRPr>
          </a:p>
        </p:txBody>
      </p:sp>
      <p:sp>
        <p:nvSpPr>
          <p:cNvPr id="179" name="CustomShape 4"/>
          <p:cNvSpPr/>
          <p:nvPr/>
        </p:nvSpPr>
        <p:spPr>
          <a:xfrm>
            <a:off x="921960" y="2236320"/>
            <a:ext cx="4610520" cy="438228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390600" indent="-378000">
              <a:lnSpc>
                <a:spcPct val="100000"/>
              </a:lnSpc>
              <a:spcBef>
                <a:spcPts val="105"/>
              </a:spcBef>
              <a:buClr>
                <a:srgbClr val="006FC0"/>
              </a:buClr>
              <a:buSzPct val="150000"/>
              <a:buFont typeface="Wingdings" charset="2"/>
              <a:buChar char=""/>
            </a:pPr>
            <a:r>
              <a:rPr lang="en-IN" sz="3200" b="0" strike="noStrike" spc="-1" dirty="0">
                <a:solidFill>
                  <a:srgbClr val="FFFFFF"/>
                </a:solidFill>
                <a:latin typeface="Times New Roman" panose="02020603050405020304" pitchFamily="18" charset="0"/>
                <a:cs typeface="Times New Roman" panose="02020603050405020304" pitchFamily="18" charset="0"/>
              </a:rPr>
              <a:t>Abstract</a:t>
            </a:r>
            <a:endParaRPr lang="en-IN" sz="3200" b="0" strike="noStrike" spc="-1" dirty="0">
              <a:latin typeface="Times New Roman" panose="02020603050405020304" pitchFamily="18" charset="0"/>
              <a:cs typeface="Times New Roman" panose="02020603050405020304" pitchFamily="18" charset="0"/>
            </a:endParaRPr>
          </a:p>
          <a:p>
            <a:pPr marL="413280" indent="-401040">
              <a:lnSpc>
                <a:spcPct val="100000"/>
              </a:lnSpc>
              <a:spcBef>
                <a:spcPts val="609"/>
              </a:spcBef>
              <a:buClr>
                <a:srgbClr val="006FC0"/>
              </a:buClr>
              <a:buSzPct val="150000"/>
              <a:buFont typeface="Wingdings" charset="2"/>
              <a:buChar char=""/>
            </a:pPr>
            <a:r>
              <a:rPr lang="en-IN" sz="3200" b="0" strike="noStrike" spc="-4" dirty="0">
                <a:solidFill>
                  <a:srgbClr val="FFFFFF"/>
                </a:solidFill>
                <a:latin typeface="Times New Roman" panose="02020603050405020304" pitchFamily="18" charset="0"/>
                <a:cs typeface="Times New Roman" panose="02020603050405020304" pitchFamily="18" charset="0"/>
              </a:rPr>
              <a:t>Introduction</a:t>
            </a:r>
            <a:endParaRPr lang="en-IN" sz="3200" b="0" strike="noStrike" spc="-1" dirty="0">
              <a:latin typeface="Times New Roman" panose="02020603050405020304" pitchFamily="18" charset="0"/>
              <a:cs typeface="Times New Roman" panose="02020603050405020304" pitchFamily="18" charset="0"/>
            </a:endParaRPr>
          </a:p>
          <a:p>
            <a:pPr marL="413280" indent="-401040">
              <a:spcBef>
                <a:spcPts val="615"/>
              </a:spcBef>
              <a:buClr>
                <a:srgbClr val="006FC0"/>
              </a:buClr>
              <a:buSzPct val="150000"/>
              <a:buFont typeface="Wingdings" charset="2"/>
              <a:buChar char=""/>
            </a:pPr>
            <a:r>
              <a:rPr lang="en-IN" sz="3200" spc="-18" dirty="0">
                <a:solidFill>
                  <a:srgbClr val="FFFFFF"/>
                </a:solidFill>
                <a:latin typeface="Times New Roman" panose="02020603050405020304" pitchFamily="18" charset="0"/>
                <a:cs typeface="Times New Roman" panose="02020603050405020304" pitchFamily="18" charset="0"/>
              </a:rPr>
              <a:t>Problem</a:t>
            </a:r>
            <a:r>
              <a:rPr lang="en-IN" sz="3200" spc="-4" dirty="0">
                <a:solidFill>
                  <a:srgbClr val="FFFFFF"/>
                </a:solidFill>
                <a:latin typeface="Times New Roman" panose="02020603050405020304" pitchFamily="18" charset="0"/>
                <a:cs typeface="Times New Roman" panose="02020603050405020304" pitchFamily="18" charset="0"/>
              </a:rPr>
              <a:t> </a:t>
            </a:r>
            <a:r>
              <a:rPr lang="en-IN" sz="3200" spc="-1" dirty="0">
                <a:solidFill>
                  <a:srgbClr val="FFFFFF"/>
                </a:solidFill>
                <a:latin typeface="Times New Roman" panose="02020603050405020304" pitchFamily="18" charset="0"/>
                <a:cs typeface="Times New Roman" panose="02020603050405020304" pitchFamily="18" charset="0"/>
              </a:rPr>
              <a:t>Statement</a:t>
            </a:r>
            <a:endParaRPr lang="en-IN" sz="3200" b="0" strike="noStrike" spc="-4" dirty="0">
              <a:solidFill>
                <a:srgbClr val="FFFFFF"/>
              </a:solidFill>
              <a:latin typeface="Times New Roman" panose="02020603050405020304" pitchFamily="18" charset="0"/>
              <a:cs typeface="Times New Roman" panose="02020603050405020304" pitchFamily="18" charset="0"/>
            </a:endParaRPr>
          </a:p>
          <a:p>
            <a:pPr marL="413280" indent="-401040">
              <a:lnSpc>
                <a:spcPct val="100000"/>
              </a:lnSpc>
              <a:spcBef>
                <a:spcPts val="615"/>
              </a:spcBef>
              <a:buClr>
                <a:srgbClr val="006FC0"/>
              </a:buClr>
              <a:buSzPct val="150000"/>
              <a:buFont typeface="Wingdings" charset="2"/>
              <a:buChar char=""/>
            </a:pPr>
            <a:r>
              <a:rPr lang="en-IN" sz="3200" b="0" strike="noStrike" spc="-4" dirty="0">
                <a:solidFill>
                  <a:srgbClr val="FFFFFF"/>
                </a:solidFill>
                <a:latin typeface="Times New Roman" panose="02020603050405020304" pitchFamily="18" charset="0"/>
                <a:cs typeface="Times New Roman" panose="02020603050405020304" pitchFamily="18" charset="0"/>
              </a:rPr>
              <a:t>Data</a:t>
            </a:r>
            <a:r>
              <a:rPr lang="en-IN" sz="3200" b="0" strike="noStrike" spc="-9" dirty="0">
                <a:solidFill>
                  <a:srgbClr val="FFFFFF"/>
                </a:solidFill>
                <a:latin typeface="Times New Roman" panose="02020603050405020304" pitchFamily="18" charset="0"/>
                <a:cs typeface="Times New Roman" panose="02020603050405020304" pitchFamily="18" charset="0"/>
              </a:rPr>
              <a:t> </a:t>
            </a:r>
            <a:r>
              <a:rPr lang="en-IN" sz="3200" b="0" strike="noStrike" spc="-1" dirty="0">
                <a:solidFill>
                  <a:srgbClr val="FFFFFF"/>
                </a:solidFill>
                <a:latin typeface="Times New Roman" panose="02020603050405020304" pitchFamily="18" charset="0"/>
                <a:cs typeface="Times New Roman" panose="02020603050405020304" pitchFamily="18" charset="0"/>
              </a:rPr>
              <a:t>Description</a:t>
            </a:r>
            <a:endParaRPr lang="en-IN" sz="3200" b="0" strike="noStrike" spc="-1" dirty="0">
              <a:latin typeface="Times New Roman" panose="02020603050405020304" pitchFamily="18" charset="0"/>
              <a:cs typeface="Times New Roman" panose="02020603050405020304" pitchFamily="18" charset="0"/>
            </a:endParaRPr>
          </a:p>
          <a:p>
            <a:pPr marL="413280" indent="-401040">
              <a:lnSpc>
                <a:spcPct val="100000"/>
              </a:lnSpc>
              <a:spcBef>
                <a:spcPts val="615"/>
              </a:spcBef>
              <a:buClr>
                <a:srgbClr val="006FC0"/>
              </a:buClr>
              <a:buSzPct val="150000"/>
              <a:buFont typeface="Wingdings" charset="2"/>
              <a:buChar char=""/>
            </a:pPr>
            <a:r>
              <a:rPr lang="en-IN" sz="3200" b="0" strike="noStrike" spc="-4" dirty="0">
                <a:solidFill>
                  <a:srgbClr val="FFFFFF"/>
                </a:solidFill>
                <a:latin typeface="Times New Roman" panose="02020603050405020304" pitchFamily="18" charset="0"/>
                <a:cs typeface="Times New Roman" panose="02020603050405020304" pitchFamily="18" charset="0"/>
              </a:rPr>
              <a:t>Methodology</a:t>
            </a:r>
            <a:endParaRPr lang="en-IN" sz="3200" b="0" strike="noStrike" spc="-1" dirty="0">
              <a:latin typeface="Times New Roman" panose="02020603050405020304" pitchFamily="18" charset="0"/>
              <a:cs typeface="Times New Roman" panose="02020603050405020304" pitchFamily="18" charset="0"/>
            </a:endParaRPr>
          </a:p>
          <a:p>
            <a:pPr marL="413280" indent="-401040">
              <a:lnSpc>
                <a:spcPct val="100000"/>
              </a:lnSpc>
              <a:spcBef>
                <a:spcPts val="615"/>
              </a:spcBef>
              <a:buClr>
                <a:srgbClr val="006FC0"/>
              </a:buClr>
              <a:buSzPct val="150000"/>
              <a:buFont typeface="Wingdings" charset="2"/>
              <a:buChar char=""/>
            </a:pPr>
            <a:r>
              <a:rPr lang="en-IN" sz="3200" b="0" strike="noStrike" spc="-4" dirty="0">
                <a:solidFill>
                  <a:srgbClr val="FFFFFF"/>
                </a:solidFill>
                <a:latin typeface="Times New Roman" panose="02020603050405020304" pitchFamily="18" charset="0"/>
                <a:cs typeface="Times New Roman" panose="02020603050405020304" pitchFamily="18" charset="0"/>
              </a:rPr>
              <a:t>Discussions and</a:t>
            </a:r>
            <a:r>
              <a:rPr lang="en-IN" sz="3200" b="0" strike="noStrike" spc="-29" dirty="0">
                <a:solidFill>
                  <a:srgbClr val="FFFFFF"/>
                </a:solidFill>
                <a:latin typeface="Times New Roman" panose="02020603050405020304" pitchFamily="18" charset="0"/>
                <a:cs typeface="Times New Roman" panose="02020603050405020304" pitchFamily="18" charset="0"/>
              </a:rPr>
              <a:t> </a:t>
            </a:r>
            <a:r>
              <a:rPr lang="en-IN" sz="3200" b="0" strike="noStrike" spc="-24" dirty="0">
                <a:solidFill>
                  <a:srgbClr val="FFFFFF"/>
                </a:solidFill>
                <a:latin typeface="Times New Roman" panose="02020603050405020304" pitchFamily="18" charset="0"/>
                <a:cs typeface="Times New Roman" panose="02020603050405020304" pitchFamily="18" charset="0"/>
              </a:rPr>
              <a:t>Results</a:t>
            </a:r>
            <a:endParaRPr lang="en-IN" sz="3200" b="0" strike="noStrike" spc="-1" dirty="0">
              <a:latin typeface="Times New Roman" panose="02020603050405020304" pitchFamily="18" charset="0"/>
              <a:cs typeface="Times New Roman" panose="02020603050405020304" pitchFamily="18" charset="0"/>
            </a:endParaRPr>
          </a:p>
          <a:p>
            <a:pPr marL="413280" indent="-401040">
              <a:lnSpc>
                <a:spcPct val="100000"/>
              </a:lnSpc>
              <a:spcBef>
                <a:spcPts val="624"/>
              </a:spcBef>
              <a:buClr>
                <a:srgbClr val="006FC0"/>
              </a:buClr>
              <a:buSzPct val="150000"/>
              <a:buFont typeface="Wingdings" charset="2"/>
              <a:buChar char=""/>
            </a:pPr>
            <a:r>
              <a:rPr lang="en-IN" sz="3200" b="0" strike="noStrike" spc="-4" dirty="0">
                <a:solidFill>
                  <a:srgbClr val="FFFFFF"/>
                </a:solidFill>
                <a:latin typeface="Times New Roman" panose="02020603050405020304" pitchFamily="18" charset="0"/>
                <a:cs typeface="Times New Roman" panose="02020603050405020304" pitchFamily="18" charset="0"/>
              </a:rPr>
              <a:t>Conclusions</a:t>
            </a:r>
            <a:endParaRPr lang="en-IN" sz="3200" b="0" strike="noStrike" spc="-1" dirty="0">
              <a:latin typeface="Times New Roman" panose="02020603050405020304" pitchFamily="18" charset="0"/>
              <a:cs typeface="Times New Roman" panose="02020603050405020304" pitchFamily="18" charset="0"/>
            </a:endParaRPr>
          </a:p>
        </p:txBody>
      </p:sp>
      <p:sp>
        <p:nvSpPr>
          <p:cNvPr id="180" name="CustomShape 5"/>
          <p:cNvSpPr/>
          <p:nvPr/>
        </p:nvSpPr>
        <p:spPr>
          <a:xfrm>
            <a:off x="10810080" y="999360"/>
            <a:ext cx="27972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b="0" strike="noStrike" spc="-1">
                <a:solidFill>
                  <a:srgbClr val="FFFFFF"/>
                </a:solidFill>
                <a:latin typeface="Times New Roman" panose="02020603050405020304" pitchFamily="18" charset="0"/>
                <a:cs typeface="Times New Roman" panose="02020603050405020304" pitchFamily="18" charset="0"/>
              </a:rPr>
              <a:t>2</a:t>
            </a:r>
            <a:endParaRPr lang="en-IN" sz="3600" b="0" strike="noStrike" spc="-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822680" y="1055160"/>
            <a:ext cx="509040" cy="50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980"/>
              </a:lnSpc>
            </a:pPr>
            <a:r>
              <a:rPr lang="en-IN" sz="3600" b="0" strike="noStrike" spc="-1">
                <a:solidFill>
                  <a:srgbClr val="FFFFFF"/>
                </a:solidFill>
                <a:latin typeface="Times New Roman" panose="02020603050405020304" pitchFamily="18" charset="0"/>
                <a:cs typeface="Times New Roman" panose="02020603050405020304" pitchFamily="18" charset="0"/>
              </a:rPr>
              <a:t>27</a:t>
            </a:r>
            <a:endParaRPr lang="en-IN" sz="3600" b="0" strike="noStrike" spc="-1">
              <a:latin typeface="Times New Roman" panose="02020603050405020304" pitchFamily="18" charset="0"/>
              <a:cs typeface="Times New Roman" panose="02020603050405020304" pitchFamily="18" charset="0"/>
            </a:endParaRPr>
          </a:p>
        </p:txBody>
      </p:sp>
      <p:sp>
        <p:nvSpPr>
          <p:cNvPr id="295" name="CustomShape 2"/>
          <p:cNvSpPr/>
          <p:nvPr/>
        </p:nvSpPr>
        <p:spPr>
          <a:xfrm>
            <a:off x="0" y="22392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96" name="CustomShape 3"/>
          <p:cNvSpPr/>
          <p:nvPr/>
        </p:nvSpPr>
        <p:spPr>
          <a:xfrm>
            <a:off x="10585800" y="22392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97" name="CustomShape 4"/>
          <p:cNvSpPr/>
          <p:nvPr/>
        </p:nvSpPr>
        <p:spPr>
          <a:xfrm>
            <a:off x="10810080" y="61488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4" dirty="0">
                <a:solidFill>
                  <a:srgbClr val="FFFFFF"/>
                </a:solidFill>
                <a:latin typeface="Times New Roman" panose="02020603050405020304" pitchFamily="18" charset="0"/>
                <a:cs typeface="Times New Roman" panose="02020603050405020304" pitchFamily="18" charset="0"/>
              </a:rPr>
              <a:t>18</a:t>
            </a:r>
            <a:endParaRPr lang="en-IN" sz="3200" b="0" strike="noStrike" spc="-1" dirty="0">
              <a:latin typeface="Times New Roman" panose="02020603050405020304" pitchFamily="18" charset="0"/>
              <a:cs typeface="Times New Roman" panose="02020603050405020304" pitchFamily="18" charset="0"/>
            </a:endParaRPr>
          </a:p>
        </p:txBody>
      </p:sp>
      <p:sp>
        <p:nvSpPr>
          <p:cNvPr id="298" name="TextShape 5"/>
          <p:cNvSpPr txBox="1"/>
          <p:nvPr/>
        </p:nvSpPr>
        <p:spPr>
          <a:xfrm>
            <a:off x="758520" y="509760"/>
            <a:ext cx="270540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Result</a:t>
            </a:r>
            <a:endParaRPr lang="en-IN" sz="4000" b="0" strike="noStrike" spc="-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041AA0F-6C8A-4489-9699-A4D78275600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999095" y="1708107"/>
            <a:ext cx="6985000" cy="5078730"/>
          </a:xfrm>
          <a:prstGeom prst="rect">
            <a:avLst/>
          </a:prstGeom>
        </p:spPr>
      </p:pic>
      <p:sp>
        <p:nvSpPr>
          <p:cNvPr id="3" name="Rectangle 2">
            <a:extLst>
              <a:ext uri="{FF2B5EF4-FFF2-40B4-BE49-F238E27FC236}">
                <a16:creationId xmlns:a16="http://schemas.microsoft.com/office/drawing/2014/main" id="{E23DA2E6-DC66-4736-B1BB-68DD269D1DDF}"/>
              </a:ext>
            </a:extLst>
          </p:cNvPr>
          <p:cNvSpPr/>
          <p:nvPr/>
        </p:nvSpPr>
        <p:spPr>
          <a:xfrm>
            <a:off x="758520" y="2518448"/>
            <a:ext cx="3589036" cy="1200329"/>
          </a:xfrm>
          <a:prstGeom prst="rect">
            <a:avLst/>
          </a:prstGeom>
        </p:spPr>
        <p:txBody>
          <a:bodyPr wrap="square">
            <a:spAutoFit/>
          </a:bodyPr>
          <a:lstStyle/>
          <a:p>
            <a:r>
              <a:rPr lang="en-US" dirty="0"/>
              <a:t>This chart shows us which features are most relevant in predicting readmission of patients</a:t>
            </a:r>
          </a:p>
        </p:txBody>
      </p:sp>
    </p:spTree>
    <p:extLst>
      <p:ext uri="{BB962C8B-B14F-4D97-AF65-F5344CB8AC3E}">
        <p14:creationId xmlns:p14="http://schemas.microsoft.com/office/powerpoint/2010/main" val="24542175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822680" y="1055160"/>
            <a:ext cx="509040" cy="50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980"/>
              </a:lnSpc>
            </a:pPr>
            <a:r>
              <a:rPr lang="en-IN" sz="3600" b="0" strike="noStrike" spc="-1">
                <a:solidFill>
                  <a:srgbClr val="FFFFFF"/>
                </a:solidFill>
                <a:latin typeface="Times New Roman" panose="02020603050405020304" pitchFamily="18" charset="0"/>
                <a:cs typeface="Times New Roman" panose="02020603050405020304" pitchFamily="18" charset="0"/>
              </a:rPr>
              <a:t>27</a:t>
            </a:r>
            <a:endParaRPr lang="en-IN" sz="3600" b="0" strike="noStrike" spc="-1">
              <a:latin typeface="Times New Roman" panose="02020603050405020304" pitchFamily="18" charset="0"/>
              <a:cs typeface="Times New Roman" panose="02020603050405020304" pitchFamily="18" charset="0"/>
            </a:endParaRPr>
          </a:p>
        </p:txBody>
      </p:sp>
      <p:sp>
        <p:nvSpPr>
          <p:cNvPr id="295" name="CustomShape 2"/>
          <p:cNvSpPr/>
          <p:nvPr/>
        </p:nvSpPr>
        <p:spPr>
          <a:xfrm>
            <a:off x="0" y="22392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96" name="CustomShape 3"/>
          <p:cNvSpPr/>
          <p:nvPr/>
        </p:nvSpPr>
        <p:spPr>
          <a:xfrm>
            <a:off x="10585800" y="22392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97" name="CustomShape 4"/>
          <p:cNvSpPr/>
          <p:nvPr/>
        </p:nvSpPr>
        <p:spPr>
          <a:xfrm>
            <a:off x="10810080" y="614880"/>
            <a:ext cx="53424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4" dirty="0">
                <a:solidFill>
                  <a:srgbClr val="FFFFFF"/>
                </a:solidFill>
                <a:latin typeface="Times New Roman" panose="02020603050405020304" pitchFamily="18" charset="0"/>
                <a:cs typeface="Times New Roman" panose="02020603050405020304" pitchFamily="18" charset="0"/>
              </a:rPr>
              <a:t>19</a:t>
            </a:r>
            <a:endParaRPr lang="en-IN" sz="3200" b="0" strike="noStrike" spc="-1" dirty="0">
              <a:latin typeface="Times New Roman" panose="02020603050405020304" pitchFamily="18" charset="0"/>
              <a:cs typeface="Times New Roman" panose="02020603050405020304" pitchFamily="18" charset="0"/>
            </a:endParaRPr>
          </a:p>
        </p:txBody>
      </p:sp>
      <p:sp>
        <p:nvSpPr>
          <p:cNvPr id="298" name="TextShape 5"/>
          <p:cNvSpPr txBox="1"/>
          <p:nvPr/>
        </p:nvSpPr>
        <p:spPr>
          <a:xfrm>
            <a:off x="758520" y="509760"/>
            <a:ext cx="270540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Conclusion</a:t>
            </a:r>
            <a:endParaRPr lang="en-IN" sz="4000" b="0" strike="noStrike" spc="-1" dirty="0">
              <a:latin typeface="Times New Roman" panose="02020603050405020304" pitchFamily="18" charset="0"/>
              <a:cs typeface="Times New Roman" panose="02020603050405020304" pitchFamily="18" charset="0"/>
            </a:endParaRPr>
          </a:p>
        </p:txBody>
      </p:sp>
      <p:sp>
        <p:nvSpPr>
          <p:cNvPr id="299" name="CustomShape 6"/>
          <p:cNvSpPr/>
          <p:nvPr/>
        </p:nvSpPr>
        <p:spPr>
          <a:xfrm>
            <a:off x="356417" y="1762494"/>
            <a:ext cx="11244455" cy="555624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Through this project, we created a machine learning model that is able to predict the patients with diabetes with highest risk of being readmitted within 30 days. </a:t>
            </a:r>
          </a:p>
          <a:p>
            <a:pPr marL="457200" indent="-457200">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The best model was Logistic regression classifier. The model was able to predict 76% of the treatments and helped to reduce readmission of patients.</a:t>
            </a:r>
          </a:p>
          <a:p>
            <a:pPr marL="457200" indent="-457200">
              <a:buFont typeface="Courier New" panose="02070309020205020404" pitchFamily="49" charset="0"/>
              <a:buChar char="o"/>
            </a:pPr>
            <a:endParaRPr lang="en-US" sz="2800" b="1" dirty="0">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We have also found that Age, number of medications, change in medication and time in the hospital are major factors that cause readmission.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7802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3">
            <a:extLst>
              <a:ext uri="{FF2B5EF4-FFF2-40B4-BE49-F238E27FC236}">
                <a16:creationId xmlns:a16="http://schemas.microsoft.com/office/drawing/2014/main" id="{BD4C1F98-A2B9-412B-87A4-B00886F17A47}"/>
              </a:ext>
            </a:extLst>
          </p:cNvPr>
          <p:cNvSpPr/>
          <p:nvPr/>
        </p:nvSpPr>
        <p:spPr>
          <a:xfrm>
            <a:off x="10585800" y="157418"/>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pic>
        <p:nvPicPr>
          <p:cNvPr id="10" name="Picture 9">
            <a:extLst>
              <a:ext uri="{FF2B5EF4-FFF2-40B4-BE49-F238E27FC236}">
                <a16:creationId xmlns:a16="http://schemas.microsoft.com/office/drawing/2014/main" id="{05665291-E1C9-4474-92A8-9FFB85D25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52" y="1682248"/>
            <a:ext cx="8454498" cy="5135652"/>
          </a:xfrm>
          <a:prstGeom prst="rect">
            <a:avLst/>
          </a:prstGeom>
        </p:spPr>
      </p:pic>
      <p:sp>
        <p:nvSpPr>
          <p:cNvPr id="11" name="CustomShape 2">
            <a:extLst>
              <a:ext uri="{FF2B5EF4-FFF2-40B4-BE49-F238E27FC236}">
                <a16:creationId xmlns:a16="http://schemas.microsoft.com/office/drawing/2014/main" id="{19AC0943-A0A0-4D66-8954-E8D1352AAFED}"/>
              </a:ext>
            </a:extLst>
          </p:cNvPr>
          <p:cNvSpPr/>
          <p:nvPr/>
        </p:nvSpPr>
        <p:spPr>
          <a:xfrm>
            <a:off x="-114591" y="22392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2" name="TextBox 11">
            <a:extLst>
              <a:ext uri="{FF2B5EF4-FFF2-40B4-BE49-F238E27FC236}">
                <a16:creationId xmlns:a16="http://schemas.microsoft.com/office/drawing/2014/main" id="{7D8C0496-0BA1-4C29-97E4-7BA9E66CA66B}"/>
              </a:ext>
            </a:extLst>
          </p:cNvPr>
          <p:cNvSpPr txBox="1"/>
          <p:nvPr/>
        </p:nvSpPr>
        <p:spPr>
          <a:xfrm>
            <a:off x="382385" y="554337"/>
            <a:ext cx="497101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8399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3"/>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84" name="CustomShape 4"/>
          <p:cNvSpPr/>
          <p:nvPr/>
        </p:nvSpPr>
        <p:spPr>
          <a:xfrm>
            <a:off x="10631940" y="649211"/>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185" name="TextShape 5"/>
          <p:cNvSpPr txBox="1"/>
          <p:nvPr/>
        </p:nvSpPr>
        <p:spPr>
          <a:xfrm>
            <a:off x="758520" y="894600"/>
            <a:ext cx="2481480" cy="1354320"/>
          </a:xfrm>
          <a:prstGeom prst="rect">
            <a:avLst/>
          </a:prstGeom>
          <a:noFill/>
          <a:ln>
            <a:noFill/>
          </a:ln>
        </p:spPr>
        <p:txBody>
          <a:bodyPr lIns="0" tIns="13320" rIns="0" bIns="0"/>
          <a:lstStyle/>
          <a:p>
            <a:pPr marL="12600">
              <a:lnSpc>
                <a:spcPct val="100000"/>
              </a:lnSpc>
              <a:spcBef>
                <a:spcPts val="105"/>
              </a:spcBef>
            </a:pPr>
            <a:r>
              <a:rPr lang="en-IN" sz="4000" b="0" strike="noStrike" spc="-1" dirty="0">
                <a:solidFill>
                  <a:srgbClr val="FFFFFF"/>
                </a:solidFill>
                <a:latin typeface="Times New Roman" panose="02020603050405020304" pitchFamily="18" charset="0"/>
                <a:cs typeface="Times New Roman" panose="02020603050405020304" pitchFamily="18" charset="0"/>
              </a:rPr>
              <a:t>A</a:t>
            </a:r>
            <a:r>
              <a:rPr lang="en-IN" sz="4000" b="0" strike="noStrike" spc="-12" dirty="0">
                <a:solidFill>
                  <a:srgbClr val="FFFFFF"/>
                </a:solidFill>
                <a:latin typeface="Times New Roman" panose="02020603050405020304" pitchFamily="18" charset="0"/>
                <a:cs typeface="Times New Roman" panose="02020603050405020304" pitchFamily="18" charset="0"/>
              </a:rPr>
              <a:t>b</a:t>
            </a:r>
            <a:r>
              <a:rPr lang="en-IN" sz="4000" b="0" strike="noStrike" spc="-1" dirty="0">
                <a:solidFill>
                  <a:srgbClr val="FFFFFF"/>
                </a:solidFill>
                <a:latin typeface="Times New Roman" panose="02020603050405020304" pitchFamily="18" charset="0"/>
                <a:cs typeface="Times New Roman" panose="02020603050405020304" pitchFamily="18" charset="0"/>
              </a:rPr>
              <a:t>str</a:t>
            </a:r>
            <a:r>
              <a:rPr lang="en-IN" sz="4000" b="0" strike="noStrike" spc="4" dirty="0">
                <a:solidFill>
                  <a:srgbClr val="FFFFFF"/>
                </a:solidFill>
                <a:latin typeface="Times New Roman" panose="02020603050405020304" pitchFamily="18" charset="0"/>
                <a:cs typeface="Times New Roman" panose="02020603050405020304" pitchFamily="18" charset="0"/>
              </a:rPr>
              <a:t>a</a:t>
            </a:r>
            <a:r>
              <a:rPr lang="en-IN" sz="4000" b="0" strike="noStrike" spc="-4" dirty="0">
                <a:solidFill>
                  <a:srgbClr val="FFFFFF"/>
                </a:solidFill>
                <a:latin typeface="Times New Roman" panose="02020603050405020304" pitchFamily="18" charset="0"/>
                <a:cs typeface="Times New Roman" panose="02020603050405020304" pitchFamily="18" charset="0"/>
              </a:rPr>
              <a:t>ct</a:t>
            </a:r>
            <a:endParaRPr lang="en-IN" sz="4000" b="0" strike="noStrike" spc="-1" dirty="0">
              <a:latin typeface="Times New Roman" panose="02020603050405020304" pitchFamily="18" charset="0"/>
              <a:cs typeface="Times New Roman" panose="02020603050405020304" pitchFamily="18" charset="0"/>
            </a:endParaRPr>
          </a:p>
        </p:txBody>
      </p:sp>
      <p:sp>
        <p:nvSpPr>
          <p:cNvPr id="186" name="CustomShape 6"/>
          <p:cNvSpPr/>
          <p:nvPr/>
        </p:nvSpPr>
        <p:spPr>
          <a:xfrm>
            <a:off x="191196" y="2561205"/>
            <a:ext cx="11247119" cy="40554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ts val="3169"/>
              </a:lnSpc>
              <a:spcBef>
                <a:spcPts val="96"/>
              </a:spcBef>
            </a:pPr>
            <a:r>
              <a:rPr lang="en-IN" sz="2600" strike="noStrike" spc="-4" dirty="0">
                <a:solidFill>
                  <a:srgbClr val="FFFFFF"/>
                </a:solidFill>
                <a:uFill>
                  <a:solidFill>
                    <a:srgbClr val="FFFFFF"/>
                  </a:solidFill>
                </a:uFill>
                <a:latin typeface="Times New Roman" panose="02020603050405020304" pitchFamily="18" charset="0"/>
                <a:cs typeface="Times New Roman" panose="02020603050405020304" pitchFamily="18" charset="0"/>
              </a:rPr>
              <a:t>Background</a:t>
            </a:r>
            <a:r>
              <a:rPr lang="en-IN" sz="2600" strike="noStrike" spc="-4" dirty="0">
                <a:solidFill>
                  <a:srgbClr val="FFFFFF"/>
                </a:solidFill>
                <a:latin typeface="Times New Roman" panose="02020603050405020304" pitchFamily="18" charset="0"/>
                <a:cs typeface="Times New Roman" panose="02020603050405020304" pitchFamily="18" charset="0"/>
              </a:rPr>
              <a:t>:	Alarmingly </a:t>
            </a:r>
            <a:r>
              <a:rPr lang="en-IN" sz="2600" strike="noStrike" spc="-9" dirty="0">
                <a:solidFill>
                  <a:srgbClr val="FFFFFF"/>
                </a:solidFill>
                <a:latin typeface="Times New Roman" panose="02020603050405020304" pitchFamily="18" charset="0"/>
                <a:cs typeface="Times New Roman" panose="02020603050405020304" pitchFamily="18" charset="0"/>
              </a:rPr>
              <a:t>high </a:t>
            </a:r>
            <a:r>
              <a:rPr lang="en-IN" sz="2600" strike="noStrike" spc="-4" dirty="0">
                <a:solidFill>
                  <a:srgbClr val="FFFFFF"/>
                </a:solidFill>
                <a:latin typeface="Times New Roman" panose="02020603050405020304" pitchFamily="18" charset="0"/>
                <a:cs typeface="Times New Roman" panose="02020603050405020304" pitchFamily="18" charset="0"/>
              </a:rPr>
              <a:t>risk of </a:t>
            </a:r>
            <a:r>
              <a:rPr lang="en-IN" sz="2600" strike="noStrike" spc="-9" dirty="0">
                <a:solidFill>
                  <a:srgbClr val="FFFFFF"/>
                </a:solidFill>
                <a:latin typeface="Times New Roman" panose="02020603050405020304" pitchFamily="18" charset="0"/>
                <a:cs typeface="Times New Roman" panose="02020603050405020304" pitchFamily="18" charset="0"/>
              </a:rPr>
              <a:t>readmissions </a:t>
            </a:r>
            <a:r>
              <a:rPr lang="en-IN" sz="2600" strike="noStrike" spc="-4" dirty="0">
                <a:solidFill>
                  <a:srgbClr val="FFFFFF"/>
                </a:solidFill>
                <a:latin typeface="Times New Roman" panose="02020603050405020304" pitchFamily="18" charset="0"/>
                <a:cs typeface="Times New Roman" panose="02020603050405020304" pitchFamily="18" charset="0"/>
              </a:rPr>
              <a:t>in </a:t>
            </a:r>
            <a:r>
              <a:rPr lang="en-IN" sz="2600" strike="noStrike" spc="-9" dirty="0">
                <a:solidFill>
                  <a:srgbClr val="FFFFFF"/>
                </a:solidFill>
                <a:latin typeface="Times New Roman" panose="02020603050405020304" pitchFamily="18" charset="0"/>
                <a:cs typeface="Times New Roman" panose="02020603050405020304" pitchFamily="18" charset="0"/>
              </a:rPr>
              <a:t>the</a:t>
            </a:r>
            <a:r>
              <a:rPr lang="en-IN" sz="2600" strike="noStrike" spc="-69" dirty="0">
                <a:solidFill>
                  <a:srgbClr val="FFFFFF"/>
                </a:solidFill>
                <a:latin typeface="Times New Roman" panose="02020603050405020304" pitchFamily="18" charset="0"/>
                <a:cs typeface="Times New Roman" panose="02020603050405020304" pitchFamily="18" charset="0"/>
              </a:rPr>
              <a:t> </a:t>
            </a:r>
            <a:r>
              <a:rPr lang="en-IN" sz="2600" strike="noStrike" spc="-9" dirty="0">
                <a:solidFill>
                  <a:srgbClr val="FFFFFF"/>
                </a:solidFill>
                <a:latin typeface="Times New Roman" panose="02020603050405020304" pitchFamily="18" charset="0"/>
                <a:cs typeface="Times New Roman" panose="02020603050405020304" pitchFamily="18" charset="0"/>
              </a:rPr>
              <a:t>US</a:t>
            </a:r>
            <a:endParaRPr lang="en-IN" sz="2600" strike="noStrike" spc="-1" dirty="0">
              <a:latin typeface="Times New Roman" panose="02020603050405020304" pitchFamily="18" charset="0"/>
              <a:cs typeface="Times New Roman" panose="02020603050405020304" pitchFamily="18" charset="0"/>
            </a:endParaRPr>
          </a:p>
          <a:p>
            <a:pPr>
              <a:lnSpc>
                <a:spcPts val="4799"/>
              </a:lnSpc>
            </a:pPr>
            <a:r>
              <a:rPr lang="en-IN" sz="2600" strike="noStrike" spc="-4" dirty="0">
                <a:solidFill>
                  <a:srgbClr val="FFFFFF"/>
                </a:solidFill>
                <a:uFill>
                  <a:solidFill>
                    <a:srgbClr val="FFFFFF"/>
                  </a:solidFill>
                </a:uFill>
                <a:latin typeface="Times New Roman" panose="02020603050405020304" pitchFamily="18" charset="0"/>
                <a:cs typeface="Times New Roman" panose="02020603050405020304" pitchFamily="18" charset="0"/>
              </a:rPr>
              <a:t>Goal</a:t>
            </a:r>
            <a:r>
              <a:rPr lang="en-IN" sz="2600" strike="noStrike" spc="-4" dirty="0">
                <a:solidFill>
                  <a:srgbClr val="FFFFFF"/>
                </a:solidFill>
                <a:latin typeface="Times New Roman" panose="02020603050405020304" pitchFamily="18" charset="0"/>
                <a:cs typeface="Times New Roman" panose="02020603050405020304" pitchFamily="18" charset="0"/>
              </a:rPr>
              <a:t>:		Determine factors to determine hospital readmission</a:t>
            </a:r>
            <a:endParaRPr lang="en-IN" sz="2600" strike="noStrike" spc="-1" dirty="0">
              <a:latin typeface="Times New Roman" panose="02020603050405020304" pitchFamily="18" charset="0"/>
              <a:cs typeface="Times New Roman" panose="02020603050405020304" pitchFamily="18" charset="0"/>
            </a:endParaRPr>
          </a:p>
          <a:p>
            <a:pPr>
              <a:lnSpc>
                <a:spcPts val="4635"/>
              </a:lnSpc>
            </a:pPr>
            <a:r>
              <a:rPr lang="en-IN" sz="2600" strike="noStrike" spc="-9" dirty="0">
                <a:solidFill>
                  <a:srgbClr val="FFFFFF"/>
                </a:solidFill>
                <a:uFill>
                  <a:solidFill>
                    <a:srgbClr val="FFFFFF"/>
                  </a:solidFill>
                </a:uFill>
                <a:latin typeface="Times New Roman" panose="02020603050405020304" pitchFamily="18" charset="0"/>
                <a:cs typeface="Times New Roman" panose="02020603050405020304" pitchFamily="18" charset="0"/>
              </a:rPr>
              <a:t>Algorithms</a:t>
            </a:r>
            <a:r>
              <a:rPr lang="en-IN" sz="2600" strike="noStrike" spc="-9" dirty="0">
                <a:solidFill>
                  <a:srgbClr val="FFFFFF"/>
                </a:solidFill>
                <a:latin typeface="Times New Roman" panose="02020603050405020304" pitchFamily="18" charset="0"/>
                <a:cs typeface="Times New Roman" panose="02020603050405020304" pitchFamily="18" charset="0"/>
              </a:rPr>
              <a:t>:	Logistic Regression, KNN, Bernoulli </a:t>
            </a:r>
            <a:r>
              <a:rPr lang="en-IN" sz="2600" strike="noStrike" spc="-9" dirty="0" err="1">
                <a:solidFill>
                  <a:srgbClr val="FFFFFF"/>
                </a:solidFill>
                <a:latin typeface="Times New Roman" panose="02020603050405020304" pitchFamily="18" charset="0"/>
                <a:cs typeface="Times New Roman" panose="02020603050405020304" pitchFamily="18" charset="0"/>
              </a:rPr>
              <a:t>Naives</a:t>
            </a:r>
            <a:r>
              <a:rPr lang="en-IN" sz="2600" strike="noStrike" spc="-9" dirty="0">
                <a:solidFill>
                  <a:srgbClr val="FFFFFF"/>
                </a:solidFill>
                <a:latin typeface="Times New Roman" panose="02020603050405020304" pitchFamily="18" charset="0"/>
                <a:cs typeface="Times New Roman" panose="02020603050405020304" pitchFamily="18" charset="0"/>
              </a:rPr>
              <a:t> Bayes, Decision Tree</a:t>
            </a:r>
            <a:endParaRPr lang="en-IN" sz="2600" strike="noStrike" spc="-1" dirty="0">
              <a:latin typeface="Times New Roman" panose="02020603050405020304" pitchFamily="18" charset="0"/>
              <a:cs typeface="Times New Roman" panose="02020603050405020304" pitchFamily="18" charset="0"/>
            </a:endParaRPr>
          </a:p>
          <a:p>
            <a:pPr>
              <a:lnSpc>
                <a:spcPts val="4629"/>
              </a:lnSpc>
            </a:pPr>
            <a:r>
              <a:rPr lang="en-IN" sz="2600" strike="noStrike" spc="-18" dirty="0">
                <a:solidFill>
                  <a:srgbClr val="FFFFFF"/>
                </a:solidFill>
                <a:uFill>
                  <a:solidFill>
                    <a:srgbClr val="FFFFFF"/>
                  </a:solidFill>
                </a:uFill>
                <a:latin typeface="Times New Roman" panose="02020603050405020304" pitchFamily="18" charset="0"/>
                <a:cs typeface="Times New Roman" panose="02020603050405020304" pitchFamily="18" charset="0"/>
              </a:rPr>
              <a:t>Results</a:t>
            </a:r>
            <a:r>
              <a:rPr lang="en-IN" sz="2600" strike="noStrike" spc="-18" dirty="0">
                <a:solidFill>
                  <a:srgbClr val="FFFFFF"/>
                </a:solidFill>
                <a:latin typeface="Times New Roman" panose="02020603050405020304" pitchFamily="18" charset="0"/>
                <a:cs typeface="Times New Roman" panose="02020603050405020304" pitchFamily="18" charset="0"/>
              </a:rPr>
              <a:t>:	Predicting readmission based on medical factors</a:t>
            </a:r>
            <a:endParaRPr lang="en-IN" sz="2600" strike="noStrike" spc="-1" dirty="0">
              <a:latin typeface="Times New Roman" panose="02020603050405020304" pitchFamily="18" charset="0"/>
              <a:cs typeface="Times New Roman" panose="02020603050405020304" pitchFamily="18" charset="0"/>
            </a:endParaRPr>
          </a:p>
          <a:p>
            <a:pPr>
              <a:lnSpc>
                <a:spcPts val="4986"/>
              </a:lnSpc>
            </a:pPr>
            <a:r>
              <a:rPr lang="en-IN" sz="2600" strike="noStrike" spc="-9" dirty="0">
                <a:solidFill>
                  <a:srgbClr val="FFFFFF"/>
                </a:solidFill>
                <a:uFill>
                  <a:solidFill>
                    <a:srgbClr val="FFFFFF"/>
                  </a:solidFill>
                </a:uFill>
                <a:latin typeface="Times New Roman" panose="02020603050405020304" pitchFamily="18" charset="0"/>
                <a:cs typeface="Times New Roman" panose="02020603050405020304" pitchFamily="18" charset="0"/>
              </a:rPr>
              <a:t>Conclusions</a:t>
            </a:r>
            <a:r>
              <a:rPr lang="en-IN" sz="2600" strike="noStrike" spc="-9" dirty="0">
                <a:solidFill>
                  <a:srgbClr val="FFFFFF"/>
                </a:solidFill>
                <a:latin typeface="Times New Roman" panose="02020603050405020304" pitchFamily="18" charset="0"/>
                <a:cs typeface="Times New Roman" panose="02020603050405020304" pitchFamily="18" charset="0"/>
              </a:rPr>
              <a:t>:	Effective predictions of treatments to reduce hospital readmissions. </a:t>
            </a:r>
            <a:endParaRPr lang="en-IN" sz="2600" strike="noStrike" spc="-1" dirty="0">
              <a:latin typeface="Times New Roman" panose="02020603050405020304" pitchFamily="18" charset="0"/>
              <a:cs typeface="Times New Roman" panose="02020603050405020304" pitchFamily="18" charset="0"/>
            </a:endParaRPr>
          </a:p>
        </p:txBody>
      </p:sp>
      <p:sp>
        <p:nvSpPr>
          <p:cNvPr id="187" name="CustomShape 7"/>
          <p:cNvSpPr/>
          <p:nvPr/>
        </p:nvSpPr>
        <p:spPr>
          <a:xfrm>
            <a:off x="10810080" y="999360"/>
            <a:ext cx="27972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b="0" strike="noStrike" spc="-1" dirty="0">
                <a:solidFill>
                  <a:srgbClr val="FFFFFF"/>
                </a:solidFill>
                <a:latin typeface="Times New Roman" panose="02020603050405020304" pitchFamily="18" charset="0"/>
                <a:cs typeface="Times New Roman" panose="02020603050405020304" pitchFamily="18" charset="0"/>
              </a:rPr>
              <a:t>3</a:t>
            </a:r>
            <a:endParaRPr lang="en-IN" sz="3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89" name="CustomShape 2"/>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190" name="TextShape 3"/>
          <p:cNvSpPr txBox="1"/>
          <p:nvPr/>
        </p:nvSpPr>
        <p:spPr>
          <a:xfrm>
            <a:off x="758520" y="894600"/>
            <a:ext cx="3489480" cy="1354320"/>
          </a:xfrm>
          <a:prstGeom prst="rect">
            <a:avLst/>
          </a:prstGeom>
          <a:noFill/>
          <a:ln>
            <a:noFill/>
          </a:ln>
        </p:spPr>
        <p:txBody>
          <a:bodyPr lIns="0" tIns="13320" rIns="0" bIns="0"/>
          <a:lstStyle/>
          <a:p>
            <a:pPr marL="12600">
              <a:lnSpc>
                <a:spcPct val="100000"/>
              </a:lnSpc>
              <a:spcBef>
                <a:spcPts val="105"/>
              </a:spcBef>
            </a:pPr>
            <a:r>
              <a:rPr lang="en-IN" sz="4000" b="0" strike="noStrike" spc="-1" dirty="0">
                <a:solidFill>
                  <a:srgbClr val="FFFFFF"/>
                </a:solidFill>
                <a:latin typeface="Times New Roman" panose="02020603050405020304" pitchFamily="18" charset="0"/>
                <a:cs typeface="Times New Roman" panose="02020603050405020304" pitchFamily="18" charset="0"/>
              </a:rPr>
              <a:t>Introduction</a:t>
            </a:r>
            <a:endParaRPr lang="en-IN" sz="4000" b="0" strike="noStrike" spc="-1" dirty="0">
              <a:latin typeface="Times New Roman" panose="02020603050405020304" pitchFamily="18" charset="0"/>
              <a:cs typeface="Times New Roman" panose="02020603050405020304" pitchFamily="18" charset="0"/>
            </a:endParaRPr>
          </a:p>
        </p:txBody>
      </p:sp>
      <p:sp>
        <p:nvSpPr>
          <p:cNvPr id="191" name="CustomShape 4"/>
          <p:cNvSpPr/>
          <p:nvPr/>
        </p:nvSpPr>
        <p:spPr>
          <a:xfrm>
            <a:off x="570044" y="2605320"/>
            <a:ext cx="11283906" cy="4028236"/>
          </a:xfrm>
          <a:prstGeom prst="rect">
            <a:avLst/>
          </a:prstGeom>
          <a:noFill/>
          <a:ln>
            <a:noFill/>
          </a:ln>
        </p:spPr>
        <p:style>
          <a:lnRef idx="0">
            <a:scrgbClr r="0" g="0" b="0"/>
          </a:lnRef>
          <a:fillRef idx="0">
            <a:scrgbClr r="0" g="0" b="0"/>
          </a:fillRef>
          <a:effectRef idx="0">
            <a:scrgbClr r="0" g="0" b="0"/>
          </a:effectRef>
          <a:fontRef idx="minor"/>
        </p:style>
        <p:txBody>
          <a:bodyPr lIns="0" tIns="68040" rIns="0" bIns="0"/>
          <a:lstStyle/>
          <a:p>
            <a:pPr marL="12600">
              <a:lnSpc>
                <a:spcPct val="100000"/>
              </a:lnSpc>
              <a:spcBef>
                <a:spcPts val="2064"/>
              </a:spcBef>
              <a:buClr>
                <a:srgbClr val="006FC0"/>
              </a:buClr>
              <a:buSzPct val="150000"/>
            </a:pPr>
            <a:r>
              <a:rPr lang="en-IN" sz="2800" b="0" strike="noStrike" spc="-9" dirty="0">
                <a:solidFill>
                  <a:srgbClr val="FFFFFF"/>
                </a:solidFill>
                <a:latin typeface="Times New Roman" panose="02020603050405020304" pitchFamily="18" charset="0"/>
                <a:cs typeface="Times New Roman" panose="02020603050405020304" pitchFamily="18" charset="0"/>
              </a:rPr>
              <a:t>What </a:t>
            </a:r>
            <a:r>
              <a:rPr lang="en-IN" sz="2800" b="0" strike="noStrike" spc="-4" dirty="0">
                <a:solidFill>
                  <a:srgbClr val="FFFFFF"/>
                </a:solidFill>
                <a:latin typeface="Times New Roman" panose="02020603050405020304" pitchFamily="18" charset="0"/>
                <a:cs typeface="Times New Roman" panose="02020603050405020304" pitchFamily="18" charset="0"/>
              </a:rPr>
              <a:t>Is </a:t>
            </a:r>
            <a:r>
              <a:rPr lang="en-IN" sz="2800" b="0" strike="noStrike" spc="-18" dirty="0">
                <a:solidFill>
                  <a:srgbClr val="FFFFFF"/>
                </a:solidFill>
                <a:latin typeface="Times New Roman" panose="02020603050405020304" pitchFamily="18" charset="0"/>
                <a:cs typeface="Times New Roman" panose="02020603050405020304" pitchFamily="18" charset="0"/>
              </a:rPr>
              <a:t>Readmission</a:t>
            </a:r>
            <a:r>
              <a:rPr lang="en-IN" sz="2800" b="0" strike="noStrike" spc="29" dirty="0">
                <a:solidFill>
                  <a:srgbClr val="FFFFFF"/>
                </a:solidFill>
                <a:latin typeface="Times New Roman" panose="02020603050405020304" pitchFamily="18" charset="0"/>
                <a:cs typeface="Times New Roman" panose="02020603050405020304" pitchFamily="18" charset="0"/>
              </a:rPr>
              <a:t> </a:t>
            </a:r>
            <a:r>
              <a:rPr lang="en-IN" sz="2800" b="0" strike="noStrike" spc="-9" dirty="0">
                <a:solidFill>
                  <a:srgbClr val="FFFFFF"/>
                </a:solidFill>
                <a:latin typeface="Times New Roman" panose="02020603050405020304" pitchFamily="18" charset="0"/>
                <a:cs typeface="Times New Roman" panose="02020603050405020304" pitchFamily="18" charset="0"/>
              </a:rPr>
              <a:t>Rate</a:t>
            </a:r>
            <a:endParaRPr lang="en-IN" sz="2800" b="0" strike="noStrike" spc="-1" dirty="0">
              <a:latin typeface="Times New Roman" panose="02020603050405020304" pitchFamily="18" charset="0"/>
              <a:cs typeface="Times New Roman" panose="02020603050405020304" pitchFamily="18" charset="0"/>
            </a:endParaRPr>
          </a:p>
          <a:p>
            <a:pPr marL="926640" lvl="1" indent="-457200">
              <a:lnSpc>
                <a:spcPct val="100000"/>
              </a:lnSpc>
              <a:spcBef>
                <a:spcPts val="2064"/>
              </a:spcBef>
              <a:buClr>
                <a:schemeClr val="tx1"/>
              </a:buClr>
              <a:buSzPct val="150000"/>
              <a:buFont typeface="Courier New" panose="02070309020205020404" pitchFamily="49" charset="0"/>
              <a:buChar char="o"/>
            </a:pPr>
            <a:r>
              <a:rPr lang="en-IN" sz="2800" b="0" strike="noStrike" spc="-4" dirty="0">
                <a:solidFill>
                  <a:srgbClr val="FFFFFF"/>
                </a:solidFill>
                <a:latin typeface="Times New Roman" panose="02020603050405020304" pitchFamily="18" charset="0"/>
                <a:cs typeface="Times New Roman" panose="02020603050405020304" pitchFamily="18" charset="0"/>
              </a:rPr>
              <a:t>A </a:t>
            </a:r>
            <a:r>
              <a:rPr lang="en-IN" sz="2800" b="0" strike="noStrike" spc="-9" dirty="0">
                <a:solidFill>
                  <a:srgbClr val="FFFFFF"/>
                </a:solidFill>
                <a:latin typeface="Times New Roman" panose="02020603050405020304" pitchFamily="18" charset="0"/>
                <a:cs typeface="Times New Roman" panose="02020603050405020304" pitchFamily="18" charset="0"/>
              </a:rPr>
              <a:t>hospitalization that occurs within </a:t>
            </a:r>
            <a:r>
              <a:rPr lang="en-IN" sz="2800" b="0" strike="noStrike" spc="-4" dirty="0">
                <a:solidFill>
                  <a:srgbClr val="FFFFFF"/>
                </a:solidFill>
                <a:latin typeface="Times New Roman" panose="02020603050405020304" pitchFamily="18" charset="0"/>
                <a:cs typeface="Times New Roman" panose="02020603050405020304" pitchFamily="18" charset="0"/>
              </a:rPr>
              <a:t>30 </a:t>
            </a:r>
            <a:r>
              <a:rPr lang="en-IN" sz="2800" b="0" strike="noStrike" spc="-9" dirty="0">
                <a:solidFill>
                  <a:srgbClr val="FFFFFF"/>
                </a:solidFill>
                <a:latin typeface="Times New Roman" panose="02020603050405020304" pitchFamily="18" charset="0"/>
                <a:cs typeface="Times New Roman" panose="02020603050405020304" pitchFamily="18" charset="0"/>
              </a:rPr>
              <a:t>days after </a:t>
            </a:r>
            <a:r>
              <a:rPr lang="en-IN" sz="2800" b="0" strike="noStrike" spc="-4" dirty="0">
                <a:solidFill>
                  <a:srgbClr val="FFFFFF"/>
                </a:solidFill>
                <a:latin typeface="Times New Roman" panose="02020603050405020304" pitchFamily="18" charset="0"/>
                <a:cs typeface="Times New Roman" panose="02020603050405020304" pitchFamily="18" charset="0"/>
              </a:rPr>
              <a:t>a</a:t>
            </a:r>
            <a:r>
              <a:rPr lang="en-IN" sz="2800" b="0" strike="noStrike" spc="77" dirty="0">
                <a:solidFill>
                  <a:srgbClr val="FFFFFF"/>
                </a:solidFill>
                <a:latin typeface="Times New Roman" panose="02020603050405020304" pitchFamily="18" charset="0"/>
                <a:cs typeface="Times New Roman" panose="02020603050405020304" pitchFamily="18" charset="0"/>
              </a:rPr>
              <a:t> </a:t>
            </a:r>
            <a:r>
              <a:rPr lang="en-IN" sz="2800" b="0" strike="noStrike" spc="-9" dirty="0">
                <a:solidFill>
                  <a:srgbClr val="FFFFFF"/>
                </a:solidFill>
                <a:latin typeface="Times New Roman" panose="02020603050405020304" pitchFamily="18" charset="0"/>
                <a:cs typeface="Times New Roman" panose="02020603050405020304" pitchFamily="18" charset="0"/>
              </a:rPr>
              <a:t>discharge</a:t>
            </a:r>
            <a:endParaRPr lang="en-IN" sz="2800" b="0" strike="noStrike" spc="-1" dirty="0">
              <a:latin typeface="Times New Roman" panose="02020603050405020304" pitchFamily="18" charset="0"/>
              <a:cs typeface="Times New Roman" panose="02020603050405020304" pitchFamily="18" charset="0"/>
            </a:endParaRPr>
          </a:p>
          <a:p>
            <a:pPr marL="12600">
              <a:lnSpc>
                <a:spcPct val="100000"/>
              </a:lnSpc>
              <a:spcBef>
                <a:spcPts val="2064"/>
              </a:spcBef>
              <a:buClr>
                <a:srgbClr val="006FC0"/>
              </a:buClr>
              <a:buSzPct val="150000"/>
            </a:pPr>
            <a:r>
              <a:rPr lang="en-IN" sz="2800" b="0" strike="noStrike" spc="-9" dirty="0">
                <a:solidFill>
                  <a:srgbClr val="FFFFFF"/>
                </a:solidFill>
                <a:latin typeface="Times New Roman" panose="02020603050405020304" pitchFamily="18" charset="0"/>
                <a:cs typeface="Times New Roman" panose="02020603050405020304" pitchFamily="18" charset="0"/>
              </a:rPr>
              <a:t>Why </a:t>
            </a:r>
            <a:r>
              <a:rPr lang="en-IN" sz="2800" b="0" strike="noStrike" spc="-4" dirty="0">
                <a:solidFill>
                  <a:srgbClr val="FFFFFF"/>
                </a:solidFill>
                <a:latin typeface="Times New Roman" panose="02020603050405020304" pitchFamily="18" charset="0"/>
                <a:cs typeface="Times New Roman" panose="02020603050405020304" pitchFamily="18" charset="0"/>
              </a:rPr>
              <a:t>Is </a:t>
            </a:r>
            <a:r>
              <a:rPr lang="en-IN" sz="2800" b="0" strike="noStrike" spc="-18" dirty="0">
                <a:solidFill>
                  <a:srgbClr val="FFFFFF"/>
                </a:solidFill>
                <a:latin typeface="Times New Roman" panose="02020603050405020304" pitchFamily="18" charset="0"/>
                <a:cs typeface="Times New Roman" panose="02020603050405020304" pitchFamily="18" charset="0"/>
              </a:rPr>
              <a:t>Readmission</a:t>
            </a:r>
            <a:r>
              <a:rPr lang="en-IN" sz="2800" b="0" strike="noStrike" spc="18" dirty="0">
                <a:solidFill>
                  <a:srgbClr val="FFFFFF"/>
                </a:solidFill>
                <a:latin typeface="Times New Roman" panose="02020603050405020304" pitchFamily="18" charset="0"/>
                <a:cs typeface="Times New Roman" panose="02020603050405020304" pitchFamily="18" charset="0"/>
              </a:rPr>
              <a:t> </a:t>
            </a:r>
            <a:r>
              <a:rPr lang="en-IN" sz="2800" b="0" strike="noStrike" spc="-9" dirty="0">
                <a:solidFill>
                  <a:srgbClr val="FFFFFF"/>
                </a:solidFill>
                <a:latin typeface="Times New Roman" panose="02020603050405020304" pitchFamily="18" charset="0"/>
                <a:cs typeface="Times New Roman" panose="02020603050405020304" pitchFamily="18" charset="0"/>
              </a:rPr>
              <a:t>Important</a:t>
            </a:r>
            <a:endParaRPr lang="en-IN" sz="2800" b="0" strike="noStrike" spc="-1" dirty="0">
              <a:latin typeface="Times New Roman" panose="02020603050405020304" pitchFamily="18" charset="0"/>
              <a:cs typeface="Times New Roman" panose="02020603050405020304" pitchFamily="18" charset="0"/>
            </a:endParaRPr>
          </a:p>
          <a:p>
            <a:pPr marL="927000" lvl="1" indent="-457200">
              <a:lnSpc>
                <a:spcPct val="100000"/>
              </a:lnSpc>
              <a:spcBef>
                <a:spcPts val="2069"/>
              </a:spcBef>
              <a:buClr>
                <a:schemeClr val="tx1"/>
              </a:buClr>
              <a:buSzPct val="150000"/>
              <a:buFont typeface="Courier New" panose="02070309020205020404" pitchFamily="49" charset="0"/>
              <a:buChar char="o"/>
            </a:pPr>
            <a:r>
              <a:rPr lang="en-IN" sz="2800" b="0" strike="noStrike" spc="-24" dirty="0">
                <a:solidFill>
                  <a:srgbClr val="FFFFFF"/>
                </a:solidFill>
                <a:latin typeface="Times New Roman" panose="02020603050405020304" pitchFamily="18" charset="0"/>
                <a:cs typeface="Times New Roman" panose="02020603050405020304" pitchFamily="18" charset="0"/>
              </a:rPr>
              <a:t>Reduce </a:t>
            </a:r>
            <a:r>
              <a:rPr lang="en-IN" sz="2800" b="0" strike="noStrike" spc="-4" dirty="0">
                <a:solidFill>
                  <a:srgbClr val="FFFFFF"/>
                </a:solidFill>
                <a:latin typeface="Times New Roman" panose="02020603050405020304" pitchFamily="18" charset="0"/>
                <a:cs typeface="Times New Roman" panose="02020603050405020304" pitchFamily="18" charset="0"/>
              </a:rPr>
              <a:t>cost of </a:t>
            </a:r>
            <a:r>
              <a:rPr lang="en-IN" sz="2800" b="0" strike="noStrike" spc="-9" dirty="0">
                <a:solidFill>
                  <a:srgbClr val="FFFFFF"/>
                </a:solidFill>
                <a:latin typeface="Times New Roman" panose="02020603050405020304" pitchFamily="18" charset="0"/>
                <a:cs typeface="Times New Roman" panose="02020603050405020304" pitchFamily="18" charset="0"/>
              </a:rPr>
              <a:t>care and medical</a:t>
            </a:r>
            <a:r>
              <a:rPr lang="en-IN" sz="2800" b="0" strike="noStrike" spc="72" dirty="0">
                <a:solidFill>
                  <a:srgbClr val="FFFFFF"/>
                </a:solidFill>
                <a:latin typeface="Times New Roman" panose="02020603050405020304" pitchFamily="18" charset="0"/>
                <a:cs typeface="Times New Roman" panose="02020603050405020304" pitchFamily="18" charset="0"/>
              </a:rPr>
              <a:t> </a:t>
            </a:r>
            <a:r>
              <a:rPr lang="en-IN" sz="2800" b="0" strike="noStrike" spc="-9" dirty="0">
                <a:solidFill>
                  <a:srgbClr val="FFFFFF"/>
                </a:solidFill>
                <a:latin typeface="Times New Roman" panose="02020603050405020304" pitchFamily="18" charset="0"/>
                <a:cs typeface="Times New Roman" panose="02020603050405020304" pitchFamily="18" charset="0"/>
              </a:rPr>
              <a:t>disputes</a:t>
            </a:r>
            <a:endParaRPr lang="en-IN" sz="2800" b="0" strike="noStrike" spc="-1" dirty="0">
              <a:latin typeface="Times New Roman" panose="02020603050405020304" pitchFamily="18" charset="0"/>
              <a:cs typeface="Times New Roman" panose="02020603050405020304" pitchFamily="18" charset="0"/>
            </a:endParaRPr>
          </a:p>
          <a:p>
            <a:pPr marL="927000" lvl="1" indent="-457200">
              <a:lnSpc>
                <a:spcPct val="100000"/>
              </a:lnSpc>
              <a:spcBef>
                <a:spcPts val="2061"/>
              </a:spcBef>
              <a:buClr>
                <a:schemeClr val="tx1"/>
              </a:buClr>
              <a:buSzPct val="150000"/>
              <a:buFont typeface="Courier New" panose="02070309020205020404" pitchFamily="49" charset="0"/>
              <a:buChar char="o"/>
            </a:pPr>
            <a:r>
              <a:rPr lang="en-IN" sz="2800" b="0" strike="noStrike" spc="-9" dirty="0">
                <a:solidFill>
                  <a:srgbClr val="FFFFFF"/>
                </a:solidFill>
                <a:latin typeface="Times New Roman" panose="02020603050405020304" pitchFamily="18" charset="0"/>
                <a:cs typeface="Times New Roman" panose="02020603050405020304" pitchFamily="18" charset="0"/>
              </a:rPr>
              <a:t>Improve patients’ safety and</a:t>
            </a:r>
            <a:r>
              <a:rPr lang="en-IN" sz="2800" b="0" strike="noStrike" spc="-32" dirty="0">
                <a:solidFill>
                  <a:srgbClr val="FFFFFF"/>
                </a:solidFill>
                <a:latin typeface="Times New Roman" panose="02020603050405020304" pitchFamily="18" charset="0"/>
                <a:cs typeface="Times New Roman" panose="02020603050405020304" pitchFamily="18" charset="0"/>
              </a:rPr>
              <a:t> </a:t>
            </a:r>
            <a:r>
              <a:rPr lang="en-IN" sz="2800" b="0" strike="noStrike" spc="-9" dirty="0">
                <a:solidFill>
                  <a:srgbClr val="FFFFFF"/>
                </a:solidFill>
                <a:latin typeface="Times New Roman" panose="02020603050405020304" pitchFamily="18" charset="0"/>
                <a:cs typeface="Times New Roman" panose="02020603050405020304" pitchFamily="18" charset="0"/>
              </a:rPr>
              <a:t>health</a:t>
            </a:r>
            <a:endParaRPr lang="en-IN" sz="2800" b="0" strike="noStrike" spc="-1" dirty="0">
              <a:latin typeface="Times New Roman" panose="02020603050405020304" pitchFamily="18" charset="0"/>
              <a:cs typeface="Times New Roman" panose="02020603050405020304" pitchFamily="18" charset="0"/>
            </a:endParaRPr>
          </a:p>
        </p:txBody>
      </p:sp>
      <p:sp>
        <p:nvSpPr>
          <p:cNvPr id="192" name="CustomShape 5"/>
          <p:cNvSpPr/>
          <p:nvPr/>
        </p:nvSpPr>
        <p:spPr>
          <a:xfrm>
            <a:off x="10810080" y="999360"/>
            <a:ext cx="27972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b="0" strike="noStrike" spc="-1" dirty="0">
                <a:solidFill>
                  <a:srgbClr val="FFFFFF"/>
                </a:solidFill>
                <a:latin typeface="Times New Roman" panose="02020603050405020304" pitchFamily="18" charset="0"/>
                <a:cs typeface="Times New Roman" panose="02020603050405020304" pitchFamily="18" charset="0"/>
              </a:rPr>
              <a:t>4</a:t>
            </a:r>
            <a:endParaRPr lang="en-IN" sz="3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0" y="6094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35" name="CustomShape 2"/>
          <p:cNvSpPr/>
          <p:nvPr/>
        </p:nvSpPr>
        <p:spPr>
          <a:xfrm>
            <a:off x="10585800" y="6094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36" name="TextShape 3"/>
          <p:cNvSpPr txBox="1"/>
          <p:nvPr/>
        </p:nvSpPr>
        <p:spPr>
          <a:xfrm>
            <a:off x="758520" y="894600"/>
            <a:ext cx="5577480" cy="1354320"/>
          </a:xfrm>
          <a:prstGeom prst="rect">
            <a:avLst/>
          </a:prstGeom>
          <a:noFill/>
          <a:ln>
            <a:noFill/>
          </a:ln>
        </p:spPr>
        <p:txBody>
          <a:bodyPr lIns="0" tIns="13320" rIns="0" bIns="0"/>
          <a:lstStyle/>
          <a:p>
            <a:pPr marL="12600">
              <a:lnSpc>
                <a:spcPct val="100000"/>
              </a:lnSpc>
              <a:spcBef>
                <a:spcPts val="105"/>
              </a:spcBef>
            </a:pPr>
            <a:r>
              <a:rPr lang="en-IN" sz="4000" b="0" strike="noStrike" spc="-29" dirty="0">
                <a:solidFill>
                  <a:srgbClr val="FFFFFF"/>
                </a:solidFill>
                <a:latin typeface="Times New Roman" panose="02020603050405020304" pitchFamily="18" charset="0"/>
                <a:cs typeface="Times New Roman" panose="02020603050405020304" pitchFamily="18" charset="0"/>
              </a:rPr>
              <a:t>Problem</a:t>
            </a:r>
            <a:r>
              <a:rPr lang="en-IN" sz="4000" b="0" strike="noStrike" spc="-89" dirty="0">
                <a:solidFill>
                  <a:srgbClr val="FFFFFF"/>
                </a:solidFill>
                <a:latin typeface="Times New Roman" panose="02020603050405020304" pitchFamily="18" charset="0"/>
                <a:cs typeface="Times New Roman" panose="02020603050405020304" pitchFamily="18" charset="0"/>
              </a:rPr>
              <a:t> </a:t>
            </a:r>
            <a:r>
              <a:rPr lang="en-IN" sz="4000" b="0" strike="noStrike" spc="-1" dirty="0">
                <a:solidFill>
                  <a:srgbClr val="FFFFFF"/>
                </a:solidFill>
                <a:latin typeface="Times New Roman" panose="02020603050405020304" pitchFamily="18" charset="0"/>
                <a:cs typeface="Times New Roman" panose="02020603050405020304" pitchFamily="18" charset="0"/>
              </a:rPr>
              <a:t>Statement</a:t>
            </a:r>
            <a:endParaRPr lang="en-IN" sz="4000" b="0" strike="noStrike" spc="-1" dirty="0">
              <a:latin typeface="Times New Roman" panose="02020603050405020304" pitchFamily="18" charset="0"/>
              <a:cs typeface="Times New Roman" panose="02020603050405020304" pitchFamily="18" charset="0"/>
            </a:endParaRPr>
          </a:p>
        </p:txBody>
      </p:sp>
      <p:sp>
        <p:nvSpPr>
          <p:cNvPr id="237" name="CustomShape 4"/>
          <p:cNvSpPr/>
          <p:nvPr/>
        </p:nvSpPr>
        <p:spPr>
          <a:xfrm>
            <a:off x="758520" y="2619352"/>
            <a:ext cx="9827280" cy="276544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355140" indent="-342900">
              <a:lnSpc>
                <a:spcPct val="100000"/>
              </a:lnSpc>
              <a:spcBef>
                <a:spcPts val="99"/>
              </a:spcBef>
              <a:buClr>
                <a:schemeClr val="tx1"/>
              </a:buClr>
              <a:buSzPct val="150000"/>
              <a:buFont typeface="Courier New" panose="02070309020205020404" pitchFamily="49" charset="0"/>
              <a:buChar char="o"/>
            </a:pPr>
            <a:r>
              <a:rPr lang="en-IN" sz="2800" b="0" strike="noStrike" spc="-1" dirty="0">
                <a:solidFill>
                  <a:srgbClr val="FFFFFF"/>
                </a:solidFill>
                <a:latin typeface="Times New Roman" panose="02020603050405020304" pitchFamily="18" charset="0"/>
                <a:cs typeface="Times New Roman" panose="02020603050405020304" pitchFamily="18" charset="0"/>
              </a:rPr>
              <a:t>Identify the major factors that </a:t>
            </a:r>
            <a:r>
              <a:rPr lang="en-IN" sz="2800" b="0" strike="noStrike" spc="-4" dirty="0">
                <a:solidFill>
                  <a:srgbClr val="FFFFFF"/>
                </a:solidFill>
                <a:latin typeface="Times New Roman" panose="02020603050405020304" pitchFamily="18" charset="0"/>
                <a:cs typeface="Times New Roman" panose="02020603050405020304" pitchFamily="18" charset="0"/>
              </a:rPr>
              <a:t>contribute </a:t>
            </a:r>
            <a:r>
              <a:rPr lang="en-IN" sz="2800" b="0" strike="noStrike" spc="-1" dirty="0">
                <a:solidFill>
                  <a:srgbClr val="FFFFFF"/>
                </a:solidFill>
                <a:latin typeface="Times New Roman" panose="02020603050405020304" pitchFamily="18" charset="0"/>
                <a:cs typeface="Times New Roman" panose="02020603050405020304" pitchFamily="18" charset="0"/>
              </a:rPr>
              <a:t>to </a:t>
            </a:r>
            <a:r>
              <a:rPr lang="en-IN" sz="2800" b="0" strike="noStrike" spc="-4" dirty="0">
                <a:solidFill>
                  <a:srgbClr val="FFFFFF"/>
                </a:solidFill>
                <a:latin typeface="Times New Roman" panose="02020603050405020304" pitchFamily="18" charset="0"/>
                <a:cs typeface="Times New Roman" panose="02020603050405020304" pitchFamily="18" charset="0"/>
              </a:rPr>
              <a:t>hospital</a:t>
            </a:r>
            <a:r>
              <a:rPr lang="en-IN" sz="2800" b="0" strike="noStrike" spc="24" dirty="0">
                <a:solidFill>
                  <a:srgbClr val="FFFFFF"/>
                </a:solidFill>
                <a:latin typeface="Times New Roman" panose="02020603050405020304" pitchFamily="18" charset="0"/>
                <a:cs typeface="Times New Roman" panose="02020603050405020304" pitchFamily="18" charset="0"/>
              </a:rPr>
              <a:t> </a:t>
            </a:r>
            <a:r>
              <a:rPr lang="en-IN" sz="2800" b="0" strike="noStrike" spc="-4" dirty="0">
                <a:solidFill>
                  <a:srgbClr val="FFFFFF"/>
                </a:solidFill>
                <a:latin typeface="Times New Roman" panose="02020603050405020304" pitchFamily="18" charset="0"/>
                <a:cs typeface="Times New Roman" panose="02020603050405020304" pitchFamily="18" charset="0"/>
              </a:rPr>
              <a:t>readmissions</a:t>
            </a:r>
          </a:p>
          <a:p>
            <a:pPr marL="12240">
              <a:lnSpc>
                <a:spcPct val="100000"/>
              </a:lnSpc>
              <a:spcBef>
                <a:spcPts val="99"/>
              </a:spcBef>
              <a:buClr>
                <a:schemeClr val="tx1"/>
              </a:buClr>
              <a:buSzPct val="150000"/>
            </a:pPr>
            <a:endParaRPr lang="en-IN" sz="2800" b="0" strike="noStrike" spc="-1" dirty="0">
              <a:latin typeface="Times New Roman" panose="02020603050405020304" pitchFamily="18" charset="0"/>
              <a:cs typeface="Times New Roman" panose="02020603050405020304" pitchFamily="18" charset="0"/>
            </a:endParaRPr>
          </a:p>
          <a:p>
            <a:pPr marL="355140" indent="-342900">
              <a:lnSpc>
                <a:spcPct val="100000"/>
              </a:lnSpc>
              <a:buClr>
                <a:schemeClr val="tx1"/>
              </a:buClr>
              <a:buSzPct val="150000"/>
              <a:buFont typeface="Courier New" panose="02070309020205020404" pitchFamily="49" charset="0"/>
              <a:buChar char="o"/>
            </a:pPr>
            <a:r>
              <a:rPr lang="en-IN" sz="2800" b="0" strike="noStrike" spc="-4" dirty="0">
                <a:solidFill>
                  <a:srgbClr val="FFFFFF"/>
                </a:solidFill>
                <a:latin typeface="Times New Roman" panose="02020603050405020304" pitchFamily="18" charset="0"/>
                <a:cs typeface="Times New Roman" panose="02020603050405020304" pitchFamily="18" charset="0"/>
              </a:rPr>
              <a:t>Compare accuracy of each</a:t>
            </a:r>
            <a:r>
              <a:rPr lang="en-IN" sz="2800" b="0" strike="noStrike" spc="38" dirty="0">
                <a:solidFill>
                  <a:srgbClr val="FFFFFF"/>
                </a:solidFill>
                <a:latin typeface="Times New Roman" panose="02020603050405020304" pitchFamily="18" charset="0"/>
                <a:cs typeface="Times New Roman" panose="02020603050405020304" pitchFamily="18" charset="0"/>
              </a:rPr>
              <a:t> </a:t>
            </a:r>
            <a:r>
              <a:rPr lang="en-IN" sz="2800" b="0" strike="noStrike" spc="-4" dirty="0">
                <a:solidFill>
                  <a:srgbClr val="FFFFFF"/>
                </a:solidFill>
                <a:latin typeface="Times New Roman" panose="02020603050405020304" pitchFamily="18" charset="0"/>
                <a:cs typeface="Times New Roman" panose="02020603050405020304" pitchFamily="18" charset="0"/>
              </a:rPr>
              <a:t>model</a:t>
            </a:r>
          </a:p>
          <a:p>
            <a:pPr marL="12240">
              <a:lnSpc>
                <a:spcPct val="100000"/>
              </a:lnSpc>
              <a:buClr>
                <a:schemeClr val="tx1"/>
              </a:buClr>
              <a:buSzPct val="150000"/>
            </a:pPr>
            <a:endParaRPr lang="en-IN" sz="2800" b="0" strike="noStrike" spc="-4" dirty="0">
              <a:solidFill>
                <a:srgbClr val="FFFFFF"/>
              </a:solidFill>
              <a:latin typeface="Times New Roman" panose="02020603050405020304" pitchFamily="18" charset="0"/>
              <a:cs typeface="Times New Roman" panose="02020603050405020304" pitchFamily="18" charset="0"/>
            </a:endParaRPr>
          </a:p>
          <a:p>
            <a:pPr marL="355140" indent="-342900">
              <a:buClr>
                <a:schemeClr val="tx1"/>
              </a:buClr>
              <a:buSzPct val="150000"/>
              <a:buFont typeface="Courier New" panose="02070309020205020404" pitchFamily="49" charset="0"/>
              <a:buChar char="o"/>
            </a:pPr>
            <a:r>
              <a:rPr lang="en-US" sz="2800" spc="-4" dirty="0">
                <a:solidFill>
                  <a:srgbClr val="FFFFFF"/>
                </a:solidFill>
                <a:latin typeface="Times New Roman" panose="02020603050405020304" pitchFamily="18" charset="0"/>
                <a:cs typeface="Times New Roman" panose="02020603050405020304" pitchFamily="18" charset="0"/>
              </a:rPr>
              <a:t>Predicting effective treatments for diabetes in turn reducing the readmission into the hospital</a:t>
            </a:r>
          </a:p>
          <a:p>
            <a:pPr marL="355140" indent="-342900">
              <a:buClr>
                <a:schemeClr val="tx1"/>
              </a:buClr>
              <a:buSzPct val="150000"/>
              <a:buFont typeface="Arial" panose="020B0604020202020204" pitchFamily="34" charset="0"/>
              <a:buChar char="•"/>
            </a:pPr>
            <a:endParaRPr lang="en-IN" sz="2800" b="0" strike="noStrike" spc="-1" dirty="0">
              <a:latin typeface="Times New Roman" panose="02020603050405020304" pitchFamily="18" charset="0"/>
              <a:cs typeface="Times New Roman" panose="02020603050405020304" pitchFamily="18" charset="0"/>
            </a:endParaRPr>
          </a:p>
          <a:p>
            <a:pPr marL="355140" indent="-342900">
              <a:lnSpc>
                <a:spcPct val="100000"/>
              </a:lnSpc>
              <a:buClr>
                <a:schemeClr val="tx1"/>
              </a:buClr>
              <a:buSzPct val="150000"/>
              <a:buFont typeface="Arial" panose="020B0604020202020204" pitchFamily="34" charset="0"/>
              <a:buChar char="•"/>
            </a:pPr>
            <a:endParaRPr lang="en-IN" sz="2800" b="0" strike="noStrike" spc="-1" dirty="0">
              <a:latin typeface="Times New Roman" panose="02020603050405020304" pitchFamily="18" charset="0"/>
              <a:cs typeface="Times New Roman" panose="02020603050405020304" pitchFamily="18" charset="0"/>
            </a:endParaRPr>
          </a:p>
        </p:txBody>
      </p:sp>
      <p:sp>
        <p:nvSpPr>
          <p:cNvPr id="238" name="CustomShape 5"/>
          <p:cNvSpPr/>
          <p:nvPr/>
        </p:nvSpPr>
        <p:spPr>
          <a:xfrm>
            <a:off x="10810080" y="999360"/>
            <a:ext cx="27972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600" b="0" strike="noStrike" spc="-1" dirty="0">
                <a:solidFill>
                  <a:srgbClr val="FFFFFF"/>
                </a:solidFill>
                <a:latin typeface="Times New Roman" panose="02020603050405020304" pitchFamily="18" charset="0"/>
                <a:cs typeface="Times New Roman" panose="02020603050405020304" pitchFamily="18" charset="0"/>
              </a:rPr>
              <a:t>5</a:t>
            </a:r>
            <a:endParaRPr lang="en-IN" sz="3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0" y="3016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94" name="CustomShape 2"/>
          <p:cNvSpPr/>
          <p:nvPr/>
        </p:nvSpPr>
        <p:spPr>
          <a:xfrm>
            <a:off x="10585800" y="3016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txBody>
          <a:bodyPr/>
          <a:lstStyle/>
          <a:p>
            <a:endParaRPr lang="en-US" dirty="0"/>
          </a:p>
        </p:txBody>
      </p:sp>
      <p:sp>
        <p:nvSpPr>
          <p:cNvPr id="195" name="TextShape 3"/>
          <p:cNvSpPr txBox="1"/>
          <p:nvPr/>
        </p:nvSpPr>
        <p:spPr>
          <a:xfrm>
            <a:off x="579960" y="587520"/>
            <a:ext cx="417420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Data</a:t>
            </a:r>
            <a:r>
              <a:rPr lang="en-IN" sz="4000" b="0" strike="noStrike" spc="-43" dirty="0">
                <a:solidFill>
                  <a:srgbClr val="FFFFFF"/>
                </a:solidFill>
                <a:latin typeface="Times New Roman" panose="02020603050405020304" pitchFamily="18" charset="0"/>
                <a:cs typeface="Times New Roman" panose="02020603050405020304" pitchFamily="18" charset="0"/>
              </a:rPr>
              <a:t> </a:t>
            </a:r>
            <a:r>
              <a:rPr lang="en-IN" sz="4000" b="0" strike="noStrike" spc="-4" dirty="0">
                <a:solidFill>
                  <a:srgbClr val="FFFFFF"/>
                </a:solidFill>
                <a:latin typeface="Times New Roman" panose="02020603050405020304" pitchFamily="18" charset="0"/>
                <a:cs typeface="Times New Roman" panose="02020603050405020304" pitchFamily="18" charset="0"/>
              </a:rPr>
              <a:t>Description</a:t>
            </a:r>
            <a:endParaRPr lang="en-IN" sz="4000" b="0" strike="noStrike" spc="-1" dirty="0">
              <a:latin typeface="Times New Roman" panose="02020603050405020304" pitchFamily="18" charset="0"/>
              <a:cs typeface="Times New Roman" panose="02020603050405020304" pitchFamily="18" charset="0"/>
            </a:endParaRPr>
          </a:p>
        </p:txBody>
      </p:sp>
      <p:sp>
        <p:nvSpPr>
          <p:cNvPr id="197" name="CustomShape 5"/>
          <p:cNvSpPr/>
          <p:nvPr/>
        </p:nvSpPr>
        <p:spPr>
          <a:xfrm>
            <a:off x="452521" y="2055240"/>
            <a:ext cx="9356498" cy="3461433"/>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a:lnSpc>
                <a:spcPct val="100000"/>
              </a:lnSpc>
              <a:buClr>
                <a:schemeClr val="tx1"/>
              </a:buClr>
            </a:pPr>
            <a:endParaRPr lang="en-IN" sz="2400" b="0" strike="noStrike" spc="-1" dirty="0">
              <a:latin typeface="Times New Roman" panose="02020603050405020304" pitchFamily="18" charset="0"/>
              <a:cs typeface="Times New Roman" panose="02020603050405020304" pitchFamily="18" charset="0"/>
            </a:endParaRPr>
          </a:p>
          <a:p>
            <a:pPr marL="355860" indent="-342900">
              <a:lnSpc>
                <a:spcPts val="2160"/>
              </a:lnSpc>
              <a:spcBef>
                <a:spcPts val="1491"/>
              </a:spcBef>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The data is from the</a:t>
            </a:r>
            <a:r>
              <a:rPr lang="en-IN" sz="2400" b="0" strike="noStrike" spc="-228" dirty="0">
                <a:solidFill>
                  <a:srgbClr val="FFFFFF"/>
                </a:solidFill>
                <a:latin typeface="Times New Roman" panose="02020603050405020304" pitchFamily="18" charset="0"/>
                <a:cs typeface="Times New Roman" panose="02020603050405020304" pitchFamily="18" charset="0"/>
              </a:rPr>
              <a:t> </a:t>
            </a:r>
            <a:r>
              <a:rPr lang="en-IN" sz="2400" b="0" strike="noStrike" spc="-1" dirty="0" err="1">
                <a:solidFill>
                  <a:srgbClr val="FFFFFF"/>
                </a:solidFill>
                <a:latin typeface="Times New Roman" panose="02020603050405020304" pitchFamily="18" charset="0"/>
                <a:cs typeface="Times New Roman" panose="02020603050405020304" pitchFamily="18" charset="0"/>
              </a:rPr>
              <a:t>Center</a:t>
            </a:r>
            <a:r>
              <a:rPr lang="en-IN" sz="2400" b="0" strike="noStrike" spc="-1" dirty="0">
                <a:solidFill>
                  <a:srgbClr val="FFFFFF"/>
                </a:solidFill>
                <a:latin typeface="Times New Roman" panose="02020603050405020304" pitchFamily="18" charset="0"/>
                <a:cs typeface="Times New Roman" panose="02020603050405020304" pitchFamily="18" charset="0"/>
              </a:rPr>
              <a:t> for Clinical and </a:t>
            </a:r>
            <a:r>
              <a:rPr lang="en-IN" sz="2400" b="0" strike="noStrike" spc="-4" dirty="0">
                <a:solidFill>
                  <a:srgbClr val="FFFFFF"/>
                </a:solidFill>
                <a:latin typeface="Times New Roman" panose="02020603050405020304" pitchFamily="18" charset="0"/>
                <a:cs typeface="Times New Roman" panose="02020603050405020304" pitchFamily="18" charset="0"/>
              </a:rPr>
              <a:t>Translational </a:t>
            </a:r>
            <a:r>
              <a:rPr lang="en-IN" sz="2400" b="0" strike="noStrike" spc="-1" dirty="0">
                <a:solidFill>
                  <a:srgbClr val="FFFFFF"/>
                </a:solidFill>
                <a:latin typeface="Times New Roman" panose="02020603050405020304" pitchFamily="18" charset="0"/>
                <a:cs typeface="Times New Roman" panose="02020603050405020304" pitchFamily="18" charset="0"/>
              </a:rPr>
              <a:t>Research, </a:t>
            </a:r>
            <a:r>
              <a:rPr lang="en-IN" sz="2400" b="0" strike="noStrike" spc="-4" dirty="0">
                <a:solidFill>
                  <a:srgbClr val="FFFFFF"/>
                </a:solidFill>
                <a:latin typeface="Times New Roman" panose="02020603050405020304" pitchFamily="18" charset="0"/>
                <a:cs typeface="Times New Roman" panose="02020603050405020304" pitchFamily="18" charset="0"/>
              </a:rPr>
              <a:t>Virginia </a:t>
            </a:r>
            <a:r>
              <a:rPr lang="en-IN" sz="2400" b="0" strike="noStrike" spc="-1" dirty="0">
                <a:solidFill>
                  <a:srgbClr val="FFFFFF"/>
                </a:solidFill>
                <a:latin typeface="Times New Roman" panose="02020603050405020304" pitchFamily="18" charset="0"/>
                <a:cs typeface="Times New Roman" panose="02020603050405020304" pitchFamily="18" charset="0"/>
              </a:rPr>
              <a:t>Commonwealth</a:t>
            </a:r>
            <a:r>
              <a:rPr lang="en-IN" sz="2400" b="0" strike="noStrike" spc="-43" dirty="0">
                <a:solidFill>
                  <a:srgbClr val="FFFFFF"/>
                </a:solidFill>
                <a:latin typeface="Times New Roman" panose="02020603050405020304" pitchFamily="18" charset="0"/>
                <a:cs typeface="Times New Roman" panose="02020603050405020304" pitchFamily="18" charset="0"/>
              </a:rPr>
              <a:t> </a:t>
            </a:r>
            <a:r>
              <a:rPr lang="en-IN" sz="2400" b="0" strike="noStrike" spc="-1" dirty="0">
                <a:solidFill>
                  <a:srgbClr val="FFFFFF"/>
                </a:solidFill>
                <a:latin typeface="Times New Roman" panose="02020603050405020304" pitchFamily="18" charset="0"/>
                <a:cs typeface="Times New Roman" panose="02020603050405020304" pitchFamily="18" charset="0"/>
              </a:rPr>
              <a:t>University</a:t>
            </a:r>
            <a:endParaRPr lang="en-IN" sz="2400" b="0" strike="noStrike" spc="-1" dirty="0">
              <a:latin typeface="Times New Roman" panose="02020603050405020304" pitchFamily="18" charset="0"/>
              <a:cs typeface="Times New Roman" panose="02020603050405020304" pitchFamily="18" charset="0"/>
            </a:endParaRPr>
          </a:p>
          <a:p>
            <a:pPr marL="342900" indent="-342900">
              <a:lnSpc>
                <a:spcPct val="100000"/>
              </a:lnSpc>
              <a:spcBef>
                <a:spcPts val="31"/>
              </a:spcBef>
              <a:buClr>
                <a:schemeClr val="tx1"/>
              </a:buClr>
              <a:buFont typeface="Courier New" panose="02070309020205020404" pitchFamily="49" charset="0"/>
              <a:buChar char="o"/>
            </a:pPr>
            <a:endParaRPr lang="en-IN" sz="2400" b="0" strike="noStrike" spc="-1" dirty="0">
              <a:latin typeface="Times New Roman" panose="02020603050405020304" pitchFamily="18" charset="0"/>
              <a:cs typeface="Times New Roman" panose="02020603050405020304" pitchFamily="18" charset="0"/>
            </a:endParaRPr>
          </a:p>
          <a:p>
            <a:pPr marL="355860" indent="-342900">
              <a:lnSpc>
                <a:spcPts val="2160"/>
              </a:lnSpc>
              <a:buClr>
                <a:schemeClr val="tx1"/>
              </a:buClr>
              <a:buSzPct val="150000"/>
              <a:buFont typeface="Courier New" panose="02070309020205020404" pitchFamily="49" charset="0"/>
              <a:buChar char="o"/>
            </a:pPr>
            <a:r>
              <a:rPr lang="en-IN" sz="2400" b="0" strike="noStrike" spc="-1" dirty="0">
                <a:solidFill>
                  <a:srgbClr val="FFFFFF"/>
                </a:solidFill>
                <a:latin typeface="Times New Roman" panose="02020603050405020304" pitchFamily="18" charset="0"/>
                <a:cs typeface="Times New Roman" panose="02020603050405020304" pitchFamily="18" charset="0"/>
              </a:rPr>
              <a:t>The dataset represents 10 years</a:t>
            </a:r>
            <a:r>
              <a:rPr lang="en-IN" sz="2400" b="0" strike="noStrike" spc="-182" dirty="0">
                <a:solidFill>
                  <a:srgbClr val="FFFFFF"/>
                </a:solidFill>
                <a:latin typeface="Times New Roman" panose="02020603050405020304" pitchFamily="18" charset="0"/>
                <a:cs typeface="Times New Roman" panose="02020603050405020304" pitchFamily="18" charset="0"/>
              </a:rPr>
              <a:t> </a:t>
            </a:r>
            <a:r>
              <a:rPr lang="en-IN" sz="2400" b="0" strike="noStrike" spc="4" dirty="0">
                <a:solidFill>
                  <a:srgbClr val="FFFFFF"/>
                </a:solidFill>
                <a:latin typeface="Times New Roman" panose="02020603050405020304" pitchFamily="18" charset="0"/>
                <a:cs typeface="Times New Roman" panose="02020603050405020304" pitchFamily="18" charset="0"/>
              </a:rPr>
              <a:t>(1999 - </a:t>
            </a:r>
            <a:r>
              <a:rPr lang="en-IN" sz="2400" b="0" strike="noStrike" spc="-1" dirty="0">
                <a:solidFill>
                  <a:srgbClr val="FFFFFF"/>
                </a:solidFill>
                <a:latin typeface="Times New Roman" panose="02020603050405020304" pitchFamily="18" charset="0"/>
                <a:cs typeface="Times New Roman" panose="02020603050405020304" pitchFamily="18" charset="0"/>
              </a:rPr>
              <a:t>2008) of clinical care at 130</a:t>
            </a:r>
            <a:r>
              <a:rPr lang="en-IN" sz="2400" b="0" strike="noStrike" spc="-123" dirty="0">
                <a:solidFill>
                  <a:srgbClr val="FFFFFF"/>
                </a:solidFill>
                <a:latin typeface="Times New Roman" panose="02020603050405020304" pitchFamily="18" charset="0"/>
                <a:cs typeface="Times New Roman" panose="02020603050405020304" pitchFamily="18" charset="0"/>
              </a:rPr>
              <a:t> </a:t>
            </a:r>
            <a:r>
              <a:rPr lang="en-IN" sz="2400" b="0" strike="noStrike" spc="-1" dirty="0">
                <a:solidFill>
                  <a:srgbClr val="FFFFFF"/>
                </a:solidFill>
                <a:latin typeface="Times New Roman" panose="02020603050405020304" pitchFamily="18" charset="0"/>
                <a:cs typeface="Times New Roman" panose="02020603050405020304" pitchFamily="18" charset="0"/>
              </a:rPr>
              <a:t>US hospitals and integrated delivery networks. It includes </a:t>
            </a:r>
            <a:r>
              <a:rPr lang="en-IN" sz="2400" b="1" strike="noStrike" spc="-1" dirty="0">
                <a:highlight>
                  <a:srgbClr val="000000"/>
                </a:highlight>
                <a:uFill>
                  <a:solidFill>
                    <a:srgbClr val="FFC000"/>
                  </a:solidFill>
                </a:uFill>
                <a:latin typeface="Times New Roman" panose="02020603050405020304" pitchFamily="18" charset="0"/>
                <a:cs typeface="Times New Roman" panose="02020603050405020304" pitchFamily="18" charset="0"/>
              </a:rPr>
              <a:t>101,766</a:t>
            </a:r>
            <a:r>
              <a:rPr lang="en-IN" sz="2400" b="0" strike="noStrike" spc="-1" dirty="0">
                <a:solidFill>
                  <a:srgbClr val="FFFFFF"/>
                </a:solidFill>
                <a:latin typeface="Times New Roman" panose="02020603050405020304" pitchFamily="18" charset="0"/>
                <a:cs typeface="Times New Roman" panose="02020603050405020304" pitchFamily="18" charset="0"/>
              </a:rPr>
              <a:t> instances and </a:t>
            </a:r>
            <a:r>
              <a:rPr lang="en-IN" sz="2400" b="1" strike="noStrike" spc="-1" dirty="0">
                <a:highlight>
                  <a:srgbClr val="000000"/>
                </a:highlight>
                <a:uFill>
                  <a:solidFill>
                    <a:srgbClr val="FFC000"/>
                  </a:solidFill>
                </a:uFill>
                <a:latin typeface="Times New Roman" panose="02020603050405020304" pitchFamily="18" charset="0"/>
                <a:cs typeface="Times New Roman" panose="02020603050405020304" pitchFamily="18" charset="0"/>
              </a:rPr>
              <a:t>50</a:t>
            </a:r>
            <a:r>
              <a:rPr lang="en-IN" sz="2400" b="0" strike="noStrike" spc="-1" dirty="0">
                <a:solidFill>
                  <a:srgbClr val="FFFFFF"/>
                </a:solidFill>
                <a:latin typeface="Times New Roman" panose="02020603050405020304" pitchFamily="18" charset="0"/>
                <a:cs typeface="Times New Roman" panose="02020603050405020304" pitchFamily="18" charset="0"/>
              </a:rPr>
              <a:t> features representing patient</a:t>
            </a:r>
            <a:r>
              <a:rPr lang="en-IN" sz="2400" b="0" strike="noStrike" spc="-188" dirty="0">
                <a:solidFill>
                  <a:srgbClr val="FFFFFF"/>
                </a:solidFill>
                <a:latin typeface="Times New Roman" panose="02020603050405020304" pitchFamily="18" charset="0"/>
                <a:cs typeface="Times New Roman" panose="02020603050405020304" pitchFamily="18" charset="0"/>
              </a:rPr>
              <a:t> </a:t>
            </a:r>
            <a:r>
              <a:rPr lang="en-IN" sz="2400" b="0" strike="noStrike" spc="-1" dirty="0">
                <a:solidFill>
                  <a:srgbClr val="FFFFFF"/>
                </a:solidFill>
                <a:latin typeface="Times New Roman" panose="02020603050405020304" pitchFamily="18" charset="0"/>
                <a:cs typeface="Times New Roman" panose="02020603050405020304" pitchFamily="18" charset="0"/>
              </a:rPr>
              <a:t>and hospital</a:t>
            </a:r>
            <a:r>
              <a:rPr lang="en-IN" sz="2400" b="0" strike="noStrike" spc="-24" dirty="0">
                <a:solidFill>
                  <a:srgbClr val="FFFFFF"/>
                </a:solidFill>
                <a:latin typeface="Times New Roman" panose="02020603050405020304" pitchFamily="18" charset="0"/>
                <a:cs typeface="Times New Roman" panose="02020603050405020304" pitchFamily="18" charset="0"/>
              </a:rPr>
              <a:t> </a:t>
            </a:r>
            <a:r>
              <a:rPr lang="en-IN" sz="2400" b="0" strike="noStrike" spc="-1" dirty="0">
                <a:solidFill>
                  <a:srgbClr val="FFFFFF"/>
                </a:solidFill>
                <a:latin typeface="Times New Roman" panose="02020603050405020304" pitchFamily="18" charset="0"/>
                <a:cs typeface="Times New Roman" panose="02020603050405020304" pitchFamily="18" charset="0"/>
              </a:rPr>
              <a:t>outcomes.</a:t>
            </a:r>
          </a:p>
          <a:p>
            <a:pPr marL="355860" indent="-342900">
              <a:lnSpc>
                <a:spcPts val="2160"/>
              </a:lnSpc>
              <a:buClr>
                <a:schemeClr val="tx1"/>
              </a:buClr>
              <a:buSzPct val="150000"/>
              <a:buFont typeface="Courier New" panose="02070309020205020404" pitchFamily="49" charset="0"/>
              <a:buChar char="o"/>
            </a:pPr>
            <a:endParaRPr lang="en-IN" sz="2400" spc="-1" dirty="0">
              <a:solidFill>
                <a:srgbClr val="FFFFFF"/>
              </a:solidFill>
              <a:latin typeface="Times New Roman" panose="02020603050405020304" pitchFamily="18" charset="0"/>
              <a:cs typeface="Times New Roman" panose="02020603050405020304" pitchFamily="18" charset="0"/>
            </a:endParaRPr>
          </a:p>
          <a:p>
            <a:pPr marL="355860" indent="-342900">
              <a:lnSpc>
                <a:spcPts val="2160"/>
              </a:lnSpc>
              <a:buClr>
                <a:schemeClr val="tx1"/>
              </a:buClr>
              <a:buSzPct val="150000"/>
              <a:buFont typeface="Courier New" panose="02070309020205020404" pitchFamily="49" charset="0"/>
              <a:buChar char="o"/>
            </a:pPr>
            <a:r>
              <a:rPr lang="en-IN" sz="2400" spc="-1" dirty="0">
                <a:solidFill>
                  <a:srgbClr val="FFFFFF"/>
                </a:solidFill>
                <a:latin typeface="Times New Roman" panose="02020603050405020304" pitchFamily="18" charset="0"/>
                <a:cs typeface="Times New Roman" panose="02020603050405020304" pitchFamily="18" charset="0"/>
              </a:rPr>
              <a:t>The dataset has many missing values for several columns</a:t>
            </a:r>
          </a:p>
        </p:txBody>
      </p:sp>
      <p:sp>
        <p:nvSpPr>
          <p:cNvPr id="198" name="CustomShape 6"/>
          <p:cNvSpPr/>
          <p:nvPr/>
        </p:nvSpPr>
        <p:spPr>
          <a:xfrm>
            <a:off x="10890359" y="686520"/>
            <a:ext cx="627385" cy="578862"/>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1" dirty="0">
                <a:solidFill>
                  <a:srgbClr val="FFFFFF"/>
                </a:solidFill>
                <a:latin typeface="Times New Roman" panose="02020603050405020304" pitchFamily="18" charset="0"/>
                <a:cs typeface="Times New Roman" panose="02020603050405020304" pitchFamily="18" charset="0"/>
              </a:rPr>
              <a:t>6.1</a:t>
            </a:r>
            <a:endParaRPr lang="en-IN" sz="32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3120" y="31692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194" name="CustomShape 2"/>
          <p:cNvSpPr/>
          <p:nvPr/>
        </p:nvSpPr>
        <p:spPr>
          <a:xfrm>
            <a:off x="10558411" y="31692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195" name="TextShape 3"/>
          <p:cNvSpPr txBox="1"/>
          <p:nvPr/>
        </p:nvSpPr>
        <p:spPr>
          <a:xfrm>
            <a:off x="583080" y="602760"/>
            <a:ext cx="4174200" cy="135432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Data</a:t>
            </a:r>
            <a:r>
              <a:rPr lang="en-IN" sz="4000" b="0" strike="noStrike" spc="-43" dirty="0">
                <a:solidFill>
                  <a:srgbClr val="FFFFFF"/>
                </a:solidFill>
                <a:latin typeface="Times New Roman" panose="02020603050405020304" pitchFamily="18" charset="0"/>
                <a:cs typeface="Times New Roman" panose="02020603050405020304" pitchFamily="18" charset="0"/>
              </a:rPr>
              <a:t> </a:t>
            </a:r>
            <a:r>
              <a:rPr lang="en-IN" sz="4000" b="0" strike="noStrike" spc="-4" dirty="0">
                <a:solidFill>
                  <a:srgbClr val="FFFFFF"/>
                </a:solidFill>
                <a:latin typeface="Times New Roman" panose="02020603050405020304" pitchFamily="18" charset="0"/>
                <a:cs typeface="Times New Roman" panose="02020603050405020304" pitchFamily="18" charset="0"/>
              </a:rPr>
              <a:t>Description</a:t>
            </a:r>
            <a:endParaRPr lang="en-IN" sz="4000" b="0" strike="noStrike" spc="-1" dirty="0">
              <a:latin typeface="Times New Roman" panose="02020603050405020304" pitchFamily="18" charset="0"/>
              <a:cs typeface="Times New Roman" panose="02020603050405020304" pitchFamily="18" charset="0"/>
            </a:endParaRPr>
          </a:p>
        </p:txBody>
      </p:sp>
      <p:graphicFrame>
        <p:nvGraphicFramePr>
          <p:cNvPr id="196" name="Table 4"/>
          <p:cNvGraphicFramePr/>
          <p:nvPr>
            <p:extLst>
              <p:ext uri="{D42A27DB-BD31-4B8C-83A1-F6EECF244321}">
                <p14:modId xmlns:p14="http://schemas.microsoft.com/office/powerpoint/2010/main" val="2201583748"/>
              </p:ext>
            </p:extLst>
          </p:nvPr>
        </p:nvGraphicFramePr>
        <p:xfrm>
          <a:off x="313517" y="1776200"/>
          <a:ext cx="10275403" cy="4952654"/>
        </p:xfrm>
        <a:graphic>
          <a:graphicData uri="http://schemas.openxmlformats.org/drawingml/2006/table">
            <a:tbl>
              <a:tblPr/>
              <a:tblGrid>
                <a:gridCol w="3210394">
                  <a:extLst>
                    <a:ext uri="{9D8B030D-6E8A-4147-A177-3AD203B41FA5}">
                      <a16:colId xmlns:a16="http://schemas.microsoft.com/office/drawing/2014/main" val="20000"/>
                    </a:ext>
                  </a:extLst>
                </a:gridCol>
                <a:gridCol w="7065009">
                  <a:extLst>
                    <a:ext uri="{9D8B030D-6E8A-4147-A177-3AD203B41FA5}">
                      <a16:colId xmlns:a16="http://schemas.microsoft.com/office/drawing/2014/main" val="20001"/>
                    </a:ext>
                  </a:extLst>
                </a:gridCol>
              </a:tblGrid>
              <a:tr h="281200">
                <a:tc>
                  <a:txBody>
                    <a:bodyPr/>
                    <a:lstStyle/>
                    <a:p>
                      <a:pPr algn="ctr">
                        <a:lnSpc>
                          <a:spcPts val="1596"/>
                        </a:lnSpc>
                        <a:spcBef>
                          <a:spcPts val="544"/>
                        </a:spcBef>
                      </a:pPr>
                      <a:r>
                        <a:rPr lang="en-IN" sz="1800" b="1" strike="noStrike" spc="-4" dirty="0">
                          <a:solidFill>
                            <a:srgbClr val="000000"/>
                          </a:solidFill>
                          <a:latin typeface="Times New Roman" panose="02020603050405020304" pitchFamily="18" charset="0"/>
                          <a:cs typeface="Times New Roman" panose="02020603050405020304" pitchFamily="18" charset="0"/>
                        </a:rPr>
                        <a:t>Attribute</a:t>
                      </a:r>
                      <a:endParaRPr lang="en-IN" sz="1800" b="0" strike="noStrike" spc="-1" dirty="0">
                        <a:latin typeface="Times New Roman" panose="02020603050405020304" pitchFamily="18" charset="0"/>
                        <a:cs typeface="Times New Roman" panose="02020603050405020304" pitchFamily="18" charset="0"/>
                      </a:endParaRPr>
                    </a:p>
                  </a:txBody>
                  <a:tcPr anchor="ctr">
                    <a:lnR w="12240">
                      <a:solidFill>
                        <a:srgbClr val="FFFFFF"/>
                      </a:solidFill>
                    </a:lnR>
                    <a:solidFill>
                      <a:schemeClr val="tx1"/>
                    </a:solidFill>
                  </a:tcPr>
                </a:tc>
                <a:tc>
                  <a:txBody>
                    <a:bodyPr/>
                    <a:lstStyle/>
                    <a:p>
                      <a:pPr marL="720" algn="ctr">
                        <a:lnSpc>
                          <a:spcPts val="1596"/>
                        </a:lnSpc>
                        <a:spcBef>
                          <a:spcPts val="544"/>
                        </a:spcBef>
                      </a:pPr>
                      <a:r>
                        <a:rPr lang="en-IN" sz="1800" b="1" strike="noStrike" spc="-4" dirty="0">
                          <a:solidFill>
                            <a:srgbClr val="000000"/>
                          </a:solidFill>
                          <a:latin typeface="Times New Roman" panose="02020603050405020304" pitchFamily="18" charset="0"/>
                          <a:cs typeface="Times New Roman" panose="02020603050405020304" pitchFamily="18" charset="0"/>
                        </a:rPr>
                        <a:t>Description</a:t>
                      </a:r>
                      <a:endParaRPr lang="en-IN" sz="1800" b="0" strike="noStrike" spc="-1" dirty="0">
                        <a:latin typeface="Times New Roman" panose="02020603050405020304" pitchFamily="18" charset="0"/>
                        <a:cs typeface="Times New Roman" panose="02020603050405020304" pitchFamily="18" charset="0"/>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chemeClr val="tx1"/>
                    </a:solidFill>
                  </a:tcPr>
                </a:tc>
                <a:extLst>
                  <a:ext uri="{0D108BD9-81ED-4DB2-BD59-A6C34878D82A}">
                    <a16:rowId xmlns:a16="http://schemas.microsoft.com/office/drawing/2014/main" val="10000"/>
                  </a:ext>
                </a:extLst>
              </a:tr>
              <a:tr h="314220">
                <a:tc>
                  <a:txBody>
                    <a:bodyPr/>
                    <a:lstStyle/>
                    <a:p>
                      <a:pPr marL="1440" algn="ctr">
                        <a:lnSpc>
                          <a:spcPts val="1596"/>
                        </a:lnSpc>
                      </a:pPr>
                      <a:r>
                        <a:rPr lang="en-IN" sz="1800" b="1" strike="noStrike" spc="-4" dirty="0">
                          <a:solidFill>
                            <a:srgbClr val="FFFFFF"/>
                          </a:solidFill>
                          <a:latin typeface="Times New Roman" panose="02020603050405020304" pitchFamily="18" charset="0"/>
                          <a:cs typeface="Times New Roman" panose="02020603050405020304" pitchFamily="18" charset="0"/>
                        </a:rPr>
                        <a:t>Admission</a:t>
                      </a:r>
                      <a:r>
                        <a:rPr lang="en-IN" sz="1800" b="1" strike="noStrike" spc="-12" dirty="0">
                          <a:solidFill>
                            <a:srgbClr val="FFFFFF"/>
                          </a:solidFill>
                          <a:latin typeface="Times New Roman" panose="02020603050405020304" pitchFamily="18" charset="0"/>
                          <a:cs typeface="Times New Roman" panose="02020603050405020304" pitchFamily="18" charset="0"/>
                        </a:rPr>
                        <a:t> type</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B w="6480">
                      <a:solidFill>
                        <a:srgbClr val="FFBC46"/>
                      </a:solidFill>
                    </a:lnB>
                    <a:noFill/>
                  </a:tcPr>
                </a:tc>
                <a:tc>
                  <a:txBody>
                    <a:bodyPr/>
                    <a:lstStyle/>
                    <a:p>
                      <a:pPr marL="13320" algn="l">
                        <a:lnSpc>
                          <a:spcPct val="100000"/>
                        </a:lnSpc>
                        <a:spcBef>
                          <a:spcPts val="136"/>
                        </a:spcBef>
                      </a:pPr>
                      <a:r>
                        <a:rPr lang="en-IN" sz="1800" b="0" strike="noStrike" spc="-1" dirty="0">
                          <a:solidFill>
                            <a:srgbClr val="FFFFFF"/>
                          </a:solidFill>
                          <a:latin typeface="Times New Roman" panose="02020603050405020304" pitchFamily="18" charset="0"/>
                          <a:cs typeface="Times New Roman" panose="02020603050405020304" pitchFamily="18" charset="0"/>
                        </a:rPr>
                        <a:t>Patient's admission </a:t>
                      </a:r>
                      <a:r>
                        <a:rPr lang="en-IN" sz="1800" b="0" strike="noStrike" spc="-4" dirty="0">
                          <a:solidFill>
                            <a:srgbClr val="FFFFFF"/>
                          </a:solidFill>
                          <a:latin typeface="Times New Roman" panose="02020603050405020304" pitchFamily="18" charset="0"/>
                          <a:cs typeface="Times New Roman" panose="02020603050405020304" pitchFamily="18" charset="0"/>
                        </a:rPr>
                        <a:t>type: </a:t>
                      </a:r>
                      <a:r>
                        <a:rPr lang="en-IN" sz="1800" b="0" strike="noStrike" spc="-12" dirty="0">
                          <a:solidFill>
                            <a:srgbClr val="FFFFFF"/>
                          </a:solidFill>
                          <a:latin typeface="Times New Roman" panose="02020603050405020304" pitchFamily="18" charset="0"/>
                          <a:cs typeface="Times New Roman" panose="02020603050405020304" pitchFamily="18" charset="0"/>
                        </a:rPr>
                        <a:t>emergency, </a:t>
                      </a:r>
                      <a:r>
                        <a:rPr lang="en-IN" sz="1800" b="0" strike="noStrike" spc="-1" dirty="0">
                          <a:solidFill>
                            <a:srgbClr val="FFFFFF"/>
                          </a:solidFill>
                          <a:latin typeface="Times New Roman" panose="02020603050405020304" pitchFamily="18" charset="0"/>
                          <a:cs typeface="Times New Roman" panose="02020603050405020304" pitchFamily="18" charset="0"/>
                        </a:rPr>
                        <a:t>urgent,</a:t>
                      </a:r>
                      <a:r>
                        <a:rPr lang="en-IN" sz="1800" b="0" strike="noStrike" spc="-137" dirty="0">
                          <a:solidFill>
                            <a:srgbClr val="FFFFFF"/>
                          </a:solidFill>
                          <a:latin typeface="Times New Roman" panose="02020603050405020304" pitchFamily="18" charset="0"/>
                          <a:cs typeface="Times New Roman" panose="02020603050405020304" pitchFamily="18" charset="0"/>
                        </a:rPr>
                        <a:t> </a:t>
                      </a:r>
                      <a:r>
                        <a:rPr lang="en-IN" sz="1800" b="0" strike="noStrike" spc="-4" dirty="0">
                          <a:solidFill>
                            <a:srgbClr val="FFFFFF"/>
                          </a:solidFill>
                          <a:latin typeface="Times New Roman" panose="02020603050405020304" pitchFamily="18" charset="0"/>
                          <a:cs typeface="Times New Roman" panose="02020603050405020304" pitchFamily="18" charset="0"/>
                        </a:rPr>
                        <a:t>elective, new-born, </a:t>
                      </a:r>
                      <a:r>
                        <a:rPr lang="en-IN" sz="1800" b="0" strike="noStrike" spc="-1" dirty="0">
                          <a:solidFill>
                            <a:srgbClr val="FFFFFF"/>
                          </a:solidFill>
                          <a:latin typeface="Times New Roman" panose="02020603050405020304" pitchFamily="18" charset="0"/>
                          <a:cs typeface="Times New Roman" panose="02020603050405020304" pitchFamily="18" charset="0"/>
                        </a:rPr>
                        <a:t>not </a:t>
                      </a:r>
                      <a:r>
                        <a:rPr lang="en-IN" sz="1800" b="0" strike="noStrike" spc="-4" dirty="0">
                          <a:solidFill>
                            <a:srgbClr val="FFFFFF"/>
                          </a:solidFill>
                          <a:latin typeface="Times New Roman" panose="02020603050405020304" pitchFamily="18" charset="0"/>
                          <a:cs typeface="Times New Roman" panose="02020603050405020304" pitchFamily="18" charset="0"/>
                        </a:rPr>
                        <a:t>available,</a:t>
                      </a:r>
                      <a:r>
                        <a:rPr lang="en-IN" sz="1800" b="0" strike="noStrike" spc="-58"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etc.</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12240">
                      <a:solidFill>
                        <a:srgbClr val="FFFFFF"/>
                      </a:solidFill>
                    </a:lnT>
                    <a:lnB w="6480">
                      <a:solidFill>
                        <a:srgbClr val="FFBC46"/>
                      </a:solidFill>
                    </a:lnB>
                    <a:noFill/>
                  </a:tcPr>
                </a:tc>
                <a:extLst>
                  <a:ext uri="{0D108BD9-81ED-4DB2-BD59-A6C34878D82A}">
                    <a16:rowId xmlns:a16="http://schemas.microsoft.com/office/drawing/2014/main" val="10001"/>
                  </a:ext>
                </a:extLst>
              </a:tr>
              <a:tr h="333720">
                <a:tc>
                  <a:txBody>
                    <a:bodyPr/>
                    <a:lstStyle/>
                    <a:p>
                      <a:pPr algn="ctr">
                        <a:lnSpc>
                          <a:spcPts val="1596"/>
                        </a:lnSpc>
                        <a:spcBef>
                          <a:spcPts val="930"/>
                        </a:spcBef>
                      </a:pPr>
                      <a:r>
                        <a:rPr lang="en-IN" sz="1800" b="1" strike="noStrike" spc="-9">
                          <a:solidFill>
                            <a:srgbClr val="FFFFFF"/>
                          </a:solidFill>
                          <a:latin typeface="Times New Roman" panose="02020603050405020304" pitchFamily="18" charset="0"/>
                          <a:cs typeface="Times New Roman" panose="02020603050405020304" pitchFamily="18" charset="0"/>
                        </a:rPr>
                        <a:t>Time </a:t>
                      </a:r>
                      <a:r>
                        <a:rPr lang="en-IN" sz="1800" b="1" strike="noStrike" spc="-1">
                          <a:solidFill>
                            <a:srgbClr val="FFFFFF"/>
                          </a:solidFill>
                          <a:latin typeface="Times New Roman" panose="02020603050405020304" pitchFamily="18" charset="0"/>
                          <a:cs typeface="Times New Roman" panose="02020603050405020304" pitchFamily="18" charset="0"/>
                        </a:rPr>
                        <a:t>in</a:t>
                      </a:r>
                      <a:r>
                        <a:rPr lang="en-IN" sz="1800" b="1" strike="noStrike" spc="-43">
                          <a:solidFill>
                            <a:srgbClr val="FFFFFF"/>
                          </a:solidFill>
                          <a:latin typeface="Times New Roman" panose="02020603050405020304" pitchFamily="18" charset="0"/>
                          <a:cs typeface="Times New Roman" panose="02020603050405020304" pitchFamily="18" charset="0"/>
                        </a:rPr>
                        <a:t> </a:t>
                      </a:r>
                      <a:r>
                        <a:rPr lang="en-IN" sz="1800" b="1" strike="noStrike" spc="-4">
                          <a:solidFill>
                            <a:srgbClr val="FFFFFF"/>
                          </a:solidFill>
                          <a:latin typeface="Times New Roman" panose="02020603050405020304" pitchFamily="18" charset="0"/>
                          <a:cs typeface="Times New Roman" panose="02020603050405020304" pitchFamily="18" charset="0"/>
                        </a:rPr>
                        <a:t>hospital</a:t>
                      </a:r>
                      <a:endParaRPr lang="en-IN" sz="1800" b="0" strike="noStrike" spc="-1">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ts val="1596"/>
                        </a:lnSpc>
                        <a:spcBef>
                          <a:spcPts val="930"/>
                        </a:spcBef>
                      </a:pPr>
                      <a:r>
                        <a:rPr lang="en-IN" sz="1800" b="0" strike="noStrike" spc="-1" dirty="0">
                          <a:solidFill>
                            <a:srgbClr val="FFFFFF"/>
                          </a:solidFill>
                          <a:latin typeface="Times New Roman" panose="02020603050405020304" pitchFamily="18" charset="0"/>
                          <a:cs typeface="Times New Roman" panose="02020603050405020304" pitchFamily="18" charset="0"/>
                        </a:rPr>
                        <a:t>Integer number of </a:t>
                      </a:r>
                      <a:r>
                        <a:rPr lang="en-IN" sz="1800" b="0" strike="noStrike" spc="-4" dirty="0">
                          <a:solidFill>
                            <a:srgbClr val="FFFFFF"/>
                          </a:solidFill>
                          <a:latin typeface="Times New Roman" panose="02020603050405020304" pitchFamily="18" charset="0"/>
                          <a:cs typeface="Times New Roman" panose="02020603050405020304" pitchFamily="18" charset="0"/>
                        </a:rPr>
                        <a:t>days between </a:t>
                      </a:r>
                      <a:r>
                        <a:rPr lang="en-IN" sz="1800" b="0" strike="noStrike" spc="-1" dirty="0">
                          <a:solidFill>
                            <a:srgbClr val="FFFFFF"/>
                          </a:solidFill>
                          <a:latin typeface="Times New Roman" panose="02020603050405020304" pitchFamily="18" charset="0"/>
                          <a:cs typeface="Times New Roman" panose="02020603050405020304" pitchFamily="18" charset="0"/>
                        </a:rPr>
                        <a:t>admission and</a:t>
                      </a:r>
                      <a:r>
                        <a:rPr lang="en-IN" sz="1800" b="0" strike="noStrike" spc="-180"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discharge</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2"/>
                  </a:ext>
                </a:extLst>
              </a:tr>
              <a:tr h="352080">
                <a:tc>
                  <a:txBody>
                    <a:bodyPr/>
                    <a:lstStyle/>
                    <a:p>
                      <a:pPr marL="720" algn="ctr">
                        <a:lnSpc>
                          <a:spcPct val="100000"/>
                        </a:lnSpc>
                        <a:spcBef>
                          <a:spcPts val="136"/>
                        </a:spcBef>
                      </a:pPr>
                      <a:r>
                        <a:rPr lang="en-IN" sz="1800" b="1" strike="noStrike" spc="-4" dirty="0">
                          <a:solidFill>
                            <a:srgbClr val="FFFFFF"/>
                          </a:solidFill>
                          <a:latin typeface="Times New Roman" panose="02020603050405020304" pitchFamily="18" charset="0"/>
                          <a:cs typeface="Times New Roman" panose="02020603050405020304" pitchFamily="18" charset="0"/>
                        </a:rPr>
                        <a:t>Number of</a:t>
                      </a:r>
                      <a:r>
                        <a:rPr lang="en-IN" sz="1800" b="1" strike="noStrike" spc="-12" dirty="0">
                          <a:solidFill>
                            <a:srgbClr val="FFFFFF"/>
                          </a:solidFill>
                          <a:latin typeface="Times New Roman" panose="02020603050405020304" pitchFamily="18" charset="0"/>
                          <a:cs typeface="Times New Roman" panose="02020603050405020304" pitchFamily="18" charset="0"/>
                        </a:rPr>
                        <a:t> </a:t>
                      </a:r>
                      <a:r>
                        <a:rPr lang="en-IN" sz="1800" b="1" strike="noStrike" spc="-1" dirty="0">
                          <a:solidFill>
                            <a:srgbClr val="FFFFFF"/>
                          </a:solidFill>
                          <a:latin typeface="Times New Roman" panose="02020603050405020304" pitchFamily="18" charset="0"/>
                          <a:cs typeface="Times New Roman" panose="02020603050405020304" pitchFamily="18" charset="0"/>
                        </a:rPr>
                        <a:t>lab </a:t>
                      </a:r>
                      <a:r>
                        <a:rPr lang="en-IN" sz="1800" b="1" strike="noStrike" spc="-4" dirty="0">
                          <a:solidFill>
                            <a:srgbClr val="FFFFFF"/>
                          </a:solidFill>
                          <a:latin typeface="Times New Roman" panose="02020603050405020304" pitchFamily="18" charset="0"/>
                          <a:cs typeface="Times New Roman" panose="02020603050405020304" pitchFamily="18" charset="0"/>
                        </a:rPr>
                        <a:t>procedures</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ts val="1596"/>
                        </a:lnSpc>
                      </a:pPr>
                      <a:r>
                        <a:rPr lang="en-IN" sz="1800" b="0" strike="noStrike" spc="-4" dirty="0">
                          <a:solidFill>
                            <a:srgbClr val="FFFFFF"/>
                          </a:solidFill>
                          <a:latin typeface="Times New Roman" panose="02020603050405020304" pitchFamily="18" charset="0"/>
                          <a:cs typeface="Times New Roman" panose="02020603050405020304" pitchFamily="18" charset="0"/>
                        </a:rPr>
                        <a:t>Number </a:t>
                      </a:r>
                      <a:r>
                        <a:rPr lang="en-IN" sz="1800" b="0" strike="noStrike" spc="-1" dirty="0">
                          <a:solidFill>
                            <a:srgbClr val="FFFFFF"/>
                          </a:solidFill>
                          <a:latin typeface="Times New Roman" panose="02020603050405020304" pitchFamily="18" charset="0"/>
                          <a:cs typeface="Times New Roman" panose="02020603050405020304" pitchFamily="18" charset="0"/>
                        </a:rPr>
                        <a:t>of lab tests </a:t>
                      </a:r>
                      <a:r>
                        <a:rPr lang="en-IN" sz="1800" b="0" strike="noStrike" spc="-4" dirty="0">
                          <a:solidFill>
                            <a:srgbClr val="FFFFFF"/>
                          </a:solidFill>
                          <a:latin typeface="Times New Roman" panose="02020603050405020304" pitchFamily="18" charset="0"/>
                          <a:cs typeface="Times New Roman" panose="02020603050405020304" pitchFamily="18" charset="0"/>
                        </a:rPr>
                        <a:t>performed </a:t>
                      </a:r>
                      <a:r>
                        <a:rPr lang="en-IN" sz="1800" b="0" strike="noStrike" spc="-1" dirty="0">
                          <a:solidFill>
                            <a:srgbClr val="FFFFFF"/>
                          </a:solidFill>
                          <a:latin typeface="Times New Roman" panose="02020603050405020304" pitchFamily="18" charset="0"/>
                          <a:cs typeface="Times New Roman" panose="02020603050405020304" pitchFamily="18" charset="0"/>
                        </a:rPr>
                        <a:t>during the</a:t>
                      </a:r>
                      <a:r>
                        <a:rPr lang="en-IN" sz="1800" b="0" strike="noStrike" spc="-180"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encounter</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3"/>
                  </a:ext>
                </a:extLst>
              </a:tr>
              <a:tr h="327660">
                <a:tc>
                  <a:txBody>
                    <a:bodyPr/>
                    <a:lstStyle/>
                    <a:p>
                      <a:pPr marL="851400" indent="-670320" algn="ctr">
                        <a:lnSpc>
                          <a:spcPct val="100000"/>
                        </a:lnSpc>
                        <a:spcBef>
                          <a:spcPts val="136"/>
                        </a:spcBef>
                      </a:pPr>
                      <a:r>
                        <a:rPr lang="en-IN" sz="1800" b="1" strike="noStrike" spc="-4" dirty="0">
                          <a:solidFill>
                            <a:srgbClr val="FFFFFF"/>
                          </a:solidFill>
                          <a:latin typeface="Times New Roman" panose="02020603050405020304" pitchFamily="18" charset="0"/>
                          <a:cs typeface="Times New Roman" panose="02020603050405020304" pitchFamily="18" charset="0"/>
                        </a:rPr>
                        <a:t>Number of</a:t>
                      </a:r>
                      <a:r>
                        <a:rPr lang="en-IN" sz="1800" b="1" strike="noStrike" spc="-63" dirty="0">
                          <a:solidFill>
                            <a:srgbClr val="FFFFFF"/>
                          </a:solidFill>
                          <a:latin typeface="Times New Roman" panose="02020603050405020304" pitchFamily="18" charset="0"/>
                          <a:cs typeface="Times New Roman" panose="02020603050405020304" pitchFamily="18" charset="0"/>
                        </a:rPr>
                        <a:t> </a:t>
                      </a:r>
                      <a:r>
                        <a:rPr lang="en-IN" sz="1800" b="1" strike="noStrike" spc="-4" dirty="0">
                          <a:solidFill>
                            <a:srgbClr val="FFFFFF"/>
                          </a:solidFill>
                          <a:latin typeface="Times New Roman" panose="02020603050405020304" pitchFamily="18" charset="0"/>
                          <a:cs typeface="Times New Roman" panose="02020603050405020304" pitchFamily="18" charset="0"/>
                        </a:rPr>
                        <a:t>outpatient visits</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ct val="100000"/>
                        </a:lnSpc>
                        <a:spcBef>
                          <a:spcPts val="136"/>
                        </a:spcBef>
                      </a:pPr>
                      <a:r>
                        <a:rPr lang="en-IN" sz="1800" b="0" strike="noStrike" spc="-4" dirty="0">
                          <a:solidFill>
                            <a:srgbClr val="FFFFFF"/>
                          </a:solidFill>
                          <a:latin typeface="Times New Roman" panose="02020603050405020304" pitchFamily="18" charset="0"/>
                          <a:cs typeface="Times New Roman" panose="02020603050405020304" pitchFamily="18" charset="0"/>
                        </a:rPr>
                        <a:t>Number </a:t>
                      </a:r>
                      <a:r>
                        <a:rPr lang="en-IN" sz="1800" b="0" strike="noStrike" spc="-1" dirty="0">
                          <a:solidFill>
                            <a:srgbClr val="FFFFFF"/>
                          </a:solidFill>
                          <a:latin typeface="Times New Roman" panose="02020603050405020304" pitchFamily="18" charset="0"/>
                          <a:cs typeface="Times New Roman" panose="02020603050405020304" pitchFamily="18" charset="0"/>
                        </a:rPr>
                        <a:t>of outpatient </a:t>
                      </a:r>
                      <a:r>
                        <a:rPr lang="en-IN" sz="1800" b="0" strike="noStrike" spc="-4" dirty="0">
                          <a:solidFill>
                            <a:srgbClr val="FFFFFF"/>
                          </a:solidFill>
                          <a:latin typeface="Times New Roman" panose="02020603050405020304" pitchFamily="18" charset="0"/>
                          <a:cs typeface="Times New Roman" panose="02020603050405020304" pitchFamily="18" charset="0"/>
                        </a:rPr>
                        <a:t>visits </a:t>
                      </a:r>
                      <a:r>
                        <a:rPr lang="en-IN" sz="1800" b="0" strike="noStrike" spc="-1" dirty="0">
                          <a:solidFill>
                            <a:srgbClr val="FFFFFF"/>
                          </a:solidFill>
                          <a:latin typeface="Times New Roman" panose="02020603050405020304" pitchFamily="18" charset="0"/>
                          <a:cs typeface="Times New Roman" panose="02020603050405020304" pitchFamily="18" charset="0"/>
                        </a:rPr>
                        <a:t>of the patient in the</a:t>
                      </a:r>
                      <a:r>
                        <a:rPr lang="en-IN" sz="1800" b="0" strike="noStrike" spc="-202" dirty="0">
                          <a:solidFill>
                            <a:srgbClr val="FFFFFF"/>
                          </a:solidFill>
                          <a:latin typeface="Times New Roman" panose="02020603050405020304" pitchFamily="18" charset="0"/>
                          <a:cs typeface="Times New Roman" panose="02020603050405020304" pitchFamily="18" charset="0"/>
                        </a:rPr>
                        <a:t> </a:t>
                      </a:r>
                      <a:r>
                        <a:rPr lang="en-IN" sz="1800" b="0" strike="noStrike" spc="-4" dirty="0">
                          <a:solidFill>
                            <a:srgbClr val="FFFFFF"/>
                          </a:solidFill>
                          <a:latin typeface="Times New Roman" panose="02020603050405020304" pitchFamily="18" charset="0"/>
                          <a:cs typeface="Times New Roman" panose="02020603050405020304" pitchFamily="18" charset="0"/>
                        </a:rPr>
                        <a:t>year </a:t>
                      </a:r>
                      <a:r>
                        <a:rPr lang="en-IN" sz="1800" b="0" strike="noStrike" spc="-1" dirty="0">
                          <a:solidFill>
                            <a:srgbClr val="FFFFFF"/>
                          </a:solidFill>
                          <a:latin typeface="Times New Roman" panose="02020603050405020304" pitchFamily="18" charset="0"/>
                          <a:cs typeface="Times New Roman" panose="02020603050405020304" pitchFamily="18" charset="0"/>
                        </a:rPr>
                        <a:t>preceding the</a:t>
                      </a:r>
                      <a:r>
                        <a:rPr lang="en-IN" sz="1800" b="0" strike="noStrike" spc="-77"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encounter</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4"/>
                  </a:ext>
                </a:extLst>
              </a:tr>
              <a:tr h="312420">
                <a:tc>
                  <a:txBody>
                    <a:bodyPr/>
                    <a:lstStyle/>
                    <a:p>
                      <a:pPr marL="851400" indent="-708480" algn="ctr">
                        <a:lnSpc>
                          <a:spcPct val="100000"/>
                        </a:lnSpc>
                        <a:spcBef>
                          <a:spcPts val="139"/>
                        </a:spcBef>
                      </a:pPr>
                      <a:r>
                        <a:rPr lang="en-IN" sz="1800" b="1" strike="noStrike" spc="-4" dirty="0">
                          <a:solidFill>
                            <a:srgbClr val="FFFFFF"/>
                          </a:solidFill>
                          <a:latin typeface="Times New Roman" panose="02020603050405020304" pitchFamily="18" charset="0"/>
                          <a:cs typeface="Times New Roman" panose="02020603050405020304" pitchFamily="18" charset="0"/>
                        </a:rPr>
                        <a:t>Number of</a:t>
                      </a:r>
                      <a:r>
                        <a:rPr lang="en-IN" sz="1800" b="1" strike="noStrike" spc="-83" dirty="0">
                          <a:solidFill>
                            <a:srgbClr val="FFFFFF"/>
                          </a:solidFill>
                          <a:latin typeface="Times New Roman" panose="02020603050405020304" pitchFamily="18" charset="0"/>
                          <a:cs typeface="Times New Roman" panose="02020603050405020304" pitchFamily="18" charset="0"/>
                        </a:rPr>
                        <a:t> </a:t>
                      </a:r>
                      <a:r>
                        <a:rPr lang="en-IN" sz="1800" b="1" strike="noStrike" spc="-1" dirty="0">
                          <a:solidFill>
                            <a:srgbClr val="FFFFFF"/>
                          </a:solidFill>
                          <a:latin typeface="Times New Roman" panose="02020603050405020304" pitchFamily="18" charset="0"/>
                          <a:cs typeface="Times New Roman" panose="02020603050405020304" pitchFamily="18" charset="0"/>
                        </a:rPr>
                        <a:t>emergency </a:t>
                      </a:r>
                      <a:r>
                        <a:rPr lang="en-IN" sz="1800" b="1" strike="noStrike" spc="-4" dirty="0">
                          <a:solidFill>
                            <a:srgbClr val="FFFFFF"/>
                          </a:solidFill>
                          <a:latin typeface="Times New Roman" panose="02020603050405020304" pitchFamily="18" charset="0"/>
                          <a:cs typeface="Times New Roman" panose="02020603050405020304" pitchFamily="18" charset="0"/>
                        </a:rPr>
                        <a:t>visits</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ct val="100000"/>
                        </a:lnSpc>
                        <a:spcBef>
                          <a:spcPts val="139"/>
                        </a:spcBef>
                      </a:pPr>
                      <a:r>
                        <a:rPr lang="en-IN" sz="1800" b="0" strike="noStrike" spc="-4" dirty="0">
                          <a:solidFill>
                            <a:srgbClr val="FFFFFF"/>
                          </a:solidFill>
                          <a:latin typeface="Times New Roman" panose="02020603050405020304" pitchFamily="18" charset="0"/>
                          <a:cs typeface="Times New Roman" panose="02020603050405020304" pitchFamily="18" charset="0"/>
                        </a:rPr>
                        <a:t>Number </a:t>
                      </a:r>
                      <a:r>
                        <a:rPr lang="en-IN" sz="1800" b="0" strike="noStrike" spc="-1" dirty="0">
                          <a:solidFill>
                            <a:srgbClr val="FFFFFF"/>
                          </a:solidFill>
                          <a:latin typeface="Times New Roman" panose="02020603050405020304" pitchFamily="18" charset="0"/>
                          <a:cs typeface="Times New Roman" panose="02020603050405020304" pitchFamily="18" charset="0"/>
                        </a:rPr>
                        <a:t>of emergency </a:t>
                      </a:r>
                      <a:r>
                        <a:rPr lang="en-IN" sz="1800" b="0" strike="noStrike" spc="-4" dirty="0">
                          <a:solidFill>
                            <a:srgbClr val="FFFFFF"/>
                          </a:solidFill>
                          <a:latin typeface="Times New Roman" panose="02020603050405020304" pitchFamily="18" charset="0"/>
                          <a:cs typeface="Times New Roman" panose="02020603050405020304" pitchFamily="18" charset="0"/>
                        </a:rPr>
                        <a:t>visits </a:t>
                      </a:r>
                      <a:r>
                        <a:rPr lang="en-IN" sz="1800" b="0" strike="noStrike" spc="-1" dirty="0">
                          <a:solidFill>
                            <a:srgbClr val="FFFFFF"/>
                          </a:solidFill>
                          <a:latin typeface="Times New Roman" panose="02020603050405020304" pitchFamily="18" charset="0"/>
                          <a:cs typeface="Times New Roman" panose="02020603050405020304" pitchFamily="18" charset="0"/>
                        </a:rPr>
                        <a:t>of the patient in the</a:t>
                      </a:r>
                      <a:r>
                        <a:rPr lang="en-IN" sz="1800" b="0" strike="noStrike" spc="-188" dirty="0">
                          <a:solidFill>
                            <a:srgbClr val="FFFFFF"/>
                          </a:solidFill>
                          <a:latin typeface="Times New Roman" panose="02020603050405020304" pitchFamily="18" charset="0"/>
                          <a:cs typeface="Times New Roman" panose="02020603050405020304" pitchFamily="18" charset="0"/>
                        </a:rPr>
                        <a:t> </a:t>
                      </a:r>
                      <a:r>
                        <a:rPr lang="en-IN" sz="1800" b="0" strike="noStrike" spc="-4" dirty="0">
                          <a:solidFill>
                            <a:srgbClr val="FFFFFF"/>
                          </a:solidFill>
                          <a:latin typeface="Times New Roman" panose="02020603050405020304" pitchFamily="18" charset="0"/>
                          <a:cs typeface="Times New Roman" panose="02020603050405020304" pitchFamily="18" charset="0"/>
                        </a:rPr>
                        <a:t>year </a:t>
                      </a:r>
                      <a:r>
                        <a:rPr lang="en-IN" sz="1800" b="0" strike="noStrike" spc="-1" dirty="0">
                          <a:solidFill>
                            <a:srgbClr val="FFFFFF"/>
                          </a:solidFill>
                          <a:latin typeface="Times New Roman" panose="02020603050405020304" pitchFamily="18" charset="0"/>
                          <a:cs typeface="Times New Roman" panose="02020603050405020304" pitchFamily="18" charset="0"/>
                        </a:rPr>
                        <a:t>preceding the</a:t>
                      </a:r>
                      <a:r>
                        <a:rPr lang="en-IN" sz="1800" b="0" strike="noStrike" spc="-77"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encounter</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5"/>
                  </a:ext>
                </a:extLst>
              </a:tr>
              <a:tr h="350520">
                <a:tc>
                  <a:txBody>
                    <a:bodyPr/>
                    <a:lstStyle/>
                    <a:p>
                      <a:pPr marL="851400" indent="-611280" algn="ctr">
                        <a:lnSpc>
                          <a:spcPct val="100000"/>
                        </a:lnSpc>
                        <a:spcBef>
                          <a:spcPts val="139"/>
                        </a:spcBef>
                      </a:pPr>
                      <a:r>
                        <a:rPr lang="en-IN" sz="1800" b="1" strike="noStrike" spc="-4" dirty="0">
                          <a:solidFill>
                            <a:srgbClr val="FFFFFF"/>
                          </a:solidFill>
                          <a:latin typeface="Times New Roman" panose="02020603050405020304" pitchFamily="18" charset="0"/>
                          <a:cs typeface="Times New Roman" panose="02020603050405020304" pitchFamily="18" charset="0"/>
                        </a:rPr>
                        <a:t>Number of</a:t>
                      </a:r>
                      <a:r>
                        <a:rPr lang="en-IN" sz="1800" b="1" strike="noStrike" spc="-63" dirty="0">
                          <a:solidFill>
                            <a:srgbClr val="FFFFFF"/>
                          </a:solidFill>
                          <a:latin typeface="Times New Roman" panose="02020603050405020304" pitchFamily="18" charset="0"/>
                          <a:cs typeface="Times New Roman" panose="02020603050405020304" pitchFamily="18" charset="0"/>
                        </a:rPr>
                        <a:t> </a:t>
                      </a:r>
                      <a:r>
                        <a:rPr lang="en-IN" sz="1800" b="1" strike="noStrike" spc="-4" dirty="0">
                          <a:solidFill>
                            <a:srgbClr val="FFFFFF"/>
                          </a:solidFill>
                          <a:latin typeface="Times New Roman" panose="02020603050405020304" pitchFamily="18" charset="0"/>
                          <a:cs typeface="Times New Roman" panose="02020603050405020304" pitchFamily="18" charset="0"/>
                        </a:rPr>
                        <a:t>inpatient visits</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ct val="100000"/>
                        </a:lnSpc>
                        <a:spcBef>
                          <a:spcPts val="139"/>
                        </a:spcBef>
                      </a:pPr>
                      <a:r>
                        <a:rPr lang="en-IN" sz="1800" b="0" strike="noStrike" spc="-4" dirty="0">
                          <a:solidFill>
                            <a:srgbClr val="FFFFFF"/>
                          </a:solidFill>
                          <a:latin typeface="Times New Roman" panose="02020603050405020304" pitchFamily="18" charset="0"/>
                          <a:cs typeface="Times New Roman" panose="02020603050405020304" pitchFamily="18" charset="0"/>
                        </a:rPr>
                        <a:t>Number </a:t>
                      </a:r>
                      <a:r>
                        <a:rPr lang="en-IN" sz="1800" b="0" strike="noStrike" spc="-1" dirty="0">
                          <a:solidFill>
                            <a:srgbClr val="FFFFFF"/>
                          </a:solidFill>
                          <a:latin typeface="Times New Roman" panose="02020603050405020304" pitchFamily="18" charset="0"/>
                          <a:cs typeface="Times New Roman" panose="02020603050405020304" pitchFamily="18" charset="0"/>
                        </a:rPr>
                        <a:t>of inpatient </a:t>
                      </a:r>
                      <a:r>
                        <a:rPr lang="en-IN" sz="1800" b="0" strike="noStrike" spc="-4" dirty="0">
                          <a:solidFill>
                            <a:srgbClr val="FFFFFF"/>
                          </a:solidFill>
                          <a:latin typeface="Times New Roman" panose="02020603050405020304" pitchFamily="18" charset="0"/>
                          <a:cs typeface="Times New Roman" panose="02020603050405020304" pitchFamily="18" charset="0"/>
                        </a:rPr>
                        <a:t>visits </a:t>
                      </a:r>
                      <a:r>
                        <a:rPr lang="en-IN" sz="1800" b="0" strike="noStrike" spc="-1" dirty="0">
                          <a:solidFill>
                            <a:srgbClr val="FFFFFF"/>
                          </a:solidFill>
                          <a:latin typeface="Times New Roman" panose="02020603050405020304" pitchFamily="18" charset="0"/>
                          <a:cs typeface="Times New Roman" panose="02020603050405020304" pitchFamily="18" charset="0"/>
                        </a:rPr>
                        <a:t>of the patient in the</a:t>
                      </a:r>
                      <a:r>
                        <a:rPr lang="en-IN" sz="1800" b="0" strike="noStrike" spc="-188" dirty="0">
                          <a:solidFill>
                            <a:srgbClr val="FFFFFF"/>
                          </a:solidFill>
                          <a:latin typeface="Times New Roman" panose="02020603050405020304" pitchFamily="18" charset="0"/>
                          <a:cs typeface="Times New Roman" panose="02020603050405020304" pitchFamily="18" charset="0"/>
                        </a:rPr>
                        <a:t> </a:t>
                      </a:r>
                      <a:r>
                        <a:rPr lang="en-IN" sz="1800" b="0" strike="noStrike" spc="-4" dirty="0">
                          <a:solidFill>
                            <a:srgbClr val="FFFFFF"/>
                          </a:solidFill>
                          <a:latin typeface="Times New Roman" panose="02020603050405020304" pitchFamily="18" charset="0"/>
                          <a:cs typeface="Times New Roman" panose="02020603050405020304" pitchFamily="18" charset="0"/>
                        </a:rPr>
                        <a:t>year </a:t>
                      </a:r>
                      <a:r>
                        <a:rPr lang="en-IN" sz="1800" b="0" strike="noStrike" spc="-1" dirty="0">
                          <a:solidFill>
                            <a:srgbClr val="FFFFFF"/>
                          </a:solidFill>
                          <a:latin typeface="Times New Roman" panose="02020603050405020304" pitchFamily="18" charset="0"/>
                          <a:cs typeface="Times New Roman" panose="02020603050405020304" pitchFamily="18" charset="0"/>
                        </a:rPr>
                        <a:t>preceding the</a:t>
                      </a:r>
                      <a:r>
                        <a:rPr lang="en-IN" sz="1800" b="0" strike="noStrike" spc="-77"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encounter</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6"/>
                  </a:ext>
                </a:extLst>
              </a:tr>
              <a:tr h="350520">
                <a:tc>
                  <a:txBody>
                    <a:bodyPr/>
                    <a:lstStyle/>
                    <a:p>
                      <a:pPr algn="ctr">
                        <a:lnSpc>
                          <a:spcPts val="1590"/>
                        </a:lnSpc>
                      </a:pPr>
                      <a:r>
                        <a:rPr lang="en-IN" sz="1800" b="1" strike="noStrike" spc="-4" dirty="0">
                          <a:solidFill>
                            <a:srgbClr val="FFFFFF"/>
                          </a:solidFill>
                          <a:latin typeface="Times New Roman" panose="02020603050405020304" pitchFamily="18" charset="0"/>
                          <a:cs typeface="Times New Roman" panose="02020603050405020304" pitchFamily="18" charset="0"/>
                        </a:rPr>
                        <a:t>Number of</a:t>
                      </a:r>
                      <a:r>
                        <a:rPr lang="en-IN" sz="1800" b="1" strike="noStrike" spc="-29" dirty="0">
                          <a:solidFill>
                            <a:srgbClr val="FFFFFF"/>
                          </a:solidFill>
                          <a:latin typeface="Times New Roman" panose="02020603050405020304" pitchFamily="18" charset="0"/>
                          <a:cs typeface="Times New Roman" panose="02020603050405020304" pitchFamily="18" charset="0"/>
                        </a:rPr>
                        <a:t> </a:t>
                      </a:r>
                      <a:r>
                        <a:rPr lang="en-IN" sz="1800" b="1" strike="noStrike" spc="-4" dirty="0">
                          <a:solidFill>
                            <a:srgbClr val="FFFFFF"/>
                          </a:solidFill>
                          <a:latin typeface="Times New Roman" panose="02020603050405020304" pitchFamily="18" charset="0"/>
                          <a:cs typeface="Times New Roman" panose="02020603050405020304" pitchFamily="18" charset="0"/>
                        </a:rPr>
                        <a:t>diagnoses</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ts val="1590"/>
                        </a:lnSpc>
                      </a:pPr>
                      <a:r>
                        <a:rPr lang="en-IN" sz="1800" b="0" strike="noStrike" spc="-4" dirty="0">
                          <a:solidFill>
                            <a:srgbClr val="FFFFFF"/>
                          </a:solidFill>
                          <a:latin typeface="Times New Roman" panose="02020603050405020304" pitchFamily="18" charset="0"/>
                          <a:cs typeface="Times New Roman" panose="02020603050405020304" pitchFamily="18" charset="0"/>
                        </a:rPr>
                        <a:t>Number </a:t>
                      </a:r>
                      <a:r>
                        <a:rPr lang="en-IN" sz="1800" b="0" strike="noStrike" spc="-1" dirty="0">
                          <a:solidFill>
                            <a:srgbClr val="FFFFFF"/>
                          </a:solidFill>
                          <a:latin typeface="Times New Roman" panose="02020603050405020304" pitchFamily="18" charset="0"/>
                          <a:cs typeface="Times New Roman" panose="02020603050405020304" pitchFamily="18" charset="0"/>
                        </a:rPr>
                        <a:t>of diagnoses entered to the</a:t>
                      </a:r>
                      <a:r>
                        <a:rPr lang="en-IN" sz="1800" b="0" strike="noStrike" spc="-162" dirty="0">
                          <a:solidFill>
                            <a:srgbClr val="FFFFFF"/>
                          </a:solidFill>
                          <a:latin typeface="Times New Roman" panose="02020603050405020304" pitchFamily="18" charset="0"/>
                          <a:cs typeface="Times New Roman" panose="02020603050405020304" pitchFamily="18" charset="0"/>
                        </a:rPr>
                        <a:t> </a:t>
                      </a:r>
                      <a:r>
                        <a:rPr lang="en-IN" sz="1800" b="0" strike="noStrike" spc="-4" dirty="0">
                          <a:solidFill>
                            <a:srgbClr val="FFFFFF"/>
                          </a:solidFill>
                          <a:latin typeface="Times New Roman" panose="02020603050405020304" pitchFamily="18" charset="0"/>
                          <a:cs typeface="Times New Roman" panose="02020603050405020304" pitchFamily="18" charset="0"/>
                        </a:rPr>
                        <a:t>system</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7"/>
                  </a:ext>
                </a:extLst>
              </a:tr>
              <a:tr h="333720">
                <a:tc>
                  <a:txBody>
                    <a:bodyPr/>
                    <a:lstStyle/>
                    <a:p>
                      <a:pPr marL="720" algn="ctr">
                        <a:lnSpc>
                          <a:spcPts val="1590"/>
                        </a:lnSpc>
                        <a:spcBef>
                          <a:spcPts val="935"/>
                        </a:spcBef>
                      </a:pPr>
                      <a:r>
                        <a:rPr lang="en-IN" sz="1800" b="1" strike="noStrike" spc="-12">
                          <a:solidFill>
                            <a:srgbClr val="FFFFFF"/>
                          </a:solidFill>
                          <a:latin typeface="Times New Roman" panose="02020603050405020304" pitchFamily="18" charset="0"/>
                          <a:cs typeface="Times New Roman" panose="02020603050405020304" pitchFamily="18" charset="0"/>
                        </a:rPr>
                        <a:t>A1c </a:t>
                      </a:r>
                      <a:r>
                        <a:rPr lang="en-IN" sz="1800" b="1" strike="noStrike" spc="-1">
                          <a:solidFill>
                            <a:srgbClr val="FFFFFF"/>
                          </a:solidFill>
                          <a:latin typeface="Times New Roman" panose="02020603050405020304" pitchFamily="18" charset="0"/>
                          <a:cs typeface="Times New Roman" panose="02020603050405020304" pitchFamily="18" charset="0"/>
                        </a:rPr>
                        <a:t>test</a:t>
                      </a:r>
                      <a:r>
                        <a:rPr lang="en-IN" sz="1800" b="1" strike="noStrike" spc="-4">
                          <a:solidFill>
                            <a:srgbClr val="FFFFFF"/>
                          </a:solidFill>
                          <a:latin typeface="Times New Roman" panose="02020603050405020304" pitchFamily="18" charset="0"/>
                          <a:cs typeface="Times New Roman" panose="02020603050405020304" pitchFamily="18" charset="0"/>
                        </a:rPr>
                        <a:t> </a:t>
                      </a:r>
                      <a:r>
                        <a:rPr lang="en-IN" sz="1800" b="1" strike="noStrike" spc="-1">
                          <a:solidFill>
                            <a:srgbClr val="FFFFFF"/>
                          </a:solidFill>
                          <a:latin typeface="Times New Roman" panose="02020603050405020304" pitchFamily="18" charset="0"/>
                          <a:cs typeface="Times New Roman" panose="02020603050405020304" pitchFamily="18" charset="0"/>
                        </a:rPr>
                        <a:t>result</a:t>
                      </a:r>
                      <a:endParaRPr lang="en-IN" sz="1800" b="0" strike="noStrike" spc="-1">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ts val="1590"/>
                        </a:lnSpc>
                        <a:spcBef>
                          <a:spcPts val="935"/>
                        </a:spcBef>
                      </a:pPr>
                      <a:r>
                        <a:rPr lang="en-IN" sz="1800" b="0" strike="noStrike" spc="-1" dirty="0">
                          <a:solidFill>
                            <a:srgbClr val="FFFFFF"/>
                          </a:solidFill>
                          <a:latin typeface="Times New Roman" panose="02020603050405020304" pitchFamily="18" charset="0"/>
                          <a:cs typeface="Times New Roman" panose="02020603050405020304" pitchFamily="18" charset="0"/>
                        </a:rPr>
                        <a:t>The range of the result or if the test </a:t>
                      </a:r>
                      <a:r>
                        <a:rPr lang="en-IN" sz="1800" b="0" strike="noStrike" spc="-4" dirty="0">
                          <a:solidFill>
                            <a:srgbClr val="FFFFFF"/>
                          </a:solidFill>
                          <a:latin typeface="Times New Roman" panose="02020603050405020304" pitchFamily="18" charset="0"/>
                          <a:cs typeface="Times New Roman" panose="02020603050405020304" pitchFamily="18" charset="0"/>
                        </a:rPr>
                        <a:t>was not</a:t>
                      </a:r>
                      <a:r>
                        <a:rPr lang="en-IN" sz="1800" b="0" strike="noStrike" spc="-202"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taken</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8"/>
                  </a:ext>
                </a:extLst>
              </a:tr>
              <a:tr h="374940">
                <a:tc>
                  <a:txBody>
                    <a:bodyPr/>
                    <a:lstStyle/>
                    <a:p>
                      <a:pPr algn="ctr">
                        <a:lnSpc>
                          <a:spcPts val="1590"/>
                        </a:lnSpc>
                        <a:spcBef>
                          <a:spcPts val="6"/>
                        </a:spcBef>
                      </a:pPr>
                      <a:r>
                        <a:rPr lang="en-IN" sz="1800" b="1" strike="noStrike" spc="-4" dirty="0">
                          <a:solidFill>
                            <a:srgbClr val="FFFFFF"/>
                          </a:solidFill>
                          <a:latin typeface="Times New Roman" panose="02020603050405020304" pitchFamily="18" charset="0"/>
                          <a:cs typeface="Times New Roman" panose="02020603050405020304" pitchFamily="18" charset="0"/>
                        </a:rPr>
                        <a:t>Diabetes</a:t>
                      </a:r>
                      <a:r>
                        <a:rPr lang="en-IN" sz="1800" b="1" strike="noStrike" spc="-43" dirty="0">
                          <a:solidFill>
                            <a:srgbClr val="FFFFFF"/>
                          </a:solidFill>
                          <a:latin typeface="Times New Roman" panose="02020603050405020304" pitchFamily="18" charset="0"/>
                          <a:cs typeface="Times New Roman" panose="02020603050405020304" pitchFamily="18" charset="0"/>
                        </a:rPr>
                        <a:t> </a:t>
                      </a:r>
                      <a:r>
                        <a:rPr lang="en-IN" sz="1800" b="1" strike="noStrike" spc="-4" dirty="0">
                          <a:solidFill>
                            <a:srgbClr val="FFFFFF"/>
                          </a:solidFill>
                          <a:latin typeface="Times New Roman" panose="02020603050405020304" pitchFamily="18" charset="0"/>
                          <a:cs typeface="Times New Roman" panose="02020603050405020304" pitchFamily="18" charset="0"/>
                        </a:rPr>
                        <a:t>medications</a:t>
                      </a:r>
                      <a:endParaRPr lang="en-IN" sz="1800" b="0" strike="noStrike" spc="-1" dirty="0">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ct val="100000"/>
                        </a:lnSpc>
                        <a:spcBef>
                          <a:spcPts val="139"/>
                        </a:spcBef>
                      </a:pPr>
                      <a:r>
                        <a:rPr lang="en-IN" sz="1800" b="0" strike="noStrike" spc="-1" dirty="0">
                          <a:solidFill>
                            <a:srgbClr val="FFFFFF"/>
                          </a:solidFill>
                          <a:latin typeface="Times New Roman" panose="02020603050405020304" pitchFamily="18" charset="0"/>
                          <a:cs typeface="Times New Roman" panose="02020603050405020304" pitchFamily="18" charset="0"/>
                        </a:rPr>
                        <a:t>Whether there </a:t>
                      </a:r>
                      <a:r>
                        <a:rPr lang="en-IN" sz="1800" b="0" strike="noStrike" spc="-4" dirty="0">
                          <a:solidFill>
                            <a:srgbClr val="FFFFFF"/>
                          </a:solidFill>
                          <a:latin typeface="Times New Roman" panose="02020603050405020304" pitchFamily="18" charset="0"/>
                          <a:cs typeface="Times New Roman" panose="02020603050405020304" pitchFamily="18" charset="0"/>
                        </a:rPr>
                        <a:t>was </a:t>
                      </a:r>
                      <a:r>
                        <a:rPr lang="en-IN" sz="1800" b="0" strike="noStrike" spc="-1" dirty="0">
                          <a:solidFill>
                            <a:srgbClr val="FFFFFF"/>
                          </a:solidFill>
                          <a:latin typeface="Times New Roman" panose="02020603050405020304" pitchFamily="18" charset="0"/>
                          <a:cs typeface="Times New Roman" panose="02020603050405020304" pitchFamily="18" charset="0"/>
                        </a:rPr>
                        <a:t>any diabetic medication prescribed</a:t>
                      </a:r>
                      <a:r>
                        <a:rPr lang="en-IN" sz="1800" b="0" strike="noStrike" spc="-262" dirty="0">
                          <a:solidFill>
                            <a:srgbClr val="FFFFFF"/>
                          </a:solidFill>
                          <a:latin typeface="Times New Roman" panose="02020603050405020304" pitchFamily="18" charset="0"/>
                          <a:cs typeface="Times New Roman" panose="02020603050405020304" pitchFamily="18" charset="0"/>
                        </a:rPr>
                        <a:t> </a:t>
                      </a:r>
                      <a:r>
                        <a:rPr lang="en-IN" sz="1800" b="0" strike="noStrike" spc="-1" dirty="0">
                          <a:solidFill>
                            <a:srgbClr val="FFFFFF"/>
                          </a:solidFill>
                          <a:latin typeface="Times New Roman" panose="02020603050405020304" pitchFamily="18" charset="0"/>
                          <a:cs typeface="Times New Roman" panose="02020603050405020304" pitchFamily="18" charset="0"/>
                        </a:rPr>
                        <a:t>or </a:t>
                      </a:r>
                      <a:r>
                        <a:rPr lang="en-IN" sz="1800" b="0" strike="noStrike" spc="-4" dirty="0">
                          <a:solidFill>
                            <a:srgbClr val="FFFFFF"/>
                          </a:solidFill>
                          <a:latin typeface="Times New Roman" panose="02020603050405020304" pitchFamily="18" charset="0"/>
                          <a:cs typeface="Times New Roman" panose="02020603050405020304" pitchFamily="18" charset="0"/>
                        </a:rPr>
                        <a:t>not</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09"/>
                  </a:ext>
                </a:extLst>
              </a:tr>
              <a:tr h="336240">
                <a:tc>
                  <a:txBody>
                    <a:bodyPr/>
                    <a:lstStyle/>
                    <a:p>
                      <a:pPr algn="ctr">
                        <a:lnSpc>
                          <a:spcPts val="1590"/>
                        </a:lnSpc>
                        <a:spcBef>
                          <a:spcPts val="941"/>
                        </a:spcBef>
                      </a:pPr>
                      <a:r>
                        <a:rPr lang="en-IN" sz="1800" b="1" strike="noStrike" spc="-1">
                          <a:solidFill>
                            <a:srgbClr val="FFFFFF"/>
                          </a:solidFill>
                          <a:latin typeface="Times New Roman" panose="02020603050405020304" pitchFamily="18" charset="0"/>
                          <a:cs typeface="Times New Roman" panose="02020603050405020304" pitchFamily="18" charset="0"/>
                        </a:rPr>
                        <a:t>Readmitted</a:t>
                      </a:r>
                      <a:endParaRPr lang="en-IN" sz="1800" b="0" strike="noStrike" spc="-1">
                        <a:latin typeface="Times New Roman" panose="02020603050405020304" pitchFamily="18" charset="0"/>
                        <a:cs typeface="Times New Roman" panose="02020603050405020304" pitchFamily="18" charset="0"/>
                      </a:endParaRPr>
                    </a:p>
                  </a:txBody>
                  <a:tcPr anchor="ctr">
                    <a:lnL w="6480">
                      <a:solidFill>
                        <a:srgbClr val="FFBC46"/>
                      </a:solidFill>
                    </a:lnL>
                    <a:lnT w="6480">
                      <a:solidFill>
                        <a:srgbClr val="FFBC46"/>
                      </a:solidFill>
                    </a:lnT>
                    <a:lnB w="6480">
                      <a:solidFill>
                        <a:srgbClr val="FFBC46"/>
                      </a:solidFill>
                    </a:lnB>
                    <a:noFill/>
                  </a:tcPr>
                </a:tc>
                <a:tc>
                  <a:txBody>
                    <a:bodyPr/>
                    <a:lstStyle/>
                    <a:p>
                      <a:pPr marL="13320" algn="l">
                        <a:lnSpc>
                          <a:spcPts val="1590"/>
                        </a:lnSpc>
                        <a:spcBef>
                          <a:spcPts val="941"/>
                        </a:spcBef>
                      </a:pPr>
                      <a:r>
                        <a:rPr lang="en-IN" sz="1800" b="0" strike="noStrike" spc="-9" dirty="0">
                          <a:solidFill>
                            <a:srgbClr val="FFFFFF"/>
                          </a:solidFill>
                          <a:latin typeface="Times New Roman" panose="02020603050405020304" pitchFamily="18" charset="0"/>
                          <a:cs typeface="Times New Roman" panose="02020603050405020304" pitchFamily="18" charset="0"/>
                        </a:rPr>
                        <a:t>Days </a:t>
                      </a:r>
                      <a:r>
                        <a:rPr lang="en-IN" sz="1800" b="0" strike="noStrike" spc="-1" dirty="0">
                          <a:solidFill>
                            <a:srgbClr val="FFFFFF"/>
                          </a:solidFill>
                          <a:latin typeface="Times New Roman" panose="02020603050405020304" pitchFamily="18" charset="0"/>
                          <a:cs typeface="Times New Roman" panose="02020603050405020304" pitchFamily="18" charset="0"/>
                        </a:rPr>
                        <a:t>to inpatient</a:t>
                      </a:r>
                      <a:r>
                        <a:rPr lang="en-IN" sz="1800" b="0" strike="noStrike" spc="-38" dirty="0">
                          <a:solidFill>
                            <a:srgbClr val="FFFFFF"/>
                          </a:solidFill>
                          <a:latin typeface="Times New Roman" panose="02020603050405020304" pitchFamily="18" charset="0"/>
                          <a:cs typeface="Times New Roman" panose="02020603050405020304" pitchFamily="18" charset="0"/>
                        </a:rPr>
                        <a:t> </a:t>
                      </a:r>
                      <a:r>
                        <a:rPr lang="en-IN" sz="1800" b="0" strike="noStrike" spc="-4" dirty="0">
                          <a:solidFill>
                            <a:srgbClr val="FFFFFF"/>
                          </a:solidFill>
                          <a:latin typeface="Times New Roman" panose="02020603050405020304" pitchFamily="18" charset="0"/>
                          <a:cs typeface="Times New Roman" panose="02020603050405020304" pitchFamily="18" charset="0"/>
                        </a:rPr>
                        <a:t>readmission</a:t>
                      </a:r>
                      <a:endParaRPr lang="en-IN" sz="1800" b="0" strike="noStrike" spc="-1" dirty="0">
                        <a:latin typeface="Times New Roman" panose="02020603050405020304" pitchFamily="18" charset="0"/>
                        <a:cs typeface="Times New Roman" panose="02020603050405020304" pitchFamily="18" charset="0"/>
                      </a:endParaRPr>
                    </a:p>
                  </a:txBody>
                  <a:tcPr anchor="ctr">
                    <a:lnR w="6480">
                      <a:solidFill>
                        <a:srgbClr val="FFBC46"/>
                      </a:solidFill>
                    </a:lnR>
                    <a:lnT w="6480">
                      <a:solidFill>
                        <a:srgbClr val="FFBC46"/>
                      </a:solidFill>
                    </a:lnT>
                    <a:lnB w="6480">
                      <a:solidFill>
                        <a:srgbClr val="FFBC46"/>
                      </a:solidFill>
                    </a:lnB>
                    <a:noFill/>
                  </a:tcPr>
                </a:tc>
                <a:extLst>
                  <a:ext uri="{0D108BD9-81ED-4DB2-BD59-A6C34878D82A}">
                    <a16:rowId xmlns:a16="http://schemas.microsoft.com/office/drawing/2014/main" val="10010"/>
                  </a:ext>
                </a:extLst>
              </a:tr>
            </a:tbl>
          </a:graphicData>
        </a:graphic>
      </p:graphicFrame>
      <p:sp>
        <p:nvSpPr>
          <p:cNvPr id="198" name="CustomShape 6"/>
          <p:cNvSpPr/>
          <p:nvPr/>
        </p:nvSpPr>
        <p:spPr>
          <a:xfrm>
            <a:off x="10893479" y="701760"/>
            <a:ext cx="605793"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1" dirty="0">
                <a:solidFill>
                  <a:srgbClr val="FFFFFF"/>
                </a:solidFill>
                <a:latin typeface="Times New Roman" panose="02020603050405020304" pitchFamily="18" charset="0"/>
                <a:cs typeface="Times New Roman" panose="02020603050405020304" pitchFamily="18" charset="0"/>
              </a:rPr>
              <a:t>6.2</a:t>
            </a:r>
            <a:endParaRPr lang="en-IN" sz="3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9093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0" y="2926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00" name="CustomShape 2"/>
          <p:cNvSpPr/>
          <p:nvPr/>
        </p:nvSpPr>
        <p:spPr>
          <a:xfrm>
            <a:off x="10585800" y="2926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01" name="TextShape 3"/>
          <p:cNvSpPr txBox="1"/>
          <p:nvPr/>
        </p:nvSpPr>
        <p:spPr>
          <a:xfrm>
            <a:off x="631980" y="621720"/>
            <a:ext cx="3777480" cy="81216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Methodology</a:t>
            </a:r>
            <a:endParaRPr lang="en-IN" sz="4000" b="0" strike="noStrike" spc="-1" dirty="0">
              <a:latin typeface="Times New Roman" panose="02020603050405020304" pitchFamily="18" charset="0"/>
              <a:cs typeface="Times New Roman" panose="02020603050405020304" pitchFamily="18" charset="0"/>
            </a:endParaRPr>
          </a:p>
        </p:txBody>
      </p:sp>
      <p:sp>
        <p:nvSpPr>
          <p:cNvPr id="202" name="CustomShape 4"/>
          <p:cNvSpPr/>
          <p:nvPr/>
        </p:nvSpPr>
        <p:spPr>
          <a:xfrm>
            <a:off x="5678280" y="5099400"/>
            <a:ext cx="3154320" cy="1709640"/>
          </a:xfrm>
          <a:custGeom>
            <a:avLst/>
            <a:gdLst/>
            <a:ahLst/>
            <a:cxnLst/>
            <a:rect l="l" t="t" r="r" b="b"/>
            <a:pathLst>
              <a:path w="3154679" h="1710054">
                <a:moveTo>
                  <a:pt x="2983737" y="0"/>
                </a:moveTo>
                <a:lnTo>
                  <a:pt x="170941" y="0"/>
                </a:lnTo>
                <a:lnTo>
                  <a:pt x="125515" y="6109"/>
                </a:lnTo>
                <a:lnTo>
                  <a:pt x="84685" y="23349"/>
                </a:lnTo>
                <a:lnTo>
                  <a:pt x="50085" y="50085"/>
                </a:lnTo>
                <a:lnTo>
                  <a:pt x="23349" y="84685"/>
                </a:lnTo>
                <a:lnTo>
                  <a:pt x="6109" y="125515"/>
                </a:lnTo>
                <a:lnTo>
                  <a:pt x="0" y="170942"/>
                </a:lnTo>
                <a:lnTo>
                  <a:pt x="0" y="1538935"/>
                </a:lnTo>
                <a:lnTo>
                  <a:pt x="6109" y="1584392"/>
                </a:lnTo>
                <a:lnTo>
                  <a:pt x="23349" y="1625238"/>
                </a:lnTo>
                <a:lnTo>
                  <a:pt x="50085" y="1659845"/>
                </a:lnTo>
                <a:lnTo>
                  <a:pt x="84685" y="1686582"/>
                </a:lnTo>
                <a:lnTo>
                  <a:pt x="125515" y="1703820"/>
                </a:lnTo>
                <a:lnTo>
                  <a:pt x="170941" y="1709928"/>
                </a:lnTo>
                <a:lnTo>
                  <a:pt x="2983737" y="1709928"/>
                </a:lnTo>
                <a:lnTo>
                  <a:pt x="3029164" y="1703820"/>
                </a:lnTo>
                <a:lnTo>
                  <a:pt x="3069994" y="1686582"/>
                </a:lnTo>
                <a:lnTo>
                  <a:pt x="3104594" y="1659845"/>
                </a:lnTo>
                <a:lnTo>
                  <a:pt x="3131330" y="1625238"/>
                </a:lnTo>
                <a:lnTo>
                  <a:pt x="3148570" y="1584392"/>
                </a:lnTo>
                <a:lnTo>
                  <a:pt x="3154679" y="1538935"/>
                </a:lnTo>
                <a:lnTo>
                  <a:pt x="3154679" y="170942"/>
                </a:lnTo>
                <a:lnTo>
                  <a:pt x="3148570" y="125515"/>
                </a:lnTo>
                <a:lnTo>
                  <a:pt x="3131330" y="84685"/>
                </a:lnTo>
                <a:lnTo>
                  <a:pt x="3104594" y="50085"/>
                </a:lnTo>
                <a:lnTo>
                  <a:pt x="3069994" y="23349"/>
                </a:lnTo>
                <a:lnTo>
                  <a:pt x="3029164" y="6109"/>
                </a:lnTo>
                <a:lnTo>
                  <a:pt x="2983737" y="0"/>
                </a:lnTo>
                <a:close/>
              </a:path>
            </a:pathLst>
          </a:custGeom>
          <a:solidFill>
            <a:srgbClr val="FFFFFF">
              <a:alpha val="91000"/>
            </a:srgbClr>
          </a:solidFill>
          <a:ln>
            <a:noFill/>
          </a:ln>
        </p:spPr>
        <p:style>
          <a:lnRef idx="0">
            <a:scrgbClr r="0" g="0" b="0"/>
          </a:lnRef>
          <a:fillRef idx="0">
            <a:scrgbClr r="0" g="0" b="0"/>
          </a:fillRef>
          <a:effectRef idx="0">
            <a:scrgbClr r="0" g="0" b="0"/>
          </a:effectRef>
          <a:fontRef idx="minor"/>
        </p:style>
      </p:sp>
      <p:sp>
        <p:nvSpPr>
          <p:cNvPr id="203" name="CustomShape 5"/>
          <p:cNvSpPr/>
          <p:nvPr/>
        </p:nvSpPr>
        <p:spPr>
          <a:xfrm>
            <a:off x="5623936" y="5099400"/>
            <a:ext cx="3154320" cy="1709640"/>
          </a:xfrm>
          <a:custGeom>
            <a:avLst/>
            <a:gdLst/>
            <a:ahLst/>
            <a:cxnLst/>
            <a:rect l="l" t="t" r="r" b="b"/>
            <a:pathLst>
              <a:path w="3154679" h="1710054">
                <a:moveTo>
                  <a:pt x="0" y="170942"/>
                </a:moveTo>
                <a:lnTo>
                  <a:pt x="6109" y="125515"/>
                </a:lnTo>
                <a:lnTo>
                  <a:pt x="23349" y="84685"/>
                </a:lnTo>
                <a:lnTo>
                  <a:pt x="50085" y="50085"/>
                </a:lnTo>
                <a:lnTo>
                  <a:pt x="84685" y="23349"/>
                </a:lnTo>
                <a:lnTo>
                  <a:pt x="125515" y="6109"/>
                </a:lnTo>
                <a:lnTo>
                  <a:pt x="170941" y="0"/>
                </a:lnTo>
                <a:lnTo>
                  <a:pt x="2983737" y="0"/>
                </a:lnTo>
                <a:lnTo>
                  <a:pt x="3029164" y="6109"/>
                </a:lnTo>
                <a:lnTo>
                  <a:pt x="3069994" y="23349"/>
                </a:lnTo>
                <a:lnTo>
                  <a:pt x="3104594" y="50085"/>
                </a:lnTo>
                <a:lnTo>
                  <a:pt x="3131330" y="84685"/>
                </a:lnTo>
                <a:lnTo>
                  <a:pt x="3148570" y="125515"/>
                </a:lnTo>
                <a:lnTo>
                  <a:pt x="3154679" y="170942"/>
                </a:lnTo>
                <a:lnTo>
                  <a:pt x="3154679" y="1538935"/>
                </a:lnTo>
                <a:lnTo>
                  <a:pt x="3148570" y="1584392"/>
                </a:lnTo>
                <a:lnTo>
                  <a:pt x="3131330" y="1625238"/>
                </a:lnTo>
                <a:lnTo>
                  <a:pt x="3104594" y="1659845"/>
                </a:lnTo>
                <a:lnTo>
                  <a:pt x="3069994" y="1686582"/>
                </a:lnTo>
                <a:lnTo>
                  <a:pt x="3029164" y="1703820"/>
                </a:lnTo>
                <a:lnTo>
                  <a:pt x="2983737" y="1709928"/>
                </a:lnTo>
                <a:lnTo>
                  <a:pt x="170941" y="1709928"/>
                </a:lnTo>
                <a:lnTo>
                  <a:pt x="125515" y="1703820"/>
                </a:lnTo>
                <a:lnTo>
                  <a:pt x="84685" y="1686582"/>
                </a:lnTo>
                <a:lnTo>
                  <a:pt x="50085" y="1659845"/>
                </a:lnTo>
                <a:lnTo>
                  <a:pt x="23349" y="1625238"/>
                </a:lnTo>
                <a:lnTo>
                  <a:pt x="6109" y="1584392"/>
                </a:lnTo>
                <a:lnTo>
                  <a:pt x="0" y="1538935"/>
                </a:lnTo>
                <a:lnTo>
                  <a:pt x="0" y="170942"/>
                </a:lnTo>
                <a:close/>
              </a:path>
            </a:pathLst>
          </a:custGeom>
          <a:noFill/>
          <a:ln w="12240">
            <a:solidFill>
              <a:srgbClr val="E84B21"/>
            </a:solidFill>
            <a:round/>
          </a:ln>
        </p:spPr>
        <p:style>
          <a:lnRef idx="0">
            <a:scrgbClr r="0" g="0" b="0"/>
          </a:lnRef>
          <a:fillRef idx="0">
            <a:scrgbClr r="0" g="0" b="0"/>
          </a:fillRef>
          <a:effectRef idx="0">
            <a:scrgbClr r="0" g="0" b="0"/>
          </a:effectRef>
          <a:fontRef idx="minor"/>
        </p:style>
      </p:sp>
      <p:sp>
        <p:nvSpPr>
          <p:cNvPr id="204" name="CustomShape 6"/>
          <p:cNvSpPr/>
          <p:nvPr/>
        </p:nvSpPr>
        <p:spPr>
          <a:xfrm>
            <a:off x="2034360" y="5099400"/>
            <a:ext cx="3154320" cy="1709640"/>
          </a:xfrm>
          <a:custGeom>
            <a:avLst/>
            <a:gdLst/>
            <a:ahLst/>
            <a:cxnLst/>
            <a:rect l="l" t="t" r="r" b="b"/>
            <a:pathLst>
              <a:path w="3154679" h="1710054">
                <a:moveTo>
                  <a:pt x="2983738" y="0"/>
                </a:moveTo>
                <a:lnTo>
                  <a:pt x="170942" y="0"/>
                </a:lnTo>
                <a:lnTo>
                  <a:pt x="125515" y="6109"/>
                </a:lnTo>
                <a:lnTo>
                  <a:pt x="84685" y="23349"/>
                </a:lnTo>
                <a:lnTo>
                  <a:pt x="50085" y="50085"/>
                </a:lnTo>
                <a:lnTo>
                  <a:pt x="23349" y="84685"/>
                </a:lnTo>
                <a:lnTo>
                  <a:pt x="6109" y="125515"/>
                </a:lnTo>
                <a:lnTo>
                  <a:pt x="0" y="170942"/>
                </a:lnTo>
                <a:lnTo>
                  <a:pt x="0" y="1538935"/>
                </a:lnTo>
                <a:lnTo>
                  <a:pt x="6109" y="1584392"/>
                </a:lnTo>
                <a:lnTo>
                  <a:pt x="23349" y="1625238"/>
                </a:lnTo>
                <a:lnTo>
                  <a:pt x="50085" y="1659845"/>
                </a:lnTo>
                <a:lnTo>
                  <a:pt x="84685" y="1686582"/>
                </a:lnTo>
                <a:lnTo>
                  <a:pt x="125515" y="1703820"/>
                </a:lnTo>
                <a:lnTo>
                  <a:pt x="170942" y="1709928"/>
                </a:lnTo>
                <a:lnTo>
                  <a:pt x="2983738" y="1709928"/>
                </a:lnTo>
                <a:lnTo>
                  <a:pt x="3029164" y="1703820"/>
                </a:lnTo>
                <a:lnTo>
                  <a:pt x="3069994" y="1686582"/>
                </a:lnTo>
                <a:lnTo>
                  <a:pt x="3104594" y="1659845"/>
                </a:lnTo>
                <a:lnTo>
                  <a:pt x="3131330" y="1625238"/>
                </a:lnTo>
                <a:lnTo>
                  <a:pt x="3148570" y="1584392"/>
                </a:lnTo>
                <a:lnTo>
                  <a:pt x="3154680" y="1538935"/>
                </a:lnTo>
                <a:lnTo>
                  <a:pt x="3154680" y="170942"/>
                </a:lnTo>
                <a:lnTo>
                  <a:pt x="3148570" y="125515"/>
                </a:lnTo>
                <a:lnTo>
                  <a:pt x="3131330" y="84685"/>
                </a:lnTo>
                <a:lnTo>
                  <a:pt x="3104594" y="50085"/>
                </a:lnTo>
                <a:lnTo>
                  <a:pt x="3069994" y="23349"/>
                </a:lnTo>
                <a:lnTo>
                  <a:pt x="3029164" y="6109"/>
                </a:lnTo>
                <a:lnTo>
                  <a:pt x="2983738" y="0"/>
                </a:lnTo>
                <a:close/>
              </a:path>
            </a:pathLst>
          </a:custGeom>
          <a:solidFill>
            <a:srgbClr val="FFFFFF">
              <a:alpha val="91000"/>
            </a:srgbClr>
          </a:solidFill>
          <a:ln>
            <a:noFill/>
          </a:ln>
        </p:spPr>
        <p:style>
          <a:lnRef idx="0">
            <a:scrgbClr r="0" g="0" b="0"/>
          </a:lnRef>
          <a:fillRef idx="0">
            <a:scrgbClr r="0" g="0" b="0"/>
          </a:fillRef>
          <a:effectRef idx="0">
            <a:scrgbClr r="0" g="0" b="0"/>
          </a:effectRef>
          <a:fontRef idx="minor"/>
        </p:style>
      </p:sp>
      <p:sp>
        <p:nvSpPr>
          <p:cNvPr id="205" name="CustomShape 7"/>
          <p:cNvSpPr/>
          <p:nvPr/>
        </p:nvSpPr>
        <p:spPr>
          <a:xfrm>
            <a:off x="2034360" y="5099400"/>
            <a:ext cx="3154320" cy="1709640"/>
          </a:xfrm>
          <a:custGeom>
            <a:avLst/>
            <a:gdLst/>
            <a:ahLst/>
            <a:cxnLst/>
            <a:rect l="l" t="t" r="r" b="b"/>
            <a:pathLst>
              <a:path w="3154679" h="1710054">
                <a:moveTo>
                  <a:pt x="0" y="170942"/>
                </a:moveTo>
                <a:lnTo>
                  <a:pt x="6109" y="125515"/>
                </a:lnTo>
                <a:lnTo>
                  <a:pt x="23349" y="84685"/>
                </a:lnTo>
                <a:lnTo>
                  <a:pt x="50085" y="50085"/>
                </a:lnTo>
                <a:lnTo>
                  <a:pt x="84685" y="23349"/>
                </a:lnTo>
                <a:lnTo>
                  <a:pt x="125515" y="6109"/>
                </a:lnTo>
                <a:lnTo>
                  <a:pt x="170942" y="0"/>
                </a:lnTo>
                <a:lnTo>
                  <a:pt x="2983738" y="0"/>
                </a:lnTo>
                <a:lnTo>
                  <a:pt x="3029164" y="6109"/>
                </a:lnTo>
                <a:lnTo>
                  <a:pt x="3069994" y="23349"/>
                </a:lnTo>
                <a:lnTo>
                  <a:pt x="3104594" y="50085"/>
                </a:lnTo>
                <a:lnTo>
                  <a:pt x="3131330" y="84685"/>
                </a:lnTo>
                <a:lnTo>
                  <a:pt x="3148570" y="125515"/>
                </a:lnTo>
                <a:lnTo>
                  <a:pt x="3154680" y="170942"/>
                </a:lnTo>
                <a:lnTo>
                  <a:pt x="3154680" y="1538935"/>
                </a:lnTo>
                <a:lnTo>
                  <a:pt x="3148570" y="1584392"/>
                </a:lnTo>
                <a:lnTo>
                  <a:pt x="3131330" y="1625238"/>
                </a:lnTo>
                <a:lnTo>
                  <a:pt x="3104594" y="1659845"/>
                </a:lnTo>
                <a:lnTo>
                  <a:pt x="3069994" y="1686582"/>
                </a:lnTo>
                <a:lnTo>
                  <a:pt x="3029164" y="1703820"/>
                </a:lnTo>
                <a:lnTo>
                  <a:pt x="2983738" y="1709928"/>
                </a:lnTo>
                <a:lnTo>
                  <a:pt x="170942" y="1709928"/>
                </a:lnTo>
                <a:lnTo>
                  <a:pt x="125515" y="1703820"/>
                </a:lnTo>
                <a:lnTo>
                  <a:pt x="84685" y="1686582"/>
                </a:lnTo>
                <a:lnTo>
                  <a:pt x="50085" y="1659845"/>
                </a:lnTo>
                <a:lnTo>
                  <a:pt x="23349" y="1625238"/>
                </a:lnTo>
                <a:lnTo>
                  <a:pt x="6109" y="1584392"/>
                </a:lnTo>
                <a:lnTo>
                  <a:pt x="0" y="1538935"/>
                </a:lnTo>
                <a:lnTo>
                  <a:pt x="0" y="170942"/>
                </a:lnTo>
                <a:close/>
              </a:path>
            </a:pathLst>
          </a:custGeom>
          <a:noFill/>
          <a:ln w="12240">
            <a:solidFill>
              <a:srgbClr val="E84B21"/>
            </a:solidFill>
            <a:round/>
          </a:ln>
        </p:spPr>
        <p:style>
          <a:lnRef idx="0">
            <a:scrgbClr r="0" g="0" b="0"/>
          </a:lnRef>
          <a:fillRef idx="0">
            <a:scrgbClr r="0" g="0" b="0"/>
          </a:fillRef>
          <a:effectRef idx="0">
            <a:scrgbClr r="0" g="0" b="0"/>
          </a:effectRef>
          <a:fontRef idx="minor"/>
        </p:style>
      </p:sp>
      <p:sp>
        <p:nvSpPr>
          <p:cNvPr id="206" name="CustomShape 8"/>
          <p:cNvSpPr/>
          <p:nvPr/>
        </p:nvSpPr>
        <p:spPr>
          <a:xfrm>
            <a:off x="5678280" y="2025360"/>
            <a:ext cx="3154320" cy="1709640"/>
          </a:xfrm>
          <a:custGeom>
            <a:avLst/>
            <a:gdLst/>
            <a:ahLst/>
            <a:cxnLst/>
            <a:rect l="l" t="t" r="r" b="b"/>
            <a:pathLst>
              <a:path w="3154679" h="1710054">
                <a:moveTo>
                  <a:pt x="2983737" y="0"/>
                </a:moveTo>
                <a:lnTo>
                  <a:pt x="170941" y="0"/>
                </a:lnTo>
                <a:lnTo>
                  <a:pt x="125515" y="6109"/>
                </a:lnTo>
                <a:lnTo>
                  <a:pt x="84685" y="23349"/>
                </a:lnTo>
                <a:lnTo>
                  <a:pt x="50085" y="50085"/>
                </a:lnTo>
                <a:lnTo>
                  <a:pt x="23349" y="84685"/>
                </a:lnTo>
                <a:lnTo>
                  <a:pt x="6109" y="125515"/>
                </a:lnTo>
                <a:lnTo>
                  <a:pt x="0" y="170941"/>
                </a:lnTo>
                <a:lnTo>
                  <a:pt x="0" y="1538986"/>
                </a:lnTo>
                <a:lnTo>
                  <a:pt x="6109" y="1584412"/>
                </a:lnTo>
                <a:lnTo>
                  <a:pt x="23349" y="1625242"/>
                </a:lnTo>
                <a:lnTo>
                  <a:pt x="50085" y="1659842"/>
                </a:lnTo>
                <a:lnTo>
                  <a:pt x="84685" y="1686578"/>
                </a:lnTo>
                <a:lnTo>
                  <a:pt x="125515" y="1703818"/>
                </a:lnTo>
                <a:lnTo>
                  <a:pt x="170941" y="1709927"/>
                </a:lnTo>
                <a:lnTo>
                  <a:pt x="2983737" y="1709927"/>
                </a:lnTo>
                <a:lnTo>
                  <a:pt x="3029164" y="1703818"/>
                </a:lnTo>
                <a:lnTo>
                  <a:pt x="3069994" y="1686578"/>
                </a:lnTo>
                <a:lnTo>
                  <a:pt x="3104594" y="1659842"/>
                </a:lnTo>
                <a:lnTo>
                  <a:pt x="3131330" y="1625242"/>
                </a:lnTo>
                <a:lnTo>
                  <a:pt x="3148570" y="1584412"/>
                </a:lnTo>
                <a:lnTo>
                  <a:pt x="3154679" y="1538986"/>
                </a:lnTo>
                <a:lnTo>
                  <a:pt x="3154679" y="170941"/>
                </a:lnTo>
                <a:lnTo>
                  <a:pt x="3148570" y="125515"/>
                </a:lnTo>
                <a:lnTo>
                  <a:pt x="3131330" y="84685"/>
                </a:lnTo>
                <a:lnTo>
                  <a:pt x="3104594" y="50085"/>
                </a:lnTo>
                <a:lnTo>
                  <a:pt x="3069994" y="23349"/>
                </a:lnTo>
                <a:lnTo>
                  <a:pt x="3029164" y="6109"/>
                </a:lnTo>
                <a:lnTo>
                  <a:pt x="2983737" y="0"/>
                </a:lnTo>
                <a:close/>
              </a:path>
            </a:pathLst>
          </a:custGeom>
          <a:solidFill>
            <a:srgbClr val="FFFFFF">
              <a:alpha val="91000"/>
            </a:srgbClr>
          </a:solidFill>
          <a:ln>
            <a:noFill/>
          </a:ln>
        </p:spPr>
        <p:style>
          <a:lnRef idx="0">
            <a:scrgbClr r="0" g="0" b="0"/>
          </a:lnRef>
          <a:fillRef idx="0">
            <a:scrgbClr r="0" g="0" b="0"/>
          </a:fillRef>
          <a:effectRef idx="0">
            <a:scrgbClr r="0" g="0" b="0"/>
          </a:effectRef>
          <a:fontRef idx="minor"/>
        </p:style>
      </p:sp>
      <p:sp>
        <p:nvSpPr>
          <p:cNvPr id="207" name="CustomShape 9"/>
          <p:cNvSpPr/>
          <p:nvPr/>
        </p:nvSpPr>
        <p:spPr>
          <a:xfrm>
            <a:off x="5678280" y="2025360"/>
            <a:ext cx="3154320" cy="1709640"/>
          </a:xfrm>
          <a:custGeom>
            <a:avLst/>
            <a:gdLst/>
            <a:ahLst/>
            <a:cxnLst/>
            <a:rect l="l" t="t" r="r" b="b"/>
            <a:pathLst>
              <a:path w="3154679" h="1710054">
                <a:moveTo>
                  <a:pt x="0" y="170941"/>
                </a:moveTo>
                <a:lnTo>
                  <a:pt x="6109" y="125515"/>
                </a:lnTo>
                <a:lnTo>
                  <a:pt x="23349" y="84685"/>
                </a:lnTo>
                <a:lnTo>
                  <a:pt x="50085" y="50085"/>
                </a:lnTo>
                <a:lnTo>
                  <a:pt x="84685" y="23349"/>
                </a:lnTo>
                <a:lnTo>
                  <a:pt x="125515" y="6109"/>
                </a:lnTo>
                <a:lnTo>
                  <a:pt x="170941" y="0"/>
                </a:lnTo>
                <a:lnTo>
                  <a:pt x="2983737" y="0"/>
                </a:lnTo>
                <a:lnTo>
                  <a:pt x="3029164" y="6109"/>
                </a:lnTo>
                <a:lnTo>
                  <a:pt x="3069994" y="23349"/>
                </a:lnTo>
                <a:lnTo>
                  <a:pt x="3104594" y="50085"/>
                </a:lnTo>
                <a:lnTo>
                  <a:pt x="3131330" y="84685"/>
                </a:lnTo>
                <a:lnTo>
                  <a:pt x="3148570" y="125515"/>
                </a:lnTo>
                <a:lnTo>
                  <a:pt x="3154679" y="170941"/>
                </a:lnTo>
                <a:lnTo>
                  <a:pt x="3154679" y="1538986"/>
                </a:lnTo>
                <a:lnTo>
                  <a:pt x="3148570" y="1584412"/>
                </a:lnTo>
                <a:lnTo>
                  <a:pt x="3131330" y="1625242"/>
                </a:lnTo>
                <a:lnTo>
                  <a:pt x="3104594" y="1659842"/>
                </a:lnTo>
                <a:lnTo>
                  <a:pt x="3069994" y="1686578"/>
                </a:lnTo>
                <a:lnTo>
                  <a:pt x="3029164" y="1703818"/>
                </a:lnTo>
                <a:lnTo>
                  <a:pt x="2983737" y="1709927"/>
                </a:lnTo>
                <a:lnTo>
                  <a:pt x="170941" y="1709927"/>
                </a:lnTo>
                <a:lnTo>
                  <a:pt x="125515" y="1703818"/>
                </a:lnTo>
                <a:lnTo>
                  <a:pt x="84685" y="1686578"/>
                </a:lnTo>
                <a:lnTo>
                  <a:pt x="50085" y="1659842"/>
                </a:lnTo>
                <a:lnTo>
                  <a:pt x="23349" y="1625242"/>
                </a:lnTo>
                <a:lnTo>
                  <a:pt x="6109" y="1584412"/>
                </a:lnTo>
                <a:lnTo>
                  <a:pt x="0" y="1538986"/>
                </a:lnTo>
                <a:lnTo>
                  <a:pt x="0" y="170941"/>
                </a:lnTo>
                <a:close/>
              </a:path>
            </a:pathLst>
          </a:custGeom>
          <a:noFill/>
          <a:ln w="12240">
            <a:solidFill>
              <a:srgbClr val="E84B21"/>
            </a:solidFill>
            <a:round/>
          </a:ln>
        </p:spPr>
        <p:style>
          <a:lnRef idx="0">
            <a:scrgbClr r="0" g="0" b="0"/>
          </a:lnRef>
          <a:fillRef idx="0">
            <a:scrgbClr r="0" g="0" b="0"/>
          </a:fillRef>
          <a:effectRef idx="0">
            <a:scrgbClr r="0" g="0" b="0"/>
          </a:effectRef>
          <a:fontRef idx="minor"/>
        </p:style>
      </p:sp>
      <p:sp>
        <p:nvSpPr>
          <p:cNvPr id="208" name="CustomShape 10"/>
          <p:cNvSpPr/>
          <p:nvPr/>
        </p:nvSpPr>
        <p:spPr>
          <a:xfrm>
            <a:off x="2043720" y="2031480"/>
            <a:ext cx="3152880" cy="1709640"/>
          </a:xfrm>
          <a:custGeom>
            <a:avLst/>
            <a:gdLst/>
            <a:ahLst/>
            <a:cxnLst/>
            <a:rect l="l" t="t" r="r" b="b"/>
            <a:pathLst>
              <a:path w="3153410" h="1710054">
                <a:moveTo>
                  <a:pt x="2982214" y="0"/>
                </a:moveTo>
                <a:lnTo>
                  <a:pt x="170942" y="0"/>
                </a:lnTo>
                <a:lnTo>
                  <a:pt x="125515" y="6109"/>
                </a:lnTo>
                <a:lnTo>
                  <a:pt x="84685" y="23349"/>
                </a:lnTo>
                <a:lnTo>
                  <a:pt x="50085" y="50085"/>
                </a:lnTo>
                <a:lnTo>
                  <a:pt x="23349" y="84685"/>
                </a:lnTo>
                <a:lnTo>
                  <a:pt x="6109" y="125515"/>
                </a:lnTo>
                <a:lnTo>
                  <a:pt x="0" y="170942"/>
                </a:lnTo>
                <a:lnTo>
                  <a:pt x="0" y="1538986"/>
                </a:lnTo>
                <a:lnTo>
                  <a:pt x="6109" y="1584412"/>
                </a:lnTo>
                <a:lnTo>
                  <a:pt x="23349" y="1625242"/>
                </a:lnTo>
                <a:lnTo>
                  <a:pt x="50085" y="1659842"/>
                </a:lnTo>
                <a:lnTo>
                  <a:pt x="84685" y="1686578"/>
                </a:lnTo>
                <a:lnTo>
                  <a:pt x="125515" y="1703818"/>
                </a:lnTo>
                <a:lnTo>
                  <a:pt x="170942" y="1709928"/>
                </a:lnTo>
                <a:lnTo>
                  <a:pt x="2982214" y="1709928"/>
                </a:lnTo>
                <a:lnTo>
                  <a:pt x="3027640" y="1703818"/>
                </a:lnTo>
                <a:lnTo>
                  <a:pt x="3068470" y="1686578"/>
                </a:lnTo>
                <a:lnTo>
                  <a:pt x="3103070" y="1659842"/>
                </a:lnTo>
                <a:lnTo>
                  <a:pt x="3129806" y="1625242"/>
                </a:lnTo>
                <a:lnTo>
                  <a:pt x="3147046" y="1584412"/>
                </a:lnTo>
                <a:lnTo>
                  <a:pt x="3153156" y="1538986"/>
                </a:lnTo>
                <a:lnTo>
                  <a:pt x="3153156" y="170942"/>
                </a:lnTo>
                <a:lnTo>
                  <a:pt x="3147046" y="125515"/>
                </a:lnTo>
                <a:lnTo>
                  <a:pt x="3129806" y="84685"/>
                </a:lnTo>
                <a:lnTo>
                  <a:pt x="3103070" y="50085"/>
                </a:lnTo>
                <a:lnTo>
                  <a:pt x="3068470" y="23349"/>
                </a:lnTo>
                <a:lnTo>
                  <a:pt x="3027640" y="6109"/>
                </a:lnTo>
                <a:lnTo>
                  <a:pt x="2982214" y="0"/>
                </a:lnTo>
                <a:close/>
              </a:path>
            </a:pathLst>
          </a:custGeom>
          <a:solidFill>
            <a:srgbClr val="FFFFFF">
              <a:alpha val="91000"/>
            </a:srgbClr>
          </a:solidFill>
          <a:ln>
            <a:noFill/>
          </a:ln>
        </p:spPr>
        <p:style>
          <a:lnRef idx="0">
            <a:scrgbClr r="0" g="0" b="0"/>
          </a:lnRef>
          <a:fillRef idx="0">
            <a:scrgbClr r="0" g="0" b="0"/>
          </a:fillRef>
          <a:effectRef idx="0">
            <a:scrgbClr r="0" g="0" b="0"/>
          </a:effectRef>
          <a:fontRef idx="minor"/>
        </p:style>
      </p:sp>
      <p:sp>
        <p:nvSpPr>
          <p:cNvPr id="209" name="CustomShape 11"/>
          <p:cNvSpPr/>
          <p:nvPr/>
        </p:nvSpPr>
        <p:spPr>
          <a:xfrm>
            <a:off x="2043720" y="2031480"/>
            <a:ext cx="3152880" cy="1709640"/>
          </a:xfrm>
          <a:custGeom>
            <a:avLst/>
            <a:gdLst/>
            <a:ahLst/>
            <a:cxnLst/>
            <a:rect l="l" t="t" r="r" b="b"/>
            <a:pathLst>
              <a:path w="3153410" h="1710054">
                <a:moveTo>
                  <a:pt x="0" y="170942"/>
                </a:moveTo>
                <a:lnTo>
                  <a:pt x="6109" y="125515"/>
                </a:lnTo>
                <a:lnTo>
                  <a:pt x="23349" y="84685"/>
                </a:lnTo>
                <a:lnTo>
                  <a:pt x="50085" y="50085"/>
                </a:lnTo>
                <a:lnTo>
                  <a:pt x="84685" y="23349"/>
                </a:lnTo>
                <a:lnTo>
                  <a:pt x="125515" y="6109"/>
                </a:lnTo>
                <a:lnTo>
                  <a:pt x="170942" y="0"/>
                </a:lnTo>
                <a:lnTo>
                  <a:pt x="2982214" y="0"/>
                </a:lnTo>
                <a:lnTo>
                  <a:pt x="3027640" y="6109"/>
                </a:lnTo>
                <a:lnTo>
                  <a:pt x="3068470" y="23349"/>
                </a:lnTo>
                <a:lnTo>
                  <a:pt x="3103070" y="50085"/>
                </a:lnTo>
                <a:lnTo>
                  <a:pt x="3129806" y="84685"/>
                </a:lnTo>
                <a:lnTo>
                  <a:pt x="3147046" y="125515"/>
                </a:lnTo>
                <a:lnTo>
                  <a:pt x="3153156" y="170942"/>
                </a:lnTo>
                <a:lnTo>
                  <a:pt x="3153156" y="1538986"/>
                </a:lnTo>
                <a:lnTo>
                  <a:pt x="3147046" y="1584412"/>
                </a:lnTo>
                <a:lnTo>
                  <a:pt x="3129806" y="1625242"/>
                </a:lnTo>
                <a:lnTo>
                  <a:pt x="3103070" y="1659842"/>
                </a:lnTo>
                <a:lnTo>
                  <a:pt x="3068470" y="1686578"/>
                </a:lnTo>
                <a:lnTo>
                  <a:pt x="3027640" y="1703818"/>
                </a:lnTo>
                <a:lnTo>
                  <a:pt x="2982214" y="1709928"/>
                </a:lnTo>
                <a:lnTo>
                  <a:pt x="170942" y="1709928"/>
                </a:lnTo>
                <a:lnTo>
                  <a:pt x="125515" y="1703818"/>
                </a:lnTo>
                <a:lnTo>
                  <a:pt x="84685" y="1686578"/>
                </a:lnTo>
                <a:lnTo>
                  <a:pt x="50085" y="1659842"/>
                </a:lnTo>
                <a:lnTo>
                  <a:pt x="23349" y="1625242"/>
                </a:lnTo>
                <a:lnTo>
                  <a:pt x="6109" y="1584412"/>
                </a:lnTo>
                <a:lnTo>
                  <a:pt x="0" y="1538986"/>
                </a:lnTo>
                <a:lnTo>
                  <a:pt x="0" y="170942"/>
                </a:lnTo>
                <a:close/>
              </a:path>
            </a:pathLst>
          </a:custGeom>
          <a:noFill/>
          <a:ln w="12240">
            <a:solidFill>
              <a:srgbClr val="E84B21"/>
            </a:solidFill>
            <a:round/>
          </a:ln>
        </p:spPr>
        <p:style>
          <a:lnRef idx="0">
            <a:scrgbClr r="0" g="0" b="0"/>
          </a:lnRef>
          <a:fillRef idx="0">
            <a:scrgbClr r="0" g="0" b="0"/>
          </a:fillRef>
          <a:effectRef idx="0">
            <a:scrgbClr r="0" g="0" b="0"/>
          </a:effectRef>
          <a:fontRef idx="minor"/>
        </p:style>
      </p:sp>
      <p:sp>
        <p:nvSpPr>
          <p:cNvPr id="210" name="CustomShape 12"/>
          <p:cNvSpPr/>
          <p:nvPr/>
        </p:nvSpPr>
        <p:spPr>
          <a:xfrm>
            <a:off x="3430440" y="2414160"/>
            <a:ext cx="1958040" cy="1958040"/>
          </a:xfrm>
          <a:custGeom>
            <a:avLst/>
            <a:gdLst/>
            <a:ahLst/>
            <a:cxnLst/>
            <a:rect l="l" t="t" r="r" b="b"/>
            <a:pathLst>
              <a:path w="1958339" h="1958339">
                <a:moveTo>
                  <a:pt x="1958339" y="0"/>
                </a:moveTo>
                <a:lnTo>
                  <a:pt x="1910052" y="583"/>
                </a:lnTo>
                <a:lnTo>
                  <a:pt x="1862051" y="2326"/>
                </a:lnTo>
                <a:lnTo>
                  <a:pt x="1814351" y="5213"/>
                </a:lnTo>
                <a:lnTo>
                  <a:pt x="1766964" y="9232"/>
                </a:lnTo>
                <a:lnTo>
                  <a:pt x="1719905" y="14369"/>
                </a:lnTo>
                <a:lnTo>
                  <a:pt x="1673187" y="20612"/>
                </a:lnTo>
                <a:lnTo>
                  <a:pt x="1626822" y="27946"/>
                </a:lnTo>
                <a:lnTo>
                  <a:pt x="1580825" y="36358"/>
                </a:lnTo>
                <a:lnTo>
                  <a:pt x="1535209" y="45834"/>
                </a:lnTo>
                <a:lnTo>
                  <a:pt x="1489988" y="56362"/>
                </a:lnTo>
                <a:lnTo>
                  <a:pt x="1445174" y="67928"/>
                </a:lnTo>
                <a:lnTo>
                  <a:pt x="1400781" y="80518"/>
                </a:lnTo>
                <a:lnTo>
                  <a:pt x="1356823" y="94119"/>
                </a:lnTo>
                <a:lnTo>
                  <a:pt x="1313312" y="108718"/>
                </a:lnTo>
                <a:lnTo>
                  <a:pt x="1270263" y="124301"/>
                </a:lnTo>
                <a:lnTo>
                  <a:pt x="1227689" y="140855"/>
                </a:lnTo>
                <a:lnTo>
                  <a:pt x="1185603" y="158367"/>
                </a:lnTo>
                <a:lnTo>
                  <a:pt x="1144018" y="176822"/>
                </a:lnTo>
                <a:lnTo>
                  <a:pt x="1102948" y="196208"/>
                </a:lnTo>
                <a:lnTo>
                  <a:pt x="1062407" y="216511"/>
                </a:lnTo>
                <a:lnTo>
                  <a:pt x="1022408" y="237718"/>
                </a:lnTo>
                <a:lnTo>
                  <a:pt x="982963" y="259815"/>
                </a:lnTo>
                <a:lnTo>
                  <a:pt x="944088" y="282790"/>
                </a:lnTo>
                <a:lnTo>
                  <a:pt x="905794" y="306628"/>
                </a:lnTo>
                <a:lnTo>
                  <a:pt x="868096" y="331316"/>
                </a:lnTo>
                <a:lnTo>
                  <a:pt x="831006" y="356841"/>
                </a:lnTo>
                <a:lnTo>
                  <a:pt x="794539" y="383189"/>
                </a:lnTo>
                <a:lnTo>
                  <a:pt x="758707" y="410347"/>
                </a:lnTo>
                <a:lnTo>
                  <a:pt x="723525" y="438302"/>
                </a:lnTo>
                <a:lnTo>
                  <a:pt x="689005" y="467039"/>
                </a:lnTo>
                <a:lnTo>
                  <a:pt x="655161" y="496547"/>
                </a:lnTo>
                <a:lnTo>
                  <a:pt x="622006" y="526811"/>
                </a:lnTo>
                <a:lnTo>
                  <a:pt x="589553" y="557817"/>
                </a:lnTo>
                <a:lnTo>
                  <a:pt x="557817" y="589553"/>
                </a:lnTo>
                <a:lnTo>
                  <a:pt x="526811" y="622006"/>
                </a:lnTo>
                <a:lnTo>
                  <a:pt x="496547" y="655161"/>
                </a:lnTo>
                <a:lnTo>
                  <a:pt x="467039" y="689005"/>
                </a:lnTo>
                <a:lnTo>
                  <a:pt x="438302" y="723525"/>
                </a:lnTo>
                <a:lnTo>
                  <a:pt x="410347" y="758707"/>
                </a:lnTo>
                <a:lnTo>
                  <a:pt x="383189" y="794539"/>
                </a:lnTo>
                <a:lnTo>
                  <a:pt x="356841" y="831006"/>
                </a:lnTo>
                <a:lnTo>
                  <a:pt x="331316" y="868096"/>
                </a:lnTo>
                <a:lnTo>
                  <a:pt x="306628" y="905794"/>
                </a:lnTo>
                <a:lnTo>
                  <a:pt x="282790" y="944088"/>
                </a:lnTo>
                <a:lnTo>
                  <a:pt x="259815" y="982963"/>
                </a:lnTo>
                <a:lnTo>
                  <a:pt x="237718" y="1022408"/>
                </a:lnTo>
                <a:lnTo>
                  <a:pt x="216511" y="1062407"/>
                </a:lnTo>
                <a:lnTo>
                  <a:pt x="196208" y="1102948"/>
                </a:lnTo>
                <a:lnTo>
                  <a:pt x="176822" y="1144018"/>
                </a:lnTo>
                <a:lnTo>
                  <a:pt x="158367" y="1185603"/>
                </a:lnTo>
                <a:lnTo>
                  <a:pt x="140855" y="1227689"/>
                </a:lnTo>
                <a:lnTo>
                  <a:pt x="124301" y="1270263"/>
                </a:lnTo>
                <a:lnTo>
                  <a:pt x="108718" y="1313312"/>
                </a:lnTo>
                <a:lnTo>
                  <a:pt x="94119" y="1356823"/>
                </a:lnTo>
                <a:lnTo>
                  <a:pt x="80518" y="1400781"/>
                </a:lnTo>
                <a:lnTo>
                  <a:pt x="67928" y="1445174"/>
                </a:lnTo>
                <a:lnTo>
                  <a:pt x="56362" y="1489988"/>
                </a:lnTo>
                <a:lnTo>
                  <a:pt x="45834" y="1535209"/>
                </a:lnTo>
                <a:lnTo>
                  <a:pt x="36358" y="1580825"/>
                </a:lnTo>
                <a:lnTo>
                  <a:pt x="27946" y="1626822"/>
                </a:lnTo>
                <a:lnTo>
                  <a:pt x="20612" y="1673187"/>
                </a:lnTo>
                <a:lnTo>
                  <a:pt x="14369" y="1719905"/>
                </a:lnTo>
                <a:lnTo>
                  <a:pt x="9232" y="1766964"/>
                </a:lnTo>
                <a:lnTo>
                  <a:pt x="5213" y="1814351"/>
                </a:lnTo>
                <a:lnTo>
                  <a:pt x="2326" y="1862051"/>
                </a:lnTo>
                <a:lnTo>
                  <a:pt x="583" y="1910052"/>
                </a:lnTo>
                <a:lnTo>
                  <a:pt x="0" y="1958340"/>
                </a:lnTo>
                <a:lnTo>
                  <a:pt x="1958339" y="1958340"/>
                </a:lnTo>
                <a:lnTo>
                  <a:pt x="1958339" y="0"/>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11" name="CustomShape 13"/>
          <p:cNvSpPr/>
          <p:nvPr/>
        </p:nvSpPr>
        <p:spPr>
          <a:xfrm>
            <a:off x="3430440" y="2414160"/>
            <a:ext cx="1958040" cy="1958040"/>
          </a:xfrm>
          <a:custGeom>
            <a:avLst/>
            <a:gdLst/>
            <a:ahLst/>
            <a:cxnLst/>
            <a:rect l="l" t="t" r="r" b="b"/>
            <a:pathLst>
              <a:path w="1958339" h="1958339">
                <a:moveTo>
                  <a:pt x="0" y="1958340"/>
                </a:moveTo>
                <a:lnTo>
                  <a:pt x="583" y="1910052"/>
                </a:lnTo>
                <a:lnTo>
                  <a:pt x="2326" y="1862051"/>
                </a:lnTo>
                <a:lnTo>
                  <a:pt x="5213" y="1814351"/>
                </a:lnTo>
                <a:lnTo>
                  <a:pt x="9232" y="1766964"/>
                </a:lnTo>
                <a:lnTo>
                  <a:pt x="14369" y="1719905"/>
                </a:lnTo>
                <a:lnTo>
                  <a:pt x="20612" y="1673187"/>
                </a:lnTo>
                <a:lnTo>
                  <a:pt x="27946" y="1626822"/>
                </a:lnTo>
                <a:lnTo>
                  <a:pt x="36358" y="1580825"/>
                </a:lnTo>
                <a:lnTo>
                  <a:pt x="45834" y="1535209"/>
                </a:lnTo>
                <a:lnTo>
                  <a:pt x="56362" y="1489988"/>
                </a:lnTo>
                <a:lnTo>
                  <a:pt x="67928" y="1445174"/>
                </a:lnTo>
                <a:lnTo>
                  <a:pt x="80518" y="1400781"/>
                </a:lnTo>
                <a:lnTo>
                  <a:pt x="94119" y="1356823"/>
                </a:lnTo>
                <a:lnTo>
                  <a:pt x="108718" y="1313312"/>
                </a:lnTo>
                <a:lnTo>
                  <a:pt x="124301" y="1270263"/>
                </a:lnTo>
                <a:lnTo>
                  <a:pt x="140855" y="1227689"/>
                </a:lnTo>
                <a:lnTo>
                  <a:pt x="158367" y="1185603"/>
                </a:lnTo>
                <a:lnTo>
                  <a:pt x="176822" y="1144018"/>
                </a:lnTo>
                <a:lnTo>
                  <a:pt x="196208" y="1102948"/>
                </a:lnTo>
                <a:lnTo>
                  <a:pt x="216511" y="1062407"/>
                </a:lnTo>
                <a:lnTo>
                  <a:pt x="237718" y="1022408"/>
                </a:lnTo>
                <a:lnTo>
                  <a:pt x="259815" y="982963"/>
                </a:lnTo>
                <a:lnTo>
                  <a:pt x="282790" y="944088"/>
                </a:lnTo>
                <a:lnTo>
                  <a:pt x="306628" y="905794"/>
                </a:lnTo>
                <a:lnTo>
                  <a:pt x="331316" y="868096"/>
                </a:lnTo>
                <a:lnTo>
                  <a:pt x="356841" y="831006"/>
                </a:lnTo>
                <a:lnTo>
                  <a:pt x="383189" y="794539"/>
                </a:lnTo>
                <a:lnTo>
                  <a:pt x="410347" y="758707"/>
                </a:lnTo>
                <a:lnTo>
                  <a:pt x="438302" y="723525"/>
                </a:lnTo>
                <a:lnTo>
                  <a:pt x="467039" y="689005"/>
                </a:lnTo>
                <a:lnTo>
                  <a:pt x="496547" y="655161"/>
                </a:lnTo>
                <a:lnTo>
                  <a:pt x="526811" y="622006"/>
                </a:lnTo>
                <a:lnTo>
                  <a:pt x="557817" y="589553"/>
                </a:lnTo>
                <a:lnTo>
                  <a:pt x="589553" y="557817"/>
                </a:lnTo>
                <a:lnTo>
                  <a:pt x="622006" y="526811"/>
                </a:lnTo>
                <a:lnTo>
                  <a:pt x="655161" y="496547"/>
                </a:lnTo>
                <a:lnTo>
                  <a:pt x="689005" y="467039"/>
                </a:lnTo>
                <a:lnTo>
                  <a:pt x="723525" y="438302"/>
                </a:lnTo>
                <a:lnTo>
                  <a:pt x="758707" y="410347"/>
                </a:lnTo>
                <a:lnTo>
                  <a:pt x="794539" y="383189"/>
                </a:lnTo>
                <a:lnTo>
                  <a:pt x="831006" y="356841"/>
                </a:lnTo>
                <a:lnTo>
                  <a:pt x="868096" y="331316"/>
                </a:lnTo>
                <a:lnTo>
                  <a:pt x="905794" y="306628"/>
                </a:lnTo>
                <a:lnTo>
                  <a:pt x="944088" y="282790"/>
                </a:lnTo>
                <a:lnTo>
                  <a:pt x="982963" y="259815"/>
                </a:lnTo>
                <a:lnTo>
                  <a:pt x="1022408" y="237718"/>
                </a:lnTo>
                <a:lnTo>
                  <a:pt x="1062407" y="216511"/>
                </a:lnTo>
                <a:lnTo>
                  <a:pt x="1102948" y="196208"/>
                </a:lnTo>
                <a:lnTo>
                  <a:pt x="1144018" y="176822"/>
                </a:lnTo>
                <a:lnTo>
                  <a:pt x="1185603" y="158367"/>
                </a:lnTo>
                <a:lnTo>
                  <a:pt x="1227689" y="140855"/>
                </a:lnTo>
                <a:lnTo>
                  <a:pt x="1270263" y="124301"/>
                </a:lnTo>
                <a:lnTo>
                  <a:pt x="1313312" y="108718"/>
                </a:lnTo>
                <a:lnTo>
                  <a:pt x="1356823" y="94119"/>
                </a:lnTo>
                <a:lnTo>
                  <a:pt x="1400781" y="80518"/>
                </a:lnTo>
                <a:lnTo>
                  <a:pt x="1445174" y="67928"/>
                </a:lnTo>
                <a:lnTo>
                  <a:pt x="1489988" y="56362"/>
                </a:lnTo>
                <a:lnTo>
                  <a:pt x="1535209" y="45834"/>
                </a:lnTo>
                <a:lnTo>
                  <a:pt x="1580825" y="36358"/>
                </a:lnTo>
                <a:lnTo>
                  <a:pt x="1626822" y="27946"/>
                </a:lnTo>
                <a:lnTo>
                  <a:pt x="1673187" y="20612"/>
                </a:lnTo>
                <a:lnTo>
                  <a:pt x="1719905" y="14369"/>
                </a:lnTo>
                <a:lnTo>
                  <a:pt x="1766964" y="9232"/>
                </a:lnTo>
                <a:lnTo>
                  <a:pt x="1814351" y="5213"/>
                </a:lnTo>
                <a:lnTo>
                  <a:pt x="1862051" y="2326"/>
                </a:lnTo>
                <a:lnTo>
                  <a:pt x="1910052" y="583"/>
                </a:lnTo>
                <a:lnTo>
                  <a:pt x="1958339" y="0"/>
                </a:lnTo>
                <a:lnTo>
                  <a:pt x="1958339" y="1958340"/>
                </a:lnTo>
                <a:lnTo>
                  <a:pt x="0" y="1958340"/>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212" name="CustomShape 14"/>
          <p:cNvSpPr/>
          <p:nvPr/>
        </p:nvSpPr>
        <p:spPr>
          <a:xfrm>
            <a:off x="5478840" y="2414160"/>
            <a:ext cx="1958040" cy="1958040"/>
          </a:xfrm>
          <a:custGeom>
            <a:avLst/>
            <a:gdLst/>
            <a:ahLst/>
            <a:cxnLst/>
            <a:rect l="l" t="t" r="r" b="b"/>
            <a:pathLst>
              <a:path w="1958340" h="1958339">
                <a:moveTo>
                  <a:pt x="0" y="0"/>
                </a:moveTo>
                <a:lnTo>
                  <a:pt x="0" y="1958340"/>
                </a:lnTo>
                <a:lnTo>
                  <a:pt x="1958340" y="1958340"/>
                </a:lnTo>
                <a:lnTo>
                  <a:pt x="1957756" y="1910052"/>
                </a:lnTo>
                <a:lnTo>
                  <a:pt x="1956013" y="1862051"/>
                </a:lnTo>
                <a:lnTo>
                  <a:pt x="1953126" y="1814351"/>
                </a:lnTo>
                <a:lnTo>
                  <a:pt x="1949107" y="1766964"/>
                </a:lnTo>
                <a:lnTo>
                  <a:pt x="1943970" y="1719905"/>
                </a:lnTo>
                <a:lnTo>
                  <a:pt x="1937727" y="1673187"/>
                </a:lnTo>
                <a:lnTo>
                  <a:pt x="1930393" y="1626822"/>
                </a:lnTo>
                <a:lnTo>
                  <a:pt x="1921981" y="1580825"/>
                </a:lnTo>
                <a:lnTo>
                  <a:pt x="1912505" y="1535209"/>
                </a:lnTo>
                <a:lnTo>
                  <a:pt x="1901977" y="1489988"/>
                </a:lnTo>
                <a:lnTo>
                  <a:pt x="1890411" y="1445174"/>
                </a:lnTo>
                <a:lnTo>
                  <a:pt x="1877821" y="1400781"/>
                </a:lnTo>
                <a:lnTo>
                  <a:pt x="1864220" y="1356823"/>
                </a:lnTo>
                <a:lnTo>
                  <a:pt x="1849621" y="1313312"/>
                </a:lnTo>
                <a:lnTo>
                  <a:pt x="1834038" y="1270263"/>
                </a:lnTo>
                <a:lnTo>
                  <a:pt x="1817484" y="1227689"/>
                </a:lnTo>
                <a:lnTo>
                  <a:pt x="1799972" y="1185603"/>
                </a:lnTo>
                <a:lnTo>
                  <a:pt x="1781517" y="1144018"/>
                </a:lnTo>
                <a:lnTo>
                  <a:pt x="1762131" y="1102948"/>
                </a:lnTo>
                <a:lnTo>
                  <a:pt x="1741828" y="1062407"/>
                </a:lnTo>
                <a:lnTo>
                  <a:pt x="1720621" y="1022408"/>
                </a:lnTo>
                <a:lnTo>
                  <a:pt x="1698524" y="982963"/>
                </a:lnTo>
                <a:lnTo>
                  <a:pt x="1675549" y="944088"/>
                </a:lnTo>
                <a:lnTo>
                  <a:pt x="1651711" y="905794"/>
                </a:lnTo>
                <a:lnTo>
                  <a:pt x="1627023" y="868096"/>
                </a:lnTo>
                <a:lnTo>
                  <a:pt x="1601498" y="831006"/>
                </a:lnTo>
                <a:lnTo>
                  <a:pt x="1575150" y="794539"/>
                </a:lnTo>
                <a:lnTo>
                  <a:pt x="1547992" y="758707"/>
                </a:lnTo>
                <a:lnTo>
                  <a:pt x="1520037" y="723525"/>
                </a:lnTo>
                <a:lnTo>
                  <a:pt x="1491300" y="689005"/>
                </a:lnTo>
                <a:lnTo>
                  <a:pt x="1461792" y="655161"/>
                </a:lnTo>
                <a:lnTo>
                  <a:pt x="1431528" y="622006"/>
                </a:lnTo>
                <a:lnTo>
                  <a:pt x="1400522" y="589553"/>
                </a:lnTo>
                <a:lnTo>
                  <a:pt x="1368786" y="557817"/>
                </a:lnTo>
                <a:lnTo>
                  <a:pt x="1336333" y="526811"/>
                </a:lnTo>
                <a:lnTo>
                  <a:pt x="1303178" y="496547"/>
                </a:lnTo>
                <a:lnTo>
                  <a:pt x="1269334" y="467039"/>
                </a:lnTo>
                <a:lnTo>
                  <a:pt x="1234814" y="438302"/>
                </a:lnTo>
                <a:lnTo>
                  <a:pt x="1199632" y="410347"/>
                </a:lnTo>
                <a:lnTo>
                  <a:pt x="1163800" y="383189"/>
                </a:lnTo>
                <a:lnTo>
                  <a:pt x="1127333" y="356841"/>
                </a:lnTo>
                <a:lnTo>
                  <a:pt x="1090243" y="331316"/>
                </a:lnTo>
                <a:lnTo>
                  <a:pt x="1052545" y="306628"/>
                </a:lnTo>
                <a:lnTo>
                  <a:pt x="1014251" y="282790"/>
                </a:lnTo>
                <a:lnTo>
                  <a:pt x="975376" y="259815"/>
                </a:lnTo>
                <a:lnTo>
                  <a:pt x="935931" y="237718"/>
                </a:lnTo>
                <a:lnTo>
                  <a:pt x="895932" y="216511"/>
                </a:lnTo>
                <a:lnTo>
                  <a:pt x="855391" y="196208"/>
                </a:lnTo>
                <a:lnTo>
                  <a:pt x="814321" y="176822"/>
                </a:lnTo>
                <a:lnTo>
                  <a:pt x="772736" y="158367"/>
                </a:lnTo>
                <a:lnTo>
                  <a:pt x="730650" y="140855"/>
                </a:lnTo>
                <a:lnTo>
                  <a:pt x="688076" y="124301"/>
                </a:lnTo>
                <a:lnTo>
                  <a:pt x="645027" y="108718"/>
                </a:lnTo>
                <a:lnTo>
                  <a:pt x="601516" y="94119"/>
                </a:lnTo>
                <a:lnTo>
                  <a:pt x="557558" y="80518"/>
                </a:lnTo>
                <a:lnTo>
                  <a:pt x="513165" y="67928"/>
                </a:lnTo>
                <a:lnTo>
                  <a:pt x="468351" y="56362"/>
                </a:lnTo>
                <a:lnTo>
                  <a:pt x="423130" y="45834"/>
                </a:lnTo>
                <a:lnTo>
                  <a:pt x="377514" y="36358"/>
                </a:lnTo>
                <a:lnTo>
                  <a:pt x="331517" y="27946"/>
                </a:lnTo>
                <a:lnTo>
                  <a:pt x="285152" y="20612"/>
                </a:lnTo>
                <a:lnTo>
                  <a:pt x="238434" y="14369"/>
                </a:lnTo>
                <a:lnTo>
                  <a:pt x="191375" y="9232"/>
                </a:lnTo>
                <a:lnTo>
                  <a:pt x="143988" y="5213"/>
                </a:lnTo>
                <a:lnTo>
                  <a:pt x="96288" y="2326"/>
                </a:lnTo>
                <a:lnTo>
                  <a:pt x="48287" y="583"/>
                </a:lnTo>
                <a:lnTo>
                  <a:pt x="0" y="0"/>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13" name="CustomShape 15"/>
          <p:cNvSpPr/>
          <p:nvPr/>
        </p:nvSpPr>
        <p:spPr>
          <a:xfrm>
            <a:off x="5478840" y="2414160"/>
            <a:ext cx="1958040" cy="1958040"/>
          </a:xfrm>
          <a:custGeom>
            <a:avLst/>
            <a:gdLst/>
            <a:ahLst/>
            <a:cxnLst/>
            <a:rect l="l" t="t" r="r" b="b"/>
            <a:pathLst>
              <a:path w="1958340" h="1958339">
                <a:moveTo>
                  <a:pt x="0" y="0"/>
                </a:moveTo>
                <a:lnTo>
                  <a:pt x="48287" y="583"/>
                </a:lnTo>
                <a:lnTo>
                  <a:pt x="96288" y="2326"/>
                </a:lnTo>
                <a:lnTo>
                  <a:pt x="143988" y="5213"/>
                </a:lnTo>
                <a:lnTo>
                  <a:pt x="191375" y="9232"/>
                </a:lnTo>
                <a:lnTo>
                  <a:pt x="238434" y="14369"/>
                </a:lnTo>
                <a:lnTo>
                  <a:pt x="285152" y="20612"/>
                </a:lnTo>
                <a:lnTo>
                  <a:pt x="331517" y="27946"/>
                </a:lnTo>
                <a:lnTo>
                  <a:pt x="377514" y="36358"/>
                </a:lnTo>
                <a:lnTo>
                  <a:pt x="423130" y="45834"/>
                </a:lnTo>
                <a:lnTo>
                  <a:pt x="468351" y="56362"/>
                </a:lnTo>
                <a:lnTo>
                  <a:pt x="513165" y="67928"/>
                </a:lnTo>
                <a:lnTo>
                  <a:pt x="557558" y="80518"/>
                </a:lnTo>
                <a:lnTo>
                  <a:pt x="601516" y="94119"/>
                </a:lnTo>
                <a:lnTo>
                  <a:pt x="645027" y="108718"/>
                </a:lnTo>
                <a:lnTo>
                  <a:pt x="688076" y="124301"/>
                </a:lnTo>
                <a:lnTo>
                  <a:pt x="730650" y="140855"/>
                </a:lnTo>
                <a:lnTo>
                  <a:pt x="772736" y="158367"/>
                </a:lnTo>
                <a:lnTo>
                  <a:pt x="814321" y="176822"/>
                </a:lnTo>
                <a:lnTo>
                  <a:pt x="855391" y="196208"/>
                </a:lnTo>
                <a:lnTo>
                  <a:pt x="895932" y="216511"/>
                </a:lnTo>
                <a:lnTo>
                  <a:pt x="935931" y="237718"/>
                </a:lnTo>
                <a:lnTo>
                  <a:pt x="975376" y="259815"/>
                </a:lnTo>
                <a:lnTo>
                  <a:pt x="1014251" y="282790"/>
                </a:lnTo>
                <a:lnTo>
                  <a:pt x="1052545" y="306628"/>
                </a:lnTo>
                <a:lnTo>
                  <a:pt x="1090243" y="331316"/>
                </a:lnTo>
                <a:lnTo>
                  <a:pt x="1127333" y="356841"/>
                </a:lnTo>
                <a:lnTo>
                  <a:pt x="1163800" y="383189"/>
                </a:lnTo>
                <a:lnTo>
                  <a:pt x="1199632" y="410347"/>
                </a:lnTo>
                <a:lnTo>
                  <a:pt x="1234814" y="438302"/>
                </a:lnTo>
                <a:lnTo>
                  <a:pt x="1269334" y="467039"/>
                </a:lnTo>
                <a:lnTo>
                  <a:pt x="1303178" y="496547"/>
                </a:lnTo>
                <a:lnTo>
                  <a:pt x="1336333" y="526811"/>
                </a:lnTo>
                <a:lnTo>
                  <a:pt x="1368786" y="557817"/>
                </a:lnTo>
                <a:lnTo>
                  <a:pt x="1400522" y="589553"/>
                </a:lnTo>
                <a:lnTo>
                  <a:pt x="1431528" y="622006"/>
                </a:lnTo>
                <a:lnTo>
                  <a:pt x="1461792" y="655161"/>
                </a:lnTo>
                <a:lnTo>
                  <a:pt x="1491300" y="689005"/>
                </a:lnTo>
                <a:lnTo>
                  <a:pt x="1520037" y="723525"/>
                </a:lnTo>
                <a:lnTo>
                  <a:pt x="1547992" y="758707"/>
                </a:lnTo>
                <a:lnTo>
                  <a:pt x="1575150" y="794539"/>
                </a:lnTo>
                <a:lnTo>
                  <a:pt x="1601498" y="831006"/>
                </a:lnTo>
                <a:lnTo>
                  <a:pt x="1627023" y="868096"/>
                </a:lnTo>
                <a:lnTo>
                  <a:pt x="1651711" y="905794"/>
                </a:lnTo>
                <a:lnTo>
                  <a:pt x="1675549" y="944088"/>
                </a:lnTo>
                <a:lnTo>
                  <a:pt x="1698524" y="982963"/>
                </a:lnTo>
                <a:lnTo>
                  <a:pt x="1720621" y="1022408"/>
                </a:lnTo>
                <a:lnTo>
                  <a:pt x="1741828" y="1062407"/>
                </a:lnTo>
                <a:lnTo>
                  <a:pt x="1762131" y="1102948"/>
                </a:lnTo>
                <a:lnTo>
                  <a:pt x="1781517" y="1144018"/>
                </a:lnTo>
                <a:lnTo>
                  <a:pt x="1799972" y="1185603"/>
                </a:lnTo>
                <a:lnTo>
                  <a:pt x="1817484" y="1227689"/>
                </a:lnTo>
                <a:lnTo>
                  <a:pt x="1834038" y="1270263"/>
                </a:lnTo>
                <a:lnTo>
                  <a:pt x="1849621" y="1313312"/>
                </a:lnTo>
                <a:lnTo>
                  <a:pt x="1864220" y="1356823"/>
                </a:lnTo>
                <a:lnTo>
                  <a:pt x="1877821" y="1400781"/>
                </a:lnTo>
                <a:lnTo>
                  <a:pt x="1890411" y="1445174"/>
                </a:lnTo>
                <a:lnTo>
                  <a:pt x="1901977" y="1489988"/>
                </a:lnTo>
                <a:lnTo>
                  <a:pt x="1912505" y="1535209"/>
                </a:lnTo>
                <a:lnTo>
                  <a:pt x="1921981" y="1580825"/>
                </a:lnTo>
                <a:lnTo>
                  <a:pt x="1930393" y="1626822"/>
                </a:lnTo>
                <a:lnTo>
                  <a:pt x="1937727" y="1673187"/>
                </a:lnTo>
                <a:lnTo>
                  <a:pt x="1943970" y="1719905"/>
                </a:lnTo>
                <a:lnTo>
                  <a:pt x="1949107" y="1766964"/>
                </a:lnTo>
                <a:lnTo>
                  <a:pt x="1953126" y="1814351"/>
                </a:lnTo>
                <a:lnTo>
                  <a:pt x="1956013" y="1862051"/>
                </a:lnTo>
                <a:lnTo>
                  <a:pt x="1957756" y="1910052"/>
                </a:lnTo>
                <a:lnTo>
                  <a:pt x="1958340" y="1958340"/>
                </a:lnTo>
                <a:lnTo>
                  <a:pt x="0" y="1958340"/>
                </a:lnTo>
                <a:lnTo>
                  <a:pt x="0" y="0"/>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214" name="CustomShape 16"/>
          <p:cNvSpPr/>
          <p:nvPr/>
        </p:nvSpPr>
        <p:spPr>
          <a:xfrm>
            <a:off x="5478840" y="4462200"/>
            <a:ext cx="1958040" cy="1958040"/>
          </a:xfrm>
          <a:custGeom>
            <a:avLst/>
            <a:gdLst/>
            <a:ahLst/>
            <a:cxnLst/>
            <a:rect l="l" t="t" r="r" b="b"/>
            <a:pathLst>
              <a:path w="1958340" h="1958339">
                <a:moveTo>
                  <a:pt x="1958340" y="0"/>
                </a:moveTo>
                <a:lnTo>
                  <a:pt x="0" y="0"/>
                </a:lnTo>
                <a:lnTo>
                  <a:pt x="0" y="1958339"/>
                </a:lnTo>
                <a:lnTo>
                  <a:pt x="48287" y="1957756"/>
                </a:lnTo>
                <a:lnTo>
                  <a:pt x="96288" y="1956013"/>
                </a:lnTo>
                <a:lnTo>
                  <a:pt x="143988" y="1953126"/>
                </a:lnTo>
                <a:lnTo>
                  <a:pt x="191375" y="1949107"/>
                </a:lnTo>
                <a:lnTo>
                  <a:pt x="238434" y="1943970"/>
                </a:lnTo>
                <a:lnTo>
                  <a:pt x="285152" y="1937727"/>
                </a:lnTo>
                <a:lnTo>
                  <a:pt x="331517" y="1930393"/>
                </a:lnTo>
                <a:lnTo>
                  <a:pt x="377514" y="1921981"/>
                </a:lnTo>
                <a:lnTo>
                  <a:pt x="423130" y="1912505"/>
                </a:lnTo>
                <a:lnTo>
                  <a:pt x="468351" y="1901977"/>
                </a:lnTo>
                <a:lnTo>
                  <a:pt x="513165" y="1890411"/>
                </a:lnTo>
                <a:lnTo>
                  <a:pt x="557558" y="1877821"/>
                </a:lnTo>
                <a:lnTo>
                  <a:pt x="601516" y="1864220"/>
                </a:lnTo>
                <a:lnTo>
                  <a:pt x="645027" y="1849621"/>
                </a:lnTo>
                <a:lnTo>
                  <a:pt x="688076" y="1834038"/>
                </a:lnTo>
                <a:lnTo>
                  <a:pt x="730650" y="1817484"/>
                </a:lnTo>
                <a:lnTo>
                  <a:pt x="772736" y="1799972"/>
                </a:lnTo>
                <a:lnTo>
                  <a:pt x="814321" y="1781517"/>
                </a:lnTo>
                <a:lnTo>
                  <a:pt x="855391" y="1762131"/>
                </a:lnTo>
                <a:lnTo>
                  <a:pt x="895932" y="1741828"/>
                </a:lnTo>
                <a:lnTo>
                  <a:pt x="935931" y="1720621"/>
                </a:lnTo>
                <a:lnTo>
                  <a:pt x="975376" y="1698524"/>
                </a:lnTo>
                <a:lnTo>
                  <a:pt x="1014251" y="1675549"/>
                </a:lnTo>
                <a:lnTo>
                  <a:pt x="1052545" y="1651711"/>
                </a:lnTo>
                <a:lnTo>
                  <a:pt x="1090243" y="1627023"/>
                </a:lnTo>
                <a:lnTo>
                  <a:pt x="1127333" y="1601498"/>
                </a:lnTo>
                <a:lnTo>
                  <a:pt x="1163800" y="1575150"/>
                </a:lnTo>
                <a:lnTo>
                  <a:pt x="1199632" y="1547992"/>
                </a:lnTo>
                <a:lnTo>
                  <a:pt x="1234814" y="1520037"/>
                </a:lnTo>
                <a:lnTo>
                  <a:pt x="1269334" y="1491300"/>
                </a:lnTo>
                <a:lnTo>
                  <a:pt x="1303178" y="1461792"/>
                </a:lnTo>
                <a:lnTo>
                  <a:pt x="1336333" y="1431528"/>
                </a:lnTo>
                <a:lnTo>
                  <a:pt x="1368786" y="1400522"/>
                </a:lnTo>
                <a:lnTo>
                  <a:pt x="1400522" y="1368786"/>
                </a:lnTo>
                <a:lnTo>
                  <a:pt x="1431528" y="1336333"/>
                </a:lnTo>
                <a:lnTo>
                  <a:pt x="1461792" y="1303178"/>
                </a:lnTo>
                <a:lnTo>
                  <a:pt x="1491300" y="1269334"/>
                </a:lnTo>
                <a:lnTo>
                  <a:pt x="1520037" y="1234814"/>
                </a:lnTo>
                <a:lnTo>
                  <a:pt x="1547992" y="1199632"/>
                </a:lnTo>
                <a:lnTo>
                  <a:pt x="1575150" y="1163800"/>
                </a:lnTo>
                <a:lnTo>
                  <a:pt x="1601498" y="1127333"/>
                </a:lnTo>
                <a:lnTo>
                  <a:pt x="1627023" y="1090243"/>
                </a:lnTo>
                <a:lnTo>
                  <a:pt x="1651711" y="1052545"/>
                </a:lnTo>
                <a:lnTo>
                  <a:pt x="1675549" y="1014251"/>
                </a:lnTo>
                <a:lnTo>
                  <a:pt x="1698524" y="975376"/>
                </a:lnTo>
                <a:lnTo>
                  <a:pt x="1720621" y="935931"/>
                </a:lnTo>
                <a:lnTo>
                  <a:pt x="1741828" y="895932"/>
                </a:lnTo>
                <a:lnTo>
                  <a:pt x="1762131" y="855391"/>
                </a:lnTo>
                <a:lnTo>
                  <a:pt x="1781517" y="814321"/>
                </a:lnTo>
                <a:lnTo>
                  <a:pt x="1799972" y="772736"/>
                </a:lnTo>
                <a:lnTo>
                  <a:pt x="1817484" y="730650"/>
                </a:lnTo>
                <a:lnTo>
                  <a:pt x="1834038" y="688076"/>
                </a:lnTo>
                <a:lnTo>
                  <a:pt x="1849621" y="645027"/>
                </a:lnTo>
                <a:lnTo>
                  <a:pt x="1864220" y="601516"/>
                </a:lnTo>
                <a:lnTo>
                  <a:pt x="1877821" y="557558"/>
                </a:lnTo>
                <a:lnTo>
                  <a:pt x="1890411" y="513165"/>
                </a:lnTo>
                <a:lnTo>
                  <a:pt x="1901977" y="468351"/>
                </a:lnTo>
                <a:lnTo>
                  <a:pt x="1912505" y="423130"/>
                </a:lnTo>
                <a:lnTo>
                  <a:pt x="1921981" y="377514"/>
                </a:lnTo>
                <a:lnTo>
                  <a:pt x="1930393" y="331517"/>
                </a:lnTo>
                <a:lnTo>
                  <a:pt x="1937727" y="285152"/>
                </a:lnTo>
                <a:lnTo>
                  <a:pt x="1943970" y="238434"/>
                </a:lnTo>
                <a:lnTo>
                  <a:pt x="1949107" y="191375"/>
                </a:lnTo>
                <a:lnTo>
                  <a:pt x="1953126" y="143988"/>
                </a:lnTo>
                <a:lnTo>
                  <a:pt x="1956013" y="96288"/>
                </a:lnTo>
                <a:lnTo>
                  <a:pt x="1957756" y="48287"/>
                </a:lnTo>
                <a:lnTo>
                  <a:pt x="1958340" y="0"/>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15" name="CustomShape 17"/>
          <p:cNvSpPr/>
          <p:nvPr/>
        </p:nvSpPr>
        <p:spPr>
          <a:xfrm>
            <a:off x="5478840" y="4462200"/>
            <a:ext cx="1958040" cy="1958040"/>
          </a:xfrm>
          <a:custGeom>
            <a:avLst/>
            <a:gdLst/>
            <a:ahLst/>
            <a:cxnLst/>
            <a:rect l="l" t="t" r="r" b="b"/>
            <a:pathLst>
              <a:path w="1958340" h="1958339">
                <a:moveTo>
                  <a:pt x="1958340" y="0"/>
                </a:moveTo>
                <a:lnTo>
                  <a:pt x="1957756" y="48287"/>
                </a:lnTo>
                <a:lnTo>
                  <a:pt x="1956013" y="96288"/>
                </a:lnTo>
                <a:lnTo>
                  <a:pt x="1953126" y="143988"/>
                </a:lnTo>
                <a:lnTo>
                  <a:pt x="1949107" y="191375"/>
                </a:lnTo>
                <a:lnTo>
                  <a:pt x="1943970" y="238434"/>
                </a:lnTo>
                <a:lnTo>
                  <a:pt x="1937727" y="285152"/>
                </a:lnTo>
                <a:lnTo>
                  <a:pt x="1930393" y="331517"/>
                </a:lnTo>
                <a:lnTo>
                  <a:pt x="1921981" y="377514"/>
                </a:lnTo>
                <a:lnTo>
                  <a:pt x="1912505" y="423130"/>
                </a:lnTo>
                <a:lnTo>
                  <a:pt x="1901977" y="468351"/>
                </a:lnTo>
                <a:lnTo>
                  <a:pt x="1890411" y="513165"/>
                </a:lnTo>
                <a:lnTo>
                  <a:pt x="1877821" y="557558"/>
                </a:lnTo>
                <a:lnTo>
                  <a:pt x="1864220" y="601516"/>
                </a:lnTo>
                <a:lnTo>
                  <a:pt x="1849621" y="645027"/>
                </a:lnTo>
                <a:lnTo>
                  <a:pt x="1834038" y="688076"/>
                </a:lnTo>
                <a:lnTo>
                  <a:pt x="1817484" y="730650"/>
                </a:lnTo>
                <a:lnTo>
                  <a:pt x="1799972" y="772736"/>
                </a:lnTo>
                <a:lnTo>
                  <a:pt x="1781517" y="814321"/>
                </a:lnTo>
                <a:lnTo>
                  <a:pt x="1762131" y="855391"/>
                </a:lnTo>
                <a:lnTo>
                  <a:pt x="1741828" y="895932"/>
                </a:lnTo>
                <a:lnTo>
                  <a:pt x="1720621" y="935931"/>
                </a:lnTo>
                <a:lnTo>
                  <a:pt x="1698524" y="975376"/>
                </a:lnTo>
                <a:lnTo>
                  <a:pt x="1675549" y="1014251"/>
                </a:lnTo>
                <a:lnTo>
                  <a:pt x="1651711" y="1052545"/>
                </a:lnTo>
                <a:lnTo>
                  <a:pt x="1627023" y="1090243"/>
                </a:lnTo>
                <a:lnTo>
                  <a:pt x="1601498" y="1127333"/>
                </a:lnTo>
                <a:lnTo>
                  <a:pt x="1575150" y="1163800"/>
                </a:lnTo>
                <a:lnTo>
                  <a:pt x="1547992" y="1199632"/>
                </a:lnTo>
                <a:lnTo>
                  <a:pt x="1520037" y="1234814"/>
                </a:lnTo>
                <a:lnTo>
                  <a:pt x="1491300" y="1269334"/>
                </a:lnTo>
                <a:lnTo>
                  <a:pt x="1461792" y="1303178"/>
                </a:lnTo>
                <a:lnTo>
                  <a:pt x="1431528" y="1336333"/>
                </a:lnTo>
                <a:lnTo>
                  <a:pt x="1400522" y="1368786"/>
                </a:lnTo>
                <a:lnTo>
                  <a:pt x="1368786" y="1400522"/>
                </a:lnTo>
                <a:lnTo>
                  <a:pt x="1336333" y="1431528"/>
                </a:lnTo>
                <a:lnTo>
                  <a:pt x="1303178" y="1461792"/>
                </a:lnTo>
                <a:lnTo>
                  <a:pt x="1269334" y="1491300"/>
                </a:lnTo>
                <a:lnTo>
                  <a:pt x="1234814" y="1520037"/>
                </a:lnTo>
                <a:lnTo>
                  <a:pt x="1199632" y="1547992"/>
                </a:lnTo>
                <a:lnTo>
                  <a:pt x="1163800" y="1575150"/>
                </a:lnTo>
                <a:lnTo>
                  <a:pt x="1127333" y="1601498"/>
                </a:lnTo>
                <a:lnTo>
                  <a:pt x="1090243" y="1627023"/>
                </a:lnTo>
                <a:lnTo>
                  <a:pt x="1052545" y="1651711"/>
                </a:lnTo>
                <a:lnTo>
                  <a:pt x="1014251" y="1675549"/>
                </a:lnTo>
                <a:lnTo>
                  <a:pt x="975376" y="1698524"/>
                </a:lnTo>
                <a:lnTo>
                  <a:pt x="935931" y="1720621"/>
                </a:lnTo>
                <a:lnTo>
                  <a:pt x="895932" y="1741828"/>
                </a:lnTo>
                <a:lnTo>
                  <a:pt x="855391" y="1762131"/>
                </a:lnTo>
                <a:lnTo>
                  <a:pt x="814321" y="1781517"/>
                </a:lnTo>
                <a:lnTo>
                  <a:pt x="772736" y="1799972"/>
                </a:lnTo>
                <a:lnTo>
                  <a:pt x="730650" y="1817484"/>
                </a:lnTo>
                <a:lnTo>
                  <a:pt x="688076" y="1834038"/>
                </a:lnTo>
                <a:lnTo>
                  <a:pt x="645027" y="1849621"/>
                </a:lnTo>
                <a:lnTo>
                  <a:pt x="601516" y="1864220"/>
                </a:lnTo>
                <a:lnTo>
                  <a:pt x="557558" y="1877821"/>
                </a:lnTo>
                <a:lnTo>
                  <a:pt x="513165" y="1890411"/>
                </a:lnTo>
                <a:lnTo>
                  <a:pt x="468351" y="1901977"/>
                </a:lnTo>
                <a:lnTo>
                  <a:pt x="423130" y="1912505"/>
                </a:lnTo>
                <a:lnTo>
                  <a:pt x="377514" y="1921981"/>
                </a:lnTo>
                <a:lnTo>
                  <a:pt x="331517" y="1930393"/>
                </a:lnTo>
                <a:lnTo>
                  <a:pt x="285152" y="1937727"/>
                </a:lnTo>
                <a:lnTo>
                  <a:pt x="238434" y="1943970"/>
                </a:lnTo>
                <a:lnTo>
                  <a:pt x="191375" y="1949107"/>
                </a:lnTo>
                <a:lnTo>
                  <a:pt x="143988" y="1953126"/>
                </a:lnTo>
                <a:lnTo>
                  <a:pt x="96288" y="1956013"/>
                </a:lnTo>
                <a:lnTo>
                  <a:pt x="48287" y="1957756"/>
                </a:lnTo>
                <a:lnTo>
                  <a:pt x="0" y="1958339"/>
                </a:lnTo>
                <a:lnTo>
                  <a:pt x="0" y="0"/>
                </a:lnTo>
                <a:lnTo>
                  <a:pt x="1958340" y="0"/>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216" name="CustomShape 18"/>
          <p:cNvSpPr/>
          <p:nvPr/>
        </p:nvSpPr>
        <p:spPr>
          <a:xfrm>
            <a:off x="3430440" y="4462200"/>
            <a:ext cx="1958040" cy="1958040"/>
          </a:xfrm>
          <a:custGeom>
            <a:avLst/>
            <a:gdLst/>
            <a:ahLst/>
            <a:cxnLst/>
            <a:rect l="l" t="t" r="r" b="b"/>
            <a:pathLst>
              <a:path w="1958339" h="1958339">
                <a:moveTo>
                  <a:pt x="1958339" y="0"/>
                </a:moveTo>
                <a:lnTo>
                  <a:pt x="0" y="0"/>
                </a:lnTo>
                <a:lnTo>
                  <a:pt x="583" y="48287"/>
                </a:lnTo>
                <a:lnTo>
                  <a:pt x="2326" y="96288"/>
                </a:lnTo>
                <a:lnTo>
                  <a:pt x="5213" y="143988"/>
                </a:lnTo>
                <a:lnTo>
                  <a:pt x="9232" y="191375"/>
                </a:lnTo>
                <a:lnTo>
                  <a:pt x="14369" y="238434"/>
                </a:lnTo>
                <a:lnTo>
                  <a:pt x="20612" y="285152"/>
                </a:lnTo>
                <a:lnTo>
                  <a:pt x="27946" y="331517"/>
                </a:lnTo>
                <a:lnTo>
                  <a:pt x="36358" y="377514"/>
                </a:lnTo>
                <a:lnTo>
                  <a:pt x="45834" y="423130"/>
                </a:lnTo>
                <a:lnTo>
                  <a:pt x="56362" y="468351"/>
                </a:lnTo>
                <a:lnTo>
                  <a:pt x="67928" y="513165"/>
                </a:lnTo>
                <a:lnTo>
                  <a:pt x="80518" y="557558"/>
                </a:lnTo>
                <a:lnTo>
                  <a:pt x="94119" y="601516"/>
                </a:lnTo>
                <a:lnTo>
                  <a:pt x="108718" y="645027"/>
                </a:lnTo>
                <a:lnTo>
                  <a:pt x="124301" y="688076"/>
                </a:lnTo>
                <a:lnTo>
                  <a:pt x="140855" y="730650"/>
                </a:lnTo>
                <a:lnTo>
                  <a:pt x="158367" y="772736"/>
                </a:lnTo>
                <a:lnTo>
                  <a:pt x="176822" y="814321"/>
                </a:lnTo>
                <a:lnTo>
                  <a:pt x="196208" y="855391"/>
                </a:lnTo>
                <a:lnTo>
                  <a:pt x="216511" y="895932"/>
                </a:lnTo>
                <a:lnTo>
                  <a:pt x="237718" y="935931"/>
                </a:lnTo>
                <a:lnTo>
                  <a:pt x="259815" y="975376"/>
                </a:lnTo>
                <a:lnTo>
                  <a:pt x="282790" y="1014251"/>
                </a:lnTo>
                <a:lnTo>
                  <a:pt x="306628" y="1052545"/>
                </a:lnTo>
                <a:lnTo>
                  <a:pt x="331316" y="1090243"/>
                </a:lnTo>
                <a:lnTo>
                  <a:pt x="356841" y="1127333"/>
                </a:lnTo>
                <a:lnTo>
                  <a:pt x="383189" y="1163800"/>
                </a:lnTo>
                <a:lnTo>
                  <a:pt x="410347" y="1199632"/>
                </a:lnTo>
                <a:lnTo>
                  <a:pt x="438302" y="1234814"/>
                </a:lnTo>
                <a:lnTo>
                  <a:pt x="467039" y="1269334"/>
                </a:lnTo>
                <a:lnTo>
                  <a:pt x="496547" y="1303178"/>
                </a:lnTo>
                <a:lnTo>
                  <a:pt x="526811" y="1336333"/>
                </a:lnTo>
                <a:lnTo>
                  <a:pt x="557817" y="1368786"/>
                </a:lnTo>
                <a:lnTo>
                  <a:pt x="589553" y="1400522"/>
                </a:lnTo>
                <a:lnTo>
                  <a:pt x="622006" y="1431528"/>
                </a:lnTo>
                <a:lnTo>
                  <a:pt x="655161" y="1461792"/>
                </a:lnTo>
                <a:lnTo>
                  <a:pt x="689005" y="1491300"/>
                </a:lnTo>
                <a:lnTo>
                  <a:pt x="723525" y="1520037"/>
                </a:lnTo>
                <a:lnTo>
                  <a:pt x="758707" y="1547992"/>
                </a:lnTo>
                <a:lnTo>
                  <a:pt x="794539" y="1575150"/>
                </a:lnTo>
                <a:lnTo>
                  <a:pt x="831006" y="1601498"/>
                </a:lnTo>
                <a:lnTo>
                  <a:pt x="868096" y="1627023"/>
                </a:lnTo>
                <a:lnTo>
                  <a:pt x="905794" y="1651711"/>
                </a:lnTo>
                <a:lnTo>
                  <a:pt x="944088" y="1675549"/>
                </a:lnTo>
                <a:lnTo>
                  <a:pt x="982963" y="1698524"/>
                </a:lnTo>
                <a:lnTo>
                  <a:pt x="1022408" y="1720621"/>
                </a:lnTo>
                <a:lnTo>
                  <a:pt x="1062407" y="1741828"/>
                </a:lnTo>
                <a:lnTo>
                  <a:pt x="1102948" y="1762131"/>
                </a:lnTo>
                <a:lnTo>
                  <a:pt x="1144018" y="1781517"/>
                </a:lnTo>
                <a:lnTo>
                  <a:pt x="1185603" y="1799972"/>
                </a:lnTo>
                <a:lnTo>
                  <a:pt x="1227689" y="1817484"/>
                </a:lnTo>
                <a:lnTo>
                  <a:pt x="1270263" y="1834038"/>
                </a:lnTo>
                <a:lnTo>
                  <a:pt x="1313312" y="1849621"/>
                </a:lnTo>
                <a:lnTo>
                  <a:pt x="1356823" y="1864220"/>
                </a:lnTo>
                <a:lnTo>
                  <a:pt x="1400781" y="1877821"/>
                </a:lnTo>
                <a:lnTo>
                  <a:pt x="1445174" y="1890411"/>
                </a:lnTo>
                <a:lnTo>
                  <a:pt x="1489988" y="1901977"/>
                </a:lnTo>
                <a:lnTo>
                  <a:pt x="1535209" y="1912505"/>
                </a:lnTo>
                <a:lnTo>
                  <a:pt x="1580825" y="1921981"/>
                </a:lnTo>
                <a:lnTo>
                  <a:pt x="1626822" y="1930393"/>
                </a:lnTo>
                <a:lnTo>
                  <a:pt x="1673187" y="1937727"/>
                </a:lnTo>
                <a:lnTo>
                  <a:pt x="1719905" y="1943970"/>
                </a:lnTo>
                <a:lnTo>
                  <a:pt x="1766964" y="1949107"/>
                </a:lnTo>
                <a:lnTo>
                  <a:pt x="1814351" y="1953126"/>
                </a:lnTo>
                <a:lnTo>
                  <a:pt x="1862051" y="1956013"/>
                </a:lnTo>
                <a:lnTo>
                  <a:pt x="1910052" y="1957756"/>
                </a:lnTo>
                <a:lnTo>
                  <a:pt x="1958339" y="1958339"/>
                </a:lnTo>
                <a:lnTo>
                  <a:pt x="1958339" y="0"/>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17" name="CustomShape 19"/>
          <p:cNvSpPr/>
          <p:nvPr/>
        </p:nvSpPr>
        <p:spPr>
          <a:xfrm>
            <a:off x="3430440" y="4462200"/>
            <a:ext cx="1958040" cy="1958040"/>
          </a:xfrm>
          <a:custGeom>
            <a:avLst/>
            <a:gdLst/>
            <a:ahLst/>
            <a:cxnLst/>
            <a:rect l="l" t="t" r="r" b="b"/>
            <a:pathLst>
              <a:path w="1958339" h="1958339">
                <a:moveTo>
                  <a:pt x="1958339" y="1958339"/>
                </a:moveTo>
                <a:lnTo>
                  <a:pt x="1910052" y="1957756"/>
                </a:lnTo>
                <a:lnTo>
                  <a:pt x="1862051" y="1956013"/>
                </a:lnTo>
                <a:lnTo>
                  <a:pt x="1814351" y="1953126"/>
                </a:lnTo>
                <a:lnTo>
                  <a:pt x="1766964" y="1949107"/>
                </a:lnTo>
                <a:lnTo>
                  <a:pt x="1719905" y="1943970"/>
                </a:lnTo>
                <a:lnTo>
                  <a:pt x="1673187" y="1937727"/>
                </a:lnTo>
                <a:lnTo>
                  <a:pt x="1626822" y="1930393"/>
                </a:lnTo>
                <a:lnTo>
                  <a:pt x="1580825" y="1921981"/>
                </a:lnTo>
                <a:lnTo>
                  <a:pt x="1535209" y="1912505"/>
                </a:lnTo>
                <a:lnTo>
                  <a:pt x="1489988" y="1901977"/>
                </a:lnTo>
                <a:lnTo>
                  <a:pt x="1445174" y="1890411"/>
                </a:lnTo>
                <a:lnTo>
                  <a:pt x="1400781" y="1877821"/>
                </a:lnTo>
                <a:lnTo>
                  <a:pt x="1356823" y="1864220"/>
                </a:lnTo>
                <a:lnTo>
                  <a:pt x="1313312" y="1849621"/>
                </a:lnTo>
                <a:lnTo>
                  <a:pt x="1270263" y="1834038"/>
                </a:lnTo>
                <a:lnTo>
                  <a:pt x="1227689" y="1817484"/>
                </a:lnTo>
                <a:lnTo>
                  <a:pt x="1185603" y="1799972"/>
                </a:lnTo>
                <a:lnTo>
                  <a:pt x="1144018" y="1781517"/>
                </a:lnTo>
                <a:lnTo>
                  <a:pt x="1102948" y="1762131"/>
                </a:lnTo>
                <a:lnTo>
                  <a:pt x="1062407" y="1741828"/>
                </a:lnTo>
                <a:lnTo>
                  <a:pt x="1022408" y="1720621"/>
                </a:lnTo>
                <a:lnTo>
                  <a:pt x="982963" y="1698524"/>
                </a:lnTo>
                <a:lnTo>
                  <a:pt x="944088" y="1675549"/>
                </a:lnTo>
                <a:lnTo>
                  <a:pt x="905794" y="1651711"/>
                </a:lnTo>
                <a:lnTo>
                  <a:pt x="868096" y="1627023"/>
                </a:lnTo>
                <a:lnTo>
                  <a:pt x="831006" y="1601498"/>
                </a:lnTo>
                <a:lnTo>
                  <a:pt x="794539" y="1575150"/>
                </a:lnTo>
                <a:lnTo>
                  <a:pt x="758707" y="1547992"/>
                </a:lnTo>
                <a:lnTo>
                  <a:pt x="723525" y="1520037"/>
                </a:lnTo>
                <a:lnTo>
                  <a:pt x="689005" y="1491300"/>
                </a:lnTo>
                <a:lnTo>
                  <a:pt x="655161" y="1461792"/>
                </a:lnTo>
                <a:lnTo>
                  <a:pt x="622006" y="1431528"/>
                </a:lnTo>
                <a:lnTo>
                  <a:pt x="589553" y="1400522"/>
                </a:lnTo>
                <a:lnTo>
                  <a:pt x="557817" y="1368786"/>
                </a:lnTo>
                <a:lnTo>
                  <a:pt x="526811" y="1336333"/>
                </a:lnTo>
                <a:lnTo>
                  <a:pt x="496547" y="1303178"/>
                </a:lnTo>
                <a:lnTo>
                  <a:pt x="467039" y="1269334"/>
                </a:lnTo>
                <a:lnTo>
                  <a:pt x="438302" y="1234814"/>
                </a:lnTo>
                <a:lnTo>
                  <a:pt x="410347" y="1199632"/>
                </a:lnTo>
                <a:lnTo>
                  <a:pt x="383189" y="1163800"/>
                </a:lnTo>
                <a:lnTo>
                  <a:pt x="356841" y="1127333"/>
                </a:lnTo>
                <a:lnTo>
                  <a:pt x="331316" y="1090243"/>
                </a:lnTo>
                <a:lnTo>
                  <a:pt x="306628" y="1052545"/>
                </a:lnTo>
                <a:lnTo>
                  <a:pt x="282790" y="1014251"/>
                </a:lnTo>
                <a:lnTo>
                  <a:pt x="259815" y="975376"/>
                </a:lnTo>
                <a:lnTo>
                  <a:pt x="237718" y="935931"/>
                </a:lnTo>
                <a:lnTo>
                  <a:pt x="216511" y="895932"/>
                </a:lnTo>
                <a:lnTo>
                  <a:pt x="196208" y="855391"/>
                </a:lnTo>
                <a:lnTo>
                  <a:pt x="176822" y="814321"/>
                </a:lnTo>
                <a:lnTo>
                  <a:pt x="158367" y="772736"/>
                </a:lnTo>
                <a:lnTo>
                  <a:pt x="140855" y="730650"/>
                </a:lnTo>
                <a:lnTo>
                  <a:pt x="124301" y="688076"/>
                </a:lnTo>
                <a:lnTo>
                  <a:pt x="108718" y="645027"/>
                </a:lnTo>
                <a:lnTo>
                  <a:pt x="94119" y="601516"/>
                </a:lnTo>
                <a:lnTo>
                  <a:pt x="80518" y="557558"/>
                </a:lnTo>
                <a:lnTo>
                  <a:pt x="67928" y="513165"/>
                </a:lnTo>
                <a:lnTo>
                  <a:pt x="56362" y="468351"/>
                </a:lnTo>
                <a:lnTo>
                  <a:pt x="45834" y="423130"/>
                </a:lnTo>
                <a:lnTo>
                  <a:pt x="36358" y="377514"/>
                </a:lnTo>
                <a:lnTo>
                  <a:pt x="27946" y="331517"/>
                </a:lnTo>
                <a:lnTo>
                  <a:pt x="20612" y="285152"/>
                </a:lnTo>
                <a:lnTo>
                  <a:pt x="14369" y="238434"/>
                </a:lnTo>
                <a:lnTo>
                  <a:pt x="9232" y="191375"/>
                </a:lnTo>
                <a:lnTo>
                  <a:pt x="5213" y="143988"/>
                </a:lnTo>
                <a:lnTo>
                  <a:pt x="2326" y="96288"/>
                </a:lnTo>
                <a:lnTo>
                  <a:pt x="583" y="48287"/>
                </a:lnTo>
                <a:lnTo>
                  <a:pt x="0" y="0"/>
                </a:lnTo>
                <a:lnTo>
                  <a:pt x="1958339" y="0"/>
                </a:lnTo>
                <a:lnTo>
                  <a:pt x="1958339" y="1958339"/>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218" name="CustomShape 20"/>
          <p:cNvSpPr/>
          <p:nvPr/>
        </p:nvSpPr>
        <p:spPr>
          <a:xfrm>
            <a:off x="5039280" y="4036384"/>
            <a:ext cx="830880" cy="423360"/>
          </a:xfrm>
          <a:custGeom>
            <a:avLst/>
            <a:gdLst/>
            <a:ahLst/>
            <a:cxnLst/>
            <a:rect l="l" t="t" r="r" b="b"/>
            <a:pathLst>
              <a:path w="831214" h="423545">
                <a:moveTo>
                  <a:pt x="395350" y="0"/>
                </a:moveTo>
                <a:lnTo>
                  <a:pt x="349250" y="2849"/>
                </a:lnTo>
                <a:lnTo>
                  <a:pt x="304711" y="11185"/>
                </a:lnTo>
                <a:lnTo>
                  <a:pt x="262028" y="24690"/>
                </a:lnTo>
                <a:lnTo>
                  <a:pt x="221500" y="43046"/>
                </a:lnTo>
                <a:lnTo>
                  <a:pt x="183422" y="65936"/>
                </a:lnTo>
                <a:lnTo>
                  <a:pt x="148093" y="93042"/>
                </a:lnTo>
                <a:lnTo>
                  <a:pt x="115808" y="124047"/>
                </a:lnTo>
                <a:lnTo>
                  <a:pt x="86864" y="158632"/>
                </a:lnTo>
                <a:lnTo>
                  <a:pt x="61559" y="196480"/>
                </a:lnTo>
                <a:lnTo>
                  <a:pt x="40189" y="237273"/>
                </a:lnTo>
                <a:lnTo>
                  <a:pt x="23052" y="280694"/>
                </a:lnTo>
                <a:lnTo>
                  <a:pt x="10443" y="326424"/>
                </a:lnTo>
                <a:lnTo>
                  <a:pt x="2660" y="374147"/>
                </a:lnTo>
                <a:lnTo>
                  <a:pt x="0" y="423544"/>
                </a:lnTo>
                <a:lnTo>
                  <a:pt x="112902" y="423544"/>
                </a:lnTo>
                <a:lnTo>
                  <a:pt x="116210" y="376077"/>
                </a:lnTo>
                <a:lnTo>
                  <a:pt x="125858" y="330503"/>
                </a:lnTo>
                <a:lnTo>
                  <a:pt x="141440" y="287481"/>
                </a:lnTo>
                <a:lnTo>
                  <a:pt x="162544" y="247665"/>
                </a:lnTo>
                <a:lnTo>
                  <a:pt x="188761" y="211714"/>
                </a:lnTo>
                <a:lnTo>
                  <a:pt x="219684" y="180282"/>
                </a:lnTo>
                <a:lnTo>
                  <a:pt x="254901" y="154026"/>
                </a:lnTo>
                <a:lnTo>
                  <a:pt x="294004" y="133604"/>
                </a:lnTo>
                <a:lnTo>
                  <a:pt x="338110" y="119312"/>
                </a:lnTo>
                <a:lnTo>
                  <a:pt x="382525" y="113147"/>
                </a:lnTo>
                <a:lnTo>
                  <a:pt x="663547" y="113147"/>
                </a:lnTo>
                <a:lnTo>
                  <a:pt x="653265" y="102493"/>
                </a:lnTo>
                <a:lnTo>
                  <a:pt x="616619" y="72512"/>
                </a:lnTo>
                <a:lnTo>
                  <a:pt x="576913" y="47262"/>
                </a:lnTo>
                <a:lnTo>
                  <a:pt x="534541" y="27066"/>
                </a:lnTo>
                <a:lnTo>
                  <a:pt x="489894" y="12243"/>
                </a:lnTo>
                <a:lnTo>
                  <a:pt x="443367" y="3114"/>
                </a:lnTo>
                <a:lnTo>
                  <a:pt x="395350" y="0"/>
                </a:lnTo>
                <a:close/>
                <a:moveTo>
                  <a:pt x="831214" y="312166"/>
                </a:moveTo>
                <a:lnTo>
                  <a:pt x="605281" y="312166"/>
                </a:lnTo>
                <a:lnTo>
                  <a:pt x="734187" y="423544"/>
                </a:lnTo>
                <a:lnTo>
                  <a:pt x="831214" y="312166"/>
                </a:lnTo>
                <a:close/>
                <a:moveTo>
                  <a:pt x="663547" y="113147"/>
                </a:moveTo>
                <a:lnTo>
                  <a:pt x="382525" y="113147"/>
                </a:lnTo>
                <a:lnTo>
                  <a:pt x="426499" y="114742"/>
                </a:lnTo>
                <a:lnTo>
                  <a:pt x="469283" y="123726"/>
                </a:lnTo>
                <a:lnTo>
                  <a:pt x="510127" y="139731"/>
                </a:lnTo>
                <a:lnTo>
                  <a:pt x="548281" y="162389"/>
                </a:lnTo>
                <a:lnTo>
                  <a:pt x="582995" y="191330"/>
                </a:lnTo>
                <a:lnTo>
                  <a:pt x="613520" y="226185"/>
                </a:lnTo>
                <a:lnTo>
                  <a:pt x="639106" y="266587"/>
                </a:lnTo>
                <a:lnTo>
                  <a:pt x="659002" y="312166"/>
                </a:lnTo>
                <a:lnTo>
                  <a:pt x="776858" y="312166"/>
                </a:lnTo>
                <a:lnTo>
                  <a:pt x="761401" y="263331"/>
                </a:lnTo>
                <a:lnTo>
                  <a:pt x="740920" y="217626"/>
                </a:lnTo>
                <a:lnTo>
                  <a:pt x="715808" y="175371"/>
                </a:lnTo>
                <a:lnTo>
                  <a:pt x="686459" y="136887"/>
                </a:lnTo>
                <a:lnTo>
                  <a:pt x="663547" y="113147"/>
                </a:lnTo>
                <a:close/>
              </a:path>
            </a:pathLst>
          </a:custGeom>
          <a:ln/>
        </p:spPr>
        <p:style>
          <a:lnRef idx="2">
            <a:schemeClr val="dk1"/>
          </a:lnRef>
          <a:fillRef idx="1">
            <a:schemeClr val="lt1"/>
          </a:fillRef>
          <a:effectRef idx="0">
            <a:schemeClr val="dk1"/>
          </a:effectRef>
          <a:fontRef idx="minor">
            <a:schemeClr val="dk1"/>
          </a:fontRef>
        </p:style>
      </p:sp>
      <p:sp>
        <p:nvSpPr>
          <p:cNvPr id="219" name="CustomShape 21"/>
          <p:cNvSpPr/>
          <p:nvPr/>
        </p:nvSpPr>
        <p:spPr>
          <a:xfrm>
            <a:off x="5039280" y="4036389"/>
            <a:ext cx="830880" cy="423360"/>
          </a:xfrm>
          <a:custGeom>
            <a:avLst/>
            <a:gdLst/>
            <a:ahLst/>
            <a:cxnLst/>
            <a:rect l="l" t="t" r="r" b="b"/>
            <a:pathLst>
              <a:path w="831214" h="423545">
                <a:moveTo>
                  <a:pt x="0" y="423544"/>
                </a:moveTo>
                <a:lnTo>
                  <a:pt x="2660" y="374147"/>
                </a:lnTo>
                <a:lnTo>
                  <a:pt x="10443" y="326424"/>
                </a:lnTo>
                <a:lnTo>
                  <a:pt x="23052" y="280694"/>
                </a:lnTo>
                <a:lnTo>
                  <a:pt x="40189" y="237273"/>
                </a:lnTo>
                <a:lnTo>
                  <a:pt x="61559" y="196480"/>
                </a:lnTo>
                <a:lnTo>
                  <a:pt x="86864" y="158632"/>
                </a:lnTo>
                <a:lnTo>
                  <a:pt x="115808" y="124047"/>
                </a:lnTo>
                <a:lnTo>
                  <a:pt x="148093" y="93042"/>
                </a:lnTo>
                <a:lnTo>
                  <a:pt x="183422" y="65936"/>
                </a:lnTo>
                <a:lnTo>
                  <a:pt x="221500" y="43046"/>
                </a:lnTo>
                <a:lnTo>
                  <a:pt x="262028" y="24690"/>
                </a:lnTo>
                <a:lnTo>
                  <a:pt x="304711" y="11185"/>
                </a:lnTo>
                <a:lnTo>
                  <a:pt x="349250" y="2849"/>
                </a:lnTo>
                <a:lnTo>
                  <a:pt x="395350" y="0"/>
                </a:lnTo>
                <a:lnTo>
                  <a:pt x="443367" y="3114"/>
                </a:lnTo>
                <a:lnTo>
                  <a:pt x="489894" y="12243"/>
                </a:lnTo>
                <a:lnTo>
                  <a:pt x="534541" y="27066"/>
                </a:lnTo>
                <a:lnTo>
                  <a:pt x="576913" y="47262"/>
                </a:lnTo>
                <a:lnTo>
                  <a:pt x="616619" y="72512"/>
                </a:lnTo>
                <a:lnTo>
                  <a:pt x="653265" y="102493"/>
                </a:lnTo>
                <a:lnTo>
                  <a:pt x="686459" y="136887"/>
                </a:lnTo>
                <a:lnTo>
                  <a:pt x="715808" y="175371"/>
                </a:lnTo>
                <a:lnTo>
                  <a:pt x="740920" y="217626"/>
                </a:lnTo>
                <a:lnTo>
                  <a:pt x="761401" y="263331"/>
                </a:lnTo>
                <a:lnTo>
                  <a:pt x="776858" y="312166"/>
                </a:lnTo>
                <a:lnTo>
                  <a:pt x="831214" y="312166"/>
                </a:lnTo>
                <a:lnTo>
                  <a:pt x="734187" y="423544"/>
                </a:lnTo>
                <a:lnTo>
                  <a:pt x="605281" y="312166"/>
                </a:lnTo>
                <a:lnTo>
                  <a:pt x="659002" y="312166"/>
                </a:lnTo>
                <a:lnTo>
                  <a:pt x="639106" y="266587"/>
                </a:lnTo>
                <a:lnTo>
                  <a:pt x="613520" y="226185"/>
                </a:lnTo>
                <a:lnTo>
                  <a:pt x="582995" y="191330"/>
                </a:lnTo>
                <a:lnTo>
                  <a:pt x="548281" y="162389"/>
                </a:lnTo>
                <a:lnTo>
                  <a:pt x="510127" y="139731"/>
                </a:lnTo>
                <a:lnTo>
                  <a:pt x="469283" y="123726"/>
                </a:lnTo>
                <a:lnTo>
                  <a:pt x="426499" y="114742"/>
                </a:lnTo>
                <a:lnTo>
                  <a:pt x="382525" y="113147"/>
                </a:lnTo>
                <a:lnTo>
                  <a:pt x="338110" y="119312"/>
                </a:lnTo>
                <a:lnTo>
                  <a:pt x="294004" y="133604"/>
                </a:lnTo>
                <a:lnTo>
                  <a:pt x="254901" y="154026"/>
                </a:lnTo>
                <a:lnTo>
                  <a:pt x="219684" y="180282"/>
                </a:lnTo>
                <a:lnTo>
                  <a:pt x="188761" y="211714"/>
                </a:lnTo>
                <a:lnTo>
                  <a:pt x="162544" y="247665"/>
                </a:lnTo>
                <a:lnTo>
                  <a:pt x="141440" y="287481"/>
                </a:lnTo>
                <a:lnTo>
                  <a:pt x="125858" y="330503"/>
                </a:lnTo>
                <a:lnTo>
                  <a:pt x="116210" y="376077"/>
                </a:lnTo>
                <a:lnTo>
                  <a:pt x="112902" y="423544"/>
                </a:lnTo>
                <a:lnTo>
                  <a:pt x="0" y="423544"/>
                </a:lnTo>
                <a:close/>
              </a:path>
            </a:pathLst>
          </a:custGeom>
          <a:ln/>
        </p:spPr>
        <p:style>
          <a:lnRef idx="2">
            <a:schemeClr val="dk1"/>
          </a:lnRef>
          <a:fillRef idx="1">
            <a:schemeClr val="lt1"/>
          </a:fillRef>
          <a:effectRef idx="0">
            <a:schemeClr val="dk1"/>
          </a:effectRef>
          <a:fontRef idx="minor">
            <a:schemeClr val="dk1"/>
          </a:fontRef>
        </p:style>
      </p:sp>
      <p:sp>
        <p:nvSpPr>
          <p:cNvPr id="220" name="CustomShape 22"/>
          <p:cNvSpPr/>
          <p:nvPr/>
        </p:nvSpPr>
        <p:spPr>
          <a:xfrm>
            <a:off x="4998600" y="4519936"/>
            <a:ext cx="830880" cy="422640"/>
          </a:xfrm>
          <a:custGeom>
            <a:avLst/>
            <a:gdLst/>
            <a:ahLst/>
            <a:cxnLst/>
            <a:rect l="l" t="t" r="r" b="b"/>
            <a:pathLst>
              <a:path w="831214" h="422910">
                <a:moveTo>
                  <a:pt x="172338" y="111378"/>
                </a:moveTo>
                <a:lnTo>
                  <a:pt x="54482" y="111378"/>
                </a:lnTo>
                <a:lnTo>
                  <a:pt x="69940" y="160080"/>
                </a:lnTo>
                <a:lnTo>
                  <a:pt x="90421" y="205666"/>
                </a:lnTo>
                <a:lnTo>
                  <a:pt x="115530" y="247814"/>
                </a:lnTo>
                <a:lnTo>
                  <a:pt x="144876" y="286204"/>
                </a:lnTo>
                <a:lnTo>
                  <a:pt x="178064" y="320515"/>
                </a:lnTo>
                <a:lnTo>
                  <a:pt x="214702" y="350428"/>
                </a:lnTo>
                <a:lnTo>
                  <a:pt x="254395" y="375621"/>
                </a:lnTo>
                <a:lnTo>
                  <a:pt x="296752" y="395773"/>
                </a:lnTo>
                <a:lnTo>
                  <a:pt x="341377" y="410565"/>
                </a:lnTo>
                <a:lnTo>
                  <a:pt x="387879" y="419675"/>
                </a:lnTo>
                <a:lnTo>
                  <a:pt x="435863" y="422782"/>
                </a:lnTo>
                <a:lnTo>
                  <a:pt x="481964" y="419939"/>
                </a:lnTo>
                <a:lnTo>
                  <a:pt x="526503" y="411619"/>
                </a:lnTo>
                <a:lnTo>
                  <a:pt x="569186" y="398141"/>
                </a:lnTo>
                <a:lnTo>
                  <a:pt x="609714" y="379820"/>
                </a:lnTo>
                <a:lnTo>
                  <a:pt x="647792" y="356974"/>
                </a:lnTo>
                <a:lnTo>
                  <a:pt x="683121" y="329920"/>
                </a:lnTo>
                <a:lnTo>
                  <a:pt x="704290" y="309629"/>
                </a:lnTo>
                <a:lnTo>
                  <a:pt x="448991" y="309629"/>
                </a:lnTo>
                <a:lnTo>
                  <a:pt x="405022" y="308077"/>
                </a:lnTo>
                <a:lnTo>
                  <a:pt x="362232" y="299160"/>
                </a:lnTo>
                <a:lnTo>
                  <a:pt x="321373" y="283241"/>
                </a:lnTo>
                <a:lnTo>
                  <a:pt x="283196" y="260686"/>
                </a:lnTo>
                <a:lnTo>
                  <a:pt x="248453" y="231858"/>
                </a:lnTo>
                <a:lnTo>
                  <a:pt x="217895" y="197121"/>
                </a:lnTo>
                <a:lnTo>
                  <a:pt x="192273" y="156840"/>
                </a:lnTo>
                <a:lnTo>
                  <a:pt x="172338" y="111378"/>
                </a:lnTo>
                <a:close/>
                <a:moveTo>
                  <a:pt x="831214" y="0"/>
                </a:moveTo>
                <a:lnTo>
                  <a:pt x="718312" y="0"/>
                </a:lnTo>
                <a:lnTo>
                  <a:pt x="715010" y="47325"/>
                </a:lnTo>
                <a:lnTo>
                  <a:pt x="705377" y="92761"/>
                </a:lnTo>
                <a:lnTo>
                  <a:pt x="689821" y="135655"/>
                </a:lnTo>
                <a:lnTo>
                  <a:pt x="668750" y="175355"/>
                </a:lnTo>
                <a:lnTo>
                  <a:pt x="642570" y="211209"/>
                </a:lnTo>
                <a:lnTo>
                  <a:pt x="611691" y="242566"/>
                </a:lnTo>
                <a:lnTo>
                  <a:pt x="576519" y="268773"/>
                </a:lnTo>
                <a:lnTo>
                  <a:pt x="537463" y="289178"/>
                </a:lnTo>
                <a:lnTo>
                  <a:pt x="493389" y="303451"/>
                </a:lnTo>
                <a:lnTo>
                  <a:pt x="448991" y="309629"/>
                </a:lnTo>
                <a:lnTo>
                  <a:pt x="704290" y="309629"/>
                </a:lnTo>
                <a:lnTo>
                  <a:pt x="744350" y="264452"/>
                </a:lnTo>
                <a:lnTo>
                  <a:pt x="769655" y="226673"/>
                </a:lnTo>
                <a:lnTo>
                  <a:pt x="791025" y="185953"/>
                </a:lnTo>
                <a:lnTo>
                  <a:pt x="808162" y="142609"/>
                </a:lnTo>
                <a:lnTo>
                  <a:pt x="820771" y="96958"/>
                </a:lnTo>
                <a:lnTo>
                  <a:pt x="828554" y="49315"/>
                </a:lnTo>
                <a:lnTo>
                  <a:pt x="831214" y="0"/>
                </a:lnTo>
                <a:close/>
                <a:moveTo>
                  <a:pt x="96900" y="0"/>
                </a:moveTo>
                <a:lnTo>
                  <a:pt x="0" y="111378"/>
                </a:lnTo>
                <a:lnTo>
                  <a:pt x="225932" y="111378"/>
                </a:lnTo>
                <a:lnTo>
                  <a:pt x="96900" y="0"/>
                </a:lnTo>
                <a:close/>
              </a:path>
            </a:pathLst>
          </a:custGeom>
          <a:ln/>
        </p:spPr>
        <p:style>
          <a:lnRef idx="2">
            <a:schemeClr val="dk1"/>
          </a:lnRef>
          <a:fillRef idx="1">
            <a:schemeClr val="lt1"/>
          </a:fillRef>
          <a:effectRef idx="0">
            <a:schemeClr val="dk1"/>
          </a:effectRef>
          <a:fontRef idx="minor">
            <a:schemeClr val="dk1"/>
          </a:fontRef>
        </p:style>
      </p:sp>
      <p:sp>
        <p:nvSpPr>
          <p:cNvPr id="221" name="CustomShape 23"/>
          <p:cNvSpPr/>
          <p:nvPr/>
        </p:nvSpPr>
        <p:spPr>
          <a:xfrm>
            <a:off x="4998600" y="4519936"/>
            <a:ext cx="830880" cy="422640"/>
          </a:xfrm>
          <a:custGeom>
            <a:avLst/>
            <a:gdLst/>
            <a:ahLst/>
            <a:cxnLst/>
            <a:rect l="l" t="t" r="r" b="b"/>
            <a:pathLst>
              <a:path w="831214" h="422910">
                <a:moveTo>
                  <a:pt x="831214" y="0"/>
                </a:moveTo>
                <a:lnTo>
                  <a:pt x="828554" y="49315"/>
                </a:lnTo>
                <a:lnTo>
                  <a:pt x="820771" y="96958"/>
                </a:lnTo>
                <a:lnTo>
                  <a:pt x="808162" y="142609"/>
                </a:lnTo>
                <a:lnTo>
                  <a:pt x="791025" y="185953"/>
                </a:lnTo>
                <a:lnTo>
                  <a:pt x="769655" y="226673"/>
                </a:lnTo>
                <a:lnTo>
                  <a:pt x="744350" y="264452"/>
                </a:lnTo>
                <a:lnTo>
                  <a:pt x="715406" y="298973"/>
                </a:lnTo>
                <a:lnTo>
                  <a:pt x="683121" y="329920"/>
                </a:lnTo>
                <a:lnTo>
                  <a:pt x="647792" y="356974"/>
                </a:lnTo>
                <a:lnTo>
                  <a:pt x="609714" y="379820"/>
                </a:lnTo>
                <a:lnTo>
                  <a:pt x="569186" y="398141"/>
                </a:lnTo>
                <a:lnTo>
                  <a:pt x="526503" y="411619"/>
                </a:lnTo>
                <a:lnTo>
                  <a:pt x="481964" y="419939"/>
                </a:lnTo>
                <a:lnTo>
                  <a:pt x="435863" y="422782"/>
                </a:lnTo>
                <a:lnTo>
                  <a:pt x="387879" y="419675"/>
                </a:lnTo>
                <a:lnTo>
                  <a:pt x="341377" y="410565"/>
                </a:lnTo>
                <a:lnTo>
                  <a:pt x="296752" y="395773"/>
                </a:lnTo>
                <a:lnTo>
                  <a:pt x="254395" y="375621"/>
                </a:lnTo>
                <a:lnTo>
                  <a:pt x="214702" y="350428"/>
                </a:lnTo>
                <a:lnTo>
                  <a:pt x="178064" y="320515"/>
                </a:lnTo>
                <a:lnTo>
                  <a:pt x="144876" y="286204"/>
                </a:lnTo>
                <a:lnTo>
                  <a:pt x="115530" y="247814"/>
                </a:lnTo>
                <a:lnTo>
                  <a:pt x="90421" y="205666"/>
                </a:lnTo>
                <a:lnTo>
                  <a:pt x="69940" y="160080"/>
                </a:lnTo>
                <a:lnTo>
                  <a:pt x="54482" y="111378"/>
                </a:lnTo>
                <a:lnTo>
                  <a:pt x="0" y="111378"/>
                </a:lnTo>
                <a:lnTo>
                  <a:pt x="96900" y="0"/>
                </a:lnTo>
                <a:lnTo>
                  <a:pt x="225932" y="111378"/>
                </a:lnTo>
                <a:lnTo>
                  <a:pt x="172338" y="111378"/>
                </a:lnTo>
                <a:lnTo>
                  <a:pt x="192273" y="156840"/>
                </a:lnTo>
                <a:lnTo>
                  <a:pt x="217895" y="197121"/>
                </a:lnTo>
                <a:lnTo>
                  <a:pt x="248453" y="231858"/>
                </a:lnTo>
                <a:lnTo>
                  <a:pt x="283196" y="260686"/>
                </a:lnTo>
                <a:lnTo>
                  <a:pt x="321373" y="283241"/>
                </a:lnTo>
                <a:lnTo>
                  <a:pt x="362232" y="299160"/>
                </a:lnTo>
                <a:lnTo>
                  <a:pt x="405022" y="308077"/>
                </a:lnTo>
                <a:lnTo>
                  <a:pt x="448991" y="309629"/>
                </a:lnTo>
                <a:lnTo>
                  <a:pt x="493389" y="303451"/>
                </a:lnTo>
                <a:lnTo>
                  <a:pt x="537463" y="289178"/>
                </a:lnTo>
                <a:lnTo>
                  <a:pt x="576519" y="268773"/>
                </a:lnTo>
                <a:lnTo>
                  <a:pt x="611691" y="242566"/>
                </a:lnTo>
                <a:lnTo>
                  <a:pt x="642570" y="211209"/>
                </a:lnTo>
                <a:lnTo>
                  <a:pt x="668750" y="175355"/>
                </a:lnTo>
                <a:lnTo>
                  <a:pt x="689821" y="135655"/>
                </a:lnTo>
                <a:lnTo>
                  <a:pt x="705377" y="92761"/>
                </a:lnTo>
                <a:lnTo>
                  <a:pt x="715010" y="47325"/>
                </a:lnTo>
                <a:lnTo>
                  <a:pt x="718312" y="0"/>
                </a:lnTo>
                <a:lnTo>
                  <a:pt x="831214" y="0"/>
                </a:lnTo>
                <a:close/>
              </a:path>
            </a:pathLst>
          </a:custGeom>
          <a:ln/>
        </p:spPr>
        <p:style>
          <a:lnRef idx="2">
            <a:schemeClr val="dk1"/>
          </a:lnRef>
          <a:fillRef idx="1">
            <a:schemeClr val="lt1"/>
          </a:fillRef>
          <a:effectRef idx="0">
            <a:schemeClr val="dk1"/>
          </a:effectRef>
          <a:fontRef idx="minor">
            <a:schemeClr val="dk1"/>
          </a:fontRef>
        </p:style>
      </p:sp>
      <p:sp>
        <p:nvSpPr>
          <p:cNvPr id="222" name="CustomShape 24"/>
          <p:cNvSpPr/>
          <p:nvPr/>
        </p:nvSpPr>
        <p:spPr>
          <a:xfrm>
            <a:off x="2095200" y="2450160"/>
            <a:ext cx="2089440" cy="2872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299160" indent="-286560">
              <a:lnSpc>
                <a:spcPct val="100000"/>
              </a:lnSpc>
              <a:spcBef>
                <a:spcPts val="99"/>
              </a:spcBef>
              <a:buClr>
                <a:srgbClr val="000000"/>
              </a:buClr>
              <a:buFont typeface="Courier New" panose="02070309020205020404" pitchFamily="49" charset="0"/>
              <a:buChar char="o"/>
            </a:pPr>
            <a:r>
              <a:rPr lang="en-IN" sz="1800" b="0" strike="noStrike" spc="-4" dirty="0">
                <a:solidFill>
                  <a:schemeClr val="bg1"/>
                </a:solidFill>
                <a:latin typeface="Times New Roman" panose="02020603050405020304" pitchFamily="18" charset="0"/>
                <a:cs typeface="Times New Roman" panose="02020603050405020304" pitchFamily="18" charset="0"/>
              </a:rPr>
              <a:t>Business</a:t>
            </a:r>
            <a:r>
              <a:rPr lang="en-IN" sz="1800" b="0" strike="noStrike" spc="-43" dirty="0">
                <a:solidFill>
                  <a:schemeClr val="bg1"/>
                </a:solidFill>
                <a:latin typeface="Times New Roman" panose="02020603050405020304" pitchFamily="18" charset="0"/>
                <a:cs typeface="Times New Roman" panose="02020603050405020304" pitchFamily="18" charset="0"/>
              </a:rPr>
              <a:t> </a:t>
            </a:r>
            <a:r>
              <a:rPr lang="en-IN" sz="1800" b="0" strike="noStrike" spc="-4" dirty="0">
                <a:solidFill>
                  <a:schemeClr val="bg1"/>
                </a:solidFill>
                <a:latin typeface="Times New Roman" panose="02020603050405020304" pitchFamily="18" charset="0"/>
                <a:cs typeface="Times New Roman" panose="02020603050405020304" pitchFamily="18" charset="0"/>
              </a:rPr>
              <a:t>Outlook</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223" name="CustomShape 25"/>
          <p:cNvSpPr/>
          <p:nvPr/>
        </p:nvSpPr>
        <p:spPr>
          <a:xfrm>
            <a:off x="7372620" y="2272046"/>
            <a:ext cx="1440360" cy="561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299160" indent="-286560">
              <a:lnSpc>
                <a:spcPct val="100000"/>
              </a:lnSpc>
              <a:spcBef>
                <a:spcPts val="99"/>
              </a:spcBef>
              <a:buClr>
                <a:srgbClr val="000000"/>
              </a:buClr>
              <a:buFont typeface="Courier New" panose="02070309020205020404" pitchFamily="49" charset="0"/>
              <a:buChar char="o"/>
            </a:pPr>
            <a:r>
              <a:rPr lang="en-IN" sz="1800" b="0" strike="noStrike" spc="-4" dirty="0">
                <a:solidFill>
                  <a:schemeClr val="bg1"/>
                </a:solidFill>
                <a:latin typeface="Times New Roman" panose="02020603050405020304" pitchFamily="18" charset="0"/>
                <a:cs typeface="Times New Roman" panose="02020603050405020304" pitchFamily="18" charset="0"/>
              </a:rPr>
              <a:t>Data Processing</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224" name="CustomShape 26"/>
          <p:cNvSpPr/>
          <p:nvPr/>
        </p:nvSpPr>
        <p:spPr>
          <a:xfrm>
            <a:off x="7372620" y="2983238"/>
            <a:ext cx="1249920" cy="562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299160" indent="-286560">
              <a:lnSpc>
                <a:spcPct val="100000"/>
              </a:lnSpc>
              <a:spcBef>
                <a:spcPts val="99"/>
              </a:spcBef>
              <a:buClr>
                <a:srgbClr val="000000"/>
              </a:buClr>
              <a:buFont typeface="Courier New" panose="02070309020205020404" pitchFamily="49" charset="0"/>
              <a:buChar char="o"/>
            </a:pPr>
            <a:r>
              <a:rPr lang="en-IN" sz="1800" b="0" strike="noStrike" spc="-24" dirty="0">
                <a:solidFill>
                  <a:schemeClr val="bg1"/>
                </a:solidFill>
                <a:latin typeface="Times New Roman" panose="02020603050405020304" pitchFamily="18" charset="0"/>
                <a:cs typeface="Times New Roman" panose="02020603050405020304" pitchFamily="18" charset="0"/>
              </a:rPr>
              <a:t>Variable </a:t>
            </a:r>
            <a:r>
              <a:rPr lang="en-IN" sz="1800" b="0" strike="noStrike" spc="-4" dirty="0">
                <a:solidFill>
                  <a:schemeClr val="bg1"/>
                </a:solidFill>
                <a:latin typeface="Times New Roman" panose="02020603050405020304" pitchFamily="18" charset="0"/>
                <a:cs typeface="Times New Roman" panose="02020603050405020304" pitchFamily="18" charset="0"/>
              </a:rPr>
              <a:t>S</a:t>
            </a:r>
            <a:r>
              <a:rPr lang="en-IN" sz="1800" b="0" strike="noStrike" spc="-12" dirty="0">
                <a:solidFill>
                  <a:schemeClr val="bg1"/>
                </a:solidFill>
                <a:latin typeface="Times New Roman" panose="02020603050405020304" pitchFamily="18" charset="0"/>
                <a:cs typeface="Times New Roman" panose="02020603050405020304" pitchFamily="18" charset="0"/>
              </a:rPr>
              <a:t>e</a:t>
            </a:r>
            <a:r>
              <a:rPr lang="en-IN" sz="1800" b="0" strike="noStrike" spc="-4" dirty="0">
                <a:solidFill>
                  <a:schemeClr val="bg1"/>
                </a:solidFill>
                <a:latin typeface="Times New Roman" panose="02020603050405020304" pitchFamily="18" charset="0"/>
                <a:cs typeface="Times New Roman" panose="02020603050405020304" pitchFamily="18" charset="0"/>
              </a:rPr>
              <a:t>l</a:t>
            </a:r>
            <a:r>
              <a:rPr lang="en-IN" sz="1800" b="0" strike="noStrike" spc="-12" dirty="0">
                <a:solidFill>
                  <a:schemeClr val="bg1"/>
                </a:solidFill>
                <a:latin typeface="Times New Roman" panose="02020603050405020304" pitchFamily="18" charset="0"/>
                <a:cs typeface="Times New Roman" panose="02020603050405020304" pitchFamily="18" charset="0"/>
              </a:rPr>
              <a:t>e</a:t>
            </a:r>
            <a:r>
              <a:rPr lang="en-IN" sz="1800" b="0" strike="noStrike" spc="-4" dirty="0">
                <a:solidFill>
                  <a:schemeClr val="bg1"/>
                </a:solidFill>
                <a:latin typeface="Times New Roman" panose="02020603050405020304" pitchFamily="18" charset="0"/>
                <a:cs typeface="Times New Roman" panose="02020603050405020304" pitchFamily="18" charset="0"/>
              </a:rPr>
              <a:t>ction</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225" name="CustomShape 27"/>
          <p:cNvSpPr/>
          <p:nvPr/>
        </p:nvSpPr>
        <p:spPr>
          <a:xfrm>
            <a:off x="2212560" y="5520960"/>
            <a:ext cx="1509120" cy="8352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298350" indent="-285750">
              <a:lnSpc>
                <a:spcPct val="100000"/>
              </a:lnSpc>
              <a:spcBef>
                <a:spcPts val="99"/>
              </a:spcBef>
              <a:buClr>
                <a:srgbClr val="000000"/>
              </a:buClr>
              <a:buFont typeface="Courier New" panose="02070309020205020404" pitchFamily="49" charset="0"/>
              <a:buChar char="o"/>
            </a:pPr>
            <a:r>
              <a:rPr lang="en-IN" sz="1800" b="0" strike="noStrike" spc="-4" dirty="0">
                <a:solidFill>
                  <a:schemeClr val="bg1"/>
                </a:solidFill>
                <a:latin typeface="Times New Roman" panose="02020603050405020304" pitchFamily="18" charset="0"/>
                <a:cs typeface="Times New Roman" panose="02020603050405020304" pitchFamily="18" charset="0"/>
              </a:rPr>
              <a:t>Accuracy C</a:t>
            </a:r>
            <a:r>
              <a:rPr lang="en-IN" sz="1800" b="0" strike="noStrike" spc="-12" dirty="0">
                <a:solidFill>
                  <a:schemeClr val="bg1"/>
                </a:solidFill>
                <a:latin typeface="Times New Roman" panose="02020603050405020304" pitchFamily="18" charset="0"/>
                <a:cs typeface="Times New Roman" panose="02020603050405020304" pitchFamily="18" charset="0"/>
              </a:rPr>
              <a:t>o</a:t>
            </a:r>
            <a:r>
              <a:rPr lang="en-IN" sz="1800" b="0" strike="noStrike" spc="-4" dirty="0">
                <a:solidFill>
                  <a:schemeClr val="bg1"/>
                </a:solidFill>
                <a:latin typeface="Times New Roman" panose="02020603050405020304" pitchFamily="18" charset="0"/>
                <a:cs typeface="Times New Roman" panose="02020603050405020304" pitchFamily="18" charset="0"/>
              </a:rPr>
              <a:t>mp</a:t>
            </a:r>
            <a:r>
              <a:rPr lang="en-IN" sz="1800" b="0" strike="noStrike" spc="-12" dirty="0">
                <a:solidFill>
                  <a:schemeClr val="bg1"/>
                </a:solidFill>
                <a:latin typeface="Times New Roman" panose="02020603050405020304" pitchFamily="18" charset="0"/>
                <a:cs typeface="Times New Roman" panose="02020603050405020304" pitchFamily="18" charset="0"/>
              </a:rPr>
              <a:t>a</a:t>
            </a:r>
            <a:r>
              <a:rPr lang="en-IN" sz="1800" b="0" strike="noStrike" spc="-4" dirty="0">
                <a:solidFill>
                  <a:schemeClr val="bg1"/>
                </a:solidFill>
                <a:latin typeface="Times New Roman" panose="02020603050405020304" pitchFamily="18" charset="0"/>
                <a:cs typeface="Times New Roman" panose="02020603050405020304" pitchFamily="18" charset="0"/>
              </a:rPr>
              <a:t>ris</a:t>
            </a:r>
            <a:r>
              <a:rPr lang="en-IN" sz="1800" b="0" strike="noStrike" spc="-12" dirty="0">
                <a:solidFill>
                  <a:schemeClr val="bg1"/>
                </a:solidFill>
                <a:latin typeface="Times New Roman" panose="02020603050405020304" pitchFamily="18" charset="0"/>
                <a:cs typeface="Times New Roman" panose="02020603050405020304" pitchFamily="18" charset="0"/>
              </a:rPr>
              <a:t>o</a:t>
            </a:r>
            <a:r>
              <a:rPr lang="en-IN" sz="1800" b="0" strike="noStrike" spc="-4" dirty="0">
                <a:solidFill>
                  <a:schemeClr val="bg1"/>
                </a:solidFill>
                <a:latin typeface="Times New Roman" panose="02020603050405020304" pitchFamily="18" charset="0"/>
                <a:cs typeface="Times New Roman" panose="02020603050405020304" pitchFamily="18" charset="0"/>
              </a:rPr>
              <a:t>n</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226" name="CustomShape 28"/>
          <p:cNvSpPr/>
          <p:nvPr/>
        </p:nvSpPr>
        <p:spPr>
          <a:xfrm>
            <a:off x="2212560" y="6343560"/>
            <a:ext cx="1439280" cy="2872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299160" indent="-286560">
              <a:lnSpc>
                <a:spcPct val="100000"/>
              </a:lnSpc>
              <a:spcBef>
                <a:spcPts val="99"/>
              </a:spcBef>
              <a:buClr>
                <a:srgbClr val="000000"/>
              </a:buClr>
              <a:buFont typeface="Courier New" panose="02070309020205020404" pitchFamily="49" charset="0"/>
              <a:buChar char="o"/>
            </a:pPr>
            <a:r>
              <a:rPr lang="en-IN" sz="1800" b="0" strike="noStrike" spc="-1">
                <a:solidFill>
                  <a:schemeClr val="bg1"/>
                </a:solidFill>
                <a:latin typeface="Times New Roman" panose="02020603050405020304" pitchFamily="18" charset="0"/>
                <a:cs typeface="Times New Roman" panose="02020603050405020304" pitchFamily="18" charset="0"/>
              </a:rPr>
              <a:t>C</a:t>
            </a:r>
            <a:r>
              <a:rPr lang="en-IN" sz="1800" b="0" strike="noStrike" spc="-12">
                <a:solidFill>
                  <a:schemeClr val="bg1"/>
                </a:solidFill>
                <a:latin typeface="Times New Roman" panose="02020603050405020304" pitchFamily="18" charset="0"/>
                <a:cs typeface="Times New Roman" panose="02020603050405020304" pitchFamily="18" charset="0"/>
              </a:rPr>
              <a:t>o</a:t>
            </a:r>
            <a:r>
              <a:rPr lang="en-IN" sz="1800" b="0" strike="noStrike" spc="-9">
                <a:solidFill>
                  <a:schemeClr val="bg1"/>
                </a:solidFill>
                <a:latin typeface="Times New Roman" panose="02020603050405020304" pitchFamily="18" charset="0"/>
                <a:cs typeface="Times New Roman" panose="02020603050405020304" pitchFamily="18" charset="0"/>
              </a:rPr>
              <a:t>n</a:t>
            </a:r>
            <a:r>
              <a:rPr lang="en-IN" sz="1800" b="0" strike="noStrike" spc="-1">
                <a:solidFill>
                  <a:schemeClr val="bg1"/>
                </a:solidFill>
                <a:latin typeface="Times New Roman" panose="02020603050405020304" pitchFamily="18" charset="0"/>
                <a:cs typeface="Times New Roman" panose="02020603050405020304" pitchFamily="18" charset="0"/>
              </a:rPr>
              <a:t>cl</a:t>
            </a:r>
            <a:r>
              <a:rPr lang="en-IN" sz="1800" b="0" strike="noStrike" spc="-12">
                <a:solidFill>
                  <a:schemeClr val="bg1"/>
                </a:solidFill>
                <a:latin typeface="Times New Roman" panose="02020603050405020304" pitchFamily="18" charset="0"/>
                <a:cs typeface="Times New Roman" panose="02020603050405020304" pitchFamily="18" charset="0"/>
              </a:rPr>
              <a:t>u</a:t>
            </a:r>
            <a:r>
              <a:rPr lang="en-IN" sz="1800" b="0" strike="noStrike" spc="-1">
                <a:solidFill>
                  <a:schemeClr val="bg1"/>
                </a:solidFill>
                <a:latin typeface="Times New Roman" panose="02020603050405020304" pitchFamily="18" charset="0"/>
                <a:cs typeface="Times New Roman" panose="02020603050405020304" pitchFamily="18" charset="0"/>
              </a:rPr>
              <a:t>si</a:t>
            </a:r>
            <a:r>
              <a:rPr lang="en-IN" sz="1800" b="0" strike="noStrike" spc="-12">
                <a:solidFill>
                  <a:schemeClr val="bg1"/>
                </a:solidFill>
                <a:latin typeface="Times New Roman" panose="02020603050405020304" pitchFamily="18" charset="0"/>
                <a:cs typeface="Times New Roman" panose="02020603050405020304" pitchFamily="18" charset="0"/>
              </a:rPr>
              <a:t>o</a:t>
            </a:r>
            <a:r>
              <a:rPr lang="en-IN" sz="1800" b="0" strike="noStrike" spc="-1">
                <a:solidFill>
                  <a:schemeClr val="bg1"/>
                </a:solidFill>
                <a:latin typeface="Times New Roman" panose="02020603050405020304" pitchFamily="18" charset="0"/>
                <a:cs typeface="Times New Roman" panose="02020603050405020304" pitchFamily="18" charset="0"/>
              </a:rPr>
              <a:t>n</a:t>
            </a:r>
          </a:p>
        </p:txBody>
      </p:sp>
      <p:sp>
        <p:nvSpPr>
          <p:cNvPr id="227" name="CustomShape 29"/>
          <p:cNvSpPr/>
          <p:nvPr/>
        </p:nvSpPr>
        <p:spPr>
          <a:xfrm>
            <a:off x="6847388" y="5766802"/>
            <a:ext cx="1958040" cy="2872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299160" indent="-286560">
              <a:lnSpc>
                <a:spcPct val="100000"/>
              </a:lnSpc>
              <a:spcBef>
                <a:spcPts val="99"/>
              </a:spcBef>
              <a:buClr>
                <a:srgbClr val="000000"/>
              </a:buClr>
              <a:buFont typeface="Courier New" panose="02070309020205020404" pitchFamily="49" charset="0"/>
              <a:buChar char="o"/>
            </a:pPr>
            <a:r>
              <a:rPr lang="en-IN" sz="1800" b="0" strike="noStrike" spc="-4" dirty="0">
                <a:solidFill>
                  <a:schemeClr val="bg1"/>
                </a:solidFill>
                <a:latin typeface="Times New Roman" panose="02020603050405020304" pitchFamily="18" charset="0"/>
                <a:cs typeface="Times New Roman" panose="02020603050405020304" pitchFamily="18" charset="0"/>
              </a:rPr>
              <a:t>Model</a:t>
            </a:r>
            <a:r>
              <a:rPr lang="en-IN" sz="1800" b="0" strike="noStrike" spc="-43" dirty="0">
                <a:solidFill>
                  <a:schemeClr val="bg1"/>
                </a:solidFill>
                <a:latin typeface="Times New Roman" panose="02020603050405020304" pitchFamily="18" charset="0"/>
                <a:cs typeface="Times New Roman" panose="02020603050405020304" pitchFamily="18" charset="0"/>
              </a:rPr>
              <a:t> </a:t>
            </a:r>
            <a:r>
              <a:rPr lang="en-IN" sz="1800" b="0" strike="noStrike" spc="-4" dirty="0">
                <a:solidFill>
                  <a:schemeClr val="bg1"/>
                </a:solidFill>
                <a:latin typeface="Times New Roman" panose="02020603050405020304" pitchFamily="18" charset="0"/>
                <a:cs typeface="Times New Roman" panose="02020603050405020304" pitchFamily="18" charset="0"/>
              </a:rPr>
              <a:t>Building</a:t>
            </a:r>
          </a:p>
          <a:p>
            <a:pPr marL="299160" indent="-286560">
              <a:lnSpc>
                <a:spcPct val="100000"/>
              </a:lnSpc>
              <a:spcBef>
                <a:spcPts val="99"/>
              </a:spcBef>
              <a:buClr>
                <a:srgbClr val="000000"/>
              </a:buClr>
              <a:buFont typeface="Courier New" panose="02070309020205020404" pitchFamily="49" charset="0"/>
              <a:buChar char="o"/>
            </a:pPr>
            <a:endParaRPr lang="en-IN" sz="1800" b="0" strike="noStrike" spc="-4" dirty="0">
              <a:solidFill>
                <a:schemeClr val="bg1"/>
              </a:solidFill>
              <a:latin typeface="Times New Roman" panose="02020603050405020304" pitchFamily="18" charset="0"/>
              <a:cs typeface="Times New Roman" panose="02020603050405020304" pitchFamily="18" charset="0"/>
            </a:endParaRPr>
          </a:p>
          <a:p>
            <a:pPr marL="299160" indent="-286560">
              <a:lnSpc>
                <a:spcPct val="100000"/>
              </a:lnSpc>
              <a:spcBef>
                <a:spcPts val="99"/>
              </a:spcBef>
              <a:buClr>
                <a:srgbClr val="000000"/>
              </a:buClr>
              <a:buFont typeface="Courier New" panose="02070309020205020404" pitchFamily="49" charset="0"/>
              <a:buChar char="o"/>
            </a:pPr>
            <a:r>
              <a:rPr lang="en-IN" spc="-4" dirty="0">
                <a:solidFill>
                  <a:schemeClr val="bg1"/>
                </a:solidFill>
                <a:latin typeface="Times New Roman" panose="02020603050405020304" pitchFamily="18" charset="0"/>
                <a:cs typeface="Times New Roman" panose="02020603050405020304" pitchFamily="18" charset="0"/>
              </a:rPr>
              <a:t>Applying models</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228" name="CustomShape 30"/>
          <p:cNvSpPr/>
          <p:nvPr/>
        </p:nvSpPr>
        <p:spPr>
          <a:xfrm>
            <a:off x="3827520" y="3303000"/>
            <a:ext cx="1499040" cy="7444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2400" strike="noStrike" spc="-4" dirty="0">
                <a:latin typeface="Times New Roman" panose="02020603050405020304" pitchFamily="18" charset="0"/>
                <a:cs typeface="Times New Roman" panose="02020603050405020304" pitchFamily="18" charset="0"/>
              </a:rPr>
              <a:t>Problem Statement</a:t>
            </a:r>
            <a:endParaRPr lang="en-IN" sz="2400" strike="noStrike" spc="-1" dirty="0">
              <a:latin typeface="Times New Roman" panose="02020603050405020304" pitchFamily="18" charset="0"/>
              <a:cs typeface="Times New Roman" panose="02020603050405020304" pitchFamily="18" charset="0"/>
            </a:endParaRPr>
          </a:p>
        </p:txBody>
      </p:sp>
      <p:sp>
        <p:nvSpPr>
          <p:cNvPr id="229" name="CustomShape 31"/>
          <p:cNvSpPr/>
          <p:nvPr/>
        </p:nvSpPr>
        <p:spPr>
          <a:xfrm>
            <a:off x="5630760" y="3290040"/>
            <a:ext cx="68472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2400" strike="noStrike" spc="-4" dirty="0">
                <a:latin typeface="Times New Roman" panose="02020603050405020304" pitchFamily="18" charset="0"/>
                <a:cs typeface="Times New Roman" panose="02020603050405020304" pitchFamily="18" charset="0"/>
              </a:rPr>
              <a:t>D</a:t>
            </a:r>
            <a:r>
              <a:rPr lang="en-IN" sz="2400" strike="noStrike" spc="-12" dirty="0">
                <a:latin typeface="Times New Roman" panose="02020603050405020304" pitchFamily="18" charset="0"/>
                <a:cs typeface="Times New Roman" panose="02020603050405020304" pitchFamily="18" charset="0"/>
              </a:rPr>
              <a:t>a</a:t>
            </a:r>
            <a:r>
              <a:rPr lang="en-IN" sz="2400" strike="noStrike" spc="-4" dirty="0">
                <a:latin typeface="Times New Roman" panose="02020603050405020304" pitchFamily="18" charset="0"/>
                <a:cs typeface="Times New Roman" panose="02020603050405020304" pitchFamily="18" charset="0"/>
              </a:rPr>
              <a:t>ta</a:t>
            </a:r>
            <a:endParaRPr lang="en-IN" sz="2400" strike="noStrike" spc="-1" dirty="0">
              <a:latin typeface="Times New Roman" panose="02020603050405020304" pitchFamily="18" charset="0"/>
              <a:cs typeface="Times New Roman" panose="02020603050405020304" pitchFamily="18" charset="0"/>
            </a:endParaRPr>
          </a:p>
        </p:txBody>
      </p:sp>
      <p:sp>
        <p:nvSpPr>
          <p:cNvPr id="230" name="CustomShape 32"/>
          <p:cNvSpPr/>
          <p:nvPr/>
        </p:nvSpPr>
        <p:spPr>
          <a:xfrm>
            <a:off x="5630760" y="3655800"/>
            <a:ext cx="161820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2400" strike="noStrike" spc="-4" dirty="0">
                <a:latin typeface="Times New Roman" panose="02020603050405020304" pitchFamily="18" charset="0"/>
                <a:cs typeface="Times New Roman" panose="02020603050405020304" pitchFamily="18" charset="0"/>
              </a:rPr>
              <a:t>Pre-mining</a:t>
            </a:r>
            <a:endParaRPr lang="en-IN" sz="2400" strike="noStrike" spc="-1" dirty="0">
              <a:latin typeface="Times New Roman" panose="02020603050405020304" pitchFamily="18" charset="0"/>
              <a:cs typeface="Times New Roman" panose="02020603050405020304" pitchFamily="18" charset="0"/>
            </a:endParaRPr>
          </a:p>
        </p:txBody>
      </p:sp>
      <p:sp>
        <p:nvSpPr>
          <p:cNvPr id="231" name="CustomShape 33"/>
          <p:cNvSpPr/>
          <p:nvPr/>
        </p:nvSpPr>
        <p:spPr>
          <a:xfrm>
            <a:off x="5707080" y="4919040"/>
            <a:ext cx="1274760" cy="7444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2400" strike="noStrike" spc="-4" dirty="0">
                <a:latin typeface="Times New Roman" panose="02020603050405020304" pitchFamily="18" charset="0"/>
                <a:cs typeface="Times New Roman" panose="02020603050405020304" pitchFamily="18" charset="0"/>
              </a:rPr>
              <a:t>Predictive Analysis</a:t>
            </a:r>
            <a:endParaRPr lang="en-IN" sz="2400" strike="noStrike" spc="-1" dirty="0">
              <a:latin typeface="Times New Roman" panose="02020603050405020304" pitchFamily="18" charset="0"/>
              <a:cs typeface="Times New Roman" panose="02020603050405020304" pitchFamily="18" charset="0"/>
            </a:endParaRPr>
          </a:p>
        </p:txBody>
      </p:sp>
      <p:sp>
        <p:nvSpPr>
          <p:cNvPr id="232" name="CustomShape 34"/>
          <p:cNvSpPr/>
          <p:nvPr/>
        </p:nvSpPr>
        <p:spPr>
          <a:xfrm>
            <a:off x="3881520" y="5195520"/>
            <a:ext cx="156636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2400" strike="noStrike" spc="-4" dirty="0">
                <a:latin typeface="Times New Roman" panose="02020603050405020304" pitchFamily="18" charset="0"/>
                <a:cs typeface="Times New Roman" panose="02020603050405020304" pitchFamily="18" charset="0"/>
              </a:rPr>
              <a:t>Evaluation</a:t>
            </a:r>
            <a:endParaRPr lang="en-IN" sz="2400" strike="noStrike" spc="-1" dirty="0">
              <a:latin typeface="Times New Roman" panose="02020603050405020304" pitchFamily="18" charset="0"/>
              <a:cs typeface="Times New Roman" panose="02020603050405020304" pitchFamily="18" charset="0"/>
            </a:endParaRPr>
          </a:p>
        </p:txBody>
      </p:sp>
      <p:sp>
        <p:nvSpPr>
          <p:cNvPr id="233" name="CustomShape 35"/>
          <p:cNvSpPr/>
          <p:nvPr/>
        </p:nvSpPr>
        <p:spPr>
          <a:xfrm>
            <a:off x="10837787" y="682200"/>
            <a:ext cx="858219" cy="506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4" dirty="0">
                <a:solidFill>
                  <a:srgbClr val="FFFFFF"/>
                </a:solidFill>
                <a:latin typeface="Times New Roman" panose="02020603050405020304" pitchFamily="18" charset="0"/>
                <a:cs typeface="Times New Roman" panose="02020603050405020304" pitchFamily="18" charset="0"/>
              </a:rPr>
              <a:t>7</a:t>
            </a:r>
            <a:endParaRPr lang="en-IN" sz="32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0" y="292680"/>
            <a:ext cx="10437840" cy="1368720"/>
          </a:xfrm>
          <a:custGeom>
            <a:avLst/>
            <a:gdLst/>
            <a:ahLst/>
            <a:cxnLst/>
            <a:rect l="l" t="t" r="r" b="b"/>
            <a:pathLst>
              <a:path w="10438130" h="1369060">
                <a:moveTo>
                  <a:pt x="0" y="1368552"/>
                </a:moveTo>
                <a:lnTo>
                  <a:pt x="10437876" y="1368552"/>
                </a:lnTo>
                <a:lnTo>
                  <a:pt x="10437876" y="0"/>
                </a:lnTo>
                <a:lnTo>
                  <a:pt x="0" y="0"/>
                </a:lnTo>
                <a:lnTo>
                  <a:pt x="0" y="1368552"/>
                </a:lnTo>
                <a:close/>
              </a:path>
            </a:pathLst>
          </a:custGeom>
          <a:solidFill>
            <a:srgbClr val="252525"/>
          </a:solidFill>
          <a:ln>
            <a:noFill/>
          </a:ln>
        </p:spPr>
        <p:style>
          <a:lnRef idx="0">
            <a:scrgbClr r="0" g="0" b="0"/>
          </a:lnRef>
          <a:fillRef idx="0">
            <a:scrgbClr r="0" g="0" b="0"/>
          </a:fillRef>
          <a:effectRef idx="0">
            <a:scrgbClr r="0" g="0" b="0"/>
          </a:effectRef>
          <a:fontRef idx="minor"/>
        </p:style>
      </p:sp>
      <p:sp>
        <p:nvSpPr>
          <p:cNvPr id="200" name="CustomShape 2"/>
          <p:cNvSpPr/>
          <p:nvPr/>
        </p:nvSpPr>
        <p:spPr>
          <a:xfrm>
            <a:off x="10585800" y="292680"/>
            <a:ext cx="1603080" cy="1368720"/>
          </a:xfrm>
          <a:custGeom>
            <a:avLst/>
            <a:gdLst/>
            <a:ahLst/>
            <a:cxnLst/>
            <a:rect l="l" t="t" r="r" b="b"/>
            <a:pathLst>
              <a:path w="1603375" h="1369060">
                <a:moveTo>
                  <a:pt x="0" y="1368552"/>
                </a:moveTo>
                <a:lnTo>
                  <a:pt x="1603248" y="1368552"/>
                </a:lnTo>
                <a:lnTo>
                  <a:pt x="1603248" y="0"/>
                </a:lnTo>
                <a:lnTo>
                  <a:pt x="0" y="0"/>
                </a:lnTo>
                <a:lnTo>
                  <a:pt x="0" y="1368552"/>
                </a:lnTo>
                <a:close/>
              </a:path>
            </a:pathLst>
          </a:custGeom>
          <a:solidFill>
            <a:srgbClr val="E84B21"/>
          </a:solidFill>
          <a:ln>
            <a:noFill/>
          </a:ln>
        </p:spPr>
        <p:style>
          <a:lnRef idx="0">
            <a:scrgbClr r="0" g="0" b="0"/>
          </a:lnRef>
          <a:fillRef idx="0">
            <a:scrgbClr r="0" g="0" b="0"/>
          </a:fillRef>
          <a:effectRef idx="0">
            <a:scrgbClr r="0" g="0" b="0"/>
          </a:effectRef>
          <a:fontRef idx="minor"/>
        </p:style>
      </p:sp>
      <p:sp>
        <p:nvSpPr>
          <p:cNvPr id="201" name="TextShape 3"/>
          <p:cNvSpPr txBox="1"/>
          <p:nvPr/>
        </p:nvSpPr>
        <p:spPr>
          <a:xfrm>
            <a:off x="631980" y="621720"/>
            <a:ext cx="3777480" cy="812160"/>
          </a:xfrm>
          <a:prstGeom prst="rect">
            <a:avLst/>
          </a:prstGeom>
          <a:noFill/>
          <a:ln>
            <a:noFill/>
          </a:ln>
        </p:spPr>
        <p:txBody>
          <a:bodyPr lIns="0" tIns="13320" rIns="0" bIns="0"/>
          <a:lstStyle/>
          <a:p>
            <a:pPr marL="12600">
              <a:lnSpc>
                <a:spcPct val="100000"/>
              </a:lnSpc>
              <a:spcBef>
                <a:spcPts val="105"/>
              </a:spcBef>
            </a:pPr>
            <a:r>
              <a:rPr lang="en-IN" sz="4000" b="0" strike="noStrike" spc="-4" dirty="0">
                <a:solidFill>
                  <a:srgbClr val="FFFFFF"/>
                </a:solidFill>
                <a:latin typeface="Times New Roman" panose="02020603050405020304" pitchFamily="18" charset="0"/>
                <a:cs typeface="Times New Roman" panose="02020603050405020304" pitchFamily="18" charset="0"/>
              </a:rPr>
              <a:t>Data Cleaning</a:t>
            </a:r>
            <a:endParaRPr lang="en-IN" sz="4000" b="0" strike="noStrike" spc="-1" dirty="0">
              <a:latin typeface="Times New Roman" panose="02020603050405020304" pitchFamily="18" charset="0"/>
              <a:cs typeface="Times New Roman" panose="02020603050405020304" pitchFamily="18" charset="0"/>
            </a:endParaRPr>
          </a:p>
        </p:txBody>
      </p:sp>
      <p:sp>
        <p:nvSpPr>
          <p:cNvPr id="233" name="CustomShape 35"/>
          <p:cNvSpPr/>
          <p:nvPr/>
        </p:nvSpPr>
        <p:spPr>
          <a:xfrm>
            <a:off x="10837787" y="682199"/>
            <a:ext cx="647417" cy="570125"/>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IN" sz="3200" b="0" strike="noStrike" spc="-4" dirty="0">
                <a:solidFill>
                  <a:srgbClr val="FFFFFF"/>
                </a:solidFill>
                <a:latin typeface="Times New Roman" panose="02020603050405020304" pitchFamily="18" charset="0"/>
                <a:cs typeface="Times New Roman" panose="02020603050405020304" pitchFamily="18" charset="0"/>
              </a:rPr>
              <a:t>8.1</a:t>
            </a:r>
            <a:endParaRPr lang="en-IN" sz="3200" b="0" strike="noStrike" spc="-1" dirty="0">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1A394B5B-40C0-42E0-BE3C-DFFB1C00DEAF}"/>
              </a:ext>
            </a:extLst>
          </p:cNvPr>
          <p:cNvPicPr/>
          <p:nvPr/>
        </p:nvPicPr>
        <p:blipFill>
          <a:blip r:embed="rId2">
            <a:extLst>
              <a:ext uri="{28A0092B-C50C-407E-A947-70E740481C1C}">
                <a14:useLocalDpi xmlns:a14="http://schemas.microsoft.com/office/drawing/2010/main" val="0"/>
              </a:ext>
            </a:extLst>
          </a:blip>
          <a:stretch>
            <a:fillRect/>
          </a:stretch>
        </p:blipFill>
        <p:spPr>
          <a:xfrm>
            <a:off x="6746835" y="3536400"/>
            <a:ext cx="4738370" cy="728345"/>
          </a:xfrm>
          <a:prstGeom prst="rect">
            <a:avLst/>
          </a:prstGeom>
        </p:spPr>
      </p:pic>
      <p:pic>
        <p:nvPicPr>
          <p:cNvPr id="38" name="Picture 37">
            <a:extLst>
              <a:ext uri="{FF2B5EF4-FFF2-40B4-BE49-F238E27FC236}">
                <a16:creationId xmlns:a16="http://schemas.microsoft.com/office/drawing/2014/main" id="{B9717568-BD67-4D13-8C9B-613ECC809665}"/>
              </a:ext>
            </a:extLst>
          </p:cNvPr>
          <p:cNvPicPr/>
          <p:nvPr/>
        </p:nvPicPr>
        <p:blipFill>
          <a:blip r:embed="rId3">
            <a:extLst>
              <a:ext uri="{28A0092B-C50C-407E-A947-70E740481C1C}">
                <a14:useLocalDpi xmlns:a14="http://schemas.microsoft.com/office/drawing/2010/main" val="0"/>
              </a:ext>
            </a:extLst>
          </a:blip>
          <a:stretch>
            <a:fillRect/>
          </a:stretch>
        </p:blipFill>
        <p:spPr>
          <a:xfrm>
            <a:off x="421046" y="3084280"/>
            <a:ext cx="5024120" cy="452120"/>
          </a:xfrm>
          <a:prstGeom prst="rect">
            <a:avLst/>
          </a:prstGeom>
        </p:spPr>
      </p:pic>
      <p:sp>
        <p:nvSpPr>
          <p:cNvPr id="2" name="Rectangle 1">
            <a:extLst>
              <a:ext uri="{FF2B5EF4-FFF2-40B4-BE49-F238E27FC236}">
                <a16:creationId xmlns:a16="http://schemas.microsoft.com/office/drawing/2014/main" id="{FA84195F-D30C-4988-AC2E-C5DBAF4A52B3}"/>
              </a:ext>
            </a:extLst>
          </p:cNvPr>
          <p:cNvSpPr/>
          <p:nvPr/>
        </p:nvSpPr>
        <p:spPr>
          <a:xfrm>
            <a:off x="421047" y="3943681"/>
            <a:ext cx="5024120" cy="1477328"/>
          </a:xfrm>
          <a:prstGeom prst="rect">
            <a:avLst/>
          </a:prstGeom>
        </p:spPr>
        <p:txBody>
          <a:bodyPr wrap="square">
            <a:spAutoFit/>
          </a:bodyPr>
          <a:lstStyle/>
          <a:p>
            <a:r>
              <a:rPr lang="en-US" dirty="0"/>
              <a:t>We modified the dataset to drop columns ‘</a:t>
            </a:r>
            <a:r>
              <a:rPr lang="en-US" dirty="0" err="1"/>
              <a:t>medical_speciality</a:t>
            </a:r>
            <a:r>
              <a:rPr lang="en-US" dirty="0"/>
              <a:t>’, ‘</a:t>
            </a:r>
            <a:r>
              <a:rPr lang="en-US" dirty="0" err="1"/>
              <a:t>payer_code’,’weight</a:t>
            </a:r>
            <a:r>
              <a:rPr lang="en-US" dirty="0"/>
              <a:t>’ as they seemed irrelevant to calculate readmission of a diabetic patient.</a:t>
            </a:r>
          </a:p>
        </p:txBody>
      </p:sp>
      <p:sp>
        <p:nvSpPr>
          <p:cNvPr id="3" name="Rectangle 2">
            <a:extLst>
              <a:ext uri="{FF2B5EF4-FFF2-40B4-BE49-F238E27FC236}">
                <a16:creationId xmlns:a16="http://schemas.microsoft.com/office/drawing/2014/main" id="{68B72B6A-7C77-47E5-A430-2C972EC1BF8F}"/>
              </a:ext>
            </a:extLst>
          </p:cNvPr>
          <p:cNvSpPr/>
          <p:nvPr/>
        </p:nvSpPr>
        <p:spPr>
          <a:xfrm>
            <a:off x="6594097" y="4682345"/>
            <a:ext cx="4849424" cy="923330"/>
          </a:xfrm>
          <a:prstGeom prst="rect">
            <a:avLst/>
          </a:prstGeom>
        </p:spPr>
        <p:txBody>
          <a:bodyPr wrap="square">
            <a:spAutoFit/>
          </a:bodyPr>
          <a:lstStyle/>
          <a:p>
            <a:pPr marL="457200" marR="0" indent="0">
              <a:spcBef>
                <a:spcPts val="335"/>
              </a:spcBef>
              <a:spcAft>
                <a:spcPts val="0"/>
              </a:spcAft>
            </a:pPr>
            <a:r>
              <a:rPr lang="en-US" dirty="0">
                <a:latin typeface="Times New Roman" panose="02020603050405020304" pitchFamily="18" charset="0"/>
                <a:ea typeface="Times New Roman" panose="02020603050405020304" pitchFamily="18" charset="0"/>
              </a:rPr>
              <a:t>Column ‘Race’ had some missing numbers which were filled with a question mark. We replaced it with a nan representation. </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62707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99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Custom 3">
      <a:dk1>
        <a:sysClr val="windowText" lastClr="000000"/>
      </a:dk1>
      <a:lt1>
        <a:sysClr val="window" lastClr="FFFFFF"/>
      </a:lt1>
      <a:dk2>
        <a:srgbClr val="1E5155"/>
      </a:dk2>
      <a:lt2>
        <a:srgbClr val="EBEBEB"/>
      </a:lt2>
      <a:accent1>
        <a:srgbClr val="FFFFFF"/>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184</TotalTime>
  <Words>947</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Century Gothic</vt:lpstr>
      <vt:lpstr>Courier New</vt:lpstr>
      <vt:lpstr>Symbol</vt:lpstr>
      <vt:lpstr>Times New Roman</vt:lpstr>
      <vt:lpstr>Wingdings</vt:lpstr>
      <vt:lpstr>Wingdings 3</vt:lpstr>
      <vt:lpstr>Office Theme</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Nikhil Shankar</cp:lastModifiedBy>
  <cp:revision>25</cp:revision>
  <dcterms:created xsi:type="dcterms:W3CDTF">2019-11-30T22:48:54Z</dcterms:created>
  <dcterms:modified xsi:type="dcterms:W3CDTF">2019-12-03T02:41:09Z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2015-03-27T00:00:00Z</vt:filetime>
  </property>
  <property fmtid="{D5CDD505-2E9C-101B-9397-08002B2CF9AE}" pid="4" name="Creator">
    <vt:lpwstr>Microsoft® PowerPoint® 2013</vt:lpwstr>
  </property>
  <property fmtid="{D5CDD505-2E9C-101B-9397-08002B2CF9AE}" pid="5" name="HyperlinksChanged">
    <vt:bool>false</vt:bool>
  </property>
  <property fmtid="{D5CDD505-2E9C-101B-9397-08002B2CF9AE}" pid="6" name="LastSaved">
    <vt:filetime>2019-11-30T00:00:00Z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ies>
</file>