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52" r:id="rId3"/>
    <p:sldId id="256" r:id="rId4"/>
    <p:sldId id="335" r:id="rId5"/>
    <p:sldId id="344" r:id="rId6"/>
    <p:sldId id="353" r:id="rId7"/>
    <p:sldId id="348" r:id="rId8"/>
    <p:sldId id="349" r:id="rId9"/>
    <p:sldId id="350" r:id="rId10"/>
    <p:sldId id="354" r:id="rId11"/>
    <p:sldId id="355" r:id="rId12"/>
    <p:sldId id="3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F23A3-E370-40A1-82E0-2CA16EE9DE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D29E90-ACA3-4327-B749-8604751BF857}">
      <dgm:prSet/>
      <dgm:spPr/>
      <dgm:t>
        <a:bodyPr/>
        <a:lstStyle/>
        <a:p>
          <a:r>
            <a:rPr lang="en-US" i="0" baseline="0"/>
            <a:t>FastAPI creates a Swagger UI at /docs using which the API can be tested</a:t>
          </a:r>
          <a:endParaRPr lang="en-US"/>
        </a:p>
      </dgm:t>
    </dgm:pt>
    <dgm:pt modelId="{9F12C24C-8329-4898-A62B-B252F5B458CE}" type="parTrans" cxnId="{7F965E36-5672-4276-B709-384CBF47A7E3}">
      <dgm:prSet/>
      <dgm:spPr/>
      <dgm:t>
        <a:bodyPr/>
        <a:lstStyle/>
        <a:p>
          <a:endParaRPr lang="en-US"/>
        </a:p>
      </dgm:t>
    </dgm:pt>
    <dgm:pt modelId="{AAE90DBF-2C45-41A3-B56E-3F2A1E027B8A}" type="sibTrans" cxnId="{7F965E36-5672-4276-B709-384CBF47A7E3}">
      <dgm:prSet/>
      <dgm:spPr/>
      <dgm:t>
        <a:bodyPr/>
        <a:lstStyle/>
        <a:p>
          <a:endParaRPr lang="en-US"/>
        </a:p>
      </dgm:t>
    </dgm:pt>
    <dgm:pt modelId="{DFD821FE-645F-4AA7-9249-29F95578E0A1}">
      <dgm:prSet/>
      <dgm:spPr/>
      <dgm:t>
        <a:bodyPr/>
        <a:lstStyle/>
        <a:p>
          <a:r>
            <a:rPr lang="en-US" i="0" baseline="0"/>
            <a:t>An alternative ReDoc documentation at /redoc can be used to understand the API structure (does not allow interaction)</a:t>
          </a:r>
          <a:endParaRPr lang="en-US"/>
        </a:p>
      </dgm:t>
    </dgm:pt>
    <dgm:pt modelId="{AFA898EE-834E-4016-BF0B-01226C77562E}" type="parTrans" cxnId="{B57E31DD-4F9A-48BD-9273-A68FEA672758}">
      <dgm:prSet/>
      <dgm:spPr/>
      <dgm:t>
        <a:bodyPr/>
        <a:lstStyle/>
        <a:p>
          <a:endParaRPr lang="en-US"/>
        </a:p>
      </dgm:t>
    </dgm:pt>
    <dgm:pt modelId="{D112C5D6-15DC-45AD-84BD-27B1C45916BC}" type="sibTrans" cxnId="{B57E31DD-4F9A-48BD-9273-A68FEA672758}">
      <dgm:prSet/>
      <dgm:spPr/>
      <dgm:t>
        <a:bodyPr/>
        <a:lstStyle/>
        <a:p>
          <a:endParaRPr lang="en-US"/>
        </a:p>
      </dgm:t>
    </dgm:pt>
    <dgm:pt modelId="{076222A1-5B41-419F-88B8-1291A6BCB60E}">
      <dgm:prSet/>
      <dgm:spPr/>
      <dgm:t>
        <a:bodyPr/>
        <a:lstStyle/>
        <a:p>
          <a:r>
            <a:rPr lang="en-US"/>
            <a:t>CLI commands of cURL can also be used to test the APIs</a:t>
          </a:r>
        </a:p>
      </dgm:t>
    </dgm:pt>
    <dgm:pt modelId="{A457B2AC-2DBC-432E-9457-014D9ECC7681}" type="parTrans" cxnId="{CED114E5-3C8F-450A-B077-D5E215A46FAC}">
      <dgm:prSet/>
      <dgm:spPr/>
      <dgm:t>
        <a:bodyPr/>
        <a:lstStyle/>
        <a:p>
          <a:endParaRPr lang="en-US"/>
        </a:p>
      </dgm:t>
    </dgm:pt>
    <dgm:pt modelId="{66EE4E5C-6AF8-4C15-879C-DFB2AAE07AC9}" type="sibTrans" cxnId="{CED114E5-3C8F-450A-B077-D5E215A46FAC}">
      <dgm:prSet/>
      <dgm:spPr/>
      <dgm:t>
        <a:bodyPr/>
        <a:lstStyle/>
        <a:p>
          <a:endParaRPr lang="en-US"/>
        </a:p>
      </dgm:t>
    </dgm:pt>
    <dgm:pt modelId="{BB8DF01B-2779-4636-B01E-6400E4DD4E60}" type="pres">
      <dgm:prSet presAssocID="{89FF23A3-E370-40A1-82E0-2CA16EE9DE1A}" presName="vert0" presStyleCnt="0">
        <dgm:presLayoutVars>
          <dgm:dir/>
          <dgm:animOne val="branch"/>
          <dgm:animLvl val="lvl"/>
        </dgm:presLayoutVars>
      </dgm:prSet>
      <dgm:spPr/>
    </dgm:pt>
    <dgm:pt modelId="{1BB0BAF1-91B5-45BB-BF22-2BB8B58D13E5}" type="pres">
      <dgm:prSet presAssocID="{0FD29E90-ACA3-4327-B749-8604751BF857}" presName="thickLine" presStyleLbl="alignNode1" presStyleIdx="0" presStyleCnt="3"/>
      <dgm:spPr/>
    </dgm:pt>
    <dgm:pt modelId="{DACA973C-C02E-4063-A7BC-5D18DFA2FF3C}" type="pres">
      <dgm:prSet presAssocID="{0FD29E90-ACA3-4327-B749-8604751BF857}" presName="horz1" presStyleCnt="0"/>
      <dgm:spPr/>
    </dgm:pt>
    <dgm:pt modelId="{9E658762-757E-437F-B175-C1AF1889A728}" type="pres">
      <dgm:prSet presAssocID="{0FD29E90-ACA3-4327-B749-8604751BF857}" presName="tx1" presStyleLbl="revTx" presStyleIdx="0" presStyleCnt="3"/>
      <dgm:spPr/>
    </dgm:pt>
    <dgm:pt modelId="{3C5CADD6-C4F9-4B41-B063-46F75E9955B0}" type="pres">
      <dgm:prSet presAssocID="{0FD29E90-ACA3-4327-B749-8604751BF857}" presName="vert1" presStyleCnt="0"/>
      <dgm:spPr/>
    </dgm:pt>
    <dgm:pt modelId="{69C2DCDF-6E72-4FD1-AD43-59DC1EBF4237}" type="pres">
      <dgm:prSet presAssocID="{DFD821FE-645F-4AA7-9249-29F95578E0A1}" presName="thickLine" presStyleLbl="alignNode1" presStyleIdx="1" presStyleCnt="3"/>
      <dgm:spPr/>
    </dgm:pt>
    <dgm:pt modelId="{768E2490-5D67-4083-99DE-979BC5407C0C}" type="pres">
      <dgm:prSet presAssocID="{DFD821FE-645F-4AA7-9249-29F95578E0A1}" presName="horz1" presStyleCnt="0"/>
      <dgm:spPr/>
    </dgm:pt>
    <dgm:pt modelId="{0EFB30FF-6A0A-4C37-892E-5E4E7510AF9E}" type="pres">
      <dgm:prSet presAssocID="{DFD821FE-645F-4AA7-9249-29F95578E0A1}" presName="tx1" presStyleLbl="revTx" presStyleIdx="1" presStyleCnt="3"/>
      <dgm:spPr/>
    </dgm:pt>
    <dgm:pt modelId="{34BB7196-ACEF-495E-98E0-313510B25CC7}" type="pres">
      <dgm:prSet presAssocID="{DFD821FE-645F-4AA7-9249-29F95578E0A1}" presName="vert1" presStyleCnt="0"/>
      <dgm:spPr/>
    </dgm:pt>
    <dgm:pt modelId="{C9B82537-66E3-43B5-B32D-A84B25915C66}" type="pres">
      <dgm:prSet presAssocID="{076222A1-5B41-419F-88B8-1291A6BCB60E}" presName="thickLine" presStyleLbl="alignNode1" presStyleIdx="2" presStyleCnt="3"/>
      <dgm:spPr/>
    </dgm:pt>
    <dgm:pt modelId="{8B8947DD-8F63-4BD7-9C47-78B964FD5735}" type="pres">
      <dgm:prSet presAssocID="{076222A1-5B41-419F-88B8-1291A6BCB60E}" presName="horz1" presStyleCnt="0"/>
      <dgm:spPr/>
    </dgm:pt>
    <dgm:pt modelId="{41CF139E-CEC1-48C8-AB4D-6F33D5237512}" type="pres">
      <dgm:prSet presAssocID="{076222A1-5B41-419F-88B8-1291A6BCB60E}" presName="tx1" presStyleLbl="revTx" presStyleIdx="2" presStyleCnt="3"/>
      <dgm:spPr/>
    </dgm:pt>
    <dgm:pt modelId="{F174C392-343E-4052-903D-409D5A990E63}" type="pres">
      <dgm:prSet presAssocID="{076222A1-5B41-419F-88B8-1291A6BCB60E}" presName="vert1" presStyleCnt="0"/>
      <dgm:spPr/>
    </dgm:pt>
  </dgm:ptLst>
  <dgm:cxnLst>
    <dgm:cxn modelId="{7F965E36-5672-4276-B709-384CBF47A7E3}" srcId="{89FF23A3-E370-40A1-82E0-2CA16EE9DE1A}" destId="{0FD29E90-ACA3-4327-B749-8604751BF857}" srcOrd="0" destOrd="0" parTransId="{9F12C24C-8329-4898-A62B-B252F5B458CE}" sibTransId="{AAE90DBF-2C45-41A3-B56E-3F2A1E027B8A}"/>
    <dgm:cxn modelId="{9169FB79-8C49-4834-9D80-569517B6086E}" type="presOf" srcId="{DFD821FE-645F-4AA7-9249-29F95578E0A1}" destId="{0EFB30FF-6A0A-4C37-892E-5E4E7510AF9E}" srcOrd="0" destOrd="0" presId="urn:microsoft.com/office/officeart/2008/layout/LinedList"/>
    <dgm:cxn modelId="{82308D96-8D84-4D66-A36D-58A42548B328}" type="presOf" srcId="{0FD29E90-ACA3-4327-B749-8604751BF857}" destId="{9E658762-757E-437F-B175-C1AF1889A728}" srcOrd="0" destOrd="0" presId="urn:microsoft.com/office/officeart/2008/layout/LinedList"/>
    <dgm:cxn modelId="{EEE918B0-084A-4E8B-800C-461FD89CE0C4}" type="presOf" srcId="{076222A1-5B41-419F-88B8-1291A6BCB60E}" destId="{41CF139E-CEC1-48C8-AB4D-6F33D5237512}" srcOrd="0" destOrd="0" presId="urn:microsoft.com/office/officeart/2008/layout/LinedList"/>
    <dgm:cxn modelId="{BA0189B5-154C-4A56-83DA-5828D34B6A59}" type="presOf" srcId="{89FF23A3-E370-40A1-82E0-2CA16EE9DE1A}" destId="{BB8DF01B-2779-4636-B01E-6400E4DD4E60}" srcOrd="0" destOrd="0" presId="urn:microsoft.com/office/officeart/2008/layout/LinedList"/>
    <dgm:cxn modelId="{B57E31DD-4F9A-48BD-9273-A68FEA672758}" srcId="{89FF23A3-E370-40A1-82E0-2CA16EE9DE1A}" destId="{DFD821FE-645F-4AA7-9249-29F95578E0A1}" srcOrd="1" destOrd="0" parTransId="{AFA898EE-834E-4016-BF0B-01226C77562E}" sibTransId="{D112C5D6-15DC-45AD-84BD-27B1C45916BC}"/>
    <dgm:cxn modelId="{CED114E5-3C8F-450A-B077-D5E215A46FAC}" srcId="{89FF23A3-E370-40A1-82E0-2CA16EE9DE1A}" destId="{076222A1-5B41-419F-88B8-1291A6BCB60E}" srcOrd="2" destOrd="0" parTransId="{A457B2AC-2DBC-432E-9457-014D9ECC7681}" sibTransId="{66EE4E5C-6AF8-4C15-879C-DFB2AAE07AC9}"/>
    <dgm:cxn modelId="{504C576E-24DF-49B8-A197-1516355A7AE1}" type="presParOf" srcId="{BB8DF01B-2779-4636-B01E-6400E4DD4E60}" destId="{1BB0BAF1-91B5-45BB-BF22-2BB8B58D13E5}" srcOrd="0" destOrd="0" presId="urn:microsoft.com/office/officeart/2008/layout/LinedList"/>
    <dgm:cxn modelId="{E657552A-3B7B-43A9-BE25-BAA8461CF2EF}" type="presParOf" srcId="{BB8DF01B-2779-4636-B01E-6400E4DD4E60}" destId="{DACA973C-C02E-4063-A7BC-5D18DFA2FF3C}" srcOrd="1" destOrd="0" presId="urn:microsoft.com/office/officeart/2008/layout/LinedList"/>
    <dgm:cxn modelId="{FB5D2B23-1AEB-4023-BAC9-1EAF5A2F0DAB}" type="presParOf" srcId="{DACA973C-C02E-4063-A7BC-5D18DFA2FF3C}" destId="{9E658762-757E-437F-B175-C1AF1889A728}" srcOrd="0" destOrd="0" presId="urn:microsoft.com/office/officeart/2008/layout/LinedList"/>
    <dgm:cxn modelId="{5AA9BF77-6DE6-4EB1-B787-FC16FFF7A7AA}" type="presParOf" srcId="{DACA973C-C02E-4063-A7BC-5D18DFA2FF3C}" destId="{3C5CADD6-C4F9-4B41-B063-46F75E9955B0}" srcOrd="1" destOrd="0" presId="urn:microsoft.com/office/officeart/2008/layout/LinedList"/>
    <dgm:cxn modelId="{4F5CA6AA-2CEC-4DD2-9C04-9646CA0C3CE4}" type="presParOf" srcId="{BB8DF01B-2779-4636-B01E-6400E4DD4E60}" destId="{69C2DCDF-6E72-4FD1-AD43-59DC1EBF4237}" srcOrd="2" destOrd="0" presId="urn:microsoft.com/office/officeart/2008/layout/LinedList"/>
    <dgm:cxn modelId="{C6781688-8FA2-4212-89FC-B3B44A005A99}" type="presParOf" srcId="{BB8DF01B-2779-4636-B01E-6400E4DD4E60}" destId="{768E2490-5D67-4083-99DE-979BC5407C0C}" srcOrd="3" destOrd="0" presId="urn:microsoft.com/office/officeart/2008/layout/LinedList"/>
    <dgm:cxn modelId="{C59D94FF-955E-4B3D-9FE8-5701DD830E32}" type="presParOf" srcId="{768E2490-5D67-4083-99DE-979BC5407C0C}" destId="{0EFB30FF-6A0A-4C37-892E-5E4E7510AF9E}" srcOrd="0" destOrd="0" presId="urn:microsoft.com/office/officeart/2008/layout/LinedList"/>
    <dgm:cxn modelId="{5A282C51-10FC-4288-AE11-620066FF6A79}" type="presParOf" srcId="{768E2490-5D67-4083-99DE-979BC5407C0C}" destId="{34BB7196-ACEF-495E-98E0-313510B25CC7}" srcOrd="1" destOrd="0" presId="urn:microsoft.com/office/officeart/2008/layout/LinedList"/>
    <dgm:cxn modelId="{21F0447A-0E94-42EB-8190-7E5A7E728E5E}" type="presParOf" srcId="{BB8DF01B-2779-4636-B01E-6400E4DD4E60}" destId="{C9B82537-66E3-43B5-B32D-A84B25915C66}" srcOrd="4" destOrd="0" presId="urn:microsoft.com/office/officeart/2008/layout/LinedList"/>
    <dgm:cxn modelId="{F204BD40-DDE8-455A-876A-6DC95F9F6522}" type="presParOf" srcId="{BB8DF01B-2779-4636-B01E-6400E4DD4E60}" destId="{8B8947DD-8F63-4BD7-9C47-78B964FD5735}" srcOrd="5" destOrd="0" presId="urn:microsoft.com/office/officeart/2008/layout/LinedList"/>
    <dgm:cxn modelId="{229D35D0-83AA-48E9-A6AF-AFF59B8D31BE}" type="presParOf" srcId="{8B8947DD-8F63-4BD7-9C47-78B964FD5735}" destId="{41CF139E-CEC1-48C8-AB4D-6F33D5237512}" srcOrd="0" destOrd="0" presId="urn:microsoft.com/office/officeart/2008/layout/LinedList"/>
    <dgm:cxn modelId="{37F4A568-017A-4A81-983D-B2FE77644BE7}" type="presParOf" srcId="{8B8947DD-8F63-4BD7-9C47-78B964FD5735}" destId="{F174C392-343E-4052-903D-409D5A990E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BEB47C-4441-4416-A7EA-8F95EED31C80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A09E6D2-E0BF-4879-B91B-E2C5AF0530C8}">
      <dgm:prSet/>
      <dgm:spPr/>
      <dgm:t>
        <a:bodyPr/>
        <a:lstStyle/>
        <a:p>
          <a:r>
            <a:rPr lang="en-US"/>
            <a:t>Azure Subscription</a:t>
          </a:r>
        </a:p>
      </dgm:t>
    </dgm:pt>
    <dgm:pt modelId="{7A61123A-638C-4E87-AA37-13AF449CA80F}" type="parTrans" cxnId="{22FDEE2C-0728-4D5C-AEE5-D904E8A964DD}">
      <dgm:prSet/>
      <dgm:spPr/>
      <dgm:t>
        <a:bodyPr/>
        <a:lstStyle/>
        <a:p>
          <a:endParaRPr lang="en-US"/>
        </a:p>
      </dgm:t>
    </dgm:pt>
    <dgm:pt modelId="{7E6D9AF9-2F66-44C5-9D64-61E4E8FBE13C}" type="sibTrans" cxnId="{22FDEE2C-0728-4D5C-AEE5-D904E8A964DD}">
      <dgm:prSet/>
      <dgm:spPr/>
      <dgm:t>
        <a:bodyPr/>
        <a:lstStyle/>
        <a:p>
          <a:endParaRPr lang="en-US"/>
        </a:p>
      </dgm:t>
    </dgm:pt>
    <dgm:pt modelId="{C2DB156F-3305-42BC-9642-89DF0B66248C}">
      <dgm:prSet/>
      <dgm:spPr/>
      <dgm:t>
        <a:bodyPr/>
        <a:lstStyle/>
        <a:p>
          <a:r>
            <a:rPr lang="en-GB"/>
            <a:t>A logical container used to manage and organize your Azure resources. It represents a billing unit for the resources that are used</a:t>
          </a:r>
          <a:endParaRPr lang="en-US"/>
        </a:p>
      </dgm:t>
    </dgm:pt>
    <dgm:pt modelId="{427E0B3E-1BEB-4E3F-9D7F-A7C27BD86D1D}" type="parTrans" cxnId="{1A66BE64-11E4-4789-A3BB-D02F41E12A6F}">
      <dgm:prSet/>
      <dgm:spPr/>
      <dgm:t>
        <a:bodyPr/>
        <a:lstStyle/>
        <a:p>
          <a:endParaRPr lang="en-US"/>
        </a:p>
      </dgm:t>
    </dgm:pt>
    <dgm:pt modelId="{E72ADAB8-F3BB-4354-82F5-83DEF9160EC1}" type="sibTrans" cxnId="{1A66BE64-11E4-4789-A3BB-D02F41E12A6F}">
      <dgm:prSet/>
      <dgm:spPr/>
      <dgm:t>
        <a:bodyPr/>
        <a:lstStyle/>
        <a:p>
          <a:endParaRPr lang="en-US"/>
        </a:p>
      </dgm:t>
    </dgm:pt>
    <dgm:pt modelId="{B4AB4320-DF8D-4CC2-929D-37425795281C}">
      <dgm:prSet/>
      <dgm:spPr/>
      <dgm:t>
        <a:bodyPr/>
        <a:lstStyle/>
        <a:p>
          <a:r>
            <a:rPr lang="en-US"/>
            <a:t>Azure CLI</a:t>
          </a:r>
        </a:p>
      </dgm:t>
    </dgm:pt>
    <dgm:pt modelId="{5966C58C-A4C8-421C-891B-2F85B52317BB}" type="parTrans" cxnId="{21F3697C-0383-4AE4-B987-39889F577EF0}">
      <dgm:prSet/>
      <dgm:spPr/>
      <dgm:t>
        <a:bodyPr/>
        <a:lstStyle/>
        <a:p>
          <a:endParaRPr lang="en-US"/>
        </a:p>
      </dgm:t>
    </dgm:pt>
    <dgm:pt modelId="{28F99C1F-53C7-4F5E-AA25-5F6FF2B1600C}" type="sibTrans" cxnId="{21F3697C-0383-4AE4-B987-39889F577EF0}">
      <dgm:prSet/>
      <dgm:spPr/>
      <dgm:t>
        <a:bodyPr/>
        <a:lstStyle/>
        <a:p>
          <a:endParaRPr lang="en-US"/>
        </a:p>
      </dgm:t>
    </dgm:pt>
    <dgm:pt modelId="{462D7957-81A1-413C-8E73-F8CFD8E08D3C}">
      <dgm:prSet/>
      <dgm:spPr/>
      <dgm:t>
        <a:bodyPr/>
        <a:lstStyle/>
        <a:p>
          <a:r>
            <a:rPr lang="en-GB"/>
            <a:t>A command-line tool used to manage Azure resources. It allows you to interact with Azure services, including creating and managing resources like ACR, ACI, and more, directly from your terminal.</a:t>
          </a:r>
          <a:endParaRPr lang="en-US"/>
        </a:p>
      </dgm:t>
    </dgm:pt>
    <dgm:pt modelId="{7E245FF3-9FF4-44D3-B11F-C5F8A62F8864}" type="parTrans" cxnId="{0C815C0A-3EDF-4A8C-B3D9-411E6B791E11}">
      <dgm:prSet/>
      <dgm:spPr/>
      <dgm:t>
        <a:bodyPr/>
        <a:lstStyle/>
        <a:p>
          <a:endParaRPr lang="en-US"/>
        </a:p>
      </dgm:t>
    </dgm:pt>
    <dgm:pt modelId="{79D0C39F-36BE-4553-B81F-50F38886DD5B}" type="sibTrans" cxnId="{0C815C0A-3EDF-4A8C-B3D9-411E6B791E11}">
      <dgm:prSet/>
      <dgm:spPr/>
      <dgm:t>
        <a:bodyPr/>
        <a:lstStyle/>
        <a:p>
          <a:endParaRPr lang="en-US"/>
        </a:p>
      </dgm:t>
    </dgm:pt>
    <dgm:pt modelId="{1DE995D1-B724-4986-89A7-DD1AD9E2CB4D}">
      <dgm:prSet/>
      <dgm:spPr/>
      <dgm:t>
        <a:bodyPr/>
        <a:lstStyle/>
        <a:p>
          <a:r>
            <a:rPr lang="en-GB"/>
            <a:t>Azure Portal</a:t>
          </a:r>
          <a:endParaRPr lang="en-US"/>
        </a:p>
      </dgm:t>
    </dgm:pt>
    <dgm:pt modelId="{C699CE69-9432-4064-BFE6-430C0F9FAB50}" type="parTrans" cxnId="{1B2C5294-5421-4E2D-947E-21663D1DFAFA}">
      <dgm:prSet/>
      <dgm:spPr/>
      <dgm:t>
        <a:bodyPr/>
        <a:lstStyle/>
        <a:p>
          <a:endParaRPr lang="en-US"/>
        </a:p>
      </dgm:t>
    </dgm:pt>
    <dgm:pt modelId="{D4F5BB97-A697-4709-867D-3E64DE7853E8}" type="sibTrans" cxnId="{1B2C5294-5421-4E2D-947E-21663D1DFAFA}">
      <dgm:prSet/>
      <dgm:spPr/>
      <dgm:t>
        <a:bodyPr/>
        <a:lstStyle/>
        <a:p>
          <a:endParaRPr lang="en-US"/>
        </a:p>
      </dgm:t>
    </dgm:pt>
    <dgm:pt modelId="{14B9F279-E0DA-4A58-87C0-9A537CFA47A1}">
      <dgm:prSet/>
      <dgm:spPr/>
      <dgm:t>
        <a:bodyPr/>
        <a:lstStyle/>
        <a:p>
          <a:r>
            <a:rPr lang="en-GB"/>
            <a:t>A web-based interface that allows you to interact with and manage Azure resources visually</a:t>
          </a:r>
          <a:endParaRPr lang="en-US"/>
        </a:p>
      </dgm:t>
    </dgm:pt>
    <dgm:pt modelId="{17297C90-D3EF-4382-BED2-DA4BE5939587}" type="parTrans" cxnId="{F98FC9C2-9150-4882-8A30-789769A2CEC2}">
      <dgm:prSet/>
      <dgm:spPr/>
      <dgm:t>
        <a:bodyPr/>
        <a:lstStyle/>
        <a:p>
          <a:endParaRPr lang="en-US"/>
        </a:p>
      </dgm:t>
    </dgm:pt>
    <dgm:pt modelId="{0957FE20-EA08-452C-8F8C-D76FFAA6BF62}" type="sibTrans" cxnId="{F98FC9C2-9150-4882-8A30-789769A2CEC2}">
      <dgm:prSet/>
      <dgm:spPr/>
      <dgm:t>
        <a:bodyPr/>
        <a:lstStyle/>
        <a:p>
          <a:endParaRPr lang="en-US"/>
        </a:p>
      </dgm:t>
    </dgm:pt>
    <dgm:pt modelId="{3628D4F0-D32F-4A7E-8C20-0973B4A5374A}">
      <dgm:prSet/>
      <dgm:spPr/>
      <dgm:t>
        <a:bodyPr/>
        <a:lstStyle/>
        <a:p>
          <a:r>
            <a:rPr lang="en-US"/>
            <a:t>Azure Resource Group</a:t>
          </a:r>
        </a:p>
      </dgm:t>
    </dgm:pt>
    <dgm:pt modelId="{E85653C5-108B-4A5F-BDFD-5BCA22310C9F}" type="parTrans" cxnId="{C384EFCF-3D12-479E-9620-CD58654C597A}">
      <dgm:prSet/>
      <dgm:spPr/>
      <dgm:t>
        <a:bodyPr/>
        <a:lstStyle/>
        <a:p>
          <a:endParaRPr lang="en-US"/>
        </a:p>
      </dgm:t>
    </dgm:pt>
    <dgm:pt modelId="{1BB248D0-AE10-4755-A77B-EC7628DDAF6C}" type="sibTrans" cxnId="{C384EFCF-3D12-479E-9620-CD58654C597A}">
      <dgm:prSet/>
      <dgm:spPr/>
      <dgm:t>
        <a:bodyPr/>
        <a:lstStyle/>
        <a:p>
          <a:endParaRPr lang="en-US"/>
        </a:p>
      </dgm:t>
    </dgm:pt>
    <dgm:pt modelId="{4095ED49-BAFD-4683-AB57-6F413F515CCD}">
      <dgm:prSet/>
      <dgm:spPr/>
      <dgm:t>
        <a:bodyPr/>
        <a:lstStyle/>
        <a:p>
          <a:r>
            <a:rPr lang="en-US"/>
            <a:t>A logical entity that holds related resources in an Azure project</a:t>
          </a:r>
        </a:p>
      </dgm:t>
    </dgm:pt>
    <dgm:pt modelId="{2EF5494E-7434-4D41-AC90-4D7EFE321419}" type="parTrans" cxnId="{73F8936E-5CFE-4BEC-ACB6-779AA9C88A1F}">
      <dgm:prSet/>
      <dgm:spPr/>
      <dgm:t>
        <a:bodyPr/>
        <a:lstStyle/>
        <a:p>
          <a:endParaRPr lang="en-US"/>
        </a:p>
      </dgm:t>
    </dgm:pt>
    <dgm:pt modelId="{74982283-3D97-461D-AF6A-184360DD59FA}" type="sibTrans" cxnId="{73F8936E-5CFE-4BEC-ACB6-779AA9C88A1F}">
      <dgm:prSet/>
      <dgm:spPr/>
      <dgm:t>
        <a:bodyPr/>
        <a:lstStyle/>
        <a:p>
          <a:endParaRPr lang="en-US"/>
        </a:p>
      </dgm:t>
    </dgm:pt>
    <dgm:pt modelId="{C98B7170-18C1-4A50-97FC-D4C9E33216A3}">
      <dgm:prSet/>
      <dgm:spPr/>
      <dgm:t>
        <a:bodyPr/>
        <a:lstStyle/>
        <a:p>
          <a:r>
            <a:rPr lang="en-US"/>
            <a:t>Azure Container Registry</a:t>
          </a:r>
        </a:p>
      </dgm:t>
    </dgm:pt>
    <dgm:pt modelId="{19C072CA-691B-4157-86DD-6DEA12E9C011}" type="parTrans" cxnId="{04BA593E-7F37-4D01-90A6-8972841B3107}">
      <dgm:prSet/>
      <dgm:spPr/>
      <dgm:t>
        <a:bodyPr/>
        <a:lstStyle/>
        <a:p>
          <a:endParaRPr lang="en-US"/>
        </a:p>
      </dgm:t>
    </dgm:pt>
    <dgm:pt modelId="{630F4459-AEEC-4412-8AC8-67B3620E56EA}" type="sibTrans" cxnId="{04BA593E-7F37-4D01-90A6-8972841B3107}">
      <dgm:prSet/>
      <dgm:spPr/>
      <dgm:t>
        <a:bodyPr/>
        <a:lstStyle/>
        <a:p>
          <a:endParaRPr lang="en-US"/>
        </a:p>
      </dgm:t>
    </dgm:pt>
    <dgm:pt modelId="{876C016B-9873-4ACE-A679-8ED252FCDAF6}">
      <dgm:prSet/>
      <dgm:spPr/>
      <dgm:t>
        <a:bodyPr/>
        <a:lstStyle/>
        <a:p>
          <a:r>
            <a:rPr lang="en-US"/>
            <a:t>A private registry for storing and managing Docker images</a:t>
          </a:r>
        </a:p>
      </dgm:t>
    </dgm:pt>
    <dgm:pt modelId="{8ABA9F22-0176-4AD7-9B04-9553A072D1FA}" type="parTrans" cxnId="{5C9A8CE2-7AE3-49D9-A346-D4EB5E93CB39}">
      <dgm:prSet/>
      <dgm:spPr/>
      <dgm:t>
        <a:bodyPr/>
        <a:lstStyle/>
        <a:p>
          <a:endParaRPr lang="en-US"/>
        </a:p>
      </dgm:t>
    </dgm:pt>
    <dgm:pt modelId="{A6C0EB20-4BA8-4021-8C4B-60296A377FBE}" type="sibTrans" cxnId="{5C9A8CE2-7AE3-49D9-A346-D4EB5E93CB39}">
      <dgm:prSet/>
      <dgm:spPr/>
      <dgm:t>
        <a:bodyPr/>
        <a:lstStyle/>
        <a:p>
          <a:endParaRPr lang="en-US"/>
        </a:p>
      </dgm:t>
    </dgm:pt>
    <dgm:pt modelId="{A895FEBD-B269-46CC-94E9-D88F0FA1C396}">
      <dgm:prSet/>
      <dgm:spPr/>
      <dgm:t>
        <a:bodyPr/>
        <a:lstStyle/>
        <a:p>
          <a:r>
            <a:rPr lang="en-US"/>
            <a:t>Azure Container Instances</a:t>
          </a:r>
        </a:p>
      </dgm:t>
    </dgm:pt>
    <dgm:pt modelId="{ECFE3846-43F5-48ED-B478-20E318F8DB25}" type="parTrans" cxnId="{3DB2505B-0C5C-41D7-A223-9A4C046D1975}">
      <dgm:prSet/>
      <dgm:spPr/>
      <dgm:t>
        <a:bodyPr/>
        <a:lstStyle/>
        <a:p>
          <a:endParaRPr lang="en-US"/>
        </a:p>
      </dgm:t>
    </dgm:pt>
    <dgm:pt modelId="{A02C9DA9-BC6C-40F6-8408-9152F06BDAEE}" type="sibTrans" cxnId="{3DB2505B-0C5C-41D7-A223-9A4C046D1975}">
      <dgm:prSet/>
      <dgm:spPr/>
      <dgm:t>
        <a:bodyPr/>
        <a:lstStyle/>
        <a:p>
          <a:endParaRPr lang="en-US"/>
        </a:p>
      </dgm:t>
    </dgm:pt>
    <dgm:pt modelId="{10CADC1A-31BB-4C84-A676-D91CC424167B}">
      <dgm:prSet/>
      <dgm:spPr/>
      <dgm:t>
        <a:bodyPr/>
        <a:lstStyle/>
        <a:p>
          <a:r>
            <a:rPr lang="en-US"/>
            <a:t>A service that can run containers in Azure and can expose public IP</a:t>
          </a:r>
        </a:p>
      </dgm:t>
    </dgm:pt>
    <dgm:pt modelId="{4C57A2BD-CF28-48F4-9247-E6E5BA51ABF6}" type="parTrans" cxnId="{88F3A418-B818-4E67-BAFD-1F39ED0C1549}">
      <dgm:prSet/>
      <dgm:spPr/>
      <dgm:t>
        <a:bodyPr/>
        <a:lstStyle/>
        <a:p>
          <a:endParaRPr lang="en-US"/>
        </a:p>
      </dgm:t>
    </dgm:pt>
    <dgm:pt modelId="{669AAFF2-B946-4D84-A443-D87F359FDA7E}" type="sibTrans" cxnId="{88F3A418-B818-4E67-BAFD-1F39ED0C1549}">
      <dgm:prSet/>
      <dgm:spPr/>
      <dgm:t>
        <a:bodyPr/>
        <a:lstStyle/>
        <a:p>
          <a:endParaRPr lang="en-US"/>
        </a:p>
      </dgm:t>
    </dgm:pt>
    <dgm:pt modelId="{88028AA3-8F0D-4105-B216-E7C884E29F38}" type="pres">
      <dgm:prSet presAssocID="{D1BEB47C-4441-4416-A7EA-8F95EED31C80}" presName="Name0" presStyleCnt="0">
        <dgm:presLayoutVars>
          <dgm:dir/>
          <dgm:animLvl val="lvl"/>
          <dgm:resizeHandles val="exact"/>
        </dgm:presLayoutVars>
      </dgm:prSet>
      <dgm:spPr/>
    </dgm:pt>
    <dgm:pt modelId="{9E62CDDB-C610-490D-B32E-A9BBE4DD54F7}" type="pres">
      <dgm:prSet presAssocID="{BA09E6D2-E0BF-4879-B91B-E2C5AF0530C8}" presName="linNode" presStyleCnt="0"/>
      <dgm:spPr/>
    </dgm:pt>
    <dgm:pt modelId="{955E2A11-14B3-4CF3-8E7C-4600AF7343B4}" type="pres">
      <dgm:prSet presAssocID="{BA09E6D2-E0BF-4879-B91B-E2C5AF0530C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F391580D-33D3-4499-88A8-7F3F54E73038}" type="pres">
      <dgm:prSet presAssocID="{BA09E6D2-E0BF-4879-B91B-E2C5AF0530C8}" presName="descendantText" presStyleLbl="alignAccFollowNode1" presStyleIdx="0" presStyleCnt="6">
        <dgm:presLayoutVars>
          <dgm:bulletEnabled val="1"/>
        </dgm:presLayoutVars>
      </dgm:prSet>
      <dgm:spPr/>
    </dgm:pt>
    <dgm:pt modelId="{E140BBDF-A105-4538-826A-69DAFFFA18BB}" type="pres">
      <dgm:prSet presAssocID="{7E6D9AF9-2F66-44C5-9D64-61E4E8FBE13C}" presName="sp" presStyleCnt="0"/>
      <dgm:spPr/>
    </dgm:pt>
    <dgm:pt modelId="{A1770053-34B0-4024-AC2F-06A20A8B1EB5}" type="pres">
      <dgm:prSet presAssocID="{B4AB4320-DF8D-4CC2-929D-37425795281C}" presName="linNode" presStyleCnt="0"/>
      <dgm:spPr/>
    </dgm:pt>
    <dgm:pt modelId="{AD473E26-2C87-4DE3-A467-7C9B388A02E6}" type="pres">
      <dgm:prSet presAssocID="{B4AB4320-DF8D-4CC2-929D-37425795281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AFAA430-C4DF-4B80-9977-28C7C3FCCBD4}" type="pres">
      <dgm:prSet presAssocID="{B4AB4320-DF8D-4CC2-929D-37425795281C}" presName="descendantText" presStyleLbl="alignAccFollowNode1" presStyleIdx="1" presStyleCnt="6">
        <dgm:presLayoutVars>
          <dgm:bulletEnabled val="1"/>
        </dgm:presLayoutVars>
      </dgm:prSet>
      <dgm:spPr/>
    </dgm:pt>
    <dgm:pt modelId="{2A7C76E9-100E-49E9-ADE0-183F5C0FEEEC}" type="pres">
      <dgm:prSet presAssocID="{28F99C1F-53C7-4F5E-AA25-5F6FF2B1600C}" presName="sp" presStyleCnt="0"/>
      <dgm:spPr/>
    </dgm:pt>
    <dgm:pt modelId="{FBD69036-9D31-4CA9-9763-9C4FA0039E02}" type="pres">
      <dgm:prSet presAssocID="{1DE995D1-B724-4986-89A7-DD1AD9E2CB4D}" presName="linNode" presStyleCnt="0"/>
      <dgm:spPr/>
    </dgm:pt>
    <dgm:pt modelId="{45A24454-A90C-4182-8704-74691F0071C9}" type="pres">
      <dgm:prSet presAssocID="{1DE995D1-B724-4986-89A7-DD1AD9E2CB4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0977BEA-71B2-4FD7-A1F2-A5518F7E473F}" type="pres">
      <dgm:prSet presAssocID="{1DE995D1-B724-4986-89A7-DD1AD9E2CB4D}" presName="descendantText" presStyleLbl="alignAccFollowNode1" presStyleIdx="2" presStyleCnt="6">
        <dgm:presLayoutVars>
          <dgm:bulletEnabled val="1"/>
        </dgm:presLayoutVars>
      </dgm:prSet>
      <dgm:spPr/>
    </dgm:pt>
    <dgm:pt modelId="{7EF4F5EC-AA90-46E1-8F2D-363474BEF87F}" type="pres">
      <dgm:prSet presAssocID="{D4F5BB97-A697-4709-867D-3E64DE7853E8}" presName="sp" presStyleCnt="0"/>
      <dgm:spPr/>
    </dgm:pt>
    <dgm:pt modelId="{8797A5AC-854D-47D9-8593-235DF908D8BD}" type="pres">
      <dgm:prSet presAssocID="{3628D4F0-D32F-4A7E-8C20-0973B4A5374A}" presName="linNode" presStyleCnt="0"/>
      <dgm:spPr/>
    </dgm:pt>
    <dgm:pt modelId="{B7B480C5-5D37-477E-A8FD-0E1AF91F50F4}" type="pres">
      <dgm:prSet presAssocID="{3628D4F0-D32F-4A7E-8C20-0973B4A5374A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5282523-B289-4AF5-A362-0950E16C7C47}" type="pres">
      <dgm:prSet presAssocID="{3628D4F0-D32F-4A7E-8C20-0973B4A5374A}" presName="descendantText" presStyleLbl="alignAccFollowNode1" presStyleIdx="3" presStyleCnt="6">
        <dgm:presLayoutVars>
          <dgm:bulletEnabled val="1"/>
        </dgm:presLayoutVars>
      </dgm:prSet>
      <dgm:spPr/>
    </dgm:pt>
    <dgm:pt modelId="{F483A0FA-4EC9-45E4-A292-E75302F0C280}" type="pres">
      <dgm:prSet presAssocID="{1BB248D0-AE10-4755-A77B-EC7628DDAF6C}" presName="sp" presStyleCnt="0"/>
      <dgm:spPr/>
    </dgm:pt>
    <dgm:pt modelId="{230D474D-3EB3-4A34-9BC1-7172440E4E8B}" type="pres">
      <dgm:prSet presAssocID="{C98B7170-18C1-4A50-97FC-D4C9E33216A3}" presName="linNode" presStyleCnt="0"/>
      <dgm:spPr/>
    </dgm:pt>
    <dgm:pt modelId="{223A79F2-A932-4BA3-9829-FFD3467B6E2A}" type="pres">
      <dgm:prSet presAssocID="{C98B7170-18C1-4A50-97FC-D4C9E33216A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58F8433-DBFA-42C5-8FD5-E988902EBA9E}" type="pres">
      <dgm:prSet presAssocID="{C98B7170-18C1-4A50-97FC-D4C9E33216A3}" presName="descendantText" presStyleLbl="alignAccFollowNode1" presStyleIdx="4" presStyleCnt="6">
        <dgm:presLayoutVars>
          <dgm:bulletEnabled val="1"/>
        </dgm:presLayoutVars>
      </dgm:prSet>
      <dgm:spPr/>
    </dgm:pt>
    <dgm:pt modelId="{5CB22EF8-9E65-4B55-938C-6612B004B819}" type="pres">
      <dgm:prSet presAssocID="{630F4459-AEEC-4412-8AC8-67B3620E56EA}" presName="sp" presStyleCnt="0"/>
      <dgm:spPr/>
    </dgm:pt>
    <dgm:pt modelId="{A4D8A3A0-DB1E-47DB-9FC4-DEE4695D3DBB}" type="pres">
      <dgm:prSet presAssocID="{A895FEBD-B269-46CC-94E9-D88F0FA1C396}" presName="linNode" presStyleCnt="0"/>
      <dgm:spPr/>
    </dgm:pt>
    <dgm:pt modelId="{45126BDE-2D64-431D-8248-EDD43D25F50B}" type="pres">
      <dgm:prSet presAssocID="{A895FEBD-B269-46CC-94E9-D88F0FA1C39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40CD8089-9A74-4B4D-8FA9-6D655F38AC4C}" type="pres">
      <dgm:prSet presAssocID="{A895FEBD-B269-46CC-94E9-D88F0FA1C39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A0BAE209-20FC-4799-8AF5-029EF3CD808C}" type="presOf" srcId="{1DE995D1-B724-4986-89A7-DD1AD9E2CB4D}" destId="{45A24454-A90C-4182-8704-74691F0071C9}" srcOrd="0" destOrd="0" presId="urn:microsoft.com/office/officeart/2005/8/layout/vList5"/>
    <dgm:cxn modelId="{0C815C0A-3EDF-4A8C-B3D9-411E6B791E11}" srcId="{B4AB4320-DF8D-4CC2-929D-37425795281C}" destId="{462D7957-81A1-413C-8E73-F8CFD8E08D3C}" srcOrd="0" destOrd="0" parTransId="{7E245FF3-9FF4-44D3-B11F-C5F8A62F8864}" sibTransId="{79D0C39F-36BE-4553-B81F-50F38886DD5B}"/>
    <dgm:cxn modelId="{4F002511-3F68-4E24-A729-74BD851D7265}" type="presOf" srcId="{876C016B-9873-4ACE-A679-8ED252FCDAF6}" destId="{458F8433-DBFA-42C5-8FD5-E988902EBA9E}" srcOrd="0" destOrd="0" presId="urn:microsoft.com/office/officeart/2005/8/layout/vList5"/>
    <dgm:cxn modelId="{B7FAA115-C5A2-435E-A143-287379F664C1}" type="presOf" srcId="{4095ED49-BAFD-4683-AB57-6F413F515CCD}" destId="{C5282523-B289-4AF5-A362-0950E16C7C47}" srcOrd="0" destOrd="0" presId="urn:microsoft.com/office/officeart/2005/8/layout/vList5"/>
    <dgm:cxn modelId="{88F3A418-B818-4E67-BAFD-1F39ED0C1549}" srcId="{A895FEBD-B269-46CC-94E9-D88F0FA1C396}" destId="{10CADC1A-31BB-4C84-A676-D91CC424167B}" srcOrd="0" destOrd="0" parTransId="{4C57A2BD-CF28-48F4-9247-E6E5BA51ABF6}" sibTransId="{669AAFF2-B946-4D84-A443-D87F359FDA7E}"/>
    <dgm:cxn modelId="{22FDEE2C-0728-4D5C-AEE5-D904E8A964DD}" srcId="{D1BEB47C-4441-4416-A7EA-8F95EED31C80}" destId="{BA09E6D2-E0BF-4879-B91B-E2C5AF0530C8}" srcOrd="0" destOrd="0" parTransId="{7A61123A-638C-4E87-AA37-13AF449CA80F}" sibTransId="{7E6D9AF9-2F66-44C5-9D64-61E4E8FBE13C}"/>
    <dgm:cxn modelId="{04BA593E-7F37-4D01-90A6-8972841B3107}" srcId="{D1BEB47C-4441-4416-A7EA-8F95EED31C80}" destId="{C98B7170-18C1-4A50-97FC-D4C9E33216A3}" srcOrd="4" destOrd="0" parTransId="{19C072CA-691B-4157-86DD-6DEA12E9C011}" sibTransId="{630F4459-AEEC-4412-8AC8-67B3620E56EA}"/>
    <dgm:cxn modelId="{3DB2505B-0C5C-41D7-A223-9A4C046D1975}" srcId="{D1BEB47C-4441-4416-A7EA-8F95EED31C80}" destId="{A895FEBD-B269-46CC-94E9-D88F0FA1C396}" srcOrd="5" destOrd="0" parTransId="{ECFE3846-43F5-48ED-B478-20E318F8DB25}" sibTransId="{A02C9DA9-BC6C-40F6-8408-9152F06BDAEE}"/>
    <dgm:cxn modelId="{1A66BE64-11E4-4789-A3BB-D02F41E12A6F}" srcId="{BA09E6D2-E0BF-4879-B91B-E2C5AF0530C8}" destId="{C2DB156F-3305-42BC-9642-89DF0B66248C}" srcOrd="0" destOrd="0" parTransId="{427E0B3E-1BEB-4E3F-9D7F-A7C27BD86D1D}" sibTransId="{E72ADAB8-F3BB-4354-82F5-83DEF9160EC1}"/>
    <dgm:cxn modelId="{B22A006A-C4D0-4FE3-A745-9CC5B7E82A89}" type="presOf" srcId="{C2DB156F-3305-42BC-9642-89DF0B66248C}" destId="{F391580D-33D3-4499-88A8-7F3F54E73038}" srcOrd="0" destOrd="0" presId="urn:microsoft.com/office/officeart/2005/8/layout/vList5"/>
    <dgm:cxn modelId="{358F4F4A-DBAB-43E0-A0C4-22AE62981A98}" type="presOf" srcId="{B4AB4320-DF8D-4CC2-929D-37425795281C}" destId="{AD473E26-2C87-4DE3-A467-7C9B388A02E6}" srcOrd="0" destOrd="0" presId="urn:microsoft.com/office/officeart/2005/8/layout/vList5"/>
    <dgm:cxn modelId="{7C93D64B-7FC8-4253-9D8E-223B5730D693}" type="presOf" srcId="{A895FEBD-B269-46CC-94E9-D88F0FA1C396}" destId="{45126BDE-2D64-431D-8248-EDD43D25F50B}" srcOrd="0" destOrd="0" presId="urn:microsoft.com/office/officeart/2005/8/layout/vList5"/>
    <dgm:cxn modelId="{73F8936E-5CFE-4BEC-ACB6-779AA9C88A1F}" srcId="{3628D4F0-D32F-4A7E-8C20-0973B4A5374A}" destId="{4095ED49-BAFD-4683-AB57-6F413F515CCD}" srcOrd="0" destOrd="0" parTransId="{2EF5494E-7434-4D41-AC90-4D7EFE321419}" sibTransId="{74982283-3D97-461D-AF6A-184360DD59FA}"/>
    <dgm:cxn modelId="{7DBE456F-AAED-4592-8C2B-D096B7563CFF}" type="presOf" srcId="{3628D4F0-D32F-4A7E-8C20-0973B4A5374A}" destId="{B7B480C5-5D37-477E-A8FD-0E1AF91F50F4}" srcOrd="0" destOrd="0" presId="urn:microsoft.com/office/officeart/2005/8/layout/vList5"/>
    <dgm:cxn modelId="{F8692853-0DF4-4E9F-8978-B5CCA3F6E4D6}" type="presOf" srcId="{10CADC1A-31BB-4C84-A676-D91CC424167B}" destId="{40CD8089-9A74-4B4D-8FA9-6D655F38AC4C}" srcOrd="0" destOrd="0" presId="urn:microsoft.com/office/officeart/2005/8/layout/vList5"/>
    <dgm:cxn modelId="{21F3697C-0383-4AE4-B987-39889F577EF0}" srcId="{D1BEB47C-4441-4416-A7EA-8F95EED31C80}" destId="{B4AB4320-DF8D-4CC2-929D-37425795281C}" srcOrd="1" destOrd="0" parTransId="{5966C58C-A4C8-421C-891B-2F85B52317BB}" sibTransId="{28F99C1F-53C7-4F5E-AA25-5F6FF2B1600C}"/>
    <dgm:cxn modelId="{3AC51593-EAA2-40C5-9638-FE1C426E38FB}" type="presOf" srcId="{14B9F279-E0DA-4A58-87C0-9A537CFA47A1}" destId="{20977BEA-71B2-4FD7-A1F2-A5518F7E473F}" srcOrd="0" destOrd="0" presId="urn:microsoft.com/office/officeart/2005/8/layout/vList5"/>
    <dgm:cxn modelId="{1B2C5294-5421-4E2D-947E-21663D1DFAFA}" srcId="{D1BEB47C-4441-4416-A7EA-8F95EED31C80}" destId="{1DE995D1-B724-4986-89A7-DD1AD9E2CB4D}" srcOrd="2" destOrd="0" parTransId="{C699CE69-9432-4064-BFE6-430C0F9FAB50}" sibTransId="{D4F5BB97-A697-4709-867D-3E64DE7853E8}"/>
    <dgm:cxn modelId="{601501A4-E0AF-415D-943C-B10BE09797DF}" type="presOf" srcId="{462D7957-81A1-413C-8E73-F8CFD8E08D3C}" destId="{6AFAA430-C4DF-4B80-9977-28C7C3FCCBD4}" srcOrd="0" destOrd="0" presId="urn:microsoft.com/office/officeart/2005/8/layout/vList5"/>
    <dgm:cxn modelId="{F98FC9C2-9150-4882-8A30-789769A2CEC2}" srcId="{1DE995D1-B724-4986-89A7-DD1AD9E2CB4D}" destId="{14B9F279-E0DA-4A58-87C0-9A537CFA47A1}" srcOrd="0" destOrd="0" parTransId="{17297C90-D3EF-4382-BED2-DA4BE5939587}" sibTransId="{0957FE20-EA08-452C-8F8C-D76FFAA6BF62}"/>
    <dgm:cxn modelId="{C384EFCF-3D12-479E-9620-CD58654C597A}" srcId="{D1BEB47C-4441-4416-A7EA-8F95EED31C80}" destId="{3628D4F0-D32F-4A7E-8C20-0973B4A5374A}" srcOrd="3" destOrd="0" parTransId="{E85653C5-108B-4A5F-BDFD-5BCA22310C9F}" sibTransId="{1BB248D0-AE10-4755-A77B-EC7628DDAF6C}"/>
    <dgm:cxn modelId="{1101B8DE-63DF-4334-8780-53C33AC31B4F}" type="presOf" srcId="{D1BEB47C-4441-4416-A7EA-8F95EED31C80}" destId="{88028AA3-8F0D-4105-B216-E7C884E29F38}" srcOrd="0" destOrd="0" presId="urn:microsoft.com/office/officeart/2005/8/layout/vList5"/>
    <dgm:cxn modelId="{5C9A8CE2-7AE3-49D9-A346-D4EB5E93CB39}" srcId="{C98B7170-18C1-4A50-97FC-D4C9E33216A3}" destId="{876C016B-9873-4ACE-A679-8ED252FCDAF6}" srcOrd="0" destOrd="0" parTransId="{8ABA9F22-0176-4AD7-9B04-9553A072D1FA}" sibTransId="{A6C0EB20-4BA8-4021-8C4B-60296A377FBE}"/>
    <dgm:cxn modelId="{D6E5F2EA-883E-48EF-BAF3-E2456B101E78}" type="presOf" srcId="{C98B7170-18C1-4A50-97FC-D4C9E33216A3}" destId="{223A79F2-A932-4BA3-9829-FFD3467B6E2A}" srcOrd="0" destOrd="0" presId="urn:microsoft.com/office/officeart/2005/8/layout/vList5"/>
    <dgm:cxn modelId="{2C477CF9-2794-4D58-A8D3-13050A5FFDAF}" type="presOf" srcId="{BA09E6D2-E0BF-4879-B91B-E2C5AF0530C8}" destId="{955E2A11-14B3-4CF3-8E7C-4600AF7343B4}" srcOrd="0" destOrd="0" presId="urn:microsoft.com/office/officeart/2005/8/layout/vList5"/>
    <dgm:cxn modelId="{13992A4A-DC5F-419A-8C7A-B72D0AAE91B5}" type="presParOf" srcId="{88028AA3-8F0D-4105-B216-E7C884E29F38}" destId="{9E62CDDB-C610-490D-B32E-A9BBE4DD54F7}" srcOrd="0" destOrd="0" presId="urn:microsoft.com/office/officeart/2005/8/layout/vList5"/>
    <dgm:cxn modelId="{2C188D4F-F90C-4BA3-84C6-7DAA90AF6697}" type="presParOf" srcId="{9E62CDDB-C610-490D-B32E-A9BBE4DD54F7}" destId="{955E2A11-14B3-4CF3-8E7C-4600AF7343B4}" srcOrd="0" destOrd="0" presId="urn:microsoft.com/office/officeart/2005/8/layout/vList5"/>
    <dgm:cxn modelId="{9E257396-E5DF-4C6E-9455-C77E6ECCAF08}" type="presParOf" srcId="{9E62CDDB-C610-490D-B32E-A9BBE4DD54F7}" destId="{F391580D-33D3-4499-88A8-7F3F54E73038}" srcOrd="1" destOrd="0" presId="urn:microsoft.com/office/officeart/2005/8/layout/vList5"/>
    <dgm:cxn modelId="{E03FD5AA-88B9-4FF2-9563-0B33A4DE05EA}" type="presParOf" srcId="{88028AA3-8F0D-4105-B216-E7C884E29F38}" destId="{E140BBDF-A105-4538-826A-69DAFFFA18BB}" srcOrd="1" destOrd="0" presId="urn:microsoft.com/office/officeart/2005/8/layout/vList5"/>
    <dgm:cxn modelId="{64072733-5962-4AC8-A25E-80EA5A4EF096}" type="presParOf" srcId="{88028AA3-8F0D-4105-B216-E7C884E29F38}" destId="{A1770053-34B0-4024-AC2F-06A20A8B1EB5}" srcOrd="2" destOrd="0" presId="urn:microsoft.com/office/officeart/2005/8/layout/vList5"/>
    <dgm:cxn modelId="{CBFBD4F9-C54E-40F4-A74C-6597847DC34D}" type="presParOf" srcId="{A1770053-34B0-4024-AC2F-06A20A8B1EB5}" destId="{AD473E26-2C87-4DE3-A467-7C9B388A02E6}" srcOrd="0" destOrd="0" presId="urn:microsoft.com/office/officeart/2005/8/layout/vList5"/>
    <dgm:cxn modelId="{3DD2A574-781F-4924-B2EC-6B4179380CC1}" type="presParOf" srcId="{A1770053-34B0-4024-AC2F-06A20A8B1EB5}" destId="{6AFAA430-C4DF-4B80-9977-28C7C3FCCBD4}" srcOrd="1" destOrd="0" presId="urn:microsoft.com/office/officeart/2005/8/layout/vList5"/>
    <dgm:cxn modelId="{C09BDDA0-FC06-477D-80A4-4C5EE3FD663C}" type="presParOf" srcId="{88028AA3-8F0D-4105-B216-E7C884E29F38}" destId="{2A7C76E9-100E-49E9-ADE0-183F5C0FEEEC}" srcOrd="3" destOrd="0" presId="urn:microsoft.com/office/officeart/2005/8/layout/vList5"/>
    <dgm:cxn modelId="{A6E5EC7B-BDB6-4B5F-A807-D8B23CCC4226}" type="presParOf" srcId="{88028AA3-8F0D-4105-B216-E7C884E29F38}" destId="{FBD69036-9D31-4CA9-9763-9C4FA0039E02}" srcOrd="4" destOrd="0" presId="urn:microsoft.com/office/officeart/2005/8/layout/vList5"/>
    <dgm:cxn modelId="{AF7899A0-A885-415A-88B5-FB3D5E83002B}" type="presParOf" srcId="{FBD69036-9D31-4CA9-9763-9C4FA0039E02}" destId="{45A24454-A90C-4182-8704-74691F0071C9}" srcOrd="0" destOrd="0" presId="urn:microsoft.com/office/officeart/2005/8/layout/vList5"/>
    <dgm:cxn modelId="{B7BAD2B8-0848-4501-8C62-FD08FB3E0F4D}" type="presParOf" srcId="{FBD69036-9D31-4CA9-9763-9C4FA0039E02}" destId="{20977BEA-71B2-4FD7-A1F2-A5518F7E473F}" srcOrd="1" destOrd="0" presId="urn:microsoft.com/office/officeart/2005/8/layout/vList5"/>
    <dgm:cxn modelId="{5A3AB600-34FE-4CCA-93E3-1D0F8A9EABEA}" type="presParOf" srcId="{88028AA3-8F0D-4105-B216-E7C884E29F38}" destId="{7EF4F5EC-AA90-46E1-8F2D-363474BEF87F}" srcOrd="5" destOrd="0" presId="urn:microsoft.com/office/officeart/2005/8/layout/vList5"/>
    <dgm:cxn modelId="{82743A4E-780D-4725-A795-94A7BB799E3E}" type="presParOf" srcId="{88028AA3-8F0D-4105-B216-E7C884E29F38}" destId="{8797A5AC-854D-47D9-8593-235DF908D8BD}" srcOrd="6" destOrd="0" presId="urn:microsoft.com/office/officeart/2005/8/layout/vList5"/>
    <dgm:cxn modelId="{8918624E-B4CA-4CB9-B328-1510A2468E31}" type="presParOf" srcId="{8797A5AC-854D-47D9-8593-235DF908D8BD}" destId="{B7B480C5-5D37-477E-A8FD-0E1AF91F50F4}" srcOrd="0" destOrd="0" presId="urn:microsoft.com/office/officeart/2005/8/layout/vList5"/>
    <dgm:cxn modelId="{FBD64870-B5A2-481A-94E3-341AFB2AA82A}" type="presParOf" srcId="{8797A5AC-854D-47D9-8593-235DF908D8BD}" destId="{C5282523-B289-4AF5-A362-0950E16C7C47}" srcOrd="1" destOrd="0" presId="urn:microsoft.com/office/officeart/2005/8/layout/vList5"/>
    <dgm:cxn modelId="{6F33D44D-C2B7-49C1-A6CC-600D8F29EEFD}" type="presParOf" srcId="{88028AA3-8F0D-4105-B216-E7C884E29F38}" destId="{F483A0FA-4EC9-45E4-A292-E75302F0C280}" srcOrd="7" destOrd="0" presId="urn:microsoft.com/office/officeart/2005/8/layout/vList5"/>
    <dgm:cxn modelId="{BCC433B0-2002-4A51-97DB-E83E23C25EFA}" type="presParOf" srcId="{88028AA3-8F0D-4105-B216-E7C884E29F38}" destId="{230D474D-3EB3-4A34-9BC1-7172440E4E8B}" srcOrd="8" destOrd="0" presId="urn:microsoft.com/office/officeart/2005/8/layout/vList5"/>
    <dgm:cxn modelId="{035B35D9-3378-4045-8F88-3B0B58B07131}" type="presParOf" srcId="{230D474D-3EB3-4A34-9BC1-7172440E4E8B}" destId="{223A79F2-A932-4BA3-9829-FFD3467B6E2A}" srcOrd="0" destOrd="0" presId="urn:microsoft.com/office/officeart/2005/8/layout/vList5"/>
    <dgm:cxn modelId="{83D617F7-E273-4DD6-AB4B-5681E0E7E32F}" type="presParOf" srcId="{230D474D-3EB3-4A34-9BC1-7172440E4E8B}" destId="{458F8433-DBFA-42C5-8FD5-E988902EBA9E}" srcOrd="1" destOrd="0" presId="urn:microsoft.com/office/officeart/2005/8/layout/vList5"/>
    <dgm:cxn modelId="{2703F920-F126-4A93-AC11-D11B582A4D24}" type="presParOf" srcId="{88028AA3-8F0D-4105-B216-E7C884E29F38}" destId="{5CB22EF8-9E65-4B55-938C-6612B004B819}" srcOrd="9" destOrd="0" presId="urn:microsoft.com/office/officeart/2005/8/layout/vList5"/>
    <dgm:cxn modelId="{F7600968-69F5-4DF0-9CC4-5079A74FB8D4}" type="presParOf" srcId="{88028AA3-8F0D-4105-B216-E7C884E29F38}" destId="{A4D8A3A0-DB1E-47DB-9FC4-DEE4695D3DBB}" srcOrd="10" destOrd="0" presId="urn:microsoft.com/office/officeart/2005/8/layout/vList5"/>
    <dgm:cxn modelId="{CDDA4956-D6D2-48A2-9F2E-48172CCA4636}" type="presParOf" srcId="{A4D8A3A0-DB1E-47DB-9FC4-DEE4695D3DBB}" destId="{45126BDE-2D64-431D-8248-EDD43D25F50B}" srcOrd="0" destOrd="0" presId="urn:microsoft.com/office/officeart/2005/8/layout/vList5"/>
    <dgm:cxn modelId="{4BE2F5B5-4236-40DD-BB1D-41AD35856F1A}" type="presParOf" srcId="{A4D8A3A0-DB1E-47DB-9FC4-DEE4695D3DBB}" destId="{40CD8089-9A74-4B4D-8FA9-6D655F38AC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0BAF1-91B5-45BB-BF22-2BB8B58D13E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58762-757E-437F-B175-C1AF1889A728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0" kern="1200" baseline="0"/>
            <a:t>FastAPI creates a Swagger UI at /docs using which the API can be tested</a:t>
          </a:r>
          <a:endParaRPr lang="en-US" sz="3100" kern="1200"/>
        </a:p>
      </dsp:txBody>
      <dsp:txXfrm>
        <a:off x="0" y="2124"/>
        <a:ext cx="10515600" cy="1449029"/>
      </dsp:txXfrm>
    </dsp:sp>
    <dsp:sp modelId="{69C2DCDF-6E72-4FD1-AD43-59DC1EBF423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B30FF-6A0A-4C37-892E-5E4E7510AF9E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0" kern="1200" baseline="0"/>
            <a:t>An alternative ReDoc documentation at /redoc can be used to understand the API structure (does not allow interaction)</a:t>
          </a:r>
          <a:endParaRPr lang="en-US" sz="3100" kern="1200"/>
        </a:p>
      </dsp:txBody>
      <dsp:txXfrm>
        <a:off x="0" y="1451154"/>
        <a:ext cx="10515600" cy="1449029"/>
      </dsp:txXfrm>
    </dsp:sp>
    <dsp:sp modelId="{C9B82537-66E3-43B5-B32D-A84B25915C66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139E-CEC1-48C8-AB4D-6F33D5237512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 commands of cURL can also be used to test the APIs</a:t>
          </a:r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1580D-33D3-4499-88A8-7F3F54E73038}">
      <dsp:nvSpPr>
        <dsp:cNvPr id="0" name=""/>
        <dsp:cNvSpPr/>
      </dsp:nvSpPr>
      <dsp:spPr>
        <a:xfrm rot="5400000">
          <a:off x="6872275" y="-3015881"/>
          <a:ext cx="556665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A logical container used to manage and organize your Azure resources. It represents a billing unit for the resources that are used</a:t>
          </a:r>
          <a:endParaRPr lang="en-US" sz="1200" kern="1200"/>
        </a:p>
      </dsp:txBody>
      <dsp:txXfrm rot="-5400000">
        <a:off x="3785616" y="97952"/>
        <a:ext cx="6702810" cy="502317"/>
      </dsp:txXfrm>
    </dsp:sp>
    <dsp:sp modelId="{955E2A11-14B3-4CF3-8E7C-4600AF7343B4}">
      <dsp:nvSpPr>
        <dsp:cNvPr id="0" name=""/>
        <dsp:cNvSpPr/>
      </dsp:nvSpPr>
      <dsp:spPr>
        <a:xfrm>
          <a:off x="0" y="1195"/>
          <a:ext cx="3785616" cy="6958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Azure Subscription</a:t>
          </a:r>
        </a:p>
      </dsp:txBody>
      <dsp:txXfrm>
        <a:off x="33968" y="35163"/>
        <a:ext cx="3717680" cy="627895"/>
      </dsp:txXfrm>
    </dsp:sp>
    <dsp:sp modelId="{6AFAA430-C4DF-4B80-9977-28C7C3FCCBD4}">
      <dsp:nvSpPr>
        <dsp:cNvPr id="0" name=""/>
        <dsp:cNvSpPr/>
      </dsp:nvSpPr>
      <dsp:spPr>
        <a:xfrm rot="5400000">
          <a:off x="6872275" y="-2285257"/>
          <a:ext cx="556665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A command-line tool used to manage Azure resources. It allows you to interact with Azure services, including creating and managing resources like ACR, ACI, and more, directly from your terminal.</a:t>
          </a:r>
          <a:endParaRPr lang="en-US" sz="1200" kern="1200"/>
        </a:p>
      </dsp:txBody>
      <dsp:txXfrm rot="-5400000">
        <a:off x="3785616" y="828576"/>
        <a:ext cx="6702810" cy="502317"/>
      </dsp:txXfrm>
    </dsp:sp>
    <dsp:sp modelId="{AD473E26-2C87-4DE3-A467-7C9B388A02E6}">
      <dsp:nvSpPr>
        <dsp:cNvPr id="0" name=""/>
        <dsp:cNvSpPr/>
      </dsp:nvSpPr>
      <dsp:spPr>
        <a:xfrm>
          <a:off x="0" y="731818"/>
          <a:ext cx="3785616" cy="6958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Azure CLI</a:t>
          </a:r>
        </a:p>
      </dsp:txBody>
      <dsp:txXfrm>
        <a:off x="33968" y="765786"/>
        <a:ext cx="3717680" cy="627895"/>
      </dsp:txXfrm>
    </dsp:sp>
    <dsp:sp modelId="{20977BEA-71B2-4FD7-A1F2-A5518F7E473F}">
      <dsp:nvSpPr>
        <dsp:cNvPr id="0" name=""/>
        <dsp:cNvSpPr/>
      </dsp:nvSpPr>
      <dsp:spPr>
        <a:xfrm rot="5400000">
          <a:off x="6872275" y="-1554634"/>
          <a:ext cx="556665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A web-based interface that allows you to interact with and manage Azure resources visually</a:t>
          </a:r>
          <a:endParaRPr lang="en-US" sz="1200" kern="1200"/>
        </a:p>
      </dsp:txBody>
      <dsp:txXfrm rot="-5400000">
        <a:off x="3785616" y="1559199"/>
        <a:ext cx="6702810" cy="502317"/>
      </dsp:txXfrm>
    </dsp:sp>
    <dsp:sp modelId="{45A24454-A90C-4182-8704-74691F0071C9}">
      <dsp:nvSpPr>
        <dsp:cNvPr id="0" name=""/>
        <dsp:cNvSpPr/>
      </dsp:nvSpPr>
      <dsp:spPr>
        <a:xfrm>
          <a:off x="0" y="1462441"/>
          <a:ext cx="3785616" cy="6958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Azure Portal</a:t>
          </a:r>
          <a:endParaRPr lang="en-US" sz="2400" kern="1200"/>
        </a:p>
      </dsp:txBody>
      <dsp:txXfrm>
        <a:off x="33968" y="1496409"/>
        <a:ext cx="3717680" cy="627895"/>
      </dsp:txXfrm>
    </dsp:sp>
    <dsp:sp modelId="{C5282523-B289-4AF5-A362-0950E16C7C47}">
      <dsp:nvSpPr>
        <dsp:cNvPr id="0" name=""/>
        <dsp:cNvSpPr/>
      </dsp:nvSpPr>
      <dsp:spPr>
        <a:xfrm rot="5400000">
          <a:off x="6872275" y="-824011"/>
          <a:ext cx="556665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 logical entity that holds related resources in an Azure project</a:t>
          </a:r>
        </a:p>
      </dsp:txBody>
      <dsp:txXfrm rot="-5400000">
        <a:off x="3785616" y="2289822"/>
        <a:ext cx="6702810" cy="502317"/>
      </dsp:txXfrm>
    </dsp:sp>
    <dsp:sp modelId="{B7B480C5-5D37-477E-A8FD-0E1AF91F50F4}">
      <dsp:nvSpPr>
        <dsp:cNvPr id="0" name=""/>
        <dsp:cNvSpPr/>
      </dsp:nvSpPr>
      <dsp:spPr>
        <a:xfrm>
          <a:off x="0" y="2193064"/>
          <a:ext cx="3785616" cy="6958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Azure Resource Group</a:t>
          </a:r>
        </a:p>
      </dsp:txBody>
      <dsp:txXfrm>
        <a:off x="33968" y="2227032"/>
        <a:ext cx="3717680" cy="627895"/>
      </dsp:txXfrm>
    </dsp:sp>
    <dsp:sp modelId="{458F8433-DBFA-42C5-8FD5-E988902EBA9E}">
      <dsp:nvSpPr>
        <dsp:cNvPr id="0" name=""/>
        <dsp:cNvSpPr/>
      </dsp:nvSpPr>
      <dsp:spPr>
        <a:xfrm rot="5400000">
          <a:off x="6872275" y="-93388"/>
          <a:ext cx="556665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 private registry for storing and managing Docker images</a:t>
          </a:r>
        </a:p>
      </dsp:txBody>
      <dsp:txXfrm rot="-5400000">
        <a:off x="3785616" y="3020445"/>
        <a:ext cx="6702810" cy="502317"/>
      </dsp:txXfrm>
    </dsp:sp>
    <dsp:sp modelId="{223A79F2-A932-4BA3-9829-FFD3467B6E2A}">
      <dsp:nvSpPr>
        <dsp:cNvPr id="0" name=""/>
        <dsp:cNvSpPr/>
      </dsp:nvSpPr>
      <dsp:spPr>
        <a:xfrm>
          <a:off x="0" y="2923688"/>
          <a:ext cx="3785616" cy="6958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Azure Container Registry</a:t>
          </a:r>
        </a:p>
      </dsp:txBody>
      <dsp:txXfrm>
        <a:off x="33968" y="2957656"/>
        <a:ext cx="3717680" cy="627895"/>
      </dsp:txXfrm>
    </dsp:sp>
    <dsp:sp modelId="{40CD8089-9A74-4B4D-8FA9-6D655F38AC4C}">
      <dsp:nvSpPr>
        <dsp:cNvPr id="0" name=""/>
        <dsp:cNvSpPr/>
      </dsp:nvSpPr>
      <dsp:spPr>
        <a:xfrm rot="5400000">
          <a:off x="6872275" y="637235"/>
          <a:ext cx="556665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 service that can run containers in Azure and can expose public IP</a:t>
          </a:r>
        </a:p>
      </dsp:txBody>
      <dsp:txXfrm rot="-5400000">
        <a:off x="3785616" y="3751068"/>
        <a:ext cx="6702810" cy="502317"/>
      </dsp:txXfrm>
    </dsp:sp>
    <dsp:sp modelId="{45126BDE-2D64-431D-8248-EDD43D25F50B}">
      <dsp:nvSpPr>
        <dsp:cNvPr id="0" name=""/>
        <dsp:cNvSpPr/>
      </dsp:nvSpPr>
      <dsp:spPr>
        <a:xfrm>
          <a:off x="0" y="3654311"/>
          <a:ext cx="3785616" cy="6958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Azure Container Instances</a:t>
          </a:r>
        </a:p>
      </dsp:txBody>
      <dsp:txXfrm>
        <a:off x="33968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2170-15FA-4D76-0350-F28FD04F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3F4AD-90D4-A891-D165-975CD4745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A12D-9B00-CDA1-34F1-8017546A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9334-9AEC-EBD3-5DED-37341B7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2ECF-4116-2415-08FA-0264F6A0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2A98-ADFA-CC0D-3AB2-FE1186ED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EF7DF-1DA6-B3F5-387A-37E06880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8359E-E49D-84F3-AD7D-54287A78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D1D2-9EFE-1EF8-AEEE-BE5650B9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0352-6297-E5C7-21D6-A60342F3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D2B54-7D42-0FBB-69F7-8849C07D0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07F4A-B2DF-1D20-4648-AB71E6F2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4ECC-FBAB-377E-02C1-CA02D24F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E37A-96BE-58DC-B434-F34067D2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C15D-B0AE-FD8C-BC72-762508FD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653C-CDD2-2937-9A8F-BFDA6D74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AE2C-5725-32E4-8B61-78FF71CE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79F3-38B6-B5E2-184F-C8ABB4CD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C8B1F-AD42-6D3B-C8B1-4FD05719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9352-BB6C-6864-DC1D-389E808C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E439-3856-D8AD-8E4B-1112E344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7B2EF-F28B-5580-FDD4-EEFCD961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7175-340F-0044-9F0E-24BA3720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4C089-20D5-AF4C-CB51-448C4605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45F91-E800-92DF-DDA3-1D0B2511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D409-B358-4F17-E2FE-BE59FD66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82B3-15EF-FA2D-0F6F-14E5004CE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E49C-953A-CA82-CA35-834709646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0BA13-31A8-94DA-1E0B-6C7F6C31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12687-4A8E-707B-BA87-EDFE5127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9C1B4-8FB6-B67B-AF76-C5EF5823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6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CA20-4111-E850-8AFD-9B56CFB2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0C39-93BC-4E3A-90CC-7CEBD84A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0E1EE-E0A7-86C8-5F44-33F6562C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27A3F-CEB2-1773-0D85-2E13ADD25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12D3C-D575-4ABE-D986-63EA3474F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36D64-259C-8F16-364B-14D04A95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87977-FAF4-EBE6-8407-6D243B6B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B8A48-867F-DB19-AFB9-62E25B4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9E71-BBE0-9819-2103-772EA7FC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B59C3-CD83-C476-1D94-6E68EBA4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EE42C-B6DD-E16F-8B1A-811D83CA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C7953-BC2B-38EE-ADC1-28CC270E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654DC-0DC5-BA53-8DEB-F34C327B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980-E1FE-2749-045C-5C31B85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D3E25-6006-7884-382B-0B1E857B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7D0-9BFD-FA4A-EB1A-11D95E9C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75DC-42AE-77B0-533C-B283E0B1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50E57-421C-C861-7C73-55C16AA75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B0110-9616-F20C-9B30-3E46DE66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34D7-AAB3-2EEE-3AEF-F1D9A90E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DAE69-7D28-76D0-7D15-554AF62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E63-C186-D1EC-8D2E-FC5AA15B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34541-1105-B429-9999-D8E5AB5D3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A3205-1682-20FF-E703-0C58FC2D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86544-50E6-5741-2E5E-6FCE48D4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F971-5FF8-0681-D315-0E009222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B263-304C-F923-F06B-EE60E49C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3C1D0-DE26-B35F-E016-1C85E3AE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51932-2B70-0603-ECCA-77672FAC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B465-747B-3FD3-E6F4-B9A28EA1B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0BFCF-27DD-4FC4-8700-71C6474E5E84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4085-2FB6-70E6-EA90-B8BD18288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522C-E122-2951-241E-DF3B2C68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ue blocks and networks technology background">
            <a:extLst>
              <a:ext uri="{FF2B5EF4-FFF2-40B4-BE49-F238E27FC236}">
                <a16:creationId xmlns:a16="http://schemas.microsoft.com/office/drawing/2014/main" id="{DC3652E6-0F61-A91B-3CF8-F1EB919F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58" r="42667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9A363-1AEF-0698-5875-3368CCD0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Three ways of deploying ML models on Azure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F38413D-253B-9042-B4F8-04C24A90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Azure Container Instances (ACI)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 lightweight, single-container deployments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Azure App Service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 scalable web app or API hosting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Azure Kubernetes Service (AKS)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 large-scale, production-grade deployments requiring orchestration and scaling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7830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64DF-4920-B4BB-2449-6DD9A349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Docker vs VM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F2EE57-7295-5D3F-479A-FEFE74BA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Lightweight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Docker containers share the host OS, while VMs include a full OS for each instance, making Docker faster and less resource-intensive.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Faster Startup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Containers start in seconds, unlike VMs which take minutes to boot.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Portability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Docker ensures consistent environments across development, testing, and production, whereas VMs may have compatibility issues.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Docker uses fewer resources, enabling more containers to run on the same hardware compared to VMs.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8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2C9B1-D4D1-C5A0-7970-D337D523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Azure Components used in this lab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EFF0B1-B6E8-B8AA-C68E-CCE912FFC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579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33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F5B-1A47-6334-FA33-6D85B9A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51B6-93D3-B405-C5F4-0056A194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deep dive</a:t>
            </a:r>
          </a:p>
          <a:p>
            <a:pPr lvl="1"/>
            <a:r>
              <a:rPr lang="en-US" dirty="0"/>
              <a:t>Persistent storage</a:t>
            </a:r>
          </a:p>
          <a:p>
            <a:pPr lvl="1"/>
            <a:r>
              <a:rPr lang="en-US" dirty="0"/>
              <a:t>Multi-container apps using docker-compose</a:t>
            </a:r>
          </a:p>
          <a:p>
            <a:pPr lvl="1"/>
            <a:r>
              <a:rPr lang="en-US" dirty="0"/>
              <a:t>Containerize app with GPU support</a:t>
            </a:r>
          </a:p>
          <a:p>
            <a:pPr lvl="1"/>
            <a:r>
              <a:rPr lang="en-US" dirty="0"/>
              <a:t>Multi-stage docker builds for optimized images</a:t>
            </a:r>
          </a:p>
          <a:p>
            <a:pPr lvl="1"/>
            <a:r>
              <a:rPr lang="en-US" dirty="0"/>
              <a:t>Docker alternatives: </a:t>
            </a:r>
            <a:r>
              <a:rPr lang="en-US" dirty="0" err="1"/>
              <a:t>Containerd</a:t>
            </a:r>
            <a:r>
              <a:rPr lang="en-US" dirty="0"/>
              <a:t>, CRI-O</a:t>
            </a:r>
          </a:p>
          <a:p>
            <a:r>
              <a:rPr lang="en-US" dirty="0"/>
              <a:t>Azure</a:t>
            </a:r>
          </a:p>
          <a:p>
            <a:pPr lvl="1"/>
            <a:r>
              <a:rPr lang="en-US" dirty="0"/>
              <a:t>Deploy </a:t>
            </a:r>
            <a:r>
              <a:rPr lang="en-US" dirty="0" err="1"/>
              <a:t>FastAPI</a:t>
            </a:r>
            <a:r>
              <a:rPr lang="en-US" dirty="0"/>
              <a:t> app on App Service with CI/CD using GitHub actions</a:t>
            </a:r>
          </a:p>
          <a:p>
            <a:pPr lvl="1"/>
            <a:r>
              <a:rPr lang="en-US" dirty="0"/>
              <a:t>Deploy </a:t>
            </a:r>
            <a:r>
              <a:rPr lang="en-US" dirty="0" err="1"/>
              <a:t>FastAPI</a:t>
            </a:r>
            <a:r>
              <a:rPr lang="en-US" dirty="0"/>
              <a:t> app on App Service with CI/CD using Azure DevOps</a:t>
            </a:r>
          </a:p>
          <a:p>
            <a:pPr lvl="1"/>
            <a:r>
              <a:rPr lang="en-US" dirty="0"/>
              <a:t>Deploy </a:t>
            </a:r>
            <a:r>
              <a:rPr lang="en-US" dirty="0" err="1"/>
              <a:t>FastAPI</a:t>
            </a:r>
            <a:r>
              <a:rPr lang="en-US" dirty="0"/>
              <a:t> app on Azure Kubernetes Service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9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CDAC6-B20D-AAE4-9581-233F250D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/>
              <a:t>Comparison of the approaches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3558A-3E59-D80B-FE8F-907674AB7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604476"/>
              </p:ext>
            </p:extLst>
          </p:nvPr>
        </p:nvGraphicFramePr>
        <p:xfrm>
          <a:off x="1671353" y="1825625"/>
          <a:ext cx="8849295" cy="4351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642">
                  <a:extLst>
                    <a:ext uri="{9D8B030D-6E8A-4147-A177-3AD203B41FA5}">
                      <a16:colId xmlns:a16="http://schemas.microsoft.com/office/drawing/2014/main" val="1122698835"/>
                    </a:ext>
                  </a:extLst>
                </a:gridCol>
                <a:gridCol w="2936642">
                  <a:extLst>
                    <a:ext uri="{9D8B030D-6E8A-4147-A177-3AD203B41FA5}">
                      <a16:colId xmlns:a16="http://schemas.microsoft.com/office/drawing/2014/main" val="4189574275"/>
                    </a:ext>
                  </a:extLst>
                </a:gridCol>
                <a:gridCol w="2976011">
                  <a:extLst>
                    <a:ext uri="{9D8B030D-6E8A-4147-A177-3AD203B41FA5}">
                      <a16:colId xmlns:a16="http://schemas.microsoft.com/office/drawing/2014/main" val="4118895552"/>
                    </a:ext>
                  </a:extLst>
                </a:gridCol>
              </a:tblGrid>
              <a:tr h="337076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ACI deployment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App Service deployment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AKS deployment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185872"/>
                  </a:ext>
                </a:extLst>
              </a:tr>
              <a:tr h="401426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Quick, lightweight deployments, testing, demos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Manual scaling, CI/CD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For persistence, use external services like Azure blob storage or SQL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No container orchestration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Production-ready apps, APIs, web apps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Autoscaling, built-in CI/CD with GitHub, Azure DevOps, Bitbucket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Built-in persistent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No container orchestration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Enterprise-grade apps, distributed systems, or highly available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Autoscaling of pods and clusters for performance optimization, built-in CI/CD with GitHub, Jenkins, Azure DevOps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Persistence via external services like Azure Disks,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Container orchestration – load-balancing, restart failed containers, scheduling</a:t>
                      </a:r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07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19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7659A-B231-D4DE-400C-F4923D80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Lab 1: Deploy a </a:t>
            </a:r>
            <a:r>
              <a:rPr lang="en-GB" sz="4800" dirty="0" err="1">
                <a:solidFill>
                  <a:srgbClr val="FFFFFF"/>
                </a:solidFill>
              </a:rPr>
              <a:t>FastAPI</a:t>
            </a:r>
            <a:r>
              <a:rPr lang="en-GB" sz="4800" dirty="0">
                <a:solidFill>
                  <a:srgbClr val="FFFFFF"/>
                </a:solidFill>
              </a:rPr>
              <a:t> app on Azure Container Instance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1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83FDE-267C-71E8-434C-EBB5450086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 workflow: Deploy FastAPI app to Azure Container Instances</a:t>
            </a:r>
          </a:p>
        </p:txBody>
      </p:sp>
      <p:pic>
        <p:nvPicPr>
          <p:cNvPr id="7170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6C00A427-081C-CD6D-2597-AB6461103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4671" y="643466"/>
            <a:ext cx="534598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1BA64D-32AA-88FE-2F42-FF3C44A5C217}"/>
              </a:ext>
            </a:extLst>
          </p:cNvPr>
          <p:cNvSpPr txBox="1"/>
          <p:nvPr/>
        </p:nvSpPr>
        <p:spPr>
          <a:xfrm>
            <a:off x="5037471" y="716909"/>
            <a:ext cx="141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</a:t>
            </a:r>
            <a:r>
              <a:rPr lang="en-US" dirty="0" err="1"/>
              <a:t>FastAPI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7162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75660-D72B-98DC-AB20-380A06E1B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7A478-26BD-E26F-A612-866543F7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Developing FastAPI Apps</a:t>
            </a:r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26ED55FA-FA78-DC34-C348-38E7F41C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What is FastAPI?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A modern, fast (high-performance), web framework for building APIs with Python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Supports automatic generation of OpenAPI documentation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Suited for machine learning model deployment due to its simplicity and speed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Defining routes (GET, POST)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FastAPI apps </a:t>
            </a:r>
            <a:r>
              <a:rPr lang="en-US" altLang="en-US" sz="1700">
                <a:latin typeface="+mj-lt"/>
              </a:rPr>
              <a:t>use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GET is HTTP methods for data retrieval and POST is for submittin</a:t>
            </a:r>
            <a:r>
              <a:rPr lang="en-US" altLang="en-US" sz="1700">
                <a:latin typeface="+mj-lt"/>
              </a:rPr>
              <a:t>g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These allow creation of endpoints that interact with the ML models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Calls to each endpoint are routed to a function through decorator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Endpoint refers to a specific URL path that is used to interact with a web server or API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Pydantic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Used for request/response validation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Helps ensure incoming request data follows a defined scheme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Running a FastAPI app (uvicorn)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00">
                <a:latin typeface="+mj-lt"/>
              </a:rPr>
              <a:t>uvicorn is an ASGI server used to run FastAPI app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sz="1700">
                <a:latin typeface="+mj-lt"/>
              </a:rPr>
              <a:t>(Asynchronous Server Gateway Interface) web server implementation tailored for Python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00">
                <a:latin typeface="+mj-lt"/>
              </a:rPr>
              <a:t>If the script to run is main.py then syntax is: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uvicorn main:app --reload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1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endParaRPr lang="en-US" sz="1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275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quest / Response Cycle in Flask with View Function Highlighted">
            <a:extLst>
              <a:ext uri="{FF2B5EF4-FFF2-40B4-BE49-F238E27FC236}">
                <a16:creationId xmlns:a16="http://schemas.microsoft.com/office/drawing/2014/main" id="{BF05BCCC-57C1-6C62-C6A1-6D644043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8" y="3934310"/>
            <a:ext cx="4721041" cy="2197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426C709D-1E94-7A28-F765-F3EC31BC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13" y="161060"/>
            <a:ext cx="6449549" cy="5111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B6C205-450C-165E-E575-2B7F037EA464}"/>
              </a:ext>
            </a:extLst>
          </p:cNvPr>
          <p:cNvSpPr txBox="1"/>
          <p:nvPr/>
        </p:nvSpPr>
        <p:spPr>
          <a:xfrm>
            <a:off x="123913" y="5416234"/>
            <a:ext cx="4721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https://www.freecodecamp.org/news/fastapi-quickstart/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4D210-FD69-50E8-81F4-E12DD79819AB}"/>
              </a:ext>
            </a:extLst>
          </p:cNvPr>
          <p:cNvSpPr txBox="1"/>
          <p:nvPr/>
        </p:nvSpPr>
        <p:spPr>
          <a:xfrm>
            <a:off x="7166158" y="6228912"/>
            <a:ext cx="502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https://testdriven.io/blog/how-are-requests-processed-in-flask/</a:t>
            </a:r>
          </a:p>
        </p:txBody>
      </p:sp>
    </p:spTree>
    <p:extLst>
      <p:ext uri="{BB962C8B-B14F-4D97-AF65-F5344CB8AC3E}">
        <p14:creationId xmlns:p14="http://schemas.microsoft.com/office/powerpoint/2010/main" val="350682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F9A9-9C61-EE7D-EB58-E6F818A4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FastAPI</a:t>
            </a:r>
            <a:r>
              <a:rPr lang="en-US" dirty="0"/>
              <a:t> Apps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0A7C4A-FB2C-C939-AC8C-DEFAA122E0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3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DBBD-DB40-8EEE-BF44-6CA56A47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1677-6F87-4888-B2CC-464B7649F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Docker</a:t>
            </a:r>
            <a:r>
              <a:rPr lang="en-GB" sz="2000" dirty="0"/>
              <a:t> is a platform that allows developers to automate the deployment of applications inside lightweight, portable containers. </a:t>
            </a:r>
          </a:p>
          <a:p>
            <a:r>
              <a:rPr lang="en-GB" sz="2000" b="1" dirty="0"/>
              <a:t>Docker ecosystem </a:t>
            </a:r>
            <a:r>
              <a:rPr lang="en-GB" sz="2000" dirty="0"/>
              <a:t>includes: Docker Hub, Docker engine, Docker Desktop app</a:t>
            </a:r>
          </a:p>
          <a:p>
            <a:r>
              <a:rPr lang="en-GB" sz="2000" dirty="0"/>
              <a:t>A </a:t>
            </a:r>
            <a:r>
              <a:rPr lang="en-GB" sz="2000" b="1" dirty="0"/>
              <a:t>Docker image </a:t>
            </a:r>
            <a:r>
              <a:rPr lang="en-GB" sz="2000" dirty="0"/>
              <a:t>is a lightweight, standalone, executable package that includes everything needed to run a piece of software, such as the code, runtime, libraries, and dependencies. It's essentially a snapshot of a file system.</a:t>
            </a:r>
          </a:p>
          <a:p>
            <a:r>
              <a:rPr lang="en-GB" sz="2000" dirty="0"/>
              <a:t>A </a:t>
            </a:r>
            <a:r>
              <a:rPr lang="en-GB" sz="2000" b="1" dirty="0"/>
              <a:t>Docker Container </a:t>
            </a:r>
            <a:r>
              <a:rPr lang="en-GB" sz="2000" dirty="0"/>
              <a:t>is a running instance of an image. While images are static, containers are dynamic and represent a live, executing application. Containers share the host OS kernel but run in isolated environments.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 </a:t>
            </a:r>
            <a:r>
              <a:rPr lang="en-GB" sz="2000" b="1" dirty="0" err="1"/>
              <a:t>Dockerfile</a:t>
            </a:r>
            <a:r>
              <a:rPr lang="en-GB" sz="2000" dirty="0"/>
              <a:t> is a script that contains instructions on how to build a Docker image. It defines the base image, dependencies, environment settings, and commands to run when the container starts.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9CA25-F09B-6243-A85A-2382E9A8E070}"/>
              </a:ext>
            </a:extLst>
          </p:cNvPr>
          <p:cNvSpPr txBox="1"/>
          <p:nvPr/>
        </p:nvSpPr>
        <p:spPr>
          <a:xfrm>
            <a:off x="1233055" y="6176963"/>
            <a:ext cx="1001683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i="1" dirty="0"/>
              <a:t>In summary: Build Docker image, Run Docker containers, </a:t>
            </a:r>
            <a:r>
              <a:rPr lang="en-US" sz="1800" b="1" i="1" dirty="0"/>
              <a:t>Access</a:t>
            </a:r>
            <a:r>
              <a:rPr lang="en-US" sz="1800" i="1" dirty="0"/>
              <a:t> applications inside containers</a:t>
            </a:r>
          </a:p>
        </p:txBody>
      </p:sp>
    </p:spTree>
    <p:extLst>
      <p:ext uri="{BB962C8B-B14F-4D97-AF65-F5344CB8AC3E}">
        <p14:creationId xmlns:p14="http://schemas.microsoft.com/office/powerpoint/2010/main" val="176957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6D7A-5389-571E-8DB5-6C74CDA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Important Docker commands</a:t>
            </a:r>
          </a:p>
        </p:txBody>
      </p: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D92A9-2C33-890D-9AFE-8A028762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+mj-lt"/>
              </a:rPr>
              <a:t>build 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docker build – Builds an image from a Dockerfile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+mj-lt"/>
              </a:rPr>
              <a:t>push 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docker push – Pushes an image to a remote repository (e.g., Docker Hub, ACR)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+mj-lt"/>
              </a:rPr>
              <a:t>run container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docker run – Runs a container from a specified image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+mj-lt"/>
              </a:rPr>
              <a:t>stop container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docker stop – Stops a running container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+mj-lt"/>
              </a:rPr>
              <a:t>remove container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docker rm – Removes a stopped container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+mj-lt"/>
              </a:rPr>
              <a:t>remove 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docker rmi – Removes a Docker image</a:t>
            </a:r>
          </a:p>
          <a:p>
            <a:endParaRPr lang="en-US" sz="1400">
              <a:latin typeface="+mj-lt"/>
            </a:endParaRPr>
          </a:p>
          <a:p>
            <a:endParaRPr lang="en-US" sz="1400">
              <a:latin typeface="+mj-lt"/>
            </a:endParaRPr>
          </a:p>
          <a:p>
            <a:endParaRPr lang="en-US" sz="1400">
              <a:latin typeface="+mj-lt"/>
            </a:endParaRPr>
          </a:p>
          <a:p>
            <a:r>
              <a:rPr lang="en-US" sz="1400" i="1">
                <a:latin typeface="+mj-lt"/>
              </a:rPr>
              <a:t>These can be executed in Docker Desktop or in Docker CLI</a:t>
            </a:r>
          </a:p>
        </p:txBody>
      </p:sp>
      <p:pic>
        <p:nvPicPr>
          <p:cNvPr id="4099" name="Picture 3" descr="Docker Hub 1">
            <a:extLst>
              <a:ext uri="{FF2B5EF4-FFF2-40B4-BE49-F238E27FC236}">
                <a16:creationId xmlns:a16="http://schemas.microsoft.com/office/drawing/2014/main" id="{8B3EBED2-B857-F178-DBB4-5DFA4592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2748" y="1749540"/>
            <a:ext cx="5334160" cy="33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5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967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Three ways of deploying ML models on Azure</vt:lpstr>
      <vt:lpstr>Comparison of the approaches</vt:lpstr>
      <vt:lpstr>Lab 1: Deploy a FastAPI app on Azure Container Instance</vt:lpstr>
      <vt:lpstr>Lab workflow: Deploy FastAPI app to Azure Container Instances</vt:lpstr>
      <vt:lpstr>Developing FastAPI Apps</vt:lpstr>
      <vt:lpstr>PowerPoint Presentation</vt:lpstr>
      <vt:lpstr>Testing FastAPI Apps</vt:lpstr>
      <vt:lpstr>Docker</vt:lpstr>
      <vt:lpstr>Important Docker commands</vt:lpstr>
      <vt:lpstr>Docker vs VM</vt:lpstr>
      <vt:lpstr>Azure Components used in this lab</vt:lpstr>
      <vt:lpstr>Topics for further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ssridhar</dc:creator>
  <cp:lastModifiedBy>ssridhar</cp:lastModifiedBy>
  <cp:revision>45</cp:revision>
  <dcterms:created xsi:type="dcterms:W3CDTF">2024-12-04T15:53:35Z</dcterms:created>
  <dcterms:modified xsi:type="dcterms:W3CDTF">2024-12-07T14:18:24Z</dcterms:modified>
</cp:coreProperties>
</file>