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52" r:id="rId3"/>
    <p:sldId id="256" r:id="rId4"/>
    <p:sldId id="335" r:id="rId5"/>
    <p:sldId id="357" r:id="rId6"/>
    <p:sldId id="358" r:id="rId7"/>
    <p:sldId id="359" r:id="rId8"/>
    <p:sldId id="355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EB47C-4441-4416-A7EA-8F95EED31C80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A09E6D2-E0BF-4879-B91B-E2C5AF0530C8}">
      <dgm:prSet/>
      <dgm:spPr/>
      <dgm:t>
        <a:bodyPr/>
        <a:lstStyle/>
        <a:p>
          <a:r>
            <a:rPr lang="en-US"/>
            <a:t>Azure Subscription</a:t>
          </a:r>
        </a:p>
      </dgm:t>
    </dgm:pt>
    <dgm:pt modelId="{7A61123A-638C-4E87-AA37-13AF449CA80F}" type="parTrans" cxnId="{22FDEE2C-0728-4D5C-AEE5-D904E8A964DD}">
      <dgm:prSet/>
      <dgm:spPr/>
      <dgm:t>
        <a:bodyPr/>
        <a:lstStyle/>
        <a:p>
          <a:endParaRPr lang="en-US"/>
        </a:p>
      </dgm:t>
    </dgm:pt>
    <dgm:pt modelId="{7E6D9AF9-2F66-44C5-9D64-61E4E8FBE13C}" type="sibTrans" cxnId="{22FDEE2C-0728-4D5C-AEE5-D904E8A964DD}">
      <dgm:prSet/>
      <dgm:spPr/>
      <dgm:t>
        <a:bodyPr/>
        <a:lstStyle/>
        <a:p>
          <a:endParaRPr lang="en-US"/>
        </a:p>
      </dgm:t>
    </dgm:pt>
    <dgm:pt modelId="{C2DB156F-3305-42BC-9642-89DF0B66248C}">
      <dgm:prSet/>
      <dgm:spPr/>
      <dgm:t>
        <a:bodyPr/>
        <a:lstStyle/>
        <a:p>
          <a:r>
            <a:rPr lang="en-GB"/>
            <a:t>A logical container used to manage and organize your Azure resources. It represents a billing unit for the resources that are used</a:t>
          </a:r>
          <a:endParaRPr lang="en-US"/>
        </a:p>
      </dgm:t>
    </dgm:pt>
    <dgm:pt modelId="{427E0B3E-1BEB-4E3F-9D7F-A7C27BD86D1D}" type="parTrans" cxnId="{1A66BE64-11E4-4789-A3BB-D02F41E12A6F}">
      <dgm:prSet/>
      <dgm:spPr/>
      <dgm:t>
        <a:bodyPr/>
        <a:lstStyle/>
        <a:p>
          <a:endParaRPr lang="en-US"/>
        </a:p>
      </dgm:t>
    </dgm:pt>
    <dgm:pt modelId="{E72ADAB8-F3BB-4354-82F5-83DEF9160EC1}" type="sibTrans" cxnId="{1A66BE64-11E4-4789-A3BB-D02F41E12A6F}">
      <dgm:prSet/>
      <dgm:spPr/>
      <dgm:t>
        <a:bodyPr/>
        <a:lstStyle/>
        <a:p>
          <a:endParaRPr lang="en-US"/>
        </a:p>
      </dgm:t>
    </dgm:pt>
    <dgm:pt modelId="{B4AB4320-DF8D-4CC2-929D-37425795281C}">
      <dgm:prSet/>
      <dgm:spPr/>
      <dgm:t>
        <a:bodyPr/>
        <a:lstStyle/>
        <a:p>
          <a:r>
            <a:rPr lang="en-US"/>
            <a:t>Azure CLI</a:t>
          </a:r>
        </a:p>
      </dgm:t>
    </dgm:pt>
    <dgm:pt modelId="{5966C58C-A4C8-421C-891B-2F85B52317BB}" type="parTrans" cxnId="{21F3697C-0383-4AE4-B987-39889F577EF0}">
      <dgm:prSet/>
      <dgm:spPr/>
      <dgm:t>
        <a:bodyPr/>
        <a:lstStyle/>
        <a:p>
          <a:endParaRPr lang="en-US"/>
        </a:p>
      </dgm:t>
    </dgm:pt>
    <dgm:pt modelId="{28F99C1F-53C7-4F5E-AA25-5F6FF2B1600C}" type="sibTrans" cxnId="{21F3697C-0383-4AE4-B987-39889F577EF0}">
      <dgm:prSet/>
      <dgm:spPr/>
      <dgm:t>
        <a:bodyPr/>
        <a:lstStyle/>
        <a:p>
          <a:endParaRPr lang="en-US"/>
        </a:p>
      </dgm:t>
    </dgm:pt>
    <dgm:pt modelId="{462D7957-81A1-413C-8E73-F8CFD8E08D3C}">
      <dgm:prSet/>
      <dgm:spPr/>
      <dgm:t>
        <a:bodyPr/>
        <a:lstStyle/>
        <a:p>
          <a:r>
            <a:rPr lang="en-GB"/>
            <a:t>A command-line tool used to manage Azure resources. It allows you to interact with Azure services, including creating and managing resources like ACR, ACI, and more, directly from your terminal.</a:t>
          </a:r>
          <a:endParaRPr lang="en-US"/>
        </a:p>
      </dgm:t>
    </dgm:pt>
    <dgm:pt modelId="{7E245FF3-9FF4-44D3-B11F-C5F8A62F8864}" type="parTrans" cxnId="{0C815C0A-3EDF-4A8C-B3D9-411E6B791E11}">
      <dgm:prSet/>
      <dgm:spPr/>
      <dgm:t>
        <a:bodyPr/>
        <a:lstStyle/>
        <a:p>
          <a:endParaRPr lang="en-US"/>
        </a:p>
      </dgm:t>
    </dgm:pt>
    <dgm:pt modelId="{79D0C39F-36BE-4553-B81F-50F38886DD5B}" type="sibTrans" cxnId="{0C815C0A-3EDF-4A8C-B3D9-411E6B791E11}">
      <dgm:prSet/>
      <dgm:spPr/>
      <dgm:t>
        <a:bodyPr/>
        <a:lstStyle/>
        <a:p>
          <a:endParaRPr lang="en-US"/>
        </a:p>
      </dgm:t>
    </dgm:pt>
    <dgm:pt modelId="{1DE995D1-B724-4986-89A7-DD1AD9E2CB4D}">
      <dgm:prSet/>
      <dgm:spPr/>
      <dgm:t>
        <a:bodyPr/>
        <a:lstStyle/>
        <a:p>
          <a:r>
            <a:rPr lang="en-GB"/>
            <a:t>Azure Portal</a:t>
          </a:r>
          <a:endParaRPr lang="en-US"/>
        </a:p>
      </dgm:t>
    </dgm:pt>
    <dgm:pt modelId="{C699CE69-9432-4064-BFE6-430C0F9FAB50}" type="parTrans" cxnId="{1B2C5294-5421-4E2D-947E-21663D1DFAFA}">
      <dgm:prSet/>
      <dgm:spPr/>
      <dgm:t>
        <a:bodyPr/>
        <a:lstStyle/>
        <a:p>
          <a:endParaRPr lang="en-US"/>
        </a:p>
      </dgm:t>
    </dgm:pt>
    <dgm:pt modelId="{D4F5BB97-A697-4709-867D-3E64DE7853E8}" type="sibTrans" cxnId="{1B2C5294-5421-4E2D-947E-21663D1DFAFA}">
      <dgm:prSet/>
      <dgm:spPr/>
      <dgm:t>
        <a:bodyPr/>
        <a:lstStyle/>
        <a:p>
          <a:endParaRPr lang="en-US"/>
        </a:p>
      </dgm:t>
    </dgm:pt>
    <dgm:pt modelId="{14B9F279-E0DA-4A58-87C0-9A537CFA47A1}">
      <dgm:prSet/>
      <dgm:spPr/>
      <dgm:t>
        <a:bodyPr/>
        <a:lstStyle/>
        <a:p>
          <a:r>
            <a:rPr lang="en-GB"/>
            <a:t>A web-based interface that allows you to interact with and manage Azure resources visually</a:t>
          </a:r>
          <a:endParaRPr lang="en-US"/>
        </a:p>
      </dgm:t>
    </dgm:pt>
    <dgm:pt modelId="{17297C90-D3EF-4382-BED2-DA4BE5939587}" type="parTrans" cxnId="{F98FC9C2-9150-4882-8A30-789769A2CEC2}">
      <dgm:prSet/>
      <dgm:spPr/>
      <dgm:t>
        <a:bodyPr/>
        <a:lstStyle/>
        <a:p>
          <a:endParaRPr lang="en-US"/>
        </a:p>
      </dgm:t>
    </dgm:pt>
    <dgm:pt modelId="{0957FE20-EA08-452C-8F8C-D76FFAA6BF62}" type="sibTrans" cxnId="{F98FC9C2-9150-4882-8A30-789769A2CEC2}">
      <dgm:prSet/>
      <dgm:spPr/>
      <dgm:t>
        <a:bodyPr/>
        <a:lstStyle/>
        <a:p>
          <a:endParaRPr lang="en-US"/>
        </a:p>
      </dgm:t>
    </dgm:pt>
    <dgm:pt modelId="{3628D4F0-D32F-4A7E-8C20-0973B4A5374A}">
      <dgm:prSet/>
      <dgm:spPr/>
      <dgm:t>
        <a:bodyPr/>
        <a:lstStyle/>
        <a:p>
          <a:r>
            <a:rPr lang="en-US"/>
            <a:t>Azure Resource Group</a:t>
          </a:r>
        </a:p>
      </dgm:t>
    </dgm:pt>
    <dgm:pt modelId="{E85653C5-108B-4A5F-BDFD-5BCA22310C9F}" type="parTrans" cxnId="{C384EFCF-3D12-479E-9620-CD58654C597A}">
      <dgm:prSet/>
      <dgm:spPr/>
      <dgm:t>
        <a:bodyPr/>
        <a:lstStyle/>
        <a:p>
          <a:endParaRPr lang="en-US"/>
        </a:p>
      </dgm:t>
    </dgm:pt>
    <dgm:pt modelId="{1BB248D0-AE10-4755-A77B-EC7628DDAF6C}" type="sibTrans" cxnId="{C384EFCF-3D12-479E-9620-CD58654C597A}">
      <dgm:prSet/>
      <dgm:spPr/>
      <dgm:t>
        <a:bodyPr/>
        <a:lstStyle/>
        <a:p>
          <a:endParaRPr lang="en-US"/>
        </a:p>
      </dgm:t>
    </dgm:pt>
    <dgm:pt modelId="{4095ED49-BAFD-4683-AB57-6F413F515CCD}">
      <dgm:prSet/>
      <dgm:spPr/>
      <dgm:t>
        <a:bodyPr/>
        <a:lstStyle/>
        <a:p>
          <a:r>
            <a:rPr lang="en-US"/>
            <a:t>A logical entity that holds related resources in an Azure project</a:t>
          </a:r>
        </a:p>
      </dgm:t>
    </dgm:pt>
    <dgm:pt modelId="{2EF5494E-7434-4D41-AC90-4D7EFE321419}" type="parTrans" cxnId="{73F8936E-5CFE-4BEC-ACB6-779AA9C88A1F}">
      <dgm:prSet/>
      <dgm:spPr/>
      <dgm:t>
        <a:bodyPr/>
        <a:lstStyle/>
        <a:p>
          <a:endParaRPr lang="en-US"/>
        </a:p>
      </dgm:t>
    </dgm:pt>
    <dgm:pt modelId="{74982283-3D97-461D-AF6A-184360DD59FA}" type="sibTrans" cxnId="{73F8936E-5CFE-4BEC-ACB6-779AA9C88A1F}">
      <dgm:prSet/>
      <dgm:spPr/>
      <dgm:t>
        <a:bodyPr/>
        <a:lstStyle/>
        <a:p>
          <a:endParaRPr lang="en-US"/>
        </a:p>
      </dgm:t>
    </dgm:pt>
    <dgm:pt modelId="{C98B7170-18C1-4A50-97FC-D4C9E33216A3}">
      <dgm:prSet/>
      <dgm:spPr/>
      <dgm:t>
        <a:bodyPr/>
        <a:lstStyle/>
        <a:p>
          <a:r>
            <a:rPr lang="en-US"/>
            <a:t>Azure Container Registry</a:t>
          </a:r>
        </a:p>
      </dgm:t>
    </dgm:pt>
    <dgm:pt modelId="{19C072CA-691B-4157-86DD-6DEA12E9C011}" type="parTrans" cxnId="{04BA593E-7F37-4D01-90A6-8972841B3107}">
      <dgm:prSet/>
      <dgm:spPr/>
      <dgm:t>
        <a:bodyPr/>
        <a:lstStyle/>
        <a:p>
          <a:endParaRPr lang="en-US"/>
        </a:p>
      </dgm:t>
    </dgm:pt>
    <dgm:pt modelId="{630F4459-AEEC-4412-8AC8-67B3620E56EA}" type="sibTrans" cxnId="{04BA593E-7F37-4D01-90A6-8972841B3107}">
      <dgm:prSet/>
      <dgm:spPr/>
      <dgm:t>
        <a:bodyPr/>
        <a:lstStyle/>
        <a:p>
          <a:endParaRPr lang="en-US"/>
        </a:p>
      </dgm:t>
    </dgm:pt>
    <dgm:pt modelId="{876C016B-9873-4ACE-A679-8ED252FCDAF6}">
      <dgm:prSet/>
      <dgm:spPr/>
      <dgm:t>
        <a:bodyPr/>
        <a:lstStyle/>
        <a:p>
          <a:r>
            <a:rPr lang="en-US"/>
            <a:t>A private registry for storing and managing Docker images</a:t>
          </a:r>
        </a:p>
      </dgm:t>
    </dgm:pt>
    <dgm:pt modelId="{8ABA9F22-0176-4AD7-9B04-9553A072D1FA}" type="parTrans" cxnId="{5C9A8CE2-7AE3-49D9-A346-D4EB5E93CB39}">
      <dgm:prSet/>
      <dgm:spPr/>
      <dgm:t>
        <a:bodyPr/>
        <a:lstStyle/>
        <a:p>
          <a:endParaRPr lang="en-US"/>
        </a:p>
      </dgm:t>
    </dgm:pt>
    <dgm:pt modelId="{A6C0EB20-4BA8-4021-8C4B-60296A377FBE}" type="sibTrans" cxnId="{5C9A8CE2-7AE3-49D9-A346-D4EB5E93CB39}">
      <dgm:prSet/>
      <dgm:spPr/>
      <dgm:t>
        <a:bodyPr/>
        <a:lstStyle/>
        <a:p>
          <a:endParaRPr lang="en-US"/>
        </a:p>
      </dgm:t>
    </dgm:pt>
    <dgm:pt modelId="{A895FEBD-B269-46CC-94E9-D88F0FA1C396}">
      <dgm:prSet/>
      <dgm:spPr/>
      <dgm:t>
        <a:bodyPr/>
        <a:lstStyle/>
        <a:p>
          <a:r>
            <a:rPr lang="en-GB" dirty="0"/>
            <a:t>Azure App Service Plan</a:t>
          </a:r>
          <a:endParaRPr lang="en-US" dirty="0"/>
        </a:p>
      </dgm:t>
    </dgm:pt>
    <dgm:pt modelId="{ECFE3846-43F5-48ED-B478-20E318F8DB25}" type="parTrans" cxnId="{3DB2505B-0C5C-41D7-A223-9A4C046D1975}">
      <dgm:prSet/>
      <dgm:spPr/>
      <dgm:t>
        <a:bodyPr/>
        <a:lstStyle/>
        <a:p>
          <a:endParaRPr lang="en-US"/>
        </a:p>
      </dgm:t>
    </dgm:pt>
    <dgm:pt modelId="{A02C9DA9-BC6C-40F6-8408-9152F06BDAEE}" type="sibTrans" cxnId="{3DB2505B-0C5C-41D7-A223-9A4C046D1975}">
      <dgm:prSet/>
      <dgm:spPr/>
      <dgm:t>
        <a:bodyPr/>
        <a:lstStyle/>
        <a:p>
          <a:endParaRPr lang="en-US"/>
        </a:p>
      </dgm:t>
    </dgm:pt>
    <dgm:pt modelId="{253EAA73-DDFA-4B7A-A75D-36D395C1508B}">
      <dgm:prSet/>
      <dgm:spPr/>
      <dgm:t>
        <a:bodyPr/>
        <a:lstStyle/>
        <a:p>
          <a:r>
            <a:rPr lang="en-GB" dirty="0"/>
            <a:t>Azure App Service (AAS)</a:t>
          </a:r>
          <a:endParaRPr lang="en-US" dirty="0"/>
        </a:p>
      </dgm:t>
    </dgm:pt>
    <dgm:pt modelId="{AFF432AB-1B01-434C-B251-1D0A1677330D}" type="parTrans" cxnId="{55011AD7-2B93-471A-80B4-AA65D2F9FCEC}">
      <dgm:prSet/>
      <dgm:spPr/>
      <dgm:t>
        <a:bodyPr/>
        <a:lstStyle/>
        <a:p>
          <a:endParaRPr lang="en-US"/>
        </a:p>
      </dgm:t>
    </dgm:pt>
    <dgm:pt modelId="{F89B5914-0E02-46DB-A823-3294A9143216}" type="sibTrans" cxnId="{55011AD7-2B93-471A-80B4-AA65D2F9FCEC}">
      <dgm:prSet/>
      <dgm:spPr/>
      <dgm:t>
        <a:bodyPr/>
        <a:lstStyle/>
        <a:p>
          <a:endParaRPr lang="en-US"/>
        </a:p>
      </dgm:t>
    </dgm:pt>
    <dgm:pt modelId="{9D014C8B-E9F2-4917-AC32-D761F966566C}">
      <dgm:prSet/>
      <dgm:spPr/>
      <dgm:t>
        <a:bodyPr/>
        <a:lstStyle/>
        <a:p>
          <a:r>
            <a:rPr lang="en-GB" dirty="0"/>
            <a:t>Azure Active Directory (AD)</a:t>
          </a:r>
          <a:endParaRPr lang="en-US" dirty="0"/>
        </a:p>
      </dgm:t>
    </dgm:pt>
    <dgm:pt modelId="{F4994FF9-C806-46F1-A6A3-87EB9EFFC55B}" type="parTrans" cxnId="{52ED738B-23DF-47F1-832C-48C604E3CEAB}">
      <dgm:prSet/>
      <dgm:spPr/>
      <dgm:t>
        <a:bodyPr/>
        <a:lstStyle/>
        <a:p>
          <a:endParaRPr lang="en-US"/>
        </a:p>
      </dgm:t>
    </dgm:pt>
    <dgm:pt modelId="{BC601466-E2F6-46B9-9A3B-D7CE0324EC1B}" type="sibTrans" cxnId="{52ED738B-23DF-47F1-832C-48C604E3CEAB}">
      <dgm:prSet/>
      <dgm:spPr/>
      <dgm:t>
        <a:bodyPr/>
        <a:lstStyle/>
        <a:p>
          <a:endParaRPr lang="en-US"/>
        </a:p>
      </dgm:t>
    </dgm:pt>
    <dgm:pt modelId="{D800A4A6-8C10-49B6-BACC-CF2E4647DA23}">
      <dgm:prSet/>
      <dgm:spPr/>
      <dgm:t>
        <a:bodyPr/>
        <a:lstStyle/>
        <a:p>
          <a:r>
            <a:rPr lang="en-GB" dirty="0"/>
            <a:t>Azure Service Principal</a:t>
          </a:r>
          <a:endParaRPr lang="en-US" dirty="0"/>
        </a:p>
      </dgm:t>
    </dgm:pt>
    <dgm:pt modelId="{A7901CBF-85EF-4565-89C3-BC2388D5BD70}" type="parTrans" cxnId="{0E5357DD-D869-43AB-ADC3-A42A1542596B}">
      <dgm:prSet/>
      <dgm:spPr/>
      <dgm:t>
        <a:bodyPr/>
        <a:lstStyle/>
        <a:p>
          <a:endParaRPr lang="en-US"/>
        </a:p>
      </dgm:t>
    </dgm:pt>
    <dgm:pt modelId="{7E1366A0-50AE-40AF-993A-BCCEAE3E95A6}" type="sibTrans" cxnId="{0E5357DD-D869-43AB-ADC3-A42A1542596B}">
      <dgm:prSet/>
      <dgm:spPr/>
      <dgm:t>
        <a:bodyPr/>
        <a:lstStyle/>
        <a:p>
          <a:endParaRPr lang="en-US"/>
        </a:p>
      </dgm:t>
    </dgm:pt>
    <dgm:pt modelId="{D9108511-E862-4AF5-8C73-3B2D5B4372DB}">
      <dgm:prSet/>
      <dgm:spPr/>
      <dgm:t>
        <a:bodyPr/>
        <a:lstStyle/>
        <a:p>
          <a:r>
            <a:rPr lang="en-GB" dirty="0"/>
            <a:t>Defines the region and resource allocation for hosting the web app</a:t>
          </a:r>
          <a:endParaRPr lang="en-US" dirty="0"/>
        </a:p>
      </dgm:t>
    </dgm:pt>
    <dgm:pt modelId="{DCE58D78-60AE-4337-9130-82F89200E834}" type="parTrans" cxnId="{B540BBFB-5E10-4446-AAEB-27559F02325A}">
      <dgm:prSet/>
      <dgm:spPr/>
      <dgm:t>
        <a:bodyPr/>
        <a:lstStyle/>
        <a:p>
          <a:endParaRPr lang="en-US"/>
        </a:p>
      </dgm:t>
    </dgm:pt>
    <dgm:pt modelId="{1156FB3B-18B6-4297-A53F-241AEF4710AC}" type="sibTrans" cxnId="{B540BBFB-5E10-4446-AAEB-27559F02325A}">
      <dgm:prSet/>
      <dgm:spPr/>
      <dgm:t>
        <a:bodyPr/>
        <a:lstStyle/>
        <a:p>
          <a:endParaRPr lang="en-US"/>
        </a:p>
      </dgm:t>
    </dgm:pt>
    <dgm:pt modelId="{97514F1A-18C2-43C5-8650-C8560B2538B5}">
      <dgm:prSet/>
      <dgm:spPr/>
      <dgm:t>
        <a:bodyPr/>
        <a:lstStyle/>
        <a:p>
          <a:r>
            <a:rPr lang="en-GB" dirty="0"/>
            <a:t>Platform-as-a-Service (PaaS) for hosting web apps</a:t>
          </a:r>
          <a:endParaRPr lang="en-US" dirty="0"/>
        </a:p>
      </dgm:t>
    </dgm:pt>
    <dgm:pt modelId="{F079D360-5EB6-4B15-A08A-1735120350DF}" type="parTrans" cxnId="{088296F6-1F5D-41D9-9E6F-FE93D49DEFF5}">
      <dgm:prSet/>
      <dgm:spPr/>
      <dgm:t>
        <a:bodyPr/>
        <a:lstStyle/>
        <a:p>
          <a:endParaRPr lang="en-US"/>
        </a:p>
      </dgm:t>
    </dgm:pt>
    <dgm:pt modelId="{866C87C6-EDA4-4CC6-8D2F-D530357EE255}" type="sibTrans" cxnId="{088296F6-1F5D-41D9-9E6F-FE93D49DEFF5}">
      <dgm:prSet/>
      <dgm:spPr/>
      <dgm:t>
        <a:bodyPr/>
        <a:lstStyle/>
        <a:p>
          <a:endParaRPr lang="en-US"/>
        </a:p>
      </dgm:t>
    </dgm:pt>
    <dgm:pt modelId="{5F72F9D0-91BA-408E-A20F-86E97D197B9F}">
      <dgm:prSet/>
      <dgm:spPr/>
      <dgm:t>
        <a:bodyPr/>
        <a:lstStyle/>
        <a:p>
          <a:r>
            <a:rPr lang="en-GB" dirty="0"/>
            <a:t>Used for creating and managing the Service Principal for GitHub Actions authentication</a:t>
          </a:r>
          <a:endParaRPr lang="en-US" dirty="0"/>
        </a:p>
      </dgm:t>
    </dgm:pt>
    <dgm:pt modelId="{A6FAF003-0BF0-4922-84CD-144018B2404D}" type="parTrans" cxnId="{0B246809-001A-42E5-8D02-E60516F8AFA7}">
      <dgm:prSet/>
      <dgm:spPr/>
      <dgm:t>
        <a:bodyPr/>
        <a:lstStyle/>
        <a:p>
          <a:endParaRPr lang="en-US"/>
        </a:p>
      </dgm:t>
    </dgm:pt>
    <dgm:pt modelId="{EC13A8AD-80BE-43D0-AB48-96CBE528817F}" type="sibTrans" cxnId="{0B246809-001A-42E5-8D02-E60516F8AFA7}">
      <dgm:prSet/>
      <dgm:spPr/>
      <dgm:t>
        <a:bodyPr/>
        <a:lstStyle/>
        <a:p>
          <a:endParaRPr lang="en-US"/>
        </a:p>
      </dgm:t>
    </dgm:pt>
    <dgm:pt modelId="{C6828F1E-2438-4F5E-A757-39B7BA460911}">
      <dgm:prSet/>
      <dgm:spPr/>
      <dgm:t>
        <a:bodyPr/>
        <a:lstStyle/>
        <a:p>
          <a:r>
            <a:rPr lang="en-GB" dirty="0"/>
            <a:t>An identity used by GitHub Actions for deploying the </a:t>
          </a:r>
          <a:r>
            <a:rPr lang="en-GB" dirty="0" err="1"/>
            <a:t>FastAPI</a:t>
          </a:r>
          <a:r>
            <a:rPr lang="en-GB" dirty="0"/>
            <a:t> app securely</a:t>
          </a:r>
          <a:endParaRPr lang="en-US" dirty="0"/>
        </a:p>
      </dgm:t>
    </dgm:pt>
    <dgm:pt modelId="{B60988D0-842C-4163-8018-BEA8A11C4CF7}" type="parTrans" cxnId="{BF0BAE17-B7C7-4B4B-A3CE-5D5916A3D999}">
      <dgm:prSet/>
      <dgm:spPr/>
      <dgm:t>
        <a:bodyPr/>
        <a:lstStyle/>
        <a:p>
          <a:endParaRPr lang="en-US"/>
        </a:p>
      </dgm:t>
    </dgm:pt>
    <dgm:pt modelId="{7141B10E-A641-43C4-B029-419553570794}" type="sibTrans" cxnId="{BF0BAE17-B7C7-4B4B-A3CE-5D5916A3D999}">
      <dgm:prSet/>
      <dgm:spPr/>
      <dgm:t>
        <a:bodyPr/>
        <a:lstStyle/>
        <a:p>
          <a:endParaRPr lang="en-US"/>
        </a:p>
      </dgm:t>
    </dgm:pt>
    <dgm:pt modelId="{88028AA3-8F0D-4105-B216-E7C884E29F38}" type="pres">
      <dgm:prSet presAssocID="{D1BEB47C-4441-4416-A7EA-8F95EED31C80}" presName="Name0" presStyleCnt="0">
        <dgm:presLayoutVars>
          <dgm:dir/>
          <dgm:animLvl val="lvl"/>
          <dgm:resizeHandles val="exact"/>
        </dgm:presLayoutVars>
      </dgm:prSet>
      <dgm:spPr/>
    </dgm:pt>
    <dgm:pt modelId="{9E62CDDB-C610-490D-B32E-A9BBE4DD54F7}" type="pres">
      <dgm:prSet presAssocID="{BA09E6D2-E0BF-4879-B91B-E2C5AF0530C8}" presName="linNode" presStyleCnt="0"/>
      <dgm:spPr/>
    </dgm:pt>
    <dgm:pt modelId="{955E2A11-14B3-4CF3-8E7C-4600AF7343B4}" type="pres">
      <dgm:prSet presAssocID="{BA09E6D2-E0BF-4879-B91B-E2C5AF0530C8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F391580D-33D3-4499-88A8-7F3F54E73038}" type="pres">
      <dgm:prSet presAssocID="{BA09E6D2-E0BF-4879-B91B-E2C5AF0530C8}" presName="descendantText" presStyleLbl="alignAccFollowNode1" presStyleIdx="0" presStyleCnt="9">
        <dgm:presLayoutVars>
          <dgm:bulletEnabled val="1"/>
        </dgm:presLayoutVars>
      </dgm:prSet>
      <dgm:spPr/>
    </dgm:pt>
    <dgm:pt modelId="{E140BBDF-A105-4538-826A-69DAFFFA18BB}" type="pres">
      <dgm:prSet presAssocID="{7E6D9AF9-2F66-44C5-9D64-61E4E8FBE13C}" presName="sp" presStyleCnt="0"/>
      <dgm:spPr/>
    </dgm:pt>
    <dgm:pt modelId="{A1770053-34B0-4024-AC2F-06A20A8B1EB5}" type="pres">
      <dgm:prSet presAssocID="{B4AB4320-DF8D-4CC2-929D-37425795281C}" presName="linNode" presStyleCnt="0"/>
      <dgm:spPr/>
    </dgm:pt>
    <dgm:pt modelId="{AD473E26-2C87-4DE3-A467-7C9B388A02E6}" type="pres">
      <dgm:prSet presAssocID="{B4AB4320-DF8D-4CC2-929D-37425795281C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6AFAA430-C4DF-4B80-9977-28C7C3FCCBD4}" type="pres">
      <dgm:prSet presAssocID="{B4AB4320-DF8D-4CC2-929D-37425795281C}" presName="descendantText" presStyleLbl="alignAccFollowNode1" presStyleIdx="1" presStyleCnt="9">
        <dgm:presLayoutVars>
          <dgm:bulletEnabled val="1"/>
        </dgm:presLayoutVars>
      </dgm:prSet>
      <dgm:spPr/>
    </dgm:pt>
    <dgm:pt modelId="{2A7C76E9-100E-49E9-ADE0-183F5C0FEEEC}" type="pres">
      <dgm:prSet presAssocID="{28F99C1F-53C7-4F5E-AA25-5F6FF2B1600C}" presName="sp" presStyleCnt="0"/>
      <dgm:spPr/>
    </dgm:pt>
    <dgm:pt modelId="{FBD69036-9D31-4CA9-9763-9C4FA0039E02}" type="pres">
      <dgm:prSet presAssocID="{1DE995D1-B724-4986-89A7-DD1AD9E2CB4D}" presName="linNode" presStyleCnt="0"/>
      <dgm:spPr/>
    </dgm:pt>
    <dgm:pt modelId="{45A24454-A90C-4182-8704-74691F0071C9}" type="pres">
      <dgm:prSet presAssocID="{1DE995D1-B724-4986-89A7-DD1AD9E2CB4D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20977BEA-71B2-4FD7-A1F2-A5518F7E473F}" type="pres">
      <dgm:prSet presAssocID="{1DE995D1-B724-4986-89A7-DD1AD9E2CB4D}" presName="descendantText" presStyleLbl="alignAccFollowNode1" presStyleIdx="2" presStyleCnt="9">
        <dgm:presLayoutVars>
          <dgm:bulletEnabled val="1"/>
        </dgm:presLayoutVars>
      </dgm:prSet>
      <dgm:spPr/>
    </dgm:pt>
    <dgm:pt modelId="{7EF4F5EC-AA90-46E1-8F2D-363474BEF87F}" type="pres">
      <dgm:prSet presAssocID="{D4F5BB97-A697-4709-867D-3E64DE7853E8}" presName="sp" presStyleCnt="0"/>
      <dgm:spPr/>
    </dgm:pt>
    <dgm:pt modelId="{8797A5AC-854D-47D9-8593-235DF908D8BD}" type="pres">
      <dgm:prSet presAssocID="{3628D4F0-D32F-4A7E-8C20-0973B4A5374A}" presName="linNode" presStyleCnt="0"/>
      <dgm:spPr/>
    </dgm:pt>
    <dgm:pt modelId="{B7B480C5-5D37-477E-A8FD-0E1AF91F50F4}" type="pres">
      <dgm:prSet presAssocID="{3628D4F0-D32F-4A7E-8C20-0973B4A5374A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C5282523-B289-4AF5-A362-0950E16C7C47}" type="pres">
      <dgm:prSet presAssocID="{3628D4F0-D32F-4A7E-8C20-0973B4A5374A}" presName="descendantText" presStyleLbl="alignAccFollowNode1" presStyleIdx="3" presStyleCnt="9">
        <dgm:presLayoutVars>
          <dgm:bulletEnabled val="1"/>
        </dgm:presLayoutVars>
      </dgm:prSet>
      <dgm:spPr/>
    </dgm:pt>
    <dgm:pt modelId="{F483A0FA-4EC9-45E4-A292-E75302F0C280}" type="pres">
      <dgm:prSet presAssocID="{1BB248D0-AE10-4755-A77B-EC7628DDAF6C}" presName="sp" presStyleCnt="0"/>
      <dgm:spPr/>
    </dgm:pt>
    <dgm:pt modelId="{230D474D-3EB3-4A34-9BC1-7172440E4E8B}" type="pres">
      <dgm:prSet presAssocID="{C98B7170-18C1-4A50-97FC-D4C9E33216A3}" presName="linNode" presStyleCnt="0"/>
      <dgm:spPr/>
    </dgm:pt>
    <dgm:pt modelId="{223A79F2-A932-4BA3-9829-FFD3467B6E2A}" type="pres">
      <dgm:prSet presAssocID="{C98B7170-18C1-4A50-97FC-D4C9E33216A3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458F8433-DBFA-42C5-8FD5-E988902EBA9E}" type="pres">
      <dgm:prSet presAssocID="{C98B7170-18C1-4A50-97FC-D4C9E33216A3}" presName="descendantText" presStyleLbl="alignAccFollowNode1" presStyleIdx="4" presStyleCnt="9">
        <dgm:presLayoutVars>
          <dgm:bulletEnabled val="1"/>
        </dgm:presLayoutVars>
      </dgm:prSet>
      <dgm:spPr/>
    </dgm:pt>
    <dgm:pt modelId="{5CB22EF8-9E65-4B55-938C-6612B004B819}" type="pres">
      <dgm:prSet presAssocID="{630F4459-AEEC-4412-8AC8-67B3620E56EA}" presName="sp" presStyleCnt="0"/>
      <dgm:spPr/>
    </dgm:pt>
    <dgm:pt modelId="{A4D8A3A0-DB1E-47DB-9FC4-DEE4695D3DBB}" type="pres">
      <dgm:prSet presAssocID="{A895FEBD-B269-46CC-94E9-D88F0FA1C396}" presName="linNode" presStyleCnt="0"/>
      <dgm:spPr/>
    </dgm:pt>
    <dgm:pt modelId="{45126BDE-2D64-431D-8248-EDD43D25F50B}" type="pres">
      <dgm:prSet presAssocID="{A895FEBD-B269-46CC-94E9-D88F0FA1C396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3AC2505E-3F43-49CB-91E2-CB1A740F1BE9}" type="pres">
      <dgm:prSet presAssocID="{A895FEBD-B269-46CC-94E9-D88F0FA1C396}" presName="descendantText" presStyleLbl="alignAccFollowNode1" presStyleIdx="5" presStyleCnt="9">
        <dgm:presLayoutVars>
          <dgm:bulletEnabled val="1"/>
        </dgm:presLayoutVars>
      </dgm:prSet>
      <dgm:spPr/>
    </dgm:pt>
    <dgm:pt modelId="{54FDF3AA-D809-4D7F-B470-389C4AE257D9}" type="pres">
      <dgm:prSet presAssocID="{A02C9DA9-BC6C-40F6-8408-9152F06BDAEE}" presName="sp" presStyleCnt="0"/>
      <dgm:spPr/>
    </dgm:pt>
    <dgm:pt modelId="{BAD4770C-A579-40DF-B3A6-035B2645238A}" type="pres">
      <dgm:prSet presAssocID="{253EAA73-DDFA-4B7A-A75D-36D395C1508B}" presName="linNode" presStyleCnt="0"/>
      <dgm:spPr/>
    </dgm:pt>
    <dgm:pt modelId="{64F972F8-30E8-47A0-BAEA-4BF47EB0BACB}" type="pres">
      <dgm:prSet presAssocID="{253EAA73-DDFA-4B7A-A75D-36D395C1508B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0BF44A2A-69A1-4246-86F5-8590847802E5}" type="pres">
      <dgm:prSet presAssocID="{253EAA73-DDFA-4B7A-A75D-36D395C1508B}" presName="descendantText" presStyleLbl="alignAccFollowNode1" presStyleIdx="6" presStyleCnt="9">
        <dgm:presLayoutVars>
          <dgm:bulletEnabled val="1"/>
        </dgm:presLayoutVars>
      </dgm:prSet>
      <dgm:spPr/>
    </dgm:pt>
    <dgm:pt modelId="{8037E108-B331-4362-9E15-1A823DA586A6}" type="pres">
      <dgm:prSet presAssocID="{F89B5914-0E02-46DB-A823-3294A9143216}" presName="sp" presStyleCnt="0"/>
      <dgm:spPr/>
    </dgm:pt>
    <dgm:pt modelId="{22F343BC-2DC3-46A3-B6C8-697346CCDAD0}" type="pres">
      <dgm:prSet presAssocID="{9D014C8B-E9F2-4917-AC32-D761F966566C}" presName="linNode" presStyleCnt="0"/>
      <dgm:spPr/>
    </dgm:pt>
    <dgm:pt modelId="{39F656D4-D13D-467A-845E-0E3B0F6E2542}" type="pres">
      <dgm:prSet presAssocID="{9D014C8B-E9F2-4917-AC32-D761F966566C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A5046D83-0207-45DE-8DA6-EECB54C2D826}" type="pres">
      <dgm:prSet presAssocID="{9D014C8B-E9F2-4917-AC32-D761F966566C}" presName="descendantText" presStyleLbl="alignAccFollowNode1" presStyleIdx="7" presStyleCnt="9">
        <dgm:presLayoutVars>
          <dgm:bulletEnabled val="1"/>
        </dgm:presLayoutVars>
      </dgm:prSet>
      <dgm:spPr/>
    </dgm:pt>
    <dgm:pt modelId="{42634537-4456-400F-9C39-81E7D9DE5803}" type="pres">
      <dgm:prSet presAssocID="{BC601466-E2F6-46B9-9A3B-D7CE0324EC1B}" presName="sp" presStyleCnt="0"/>
      <dgm:spPr/>
    </dgm:pt>
    <dgm:pt modelId="{F77EE70C-3844-4F91-88DF-D20892EF5E8E}" type="pres">
      <dgm:prSet presAssocID="{D800A4A6-8C10-49B6-BACC-CF2E4647DA23}" presName="linNode" presStyleCnt="0"/>
      <dgm:spPr/>
    </dgm:pt>
    <dgm:pt modelId="{2FAD4F9E-55E9-4AB9-8C14-7AC4395F0755}" type="pres">
      <dgm:prSet presAssocID="{D800A4A6-8C10-49B6-BACC-CF2E4647DA23}" presName="parentText" presStyleLbl="node1" presStyleIdx="8" presStyleCnt="9">
        <dgm:presLayoutVars>
          <dgm:chMax val="1"/>
          <dgm:bulletEnabled val="1"/>
        </dgm:presLayoutVars>
      </dgm:prSet>
      <dgm:spPr/>
    </dgm:pt>
    <dgm:pt modelId="{69AB94ED-913A-4B5F-A79A-E54F6CBE2C73}" type="pres">
      <dgm:prSet presAssocID="{D800A4A6-8C10-49B6-BACC-CF2E4647DA23}" presName="descendantText" presStyleLbl="alignAccFollowNode1" presStyleIdx="8" presStyleCnt="9">
        <dgm:presLayoutVars>
          <dgm:bulletEnabled val="1"/>
        </dgm:presLayoutVars>
      </dgm:prSet>
      <dgm:spPr/>
    </dgm:pt>
  </dgm:ptLst>
  <dgm:cxnLst>
    <dgm:cxn modelId="{0B246809-001A-42E5-8D02-E60516F8AFA7}" srcId="{9D014C8B-E9F2-4917-AC32-D761F966566C}" destId="{5F72F9D0-91BA-408E-A20F-86E97D197B9F}" srcOrd="0" destOrd="0" parTransId="{A6FAF003-0BF0-4922-84CD-144018B2404D}" sibTransId="{EC13A8AD-80BE-43D0-AB48-96CBE528817F}"/>
    <dgm:cxn modelId="{A0BAE209-20FC-4799-8AF5-029EF3CD808C}" type="presOf" srcId="{1DE995D1-B724-4986-89A7-DD1AD9E2CB4D}" destId="{45A24454-A90C-4182-8704-74691F0071C9}" srcOrd="0" destOrd="0" presId="urn:microsoft.com/office/officeart/2005/8/layout/vList5"/>
    <dgm:cxn modelId="{0C815C0A-3EDF-4A8C-B3D9-411E6B791E11}" srcId="{B4AB4320-DF8D-4CC2-929D-37425795281C}" destId="{462D7957-81A1-413C-8E73-F8CFD8E08D3C}" srcOrd="0" destOrd="0" parTransId="{7E245FF3-9FF4-44D3-B11F-C5F8A62F8864}" sibTransId="{79D0C39F-36BE-4553-B81F-50F38886DD5B}"/>
    <dgm:cxn modelId="{4F002511-3F68-4E24-A729-74BD851D7265}" type="presOf" srcId="{876C016B-9873-4ACE-A679-8ED252FCDAF6}" destId="{458F8433-DBFA-42C5-8FD5-E988902EBA9E}" srcOrd="0" destOrd="0" presId="urn:microsoft.com/office/officeart/2005/8/layout/vList5"/>
    <dgm:cxn modelId="{B7FAA115-C5A2-435E-A143-287379F664C1}" type="presOf" srcId="{4095ED49-BAFD-4683-AB57-6F413F515CCD}" destId="{C5282523-B289-4AF5-A362-0950E16C7C47}" srcOrd="0" destOrd="0" presId="urn:microsoft.com/office/officeart/2005/8/layout/vList5"/>
    <dgm:cxn modelId="{BF0BAE17-B7C7-4B4B-A3CE-5D5916A3D999}" srcId="{D800A4A6-8C10-49B6-BACC-CF2E4647DA23}" destId="{C6828F1E-2438-4F5E-A757-39B7BA460911}" srcOrd="0" destOrd="0" parTransId="{B60988D0-842C-4163-8018-BEA8A11C4CF7}" sibTransId="{7141B10E-A641-43C4-B029-419553570794}"/>
    <dgm:cxn modelId="{22FDEE2C-0728-4D5C-AEE5-D904E8A964DD}" srcId="{D1BEB47C-4441-4416-A7EA-8F95EED31C80}" destId="{BA09E6D2-E0BF-4879-B91B-E2C5AF0530C8}" srcOrd="0" destOrd="0" parTransId="{7A61123A-638C-4E87-AA37-13AF449CA80F}" sibTransId="{7E6D9AF9-2F66-44C5-9D64-61E4E8FBE13C}"/>
    <dgm:cxn modelId="{D0F99531-D1A4-436D-9112-CC085D67A156}" type="presOf" srcId="{97514F1A-18C2-43C5-8650-C8560B2538B5}" destId="{0BF44A2A-69A1-4246-86F5-8590847802E5}" srcOrd="0" destOrd="0" presId="urn:microsoft.com/office/officeart/2005/8/layout/vList5"/>
    <dgm:cxn modelId="{04BA593E-7F37-4D01-90A6-8972841B3107}" srcId="{D1BEB47C-4441-4416-A7EA-8F95EED31C80}" destId="{C98B7170-18C1-4A50-97FC-D4C9E33216A3}" srcOrd="4" destOrd="0" parTransId="{19C072CA-691B-4157-86DD-6DEA12E9C011}" sibTransId="{630F4459-AEEC-4412-8AC8-67B3620E56EA}"/>
    <dgm:cxn modelId="{3DB2505B-0C5C-41D7-A223-9A4C046D1975}" srcId="{D1BEB47C-4441-4416-A7EA-8F95EED31C80}" destId="{A895FEBD-B269-46CC-94E9-D88F0FA1C396}" srcOrd="5" destOrd="0" parTransId="{ECFE3846-43F5-48ED-B478-20E318F8DB25}" sibTransId="{A02C9DA9-BC6C-40F6-8408-9152F06BDAEE}"/>
    <dgm:cxn modelId="{340A8541-2AB7-43BC-83D7-A846859A16B3}" type="presOf" srcId="{5F72F9D0-91BA-408E-A20F-86E97D197B9F}" destId="{A5046D83-0207-45DE-8DA6-EECB54C2D826}" srcOrd="0" destOrd="0" presId="urn:microsoft.com/office/officeart/2005/8/layout/vList5"/>
    <dgm:cxn modelId="{1A66BE64-11E4-4789-A3BB-D02F41E12A6F}" srcId="{BA09E6D2-E0BF-4879-B91B-E2C5AF0530C8}" destId="{C2DB156F-3305-42BC-9642-89DF0B66248C}" srcOrd="0" destOrd="0" parTransId="{427E0B3E-1BEB-4E3F-9D7F-A7C27BD86D1D}" sibTransId="{E72ADAB8-F3BB-4354-82F5-83DEF9160EC1}"/>
    <dgm:cxn modelId="{B22A006A-C4D0-4FE3-A745-9CC5B7E82A89}" type="presOf" srcId="{C2DB156F-3305-42BC-9642-89DF0B66248C}" destId="{F391580D-33D3-4499-88A8-7F3F54E73038}" srcOrd="0" destOrd="0" presId="urn:microsoft.com/office/officeart/2005/8/layout/vList5"/>
    <dgm:cxn modelId="{358F4F4A-DBAB-43E0-A0C4-22AE62981A98}" type="presOf" srcId="{B4AB4320-DF8D-4CC2-929D-37425795281C}" destId="{AD473E26-2C87-4DE3-A467-7C9B388A02E6}" srcOrd="0" destOrd="0" presId="urn:microsoft.com/office/officeart/2005/8/layout/vList5"/>
    <dgm:cxn modelId="{7C93D64B-7FC8-4253-9D8E-223B5730D693}" type="presOf" srcId="{A895FEBD-B269-46CC-94E9-D88F0FA1C396}" destId="{45126BDE-2D64-431D-8248-EDD43D25F50B}" srcOrd="0" destOrd="0" presId="urn:microsoft.com/office/officeart/2005/8/layout/vList5"/>
    <dgm:cxn modelId="{73F8936E-5CFE-4BEC-ACB6-779AA9C88A1F}" srcId="{3628D4F0-D32F-4A7E-8C20-0973B4A5374A}" destId="{4095ED49-BAFD-4683-AB57-6F413F515CCD}" srcOrd="0" destOrd="0" parTransId="{2EF5494E-7434-4D41-AC90-4D7EFE321419}" sibTransId="{74982283-3D97-461D-AF6A-184360DD59FA}"/>
    <dgm:cxn modelId="{7DBE456F-AAED-4592-8C2B-D096B7563CFF}" type="presOf" srcId="{3628D4F0-D32F-4A7E-8C20-0973B4A5374A}" destId="{B7B480C5-5D37-477E-A8FD-0E1AF91F50F4}" srcOrd="0" destOrd="0" presId="urn:microsoft.com/office/officeart/2005/8/layout/vList5"/>
    <dgm:cxn modelId="{21F3697C-0383-4AE4-B987-39889F577EF0}" srcId="{D1BEB47C-4441-4416-A7EA-8F95EED31C80}" destId="{B4AB4320-DF8D-4CC2-929D-37425795281C}" srcOrd="1" destOrd="0" parTransId="{5966C58C-A4C8-421C-891B-2F85B52317BB}" sibTransId="{28F99C1F-53C7-4F5E-AA25-5F6FF2B1600C}"/>
    <dgm:cxn modelId="{52ED738B-23DF-47F1-832C-48C604E3CEAB}" srcId="{D1BEB47C-4441-4416-A7EA-8F95EED31C80}" destId="{9D014C8B-E9F2-4917-AC32-D761F966566C}" srcOrd="7" destOrd="0" parTransId="{F4994FF9-C806-46F1-A6A3-87EB9EFFC55B}" sibTransId="{BC601466-E2F6-46B9-9A3B-D7CE0324EC1B}"/>
    <dgm:cxn modelId="{3AC51593-EAA2-40C5-9638-FE1C426E38FB}" type="presOf" srcId="{14B9F279-E0DA-4A58-87C0-9A537CFA47A1}" destId="{20977BEA-71B2-4FD7-A1F2-A5518F7E473F}" srcOrd="0" destOrd="0" presId="urn:microsoft.com/office/officeart/2005/8/layout/vList5"/>
    <dgm:cxn modelId="{1B2C5294-5421-4E2D-947E-21663D1DFAFA}" srcId="{D1BEB47C-4441-4416-A7EA-8F95EED31C80}" destId="{1DE995D1-B724-4986-89A7-DD1AD9E2CB4D}" srcOrd="2" destOrd="0" parTransId="{C699CE69-9432-4064-BFE6-430C0F9FAB50}" sibTransId="{D4F5BB97-A697-4709-867D-3E64DE7853E8}"/>
    <dgm:cxn modelId="{FA7D019E-511C-429D-9327-7C2A9C3F7F1B}" type="presOf" srcId="{C6828F1E-2438-4F5E-A757-39B7BA460911}" destId="{69AB94ED-913A-4B5F-A79A-E54F6CBE2C73}" srcOrd="0" destOrd="0" presId="urn:microsoft.com/office/officeart/2005/8/layout/vList5"/>
    <dgm:cxn modelId="{601501A4-E0AF-415D-943C-B10BE09797DF}" type="presOf" srcId="{462D7957-81A1-413C-8E73-F8CFD8E08D3C}" destId="{6AFAA430-C4DF-4B80-9977-28C7C3FCCBD4}" srcOrd="0" destOrd="0" presId="urn:microsoft.com/office/officeart/2005/8/layout/vList5"/>
    <dgm:cxn modelId="{5CA396B3-75F1-4C9A-8654-55C4E5C7D87F}" type="presOf" srcId="{D800A4A6-8C10-49B6-BACC-CF2E4647DA23}" destId="{2FAD4F9E-55E9-4AB9-8C14-7AC4395F0755}" srcOrd="0" destOrd="0" presId="urn:microsoft.com/office/officeart/2005/8/layout/vList5"/>
    <dgm:cxn modelId="{F98FC9C2-9150-4882-8A30-789769A2CEC2}" srcId="{1DE995D1-B724-4986-89A7-DD1AD9E2CB4D}" destId="{14B9F279-E0DA-4A58-87C0-9A537CFA47A1}" srcOrd="0" destOrd="0" parTransId="{17297C90-D3EF-4382-BED2-DA4BE5939587}" sibTransId="{0957FE20-EA08-452C-8F8C-D76FFAA6BF62}"/>
    <dgm:cxn modelId="{D85F2FCD-957B-42E4-B43C-081BF3EC561A}" type="presOf" srcId="{253EAA73-DDFA-4B7A-A75D-36D395C1508B}" destId="{64F972F8-30E8-47A0-BAEA-4BF47EB0BACB}" srcOrd="0" destOrd="0" presId="urn:microsoft.com/office/officeart/2005/8/layout/vList5"/>
    <dgm:cxn modelId="{C384EFCF-3D12-479E-9620-CD58654C597A}" srcId="{D1BEB47C-4441-4416-A7EA-8F95EED31C80}" destId="{3628D4F0-D32F-4A7E-8C20-0973B4A5374A}" srcOrd="3" destOrd="0" parTransId="{E85653C5-108B-4A5F-BDFD-5BCA22310C9F}" sibTransId="{1BB248D0-AE10-4755-A77B-EC7628DDAF6C}"/>
    <dgm:cxn modelId="{55011AD7-2B93-471A-80B4-AA65D2F9FCEC}" srcId="{D1BEB47C-4441-4416-A7EA-8F95EED31C80}" destId="{253EAA73-DDFA-4B7A-A75D-36D395C1508B}" srcOrd="6" destOrd="0" parTransId="{AFF432AB-1B01-434C-B251-1D0A1677330D}" sibTransId="{F89B5914-0E02-46DB-A823-3294A9143216}"/>
    <dgm:cxn modelId="{C3F694D9-1C27-4412-AA28-95645B093571}" type="presOf" srcId="{9D014C8B-E9F2-4917-AC32-D761F966566C}" destId="{39F656D4-D13D-467A-845E-0E3B0F6E2542}" srcOrd="0" destOrd="0" presId="urn:microsoft.com/office/officeart/2005/8/layout/vList5"/>
    <dgm:cxn modelId="{0E5357DD-D869-43AB-ADC3-A42A1542596B}" srcId="{D1BEB47C-4441-4416-A7EA-8F95EED31C80}" destId="{D800A4A6-8C10-49B6-BACC-CF2E4647DA23}" srcOrd="8" destOrd="0" parTransId="{A7901CBF-85EF-4565-89C3-BC2388D5BD70}" sibTransId="{7E1366A0-50AE-40AF-993A-BCCEAE3E95A6}"/>
    <dgm:cxn modelId="{1101B8DE-63DF-4334-8780-53C33AC31B4F}" type="presOf" srcId="{D1BEB47C-4441-4416-A7EA-8F95EED31C80}" destId="{88028AA3-8F0D-4105-B216-E7C884E29F38}" srcOrd="0" destOrd="0" presId="urn:microsoft.com/office/officeart/2005/8/layout/vList5"/>
    <dgm:cxn modelId="{5C9A8CE2-7AE3-49D9-A346-D4EB5E93CB39}" srcId="{C98B7170-18C1-4A50-97FC-D4C9E33216A3}" destId="{876C016B-9873-4ACE-A679-8ED252FCDAF6}" srcOrd="0" destOrd="0" parTransId="{8ABA9F22-0176-4AD7-9B04-9553A072D1FA}" sibTransId="{A6C0EB20-4BA8-4021-8C4B-60296A377FBE}"/>
    <dgm:cxn modelId="{FE6EBFEA-D0EC-4EB3-9B0D-A14FDD7E49BF}" type="presOf" srcId="{D9108511-E862-4AF5-8C73-3B2D5B4372DB}" destId="{3AC2505E-3F43-49CB-91E2-CB1A740F1BE9}" srcOrd="0" destOrd="0" presId="urn:microsoft.com/office/officeart/2005/8/layout/vList5"/>
    <dgm:cxn modelId="{D6E5F2EA-883E-48EF-BAF3-E2456B101E78}" type="presOf" srcId="{C98B7170-18C1-4A50-97FC-D4C9E33216A3}" destId="{223A79F2-A932-4BA3-9829-FFD3467B6E2A}" srcOrd="0" destOrd="0" presId="urn:microsoft.com/office/officeart/2005/8/layout/vList5"/>
    <dgm:cxn modelId="{088296F6-1F5D-41D9-9E6F-FE93D49DEFF5}" srcId="{253EAA73-DDFA-4B7A-A75D-36D395C1508B}" destId="{97514F1A-18C2-43C5-8650-C8560B2538B5}" srcOrd="0" destOrd="0" parTransId="{F079D360-5EB6-4B15-A08A-1735120350DF}" sibTransId="{866C87C6-EDA4-4CC6-8D2F-D530357EE255}"/>
    <dgm:cxn modelId="{2C477CF9-2794-4D58-A8D3-13050A5FFDAF}" type="presOf" srcId="{BA09E6D2-E0BF-4879-B91B-E2C5AF0530C8}" destId="{955E2A11-14B3-4CF3-8E7C-4600AF7343B4}" srcOrd="0" destOrd="0" presId="urn:microsoft.com/office/officeart/2005/8/layout/vList5"/>
    <dgm:cxn modelId="{B540BBFB-5E10-4446-AAEB-27559F02325A}" srcId="{A895FEBD-B269-46CC-94E9-D88F0FA1C396}" destId="{D9108511-E862-4AF5-8C73-3B2D5B4372DB}" srcOrd="0" destOrd="0" parTransId="{DCE58D78-60AE-4337-9130-82F89200E834}" sibTransId="{1156FB3B-18B6-4297-A53F-241AEF4710AC}"/>
    <dgm:cxn modelId="{13992A4A-DC5F-419A-8C7A-B72D0AAE91B5}" type="presParOf" srcId="{88028AA3-8F0D-4105-B216-E7C884E29F38}" destId="{9E62CDDB-C610-490D-B32E-A9BBE4DD54F7}" srcOrd="0" destOrd="0" presId="urn:microsoft.com/office/officeart/2005/8/layout/vList5"/>
    <dgm:cxn modelId="{2C188D4F-F90C-4BA3-84C6-7DAA90AF6697}" type="presParOf" srcId="{9E62CDDB-C610-490D-B32E-A9BBE4DD54F7}" destId="{955E2A11-14B3-4CF3-8E7C-4600AF7343B4}" srcOrd="0" destOrd="0" presId="urn:microsoft.com/office/officeart/2005/8/layout/vList5"/>
    <dgm:cxn modelId="{9E257396-E5DF-4C6E-9455-C77E6ECCAF08}" type="presParOf" srcId="{9E62CDDB-C610-490D-B32E-A9BBE4DD54F7}" destId="{F391580D-33D3-4499-88A8-7F3F54E73038}" srcOrd="1" destOrd="0" presId="urn:microsoft.com/office/officeart/2005/8/layout/vList5"/>
    <dgm:cxn modelId="{E03FD5AA-88B9-4FF2-9563-0B33A4DE05EA}" type="presParOf" srcId="{88028AA3-8F0D-4105-B216-E7C884E29F38}" destId="{E140BBDF-A105-4538-826A-69DAFFFA18BB}" srcOrd="1" destOrd="0" presId="urn:microsoft.com/office/officeart/2005/8/layout/vList5"/>
    <dgm:cxn modelId="{64072733-5962-4AC8-A25E-80EA5A4EF096}" type="presParOf" srcId="{88028AA3-8F0D-4105-B216-E7C884E29F38}" destId="{A1770053-34B0-4024-AC2F-06A20A8B1EB5}" srcOrd="2" destOrd="0" presId="urn:microsoft.com/office/officeart/2005/8/layout/vList5"/>
    <dgm:cxn modelId="{CBFBD4F9-C54E-40F4-A74C-6597847DC34D}" type="presParOf" srcId="{A1770053-34B0-4024-AC2F-06A20A8B1EB5}" destId="{AD473E26-2C87-4DE3-A467-7C9B388A02E6}" srcOrd="0" destOrd="0" presId="urn:microsoft.com/office/officeart/2005/8/layout/vList5"/>
    <dgm:cxn modelId="{3DD2A574-781F-4924-B2EC-6B4179380CC1}" type="presParOf" srcId="{A1770053-34B0-4024-AC2F-06A20A8B1EB5}" destId="{6AFAA430-C4DF-4B80-9977-28C7C3FCCBD4}" srcOrd="1" destOrd="0" presId="urn:microsoft.com/office/officeart/2005/8/layout/vList5"/>
    <dgm:cxn modelId="{C09BDDA0-FC06-477D-80A4-4C5EE3FD663C}" type="presParOf" srcId="{88028AA3-8F0D-4105-B216-E7C884E29F38}" destId="{2A7C76E9-100E-49E9-ADE0-183F5C0FEEEC}" srcOrd="3" destOrd="0" presId="urn:microsoft.com/office/officeart/2005/8/layout/vList5"/>
    <dgm:cxn modelId="{A6E5EC7B-BDB6-4B5F-A807-D8B23CCC4226}" type="presParOf" srcId="{88028AA3-8F0D-4105-B216-E7C884E29F38}" destId="{FBD69036-9D31-4CA9-9763-9C4FA0039E02}" srcOrd="4" destOrd="0" presId="urn:microsoft.com/office/officeart/2005/8/layout/vList5"/>
    <dgm:cxn modelId="{AF7899A0-A885-415A-88B5-FB3D5E83002B}" type="presParOf" srcId="{FBD69036-9D31-4CA9-9763-9C4FA0039E02}" destId="{45A24454-A90C-4182-8704-74691F0071C9}" srcOrd="0" destOrd="0" presId="urn:microsoft.com/office/officeart/2005/8/layout/vList5"/>
    <dgm:cxn modelId="{B7BAD2B8-0848-4501-8C62-FD08FB3E0F4D}" type="presParOf" srcId="{FBD69036-9D31-4CA9-9763-9C4FA0039E02}" destId="{20977BEA-71B2-4FD7-A1F2-A5518F7E473F}" srcOrd="1" destOrd="0" presId="urn:microsoft.com/office/officeart/2005/8/layout/vList5"/>
    <dgm:cxn modelId="{5A3AB600-34FE-4CCA-93E3-1D0F8A9EABEA}" type="presParOf" srcId="{88028AA3-8F0D-4105-B216-E7C884E29F38}" destId="{7EF4F5EC-AA90-46E1-8F2D-363474BEF87F}" srcOrd="5" destOrd="0" presId="urn:microsoft.com/office/officeart/2005/8/layout/vList5"/>
    <dgm:cxn modelId="{82743A4E-780D-4725-A795-94A7BB799E3E}" type="presParOf" srcId="{88028AA3-8F0D-4105-B216-E7C884E29F38}" destId="{8797A5AC-854D-47D9-8593-235DF908D8BD}" srcOrd="6" destOrd="0" presId="urn:microsoft.com/office/officeart/2005/8/layout/vList5"/>
    <dgm:cxn modelId="{8918624E-B4CA-4CB9-B328-1510A2468E31}" type="presParOf" srcId="{8797A5AC-854D-47D9-8593-235DF908D8BD}" destId="{B7B480C5-5D37-477E-A8FD-0E1AF91F50F4}" srcOrd="0" destOrd="0" presId="urn:microsoft.com/office/officeart/2005/8/layout/vList5"/>
    <dgm:cxn modelId="{FBD64870-B5A2-481A-94E3-341AFB2AA82A}" type="presParOf" srcId="{8797A5AC-854D-47D9-8593-235DF908D8BD}" destId="{C5282523-B289-4AF5-A362-0950E16C7C47}" srcOrd="1" destOrd="0" presId="urn:microsoft.com/office/officeart/2005/8/layout/vList5"/>
    <dgm:cxn modelId="{6F33D44D-C2B7-49C1-A6CC-600D8F29EEFD}" type="presParOf" srcId="{88028AA3-8F0D-4105-B216-E7C884E29F38}" destId="{F483A0FA-4EC9-45E4-A292-E75302F0C280}" srcOrd="7" destOrd="0" presId="urn:microsoft.com/office/officeart/2005/8/layout/vList5"/>
    <dgm:cxn modelId="{BCC433B0-2002-4A51-97DB-E83E23C25EFA}" type="presParOf" srcId="{88028AA3-8F0D-4105-B216-E7C884E29F38}" destId="{230D474D-3EB3-4A34-9BC1-7172440E4E8B}" srcOrd="8" destOrd="0" presId="urn:microsoft.com/office/officeart/2005/8/layout/vList5"/>
    <dgm:cxn modelId="{035B35D9-3378-4045-8F88-3B0B58B07131}" type="presParOf" srcId="{230D474D-3EB3-4A34-9BC1-7172440E4E8B}" destId="{223A79F2-A932-4BA3-9829-FFD3467B6E2A}" srcOrd="0" destOrd="0" presId="urn:microsoft.com/office/officeart/2005/8/layout/vList5"/>
    <dgm:cxn modelId="{83D617F7-E273-4DD6-AB4B-5681E0E7E32F}" type="presParOf" srcId="{230D474D-3EB3-4A34-9BC1-7172440E4E8B}" destId="{458F8433-DBFA-42C5-8FD5-E988902EBA9E}" srcOrd="1" destOrd="0" presId="urn:microsoft.com/office/officeart/2005/8/layout/vList5"/>
    <dgm:cxn modelId="{2703F920-F126-4A93-AC11-D11B582A4D24}" type="presParOf" srcId="{88028AA3-8F0D-4105-B216-E7C884E29F38}" destId="{5CB22EF8-9E65-4B55-938C-6612B004B819}" srcOrd="9" destOrd="0" presId="urn:microsoft.com/office/officeart/2005/8/layout/vList5"/>
    <dgm:cxn modelId="{F7600968-69F5-4DF0-9CC4-5079A74FB8D4}" type="presParOf" srcId="{88028AA3-8F0D-4105-B216-E7C884E29F38}" destId="{A4D8A3A0-DB1E-47DB-9FC4-DEE4695D3DBB}" srcOrd="10" destOrd="0" presId="urn:microsoft.com/office/officeart/2005/8/layout/vList5"/>
    <dgm:cxn modelId="{CDDA4956-D6D2-48A2-9F2E-48172CCA4636}" type="presParOf" srcId="{A4D8A3A0-DB1E-47DB-9FC4-DEE4695D3DBB}" destId="{45126BDE-2D64-431D-8248-EDD43D25F50B}" srcOrd="0" destOrd="0" presId="urn:microsoft.com/office/officeart/2005/8/layout/vList5"/>
    <dgm:cxn modelId="{9EF08404-4D0B-4677-87C5-B054E01901FC}" type="presParOf" srcId="{A4D8A3A0-DB1E-47DB-9FC4-DEE4695D3DBB}" destId="{3AC2505E-3F43-49CB-91E2-CB1A740F1BE9}" srcOrd="1" destOrd="0" presId="urn:microsoft.com/office/officeart/2005/8/layout/vList5"/>
    <dgm:cxn modelId="{EE088446-EA74-4548-8C11-998D35540849}" type="presParOf" srcId="{88028AA3-8F0D-4105-B216-E7C884E29F38}" destId="{54FDF3AA-D809-4D7F-B470-389C4AE257D9}" srcOrd="11" destOrd="0" presId="urn:microsoft.com/office/officeart/2005/8/layout/vList5"/>
    <dgm:cxn modelId="{D084FFF0-D0A3-457F-9B34-5336D82A2474}" type="presParOf" srcId="{88028AA3-8F0D-4105-B216-E7C884E29F38}" destId="{BAD4770C-A579-40DF-B3A6-035B2645238A}" srcOrd="12" destOrd="0" presId="urn:microsoft.com/office/officeart/2005/8/layout/vList5"/>
    <dgm:cxn modelId="{ADDA1C8D-B94A-4663-9FB6-B603BBCECFA4}" type="presParOf" srcId="{BAD4770C-A579-40DF-B3A6-035B2645238A}" destId="{64F972F8-30E8-47A0-BAEA-4BF47EB0BACB}" srcOrd="0" destOrd="0" presId="urn:microsoft.com/office/officeart/2005/8/layout/vList5"/>
    <dgm:cxn modelId="{18965511-5B85-40EC-B577-A2969C622544}" type="presParOf" srcId="{BAD4770C-A579-40DF-B3A6-035B2645238A}" destId="{0BF44A2A-69A1-4246-86F5-8590847802E5}" srcOrd="1" destOrd="0" presId="urn:microsoft.com/office/officeart/2005/8/layout/vList5"/>
    <dgm:cxn modelId="{3C71F187-39E8-4B59-8F91-7DDE4097E1ED}" type="presParOf" srcId="{88028AA3-8F0D-4105-B216-E7C884E29F38}" destId="{8037E108-B331-4362-9E15-1A823DA586A6}" srcOrd="13" destOrd="0" presId="urn:microsoft.com/office/officeart/2005/8/layout/vList5"/>
    <dgm:cxn modelId="{C6794EB2-842F-4C01-A8C2-316872E5FB01}" type="presParOf" srcId="{88028AA3-8F0D-4105-B216-E7C884E29F38}" destId="{22F343BC-2DC3-46A3-B6C8-697346CCDAD0}" srcOrd="14" destOrd="0" presId="urn:microsoft.com/office/officeart/2005/8/layout/vList5"/>
    <dgm:cxn modelId="{CBEBF5FA-CF58-4E92-8FEB-FD65A981E45D}" type="presParOf" srcId="{22F343BC-2DC3-46A3-B6C8-697346CCDAD0}" destId="{39F656D4-D13D-467A-845E-0E3B0F6E2542}" srcOrd="0" destOrd="0" presId="urn:microsoft.com/office/officeart/2005/8/layout/vList5"/>
    <dgm:cxn modelId="{CD8BCCA2-336E-4F94-AE81-2CCF042DAC74}" type="presParOf" srcId="{22F343BC-2DC3-46A3-B6C8-697346CCDAD0}" destId="{A5046D83-0207-45DE-8DA6-EECB54C2D826}" srcOrd="1" destOrd="0" presId="urn:microsoft.com/office/officeart/2005/8/layout/vList5"/>
    <dgm:cxn modelId="{B22D3592-5D76-4659-AFC1-50FB5927D4C7}" type="presParOf" srcId="{88028AA3-8F0D-4105-B216-E7C884E29F38}" destId="{42634537-4456-400F-9C39-81E7D9DE5803}" srcOrd="15" destOrd="0" presId="urn:microsoft.com/office/officeart/2005/8/layout/vList5"/>
    <dgm:cxn modelId="{66147B1D-F663-4F83-AACE-34FDE5D1D922}" type="presParOf" srcId="{88028AA3-8F0D-4105-B216-E7C884E29F38}" destId="{F77EE70C-3844-4F91-88DF-D20892EF5E8E}" srcOrd="16" destOrd="0" presId="urn:microsoft.com/office/officeart/2005/8/layout/vList5"/>
    <dgm:cxn modelId="{EB4FBCA1-B6B5-4A92-8D1B-2AAF6DDB8913}" type="presParOf" srcId="{F77EE70C-3844-4F91-88DF-D20892EF5E8E}" destId="{2FAD4F9E-55E9-4AB9-8C14-7AC4395F0755}" srcOrd="0" destOrd="0" presId="urn:microsoft.com/office/officeart/2005/8/layout/vList5"/>
    <dgm:cxn modelId="{31ADC444-1B00-4276-9CC7-6670FD3F92A9}" type="presParOf" srcId="{F77EE70C-3844-4F91-88DF-D20892EF5E8E}" destId="{69AB94ED-913A-4B5F-A79A-E54F6CBE2C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1580D-33D3-4499-88A8-7F3F54E73038}">
      <dsp:nvSpPr>
        <dsp:cNvPr id="0" name=""/>
        <dsp:cNvSpPr/>
      </dsp:nvSpPr>
      <dsp:spPr>
        <a:xfrm rot="5400000">
          <a:off x="6965548" y="-3132446"/>
          <a:ext cx="370118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A logical container used to manage and organize your Azure resources. It represents a billing unit for the resources that are used</a:t>
          </a:r>
          <a:endParaRPr lang="en-US" sz="1000" kern="1200"/>
        </a:p>
      </dsp:txBody>
      <dsp:txXfrm rot="-5400000">
        <a:off x="3785615" y="65555"/>
        <a:ext cx="6711916" cy="333982"/>
      </dsp:txXfrm>
    </dsp:sp>
    <dsp:sp modelId="{955E2A11-14B3-4CF3-8E7C-4600AF7343B4}">
      <dsp:nvSpPr>
        <dsp:cNvPr id="0" name=""/>
        <dsp:cNvSpPr/>
      </dsp:nvSpPr>
      <dsp:spPr>
        <a:xfrm>
          <a:off x="0" y="1221"/>
          <a:ext cx="3785616" cy="4626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Azure Subscription</a:t>
          </a:r>
        </a:p>
      </dsp:txBody>
      <dsp:txXfrm>
        <a:off x="22585" y="23806"/>
        <a:ext cx="3740446" cy="417478"/>
      </dsp:txXfrm>
    </dsp:sp>
    <dsp:sp modelId="{6AFAA430-C4DF-4B80-9977-28C7C3FCCBD4}">
      <dsp:nvSpPr>
        <dsp:cNvPr id="0" name=""/>
        <dsp:cNvSpPr/>
      </dsp:nvSpPr>
      <dsp:spPr>
        <a:xfrm rot="5400000">
          <a:off x="6965548" y="-2646665"/>
          <a:ext cx="370118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A command-line tool used to manage Azure resources. It allows you to interact with Azure services, including creating and managing resources like ACR, ACI, and more, directly from your terminal.</a:t>
          </a:r>
          <a:endParaRPr lang="en-US" sz="1000" kern="1200"/>
        </a:p>
      </dsp:txBody>
      <dsp:txXfrm rot="-5400000">
        <a:off x="3785615" y="551336"/>
        <a:ext cx="6711916" cy="333982"/>
      </dsp:txXfrm>
    </dsp:sp>
    <dsp:sp modelId="{AD473E26-2C87-4DE3-A467-7C9B388A02E6}">
      <dsp:nvSpPr>
        <dsp:cNvPr id="0" name=""/>
        <dsp:cNvSpPr/>
      </dsp:nvSpPr>
      <dsp:spPr>
        <a:xfrm>
          <a:off x="0" y="487002"/>
          <a:ext cx="3785616" cy="4626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Azure CLI</a:t>
          </a:r>
        </a:p>
      </dsp:txBody>
      <dsp:txXfrm>
        <a:off x="22585" y="509587"/>
        <a:ext cx="3740446" cy="417478"/>
      </dsp:txXfrm>
    </dsp:sp>
    <dsp:sp modelId="{20977BEA-71B2-4FD7-A1F2-A5518F7E473F}">
      <dsp:nvSpPr>
        <dsp:cNvPr id="0" name=""/>
        <dsp:cNvSpPr/>
      </dsp:nvSpPr>
      <dsp:spPr>
        <a:xfrm rot="5400000">
          <a:off x="6965548" y="-2160884"/>
          <a:ext cx="370118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A web-based interface that allows you to interact with and manage Azure resources visually</a:t>
          </a:r>
          <a:endParaRPr lang="en-US" sz="1000" kern="1200"/>
        </a:p>
      </dsp:txBody>
      <dsp:txXfrm rot="-5400000">
        <a:off x="3785615" y="1037117"/>
        <a:ext cx="6711916" cy="333982"/>
      </dsp:txXfrm>
    </dsp:sp>
    <dsp:sp modelId="{45A24454-A90C-4182-8704-74691F0071C9}">
      <dsp:nvSpPr>
        <dsp:cNvPr id="0" name=""/>
        <dsp:cNvSpPr/>
      </dsp:nvSpPr>
      <dsp:spPr>
        <a:xfrm>
          <a:off x="0" y="972783"/>
          <a:ext cx="3785616" cy="4626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Azure Portal</a:t>
          </a:r>
          <a:endParaRPr lang="en-US" sz="2300" kern="1200"/>
        </a:p>
      </dsp:txBody>
      <dsp:txXfrm>
        <a:off x="22585" y="995368"/>
        <a:ext cx="3740446" cy="417478"/>
      </dsp:txXfrm>
    </dsp:sp>
    <dsp:sp modelId="{C5282523-B289-4AF5-A362-0950E16C7C47}">
      <dsp:nvSpPr>
        <dsp:cNvPr id="0" name=""/>
        <dsp:cNvSpPr/>
      </dsp:nvSpPr>
      <dsp:spPr>
        <a:xfrm rot="5400000">
          <a:off x="6965548" y="-1675103"/>
          <a:ext cx="370118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 logical entity that holds related resources in an Azure project</a:t>
          </a:r>
        </a:p>
      </dsp:txBody>
      <dsp:txXfrm rot="-5400000">
        <a:off x="3785615" y="1522898"/>
        <a:ext cx="6711916" cy="333982"/>
      </dsp:txXfrm>
    </dsp:sp>
    <dsp:sp modelId="{B7B480C5-5D37-477E-A8FD-0E1AF91F50F4}">
      <dsp:nvSpPr>
        <dsp:cNvPr id="0" name=""/>
        <dsp:cNvSpPr/>
      </dsp:nvSpPr>
      <dsp:spPr>
        <a:xfrm>
          <a:off x="0" y="1458564"/>
          <a:ext cx="3785616" cy="4626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Azure Resource Group</a:t>
          </a:r>
        </a:p>
      </dsp:txBody>
      <dsp:txXfrm>
        <a:off x="22585" y="1481149"/>
        <a:ext cx="3740446" cy="417478"/>
      </dsp:txXfrm>
    </dsp:sp>
    <dsp:sp modelId="{458F8433-DBFA-42C5-8FD5-E988902EBA9E}">
      <dsp:nvSpPr>
        <dsp:cNvPr id="0" name=""/>
        <dsp:cNvSpPr/>
      </dsp:nvSpPr>
      <dsp:spPr>
        <a:xfrm rot="5400000">
          <a:off x="6965548" y="-1189323"/>
          <a:ext cx="370118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 private registry for storing and managing Docker images</a:t>
          </a:r>
        </a:p>
      </dsp:txBody>
      <dsp:txXfrm rot="-5400000">
        <a:off x="3785615" y="2008678"/>
        <a:ext cx="6711916" cy="333982"/>
      </dsp:txXfrm>
    </dsp:sp>
    <dsp:sp modelId="{223A79F2-A932-4BA3-9829-FFD3467B6E2A}">
      <dsp:nvSpPr>
        <dsp:cNvPr id="0" name=""/>
        <dsp:cNvSpPr/>
      </dsp:nvSpPr>
      <dsp:spPr>
        <a:xfrm>
          <a:off x="0" y="1944344"/>
          <a:ext cx="3785616" cy="4626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Azure Container Registry</a:t>
          </a:r>
        </a:p>
      </dsp:txBody>
      <dsp:txXfrm>
        <a:off x="22585" y="1966929"/>
        <a:ext cx="3740446" cy="417478"/>
      </dsp:txXfrm>
    </dsp:sp>
    <dsp:sp modelId="{3AC2505E-3F43-49CB-91E2-CB1A740F1BE9}">
      <dsp:nvSpPr>
        <dsp:cNvPr id="0" name=""/>
        <dsp:cNvSpPr/>
      </dsp:nvSpPr>
      <dsp:spPr>
        <a:xfrm rot="5400000">
          <a:off x="6965548" y="-703542"/>
          <a:ext cx="370118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Defines the region and resource allocation for hosting the web app</a:t>
          </a:r>
          <a:endParaRPr lang="en-US" sz="1000" kern="1200" dirty="0"/>
        </a:p>
      </dsp:txBody>
      <dsp:txXfrm rot="-5400000">
        <a:off x="3785615" y="2494459"/>
        <a:ext cx="6711916" cy="333982"/>
      </dsp:txXfrm>
    </dsp:sp>
    <dsp:sp modelId="{45126BDE-2D64-431D-8248-EDD43D25F50B}">
      <dsp:nvSpPr>
        <dsp:cNvPr id="0" name=""/>
        <dsp:cNvSpPr/>
      </dsp:nvSpPr>
      <dsp:spPr>
        <a:xfrm>
          <a:off x="0" y="2430125"/>
          <a:ext cx="3785616" cy="4626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Azure App Service Plan</a:t>
          </a:r>
          <a:endParaRPr lang="en-US" sz="2300" kern="1200" dirty="0"/>
        </a:p>
      </dsp:txBody>
      <dsp:txXfrm>
        <a:off x="22585" y="2452710"/>
        <a:ext cx="3740446" cy="417478"/>
      </dsp:txXfrm>
    </dsp:sp>
    <dsp:sp modelId="{0BF44A2A-69A1-4246-86F5-8590847802E5}">
      <dsp:nvSpPr>
        <dsp:cNvPr id="0" name=""/>
        <dsp:cNvSpPr/>
      </dsp:nvSpPr>
      <dsp:spPr>
        <a:xfrm rot="5400000">
          <a:off x="6965548" y="-217761"/>
          <a:ext cx="370118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Platform-as-a-Service (PaaS) for hosting web apps</a:t>
          </a:r>
          <a:endParaRPr lang="en-US" sz="1000" kern="1200" dirty="0"/>
        </a:p>
      </dsp:txBody>
      <dsp:txXfrm rot="-5400000">
        <a:off x="3785615" y="2980240"/>
        <a:ext cx="6711916" cy="333982"/>
      </dsp:txXfrm>
    </dsp:sp>
    <dsp:sp modelId="{64F972F8-30E8-47A0-BAEA-4BF47EB0BACB}">
      <dsp:nvSpPr>
        <dsp:cNvPr id="0" name=""/>
        <dsp:cNvSpPr/>
      </dsp:nvSpPr>
      <dsp:spPr>
        <a:xfrm>
          <a:off x="0" y="2915906"/>
          <a:ext cx="3785616" cy="4626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Azure App Service (AAS)</a:t>
          </a:r>
          <a:endParaRPr lang="en-US" sz="2300" kern="1200" dirty="0"/>
        </a:p>
      </dsp:txBody>
      <dsp:txXfrm>
        <a:off x="22585" y="2938491"/>
        <a:ext cx="3740446" cy="417478"/>
      </dsp:txXfrm>
    </dsp:sp>
    <dsp:sp modelId="{A5046D83-0207-45DE-8DA6-EECB54C2D826}">
      <dsp:nvSpPr>
        <dsp:cNvPr id="0" name=""/>
        <dsp:cNvSpPr/>
      </dsp:nvSpPr>
      <dsp:spPr>
        <a:xfrm rot="5400000">
          <a:off x="6965548" y="268019"/>
          <a:ext cx="370118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Used for creating and managing the Service Principal for GitHub Actions authentication</a:t>
          </a:r>
          <a:endParaRPr lang="en-US" sz="1000" kern="1200" dirty="0"/>
        </a:p>
      </dsp:txBody>
      <dsp:txXfrm rot="-5400000">
        <a:off x="3785615" y="3466020"/>
        <a:ext cx="6711916" cy="333982"/>
      </dsp:txXfrm>
    </dsp:sp>
    <dsp:sp modelId="{39F656D4-D13D-467A-845E-0E3B0F6E2542}">
      <dsp:nvSpPr>
        <dsp:cNvPr id="0" name=""/>
        <dsp:cNvSpPr/>
      </dsp:nvSpPr>
      <dsp:spPr>
        <a:xfrm>
          <a:off x="0" y="3401687"/>
          <a:ext cx="3785616" cy="4626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Azure Active Directory (AD)</a:t>
          </a:r>
          <a:endParaRPr lang="en-US" sz="2300" kern="1200" dirty="0"/>
        </a:p>
      </dsp:txBody>
      <dsp:txXfrm>
        <a:off x="22585" y="3424272"/>
        <a:ext cx="3740446" cy="417478"/>
      </dsp:txXfrm>
    </dsp:sp>
    <dsp:sp modelId="{69AB94ED-913A-4B5F-A79A-E54F6CBE2C73}">
      <dsp:nvSpPr>
        <dsp:cNvPr id="0" name=""/>
        <dsp:cNvSpPr/>
      </dsp:nvSpPr>
      <dsp:spPr>
        <a:xfrm rot="5400000">
          <a:off x="6965548" y="753800"/>
          <a:ext cx="370118" cy="672998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An identity used by GitHub Actions for deploying the </a:t>
          </a:r>
          <a:r>
            <a:rPr lang="en-GB" sz="1000" kern="1200" dirty="0" err="1"/>
            <a:t>FastAPI</a:t>
          </a:r>
          <a:r>
            <a:rPr lang="en-GB" sz="1000" kern="1200" dirty="0"/>
            <a:t> app securely</a:t>
          </a:r>
          <a:endParaRPr lang="en-US" sz="1000" kern="1200" dirty="0"/>
        </a:p>
      </dsp:txBody>
      <dsp:txXfrm rot="-5400000">
        <a:off x="3785615" y="3951801"/>
        <a:ext cx="6711916" cy="333982"/>
      </dsp:txXfrm>
    </dsp:sp>
    <dsp:sp modelId="{2FAD4F9E-55E9-4AB9-8C14-7AC4395F0755}">
      <dsp:nvSpPr>
        <dsp:cNvPr id="0" name=""/>
        <dsp:cNvSpPr/>
      </dsp:nvSpPr>
      <dsp:spPr>
        <a:xfrm>
          <a:off x="0" y="3887467"/>
          <a:ext cx="3785616" cy="4626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Azure Service Principal</a:t>
          </a:r>
          <a:endParaRPr lang="en-US" sz="2300" kern="1200" dirty="0"/>
        </a:p>
      </dsp:txBody>
      <dsp:txXfrm>
        <a:off x="22585" y="3910052"/>
        <a:ext cx="3740446" cy="417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2170-15FA-4D76-0350-F28FD04FC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3F4AD-90D4-A891-D165-975CD4745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A12D-9B00-CDA1-34F1-8017546A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08-Dec-24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49334-9AEC-EBD3-5DED-37341B7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2ECF-4116-2415-08FA-0264F6A0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2A98-ADFA-CC0D-3AB2-FE1186ED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EF7DF-1DA6-B3F5-387A-37E06880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8359E-E49D-84F3-AD7D-54287A78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08-Dec-24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D1D2-9EFE-1EF8-AEEE-BE5650B9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0352-6297-E5C7-21D6-A60342F3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D2B54-7D42-0FBB-69F7-8849C07D0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07F4A-B2DF-1D20-4648-AB71E6F2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4ECC-FBAB-377E-02C1-CA02D24F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08-Dec-24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E37A-96BE-58DC-B434-F34067D2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C15D-B0AE-FD8C-BC72-762508FD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6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653C-CDD2-2937-9A8F-BFDA6D74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AE2C-5725-32E4-8B61-78FF71CE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179F3-38B6-B5E2-184F-C8ABB4CD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08-Dec-24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C8B1F-AD42-6D3B-C8B1-4FD05719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C9352-BB6C-6864-DC1D-389E808C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E439-3856-D8AD-8E4B-1112E344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7B2EF-F28B-5580-FDD4-EEFCD9615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C7175-340F-0044-9F0E-24BA3720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08-Dec-24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4C089-20D5-AF4C-CB51-448C4605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45F91-E800-92DF-DDA3-1D0B2511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6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D409-B358-4F17-E2FE-BE59FD66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82B3-15EF-FA2D-0F6F-14E5004CE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E49C-953A-CA82-CA35-834709646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0BA13-31A8-94DA-1E0B-6C7F6C31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08-Dec-24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12687-4A8E-707B-BA87-EDFE5127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9C1B4-8FB6-B67B-AF76-C5EF5823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6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CA20-4111-E850-8AFD-9B56CFB2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30C39-93BC-4E3A-90CC-7CEBD84A6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0E1EE-E0A7-86C8-5F44-33F6562CC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27A3F-CEB2-1773-0D85-2E13ADD25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12D3C-D575-4ABE-D986-63EA3474F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36D64-259C-8F16-364B-14D04A95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08-Dec-24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87977-FAF4-EBE6-8407-6D243B6B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B8A48-867F-DB19-AFB9-62E25B4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5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9E71-BBE0-9819-2103-772EA7FC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B59C3-CD83-C476-1D94-6E68EBA4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08-Dec-24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EE42C-B6DD-E16F-8B1A-811D83CA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C7953-BC2B-38EE-ADC1-28CC270E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654DC-0DC5-BA53-8DEB-F34C327B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08-Dec-24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980-E1FE-2749-045C-5C31B854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D3E25-6006-7884-382B-0B1E857B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7D0-9BFD-FA4A-EB1A-11D95E9C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75DC-42AE-77B0-533C-B283E0B1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50E57-421C-C861-7C73-55C16AA75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B0110-9616-F20C-9B30-3E46DE66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08-Dec-24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34D7-AAB3-2EEE-3AEF-F1D9A90E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DAE69-7D28-76D0-7D15-554AF62F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DE63-C186-D1EC-8D2E-FC5AA15B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34541-1105-B429-9999-D8E5AB5D3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A3205-1682-20FF-E703-0C58FC2D2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86544-50E6-5741-2E5E-6FCE48D4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FCF-27DD-4FC4-8700-71C6474E5E84}" type="datetimeFigureOut">
              <a:rPr lang="en-US" smtClean="0"/>
              <a:t>08-Dec-24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F971-5FF8-0681-D315-0E009222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B263-304C-F923-F06B-EE60E49C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3C1D0-DE26-B35F-E016-1C85E3AE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51932-2B70-0603-ECCA-77672FAC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DB465-747B-3FD3-E6F4-B9A28EA1B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0BFCF-27DD-4FC4-8700-71C6474E5E84}" type="datetimeFigureOut">
              <a:rPr lang="en-US" smtClean="0"/>
              <a:t>08-Dec-24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94085-2FB6-70E6-EA90-B8BD18288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9522C-E122-2951-241E-DF3B2C68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F9A3A-1C48-4E0F-850F-43DE93B2A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lue blocks and networks technology background">
            <a:extLst>
              <a:ext uri="{FF2B5EF4-FFF2-40B4-BE49-F238E27FC236}">
                <a16:creationId xmlns:a16="http://schemas.microsoft.com/office/drawing/2014/main" id="{DC3652E6-0F61-A91B-3CF8-F1EB919F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58" r="42667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9A363-1AEF-0698-5875-3368CCD0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Three ways of deploying ML models on Azure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F38413D-253B-9042-B4F8-04C24A90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Azure Container Instances (ACI)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For lightweight, single-container deployments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Azure App Service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For scalable web app or API hosting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Azure Kubernetes Service (AKS)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For large-scale, production-grade deployments requiring orchestration and scaling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7830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CDAC6-B20D-AAE4-9581-233F250D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/>
              <a:t>Comparison of the approaches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13558A-3E59-D80B-FE8F-907674AB7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604476"/>
              </p:ext>
            </p:extLst>
          </p:nvPr>
        </p:nvGraphicFramePr>
        <p:xfrm>
          <a:off x="1671353" y="1825625"/>
          <a:ext cx="8849295" cy="4351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642">
                  <a:extLst>
                    <a:ext uri="{9D8B030D-6E8A-4147-A177-3AD203B41FA5}">
                      <a16:colId xmlns:a16="http://schemas.microsoft.com/office/drawing/2014/main" val="1122698835"/>
                    </a:ext>
                  </a:extLst>
                </a:gridCol>
                <a:gridCol w="2936642">
                  <a:extLst>
                    <a:ext uri="{9D8B030D-6E8A-4147-A177-3AD203B41FA5}">
                      <a16:colId xmlns:a16="http://schemas.microsoft.com/office/drawing/2014/main" val="4189574275"/>
                    </a:ext>
                  </a:extLst>
                </a:gridCol>
                <a:gridCol w="2976011">
                  <a:extLst>
                    <a:ext uri="{9D8B030D-6E8A-4147-A177-3AD203B41FA5}">
                      <a16:colId xmlns:a16="http://schemas.microsoft.com/office/drawing/2014/main" val="4118895552"/>
                    </a:ext>
                  </a:extLst>
                </a:gridCol>
              </a:tblGrid>
              <a:tr h="337076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ACI deployment</a:t>
                      </a:r>
                    </a:p>
                  </a:txBody>
                  <a:tcPr marL="76608" marR="76608" marT="38304" marB="38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App Service deployment</a:t>
                      </a:r>
                    </a:p>
                  </a:txBody>
                  <a:tcPr marL="76608" marR="76608" marT="38304" marB="38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AKS deployment</a:t>
                      </a:r>
                    </a:p>
                  </a:txBody>
                  <a:tcPr marL="76608" marR="76608" marT="38304" marB="38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185872"/>
                  </a:ext>
                </a:extLst>
              </a:tr>
              <a:tr h="401426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Quick, lightweight deployments, testing, demos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Manual scaling, CI/CD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For persistence, use external services like Azure blob storage or SQL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No container orchestration</a:t>
                      </a:r>
                    </a:p>
                  </a:txBody>
                  <a:tcPr marL="76608" marR="76608" marT="38304" marB="38304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Production-ready apps, APIs, web apps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Autoscaling, built-in CI/CD with GitHub, Azure DevOps, Bitbucket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Built-in persistent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No container orchestration</a:t>
                      </a:r>
                    </a:p>
                  </a:txBody>
                  <a:tcPr marL="76608" marR="76608" marT="38304" marB="38304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Enterprise-grade apps, distributed systems, or highly available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Autoscaling of pods and clusters for performance optimization, built-in CI/CD with GitHub, Jenkins, Azure DevOps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Persistence via external services like Azure Disks, 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5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500">
                          <a:solidFill>
                            <a:schemeClr val="tx1"/>
                          </a:solidFill>
                        </a:rPr>
                        <a:t>Container orchestration – load-balancing, restart failed containers, scheduling</a:t>
                      </a:r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76608" marR="76608" marT="38304" marB="38304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07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19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7659A-B231-D4DE-400C-F4923D80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Lab 2: Deploy a </a:t>
            </a:r>
            <a:r>
              <a:rPr lang="en-GB" sz="4800" dirty="0" err="1">
                <a:solidFill>
                  <a:srgbClr val="FFFFFF"/>
                </a:solidFill>
              </a:rPr>
              <a:t>FastAPI</a:t>
            </a:r>
            <a:r>
              <a:rPr lang="en-GB" sz="4800" dirty="0">
                <a:solidFill>
                  <a:srgbClr val="FFFFFF"/>
                </a:solidFill>
              </a:rPr>
              <a:t> App on Azure App Service with CI/CD using GitHub Actions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1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83FDE-267C-71E8-434C-EBB5450086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 workflow: </a:t>
            </a:r>
            <a:r>
              <a:rPr lang="en-GB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 a </a:t>
            </a:r>
            <a:r>
              <a:rPr lang="en-GB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FastAPI</a:t>
            </a:r>
            <a:r>
              <a:rPr lang="en-GB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App to Azure App Service using CI/CD with GitHub Actions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40BD1E-FDFC-B38A-C6E6-6F5D5273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93" y="2231032"/>
            <a:ext cx="6663506" cy="23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7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6059-6AF8-3068-4AEE-0D517F9E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4E0A-D1D5-9B12-7928-48979D9F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sz="1000" dirty="0"/>
              <a:t>Initialize git using:</a:t>
            </a:r>
          </a:p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</a:rPr>
              <a:t>git </a:t>
            </a:r>
            <a:r>
              <a:rPr lang="en-GB" sz="1000" dirty="0" err="1">
                <a:solidFill>
                  <a:srgbClr val="FF0000"/>
                </a:solidFill>
              </a:rPr>
              <a:t>init</a:t>
            </a:r>
            <a:endParaRPr lang="en-GB" sz="10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000" dirty="0"/>
              <a:t>add the working </a:t>
            </a:r>
            <a:r>
              <a:rPr lang="en-GB" sz="1000" dirty="0" err="1"/>
              <a:t>dir</a:t>
            </a:r>
            <a:r>
              <a:rPr lang="en-GB" sz="1000" dirty="0"/>
              <a:t> to git’s safe list</a:t>
            </a:r>
          </a:p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</a:rPr>
              <a:t>git config --global --add </a:t>
            </a:r>
            <a:r>
              <a:rPr lang="en-GB" sz="1000" dirty="0" err="1">
                <a:solidFill>
                  <a:srgbClr val="FF0000"/>
                </a:solidFill>
              </a:rPr>
              <a:t>safe.directory</a:t>
            </a:r>
            <a:r>
              <a:rPr lang="en-GB" sz="1000" dirty="0">
                <a:solidFill>
                  <a:srgbClr val="FF0000"/>
                </a:solidFill>
              </a:rPr>
              <a:t> "D:/working/dir/full/ path”</a:t>
            </a:r>
          </a:p>
          <a:p>
            <a:pPr>
              <a:lnSpc>
                <a:spcPct val="120000"/>
              </a:lnSpc>
            </a:pPr>
            <a:r>
              <a:rPr lang="en-GB" sz="1000" dirty="0"/>
              <a:t>Add all files to the staging area</a:t>
            </a:r>
          </a:p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</a:rPr>
              <a:t>git add .</a:t>
            </a:r>
          </a:p>
          <a:p>
            <a:pPr>
              <a:lnSpc>
                <a:spcPct val="120000"/>
              </a:lnSpc>
            </a:pPr>
            <a:r>
              <a:rPr lang="en-GB" sz="1000" dirty="0"/>
              <a:t>Commit to the local git repo</a:t>
            </a:r>
          </a:p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</a:rPr>
              <a:t>git commit -m "Initial commit for </a:t>
            </a:r>
            <a:r>
              <a:rPr lang="en-GB" sz="1000" dirty="0" err="1">
                <a:solidFill>
                  <a:srgbClr val="FF0000"/>
                </a:solidFill>
              </a:rPr>
              <a:t>FastAPI</a:t>
            </a:r>
            <a:r>
              <a:rPr lang="en-GB" sz="1000" dirty="0">
                <a:solidFill>
                  <a:srgbClr val="FF0000"/>
                </a:solidFill>
              </a:rPr>
              <a:t> CI/CD lab"</a:t>
            </a:r>
          </a:p>
          <a:p>
            <a:pPr>
              <a:lnSpc>
                <a:spcPct val="120000"/>
              </a:lnSpc>
            </a:pPr>
            <a:r>
              <a:rPr lang="en-GB" sz="1000" dirty="0"/>
              <a:t>Create repo in GitHub.com called </a:t>
            </a:r>
            <a:r>
              <a:rPr lang="en-GB" sz="1000" dirty="0">
                <a:solidFill>
                  <a:srgbClr val="FF0000"/>
                </a:solidFill>
              </a:rPr>
              <a:t>fastapi-azure-lab2</a:t>
            </a:r>
            <a:endParaRPr lang="en-GB" sz="1000" dirty="0"/>
          </a:p>
          <a:p>
            <a:pPr>
              <a:lnSpc>
                <a:spcPct val="120000"/>
              </a:lnSpc>
            </a:pPr>
            <a:r>
              <a:rPr lang="en-GB" sz="1000" dirty="0"/>
              <a:t>Add the remote repo to Git</a:t>
            </a:r>
          </a:p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</a:rPr>
              <a:t>git remote add origin https://github.com/&lt;your-username&gt;/fastapi-azure-lab2.git</a:t>
            </a:r>
          </a:p>
          <a:p>
            <a:pPr>
              <a:lnSpc>
                <a:spcPct val="120000"/>
              </a:lnSpc>
            </a:pPr>
            <a:r>
              <a:rPr lang="en-GB" sz="1000" dirty="0"/>
              <a:t>Rename branch to main</a:t>
            </a:r>
          </a:p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</a:rPr>
              <a:t>git branch -M main</a:t>
            </a:r>
          </a:p>
          <a:p>
            <a:pPr>
              <a:lnSpc>
                <a:spcPct val="120000"/>
              </a:lnSpc>
            </a:pPr>
            <a:r>
              <a:rPr lang="en-GB" sz="1000" dirty="0"/>
              <a:t>Push your local changes to </a:t>
            </a:r>
            <a:r>
              <a:rPr lang="en-GB" sz="1000" dirty="0" err="1"/>
              <a:t>github</a:t>
            </a:r>
            <a:endParaRPr lang="en-GB" sz="1000" dirty="0"/>
          </a:p>
          <a:p>
            <a:pPr>
              <a:lnSpc>
                <a:spcPct val="120000"/>
              </a:lnSpc>
            </a:pPr>
            <a:r>
              <a:rPr lang="en-GB" sz="1000" dirty="0">
                <a:solidFill>
                  <a:srgbClr val="FF0000"/>
                </a:solidFill>
              </a:rPr>
              <a:t>git push -u origin main</a:t>
            </a:r>
          </a:p>
          <a:p>
            <a:pPr>
              <a:lnSpc>
                <a:spcPct val="120000"/>
              </a:lnSpc>
            </a:pPr>
            <a:endParaRPr lang="en-GB" sz="1000" dirty="0"/>
          </a:p>
          <a:p>
            <a:pPr>
              <a:lnSpc>
                <a:spcPct val="120000"/>
              </a:lnSpc>
            </a:pPr>
            <a:endParaRPr lang="en-GB" sz="1000" dirty="0"/>
          </a:p>
          <a:p>
            <a:pPr>
              <a:lnSpc>
                <a:spcPct val="120000"/>
              </a:lnSpc>
            </a:pPr>
            <a:endParaRPr lang="en-US" sz="1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6BFF2C-8130-A837-4BA1-26BBFF5E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1999599"/>
            <a:ext cx="37623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2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DD917-C988-5D65-B3DA-1FA86C58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000"/>
              <a:t>Key GitHub Actions Concepts for CI/CD</a:t>
            </a:r>
            <a:endParaRPr lang="en-US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F128B4-9AF4-6BD2-F02E-2E86231D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85000" lnSpcReduction="20000"/>
          </a:bodyPr>
          <a:lstStyle/>
          <a:p>
            <a:r>
              <a:rPr lang="en-GB" sz="2000" b="1" dirty="0"/>
              <a:t>GitHub Remote Repository:</a:t>
            </a:r>
          </a:p>
          <a:p>
            <a:r>
              <a:rPr lang="en-GB" sz="2000" dirty="0"/>
              <a:t>The location where the code is stored online on GitHub, often referred to as the "origin." This is where the code is pushed and pulled from.</a:t>
            </a:r>
          </a:p>
          <a:p>
            <a:r>
              <a:rPr lang="en-GB" sz="2000" b="1" dirty="0"/>
              <a:t>GitHub Secrets:</a:t>
            </a:r>
          </a:p>
          <a:p>
            <a:r>
              <a:rPr lang="en-GB" sz="2000" dirty="0"/>
              <a:t>Secure environment variables used in GitHub Actions to store sensitive information (e.g., credentials, keys) safely. They are added in the GitHub repository’s settings under Secrets.</a:t>
            </a:r>
          </a:p>
          <a:p>
            <a:r>
              <a:rPr lang="en-GB" sz="2000" b="1" dirty="0"/>
              <a:t>CI/CD Trigger:</a:t>
            </a:r>
          </a:p>
          <a:p>
            <a:r>
              <a:rPr lang="en-GB" sz="2000" dirty="0"/>
              <a:t>An event that initiates the CI/CD process. For example, pushing changes to the GitHub repository (e.g., `git push` to the main branch).</a:t>
            </a:r>
          </a:p>
          <a:p>
            <a:r>
              <a:rPr lang="en-GB" sz="2000" b="1" dirty="0"/>
              <a:t>GitHub Actions:</a:t>
            </a:r>
          </a:p>
          <a:p>
            <a:r>
              <a:rPr lang="en-GB" sz="2000" dirty="0"/>
              <a:t>GitHub’s built-in CI/CD tool that automates workflows such as building, testing, and deploying applications. It is triggered by events like pushes to a repository.</a:t>
            </a:r>
          </a:p>
          <a:p>
            <a:r>
              <a:rPr lang="en-GB" sz="2000" b="1" dirty="0"/>
              <a:t>GitHub Actions Workflow:</a:t>
            </a:r>
          </a:p>
          <a:p>
            <a:r>
              <a:rPr lang="en-GB" sz="2000" dirty="0"/>
              <a:t>A set of instructions written in YAML format that defines the automation process in GitHub Actions, such as building and deploying a project. Example: `.</a:t>
            </a:r>
            <a:r>
              <a:rPr lang="en-GB" sz="2000" dirty="0" err="1"/>
              <a:t>github</a:t>
            </a:r>
            <a:r>
              <a:rPr lang="en-GB" sz="2000" dirty="0"/>
              <a:t>/workflows/ci-</a:t>
            </a:r>
            <a:r>
              <a:rPr lang="en-GB" sz="2000" dirty="0" err="1"/>
              <a:t>cd.yml</a:t>
            </a:r>
            <a:r>
              <a:rPr lang="en-GB" sz="2000" dirty="0"/>
              <a:t>`.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474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C612-7CD3-0A1E-01B9-FF2F8A8F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syntax of the ci-</a:t>
            </a:r>
            <a:r>
              <a:rPr lang="en-US" dirty="0" err="1"/>
              <a:t>cd.yml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2908-D867-C6FC-745E-C1D0C95A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 to ci-cd with </a:t>
            </a:r>
            <a:r>
              <a:rPr lang="en-US" dirty="0" err="1"/>
              <a:t>comments.yml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5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2C9B1-D4D1-C5A0-7970-D337D523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Azure Components used in this lab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EFF0B1-B6E8-B8AA-C68E-CCE912FFC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2000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33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6F5B-1A47-6334-FA33-6D85B9A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51B6-93D3-B405-C5F4-0056A194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Explore GitHub Actions</a:t>
            </a:r>
          </a:p>
          <a:p>
            <a:pPr lvl="1"/>
            <a:r>
              <a:rPr lang="en-US" dirty="0"/>
              <a:t>Marketplace</a:t>
            </a:r>
          </a:p>
          <a:p>
            <a:pPr lvl="1"/>
            <a:r>
              <a:rPr lang="en-US" dirty="0"/>
              <a:t>Runners</a:t>
            </a:r>
          </a:p>
          <a:p>
            <a:pPr lvl="1"/>
            <a:r>
              <a:rPr lang="en-US" dirty="0"/>
              <a:t>Running a python script on push</a:t>
            </a:r>
          </a:p>
          <a:p>
            <a:pPr lvl="1"/>
            <a:r>
              <a:rPr lang="en-US" dirty="0"/>
              <a:t>Automate tests for ML models</a:t>
            </a:r>
          </a:p>
          <a:p>
            <a:r>
              <a:rPr lang="en-US" dirty="0"/>
              <a:t>Orchestration using Azure DevOps / Kubernetes / Jenkins / Docker Compose / Docker Swarm</a:t>
            </a:r>
          </a:p>
          <a:p>
            <a:pPr lvl="1"/>
            <a:r>
              <a:rPr lang="en-US" dirty="0"/>
              <a:t>This allows multi-container apps, multi-environment deployment</a:t>
            </a:r>
          </a:p>
          <a:p>
            <a:r>
              <a:rPr lang="en-US" dirty="0"/>
              <a:t>CI/CD using</a:t>
            </a:r>
          </a:p>
          <a:p>
            <a:pPr lvl="1"/>
            <a:r>
              <a:rPr lang="en-US" dirty="0"/>
              <a:t>GitHub Actions for multi-Environment Deployment</a:t>
            </a:r>
          </a:p>
          <a:p>
            <a:pPr lvl="1"/>
            <a:r>
              <a:rPr lang="en-US" dirty="0"/>
              <a:t>Azure DevOps</a:t>
            </a:r>
          </a:p>
          <a:p>
            <a:pPr lvl="1"/>
            <a:r>
              <a:rPr lang="en-US" dirty="0"/>
              <a:t>Azure Pipelines</a:t>
            </a:r>
          </a:p>
          <a:p>
            <a:r>
              <a:rPr lang="en-US" dirty="0"/>
              <a:t>Deploy on Azure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9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753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Three ways of deploying ML models on Azure</vt:lpstr>
      <vt:lpstr>Comparison of the approaches</vt:lpstr>
      <vt:lpstr>Lab 2: Deploy a FastAPI App on Azure App Service with CI/CD using GitHub Actions</vt:lpstr>
      <vt:lpstr>Lab workflow: Deploy a FastAPI App to Azure App Service using CI/CD with GitHub Actions</vt:lpstr>
      <vt:lpstr>Git workflow</vt:lpstr>
      <vt:lpstr>Key GitHub Actions Concepts for CI/CD</vt:lpstr>
      <vt:lpstr>Structure and syntax of the ci-cd.yml file</vt:lpstr>
      <vt:lpstr>Azure Components used in this lab</vt:lpstr>
      <vt:lpstr>Topics for further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ssridhar</dc:creator>
  <cp:lastModifiedBy>ssridhar</cp:lastModifiedBy>
  <cp:revision>53</cp:revision>
  <dcterms:created xsi:type="dcterms:W3CDTF">2024-12-04T15:53:35Z</dcterms:created>
  <dcterms:modified xsi:type="dcterms:W3CDTF">2024-12-08T04:05:48Z</dcterms:modified>
</cp:coreProperties>
</file>