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4" r:id="rId4"/>
    <p:sldId id="259" r:id="rId5"/>
    <p:sldId id="263" r:id="rId6"/>
    <p:sldId id="265" r:id="rId7"/>
    <p:sldId id="335" r:id="rId8"/>
    <p:sldId id="264" r:id="rId9"/>
    <p:sldId id="294" r:id="rId10"/>
    <p:sldId id="261" r:id="rId11"/>
    <p:sldId id="266" r:id="rId12"/>
    <p:sldId id="258" r:id="rId13"/>
    <p:sldId id="262" r:id="rId14"/>
    <p:sldId id="272" r:id="rId15"/>
    <p:sldId id="274" r:id="rId16"/>
    <p:sldId id="273" r:id="rId17"/>
    <p:sldId id="260" r:id="rId18"/>
    <p:sldId id="271" r:id="rId19"/>
    <p:sldId id="323" r:id="rId20"/>
    <p:sldId id="267" r:id="rId21"/>
    <p:sldId id="269" r:id="rId22"/>
    <p:sldId id="268" r:id="rId23"/>
    <p:sldId id="278" r:id="rId24"/>
    <p:sldId id="275" r:id="rId25"/>
    <p:sldId id="276" r:id="rId26"/>
    <p:sldId id="277" r:id="rId27"/>
    <p:sldId id="295" r:id="rId28"/>
    <p:sldId id="296" r:id="rId29"/>
    <p:sldId id="279" r:id="rId30"/>
    <p:sldId id="280" r:id="rId31"/>
    <p:sldId id="281" r:id="rId32"/>
    <p:sldId id="302" r:id="rId33"/>
    <p:sldId id="324" r:id="rId34"/>
    <p:sldId id="336" r:id="rId35"/>
    <p:sldId id="301" r:id="rId36"/>
    <p:sldId id="304" r:id="rId37"/>
    <p:sldId id="337" r:id="rId38"/>
    <p:sldId id="305" r:id="rId39"/>
    <p:sldId id="307" r:id="rId40"/>
    <p:sldId id="306" r:id="rId41"/>
    <p:sldId id="308" r:id="rId42"/>
    <p:sldId id="318" r:id="rId43"/>
    <p:sldId id="319" r:id="rId44"/>
    <p:sldId id="320" r:id="rId45"/>
    <p:sldId id="325" r:id="rId46"/>
    <p:sldId id="321" r:id="rId47"/>
    <p:sldId id="322" r:id="rId48"/>
    <p:sldId id="327" r:id="rId49"/>
    <p:sldId id="329" r:id="rId50"/>
    <p:sldId id="326" r:id="rId51"/>
    <p:sldId id="330" r:id="rId52"/>
    <p:sldId id="328" r:id="rId53"/>
    <p:sldId id="331" r:id="rId54"/>
    <p:sldId id="332" r:id="rId55"/>
    <p:sldId id="33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2" autoAdjust="0"/>
    <p:restoredTop sz="95118" autoAdjust="0"/>
  </p:normalViewPr>
  <p:slideViewPr>
    <p:cSldViewPr snapToGrid="0">
      <p:cViewPr varScale="1">
        <p:scale>
          <a:sx n="69" d="100"/>
          <a:sy n="69" d="100"/>
        </p:scale>
        <p:origin x="8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22T10:35:58.71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21603 12386 88 0,'0'0'8'0,"0"0"16"0,0 0 148 16,0 0 28-16,0 0-130 16,0 0-46-16,-6-1 26 15,6-1 4-15,0-1-36 16,0 3-10-16,0 0-6 15,0 0 18-15,-2 0 2 16,2 0-14-16,-4-2 10 16,2 2-12-16,-3 0-4 15,3 0 4-15,2 0-6 16,0 0 8-16,0 0-4 16,0 0 0-16,0 0 12 0,0 0 4 15,0 0 6-15,2 0 8 16,17 0-2-16,2 0-14 15,8 0-6-15,8 0-10 16,2-6 2-16,8-2-2 16,2-2-2-16,-5 0 8 15,-7 5-6-15,-8 0 8 16,-10 3-8-16,-1 2 0 16,-2-2 4-16,2 2 2 15,4-2 0-15,7-1 0 16,5-4-2-16,8 1 0 15,9-1-6-15,3-5 2 16,-1 5-2-16,-2-3 0 16,-3 1 0-16,-11 4 0 15,-6-1 0-15,-2 2-2 0,-4 2 0 16,-3-1-6-16,0-2 6 16,1-2 0-16,2 2 0 15,4-3 2-15,0 0-4 16,-1 2 4-16,-2 2-2 15,1 4-2-15,-2-3 4 16,0 3-6-16,-1 0 4 16,-2 0 2-16,5 0-2 15,-2 0 2-15,-1 0 0 16,5-3-2-16,0-4 2 0,3-2 0 16,-1 0 0-1,-4 4 0-15,-3 0 0 16,-4 5 0-16,0 0 0 0,-3 0 0 15,2 0-2-15,-1 0 2 16,1 0 0-16,4 0 0 16,-1-3 2-16,5-6-2 15,0 1 0-15,1-2 2 16,1 3-2-16,-2 0 0 16,-2 3 0-16,-3 4-2 15,-1 0 2-15,-4 0 0 16,3 0 0-16,-2 0 0 15,6-1 0-15,3-5 0 16,4-5 0-16,5 3 2 16,-1 1-2-16,2-2 0 0,-6 5 0 15,-2 1 0 1,-7 1-2-16,-2-1-2 0,-2 3-4 16,-3-2 8-16,4 2-2 15,2-2 2-15,6 0 0 16,4-2 0-16,8-1 0 15,1-2-8-15,-3 2 4 16,-3-4 2-16,-3 6 2 16,-4-4 0-16,-7 7 0 15,3-2 0-15,-4 2 0 16,1 0 0-16,3 0 0 16,-1 0 0-16,4-2-2 0,3-1 2 15,-2-2 0 1,0-1 0-16,-2 5 0 0,-6-6 0 15,2 6 0-15,-3 1 2 16,-1-3 0-16,1 3 0 16,2 0 2-16,0 0-4 15,1 0 6-15,-2-4-6 16,1 2 0-16,3-1 2 16,-4 3-2-16,2-3 0 15,-5 1 0-15,-1 2 4 16,3-4-8-16,-3 4 8 15,4 0-4-15,-4 0 0 16,1 0-4-16,-3 0 4 16,-2 0-6-16,2 0 0 15,6 0-4-15,0 0-6 0,10-3 2 16,0-6 2-16,0 4-8 16,-4-2 0-16,-7 5-6 15,-11 2-114-15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1:50.134"/>
    </inkml:context>
    <inkml:brush xml:id="br0">
      <inkml:brushProperty name="width" value="0.05" units="cm"/>
      <inkml:brushProperty name="height" value="0.05" units="cm"/>
      <inkml:brushProperty name="color" value="#AB008B"/>
    </inkml:brush>
  </inkml:definitions>
  <inkml:trace contextRef="#ctx0" brushRef="#br0">0 0 4290,'0'0'15303,"97"218"-14343,-62-97-960,3 4-320,-11 2-1537,-20-9-8803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15.071"/>
    </inkml:context>
    <inkml:brush xml:id="br0">
      <inkml:brushProperty name="width" value="0.05" units="cm"/>
      <inkml:brushProperty name="height" value="0.05" units="cm"/>
      <inkml:brushProperty name="color" value="#AB008B"/>
    </inkml:brush>
  </inkml:definitions>
  <inkml:trace contextRef="#ctx0" brushRef="#br0">150 44 1056,'1'0'17731,"-6"3"-18195,-5 3 548,0 1 1,1 0-1,-1 1 1,2 0-1,-1 0 0,1 1 1,0 0-1,1 1 0,0-1 1,0 1-1,-7 17 1,8-13-18,-1 1 0,2-1 0,0 1 0,1 1 0,0-1 0,1 1 1,1-1-1,0 24 0,1-26 19,2 0 1,-1 0 0,2-1-1,0 1 1,0 0-1,1-1 1,8 23 0,-8-29-62,1 0 1,-1 0-1,1-1 1,0 0-1,0 0 1,1 0-1,-1 0 1,1 0-1,0-1 1,0 0 0,1 0-1,-1-1 1,1 1-1,0-1 1,0 0-1,0-1 1,8 3-1,-2-1 9,0 0-1,0-1 0,0-1 1,1 0-1,-1 0 0,1-2 1,-1 1-1,1-2 0,-1 1 1,14-4-1,-21 3-21,1 0-1,0-1 1,-1 0 0,0 0-1,1 0 1,-1 0-1,0-1 1,0 0 0,-1 0-1,1-1 1,0 1 0,-1-1-1,0 0 1,0 0-1,0 0 1,-1-1 0,1 1-1,-1-1 1,0 0-1,0 0 1,-1 0 0,1 0-1,2-11 1,0-4-17,-2 0 1,0-1-1,-2 0 1,0 1-1,-1-1 1,-1 0-1,-1 1 0,-1-1 1,0 1-1,-2-1 1,0 1-1,-2 1 0,-10-25 1,11 31 1,-1-1 1,-1 1-1,0 1 0,0-1 1,-2 2-1,-16-18 0,23 26 0,0-1-1,-1 1 0,0 1 1,1-1-1,-1 1 0,0-1 1,0 1-1,-1 0 0,1 0 1,0 1-1,-1 0 0,1-1 1,-1 1-1,1 1 0,-1-1 1,1 1-1,-1-1 0,0 1 1,1 1-1,-1-1 0,1 1 1,-1 0-1,1 0 1,-1 0-1,1 0 0,-5 3 1,1 0-83,1 0 0,1 1 0,-1 0 0,1 0 1,-1 1-1,1 0 0,1 0 0,-1 0 1,1 1-1,1 0 0,-1 0 0,1 0 1,-5 12-1,1-3-1283,2 0 0,0 0 0,1 1 0,0 0 0,-3 27 0,6 16-9797</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4:59.65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9 48,'6'-8'12891,"-5"8"-12752,0 0-130,1 1 1,-1 0-1,0 0 1,0-1-1,0 1 1,0 0-1,1 0 1,-1 0-1,-1 1 1,1-1-1,0 0 0,0 0 1,0 0-1,0 1 1,-1-1-1,1 0 1,-1 1-1,1-1 1,-1 0-1,1 1 1,-1-1-1,0 3 0,2 41 248,-3-29 5,0 116 1506,4 172 355,1-247-1941,3 0 1,2 0-1,20 71 1,-27-123-279,5 17 155,-1 0 0,5 40 0,-12-15-2466</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5:09.930"/>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0 16,'20'16'17453,"-17"112"-17176,5 0-1,6 0 1,6-2-1,56 199 0,-74-317-287,1 0-12,0 1 0,-1-1 0,-1 1 0,1 0 0,-1 10 0,-3-19-150,0 1 0,0 0 1,0-1-1,-1 1 0,1-1 0,0 0 0,0 0 1,-1 0-1,1 0 0,0 0 0,0 0 1,-1 0-1,1-1 0,0 1 0,0-1 0,0 0 1,0 1-1,-1-1 0,1 0 0,-2-2 1</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5:11.693"/>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12 112,'37'-6'7196,"-23"4"-7386,-6 0 917,0 1 1,0 1-1,-1 0 1,1 0-1,30 2 3912,-35 8-4244,1 22 43,-1 1 1,-2 0 0,-4 39 0,1-4-279,8 48 190,25 155 1,-12-129-220,-18-142-138,-1 1 0,0-1-1,0 0 1,0 1 0,0-1-1,0 1 1,0-1 0,0 0-1,0 1 1,0-1-1,0 1 1,0-1 0,0 1-1,0-1 1,0 0 0,0 1-1,0-1 1,0 0-1,-1 1 1,1-1 0,0 1-1,0-1 1,0 0 0,-1 1-1,1-1 1,0 0-1,-1 1 1,1-1 0,0 0-1,0 0 1,-1 1 0,1-1-1,-1 0 1,1 0-1,0 0 1,-1 1 0,-21-4-1702,21 3 1604,-44-13-4211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15.451"/>
    </inkml:context>
    <inkml:brush xml:id="br0">
      <inkml:brushProperty name="width" value="0.05" units="cm"/>
      <inkml:brushProperty name="height" value="0.05" units="cm"/>
      <inkml:brushProperty name="color" value="#AB008B"/>
    </inkml:brush>
  </inkml:definitions>
  <inkml:trace contextRef="#ctx0" brushRef="#br0">49 0 12230,'0'0'3105,"17"175"-1344,-17-101-737,0 4-1024,-17 0-224,-11-10-1633,7-12-4001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15.864"/>
    </inkml:context>
    <inkml:brush xml:id="br0">
      <inkml:brushProperty name="width" value="0.05" units="cm"/>
      <inkml:brushProperty name="height" value="0.05" units="cm"/>
      <inkml:brushProperty name="color" value="#AB008B"/>
    </inkml:brush>
  </inkml:definitions>
  <inkml:trace contextRef="#ctx0" brushRef="#br0">591 0 16648,'0'0'5501,"-23"22"-4594,-3 1-811,-43 53 0,65-71-93,1 1 1,0 0-1,0 0 0,0 1 1,1-1-1,-1 1 0,1-1 1,1 1-1,0 0 0,0 0 1,0-1-1,0 1 0,1 0 1,1 0-1,0 10 0,0 19 3,-3-19-130,0-1 0,-2 1 0,0-1 0,0 0 0,-2 0 0,0 0 0,-1-1 0,0 1 0,-1-2 0,-1 1 0,0-1 0,-1-1 0,-15 16 0,4-7-237,-1-1 0,-1-1 0,-1-1 0,-1-1 0,-1-1 0,-40 20-1,55-32-565,-1 1-1,0-2 0,0 1 1,-1-2-1,1 0 0,-15 2 1,-12-3-5764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16.232"/>
    </inkml:context>
    <inkml:brush xml:id="br0">
      <inkml:brushProperty name="width" value="0.05" units="cm"/>
      <inkml:brushProperty name="height" value="0.05" units="cm"/>
      <inkml:brushProperty name="color" value="#AB008B"/>
    </inkml:brush>
  </inkml:definitions>
  <inkml:trace contextRef="#ctx0" brushRef="#br0">0 1 368,'0'0'20121,"131"190"-18264,-61-131-1281,6 0-543,10 0-1,1-3-32,-8-6-129,-6-4-383,-14-2-704,-4-7-865,-3-6-993,-7-9-3553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16.636"/>
    </inkml:context>
    <inkml:brush xml:id="br0">
      <inkml:brushProperty name="width" value="0.05" units="cm"/>
      <inkml:brushProperty name="height" value="0.05" units="cm"/>
      <inkml:brushProperty name="color" value="#AB008B"/>
    </inkml:brush>
  </inkml:definitions>
  <inkml:trace contextRef="#ctx0" brushRef="#br0">442 0 7427,'0'0'8900,"-14"27"-8243,-47 88 325,51-100-1004,0 0 1,0 0 0,-1-1 0,-1-1 0,-1 0 0,0-1 0,0 0 0,-1-1 0,0 0 0,-18 9 0,0-3-155,-1-3 1,0 0-1,-47 12 1,74-25 177,4 0 98,0-1 0,-1 1 0,1 0 0,-1-1-1,1 1 1,0 1 0,0-1 0,0 0 0,-1 0-1,-1 3 1,4-3-68,-1 0-1,1 0 1,-1 0-1,1 0 1,-1 1-1,1-1 1,0 0-1,0 0 1,0 0 0,0 1-1,0-1 1,0 0-1,0 0 1,0 0-1,0 1 1,1-1-1,-1 0 1,0 0-1,1 0 1,-1 0-1,1 1 1,-1-1 0,1 0-1,1 2 1,4 6 96,1 0 0,0-1 0,0 0 0,1 0 0,0 0 0,0-1 0,1 0 0,17 10 0,-1 0 54,27 17-331,2-3 0,1-2 0,116 43 0,-75-33-5610,-68-29-393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17.169"/>
    </inkml:context>
    <inkml:brush xml:id="br0">
      <inkml:brushProperty name="width" value="0.05" units="cm"/>
      <inkml:brushProperty name="height" value="0.05" units="cm"/>
      <inkml:brushProperty name="color" value="#AB008B"/>
    </inkml:brush>
  </inkml:definitions>
  <inkml:trace contextRef="#ctx0" brushRef="#br0">471 88 2177,'0'0'14978,"7"-14"-13831,18-42-662,-21 39 307,-12 16-825,2 2 96,-23-1-45,5-1-11,-1 2 0,-34 4-1,50-3 26,0 0 0,0 1 0,0 0 0,0 0 0,0 0 0,1 2 0,0-1 0,-1 1 0,2 0 0,-10 7-1,-9 13 180,0 1-1,1 1 0,2 1 0,1 2 1,1 0-1,2 1 0,1 1 0,1 0 1,-14 43-1,25-60-200,2 0 1,0 1 0,0-1-1,2 1 1,0 0 0,0 23-1,2-36-18,0 0-1,0 0 0,1 0 1,-1 1-1,1-1 0,0 0 0,0 0 1,0 0-1,0 0 0,0 0 0,1-1 1,-1 1-1,1 0 0,0-1 1,0 1-1,0-1 0,0 1 0,0-1 1,0 0-1,1 0 0,-1 0 0,1 0 1,0 0-1,-1-1 0,1 1 0,0-1 1,0 1-1,0-1 0,0 0 1,0-1-1,0 1 0,6 0 0,0 1-31,-1-2 0,1 1 0,-1-1 0,1-1 0,-1 1 0,1-2 0,-1 1 0,1-1 0,-1 0 0,0-1 0,15-6 0,-11 2 15,-1 0-1,1-1 1,-2 0-1,1-1 1,-1 0 0,0-1-1,-1 0 1,0 0-1,-1-1 1,11-18 0,5-13 172,29-75 1,-9 19 1394,-44 97-1503,1 0 1,0 0-1,0 0 0,-1 0 0,1 1 1,0-1-1,0 0 0,0 1 0,0-1 1,0 0-1,0 1 0,0-1 0,0 1 1,0 0-1,0-1 0,0 1 0,0 0 1,0 0-1,1-1 0,-1 1 0,0 0 1,0 0-1,0 0 0,0 0 0,0 1 1,1-1-1,-1 0 0,0 0 0,0 1 1,0-1-1,0 0 0,0 1 0,0-1 1,0 1-1,0 0 0,0-1 0,0 1 1,0 0-1,-1 0 0,1-1 0,0 1 1,0 0-1,-1 0 0,2 1 0,21 22-291,-1 0 0,27 39 0,-25-32-1870,39 43 1,37 14-8487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18.541"/>
    </inkml:context>
    <inkml:brush xml:id="br0">
      <inkml:brushProperty name="width" value="0.05" units="cm"/>
      <inkml:brushProperty name="height" value="0.05" units="cm"/>
      <inkml:brushProperty name="color" value="#AB008B"/>
    </inkml:brush>
  </inkml:definitions>
  <inkml:trace contextRef="#ctx0" brushRef="#br0">0 1 2433,'0'0'16872,"21"193"-16168,-7-128 32,7 10-159,-4 2-577,0 7-128,-6 6-801,-1 1-1408,-3-17-2337,3-21-7331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18.913"/>
    </inkml:context>
    <inkml:brush xml:id="br0">
      <inkml:brushProperty name="width" value="0.05" units="cm"/>
      <inkml:brushProperty name="height" value="0.05" units="cm"/>
      <inkml:brushProperty name="color" value="#AB008B"/>
    </inkml:brush>
  </inkml:definitions>
  <inkml:trace contextRef="#ctx0" brushRef="#br0">38 0 17640,'0'0'1217,"-10"162"-1217,-1-56 0,4 3-32,-3-13-2594</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20.170"/>
    </inkml:context>
    <inkml:brush xml:id="br0">
      <inkml:brushProperty name="width" value="0.05" units="cm"/>
      <inkml:brushProperty name="height" value="0.05" units="cm"/>
      <inkml:brushProperty name="color" value="#AB008B"/>
    </inkml:brush>
  </inkml:definitions>
  <inkml:trace contextRef="#ctx0" brushRef="#br0">329 0 1537,'0'0'15954,"-7"29"-14567,0-1-1030,-2 8 190,-1-1 0,-2 0 0,-19 40 0,-12 14 674,-97 222-484,139-307-903,-18 36-795,18-38 630,0-1 1,-1 1-1,1 0 0,0-1 0,-1 1 1,1-1-1,-1 1 0,1-1 0,-1 0 1,1 1-1,-1-1 0,0 0 0,0 0 1,0 0-1,0-1 0,0 1 0,0 0 1,-2 0-1,-12-1-5746</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20.560"/>
    </inkml:context>
    <inkml:brush xml:id="br0">
      <inkml:brushProperty name="width" value="0.05" units="cm"/>
      <inkml:brushProperty name="height" value="0.05" units="cm"/>
      <inkml:brushProperty name="color" value="#AB008B"/>
    </inkml:brush>
  </inkml:definitions>
  <inkml:trace contextRef="#ctx0" brushRef="#br0">0 0 12390,'0'0'2433,"59"162"-448,-14-106-192,17-3-1121,11-6-672,17-13 0,7-9-128,7-19-224,-4-6-1441,-7 0-2913,-17 0-5507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1:50.983"/>
    </inkml:context>
    <inkml:brush xml:id="br0">
      <inkml:brushProperty name="width" value="0.05" units="cm"/>
      <inkml:brushProperty name="height" value="0.05" units="cm"/>
      <inkml:brushProperty name="color" value="#AB008B"/>
    </inkml:brush>
  </inkml:definitions>
  <inkml:trace contextRef="#ctx0" brushRef="#br0">402 180 1056,'0'0'10448,"0"5"-8847,0-2-1123,1 14 39,9-11 5867,-11-14-6231,-1 0 0,1 0 0,-1 0 0,-1 0 0,0 0 0,0 1 0,0-1-1,-1 1 1,0 0 0,-8-12 0,-5-3-268,-32-36-1,47 55 112,-1 0-1,0 1 0,1-1 1,-1 0-1,0 1 0,0 0 0,-1 0 1,1 0-1,0 0 0,-1 0 1,1 1-1,-1-1 0,1 1 1,-1 0-1,0 0 0,0 0 0,1 1 1,-1-1-1,0 1 0,0 0 1,0 0-1,0 0 0,1 1 1,-1-1-1,0 1 0,0 0 0,1 0 1,-1 0-1,0 1 0,1-1 1,-1 1-1,1 0 0,0 0 1,0 0-1,-1 0 0,1 1 0,1-1 1,-1 1-1,0 0 0,1 0 1,-3 3-1,-11 16 15,0 1 0,2 1 0,1 0-1,-13 35 1,-32 108 64,52-147-65,1 1 1,1 0 0,1 1 0,0-1 0,1 26-1,2-47-12,0 1 0,0-1 0,0 0 0,0 1 0,0-1 0,0 1 0,0-1 0,0 0 0,0 1 0,0-1 0,0 1 0,0-1 0,0 0 0,0 1 0,1-1 0,-1 1 0,0-1 0,0 0 0,0 1 0,1-1 0,-1 0 0,0 1 0,0-1 0,1 0-1,-1 0 1,0 1 0,1-1 0,-1 0 0,0 0 0,1 1 0,-1-1 0,0 0 0,1 0 0,-1 0 0,1 0 0,-1 1 0,0-1 0,1 0 0,-1 0 0,1 0 0,-1 0 0,0 0 0,1 0 0,-1 0 0,1 0 0,-1 0 0,0 0 0,1-1 0,-1 1 0,1 0 0,-1 0 0,0 0 0,1 0-1,-1-1 1,0 1 0,1 0 0,-1 0 0,1-1 0,23-18-63,1-11 0,-2-2-1,-1-1 1,-2 0 0,18-39 0,21-35 45,-57 104 21,-1 1 0,1-1 0,0 1 0,-1-1 0,1 1 0,0 0 1,1-1-1,-1 1 0,0 0 0,1 1 0,-1-1 0,1 0 0,-1 1 0,6-3 1,-7 4 3,1-1 0,0 1 1,-1 0-1,1 0 0,-1 0 0,1 0 1,0 0-1,-1 1 0,1-1 1,-1 0-1,1 1 0,-1-1 1,1 1-1,-1 0 0,1-1 1,-1 1-1,0 0 0,1 0 1,-1 0-1,2 1 0,5 6 44,-1 1-1,0 0 1,0 0 0,-1 0-1,0 1 1,5 12-1,-9-18-24,15 30 57,2-2-1,1 0 1,1-2 0,2 0-1,1-1 1,41 39-1,-54-59-290,1 0-1,0 0 0,1-1 1,-1 0-1,2-1 0,-1-1 1,1 0-1,0-1 0,0 0 1,0-1-1,0-1 0,1 0 0,0-1 1,0 0-1,-1-1 0,1-1 1,0-1-1,0 0 0,23-5 1,-3-3-3410,60-23 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20.919"/>
    </inkml:context>
    <inkml:brush xml:id="br0">
      <inkml:brushProperty name="width" value="0.05" units="cm"/>
      <inkml:brushProperty name="height" value="0.05" units="cm"/>
      <inkml:brushProperty name="color" value="#AB008B"/>
    </inkml:brush>
  </inkml:definitions>
  <inkml:trace contextRef="#ctx0" brushRef="#br0">0 0 2273,'0'0'14300,"21"3"-13350,60 13-278,-78-15-597,-1 0 0,1 0 0,-1 0 0,0 1 0,1-1 1,-1 0-1,0 1 0,0 0 0,0-1 0,0 1 0,-1 0 0,1 0 0,0 0 0,-1 0 0,1 0 0,-1 1 1,0-1-1,1 0 0,-1 1 0,0-1 0,-1 1 0,2 3 0,5 11 615,-2-10-491,0 0 1,1-1-1,0 1 0,0-1 1,1 0-1,-1-1 0,1 1 0,1-1 1,-1-1-1,1 1 0,0-1 1,16 5-1,11 3 91,66 13 0,-38-10 7,-42-9-283,-12-5-41,0 2 0,0-1 0,0 1-1,0 1 1,15 8 0,-23-10 17,0-1 0,0 1 0,0-1 0,0 1 0,-1 0 0,1-1 0,-1 1 0,1 0 0,-1 0 0,0-1 0,1 1 0,-1 0 0,0 0 0,0 0 0,0-1 0,0 1 0,-1 0 0,0 2 0,-8 36 221,-3-14-61,-2-1-1,-1 0 0,-35 43 1,22-30 21,-78 95 148,63-82-360,2 2 1,-58 99-1,96-146-287,-18 37 188,21-42-188,-1 1 1,1-1 0,-1 1-1,1-1 1,-1 0 0,1 1-1,0-1 1,0 1 0,0-1-1,0 0 1,0 1 0,0-1-1,0 1 1,1 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21.539"/>
    </inkml:context>
    <inkml:brush xml:id="br0">
      <inkml:brushProperty name="width" value="0.05" units="cm"/>
      <inkml:brushProperty name="height" value="0.05" units="cm"/>
      <inkml:brushProperty name="color" value="#AB008B"/>
    </inkml:brush>
  </inkml:definitions>
  <inkml:trace contextRef="#ctx0" brushRef="#br0">613 1 10085,'0'0'7203,"-1"22"-6904,-9 391 645,9-380-673,2 1 1,1 0-1,2-1 0,1 1 0,14 48 1,0-16 715,-17-65-949,0-1 0,0 1 0,0-1 0,0 0 0,0 0 0,0 0 0,0 0 0,0 0 0,0 0 0,0-1 0,0 1 0,-1-1 0,1 1 0,0-1 0,2-1 0,63-43-30,-11 5-53,-21 18 34,54-23 0,-75 39 13,0 1 0,1 0 0,0 1 0,-1 1 0,1 0 0,1 1 0,19 0 0,-33 2 5,0 1 0,1-1 0,-1 1 1,0 0-1,1-1 0,-1 1 0,0 0 0,0 0 0,1 1 0,-1-1 0,0 0 0,0 1 0,-1 0 0,1-1 0,0 1 0,0 0 0,-1 0 0,1 0 0,-1 0 0,0 0 0,1 0 1,-1 0-1,0 0 0,0 0 0,0 1 0,-1-1 0,1 0 0,0 1 0,-1-1 0,0 1 0,1-1 0,-1 3 0,2 16 170,0 0-1,-3 39 0,0-34 33,1-20-177,0 0 0,0 0 0,-1-1 0,0 1 0,0 0 1,0-1-1,-1 1 0,1-1 0,-1 1 0,-1-1 0,1 0 0,-1 0 0,0 0 0,0 0 0,0 0 0,-5 5 0,0-4 17,0 1 0,0-2 0,0 1 0,0-1 0,-1 0 0,0 0 0,0-1 0,0 0 0,-11 2 1,-38 10-116,0-3 1,-1-2-1,-1-3 1,-69 0-1,78-4-193,-207 10-2137,-60-3-2492</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23.426"/>
    </inkml:context>
    <inkml:brush xml:id="br0">
      <inkml:brushProperty name="width" value="0.05" units="cm"/>
      <inkml:brushProperty name="height" value="0.05" units="cm"/>
      <inkml:brushProperty name="color" value="#AB008B"/>
    </inkml:brush>
  </inkml:definitions>
  <inkml:trace contextRef="#ctx0" brushRef="#br0">0 0 656,'0'0'13084,"3"2"-11841,21 12 83,-21-13-1125,0 0-1,0 0 0,-1 1 0,1-1 1,0 1-1,-1-1 0,1 1 1,-1 0-1,0 0 0,0 1 1,1-1-1,-1 0 0,-1 1 1,1-1-1,0 1 0,-1-1 1,1 1-1,-1 0 0,0 0 1,2 4-1,8 40 295,-1 0 0,5 71 1,1 4 30,-9-82-376,7 39 114,-2 1 1,0 84 0,-12-163-260,-26 3-1851,19-1 839,-1-2-1,1 1 1,0-1-1,-1 0 0,-10 0 1,-19-1-10097</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25.831"/>
    </inkml:context>
    <inkml:brush xml:id="br0">
      <inkml:brushProperty name="width" value="0.05" units="cm"/>
      <inkml:brushProperty name="height" value="0.05" units="cm"/>
      <inkml:brushProperty name="color" value="#AB008B"/>
    </inkml:brush>
  </inkml:definitions>
  <inkml:trace contextRef="#ctx0" brushRef="#br0">670 0 720,'0'0'12006,"-13"22"-10016,-182 284 2023,-3-41-2613,140-196-1684,-109 103 0,159-164 65,7-7 117,0 1-1,-1-1 0,1 0 1,0 1-1,-1-1 0,1 0 1,-1 0-1,0 0 1,1 0-1,-1 0 0,0 0 1,0-1-1,1 1 0,-1 0 1,0-1-1,-4 1 0,25-29-17446</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26.497"/>
    </inkml:context>
    <inkml:brush xml:id="br0">
      <inkml:brushProperty name="width" value="0.05" units="cm"/>
      <inkml:brushProperty name="height" value="0.05" units="cm"/>
      <inkml:brushProperty name="color" value="#AB008B"/>
    </inkml:brush>
  </inkml:definitions>
  <inkml:trace contextRef="#ctx0" brushRef="#br0">49 181 912,'0'0'17592,"-48"72"-17239,55-72 31,45 0 0,20-22-384,15-18-64,6-7-288,1 0-577,-11 7-1312,-11 6-2977,-10 12-5075</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27.025"/>
    </inkml:context>
    <inkml:brush xml:id="br0">
      <inkml:brushProperty name="width" value="0.05" units="cm"/>
      <inkml:brushProperty name="height" value="0.05" units="cm"/>
      <inkml:brushProperty name="color" value="#AB008B"/>
    </inkml:brush>
  </inkml:definitions>
  <inkml:trace contextRef="#ctx0" brushRef="#br0">420 91 12710,'0'0'4007,"-2"-9"-3815,2 5-117,0 0-1,-1 1 1,1-1 0,-1 1 0,0-1-1,0 1 1,-1 0 0,1-1-1,-1 1 1,1 0 0,-1 0-1,0 0 1,0 0 0,-1 0 0,1 0-1,-1 0 1,1 1 0,-1 0-1,0-1 1,0 1 0,0 0-1,0 0 1,0 0 0,0 1 0,0-1-1,-1 1 1,1 0 0,-1 0-1,1 0 1,-1 0 0,-6 0 0,5 0 8,0 0 0,0 1 1,-1 0-1,1 0 1,0 1-1,-1-1 1,1 1-1,0 0 1,0 0-1,-1 1 1,1 0-1,0-1 1,-5 4-1,2 1-56,1-1 0,0 1-1,0 0 1,0 1-1,1 0 1,-10 13 0,-101 142 294,102-137-279,0 0 1,2 1-1,1 1 1,-16 48-1,28-72-37,-1 0-1,0-1 1,1 1-1,-1 0 1,1 0-1,0 0 0,0 0 1,0 0-1,0 0 1,1 4-1,0-6-7,-1 0 0,0 0 0,1-1 0,-1 1 0,1 0 0,-1 0 0,1 0 0,-1 0-1,1-1 1,-1 1 0,1 0 0,0-1 0,0 1 0,-1 0 0,1-1 0,0 1 0,0-1 0,0 1 0,-1-1 0,1 1 0,2 0 0,0-1-10,1 0 1,-1 0-1,1 0 1,-1 0 0,1-1-1,-1 1 1,0-1-1,1 0 1,-1 0 0,0 0-1,1-1 1,-1 1-1,0-1 1,0 1 0,0-1-1,3-3 1,3-2-38,0 0 0,0 0 0,-1-1 0,0-1-1,-1 1 1,0-1 0,11-17 0,34-76-182,-26 49 267,-26 52-6,1-1 0,-1 1 0,1 0 0,-1 0 0,1 0 0,-1 0 0,1 0 0,0-1 0,0 1 1,-1 0-1,1 1 0,0-1 0,0 0 0,0 0 0,0 0 0,0 1 0,0-1 0,0 0 0,1 1 0,-1-1 0,0 1 0,2-1 0,-2 1-6,0 0 0,0 1 0,-1-1 1,1 1-1,0-1 0,0 1 0,0-1 0,0 1 0,0 0 1,-1-1-1,1 1 0,0 0 0,-1 0 0,1-1 1,0 1-1,-1 0 0,1 0 0,-1 0 0,1 0 1,-1 0-1,1 1 0,4 11 241,-1 1 0,6 28 0,-7-30-62,1 6-315,1 10 412,2-1 1,1 1-1,1-1 0,21 41 0,-26-61-517,1 0-1,-1 0 1,1-1-1,1 0 0,-1 0 1,1 0-1,0-1 1,12 9-1,-12-10-406,0-1 1,0 0-1,1 0 1,-1 0-1,1-1 1,0 0-1,0-1 1,0 1-1,0-1 1,0 0-1,10-1 1,9 0-8773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27.387"/>
    </inkml:context>
    <inkml:brush xml:id="br0">
      <inkml:brushProperty name="width" value="0.05" units="cm"/>
      <inkml:brushProperty name="height" value="0.05" units="cm"/>
      <inkml:brushProperty name="color" value="#AB008B"/>
    </inkml:brush>
  </inkml:definitions>
  <inkml:trace contextRef="#ctx0" brushRef="#br0">0 511 6019,'0'0'10405,"235"-81"-10213,-51 19 256,23-16 128,21-3-480,1 10 192,-22 12 705,-23 15-705,-36 22-288,-37 10-1121,-35 12-4097</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27.944"/>
    </inkml:context>
    <inkml:brush xml:id="br0">
      <inkml:brushProperty name="width" value="0.05" units="cm"/>
      <inkml:brushProperty name="height" value="0.05" units="cm"/>
      <inkml:brushProperty name="color" value="#AB008B"/>
    </inkml:brush>
  </inkml:definitions>
  <inkml:trace contextRef="#ctx0" brushRef="#br0">72 0 1249,'0'0'14107,"-12"31"-12437,-34 102 27,43-123-1439,0 0 0,1 1 0,0-1 0,0 0 1,1 1-1,1-1 0,0 21 0,2-7 94,-2-11-191,1 1 0,1-1 0,0 0-1,0 0 1,2 0 0,0-1-1,5 14 1,7 7 527,22 37 0,-17-33-543,-21-37-148,1 1 0,0-1 1,0 1-1,-1-1 0,1 0 0,0 1 0,0-1 1,-1 0-1,1 0 0,0 0 0,0 1 0,0-1 1,0 0-1,-1 0 0,1 0 0,0 0 0,0-1 0,0 1 1,0 0-1,-1 0 0,1 0 0,0-1 0,0 1 1,-1 0-1,1-1 0,0 1 0,0-1 0,-1 1 1,1-1-1,0 1 0,-1-1 0,1 1 0,-1-1 1,1 1-1,-1-1 0,2-1 0,1-1-42,82-48-836,2 3 0,95-37 1,-166 78 587,1 2-102,-17 5 393,1 0 1,-1 1-1,1-1 1,-1 0-1,1 0 0,-1 1 1,1-1-1,-1 0 0,1 0 1,-1 1-1,1-1 1,-1 1-1,0-1 0,1 0 1,-1 1-1,1-1 1,-1 1-1,0-1 0,0 1 1,1-1-1,-1 1 0,0-1 1,0 1-1,0-1 1,1 1-1,-1-1 0,0 1 1,0 0-1,0-1 1,0 1-1,0-1 0,0 1 1,0-1-1,0 1 0,0 0 1,-1-1-1,1 1 1,0-1-1,0 1 0,-1 0 1,1 0 3,0 20 78,1-12 40,-1 1 0,0 0 0,-1 0 0,0-1 0,-4 19 0,3-24-82,-1 1-1,1-1 1,-1 1 0,1-1-1,-1 0 1,0 0 0,-1 0 0,1 0-1,-1-1 1,1 1 0,-1-1 0,0 0-1,0 0 1,-7 3 0,-151 79 143,22-12-602,125-65 133,10-4 33,0-1 0,0 0 0,0 0 0,0 0 0,0-1 0,-1 1 0,1-1 0,-1-1 0,1 1 0,-1-1 0,0 0 0,0 0 0,-7-1 0,4-2-4515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28.285"/>
    </inkml:context>
    <inkml:brush xml:id="br0">
      <inkml:brushProperty name="width" value="0.05" units="cm"/>
      <inkml:brushProperty name="height" value="0.05" units="cm"/>
      <inkml:brushProperty name="color" value="#AB008B"/>
    </inkml:brush>
  </inkml:definitions>
  <inkml:trace contextRef="#ctx0" brushRef="#br0">0 0 17576,'0'0'2465,"204"6"-4418,-142-6-3169,-3 0-2049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28.662"/>
    </inkml:context>
    <inkml:brush xml:id="br0">
      <inkml:brushProperty name="width" value="0.05" units="cm"/>
      <inkml:brushProperty name="height" value="0.05" units="cm"/>
      <inkml:brushProperty name="color" value="#AB008B"/>
    </inkml:brush>
  </inkml:definitions>
  <inkml:trace contextRef="#ctx0" brushRef="#br0">277 209 4674,'0'0'12683,"1"6"-11797,-1-6-840,0 2-25,0 0 0,0 0 0,1 0 0,-1-1 0,0 1-1,1 0 1,-1-1 0,1 1 0,-1 0 0,1-1-1,0 1 1,0 0 0,-1-1 0,1 1 0,0-1-1,3 3 1,-3-4 353,-2-10 330,-6-8-752,-1 1 0,-1-1 0,0 1 0,-1 1 0,-1 0 0,0 1 0,-14-15-1,17 20-3,-2-4 37,-27-29-63,35 41 108,0 0 1,0 0-1,-1 0 1,1 1-1,0-1 1,-1 0-1,0 1 1,1 0-1,-1-1 1,0 1-1,0 0 0,0 0 1,1 1-1,-1-1 1,-4 0-1,5 2-8,0 0 0,0-1 0,0 1 0,0 0 0,0 0-1,0 1 1,0-1 0,0 0 0,1 0 0,-1 1 0,1-1-1,-1 1 1,1 0 0,-1-1 0,1 1 0,0 0 0,-1 0-1,1 0 1,0 0 0,1 0 0,-2 4 0,-20 54 120,19-49-87,-8 29-38,1 1 0,3 0 0,1 1 0,2 0-1,3 53 1,0-94-17,1-1-1,0 1 0,0 0 1,0 0-1,1-1 1,-1 1-1,0 0 0,0 0 1,0-1-1,1 1 0,-1 0 1,0 0-1,0-1 1,1 1-1,-1 0 0,1-1 1,-1 1-1,1-1 0,-1 1 1,1 0-1,-1-1 1,1 1-1,-1-1 0,1 1 1,0-1-1,-1 0 0,1 1 1,0-1-1,0 0 1,-1 1-1,1-1 0,0 0 1,-1 0-1,1 0 0,1 1 1,30-4-9,-27 2 8,14-4 1,-1 0 0,0-2 0,-1 0-1,31-17 1,-29 14 2,0 1-1,1 0 1,35-10 0,-42 17 36,-1-1 0,1 1 0,0 1 0,0 1 0,0-1 1,20 4-1,-27-2 45,1 0 0,-1 0 0,0 1 1,0 0-1,0 1 0,0-1 0,0 1 1,0 0-1,-1 0 0,1 1 0,-1 0 0,0 0 1,0 0-1,7 9 0,6 10 431,25 47 0,-28-44-447,27 35 1,-40-58-113,0-1-1,-1 0 1,1 0 0,1 0-1,-1 0 1,0 0-1,0-1 1,1 1 0,-1-1-1,1 0 1,-1 1-1,1-1 1,3 1 0,-5-2-104,0 0 0,0 0 1,0 0-1,0 0 1,0 0-1,0 0 1,0-1-1,0 1 0,0 0 1,0-1-1,-1 1 1,1 0-1,0-1 1,0 1-1,0-1 1,0 1-1,-1-1 0,1 0 1,0 1-1,0-1 1,-1 0-1,1 1 1,-1-1-1,1 0 0,-1 0 1,1 0-1,-1 0 1,1 1-1,-1-1 1,0 0-1,1 0 1,-1 0-1,0 0 0,0 0 1,0 0-1,0 0 1,1 0-1,-2-2 1,5-36-6800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1:51.813"/>
    </inkml:context>
    <inkml:brush xml:id="br0">
      <inkml:brushProperty name="width" value="0.05" units="cm"/>
      <inkml:brushProperty name="height" value="0.05" units="cm"/>
      <inkml:brushProperty name="color" value="#AB008B"/>
    </inkml:brush>
  </inkml:definitions>
  <inkml:trace contextRef="#ctx0" brushRef="#br0">325 1 12390,'0'0'6851,"-5"0"-6414,-19 0-282,24 0-133,-1 1 0,1-1 0,-1 1 1,1 0-1,-1-1 0,1 1 0,-1 0 0,1-1 0,-1 1 0,1 0 1,0-1-1,-1 1 0,1 0 0,0 0 0,0-1 0,-1 1 0,1 0 0,0 0 1,0 0-1,0-1 0,0 1 0,0 0 0,0 0 0,0 0 0,1-1 1,-1 1-1,0 0 0,1 1 0,-1 0 88,-18 233 2656,1-2-1300,16-200-1362,2 38 68,-1-67-166,1 1-1,0-1 0,-1 0 1,2 0-1,-1 0 1,0 0-1,1 0 0,0 0 1,0 0-1,0 0 1,0-1-1,6 7 1,-8-9-9,1 0 0,-1-1 0,1 1 0,-1-1 0,1 1 0,0-1 0,-1 1 0,1-1 0,-1 1 0,1-1 0,0 1 0,0-1 0,-1 0 0,1 1 0,0-1 0,0 0 0,-1 0 0,1 0 0,0 1 1,0-1-1,0 0 0,-1 0 0,1 0 0,0 0 0,0 0 0,0-1 0,-1 1 0,1 0 0,0 0 0,0 0 0,0-1 0,-1 1 0,1 0 0,0-1 0,-1 1 0,1-1 0,0 1 0,-1-1 0,1 1 0,0-1 1,-1 1-1,1-1 0,-1 0 0,1 1 0,-1-1 0,0 0 0,1 1 0,-1-1 0,1-1 0,18-47-279,-14 32 173,0 6 53,1-1 0,0 1 1,0 0-1,1 1 1,1 0-1,0 0 1,0 0-1,1 1 1,0 1-1,1-1 0,0 1 1,0 1-1,0 0 1,1 0-1,0 1 1,15-5-1,-4 3 13,0 0 1,1 2-1,0 1 0,0 1 1,0 0-1,0 2 0,45 1 1,-64 1 39,-1 0 1,0 1 0,1-1-1,-1 1 1,0 0 0,0 0-1,1 0 1,-1 0 0,0 0 0,0 0-1,0 1 1,0 0 0,-1 0-1,1 0 1,0 0 0,-1 0-1,1 0 1,-1 0 0,0 1-1,1-1 1,-1 1 0,-1 0-1,1 0 1,0 0 0,-1 0-1,2 3 1,0 2 16,-1-1 0,0 0 0,-1 1 0,0-1 0,0 1 0,-1 0 0,0-1 0,0 1 0,0-1-1,-3 13 1,2-16-6,-1 0 0,1 0 0,-1 0 0,0 0 0,0-1 0,0 1 0,-1 0 0,1-1 0,-1 0-1,1 0 1,-1 1 0,0-2 0,-1 1 0,1 0 0,0-1 0,-1 1 0,0-1 0,1 0 0,-5 2 0,-12 5 13,0-1 0,-32 8 0,31-10-19,-40 12-302,-2-3 0,1-2 0,-2-3-1,0-3 1,0-3 0,-96-6-1,156 2 159,-1 0 0,1 0 0,-1-1 0,1 0 0,-1 0 0,1 0 0,-1 0 0,1-1 0,0 1 0,0-1-1,0 0 1,0 0 0,0-1 0,0 1 0,-4-5 0,4 2-425,1-1 0,0 0 0,1 0-1,-1 0 1,1 0 0,0 0 0,1 0 0,-1-1-1,0-9 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29.005"/>
    </inkml:context>
    <inkml:brush xml:id="br0">
      <inkml:brushProperty name="width" value="0.05" units="cm"/>
      <inkml:brushProperty name="height" value="0.05" units="cm"/>
      <inkml:brushProperty name="color" value="#AB008B"/>
    </inkml:brush>
  </inkml:definitions>
  <inkml:trace contextRef="#ctx0" brushRef="#br0">1 1 11685,'0'0'10533,"41"230"-10917,-13-127 384,-21-4-192,-7-9-4098</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30.578"/>
    </inkml:context>
    <inkml:brush xml:id="br0">
      <inkml:brushProperty name="width" value="0.05" units="cm"/>
      <inkml:brushProperty name="height" value="0.05" units="cm"/>
      <inkml:brushProperty name="color" value="#AB008B"/>
    </inkml:brush>
  </inkml:definitions>
  <inkml:trace contextRef="#ctx0" brushRef="#br0">269 172 592,'0'0'9647,"4"-2"-8451,6-4-596,1 1 206,-1 0-1,1-1 1,-2-1-1,13-9 0,-19 13-511,0 0 0,0 1-1,-1-1 1,0 0 0,1-1-1,-1 1 1,0 0 0,-1-1-1,1 1 1,0-1 0,-1 0-1,0 1 1,0-1 0,0 0-1,0 0 1,-1 0 0,0-7-1,1 9-244,-1 0 0,0 0-1,0 0 1,0-1-1,0 1 1,-1 0 0,1 0-1,0 0 1,-1 0-1,0 0 1,1-1 0,-1 1-1,0 0 1,0 1-1,0-1 1,0 0 0,-1 0-1,1 0 1,0 1-1,-1-1 1,-2-2 0,0 2-31,0 1 1,0-1 0,0 1 0,0 0-1,0 0 1,-1 0 0,1 1 0,0-1-1,0 1 1,-8 0 0,-1 0-9,1 0 1,-1 1-1,1 0 1,-1 1-1,1 1 1,-19 5-1,23-4-5,0 0-1,0 0 1,1 1-1,0-1 1,0 2-1,0-1 1,1 1-1,-1 0 0,1 0 1,-9 13-1,1 2 31,1 0 0,1 0 0,1 1 0,1 0-1,1 1 1,1 0 0,1 1 0,-6 33-1,5-12-30,3 1-1,1-1 0,4 73 0,0-116-7,0-1 0,1 0 0,-1 1 1,0-1-1,1 0 0,-1 1 0,1-1 0,-1 0 0,1 0 1,0 0-1,0 1 0,-1-1 0,1 0 0,0 0 0,0 0 1,0 0-1,0 0 0,0-1 0,0 1 0,0 0 0,0 0 1,1-1-1,-1 1 0,0 0 0,0-1 0,1 1 0,-1-1 1,0 0-1,1 1 0,-1-1 0,0 0 0,1 0 0,-1 0 1,0 0-1,1 0 0,-1 0 0,0 0 0,1-1 1,1 1-1,3-1-6,0 0 0,-1-1 1,1 1-1,0-1 0,-1 0 1,1 0-1,-1-1 0,9-4 1,-4-1 4,1-1 0,-2 0-1,1 0 1,-1-1 0,0 0 0,-1-1 0,-1 1 0,10-18 0,2-10-29,19-52 1,-1 1 12,-37 87 20,1 0 0,0-1 0,0 1 0,0 0 0,0 0 0,0 0 0,1 0 0,-1 0 0,0 0 0,1 0 0,0 1 0,-1-1 0,1 0 0,0 1 0,0 0 0,0-1 0,0 1 0,0 0 0,0 0 0,0 0 0,0 0 0,1 0 0,-1 0 0,0 1 0,1-1 0,-1 1 0,0 0 0,1 0 0,-1 0 0,0 0 0,5 0 0,-3 2 0,0-1-1,-1 1 0,1 0 0,-1 0 0,1 0 1,-1 1-1,0-1 0,0 1 0,0 0 1,0 0-1,0 0 0,-1 0 0,1 0 0,-1 1 1,0-1-1,0 1 0,3 5 0,13 37-6,14 51-1,22 54-73,-47-136 58,0-1 1,1 0-1,0 0 1,1 0-1,1-1 0,0-1 1,18 18-1,-22-25-140,0 0 0,1 0-1,-1-1 1,1 0 0,0 0-1,0-1 1,1 1 0,-1-2-1,0 1 1,15 2 0,-3-2-1580,0-2 0,-1 0 0,30-2 1,13-4-5098</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30.965"/>
    </inkml:context>
    <inkml:brush xml:id="br0">
      <inkml:brushProperty name="width" value="0.05" units="cm"/>
      <inkml:brushProperty name="height" value="0.05" units="cm"/>
      <inkml:brushProperty name="color" value="#AB008B"/>
    </inkml:brush>
  </inkml:definitions>
  <inkml:trace contextRef="#ctx0" brushRef="#br0">499 0 17224,'0'0'1094,"-21"36"-395,-71 121-561,72-128-180,0 0 0,-2-1 0,-1-1 0,-1-1 0,-33 26 0,7-13 53,-81 47 1,128-84 0,-1 1-1,1-1 1,0 1 0,0 0 0,0 0-1,0 0 1,1 1 0,-1-1 0,1 1-1,-3 6 1,4-9-6,0 0 0,1 0 0,-1 1 0,1-1 0,-1 1 0,1-1 0,0 0-1,-1 1 1,1-1 0,0 1 0,0-1 0,0 0 0,0 1 0,0-1 0,0 1 0,1-1 0,-1 1 0,0-1 0,1 0-1,-1 1 1,1-1 0,0 0 0,-1 1 0,1-1 0,0 0 0,0 0 0,-1 0 0,1 0 0,0 0 0,0 0-1,0 0 1,1 0 0,-1 0 0,1 1 0,6 2 16,-1-1 0,1 0 0,0 0 0,0 0 0,0-1-1,1 0 1,-1-1 0,14 1 0,78-2 314,-53-1-261,94 1-453,-137 0 262,1 0 1,-1 0-1,0 1 1,0 0-1,0-1 0,0 1 1,0 1-1,0-1 1,0 1-1,0-1 1,0 1-1,-1 0 1,1 0-1,0 1 1,-1-1-1,0 1 1,0 0-1,0 0 1,3 3-1,-4-3-449,1 1 0,-1-1 0,0 1-1,0 0 1,-1 0 0,1 0 0,-1-1 0,1 2 0,-2-1-1,1 0 1,0 0 0,0 5 0,-1 26-7028</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31.323"/>
    </inkml:context>
    <inkml:brush xml:id="br0">
      <inkml:brushProperty name="width" value="0.05" units="cm"/>
      <inkml:brushProperty name="height" value="0.05" units="cm"/>
      <inkml:brushProperty name="color" value="#AB008B"/>
    </inkml:brush>
  </inkml:definitions>
  <inkml:trace contextRef="#ctx0" brushRef="#br0">0 1 6787,'0'0'10437,"191"40"-9541,-102-40 801,8 0-1089,-3 0-448,-8 0-160,-13 0-352,-18-6-1505,0-6-2144,-10-4-3427</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31.688"/>
    </inkml:context>
    <inkml:brush xml:id="br0">
      <inkml:brushProperty name="width" value="0.05" units="cm"/>
      <inkml:brushProperty name="height" value="0.05" units="cm"/>
      <inkml:brushProperty name="color" value="#AB008B"/>
    </inkml:brush>
  </inkml:definitions>
  <inkml:trace contextRef="#ctx0" brushRef="#br0">546 0 16520,'0'0'640,"-76"178"544,35-110-1024,-14 10-160,-11 3-64,-7 6-128,7 0-512,4-12-961,14-13-960,10-19-1185,17-27-1376</inkml:trace>
  <inkml:trace contextRef="#ctx0" brushRef="#br0" timeOffset="1">204 131 6627,'0'0'10277,"90"205"-8805,-55-146-735,10 7-609,10-1-128,0-3 0,1-3-128,-1-9-416,-7-13-801,4-12-1216,-10-18-1825,-4-7-3042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32.073"/>
    </inkml:context>
    <inkml:brush xml:id="br0">
      <inkml:brushProperty name="width" value="0.05" units="cm"/>
      <inkml:brushProperty name="height" value="0.05" units="cm"/>
      <inkml:brushProperty name="color" value="#AB008B"/>
    </inkml:brush>
  </inkml:definitions>
  <inkml:trace contextRef="#ctx0" brushRef="#br0">367 1 10277,'0'0'6867,"-29"31"-5362,-92 103-999,49-48 188,58-68-765,-1 0 1,-1-1-1,-21 17 0,-8 11-560,43-42 596,0 0 0,0 1-1,0-1 1,0 1 0,0 0-1,1-1 1,0 1 0,0 0-1,0 0 1,0 0-1,1 0 1,-1 0 0,1 4-1,0-7 37,1 0-1,0 1 0,-1-1 0,1 0 0,-1 0 0,1 0 0,0 0 1,0 0-1,0 0 0,0-1 0,-1 1 0,1 0 0,0 0 0,0 0 1,1-1-1,-1 1 0,0-1 0,0 1 0,0-1 0,0 1 0,0-1 1,1 0-1,-1 1 0,0-1 0,0 0 0,2 0 0,3 1 12,31 8 121,0-2-1,51 4 0,-48-7-34,73 16 0,-90-14-223,100 33-288,-107-33-978,0 2-1,26 15 1,-25-7-3091,-14 4-699</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32.448"/>
    </inkml:context>
    <inkml:brush xml:id="br0">
      <inkml:brushProperty name="width" value="0.05" units="cm"/>
      <inkml:brushProperty name="height" value="0.05" units="cm"/>
      <inkml:brushProperty name="color" value="#AB008B"/>
    </inkml:brush>
  </inkml:definitions>
  <inkml:trace contextRef="#ctx0" brushRef="#br0">0 16 8644,'0'0'7395,"184"109"-6146,-105-109-1025,8 0-160,6-19-64,-3-9-160,-7 0-929,-14 6-2976,-17-6-4323</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32.805"/>
    </inkml:context>
    <inkml:brush xml:id="br0">
      <inkml:brushProperty name="width" value="0.05" units="cm"/>
      <inkml:brushProperty name="height" value="0.05" units="cm"/>
      <inkml:brushProperty name="color" value="#AB008B"/>
    </inkml:brush>
  </inkml:definitions>
  <inkml:trace contextRef="#ctx0" brushRef="#br0">266 13 784,'0'0'15255,"-5"-2"-14828,-1-1-354,-20-5 505,25 11-434,0 0 1,0-1-1,1 1 0,-1 0 0,1-1 0,-1 1 0,1 0 1,0-1-1,0 1 0,1 4 0,-1-4 36,-1 103 1444,-2-29-932,4 1 0,3-1 0,23 125 0,-25-191-644,1 0 1,1 1 0,0-2-1,0 1 1,1 0 0,1-1-1,0 0 1,0 0 0,1-1 0,0 0-1,0 0 1,1-1 0,1 1-1,-1-2 1,16 12 0,-22-18-30,0 0 0,0 0 0,0 0-1,0 0 1,0 0 0,1 0 0,-1-1 0,0 1 0,0-1 0,1 0 0,-1 0 0,0 1 0,0-2 0,1 1 0,-1 0 0,0 0 0,0-1 0,1 1 0,-1-1 0,0 1 0,0-1-1,0 0 1,0 0 0,0 0 0,0 0 0,0 0 0,0-1 0,2-1 0,3-4-45,-1-1-1,1 1 1,-2-1 0,1 0-1,6-13 1,1-1-51,-8 13 37,96-137-1267,-89 131 1204,1 1 1,0 0 0,0 1-1,2 1 1,0 0 0,0 1-1,23-13 1,-30 21 102,1-1 0,-1 1 0,1 1-1,-1 0 1,1 0 0,13-1 0,-20 3 4,0-1 1,0 1-1,1 0 0,-1 0 1,0-1-1,0 2 0,0-1 1,0 0-1,0 0 1,1 1-1,-1-1 0,0 1 1,0-1-1,0 1 0,0 0 1,0 0-1,0 0 1,-1 0-1,1 0 0,0 1 1,0-1-1,-1 0 0,1 1 1,-1-1-1,1 1 1,-1 0-1,0-1 0,1 1 1,-1 0-1,0 0 0,1 3 1,0 3 21,-1 1 0,0-1 1,0 1-1,-1 0 0,0-1 0,-1 1 1,1 0-1,-2-1 0,1 1 1,-1-1-1,-5 14 0,1-8 7,-1-1 0,0 1 0,0-2-1,-1 1 1,-1-1 0,-12 14 0,-15 9-1,-1-1 0,-1-2 0,-47 31 0,84-63-33,-74 53-885,-2-4 1,-125 59-1,-28-20-6209,229-88 7056</inkml:trace>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22T10:48:08.652"/>
    </inkml:context>
    <inkml:brush xml:id="br0">
      <inkml:brushProperty name="width" value="0.05292" units="cm"/>
      <inkml:brushProperty name="height" value="0.05292" units="cm"/>
      <inkml:brushProperty name="color" value="#FF0000"/>
    </inkml:brush>
  </inkml:definitions>
  <inkml:trace contextRef="#ctx0" brushRef="#br0">17019 15719 1 0,'0'0'22'0,"0"0"279"0,0 0-201 16,0 0-68-16,0 0 4 15,0 0-10-15,0 0-18 16,-13-14-8-16,13 14 4 15,0 0 2-15,-3 0 8 16,-1 0 56-16,-2 0-4 16,-1 7 0-16,-5 4-4 15,6 4-10-15,-1 8-12 16,3 9-14-16,-1 11 8 16,5 12 12-16,0 11-2 15,0 15-14-15,3 14 0 0,12 2-8 16,-2 12-14-1,7-3-8-15,1 10 0 0,-6-7 0 16,1-3-2-16,-7-13 2 16,-1-16 0-16,-6-11 0 15,1-4 2-15,-3-3-2 16,0-1 0-16,0 0 0 16,0 0 0-16,0 0 0 15,0 0 0-15,0-8 2 16,0-10-4-16,3-5 2 15,3-3-2-15,1-10 2 16,-3-5-4-16,2 2-6 16,2-5 0-16,-4-1 8 0,7 4 2 15,3 1 0 1,-1-4 2-16,3 4-2 0,1-1 2 16,4 3 2-16,-2-5 8 15,8-1-6-15,2-4 0 16,9 2-2-16,9-3-2 15,11-8 0-15,8-1 0 16,6 0 0-16,4 0 8 16,0 0-8-16,-1 0 6 15,-2 0 0-15,6 0-4 16,2 9 2-16,0 0 2 16,6-4 16-16,0-2-6 0,1-3 2 15,1 0 0 1,4-3-12-16,12-20-4 0,4 0 0 15,3-8-2-15,-12 4 2 16,-6 1-4-16,-10 3-2 16,-8 5 2-16,0 6 2 15,-7 2-2-15,5 6 2 16,6 0-2-16,9 2 0 16,9-3 0-16,9 5 0 15,7 0 2-15,-5-3 6 16,-10-6 0-16,-15 4 4 15,-15-4-2-15,-14 0-4 16,-3-3-6-16,-3 1 0 16,7-4-2-16,7 1 2 15,5-8-2-15,3 3 2 0,6 1 2 16,-2 5 0 0,6-2 2-16,1 3 2 0,-2 2 2 15,-2 2-8-15,-5 4-2 16,-1-1 2-16,-3 5-2 15,-2-5 0-15,4 5 0 16,-1-7 2-16,1 2 0 16,0-1-2-16,-1-2 2 15,-4 1-2-15,-3 0 0 16,-8-1 0-16,-4 3 2 16,-1-4 0-16,-3 1 0 15,3 2 2-15,4-2 2 0,4-2 0 16,0 2-4-16,-4-1 2 15,-6-5-2-15,0 11 0 16,-9-3 0-16,4 3 0 16,-3 3 0-16,-2 0-2 15,2 0 0-15,-2 0 0 16,0 0 2-16,2 9-2 16,-3-1 0-16,4 1 2 15,1-4-2-15,3-1 0 16,-3 0 0-16,0 0 2 15,-1-4-2-15,-6 0 0 0,-1 3 0 16,-5 0 2 0,-2 1-2-16,0 4 2 0,-3-4-2 15,0-2-2 1,-1 3 4-16,-3-2-6 0,3-3 6 16,0 0-2-16,4 0-4 15,2 0 6-15,2 0-2 16,-4 0-2-16,-4-3 4 15,-6-4 0-15,-3 0 6 16,-3-5 0-16,-3-3 2 16,-8-7 8-16,0-7-6 15,0-6-6-15,-2-9-4 16,-13-10-2-16,-1-4-2 16,3-5 4-16,0 1-2 0,3-9 2 15,4-1 0 1,2-8 0-16,2 0 0 0,-1 0 2 15,3 4 0-15,0 0-2 16,0-4-4-16,0-5-2 16,-2-1-12-16,0-7-4 15,-5-1 6-15,-4 10-2 16,-2 12 10-16,-8 8 8 16,-3 12-2-16,-3 2 0 15,-4 6 0-15,2-1 2 16,4 1 2-16,6 2 2 15,5 6-4-15,9 6 0 16,3 0 0-16,2 8 0 0,0 2-2 16,0 4-4-1,0 6 0-15,0-2-8 0,-2 2 2 16,-7 0-2-16,-9 1 4 16,-7-3 0-16,-4 3 8 15,-6 3-2-15,-3-2 4 16,1-3-2-16,-2 6 2 15,1-5-2-15,-1 1-6 16,-1 4 0-16,-3 1 6 16,-6-2 0-16,-7 3 2 15,-8 3 0-15,-12 0 0 16,-14 0 0-16,-16 4 2 16,-12 6 0-16,-9 3-2 15,-3-5 0-15,3-2-2 0,-2 2-6 16,6-8 0-16,-1 5 4 15,-1 0-4-15,-1 3 0 16,-1 0 8-16,-2 2 0 16,2 2 2-16,3 2 0 15,5 0 0-15,8-5 0 16,6-9 2-16,12 0 2 16,10 0-6-16,7 0 0 15,5 3 0-15,-5 1-2 16,-2 1 0-16,-5 4 2 15,4 2-2-15,0-8 2 16,6 0-2-16,3-3 2 16,4 0-4-16,1 0 4 0,3 0 0 15,-3-1 0-15,-4-1-4 16,-3 2 2-16,3 0 0 16,-2 0 0-16,4 0-2 15,0 0 4-15,5 0-2 16,2 0 2-16,-1 6 2 15,8 2-2-15,2-4 0 16,2 1-2-16,5-2 0 16,1 1 2-16,-2 1-2 15,0 0 2-15,-1-5-2 16,-1 6 0-16,-2 3-6 16,2-6-2-16,3 3 2 0,-1 0 8 15,5 0 0-15,-1-1 0 16,4 0 0-16,-1 3 2 15,5-4-2-15,1 0 4 16,6 0-4-16,-3-2 2 16,-3 3 8-16,-5-2-10 15,-6 3 0-15,-1 2-8 16,-1 1 8-16,0 0 0 16,0 3 0-16,-1-2 0 15,-6 7 2-15,-6 6 2 16,-4 0 0-16,-7 9-2 15,-2-3-2-15,-3 4-6 16,-1-3-18-16,-8-6-218 0,-2-16-528 16</inkml:trace>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22T10:48:15.737"/>
    </inkml:context>
    <inkml:brush xml:id="br0">
      <inkml:brushProperty name="width" value="0.05292" units="cm"/>
      <inkml:brushProperty name="height" value="0.05292" units="cm"/>
      <inkml:brushProperty name="color" value="#FF0000"/>
    </inkml:brush>
  </inkml:definitions>
  <inkml:trace contextRef="#ctx0" brushRef="#br0">21542 9302 3 0,'0'0'169'0,"0"0"-95"16,0 0-8-16,0 0-4 0,0 0-8 16,0 0-2-16,0 0-12 15,0 0-20-15,-43-20-2 16,37 20-12-16,0 0 6 16,1 0 2-16,5 0 0 15,0 0 2-15,0 0 8 16,0 0-12-16,0 0-10 15,-2 8 4-15,0 14 16 16,-6 12 4-16,0 20 4 16,-3 25 2-16,-1 20 0 15,-3 30-10-15,-7 28 16 0,-3 7-8 16,2 2-22 0,10-3-6-16,11-17 0 0,2-7 2 15,0-9 4-15,23-14-6 16,-2-5-2-16,0-11 2 15,-5-6-2-15,-3-6 0 16,-5-8 0-16,0-5-2 16,-4-11 2-16,-2-9-4 15,0-12-6-15,1-11 10 16,-3-10-6-16,2-7 0 16,-2-11 2-16,4-2-4 15,0 5 6-15,4-3 2 16,-2 2-2-16,-1 2 0 15,1-1 2-15,5 2 2 16,1 2 2-16,3-1 0 0,7-1 6 16,14-2 4-16,18-7 14 15,24 0 8-15,18-3-10 16,26-23-14-16,28-7 2 16,21-14 4-16,28-1 4 15,15 4-4-15,-1 2-10 16,-3 12-4-16,-16 6 6 15,-20 4 10-15,-23 5-6 16,-12 1-4-16,-8 5-2 16,-2-1-2-16,-4-3 0 15,-9 4-6-15,-16-1-6 16,-24 6-2-16,-20 0-4 0,-20 1-6 16,-19 3-20-16,-12-1-24 15,-5-2-30-15,0-3-84 16,-9-12-144-16</inkml:trace>
  <inkml:trace contextRef="#ctx0" brushRef="#br0" timeOffset="930.26">21707 9189 13 0,'0'0'353'15,"145"0"-279"-15,-45-17-56 0,25-5 50 16,22-4 52 0,13-2-50-16,8-3-38 15,-1 4-4-15,-10-1-4 16,-4 1 0-16,-9 5-12 0,-5 2-4 16,-6 0-6-16,-5-2 0 15,-10 2 0-15,-5 1-2 16,-13 4 0-16,-7 3 2 15,-20 0-2-15,-19 6-2 16,-17 0-2-16,-10-1-2 16,-7 4 2-16,-4 1 2 15,-3-2 2-15,-6 4-2 16,0 0 2-16,-5 0-2 16,0 0-14-16,2 0 12 0,-2 0 4 15,1 0 2-15,1 0 0 16,-4 4 2-16,5 1-4 15,-1 2 4-15,1 3 4 16,-1 6-2-16,0 9 10 16,1 6 16-16,4 19-12 15,4 16-10-15,6 24 10 16,2 25 20-16,-1 26 8 16,-1 21-18-16,-8 28-16 15,-7 19 10-15,-4 8-6 16,0 3-2-16,-15-16-12 15,-8-24-2-15,3-30-2 0,11-36-14 16,9-23-18-16,13-13-22 16,30-20-44-16,8-9-236 15</inkml:trace>
  <inkml:trace contextRef="#ctx0" brushRef="#br0" timeOffset="5685.6">26268 3543 23 0,'0'0'417'15,"0"0"-381"-15,0 0-26 16,0 0-10-16,0 0 24 0,0 0-14 16,0 0 14-16,-3 0 30 15,3 0 36-15,0 0-4 16,0 0-14-16,0 0 6 15,0 0-20-15,0 0-24 16,0 0-4-16,0 0-14 16,0 8-6-16,0 16 12 15,0 8 20-15,3 14-20 16,-3 10-8-16,0 9-2 16,0 1-4-16,0-2-4 15,0-6-2-15,-5-10 2 16,1-10 0-16,2-12-2 15,2-8 6-15,0-7-4 16,0-5 0-16,0-2 2 0,0-3-4 16,6-1 6-16,15 0 0 15,6 0-6-15,2 0 2 16,8 0-4-16,7-4-2 16,4-7 2-16,3-5-6 15,2-1 0-15,-6 3 0 16,-3-1-6-16,-9 3 4 15,-10 1-2-15,-6 3-4 16,-11 4-2-16,-3 2-4 16,-5 2-12-16,0 0-70 15,0 0-140-15,0 0-142 16</inkml:trace>
  <inkml:trace contextRef="#ctx0" brushRef="#br0" timeOffset="5968.61">26357 3870 74 0,'0'0'740'0,"0"0"-662"15,0 0-76-15,0 0 88 0,127-30-24 16,-87 24-58 0,0 3-8-16,-9 3-2 0,-8 0-2 15,-8-1-18-15,-7 1-30 16,-8 0-74-16,0-8-106 16,-10 0-202-16</inkml:trace>
  <inkml:trace contextRef="#ctx0" brushRef="#br0" timeOffset="6181.49">26246 3551 578 0,'0'0'130'0,"0"0"-124"16,0 0 34-16,135-37 70 15,-87 36-72-15,-2 1-38 16,-1 0-34-16,1 0-38 16,2 0-104-16,-2-6-102 15</inkml:trace>
  <inkml:trace contextRef="#ctx0" brushRef="#br0" timeOffset="6463.25">27166 3337 39 0,'0'0'99'16,"0"0"371"-16,0 0-358 16,0 0-94-16,0 0 104 15,0 0-4-15,-93 130-68 16,70-72-12-16,1 9 2 15,4 3-18-15,4-2-8 16,12-5-10-16,2-10-4 16,2-10 0-16,25-6-6 15,2-13-14-15,9-7-36 16,1-5-40-16,3-11-126 0,-3-1-246 16</inkml:trace>
  <inkml:trace contextRef="#ctx0" brushRef="#br0" timeOffset="6743.82">27623 3495 750 0,'0'0'44'0,"0"0"-38"0,-64 102 54 16,41-49 48 0,1 9-88-16,0-3-20 0,2 0-4 15,1-14 0-15,6-8-2 16,1-5-20-16,2-9-10 16,1-6-20-16,1-8-16 15,0-2-44-15,2-7-106 16,-3 0-78-16</inkml:trace>
  <inkml:trace contextRef="#ctx0" brushRef="#br0" timeOffset="6976.77">27376 3698 548 0,'0'0'110'0,"0"0"-98"0,42 112 18 16,-1-72 36-16,9-2-50 15,10-2-16-15,-1-2-14 16,1-8-6-16,-11-2-26 16,-9-4-56-16,-15-3-56 15,-10-7-34-15</inkml:trace>
  <inkml:trace contextRef="#ctx0" brushRef="#br0" timeOffset="7295.38">27862 3244 130 0,'0'0'600'16,"0"0"-456"-16,0 0-138 16,0 0 62-16,151 31 58 15,-102 8-74-15,-2 14-32 16,-5 7 2-16,-9 10 8 0,-14 8 2 16,-11 10-12-16,-8 1-12 15,0-3-6-15,-6-8-2 16,-15-10-10-16,0-6-20 15,-4-8-32-15,0-9-22 16,8-10-34-16,5-16-146 16,8-7-254-16</inkml:trace>
  <inkml:trace contextRef="#ctx0" brushRef="#br0" timeOffset="7505.06">28448 3782 15 0,'0'0'937'16,"0"0"-905"-16,0 0-12 15,0 0-8-15,136 0-12 16,-104 0-48-16,-9 0-248 15,-7 3-226-15</inkml:trace>
  <inkml:trace contextRef="#ctx0" brushRef="#br0" timeOffset="7645.36">28512 4038 166 0,'0'0'632'0,"0"0"-462"16,0 0-158-16,156-24-6 15,-77-2-6-15,12-7-160 16</inkml:trace>
  <inkml:trace contextRef="#ctx0" brushRef="#br0" timeOffset="8680.83">29897 2963 11 0,'0'0'18'0,"0"0"405"0,0 0-377 16,0 0-10-16,0 0 58 15,0 0-18-15,0 0-30 16,0 22 0-16,0-5 18 16,-4 1-2-16,2 8-16 15,-3 4 6-15,0 7-24 16,1 0-2-16,2 5-10 16,2 0 2-16,0 2-8 15,0 2 4-15,0-1 0 16,0-4-4-16,0-4 6 15,0-9-2-15,0-10-12 16,0-4 10-16,0-7-8 16,2 0 22-16,0-7-8 15,2 0 0-15,4 0 8 0,7-10-22 16,7-13-4 0,5-10-10-16,4-12-18 0,0-1 0 15,3 6-30-15,-1 8 2 16,-6 15 24-16,0 12 6 15,-8 5 8-15,2 0 8 16,-5 21 10-16,-5 9 2 16,-3 5 0-16,0 4 4 15,-6 1 0-15,-2-7 0 16,0-4 4-16,0-6 6 16,-8-6-8-16,-11-5 8 15,-10-2 2-15,-7-3-2 16,-2-6-4-16,-2-1-10 0,4 0 0 15,7 0-2 1,5-1-12-16,11-12-30 0,5-1-24 16,8-2-98-16,0-5-134 15</inkml:trace>
  <inkml:trace contextRef="#ctx0" brushRef="#br0" timeOffset="8882.79">30539 3392 814 0,'0'0'16'0,"0"0"10"16,164 0 122-16,-110 0-140 15,-11-3-8-15,-14 3-66 16,-9-5-112-16,-9 0-174 15</inkml:trace>
  <inkml:trace contextRef="#ctx0" brushRef="#br0" timeOffset="9082.1">30651 3122 74 0,'0'0'556'0,"0"0"-502"16,-41 134 48-16,26-76 38 0,4 2-56 16,4-4-66-16,7-5-14 15,0-5-4-15,4-7-6 16,21-8-30-16,1-10-94 16,6-12-160-16</inkml:trace>
  <inkml:trace contextRef="#ctx0" brushRef="#br0" timeOffset="9631.76">31239 3338 604 0,'0'0'72'15,"0"0"-66"-15,0 0 102 16,0 0-10-16,0 0-74 16,0 0-22-16,0-29-2 0,0 0-8 15,0-3 6 1,0 1 2-16,0 10 12 0,-4 7 14 15,-7 12 28 1,-16 2-12-16,-9 8-26 0,-13 26-2 16,-5 10 10-16,8 9-4 15,5-3-10-15,14-5 6 16,14-8-10-16,9-13-2 16,4-11 0-16,0-6-4 15,15-5 6-15,12-2-6 16,4-2 0-16,0-18-4 15,1-8-10-15,-8-5-4 16,3 3 4-16,-7 2 2 16,-2 13 12-16,-6 7 2 0,-6 8 2 15,0 0 0-15,3 30 2 16,5 10 20-16,-1 10-6 16,-1 2-10-16,1 2-10 15,3 4 0-15,1-4-10 16,10-8-46-16,-5-11-130 15,-4-16-316-15</inkml:trace>
  <inkml:trace contextRef="#ctx0" brushRef="#br0" timeOffset="9865.66">30091 4066 920 0,'0'0'162'15,"0"0"-138"-15,190-6-24 16,-77-12 100-16,17-1-68 16,7 0-32-16,0 2-2 15,-17 4-20-15,-20 6-84 16,-24 4-288-16</inkml:trace>
  <inkml:trace contextRef="#ctx0" brushRef="#br0" timeOffset="10282.21">30684 4470 786 0,'0'0'328'0,"0"0"-318"15,0 0-10-15,0 0 70 16,0 0-30-16,0 0-40 0,85 11-4 15,-68 10 2-15,-5-2-6 16,-8 8-6-16,-4-1 14 16,0 1 0-16,-14 6 4 15,-13-1 14-15,-6 0-8 16,2-1 8-16,8-6 12 16,10-9-4-16,11-6 10 15,2-8-20-15,15-2-14 16,37 0-2-16,20-16 0 15,16-12-48-15,9-2-88 16,5-12-406-16</inkml:trace>
  <inkml:trace contextRef="#ctx0" brushRef="#br0" timeOffset="11366.44">26513 6039 29 0,'0'0'20'15,"0"0"259"-15,0 0-157 16,0 0-74-16,0 0 98 0,0 0-32 16,0 0-10-16,0-58 0 15,0 58-24-15,0 0-18 16,0 0-18-16,0 0-8 16,0 0-4-16,0 0-14 15,0 0-4-15,7 25-8 16,2 10 12-16,4 16-4 15,5 9-4-15,5 5-4 16,0 6 0-16,-2-3-6 16,1-8 4-16,-1-5 4 15,-6-13-4-15,3-9 4 16,-5-8-2-16,-2-7 2 16,-4-10-2-16,-3-4 0 15,-1-4 4-15,-3 0 10 0,2-6 10 16,4-26-8-1,6-16-18-15,3-26-4 0,5-17-2 16,0-10-2 0,2-6-6-16,1 13-14 0,-6 21 4 15,-3 25 8-15,-5 21 4 16,-5 20-2-16,0 7-38 16,4 0-74-16,-4 7-2 15,3 16-12-15,-3 0-90 16,-2-6-160-16</inkml:trace>
  <inkml:trace contextRef="#ctx0" brushRef="#br0" timeOffset="11662.28">27189 5809 744 0,'0'0'80'0,"-52"120"-36"16,28-43 80-16,6 9-38 16,11 2-44-16,7-2-38 0,0-10-4 15,22-11 0 1,10-18-10-16,7-15-38 0,2-11-30 15,1-11-62-15,1-10 24 16,-1 0-112-16,-2-6-126 16</inkml:trace>
  <inkml:trace contextRef="#ctx0" brushRef="#br0" timeOffset="11878.22">27800 5958 658 0,'0'0'256'0,"0"0"-246"15,-85 128 54 1,56-64 44-16,0 6-60 0,0 2-48 16,4-1-12-16,-4-11-18 15,5-11-62-15,-1-13-134 16,3-15-62-16,4-16-98 15</inkml:trace>
  <inkml:trace contextRef="#ctx0" brushRef="#br0" timeOffset="12073.05">27496 6124 15 0,'0'0'519'0,"0"0"-431"0,36 120-74 15,-7-72 26-15,6-2 12 16,10-5-46-16,2-11-6 16,-2-9-16-16,-3-4-2 15,-7-5-38-15,-10-6-92 16,-7-4-150-16</inkml:trace>
  <inkml:trace contextRef="#ctx0" brushRef="#br0" timeOffset="12355.73">28031 5807 646 0,'0'0'88'0,"0"0"-40"16,120 90 102-16,-60-41-24 15,3 4-78-15,-3 8-26 16,-4 4 12-16,-13 1-10 16,-16 4-10-16,-17 3-10 15,-10-7-4-15,0 1 0 16,-8-7-12-16,-15-6-4 16,-4-4-32-16,3-10-68 15,6-12-120-15,9-14-50 16</inkml:trace>
  <inkml:trace contextRef="#ctx0" brushRef="#br0" timeOffset="12566.18">28771 6280 180 0,'0'0'794'15,"0"0"-794"-15,0 0 12 16,0 0 62-16,0 0-74 16,127 8-112-16,-116 2-168 0,-11 6-210 15</inkml:trace>
  <inkml:trace contextRef="#ctx0" brushRef="#br0" timeOffset="12685.25">28818 6439 23 0,'0'0'769'16,"0"0"-659"-16,0 0-66 16,0 0 66-16,114 2-110 15,-46-2-46-15,9-2-398 16</inkml:trace>
  <inkml:trace contextRef="#ctx0" brushRef="#br0" timeOffset="13598.38">30078 5761 23 0,'0'0'457'0,"0"0"-275"15,0 0-168-15,0 0 32 16,0 0 34-16,0 0-32 16,-7 72-4-16,5-40 8 15,2 3-2-15,-3 4-18 16,3 3-2-16,0 2-6 15,0 1-4-15,0-2-6 16,0 0-4-16,0-5 0 16,7-6 2-16,0-8 0 0,-5-8-4 15,0-4 6-15,0-6-6 16,-2-3 4-16,0-3 12 16,2 0-14-16,1 0 6 15,1 0 6-15,8-12-10 16,5-13-12-16,6-3-2 15,6-3-6-15,0-3-8 16,0 5-10-16,-3 5 0 16,-5 6 6-16,-4 6-2 15,-6 8 4-15,-2 4 0 16,2 0-4-16,-2 2 10 16,3 16 6-16,-4 2 6 15,-1 2 4-15,-3 0-4 0,-4 4 4 16,0 0 10-1,0 2-4-15,-17-1 6 0,-10 0 2 16,-2-1-6 0,2-6 2-16,-2 0-6 0,4-6-8 15,2-3 0-15,4-6-26 16,3-5-34-16,8 0-64 16,3-5-124-16,5-18-146 15</inkml:trace>
  <inkml:trace contextRef="#ctx0" brushRef="#br0" timeOffset="13791.44">30726 6132 252 0,'0'0'806'0,"0"0"-806"15,0 0 4-15,0 0 2 16,123 0-6-16,-94 0-176 16,4-8-322-16</inkml:trace>
  <inkml:trace contextRef="#ctx0" brushRef="#br0" timeOffset="14318.4">31226 6111 35 0,'0'0'283'0,"0"0"-133"16,0 0-148-16,-31-112 34 16,25 88 16-16,4 8-30 0,-2 8 6 15,2 8 20-15,-7 0-30 16,1 7-16-16,-6 18 20 16,-9 12 8-16,1 5 22 15,-2 0-34-15,3-6 14 16,6-8 14-16,8-5 4 15,5-11-10-15,2-5-22 16,0-3-10-16,0-4 2 16,0 0 4-16,0 0 12 15,0 0-2-15,9-8-18 16,9-2-4-16,0 0-2 16,2 2 2-16,0 8 0 15,0 0 0-15,0 0 4 0,2 2 6 16,-2 12-6-1,3 2-2-15,-2-2-4 0,0 0-2 16,1-2 0-16,1-4-10 16,-1 0-26-16,-4-2-52 15,-3-3-82-15,-3-3-76 16,-6 0-296-16</inkml:trace>
  <inkml:trace contextRef="#ctx0" brushRef="#br0" timeOffset="14538.18">31488 5796 78 0,'0'0'572'16,"0"0"-486"-16,0 0 86 15,68 141-48-15,-49-88-68 16,-7-2-36-16,-5 4-20 15,-7-1-4-15,0-4-20 16,-36-1-74-16,-16-3-94 16,-16-7-126-16</inkml:trace>
  <inkml:trace contextRef="#ctx0" brushRef="#br0" timeOffset="14877.09">30062 5632 728 0,'0'0'150'0,"-105"135"-94"0,62-45 86 15,12 4-40 1,16 3-44-16,13-3-46 0,2-10-12 16,31-10-8-16,23-14-38 15,19-11-68-15,12-26-172 16,19-16-144-16</inkml:trace>
  <inkml:trace contextRef="#ctx0" brushRef="#br0" timeOffset="15565.84">31856 5610 29 0,'0'0'491'0,"0"0"-341"15,0 0-128-15,0 0 80 16,0 0-2-16,0 0-60 16,0 8-6-16,14-8 12 15,-1 0-10-15,-1 0 2 16,-4 0 6-16,-3 0-18 0,1 0-16 15,1 0-10-15,2 2 0 16,2 9 0-16,-2 3-4 16,-2 4 2-16,-5 1-2 15,-2 6-2-15,0-1 6 16,-6 0 0-16,-15 0 2 16,1-2 6-16,5-4 10 15,3-6-2-15,10-1-4 16,2-6 2-16,0-1-6 15,7-1 0-15,19 0 8 16,17-3-4-16,6 0-12 16,6 0-22-16,3-3-44 0,-2-9-180 15,-12 5-316 1</inkml:trace>
  <inkml:trace contextRef="#ctx0" brushRef="#br0" timeOffset="15920.25">30176 6882 816 0,'0'0'128'0,"129"-35"-118"16,-28 12 134-16,23-3-36 15,12 3-60-15,9 2-20 16,0 2-12-16,-7 5-14 15,-18 6-2-15,-21 4-64 16,-26 4-86-16,-23 0-100 16,-21 6-56-16,-14 14-126 0</inkml:trace>
  <inkml:trace contextRef="#ctx0" brushRef="#br0" timeOffset="16162.56">30931 7187 438 0,'0'0'652'0,"0"0"-628"15,0 0 12-15,-18 144 88 16,18-86-56-16,5 0-68 0,15-3-6 15,5-7-38-15,-3-8-56 16,-3-8-88-16,-5-9-268 16</inkml:trace>
  <inkml:trace contextRef="#ctx0" brushRef="#br0" timeOffset="16493.27">31181 7195 1010 0,'0'0'38'15,"0"0"-8"-15,0 0 72 16,0 0-40-16,0 0-50 15,43 128-12-15,-43-97 4 16,0 1 2-16,-10-7-6 16,-3-1 4-16,-5-2 6 15,-1-5 10-15,5-1 12 16,7-9-2-16,7-2-12 16,0-5-12-16,36 0-6 15,26-10-20-15,21-21-84 16,17-10-194-16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1:52.588"/>
    </inkml:context>
    <inkml:brush xml:id="br0">
      <inkml:brushProperty name="width" value="0.05" units="cm"/>
      <inkml:brushProperty name="height" value="0.05" units="cm"/>
      <inkml:brushProperty name="color" value="#AB008B"/>
    </inkml:brush>
  </inkml:definitions>
  <inkml:trace contextRef="#ctx0" brushRef="#br0">4 0 1249,'0'0'14785,"-2"3"-13563,2-2-1183,-1 0-1,1 0 1,0 1 0,0-1 0,0 0 0,-1 0-1,1 0 1,0 0 0,0 1 0,1-1-1,-1 0 1,0 0 0,0 0 0,0 0 0,1 0-1,-1 0 1,1 0 0,-1 1 0,1-1 0,-1 0-1,1-1 1,0 1 0,-1 0 0,1 0-1,0 0 1,0 0 0,-1 0 0,3 0 0,37 37 942,-8-8-46,-26-24-806,-1-1-1,1 1 1,1-1 0,-1-1-1,1 1 1,-1-1-1,1-1 1,1 1-1,-1-1 1,0 0 0,1-1-1,-1 1 1,13 1-1,11 0 39,-1-1-1,38-2 0,-26 0-53,204 15 76,-199-10-200,-1 1 0,1 3-1,54 20 1,-97-29 16,0 0 0,0 1 0,0-1 0,0 1 0,0 1 1,0-1-1,-1 0 0,1 1 0,-1 0 0,0-1 0,0 1 0,0 1 0,0-1 0,0 0 0,-1 1 0,1-1 0,-1 1 0,0 0 0,3 7 1,-4-7 3,-1 0 1,1 0-1,-1 0 1,0 0 0,0 0-1,0 0 1,0 0 0,-1 0-1,0 0 1,0 0 0,0 0-1,0 0 1,-1 0 0,1 0-1,-1 0 1,0-1 0,0 1-1,-1-1 1,1 1 0,-5 4-1,-33 39-164,-93 123-1149,111-138 651,2 1 0,1 0 0,-23 57 0,30-57-849,1 0 0,2 0 0,-7 43 0,13-4-5397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1:54.766"/>
    </inkml:context>
    <inkml:brush xml:id="br0">
      <inkml:brushProperty name="width" value="0.05" units="cm"/>
      <inkml:brushProperty name="height" value="0.05" units="cm"/>
      <inkml:brushProperty name="color" value="#66CC00"/>
    </inkml:brush>
  </inkml:definitions>
  <inkml:trace contextRef="#ctx0" brushRef="#br0">1 1095 1825,'0'0'9327,"0"0"-9226,0-1-62,1 0-1,-1 0 1,1 0 0,-1 1-1,1-1 1,0 0 0,-1 1-1,1-1 1,0 1 0,-1-1-1,1 0 1,0 1 0,0 0-1,0-1 1,0 1 0,-1-1-1,1 1 1,0 0-1,0 0 1,0 0 0,0-1-1,0 1 1,0 0 0,0 0-1,0 0 1,1 1 0,30-2 582,-28 1-424,312-17 4332,150-47-4585,-190 23 370,170-20-108,826-101 110,-492 103 1239,143-16-1455,16 25 9,-152 16-32,632-32-35,-485 35-20,533-31-118,578 6-58,-1407 39 272,-1 0 41,416 16 76,-87-57 1462,-440 17-1393,-96 6-188,-301 18-585,164-43 0,-211 34-2546,-22-7-4055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1:56.214"/>
    </inkml:context>
    <inkml:brush xml:id="br0">
      <inkml:brushProperty name="width" value="0.05" units="cm"/>
      <inkml:brushProperty name="height" value="0.05" units="cm"/>
      <inkml:brushProperty name="color" value="#66CC00"/>
    </inkml:brush>
  </inkml:definitions>
  <inkml:trace contextRef="#ctx0" brushRef="#br0">3 33 5250,'0'0'6969,"-3"-27"-3749,4 22 667,3 15-3699,-1 0 1,0 0-1,-1 0 0,1 0 0,-2 1 1,0-1-1,0 21 0,2 12 40,11 85-201,17 151-372,-20-96-3584,-10-83-4112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1:56.943"/>
    </inkml:context>
    <inkml:brush xml:id="br0">
      <inkml:brushProperty name="width" value="0.05" units="cm"/>
      <inkml:brushProperty name="height" value="0.05" units="cm"/>
      <inkml:brushProperty name="color" value="#66CC00"/>
    </inkml:brush>
  </inkml:definitions>
  <inkml:trace contextRef="#ctx0" brushRef="#br0">0 197 13702,'0'0'5219,"31"-27"-4958,99-81-234,-123 101-27,0 1-1,0 1 1,1 0 0,-1 0 0,1 0 0,0 1-1,1 0 1,-1 0 0,1 1 0,-1 0 0,1 1 0,0 0-1,13-1 1,-9 1-3,-12 2 1,0-1 0,0 1 0,0 0 0,1 0 0,-1 0 0,0 0 0,0 0 0,0 0 0,1 0 0,-1 0 0,0 1 0,0-1 0,0 0 0,1 1 0,-1-1 0,0 1 0,0-1 0,0 1 0,0-1 0,0 1 0,0 0 0,0 0 0,0-1-1,0 1 1,-1 0 0,1 0 0,0 0 0,0 0 0,-1 0 0,1 0 0,0 0 0,-1 0 0,1 1 0,-1-1 0,1 2 0,0 4-2,0 0 1,0 0-1,-1 0 1,0 0-1,-1 10 1,0 4 12,2 48 18,0-18-20,-9 94 0,6-129 5,-1 0 1,0 0 0,-2 0 0,0-1 0,0 0-1,-2 0 1,0 0 0,0 0 0,-2-1 0,-10 14 0,-3-3 153,-2 0 1,-1-1-1,-44 32 1,33-28 79,25-17-134,29-9-16,23-5-95,-1-2 0,1-2 0,-1-2 0,-1-1 0,42-17 0,47-12-28,4 12-303,-26 5-1824,-38 4-3137,-46 11 94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1:57.631"/>
    </inkml:context>
    <inkml:brush xml:id="br0">
      <inkml:brushProperty name="width" value="0.05" units="cm"/>
      <inkml:brushProperty name="height" value="0.05" units="cm"/>
      <inkml:brushProperty name="color" value="#66CC00"/>
    </inkml:brush>
  </inkml:definitions>
  <inkml:trace contextRef="#ctx0" brushRef="#br0">90 143 11109,'0'0'5138,"-12"27"-4711,-36 90 496,42-103-867,1 1 0,0 0-1,1 0 1,1 0 0,0 1-1,1-1 1,1 1 0,1-1-1,0 1 1,3 18-1,-3-30-48,0-2-7,0-1 1,1 1-1,-1-1 0,1 0 0,-1 1 0,1-1 0,-1 0 0,1 1 1,0-1-1,0 0 0,0 0 0,-1 1 0,1-1 0,0 0 0,0 0 0,1 0 1,-1 0-1,0-1 0,0 1 0,0 0 0,1 0 0,-1-1 0,0 1 0,1 0 1,-1-1-1,1 0 0,-1 1 0,0-1 0,1 0 0,1 1 0,54 0-116,-39-2 95,-16 1 19,9 1-27,0-2 0,-1 1 0,1-2 0,12-2 0,-21 4 23,0-1 0,-1 1 0,1-1-1,0 1 1,0-1 0,0 0 0,0 0 0,-1 0 0,1 0 0,0 0 0,-1 0 0,1 0 0,-1-1-1,1 1 1,-1-1 0,0 1 0,1-1 0,-1 1 0,0-1 0,0 0 0,0 1 0,0-1 0,-1 0-1,1 0 1,0 0 0,-1 0 0,1 0 0,-1 1 0,0-1 0,1-3 0,-2 3 7,1-1 0,0 1 0,-1-1-1,1 1 1,-1 0 0,0-1 0,0 1 0,0 0 0,0 0 0,0-1 0,-1 1 0,1 0 0,-1 0 0,1 0 0,-1 1-1,1-1 1,-1 0 0,0 1 0,0-1 0,0 1 0,0-1 0,0 1 0,-4-2 0,-9-4 32,-1 1 0,-28-8 0,32 11-14,1 0 1,0-1-1,0 0 1,-19-11 0,28 13-16,0-1 0,0 1 0,0 0 0,0-1 1,0 0-1,1 1 0,-1-1 0,1 0 1,-1 0-1,1 0 0,0 0 0,0 0 0,1 0 1,-1 0-1,1 0 0,-1 0 0,1 0 1,0-1-1,1-4 0,-1 4-10,0 0 1,0 0-1,1 0 0,0 0 1,0 0-1,0 0 1,0 0-1,0 0 0,1 1 1,0-1-1,0 0 0,0 1 1,0 0-1,5-6 1,4-1 3,2 1 1,-1 1 0,1 0-1,0 0 1,1 1 0,0 1-1,0 0 1,28-7 0,-14 7 0,0 1 0,0 1 0,52 0 0,-74 4 0,0 1 1,0 0-1,0 0 1,-1 0 0,1 1-1,-1 0 1,1 0 0,-1 0-1,1 1 1,-1-1-1,0 1 1,0 1 0,-1-1-1,9 8 1,4 5-4,-1 2 0,21 27 0,6 9-5,-28-38 2,1 0 1,1-1-1,35 24 1,-43-33 20,0-2 0,0 1 0,0-1 1,1-1-1,0 0 0,-1 0 0,1-1 0,0 0 0,0 0 1,0-1-1,11 0 0,-8-1 66,1 0-1,0-1 1,-1-1-1,1 0 1,-1 0 0,21-8-1,-29 8-60,0 0-1,-1 0 1,1-1-1,0 0 1,-1 0 0,0 0-1,0-1 1,0 1-1,0-1 1,0 0-1,-1 0 1,1 0-1,-1-1 1,0 1 0,-1-1-1,1 0 1,-1 0-1,0 0 1,3-9-1,-2 1 41,0 0 0,-1 0 0,0 0 0,-1 0 0,-1 0 0,0 0 0,-3-24 0,1 28 9,1 0 1,-1 1-1,-1-1 0,1 0 1,-1 1-1,-1 0 1,0 0-1,0 0 0,0 0 1,-1 1-1,0-1 1,-7-6-1,4 6 42,-1 1 0,0-1 1,0 1-1,-1 1 0,0 0 0,0 0 1,0 1-1,-1 0 0,0 1 0,0 0 1,0 1-1,-12-2 0,-11 0-156,-1 1 1,-58 2-1,73 2-124,10 1-590,0 0 1,1 0-1,-1 1 0,-13 4 1,14-4-678,-17 1-6838</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1:58.625"/>
    </inkml:context>
    <inkml:brush xml:id="br0">
      <inkml:brushProperty name="width" value="0.05" units="cm"/>
      <inkml:brushProperty name="height" value="0.05" units="cm"/>
      <inkml:brushProperty name="color" value="#66CC00"/>
    </inkml:brush>
  </inkml:definitions>
  <inkml:trace contextRef="#ctx0" brushRef="#br0">1 47 2337,'0'0'15175,"34"-46"-14247,-30 46 97,-1 34 191,4 28-127,-7 22-225,4 19-447,-4 9-417,10 0-96,4 0-705,3 0-1792,0-6-5667</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1:59.256"/>
    </inkml:context>
    <inkml:brush xml:id="br0">
      <inkml:brushProperty name="width" value="0.05" units="cm"/>
      <inkml:brushProperty name="height" value="0.05" units="cm"/>
      <inkml:brushProperty name="color" value="#66CC00"/>
    </inkml:brush>
  </inkml:definitions>
  <inkml:trace contextRef="#ctx0" brushRef="#br0">22 0 13478,'0'0'6579,"5"29"-6141,1 1-410,1-1 1,12 32-1,-17-57-28,0 0 1,1 0-1,-1 0 0,1-1 0,0 1 0,0-1 1,0 0-1,0 0 0,1 0 0,-1 0 0,1 0 1,0-1-1,0 1 0,0-1 0,0 0 0,0-1 1,0 1-1,0-1 0,1 1 0,-1-1 1,1 0-1,-1-1 0,7 1 0,9 3 0,51 9 0,-47-9 0,-1 0 0,0 1 0,0 2 0,41 16 0,-60-21 4,0 1-1,0-1 0,-1 1 0,1 0 0,-1 0 0,0 0 0,0 0 0,0 0 1,0 1-1,0 0 0,-1-1 0,0 1 0,0 0 0,0 0 0,0 0 0,0 0 1,-1 1-1,2 5 0,-1 6 22,0 0 1,0 0-1,-2 28 1,-1-22 10,1-18-34,-1-1 0,1 0 0,-1 0 1,0 1-1,-1-1 0,1 0 0,0 0 0,-1 0 1,0 0-1,1 0 0,-1-1 0,0 1 0,-1-1 1,1 1-1,0-1 0,-1 1 0,1-1 1,-1 0-1,0 0 0,0-1 0,0 1 0,0 0 1,0-1-1,0 0 0,0 0 0,-5 1 0,-12 5-63,0-2-1,-41 7 0,54-11 33,-42 3-422,-65-1-1,95-3 299,15 0 109,1 0 1,0 0-1,-1 0 1,1-1-1,-1 1 1,1-1-1,-1 0 1,1 0-1,0 0 1,0 0-1,-1 0 1,1-1-1,0 0 1,0 1-1,0-1 1,1 0-1,-1-1 1,0 1-1,-4-5 1,3 1-179,1 0 1,0 0 0,0-1-1,0 1 1,1-1-1,0 0 1,0 1-1,0-1 1,0-8 0,-7-97-6977,6 51 1590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1:59.625"/>
    </inkml:context>
    <inkml:brush xml:id="br0">
      <inkml:brushProperty name="width" value="0.05" units="cm"/>
      <inkml:brushProperty name="height" value="0.05" units="cm"/>
      <inkml:brushProperty name="color" value="#66CC00"/>
    </inkml:brush>
  </inkml:definitions>
  <inkml:trace contextRef="#ctx0" brushRef="#br0">1 112 7075</inkml:trace>
  <inkml:trace contextRef="#ctx0" brushRef="#br0" timeOffset="1">1 112 7075,'62'-87'6211,"-34"81"-4962,20-3-673,7 5 1281,18-2-224,10 6-769,0 0-672,0 0-192,-14 0-64,-7 0-544,-17 0-1217,-10 6-3041,-4 4-4899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00.078"/>
    </inkml:context>
    <inkml:brush xml:id="br0">
      <inkml:brushProperty name="width" value="0.05" units="cm"/>
      <inkml:brushProperty name="height" value="0.05" units="cm"/>
      <inkml:brushProperty name="color" value="#66CC00"/>
    </inkml:brush>
  </inkml:definitions>
  <inkml:trace contextRef="#ctx0" brushRef="#br0">215 134 11557,'0'0'4077,"-3"31"-3330,0 5-464,-5 148 645,8-182-908,0 0-1,1 0 1,-1 0 0,1 0 0,-1 0-1,1 0 1,0 0 0,0 0-1,0 0 1,0-1 0,0 1-1,0 0 1,1 0 0,-1-1 0,0 1-1,1-1 1,0 0 0,-1 1-1,1-1 1,0 0 0,-1 0 0,1 0-1,0 0 1,0 0 0,0 0-1,0 0 1,0-1 0,0 1-1,0-1 1,0 1 0,0-1 0,3 0-1,12 2 93,0-1-1,1-1 0,18-1 0,-10 0 64,-17 1-112,0 0 0,0 0 0,0-1 0,0 0 0,0-1 0,10-3 1,-17 5-52,0-1 0,0-1 0,0 1 0,0 0 0,0 0 1,0-1-1,0 1 0,0-1 0,-1 1 0,1-1 1,0 0-1,-1 0 0,0 0 0,1 0 0,-1 0 1,0 0-1,0 0 0,0 0 0,0-1 0,0 1 0,-1 0 1,1 0-1,-1-1 0,1 1 0,-1 0 0,0-1 1,0 1-1,0-3 0,-1-6-25,0 1 1,-1-1-1,0 1 0,0 0 0,-1 0 1,0 0-1,-1 0 0,0 1 0,-11-19 1,-6-5-75,-34-40 0,30 41 73,11 18 25,0 0 46,14 13-54,0 1 0,0 0-1,0 0 1,0 0 0,0-1-1,0 1 1,0 0-1,0 0 1,0 0 0,0-1-1,0 1 1,0 0 0,0 0-1,0 0 1,0-1 0,0 1-1,0 0 1,0 0 0,0 0-1,0-1 1,0 1-1,0 0 1,0 0 0,0 0-1,0-1 1,0 1 0,0 0-1,1 0 1,-1 0 0,0 0-1,0-1 1,0 1 0,0 0-1,0 0 1,1 0-1,-1 0 1,0 0 0,0 0-1,0 0 1,1-1 0,-1 1-1,0 0 1,0 0 0,0 0-1,1 0 1,-1 0 0,0 0-1,0 0 1,0 0-1,1 0 1,-1 0 0,0 0-1,0 0 1,0 0 0,1 0-1,-1 0 1,0 0 0,1 1-1,53-5 12,98 8-1,-139-1 17,-1 1 1,1 0-1,-1 1 1,-1 1-1,1-1 1,-1 2-1,0 0 1,0 0-1,10 9 1,41 25 352,-45-33-334,0-1 0,1 0 0,-1-1 0,1-1 0,1-1 0,27 3 0,113-1 428,-127-6-256,-29 0-168,0 0 0,1 0 0,-1 0 0,0 0-1,0 0 1,0-1 0,0 0 0,1 1 0,-1-1 0,0 0 0,0-1 0,0 1 0,0 0 0,-1-1 0,1 0 0,0 1 0,-1-1 0,1 0 0,2-3 0,-2 1 25,-1 0 1,0-1 0,0 1-1,-1 0 1,1 0-1,-1-1 1,0 1 0,0-1-1,-1 1 1,1-1-1,-1 1 1,0-10 0,-1 11-75,1 0 0,-1 0 0,1 1 0,-1-1 0,0 0 0,0 0 0,0 1 0,-1-1 0,1 1 0,-1-1 0,1 1 0,-1-1 0,0 1 0,0 0 0,0 0 0,0 0 0,0 0 0,0 0 0,-1 0 0,1 1 0,-1-1 0,-2 0 0,-9-6-6,0 1 0,-28-8-1,39 14 3,-42-12-127,-1 1 1,-1 3-1,-87-7 1,-150 11-1766,201 6 800,-99 0-3955,-13 4-6510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01.232"/>
    </inkml:context>
    <inkml:brush xml:id="br0">
      <inkml:brushProperty name="width" value="0.05" units="cm"/>
      <inkml:brushProperty name="height" value="0.05" units="cm"/>
      <inkml:brushProperty name="color" value="#66CC00"/>
    </inkml:brush>
  </inkml:definitions>
  <inkml:trace contextRef="#ctx0" brushRef="#br0">0 0 1473,'0'0'16839,"0"94"-15814,7 5-97,4 19-704,-5 10-224,1 9-128,4 3-928,-1-16-4899</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02.216"/>
    </inkml:context>
    <inkml:brush xml:id="br0">
      <inkml:brushProperty name="width" value="0.05" units="cm"/>
      <inkml:brushProperty name="height" value="0.05" units="cm"/>
      <inkml:brushProperty name="color" value="#66CC00"/>
    </inkml:brush>
  </inkml:definitions>
  <inkml:trace contextRef="#ctx0" brushRef="#br0">0 59 4354,'0'0'11077,"11"-59"-10020,-1 75-481,11 27 448,0 16 1,3 3-193,-7-2-640,-3-1-192,-4-10-128,-3-5-416,0-10-801,-3-9-2496,2-6-6564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1:52.947"/>
    </inkml:context>
    <inkml:brush xml:id="br0">
      <inkml:brushProperty name="width" value="0.05" units="cm"/>
      <inkml:brushProperty name="height" value="0.05" units="cm"/>
      <inkml:brushProperty name="color" value="#AB008B"/>
    </inkml:brush>
  </inkml:definitions>
  <inkml:trace contextRef="#ctx0" brushRef="#br0">685 1 8964,'0'0'11205,"-183"164"-11141,107-80 160,-7 10 705,-7-4-929,3-9-608,15-19-2306,16-31-3617,18-31-2209</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03.108"/>
    </inkml:context>
    <inkml:brush xml:id="br0">
      <inkml:brushProperty name="width" value="0.05" units="cm"/>
      <inkml:brushProperty name="height" value="0.05" units="cm"/>
      <inkml:brushProperty name="color" value="#66CC00"/>
    </inkml:brush>
  </inkml:definitions>
  <inkml:trace contextRef="#ctx0" brushRef="#br0">139 5 5410,'0'0'6761,"-1"5"-6089,-2 8-408,0 0 0,-1 0 0,-1-1-1,0 0 1,0 0 0,-2 0 0,1-1 0,-1 0 0,-14 17-1,12-19-156,2 1 0,0 0 0,0 1 0,1 0 0,0 0 0,0 0 0,2 0 0,-1 1 0,1 0 0,1 0 0,0 0 0,-1 19 0,4-30-107,0 1 1,0 0 0,0-1-1,1 1 1,-1-1 0,1 1-1,-1-1 1,1 0 0,0 1-1,-1-1 1,1 1 0,0-1-1,0 0 1,0 0 0,0 0-1,0 1 1,0-1 0,0 0-1,1 0 1,-1 0 0,0-1-1,0 1 1,1 0 0,-1 0-1,1-1 1,-1 1-1,1-1 1,-1 1 0,1-1-1,-1 1 1,1-1 0,2 0-1,8 1-29,1 0 0,-1 0-1,17-3 1,-6 1-46,8 2 28,45-2-29,-71 0 71,-1 1-1,1-1 0,-1 0 0,1 0 1,-1 0-1,0-1 0,0 0 1,0 0-1,0 0 0,0 0 0,0 0 1,0-1-1,5-4 0,-8 6-3,0 0 0,-1 1 0,1-1 1,0 0-1,0 0 0,-1 0 0,1 0 0,0 0 0,-1 1 0,1-1 0,-1 0 0,1 0 0,-1 0 0,0-1 1,1 1-1,-1 0 0,0 0 0,0 0 0,0 0 0,0 0 0,0 0 0,0 0 0,0 0 0,0 0 0,0 0 0,0-1 1,-1 1-1,1 0 0,0 0 0,-1 0 0,1 0 0,-1 0 0,1 0 0,-1 0 0,1 0 0,-1 1 0,0-1 0,1 0 1,-1 0-1,0 0 0,0 1 0,0-1 0,0 0 0,0 1 0,-1-2 0,-6-2 1,1 0 1,-1 0-1,0 1 0,-14-4 0,12 4 25,-11-4-8,14 5 31,0-1 0,0 1 0,0-1-1,0 0 1,-8-6 0,13 8-20,0-1 0,1 1 0,-1-1 0,0 1 0,1-1 0,-1 0 0,1 0 0,0 0 0,-1 0 0,1 0 0,0 0 0,0 0 0,1 0 0,-1-1 0,0 1 0,1 0 0,-1 0 0,1-1 0,0 1 0,-1 0 0,2-3 0,-1 1-17,0 0 1,0 1-1,1-1 0,0 1 0,0 0 0,0-1 0,0 1 0,0 0 0,1-1 1,-1 1-1,1 0 0,0 0 0,0 0 0,0 1 0,5-6 0,0 2-2,-1 1 1,1-1-1,-1 2 0,1-1 0,1 1 1,11-6-1,-2 3-3,0 1 1,0 1-1,0 0 1,1 2-1,-1 0 1,20-1-1,-28 4-6,3-1 9,1 0-1,-1 1 1,1 1-1,-1 0 1,21 4-1,-29-3 0,0-1-1,-1 1 0,1 0 0,0 0 0,-1 0 1,1 1-1,-1-1 0,0 1 0,0-1 1,0 1-1,0 0 0,0 1 0,-1-1 0,1 0 1,-1 1-1,0-1 0,0 1 0,0 0 1,0-1-1,1 8 0,2 6 30,-1-1 0,2 29 1,7 30 80,-11-70-101,-1 0 0,1 0-1,0 0 1,1 0 0,-1 0-1,1 0 1,0 0 0,0-1-1,0 0 1,8 8-1,-8-10 12,1 1 0,-1-1-1,1 0 1,0 0-1,0-1 1,-1 1-1,1-1 1,0 0-1,0 0 1,0 0-1,0 0 1,7 0-1,56-2 473,-34-1-128,-17 1-200,-1-1-1,1-1 1,0 0-1,-1-1 1,0-1-1,0 0 1,0-2 0,-1 1-1,0-1 1,0-1-1,0-1 1,-1 0-1,-1-1 1,1 0-1,-2-1 1,21-23-1,-27 27-120,0 0-1,-1 0 1,0-1-1,-1 1 1,0-1-1,0 0 1,0 0 0,-1 0-1,2-17 1,-3 22-27,-1-1 0,1 0 0,-1 1 1,0-1-1,0 0 0,0 1 1,0-1-1,-1 0 0,0 1 0,1-1 1,-1 1-1,0-1 0,-1 1 0,1 0 1,-1-1-1,1 1 0,-1 0 1,0 0-1,0 0 0,-1 0 0,1 0 1,-1 0-1,1 1 0,-1-1 0,-4-2 1,-9-1-6,0 1 0,0 0 0,-1 1 0,1 1 0,-1 0 0,0 2 0,-31 0 0,43 0-19,-437 10-4389,291 6-1350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07.133"/>
    </inkml:context>
    <inkml:brush xml:id="br0">
      <inkml:brushProperty name="width" value="0.05" units="cm"/>
      <inkml:brushProperty name="height" value="0.05" units="cm"/>
      <inkml:brushProperty name="color" value="#AB008B"/>
    </inkml:brush>
  </inkml:definitions>
  <inkml:trace contextRef="#ctx0" brushRef="#br0">4 0 720,'-1'2'13428,"-1"16"-13746,2 10 314,2-1-1,1 1 1,1-1-1,1 0 0,2 0 1,18 49-1,61 126-67,-44-109-239,-3 2 1,40 158 0,-66-170-301,-5 0 0,-2 1 0,-9 110-1,1-58 64,1-114 529,2 1 0,0-1 0,1 1 0,1-1 0,1 0-1,10 31 1,-3-15-402,-2 0 0,-2 0 0,-1 0 0,-2 1 0,-2 74 0,-2-66-69,2-1-1,2 1 1,14 66 0,-6-68 108,-2 0-1,6 78 1,-12-86 428,16 66 1,-13-72-38,0 1-1,-3-1 1,2 38 0,7 151 877,-8 0-353,-6-137-373,-1-36 302,-13 73-1,-2 27 505,17-129-986,1 156-1160,5-141-1280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08.446"/>
    </inkml:context>
    <inkml:brush xml:id="br0">
      <inkml:brushProperty name="width" value="0.05" units="cm"/>
      <inkml:brushProperty name="height" value="0.05" units="cm"/>
      <inkml:brushProperty name="color" value="#AB008B"/>
    </inkml:brush>
  </inkml:definitions>
  <inkml:trace contextRef="#ctx0" brushRef="#br0">0 390 528,'0'0'985,"35"1"2456,115-1-962,-113-1-1973,-1-2-1,54-12 1,2 1 735,246 4 317,-22 2-1750,217-52 499,196-12 3116,-670 70-3303,672-59 182,-529 28-367,380-12 1,-453 46 42,8 1 145,238-27 1,-223 8-12,156 4 0,-97 6-96,454-1 1907,-421 10-1840,491 10 50,-720-12-166,-7-1 0,1 0-1,-1 1 1,0 0-1,1 1 0,-1 0 1,0 0-1,0 1 0,1 0 1,-1 0-1,-1 1 1,1 0-1,0 0 0,-1 1 1,1 0-1,8 6 0,-7-5-129,0-1-1,0-1 0,0 0 0,1 0 1,-1-1-1,1 0 0,-1 0 0,1-1 1,0-1-1,0 1 0,13-3 0,-3 3-320,56-1-1655,12 0-1186</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09.471"/>
    </inkml:context>
    <inkml:brush xml:id="br0">
      <inkml:brushProperty name="width" value="0.05" units="cm"/>
      <inkml:brushProperty name="height" value="0.05" units="cm"/>
      <inkml:brushProperty name="color" value="#AB008B"/>
    </inkml:brush>
  </inkml:definitions>
  <inkml:trace contextRef="#ctx0" brushRef="#br0">0 186 176,'0'0'4101,"9"-27"-3384,27-85 52,-36 108-340,1 1 0,0-1 0,1 1 0,-1 0 0,1 0 0,-1 0 0,1 0 0,0 0 0,0 0 0,0 0 0,0 1 0,5-6 0,-6 8-387,0 0 1,0-1-1,0 1 0,-1 0 0,1 0 0,0-1 0,0 1 1,0 0-1,0 0 0,-1 0 0,1 0 0,0 0 0,0 0 1,0 0-1,0 1 0,-1-1 0,1 0 0,0 0 0,0 1 1,0-1-1,-1 0 0,1 1 0,0-1 0,0 1 0,-1-1 1,1 1-1,0-1 0,-1 1 0,1-1 0,0 2 0,4 5-150,1 0 0,-2 0-1,1 1 1,-1-1 0,0 1-1,3 10 1,-5-12 598,32 83-15,28 113 1,-27-81-461,49 200-241,-70-251 68,-4 0 0,3 119 1,-14-70-211,3 147-209,1-242 552,1 0 0,1 0-1,11 30 1,-8-32-69,-2 0 0,-1 1 0,0-1 0,0 26 0,-3-25 88,-1 1 0,-1 0 0,-1-1 0,-2 1 0,0 0 0,-1-1 0,-8 23 0,2-17-10,1 0-1,2 0 0,0 1 0,2 0 1,2 0-1,-1 41 0,5-18-250,1-29 25,-2-1 1,0 0-1,-1 1 1,-2-1-1,0 0 0,-13 43 1,5-33 247,2 1 1,1 0-1,2 0 1,1 1-1,2-1 1,1 1-1,2 0 1,5 46-1,-6 24-9,0 17 471,2-109-452,1-1 0,0 1 0,1-1 0,0 0 0,0 1 0,2-2 0,7 17 0,36 57-306,-27-50 155,-1 1 0,-2 0 0,-2 2-1,16 50 1,5 44-2229,-29-96-955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10.267"/>
    </inkml:context>
    <inkml:brush xml:id="br0">
      <inkml:brushProperty name="width" value="0.05" units="cm"/>
      <inkml:brushProperty name="height" value="0.05" units="cm"/>
      <inkml:brushProperty name="color" value="#AB008B"/>
    </inkml:brush>
  </inkml:definitions>
  <inkml:trace contextRef="#ctx0" brushRef="#br0">0 197 1121,'0'0'12229,"32"10"-10623,106 32-208,-116-37-1243,0 0 0,0-2 0,0-1 0,1 0 0,-1-2 0,24-2 0,11 0-135,-1-1 9,0-3 1,0-3 0,72-19 0,74-13 315,-82 31-218,137 7-1,47-4-22,51-34-275,175-10-138,-28 52 157,98-3 587,-545-2-753,0-2-1,64-18 1,-31 7-3081,-31 7-2358</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12.024"/>
    </inkml:context>
    <inkml:brush xml:id="br0">
      <inkml:brushProperty name="width" value="0.05" units="cm"/>
      <inkml:brushProperty name="height" value="0.05" units="cm"/>
      <inkml:brushProperty name="color" value="#AB008B"/>
    </inkml:brush>
  </inkml:definitions>
  <inkml:trace contextRef="#ctx0" brushRef="#br0">5666 0 592,'0'0'9311,"-5"0"-8895,-24 1 124,-1 1 0,0 1 0,1 1 0,-56 17 0,-49 16-192,-1-5 1,-2-7-1,-265 15 0,371-36-223,0 1 0,0 1-1,-40 13 1,-43 9-261,-466 90 418,538-109-239,-305 46-269,89-19 394,4-10-528,13-2-508,-252 33-3,460-54 862,-137 20-972,-174 46 0,1 2-98,258-62 1018,0-4 1,-131-8 0,51-1-128,-331 4 1042,478 0-1066,-1 1 1,1 1-1,-1 1 0,1 0 1,-33 11-1,-25 16-3421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15.023"/>
    </inkml:context>
    <inkml:brush xml:id="br0">
      <inkml:brushProperty name="width" value="0.05" units="cm"/>
      <inkml:brushProperty name="height" value="0.05" units="cm"/>
      <inkml:brushProperty name="color" value="#AB008B"/>
    </inkml:brush>
  </inkml:definitions>
  <inkml:trace contextRef="#ctx0" brushRef="#br0">35 0 2849,'0'0'3063,"-5"23"-2615,-5 19-64,3-1 1,1 1-1,0 45 0,8-15 326,4 0-1,3 0 1,29 114 0,100 339-30,-48-193-795,-49-147 30,-8 1-1,10 232 1,-15-144 73,7 154-29,-33-156-35,6 223-153,38-5 144,47 183 85,-65-489 0,80 286 0,-85-389 46,37 148 42,-50-180-81,-3 0 0,3 90 0,-10 478 148,6-472 220,33 181 1,6 117 2042,-28-126-3567,0 51-2653,-17-133-1297,0-163 1692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15.710"/>
    </inkml:context>
    <inkml:brush xml:id="br0">
      <inkml:brushProperty name="width" value="0.05" units="cm"/>
      <inkml:brushProperty name="height" value="0.05" units="cm"/>
      <inkml:brushProperty name="color" value="#AB008B"/>
    </inkml:brush>
  </inkml:definitions>
  <inkml:trace contextRef="#ctx0" brushRef="#br0">0 337 1217,'0'0'8574,"15"1"-7597,133 12 7,206-8 1,-300-6-964,95-8 53,0-7-1,193-46 1,-171 27-67,215-15 0,-301 45-21,1 4 1,-1 3 0,101 16-1,-122-9 47,-1-3 0,1-3 0,0-2 0,103-12 0,245-71 0,-8-4-651,-294 70-829,188-4 1,-265 20 1124,30-1-905,-1 3 1,79 13-1,-59 0-1324</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16.786"/>
    </inkml:context>
    <inkml:brush xml:id="br0">
      <inkml:brushProperty name="width" value="0.05" units="cm"/>
      <inkml:brushProperty name="height" value="0.05" units="cm"/>
      <inkml:brushProperty name="color" value="#AB008B"/>
    </inkml:brush>
  </inkml:definitions>
  <inkml:trace contextRef="#ctx0" brushRef="#br0">205 1 976,'0'0'13447,"0"28"-12081,3 224 1462,-2-111-940,-1-139-1879,0 0 0,1 0 1,-1 0-1,1 0 0,0 0 0,0 0 0,-1 0 0,1 0 0,0 0 0,1 0 0,-1 0 0,0 0 0,0-1 0,1 1 0,-1 0 0,1-1 0,0 1 0,-1-1 0,1 0 0,0 0 0,0 1 0,0-1 1,0 0-1,0 0 0,0-1 0,0 1 0,0 0 0,0-1 0,0 1 0,0-1 0,5 0 0,7 2-8,1-1 1,0-1-1,25-3 0,-25 2 9,-7 0-8,0 0 1,1 0 0,-1-1 0,0 0 0,0 0-1,0-1 1,0 0 0,-1 0 0,1-1 0,-1 0 0,0 0-1,0-1 1,0 1 0,9-10 0,-12 9-20,1 0 0,-1-1 0,0 1 0,0-1 0,-1 0 1,1 0-1,-2 0 0,1-1 0,0 1 0,-1-1 0,-1 0 0,1 1 0,-1-1 1,0 0-1,0 0 0,-1 0 0,-1-13 0,1 15-23,-1 0 1,0 1-1,0-1 0,-1 0 0,1 1 1,-1-1-1,0 1 0,-1 0 0,1-1 1,-1 1-1,1 0 0,-1 0 0,0 1 1,-1-1-1,1 1 0,-1-1 0,1 1 1,-1 0-1,0 1 0,0-1 0,0 1 1,-1-1-1,1 1 0,0 0 0,-1 1 1,0-1-1,1 1 0,-8-1 0,-2-1-126,0 1-1,0 0 1,0 1 0,-1 0-1,1 1 1,0 1-1,0 1 1,-1 0-1,-18 5 1,9 1-677,1 1 0,0 2 0,-35 20 0,-82 58-7209</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17.985"/>
    </inkml:context>
    <inkml:brush xml:id="br0">
      <inkml:brushProperty name="width" value="0.05" units="cm"/>
      <inkml:brushProperty name="height" value="0.05" units="cm"/>
      <inkml:brushProperty name="color" value="#AB008B"/>
    </inkml:brush>
  </inkml:definitions>
  <inkml:trace contextRef="#ctx0" brushRef="#br0">0 53 624,'0'0'16376,"11"0"-15448,-4 0-736,6 0-32,5 0-160,16-3 0,8-6-736,17-1-1025,10-2-1536,7-7-1730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1:53.322"/>
    </inkml:context>
    <inkml:brush xml:id="br0">
      <inkml:brushProperty name="width" value="0.05" units="cm"/>
      <inkml:brushProperty name="height" value="0.05" units="cm"/>
      <inkml:brushProperty name="color" value="#AB008B"/>
    </inkml:brush>
  </inkml:definitions>
  <inkml:trace contextRef="#ctx0" brushRef="#br0">1 0 20521,'0'0'2401,"186"147"-1312,-61-63 352,6 3-1441,-6-16-449,-11-21-4001,-21-34-14534</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18.359"/>
    </inkml:context>
    <inkml:brush xml:id="br0">
      <inkml:brushProperty name="width" value="0.05" units="cm"/>
      <inkml:brushProperty name="height" value="0.05" units="cm"/>
      <inkml:brushProperty name="color" value="#AB008B"/>
    </inkml:brush>
  </inkml:definitions>
  <inkml:trace contextRef="#ctx0" brushRef="#br0">0 138 5154,'0'0'11622,"208"-19"-11526,-136 13-96,4 0-1217,-3-1-1216,-4 1-1569,-3-3-2593</inkml:trace>
  <inkml:trace contextRef="#ctx0" brushRef="#br0" timeOffset="1">982 69 1825,'0'0'10981,"225"-34"-9637,-163 31-1344,-3-3-160,0 0-1312,-4-1-1314,-3-5-3168</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18.720"/>
    </inkml:context>
    <inkml:brush xml:id="br0">
      <inkml:brushProperty name="width" value="0.05" units="cm"/>
      <inkml:brushProperty name="height" value="0.05" units="cm"/>
      <inkml:brushProperty name="color" value="#AB008B"/>
    </inkml:brush>
  </inkml:definitions>
  <inkml:trace contextRef="#ctx0" brushRef="#br0">1 1 1857,'0'0'11653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19.712"/>
    </inkml:context>
    <inkml:brush xml:id="br0">
      <inkml:brushProperty name="width" value="0.05" units="cm"/>
      <inkml:brushProperty name="height" value="0.05" units="cm"/>
      <inkml:brushProperty name="color" value="#AB008B"/>
    </inkml:brush>
  </inkml:definitions>
  <inkml:trace contextRef="#ctx0" brushRef="#br0">4 17 208,'0'0'11045,"-3"-17"-4012,3 35-7007,5 205 636,-1-180-540,2 0-1,1 0 0,16 47 1,-13-50-118,-7-27-259,0 0 1,1 0-1,11 24 1,-13-36-598</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20.147"/>
    </inkml:context>
    <inkml:brush xml:id="br0">
      <inkml:brushProperty name="width" value="0.05" units="cm"/>
      <inkml:brushProperty name="height" value="0.05" units="cm"/>
      <inkml:brushProperty name="color" value="#AB008B"/>
    </inkml:brush>
  </inkml:definitions>
  <inkml:trace contextRef="#ctx0" brushRef="#br0">1 308 16103,'0'0'-2049,"38"-6"2332,397-82 272,-107-11 1188,-41 10-2008,-257 81-294,52-6 0,-9 10-4192,-64 7 263,-8 10-1525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20.723"/>
    </inkml:context>
    <inkml:brush xml:id="br0">
      <inkml:brushProperty name="width" value="0.05" units="cm"/>
      <inkml:brushProperty name="height" value="0.05" units="cm"/>
      <inkml:brushProperty name="color" value="#AB008B"/>
    </inkml:brush>
  </inkml:definitions>
  <inkml:trace contextRef="#ctx0" brushRef="#br0">11 1 1537,'0'0'9247,"4"15"-8346,6 28-605,-2-4 594,16 43-1,-20-71-727,0 0-1,1 0 0,0-1 0,0 0 0,1 0 1,1 0-1,0 0 0,0-1 0,9 9 0,62 38 350,-64-48-471,1 2-1,-1 0 1,-1 0-1,0 1 1,0 1-1,-1 0 1,18 23-1,-29-33-9,0 0-1,1 1 0,-1-1 1,0 0-1,0 0 0,-1 1 1,1-1-1,0 0 0,-1 1 1,1-1-1,-1 0 1,0 1-1,0-1 0,0 1 1,0-1-1,0 1 0,-1-1 1,1 0-1,0 1 0,-1-1 1,0 0-1,0 1 0,0-1 1,0 0-1,0 0 0,0 0 1,0 0-1,-1 0 0,1 0 1,-1 0-1,0 0 0,1 0 1,-1-1-1,-2 3 0,-8 4 149,0 0 0,0-1-1,0 0 1,-25 9-1,14-6-245,-14 10-78,-38 16 484,69-33-571,1-1-1,-1 0 1,0-1 0,0 1-1,0-1 1,0 0 0,-1-1-1,1 0 1,0 1 0,-7-2-1,12 0-42,-1 0 1,1 0-1,0 0 0,1 0 0,-1 0 0,0 0 1,0 0-1,0 0 0,0 0 0,1 0 1,-1 0-1,1 0 0,-1-1 0,1 1 0,-1 0 1,1 0-1,0-1 0,-1 1 0,1 0 0,0-1 1,0 1-1,0 0 0,0-3 0,0-2-1068,-4-33-5420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21.122"/>
    </inkml:context>
    <inkml:brush xml:id="br0">
      <inkml:brushProperty name="width" value="0.05" units="cm"/>
      <inkml:brushProperty name="height" value="0.05" units="cm"/>
      <inkml:brushProperty name="color" value="#AB008B"/>
    </inkml:brush>
  </inkml:definitions>
  <inkml:trace contextRef="#ctx0" brushRef="#br0">0 128 2433,'0'0'15079,"201"-90"-15015,-149 75-64,-14 5 0,-14 4-128,-10 0-288,-4 6-577,-6 0-960,6 0-6498,-3 0 3184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21.706"/>
    </inkml:context>
    <inkml:brush xml:id="br0">
      <inkml:brushProperty name="width" value="0.05" units="cm"/>
      <inkml:brushProperty name="height" value="0.05" units="cm"/>
      <inkml:brushProperty name="color" value="#AB008B"/>
    </inkml:brush>
  </inkml:definitions>
  <inkml:trace contextRef="#ctx0" brushRef="#br0">10 95 12230,'0'0'501,"-1"26"-165,-3 14-127,2-17-56,0 1 0,2 0 1,3 40-1,-2-58-145,-1 0 0,1 0 0,0 0 0,1 0 0,-1 0 0,1-1 1,0 1-1,1 0 0,4 8 0,-5-12 44,0 0-1,0 1 1,0-1 0,0 0 0,0 0 0,1-1 0,-1 1 0,1 0 0,-1-1-1,1 1 1,0-1 0,-1 0 0,1 0 0,0 0 0,0-1 0,0 1 0,0 0-1,0-1 1,0 0 0,0 0 0,3 0 0,12 0 254,50-3 366,-63 3-653,-1-1-1,0 0 1,1 0-1,-1-1 1,0 1-1,0-1 1,0 0-1,0 0 1,0 0 0,-1 0-1,1-1 1,-1 0-1,5-3 1,-8 5-12,1 1 0,0-1 0,-1 1 0,1-1 0,-1 0 0,1 0 0,-1 1 0,1-1 0,-1 0 0,1 0 0,-1 1 0,0-1 0,0 0 0,1 0 0,-1 0 1,0 0-1,0 0 0,0 1 0,0-1 0,0 0 0,0 0 0,0 0 0,0 0 0,0 0 0,0 0 0,0 1 0,-1-1 0,1 0 0,0 0 0,-1 0 0,1 1 0,-1-1 0,1 0 0,-1 0 0,1 1 0,-1-1 0,1 0 0,-1 1 0,0-1 1,1 0-1,-1 1 0,0-1 0,-1 0 0,-36-17 13,33 17-25,-21-8-27,14 5 43,-1-1-1,1 1 1,-1-2-1,1 0 1,-17-12 0,26 16-8,0 0 1,1-1 0,-1 1 0,1-1 0,0 0 0,-1 1 0,1-1 0,1 0 0,-1-1 0,0 1 0,1 0 0,-1 0 0,1-1 0,0 1 0,0-1 0,1 1 0,-1-1 0,1 1 0,-1-1 0,1 1 0,0-1 0,0 1 0,1-1 0,-1 0 0,1 1 0,1-4 0,0 2-24,0-1-1,1 1 1,-1 0-1,2-1 1,-1 2-1,0-1 1,1 0-1,0 1 1,0-1-1,0 1 1,1 0-1,-1 1 1,1-1 0,0 1-1,0 0 1,0 0-1,0 0 1,7-2-1,0 0-69,0 0 0,1 1 0,-1 0 0,1 1 0,0 0-1,0 1 1,19-1 0,-30 3 83,0 1 0,0-1 0,0 1-1,0 0 1,0 0 0,0 0 0,-1 0 0,1 0-1,0 0 1,0 0 0,-1 0 0,1 1 0,-1-1-1,1 1 1,1 1 0,24 31-74,-18-21 69,70 83-25,-79-96 45,0 1 1,0-1 0,1 1-1,-1-1 1,0 1-1,0-1 1,1 0 0,-1 1-1,0-1 1,1 1-1,-1-1 1,0 0 0,1 1-1,-1-1 1,0 0-1,1 0 1,-1 1 0,1-1-1,-1 0 1,1 0-1,-1 1 1,0-1 0,1 0-1,-1 0 1,1 0-1,-1 0 1,1 0 0,-1 0-1,1 0 1,-1 0-1,1 0 1,-1 0 0,1 0-1,-1 0 1,1 0-1,-1 0 1,1 0 0,-1 0-1,1-1 1,-1 1-1,1 0 1,-1 0 0,0-1-1,1 1 1,-1 0-1,1-1 1,-1 1 0,0 0-1,1-1 1,-1 1-1,0 0 1,0-1 0,1 1-1,-1-1 1,0 0-1,7-22 428,-5-1-139,-1-1-1,0 1 0,-6-46 0,3 67-207,1 0-1,0 0 1,-1 0 0,0 1 0,1-1-1,-1 0 1,0 1 0,-1-1-1,1 1 1,0 0 0,-1 0 0,1 0-1,-1 0 1,1 0 0,-1 0-1,0 1 1,0-1 0,0 1-1,0 0 1,0 0 0,0 0 0,0 0-1,0 1 1,-1-1 0,1 1-1,-6 0 1,0-1-87,0 0 0,0 1 0,1 0 0,-1 1-1,0 0 1,0 1 0,1-1 0,-16 7 0,21-7-94,-1 1 0,1 0 0,0 0 0,0 0-1,0 0 1,0 1 0,1-1 0,-1 1 0,1 0 0,-1 0 0,1 0 0,0 0 0,0 0 0,0 0 0,1 1 0,-1-1 0,1 0 0,0 1-1,-2 4 1,-2 44-4944,8-43 538,11-7-1729</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22.099"/>
    </inkml:context>
    <inkml:brush xml:id="br0">
      <inkml:brushProperty name="width" value="0.05" units="cm"/>
      <inkml:brushProperty name="height" value="0.05" units="cm"/>
      <inkml:brushProperty name="color" value="#AB008B"/>
    </inkml:brush>
  </inkml:definitions>
  <inkml:trace contextRef="#ctx0" brushRef="#br0">0 22 19113,'0'0'0,"177"-22"-8356</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22.442"/>
    </inkml:context>
    <inkml:brush xml:id="br0">
      <inkml:brushProperty name="width" value="0.05" units="cm"/>
      <inkml:brushProperty name="height" value="0.05" units="cm"/>
      <inkml:brushProperty name="color" value="#AB008B"/>
    </inkml:brush>
  </inkml:definitions>
  <inkml:trace contextRef="#ctx0" brushRef="#br0">1 57 9700,'0'0'6403,"11"-7"-6125,3-3-234,34-19 670,-44 27-479,1 0 0,0 1 0,0-1 0,0 1 0,0 0 0,0 0 0,1 0 0,-1 1 0,9 0 0,-10 1-273,0-1 1,0 1 0,1 0 0,-1 1-1,0-1 1,0 1 0,0-1 0,-1 1-1,1 0 1,0 1 0,-1-1 0,1 1-1,-1-1 1,0 1 0,0 0 0,0 0-1,0 0 1,0 1 0,-1-1 0,1 1-1,-1-1 1,0 1 0,0 0 0,0 0-1,-1 0 1,0 0 0,1 0 0,-1 0-1,0 5 1,2 4 8,-1-1 0,-1 1 0,0-1 0,-1 1 0,0 0 0,-1-1 0,0 1 0,-1-1 0,-1 1 0,0-1 0,0 0-1,-1 0 1,-1 0 0,0-1 0,0 0 0,-1 1 0,-15 18 0,-34 34 102,37-46 8,2 2-1,-1-1 1,-16 29-1,33-47-74,1-1 0,-1 1 0,0-1-1,0 1 1,0-1 0,1 1 0,-1-1 0,0 1-1,1-1 1,-1 0 0,0 1 0,1-1 0,-1 0 0,0 1-1,1-1 1,-1 0 0,1 1 0,-1-1 0,1 0 0,-1 0-1,1 0 1,-1 1 0,1-1 0,-1 0 0,1 0 0,-1 0-1,1 0 1,-1 0 0,1 0 0,-1 0 0,1 0 0,-1 0-1,1 0 1,-1 0 0,1 0 0,-1 0 0,1-1 0,25 2 84,-24-1-66,14-2-43,1-1-1,-1-1 0,1 0 1,-1-1-1,0-1 1,-1 0-1,28-16 1,5-1-593,31-14-2846,-4-7-3604,-29 13 107</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22.978"/>
    </inkml:context>
    <inkml:brush xml:id="br0">
      <inkml:brushProperty name="width" value="0.05" units="cm"/>
      <inkml:brushProperty name="height" value="0.05" units="cm"/>
      <inkml:brushProperty name="color" value="#AB008B"/>
    </inkml:brush>
  </inkml:definitions>
  <inkml:trace contextRef="#ctx0" brushRef="#br0">23 118 1569,'0'0'9273,"-4"26"-8995,-12 84 42,15-107-301,0-1-1,1 0 1,0 1 0,-1-1-1,1 0 1,0 1 0,0-1-1,0 0 1,0 1 0,1-1-1,-1 0 1,1 1 0,-1-1-1,1 0 1,0 0 0,0 0-1,0 1 1,0-1 0,0 0-1,0 0 1,1 0 0,-1-1-1,1 1 1,-1 0-1,1 0 1,0-1 0,0 1-1,0-1 1,0 0 0,0 1-1,0-1 1,0 0 0,4 1-1,2 0 72,0-1-1,1 1 0,-1-2 1,0 1-1,1-2 0,-1 1 1,10-2-1,4 0 259,42 2 1679,-70-8 37,-7-2-2009,-20-2 128,23 9-77,1 0 1,0 0-1,-1-1 0,-13-9 0,20 12-97,1-1 1,0 0 0,-1 0-1,1 0 1,0-1 0,0 1-1,0 0 1,1-1 0,-1 1-1,0-1 1,1 0 0,0 1-1,-1-1 1,1 0-1,0 0 1,1 0 0,-1 0-1,0 0 1,1-5 0,-1-88-1195,1 95 1217,438 7 571,-437-6-554,-1 0 0,1-1 0,-1 1-1,1 0 1,-1-1 0,1 1 0,-1 0 0,1-1 0,-1 1-1,0-1 1,1 1 0,-1 0 0,0-1 0,1 1-1,-1-1 1,0 1 0,1-1 0,-1 1 0,0-1 0,0 0-1,0 1 1,1-1 0,-1 1 0,0-1 0,0 1 0,0-1-1,0 0 1,0 1 0,0-1 0,0 0 0,-1-25 227,1 20-108,0 3-152,1 0 1,-1 0-1,-1-1 0,1 1 0,0 0 0,-1 0 1,0 0-1,1 0 0,-1 0 0,0 0 0,-1 0 1,1 1-1,0-1 0,-1 0 0,0 0 0,-3-4 1,2 5-32,0 0-1,-1 0 1,1 0 0,0 0 0,-1 1 0,1-1 0,-1 1 0,0 0 0,0 0 0,1 0 0,-1 1 0,0-1-1,-7 1 1,-6-1-161,0 1 0,0 1 0,0 1 0,0 0 0,0 1 0,-19 6 0,-92 40-2914,83-29 1004,-61 21-6334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1:59.05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0 517 144,'11'-7'14647,"28"4"-14469,-4 2 7,0-2 1,0-1-1,0-2 1,-1-2-1,51-16 1,-58 12-174,125-44 74,-128 49-75,0 1-1,0 1 0,0 2 0,42-2 0,-26 3 53,-1-2-1,0-2 0,0-1 1,-1-3-1,47-16 0,-74 22-57,46-12-2,1 3 0,0 2-1,86-5 1,-124 13 25,-1 0 0,0-2 0,30-9 0,-29 7-54,1 1-1,33-5 0,71 2-281,-81 7 273,1-1-1,-1-2 1,1-3-1,56-16 0,-26 1-441,111-18 0,-172 39 540,31-8-17,-9 3-171,0 0-1,70-2 1,-89 10-460,-1-1 0,1-1 1,-1 0-1,1-2 1,-1 0-1,0 0 1,1-1-1,24-11 0,4-9-2248</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29.555"/>
    </inkml:context>
    <inkml:brush xml:id="br0">
      <inkml:brushProperty name="width" value="0.05" units="cm"/>
      <inkml:brushProperty name="height" value="0.05" units="cm"/>
      <inkml:brushProperty name="color" value="#AB008B"/>
    </inkml:brush>
  </inkml:definitions>
  <inkml:trace contextRef="#ctx0" brushRef="#br0">7 1 464,'0'0'14455,"-7"59"-17753,7-22 2018,0-6-1345,3 1-2338</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29.951"/>
    </inkml:context>
    <inkml:brush xml:id="br0">
      <inkml:brushProperty name="width" value="0.05" units="cm"/>
      <inkml:brushProperty name="height" value="0.05" units="cm"/>
      <inkml:brushProperty name="color" value="#AB008B"/>
    </inkml:brush>
  </inkml:definitions>
  <inkml:trace contextRef="#ctx0" brushRef="#br0">115 1 7235,'0'0'8228</inkml:trace>
  <inkml:trace contextRef="#ctx0" brushRef="#br0" timeOffset="1">91 775 7299,'0'0'3106,"-76"199"-4771,65-155 1409,8-10-2946</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30.336"/>
    </inkml:context>
    <inkml:brush xml:id="br0">
      <inkml:brushProperty name="width" value="0.05" units="cm"/>
      <inkml:brushProperty name="height" value="0.05" units="cm"/>
      <inkml:brushProperty name="color" value="#AB008B"/>
    </inkml:brush>
  </inkml:definitions>
  <inkml:trace contextRef="#ctx0" brushRef="#br0">59 1 9348,'0'0'2786,"-56"162"-3011,53-122 193,3-12-96,0-6-1696,0-13-2755</inkml:trace>
  <inkml:trace contextRef="#ctx0" brushRef="#br0" timeOffset="1">304 968 1985,'0'0'10149,"14"174"-10310,-3-146 161,-1 4-672,7-4-3682</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31.481"/>
    </inkml:context>
    <inkml:brush xml:id="br0">
      <inkml:brushProperty name="width" value="0.05" units="cm"/>
      <inkml:brushProperty name="height" value="0.05" units="cm"/>
      <inkml:brushProperty name="color" value="#AB008B"/>
    </inkml:brush>
  </inkml:definitions>
  <inkml:trace contextRef="#ctx0" brushRef="#br0">25 1 1857,'0'0'13062,"-24"9"-16264</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31.883"/>
    </inkml:context>
    <inkml:brush xml:id="br0">
      <inkml:brushProperty name="width" value="0.05" units="cm"/>
      <inkml:brushProperty name="height" value="0.05" units="cm"/>
      <inkml:brushProperty name="color" value="#AB008B"/>
    </inkml:brush>
  </inkml:definitions>
  <inkml:trace contextRef="#ctx0" brushRef="#br0">52 1 464,'-38'77'913,"31"-49"7378,0 3-5185,7 4-2018,0-1 97,0 0-65,14-3-543,3 0-577,-6 4-801,-4-1-3169,-7 0-3009</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32.727"/>
    </inkml:context>
    <inkml:brush xml:id="br0">
      <inkml:brushProperty name="width" value="0.05" units="cm"/>
      <inkml:brushProperty name="height" value="0.05" units="cm"/>
      <inkml:brushProperty name="color" value="#AB008B"/>
    </inkml:brush>
  </inkml:definitions>
  <inkml:trace contextRef="#ctx0" brushRef="#br0">0 19 2753,'0'0'14812,"10"0"-13787,38-8-608,32-2-285,-79 10-150,0-1 0,1 1 0,-1 0 0,1 0 0,-1 0-1,0 1 1,1-1 0,-1 0 0,0 0 0,1 1 0,-1-1 0,0 1-1,1-1 1,-1 1 0,0 0 0,0-1 0,0 1 0,1 0-1,-1 0 1,0 0 0,0 0 0,0 0 0,0 0 0,-1 0-1,1 0 1,0 0 0,1 2 0,-1 1-50,0 0 0,-1 0 0,1 0 0,-1 0 0,0 0 0,0 1 0,-1 6 0,0 9 64,1-14 9,0 0 0,-1 1 1,0-1-1,-1 0 0,1 0 1,-1 0-1,0-1 0,-1 1 0,1 0 1,-1-1-1,0 1 0,-1-1 0,1 0 1,-1 0-1,0-1 0,0 1 0,-6 4 1,0 0 8,-1 0 1,0-1 0,-1-1-1,0 0 1,0-1 0,-21 9-1,33-15-13,0 0-1,0 0 0,0 0 0,0 0 0,0 0 0,0 0 0,1 0 1,-1 0-1,0 0 0,0 0 0,0 1 0,0-1 0,0 0 0,0 0 1,0 0-1,0 0 0,0 0 0,0 0 0,0 0 0,0 0 0,0 0 1,0 0-1,0 0 0,0 1 0,0-1 0,0 0 0,0 0 1,0 0-1,0 0 0,0 0 0,0 0 0,0 0 0,0 0 0,0 0 1,0 0-1,0 1 0,0-1 0,0 0 0,0 0 0,0 0 0,0 0 1,0 0-1,0 0 0,0 0 0,0 0 0,-1 0 0,1 0 0,0 0 1,0 0-1,0 0 0,0 1 0,16 0 14,23 0-25,37-11-225,-61 7 9,0 0 0,0 1 0,0 1 0,1 0 0,-1 1 0,26 3 0,-40-2 200,0-1 0,0 1-1,0 0 1,0 0 0,0 0-1,0-1 1,-1 1 0,1 0-1,0 0 1,0 0 0,-1 0-1,1 0 1,-1 1 0,1-1-1,-1 0 1,0 0 0,1 0-1,-1 0 1,0 0-1,0 1 1,0-1 0,0 0-1,0 0 1,0 2 0,0 39-15,-1-29 58,1 5 113,1-8 35,-1 0 0,-1 1 0,0-1-1,0 0 1,-3 11 0,2-17-121,0 1 1,0-1-1,0 0 0,0 0 0,-1 0 1,0 0-1,0 0 0,0-1 0,0 1 1,0-1-1,-1 0 0,1 0 0,-9 5 1,10-7-31,-5 5 21,0-1 1,-1 0 0,0 0-1,1-1 1,-2 0 0,1 0 0,0-1-1,-1 0 1,1 0 0,-12 1 0,18-4-206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33.507"/>
    </inkml:context>
    <inkml:brush xml:id="br0">
      <inkml:brushProperty name="width" value="0.05" units="cm"/>
      <inkml:brushProperty name="height" value="0.05" units="cm"/>
      <inkml:brushProperty name="color" value="#AB008B"/>
    </inkml:brush>
  </inkml:definitions>
  <inkml:trace contextRef="#ctx0" brushRef="#br0">851 288 1249,'0'0'10591,"0"27"-10388,-1 86-96,0-110-23,1-1 1,0 1 0,0-1 0,0 1 0,0-1 0,0 1 0,1-1 0,-1 1 0,1-1 0,0 1 0,0-1 0,0 1 0,0-1 0,0 0-1,0 0 1,0 1 0,1-1 0,-1 0 0,1 0 0,0 0 0,3 3 0,-2-4 137,-1 0 0,1-1 0,0 1-1,0 0 1,-1-1 0,1 0 0,0 0 0,0 0 0,0 0-1,-1 0 1,1 0 0,4-2 0,11 1-679,-11 1 190,-1 0 0,1-1 0,0 1 0,0-1 0,-1 0 0,12-4 0,-16 4 233,0 0 0,-1 0 1,1 0-1,0 0 0,-1 0 1,1 0-1,-1 0 0,1-1 1,-1 1-1,0-1 0,1 1 1,-1-1-1,0 1 0,0-1 1,0 0-1,0 1 0,-1-1 1,1 0-1,0 0 0,-1 0 1,1 1-1,-1-1 0,1 0 1,-1 0-1,0 0 0,0 0 1,0-3-1,-1 0 153,1 0 1,-1 0-1,0 1 1,0-1 0,-1 0-1,0 0 1,0 1-1,0-1 1,0 1-1,-1 0 1,1-1-1,-1 1 1,0 0-1,0 1 1,-1-1-1,1 0 1,-1 1-1,0 0 1,0 0-1,0 0 1,0 0-1,0 1 1,-1 0-1,1 0 1,-1 0-1,1 0 1,-1 0-1,0 1 1,-8-1 0,13 2-111,-1-1 0,0 1 0,1 0 0,-1-1 0,1 1 1,-1 0-1,1-1 0,-1 1 0,1-1 0,-1 1 0,1-1 0,-1 1 1,1-1-1,0 1 0,-1-1 0,1 0 0,0 1 0,0-1 1,-1 1-1,1-1 0,0 0 0,0 1 0,0-1 0,0 0 1,0 1-1,0-1 0,0 0 0,0 1 0,0-1 0,0 1 1,0-1-1,0 0 0,0 1 0,0-1 0,1-1 0,-1 1-23,0-1-1,1 0 0,-1 0 0,0 0 0,1 1 1,0-1-1,-1 0 0,1 0 0,0 1 0,0-1 1,0 1-1,0-1 0,2-2 0,7-2-4,1 0 0,0 1-1,0 0 1,0 1 0,1 0 0,-1 1-1,1 0 1,12-1 0,-2 0 17,0 2 0,0 1 0,37 3 0,-55-2 3,1 1 1,-1 1 0,0-1-1,0 0 1,0 1-1,0 0 1,0 0-1,0 0 1,0 1 0,0-1-1,-1 1 1,0 0-1,4 4 1,42 51 92,-14-16-23,-27-34-69,0 0 0,1-1 0,0 0 1,0 0-1,10 5 0,-15-10 57,0 0 0,0 0 0,1-1-1,-1 1 1,0-1 0,1 0 0,-1 0 0,0 0 0,1-1 0,-1 0-1,1 0 1,-1 0 0,1 0 0,-1-1 0,8-1 0,-10 0 28,1 0 1,0 1-1,-1-1 1,0 0 0,1-1-1,-1 1 1,0 0-1,0-1 1,0 1-1,-1-1 1,1 0-1,-1 1 1,1-1 0,-1 0-1,0 0 1,0 0-1,0 0 1,0 0-1,-1 0 1,1 0 0,-1 0-1,0 0 1,0-7-1,1-4 73,-1 0 1,0 0-1,-1 0 0,-3-15 0,2 21-146,-1 0 0,0 0-1,0 1 1,0-1 0,-1 1-1,0 0 1,-1 0 0,0 0-1,0 0 1,0 1-1,-1 0 1,-6-6 0,-5-2 7,0 0 0,-1 1 0,-27-14 0,14 11-23,0 2 0,-1 2-1,-1 0 1,0 2 0,0 2 0,-1 1 0,-36-3 0,-246-3-603,301 13 549,-91 0-464,-231 4-3164,99 14-2527</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37.742"/>
    </inkml:context>
    <inkml:brush xml:id="br0">
      <inkml:brushProperty name="width" value="0.05" units="cm"/>
      <inkml:brushProperty name="height" value="0.05" units="cm"/>
      <inkml:brushProperty name="color" value="#AB008B"/>
    </inkml:brush>
  </inkml:definitions>
  <inkml:trace contextRef="#ctx0" brushRef="#br0">1 1 112,'1'-1'18108,"9"8"-19211,7 10-1470,-1 2 0,-1 0 0,16 28-1,3 10-4250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38.131"/>
    </inkml:context>
    <inkml:brush xml:id="br0">
      <inkml:brushProperty name="width" value="0.05" units="cm"/>
      <inkml:brushProperty name="height" value="0.05" units="cm"/>
      <inkml:brushProperty name="color" value="#AB008B"/>
    </inkml:brush>
  </inkml:definitions>
  <inkml:trace contextRef="#ctx0" brushRef="#br0">0 1 6467,'0'0'10085,"52"161"-10117,-52-133-385,0 0-991,0 3-1762,0 1-2176</inkml:trace>
  <inkml:trace contextRef="#ctx0" brushRef="#br0" timeOffset="1">18 831 944,'0'0'12886,"31"106"-15191,-28-90-1536,-3 5-1698</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38.628"/>
    </inkml:context>
    <inkml:brush xml:id="br0">
      <inkml:brushProperty name="width" value="0.05" units="cm"/>
      <inkml:brushProperty name="height" value="0.05" units="cm"/>
      <inkml:brushProperty name="color" value="#AB008B"/>
    </inkml:brush>
  </inkml:definitions>
  <inkml:trace contextRef="#ctx0" brushRef="#br0">1 1 304,'0'0'13782,"7"158"-12405,6-136 32,5-6-1409,2-4-993,-2 4-1536,2-4-544,-6 4-2370</inkml:trace>
  <inkml:trace contextRef="#ctx0" brushRef="#br0" timeOffset="1">122 433 560,'0'0'1748,"0"29"3521,0-17-4556,-1 57 2649,-9 78 1,3-80-310,3 0-5463,-9 75-9187,4-52 9498,7-64 2853,0 0-1,-1 0 1,-2-1-1,-1 1 1,-12 35-1,17-59-752,0 0-37,1-1-1,-1 1 0,1-1 1,-1 1-1,0-1 0,0 1 1,0-1-1,0 1 0,0-1 1,0 0-1,0 1 0,0-1 1,0 0-1,-1 0 1,1 0-1,0 0 0,-1 0 1,1 0-1,-1 0 0,-1 0 1,-13 0-3150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00.184"/>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20 0 1281,'-2'3'7651,"-2"7"-7431,1-1 0,1 0 0,-1 1 0,1-1 0,1 1 0,0-1 0,0 1 0,1 0 0,1 17 0,2 8 46,11 51 0,50 291 698,-2-8-1000,-41-264 63,-4 0 0,3 123-1,-17-183-28,3 0 0,16 62 0,-12-68 15,-2 2-1,-2-1 0,1 48 0,-7 292 911,2-360-897,0 0 0,1 0 0,9 32 0,7 37 110,-12 94 474,-6-116-483,9 69 1,1-61-222,5 27 163,-12-36-3795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39.143"/>
    </inkml:context>
    <inkml:brush xml:id="br0">
      <inkml:brushProperty name="width" value="0.05" units="cm"/>
      <inkml:brushProperty name="height" value="0.05" units="cm"/>
      <inkml:brushProperty name="color" value="#AB008B"/>
    </inkml:brush>
  </inkml:definitions>
  <inkml:trace contextRef="#ctx0" brushRef="#br0">45 1243 592,'0'0'6595,"-7"16"-5853,-3 4-381,6-12-137,-1 0 1,2 1-1,-1-1 0,1 1 1,0-1-1,-2 17 1,6-20 1364,10-12-111,-7 5-1579,673-450 1711,-129 93-2206,91-80-2376,-611 420 2860,-21 16 39,0-1 0,0 0 0,0-1 0,-1 0 0,0 0 1,0 0-1,0-1 0,-1 0 0,0 0 0,0 0 0,7-11 0,-11 8-2503,-1 17-2905</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39.513"/>
    </inkml:context>
    <inkml:brush xml:id="br0">
      <inkml:brushProperty name="width" value="0.05" units="cm"/>
      <inkml:brushProperty name="height" value="0.05" units="cm"/>
      <inkml:brushProperty name="color" value="#AB008B"/>
    </inkml:brush>
  </inkml:definitions>
  <inkml:trace contextRef="#ctx0" brushRef="#br0">1 1115 432,'0'0'10618,"10"3"-8398,-4-2-2117,0 1 0,0-1 0,0-1 0,1 1 0,-1-1 0,0 0 0,0-1-1,0 1 1,0-1 0,11-3 0,6-3 1,42-20-1,294-142 322,-7-16 1,382-267-1,-684 417-495,17-14-143,2 3-1,2 3 1,90-41 0,-152 81-103,-1-1 0,1 1 0,0 1 0,0 0 1,-1 0-1,2 0 0,-1 1 0,0 1 0,0 0 1,11 1-1,-20-1 238,1 0 0,-1 0 0,0 0 1,0 0-1,1 0 0,-1 0 0,0 0 0,0 0 1,1 0-1,-1 0 0,0 0 0,0 1 0,1-1 0,-1 0 1,0 0-1,0 0 0,0 0 0,1 1 0,-1-1 0,0 0 1,0 0-1,0 0 0,0 1 0,0-1 0,1 0 1,-1 0-1,0 1 0,0-1 0,0 0 0,0 0 0,0 1 1,0-1-1,0 0 0,0 1 0,0-1 0,0 0 0,0 0 1,0 1-1,0-1 0,0 0 0,0 32-3369,0 18-58</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39.902"/>
    </inkml:context>
    <inkml:brush xml:id="br0">
      <inkml:brushProperty name="width" value="0.05" units="cm"/>
      <inkml:brushProperty name="height" value="0.05" units="cm"/>
      <inkml:brushProperty name="color" value="#AB008B"/>
    </inkml:brush>
  </inkml:definitions>
  <inkml:trace contextRef="#ctx0" brushRef="#br0">1 851 4898,'0'0'3234,"43"-20"-2349,-3 3-816,254-124 1362,128-102 2316,167-83-1758,-542 306-2132,1 1-1,1 2 1,61-12 0,-72 23-1479,0 0 1,63 1 0,-94 5 1002,-5-1 395,-1 1 0,1 0 0,-1-1 0,1 1 0,-1 0 1,1 0-1,-1 0 0,1 1 0,-1-1 0,1 0 0,-1 0 0,1 1 0,-1-1 0,1 1 0,-1-1 0,0 1 0,1 0 0,-1 0 0,0-1 1,1 1-1,-1 0 0,0 0 0,0 0 0,0 0 0,0 0 0,0 1 0,1 1 0,4 22-3703</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40.244"/>
    </inkml:context>
    <inkml:brush xml:id="br0">
      <inkml:brushProperty name="width" value="0.05" units="cm"/>
      <inkml:brushProperty name="height" value="0.05" units="cm"/>
      <inkml:brushProperty name="color" value="#AB008B"/>
    </inkml:brush>
  </inkml:definitions>
  <inkml:trace contextRef="#ctx0" brushRef="#br0">1 909 4738,'0'0'6115,"190"-131"-7396,-52 62 1954,21-2-641,14-7 0,-7 0 192,0-3 480,-3 10 0,3-1-415,0 7-289,-4 3-96,-6 9-321,-25 9-479,-30 16-801,-39 22-2273</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40.634"/>
    </inkml:context>
    <inkml:brush xml:id="br0">
      <inkml:brushProperty name="width" value="0.05" units="cm"/>
      <inkml:brushProperty name="height" value="0.05" units="cm"/>
      <inkml:brushProperty name="color" value="#AB008B"/>
    </inkml:brush>
  </inkml:definitions>
  <inkml:trace contextRef="#ctx0" brushRef="#br0">0 576 5186,'0'0'9637,"225"-106"-8293,-100 38-415,17-10-865,10 0-64,3 4 0,1 8-96,-21 20-544,-28 8-2178,-27 17-3777</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52:41.010"/>
    </inkml:context>
    <inkml:brush xml:id="br0">
      <inkml:brushProperty name="width" value="0.05" units="cm"/>
      <inkml:brushProperty name="height" value="0.05" units="cm"/>
      <inkml:brushProperty name="color" value="#AB008B"/>
    </inkml:brush>
  </inkml:definitions>
  <inkml:trace contextRef="#ctx0" brushRef="#br0">0 299 17928,'0'0'0,"228"-78"-1504,-37 16-2850,13-13 4322,-4-9-1729</inkml:trace>
</inkml:ink>
</file>

<file path=ppt/ink/ink1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22T10:54:34.702"/>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5648 13756 298 0,'0'0'232'0,"0"0"-190"16,0 0-36-16,0 0 10 15,0 0 50-15,0 0-42 16,0 0-22-16,0 0 4 16,0 0 8-16,2 0 0 15,7 0-2-15,5 0-2 16,6 2 8-16,6-1 2 15,8 2-8-15,6-3-2 0,4 0-10 16,6 0 4-16,4 0-4 16,-2 0-4-16,6-6 4 15,5-3 4-15,6 4-2 16,0 1 0-16,2-1 0 16,-3 0 0-16,-4-2 0 15,-1 0-2-15,-1-3 0 16,1 0 0-16,3 0 0 15,3-1-2-15,3 1 2 16,-3 5 0-16,-7 2 4 16,-6 3-4-16,-4 0 4 0,-4 0-2 15,-3 0 6 1,-1 0 4-16,4-1-4 0,-4-3 2 16,1-3-4-16,-3 2 4 15,0-2 12-15,-1 2-2 16,1-4-4-16,-1 4 0 15,5-3 0-15,-2 0 6 16,1 1-2-16,6 0-18 16,2-2 0-16,5 2 0 15,5-2 2-15,-1 3 0 16,-2 2-4-16,-6 0 2 16,-5 2-2-16,-9 2 2 15,-7 0-4-15,1 0 2 16,-1-2-2-16,3-3 0 15,7 0 0-15,3-2-2 0,5-4 4 16,3 1-2 0,-5 2 0-16,-2 3 0 0,-3 0-2 15,-3 1 0-15,-1 1-6 16,-1 3 8-16,0-3 0 16,-1 1-4-16,1 0-6 15,0 2 8-15,-1-2 0 16,-1 0 4-16,-1-1-2 15,2 0 2-15,2-6 0 16,0 4 0-16,7-1 4 16,0-3 0-16,4 6-2 15,1-6 4-15,-4 6-4 0,4 1 0 16,-4 0 2 0,0 2-2-16,3-2 0 0,-2 2 2 15,0-2 6-15,3-1-8 16,-4 3 4-16,-1 0-4 15,-3-3 2-15,1 3-4 16,0-2 4-16,-2 2 0 16,-1 0-2-16,-3 0 2 15,2 0-4-15,-1 0 0 16,0 0 2-16,1 0-2 16,1 0 4-16,-5 0 2 15,-1 0-2-15,-2 0 2 16,-6 0-4-16,-3 0 0 15,-1 5-2-15,-1 0 0 16,0 4-2-16,-2-2 2 0,2-2-2 16,-1-2 2-16,3-3-2 15,-1 2 2-15,3 0 0 16,-1-2-2-16,3 0 0 16,0 0 2-16,0 0 0 15,0 0-4-15,-2 0 4 16,2 0-2-16,0 0 2 15,0 0 0-15,5 0 0 16,-3 0 0-16,-4 0 0 16,0 0 2-16,-8 0-2 0,-1 0-2 15,-9 0 2 1,-5 0-2-16,-4 0 0 0,0 0-8 16,0 0-92-1,-11-2-230-15</inkml:trace>
</inkml:ink>
</file>

<file path=ppt/ink/ink1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22T10:54:36.091"/>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10962 11383 7 0,'0'0'2'16,"0"0"0"-16,0 0 8 16,0 0 155-16,0 0-11 15,0 0-90-15,0-2-24 0,0 0 36 16,0 2 4-16,0-1-36 15,0 1-12-15,0 0-8 16,0 0-10-16,0 0-2 16,0 15-4-16,0 14 4 15,-4 3 0-15,2 11-6 16,0 6-6-16,2 6-2 16,0 3 2-16,0 1-2 15,2 2 2-15,7-3 0 16,-5 3-6-16,-2 0 0 15,-2 5 0-15,0 1-10 16,0 1 10-16,-4 0 0 0,4-3-2 16,0-7 2-1,0-7-16-15,4-5 8 0,6-5 10 16,-2-5 4 0,-3-4 2-16,-3-5-2 0,-2 2 0 15,0-1 0-15,0-1-2 16,-9 2 0-16,-2 0 2 15,6 3 0-15,3-3 2 16,2 2-2-16,0-3 4 16,0 0-4-16,0-2 0 15,7-4 0-15,0-3 0 16,-5-1-4-16,-2 1 4 16,0-3 0-16,0 2 0 15,0 2 0-15,-7 0 0 16,2 3 2-16,5 6-2 15,0 3 0-15,0-2 0 16,0 0 2-16,10-5-2 0,3-4 4 16,-2 0-4-16,0-1 4 15,-4-3-4-15,-5 2-4 16,-2-5 0-16,0-1 2 16,0-4-10-16,0-9-12 15,0 0-78-15,0-14-156 16</inkml:trace>
</inkml:ink>
</file>

<file path=ppt/ink/ink1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22T10:54:37.315"/>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11091 11233 7 0,'0'0'14'16,"0"0"249"-16,0 0-199 15,0 0-46-15,0 0 62 16,0 0 12-16,14 18-26 0,4-18-20 15,4 0-24 1,5 0-12-16,4 0-2 0,0 0-4 16,3 0 4-16,-3 0-4 15,4 0-2-15,4 0 6 16,1 0-6-16,4 0 0 16,5 0 0-1,3 0-2-15,2-5 0 0,-4-3 0 16,0-1 0-16,-6 3 0 15,-6 2 0-15,-2 2-2 16,-7 2 0-16,-2 0-4 16,-3 0-4-16,2 0-6 15,6 2-10-15,-1 5-8 16,4-4 0-16,4-1 4 0,-1-2 18 16,-1 0 12-16,1 0 2 15,-2 0 2-15,-2-2 0 16,1-4-2-16,-2 4 0 15,3 0 0-15,-5 2-2 16,0 0-2-16,-6 0 0 16,-2 0 2-16,-4 0 0 15,-3 0 0-15,2 0 2 16,-3 0-2-16,8 0 6 16,2-2-2-16,4 0-2 15,4-2-2-15,5 4 0 0,-1 0 0 16,1 0 0-1,-1 0 0-15,-4 0 2 0,-4 0-2 16,-5 0 0-16,-2 0 0 16,-1 0 2-16,1 0 4 15,2 0-2-15,5 0 6 16,4 0-4-16,4 0-6 16,-4 0 2-16,-2 0 2 15,-2 0-2-15,2 0 2 16,1 0 8-16,3 0 0 15,3-4 6-15,5-2-4 16,3-2 16-16,-1-5-14 16,-5 6 2-16,-15 2 20 15,-13 2-12-15,-12 3-26 0,0 0-8 16,-2 0-152-16,-22 0-160 16</inkml:trace>
</inkml:ink>
</file>

<file path=ppt/ink/ink1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22T10:54:38.466"/>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13479 11446 3 0,'0'0'10'0,"0"0"43"15,0 140 89-15,0-90-128 16,0 0-10-16,0 1-2 15,2-8 10-15,9 0 2 16,3 1-10-16,-3-4-4 16,-5 0 0-16,-6 1 0 15,0-2 0-15,0 3 2 0,0 1-2 16,0-4 4-16,0-3 6 16,0 1 8-16,0-5 14 15,0 2-26-15,6 1-2 16,-4 0-4-16,2-3-4 15,-4-2 4-15,0-2-2 16,2-3 0-16,-2 1 2 16,0-5 4-16,2 4 0 15,5-6-2-15,-3 2 0 16,4-3 0-16,-6-1 6 16,-2 6 0-16,0 0-2 15,0-2 2-15,0 5 2 16,0-2 24-16,0 2 6 0,0 2-10 15,0 0 6-15,0-2-18 16,0-1-18-16,0-4 0 16,0-1 0-16,8 3 0 15,3-5-8-15,1-1-2 16,-1 2 10-16,-5-3 0 16,-1 0 0-16,0 5 6 15,-5 0 6-15,0 2 0 16,0 3 10-16,0-3 4 15,0 0 10-15,0 2-12 16,2-4-14-16,4-4 6 16,1 3-10-16,2-1-6 15,-2-4-4-15,-7 7-8 16,2 3-14-16,-2-2-28 0,0-2-14 16,0-7-18-16,9-12-114 15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01.27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0 564 1153,'0'0'7774,"11"1"-7433,105 11 750,0-5-1,151-10 0,-202-5-568,0-2-1,87-26 1,4-1 31,333-33 122,-72 14-256,-209 16-390,261-34 70,-395 63-40,0-2 0,-2-5 0,117-42 0,87-22 95,-160 59 98,1 4 1,230-4-1,224 23-1041</inkml:trace>
</inkml:ink>
</file>

<file path=ppt/ink/ink1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22T10:54:39.529"/>
    </inkml:context>
    <inkml:brush xml:id="br0">
      <inkml:brushProperty name="width" value="0.08819" units="cm"/>
      <inkml:brushProperty name="height" value="0.35278" units="cm"/>
      <inkml:brushProperty name="color" value="#00B0F0"/>
      <inkml:brushProperty name="tip" value="rectangle"/>
      <inkml:brushProperty name="rasterOp" value="maskPen"/>
    </inkml:brush>
  </inkml:definitions>
  <inkml:trace contextRef="#ctx0" brushRef="#br0">13735 13497 25 0,'0'0'51'15,"0"0"291"-15,0 0-276 0,0 0-58 16,128 2 38 0,-99-2 24-16,-5 0-22 0,3 0-36 15,-3 0-4-15,3 0 8 16,0 0 20-16,2 0-2 16,7 0-10-16,3 0 6 15,9 0 12-15,3-2-6 16,4-4-18-16,3 0-16 15,-2 2 0-15,2-1 0 16,-2-2 0-16,-2 0-2 16,-4 4 0-16,0-3 0 15,-1 3-2-15,-3 3-2 16,0-3-6-16,0 3 6 16,-1-4-2-16,1 0 0 15,1 0 6-15,2-1 0 16,2-2 0-16,1 2 0 15,1 0 0-15,-4-4 0 0,5 0-8 16,0-3-4-16,1 1-6 16,3 2-18-16,2-1-18 15,0 3 16-15,0 0 6 16,3-1 10-16,-3 0-2 16,0-3 8-16,0 1 14 15,3-1 2-15,1-1 4 16,2-2 6-16,0 2-4 15,3 1 4-15,2-1-10 16,1 0-10-16,-1 2-38 16,-4-4-272-16</inkml:trace>
</inkml:ink>
</file>

<file path=ppt/ink/ink1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22T10:54:17.078"/>
    </inkml:context>
    <inkml:brush xml:id="br0">
      <inkml:brushProperty name="width" value="0.05292" units="cm"/>
      <inkml:brushProperty name="height" value="0.05292" units="cm"/>
      <inkml:brushProperty name="color" value="#FF0000"/>
    </inkml:brush>
  </inkml:definitions>
  <inkml:trace contextRef="#ctx0" brushRef="#br0">4622 13788 224 0,'0'0'232'0,"0"0"12"0,0 0-244 16,0 0-86-16,0 0 86 16,0 0 48-16,0 0 10 15,-44 0-46-15,44 0-12 16,0 0 0-16,0 0 6 15,0 0 8-15,0 0 12 16,0 0-2-16,13-2 22 16,3 0 28-16,2-3-18 15,2 5-18-15,3 0-14 16,1 0-12-16,5 0 4 16,5 0-4-16,10 0 0 15,12 0 0-15,17 0 4 16,16 0-8-16,16 0 4 0,8 0-8 15,11-3 28 1,3-3-18-16,4-2-12 0,2 0-2 16,2-2 0-16,-2-1 0 15,-6 4 0-15,-7-1 0 16,-12 4 0-16,-10-2 0 16,-5 2-2-16,8-2 0 15,3-3 0-15,10 4 2 16,2-4-2-16,-3 6 4 15,-1-1-2-15,-4-1 8 16,-2 5-4-16,-6-1 0 16,1-2 0-16,-1 3-4 0,-2 0 8 15,12 0-8-15,0 0 10 16,7 4-10-16,3 5 0 16,0 1-4-16,5-5-2 15,2 2 6-15,1-5-8 16,-1 2 0-16,-7 4 6 15,-6 0 0-15,-5 2 0 16,-4-4-6-16,-3-5-10 16,0 1-2-16,8-2 14 15,6 0 2-15,4-3 4 16,5-15 2-16,0-2-2 16,0-2 0-16,2 1-2 15,-5 6-2-15,-8 1 2 0,-9 4 2 16,-13 5 2-1,-8 3 2-15,-6 2 4 0,0 0 4 16,-2 0-2-16,11 0 4 16,11 0 0-16,16 0-4 15,19 0 0-15,10-1 2 16,6-6-8-16,3-1-4 16,-5 2-2-16,-5 1-2 15,-1-2 4-15,-2 2 0 16,3-4 0-16,1-1 2 15,0 0 10-15,-4-2 24 16,-4 2 18-16,-8-4-28 0,-9 1-22 16,-16-4-2-1,-15 1-2-15,-8 2 0 0,-13-4-4 16,-10-6-32-16,-3-4-40 16,-12-6-66-16,-20 2-232 15</inkml:trace>
  <inkml:trace contextRef="#ctx0" brushRef="#br0" timeOffset="885.63">5719 13708 960 0,'0'0'32'0,"0"0"-22"16,0 0 2-16,0 0 68 16,-62 106-36-16,51-66-36 15,2-2-8-15,0-4 0 16,2-3-2-16,-6-6-12 16,-1-1-24-16,-3-8-64 15,-10-9-158-15,0-7-286 16</inkml:trace>
  <inkml:trace contextRef="#ctx0" brushRef="#br0" timeOffset="1104.33">5577 13721 964 0,'0'0'126'0,"0"0"-124"15,0 0-2-15,85 119 32 16,-47-76 4-16,-1-2-28 16,-1 3-8-16,-5-8-28 0,-6 3-104 15,-5-6-264-15</inkml:trace>
  <inkml:trace contextRef="#ctx0" brushRef="#br0" timeOffset="1482.41">5513 14636 164 0,'0'0'256'0,"0"0"50"16,0 0-280-16,-32 139 6 16,29-103 62-16,3-4 40 15,0-6-60-15,3-4-34 16,17-9-16-16,7-13-14 16,12 0 4-16,9-29 2 15,6-13-8-15,-6-3-6 16,-12-3 6-16,-12 6 8 15,-22 2-6-15,-2 2-10 16,-33 10-8-16,-29 11-4 16,-23 17 12-16,-17 0 0 0,-8 35-10 15,1 19-18-15,14 4-96 16,20-10-306 0</inkml:trace>
  <inkml:trace contextRef="#ctx0" brushRef="#br0" timeOffset="3533.06">11005 13614 15 0,'0'0'121'16,"0"0"277"-16,0 0-264 16,0 0-108-16,0 0 32 15,0 0 50-15,0 36-22 16,0-35-50-16,0-1-8 15,0 0-8-15,0 0 2 0,0 0 2 16,0 0-8 0,2-1 4-16,5-18-4 0,2-3-12 15,-1-2-4 1,4 5-2-16,-3 7 0 0,-3 7-6 16,8 5-4-16,-1 0 6 15,5 10-16-15,5 14 2 16,-4 0 8-16,-1 0-8 15,-5-5 4-15,-1-1 12 16,-8-11-6-16,-1 0 8 16,-3-5-2-16,0 0 4 15,0-1 10-15,-17-1 14 16,-12 2 8-16,0-2-14 16,0 0-14-16,10 0-4 15,5 0-6-15,8 0-14 0,6-12-44 16,0 3-140-16,20-4-242 15</inkml:trace>
  <inkml:trace contextRef="#ctx0" brushRef="#br0" timeOffset="3976.69">10902 14241 19 0,'0'0'10'15,"0"0"259"-15,0 0 49 16,0 0-200-16,0 0-72 16,0 0 24-16,0 20 16 15,0 38 2-15,7 11-22 16,2-2-24-16,4-2-14 0,-2-10-12 15,1-2-10 1,1-7-6-16,-2-8-14 0,-2-1-36 16,0-16-88-16,2-3-126 15,7-9-200-15</inkml:trace>
  <inkml:trace contextRef="#ctx0" brushRef="#br0" timeOffset="4816.12">11450 14466 3 0,'0'0'853'15,"0"0"-853"-15,0 0-196 16,0 0 196-16,-73-124 44 16,55 103-42-16,-4 11-2 15,-4 6-22-15,-9 4 22 16,0 0 20-16,-1 2 4 16,3 12 0-16,6 5 22 15,8-2 12-15,5 6-8 0,7 0-22 16,5 2-18-16,2-5-10 15,2 1-2-15,21-7-6 16,6-2 6-16,2 3 2 16,7-10 0-16,-3 4 2 15,3-1 0-15,-3 1 0 16,-3 9-2-16,-6-1-2 16,-3 5-12-16,-5 0-2 15,-5 1 4-15,-6 0 12 16,-5 0 0-16,-2 0 8 15,0-3-2-15,0-2 6 16,-17 0-6-16,-8 0 8 16,-2-6 2-16,0 3-12 15,5-5 4-15,6-6 26 16,10-3-2-16,4-1-6 0,2 0-18 16,0 0-8-16,0-11 0 15,13-15-6-15,14-10-34 16,4-3 14-16,0-3 4 15,-4 2-6-15,-2 4-6 16,-8 11-20-16,-1 4 42 16,-5 10 12-16,-3 8 0 15,6 3 2-15,1 0-2 16,8 0 0-16,4 15 2 16,-3 5 6-16,3-3-2 15,2 1-4-15,3-6-2 16,-1-1 8-16,0-11-4 0,-4 0 2 15,-4 0 14 1,2 0 10-16,-4-5 12 0,-1-13 6 16,-5 0-8-1,-1-4 0-15,-5-5-2 0,-7 0-14 16,-2 1-4-16,0-2-6 16,-5 3-4-16,-19 8 6 15,-12 10-10-15,-11 7-6 16,-15 0-2-16,-7 9-2 15,2 10-12-15,11-5-8 16,23-5-44-16,19-9-66 16,14-16-188-16</inkml:trace>
  <inkml:trace contextRef="#ctx0" brushRef="#br0" timeOffset="5813.81">13542 13566 74 0,'0'0'566'15,"0"0"-438"-15,0 0-118 16,0 0 6-16,0 0 64 15,0 0-26-15,26 9-24 0,-17-9-8 16,-7 0 2 0,0 0-6-16,-2 0-10 0,0 0-2 15,0 0 8-15,0 0 4 16,6 0 2-16,0 0-10 16,3 0-10-16,5 3 0 15,-6-3-2-15,3 2-4 16,-2 0-8-16,-2 1-2 15,0 4-2-15,-5-2 8 16,-2 2 6-16,0-4 4 16,0 2 0-16,0-2 8 15,-5 1 14-15,-15-1 6 16,1-1 6-16,-4-2-4 16,7 0-12-16,7 0-2 15,7-5-6-15,2-9-6 0,0-4-4 16,0 0-18-1,13-4-26-15,10 2-68 0,4 1-206 16,2 4-351-16</inkml:trace>
  <inkml:trace contextRef="#ctx0" brushRef="#br0" timeOffset="6262.13">13542 14304 136 0,'0'0'844'0,"0"0"-704"15,0 0-140-15,0 0 0 0,0 0 22 16,0 105 62-16,0-50-46 16,0 3-36-16,0 0 0 15,0-5 2-15,2-4-4 16,12-9-14-16,5-10-42 16,4-16-28-16,-1-8-96 15,0-6-276-15</inkml:trace>
  <inkml:trace contextRef="#ctx0" brushRef="#br0" timeOffset="6836.36">14173 14400 70 0,'0'0'650'0,"0"0"-584"15,0 0-60-15,0 0 12 0,-61-103 66 16,47 81-40-16,4 5-38 15,-1 6-6-15,1 3 2 16,-1 8 10-16,-7 0 14 16,-8 0-8-16,-12 14-14 15,-15 17-4-15,-5 6 0 16,-2 4 0-16,10-2 0 16,17-4 0-16,17-13 6 15,16-4 14-15,3-11 8 16,37-7-14-16,22 0 0 15,16-7-4-15,7-15-10 16,-7-5-8-16,-13 5-24 16,-14 7-4-16,-9 4 28 15,-11 6 8-15,-6 5 26 0,-12 3 8 16,-6 28-10-16,-7 11 22 16,0 5-4-16,-5 8-24 15,-12-3-12-15,1-6-6 16,3-5 0-16,4-6-12 15,4-9-14-15,3-6-20 16,0-8-6-16,2-3-32 16,0-9-92-16,0-3-86 15,2-21-170-15</inkml:trace>
  <inkml:trace contextRef="#ctx0" brushRef="#br0" timeOffset="7114.05">14547 14351 306 0,'0'0'762'16,"0"0"-708"-16,4 139-46 16,29-112 38-16,10-8 48 15,4-12-62-15,0-7-32 16,-5 0-4-16,-11-19-4 15,-13-20 2-15,-18-10-4 16,-4-10-24-16,-43-2-30 16,-18 6-10-16,-20 20 8 15,-15 30 34-15,-12 5-18 16,-8 37-92-16,7 21-52 16,12 5-226-16</inkml:trace>
  <inkml:trace contextRef="#ctx0" brushRef="#br0" timeOffset="26988.69">5650 10282 1 0,'0'0'8'16,"0"0"97"-16,0 0-7 16,0 0-70-16,0 0 32 0,0 0-6 15,-6 0-4-15,4 0-4 16,2 0-2-16,0 0 6 15,0 0-6-15,-3 0-20 16,1 0-10-16,-2 5-14 16,-1 10-18-16,0 14 18 15,1 9 6-15,2 14-6 16,2 10 8-16,0 6-2 16,0 5-4-16,0-3 2 15,9-3-4-15,0-2 2 16,2-3 2-16,0 0-4 15,1 3-4-15,-6 1 2 16,0 4 2-16,-6 2-12 16,0-2 6-16,0 1 2 0,0-1-8 15,5-4-16 1,-1-6-10-16,4-6 16 0,-4-8 4 16,2-8 10-1,-4-3 8-15,-2-10 6 0,0-4-6 16,0-6 2-16,0 2-2 15,0 1 0-15,3 4 4 16,-3 4-4-16,2 4 0 16,0 4 2-16,0 1-2 15,-2 2 0-15,0 4 0 16,0 2-2-16,0 1 0 16,0-1-2-16,0-6-10 15,0-4 12-15,5-1-20 16,6 2 22-16,2 2 10 0,1 5-10 15,-3 1-4-15,-5 4 2 16,-6 4 0 0,0 2 2-16,0 2-6 0,-15 0 0 15,1 0 2-15,6-2-10 16,8-3 14-16,0-2 6 16,11 0 6-16,15 1-4 15,5 3-4-15,-2-2-4 16,-6 4 0-16,-7 0 0 15,-7 5 2-15,-7 2-2 16,-2-1 2-16,0-4 2 0,-9-2-4 16,-7-2 0-1,-1 2-4-15,-3-2 0 0,1-3-6 16,4-4-22-16,-1-2-142 16</inkml:trace>
  <inkml:trace contextRef="#ctx0" brushRef="#br0" timeOffset="27984.72">5744 11427 11 0,'0'0'267'15,"0"0"-151"-15,0 0-110 16,0 0 8-16,0 0 40 16,0 0-6-16,2 0-18 15,-2 0 28-15,0 0 52 16,0 0-34-16,2 7-30 16,-2 1 10-16,0 4-22 15,0 5 8-15,0 0 0 0,0 3-20 16,-6 1-14-16,-9 0-8 15,-4 7-12 1,-5 2-26-16,-8 4-38 0,6 0-6 16,2-5 4-16,6-9-8 15,9-12 34-15,-1-8-66 16,4 0-112-16</inkml:trace>
  <inkml:trace contextRef="#ctx0" brushRef="#br0" timeOffset="28182.98">5623 11448 790 0,'0'0'40'0,"0"0"-26"15,116 114 60-15,-57-70 18 16,5 2-52-16,5-12-40 15,-7-10-30-15,-12-16-228 16</inkml:trace>
  <inkml:trace contextRef="#ctx0" brushRef="#br0" timeOffset="28796.34">5490 11418 460 0,'0'0'238'16,"0"0"-222"-16,0 0 48 16,7 144 56-16,-1-92-50 15,6-2-36-15,1-6-34 16,3-9-10-16,-1-15-24 15,1-12-116-15,-7-8-160 16</inkml:trace>
  <inkml:trace contextRef="#ctx0" brushRef="#br0" timeOffset="29235.1">5501 11305 214 0,'0'0'164'0,"0"0"30"15,118-54-194-15,-66 34 16 16,-4 0 82-16,-5 3-24 15,-12 8-58-15,-6 4-16 0,-8 5-2 16,-3 0-8-16,3 11 0 16,6 19 10-16,6 9 6 15,6 8 14-15,5 4 0 16,3-4-18-16,-3-2-2 16,-7-10-22-16,-6-9-60 15,-13-7-52-15,-14-6 60 16,0-1 74-16,-20 2 4 15,-20 3 48-15,-12 3 14 16,-6 2-50-16,2 2 16 0,-2 3 2 16,6-8-34-1,4-3-8-15,-1-4-106 0,-4-5-354 16</inkml:trace>
  <inkml:trace contextRef="#ctx0" brushRef="#br0" timeOffset="31226.06">4055 11025 7 0,'0'0'14'16,"0"0"-10"-16,0 0 0 15,0 0 6-15,0 0 193 16,0 0-131-16,0 0-12 16,0 0 24-16,0 0 8 0,0 0-14 15,0 2-28-15,0 10 14 16,0 4 6-16,0 5-2 16,0 8 16-16,0 1-14 15,0 0-22-15,0-1-12 16,0-4-12-16,0-5-14 15,0-4-6-15,0-4-4 16,2-2-2-16,0-2-8 16,-2 0-16-16,0 0-56 15,0-2-80-15,2-2-78 16,-2 3-184-16</inkml:trace>
  <inkml:trace contextRef="#ctx0" brushRef="#br0" timeOffset="31515.52">3720 11689 13 0,'0'0'561'16,"0"0"-527"-16,0 0-26 15,123-10 120-15,-59-9 8 16,3 1-52-16,2 4-44 16,-11 0-14-16,-9 6-8 0,-9 3-18 15,-9 5-10-15,-6 0-16 16,-4 0-60-16,-6 0-28 16,-7 0-10-16,-2 0-72 15,-6 9-162-15</inkml:trace>
  <inkml:trace contextRef="#ctx0" brushRef="#br0" timeOffset="31825.94">3960 11829 33 0,'0'0'167'0,"0"0"297"0,0 0-428 16,0 0-24-16,0 0-2 15,0 0 44-15,12 50-8 16,-8-24-4-16,1-1-6 16,-3 2 46-16,-2-3-12 15,0 5-10-15,0-4-36 16,0 4-16-16,0-1-8 15,0-3-6-15,0 4-24 16,6-9-46-16,4-6-120 16,-2-8-104-16</inkml:trace>
  <inkml:trace contextRef="#ctx0" brushRef="#br0" timeOffset="32146.95">4253 12057 662 0,'0'0'60'0,"0"0"-54"0,0 0 58 16,31 113 42-16,-4-94-56 15,6-8-22-15,2-10 4 16,4-1 6-16,1-7-8 16,-9-15 6-16,-6-4 4 15,-17-5 8-15,-8-2 4 16,0-6-28-16,-18 1-16 16,-19 9-8-16,-15 8-16 15,-10 13-70-15,-14 8-50 16,-11 15-352-16</inkml:trace>
  <inkml:trace contextRef="#ctx0" brushRef="#br0" timeOffset="36196.37">12425 13351 186 0,'0'0'508'15,"0"0"-232"-15,0 0-236 16,24 134-38-16,-6-64 34 0,4 6 2 15,3 9-38-15,2-3-6 16,-3-4-66-16,-13-6-210 16</inkml:trace>
  <inkml:trace contextRef="#ctx0" brushRef="#br0" timeOffset="37056.9">12362 14217 806 0,'0'0'180'0,"0"0"-138"16,0 104 24-16,0-51-2 16,2-2-30-16,17 6-34 15,-4-10-4-15,3-10-12 16,-5-11-18-16,1-18-72 15,-1-8-134-15,-2 0-158 16</inkml:trace>
  <inkml:trace contextRef="#ctx0" brushRef="#br0" timeOffset="37916.64">12605 14374 45 0,'0'0'143'0,"0"0"255"16,0 0-296-16,0 0-102 15,0 0 6-15,0 0 18 0,27-107 20 16,-27 98-16-16,-2 2-20 15,-11 3 10-15,-3 4 36 16,-1 0 18-16,-2 0-26 16,3 0-2-16,-1 11-10 15,1 1-6-15,3 5-6 16,-1 3-12-16,3 2 2 16,5 4-6-16,-1-4-4 15,7-4-2-15,0 0 0 16,13-9 0-16,21-1 0 15,5-2 0-15,2-6 2 16,-3 3 0-16,-5 4-2 16,-8 1 0-16,-3 4 0 15,-2 0-2-15,-6 4-2 0,-3-2-2 16,-3 7-4-16,0-2 6 16,-6 3 0-16,0-8-8 15,-2-2 8-15,0-4 2 16,0 4 2-16,0 5 0 15,-7-5 4-15,-9 5-2 16,-1 1 8-16,1-4-2 16,3-4 4-16,4 0-8 15,6-7 0-15,1-3-2 16,2 0-2-16,0 0-2 16,0-19-6-16,0-11-16 15,5-14-18-15,8-10-4 16,0 0-34-16,8 0-34 0,-2 10 2 15,4 12 38-15,-5 11 74 16,-5 13 4-16,-1 8 62 16,-2 0-14-16,1 5-24 15,1 15 20-15,1-2 6 16,1-3-34-16,5 0-18 16,4-8 0-16,4-7 2 15,2 0 2-15,0 0 6 16,0-15-2-16,-10-3-8 15,-7-4 4-15,-8-1 0 16,-4-3 10-16,0-6 2 16,-6-2 20-16,-19-7 20 15,-4 4-10-15,-2 2-16 0,-9 10-20 16,-7 15-2-16,-18 10-4 16,-11 3-6-16,3 29-12 15,13-1-14-15,20-9-40 16,17-17-102-16,13-5-310 15</inkml:trace>
  <inkml:trace contextRef="#ctx0" brushRef="#br0" timeOffset="38677.56">12351 11488 15 0,'0'0'171'0,"0"0"165"0,0 0-230 16,0 0-14-16,0 0 16 16,0 0-48-16,0 0-14 15,40 101-36-15,-33-89-10 16,0 2-22-16,-7 1-76 15,0-1-142-15,0 6-256 16</inkml:trace>
  <inkml:trace contextRef="#ctx0" brushRef="#br0" timeOffset="38835.81">12398 12055 732 0,'0'0'86'0,"0"0"-82"0,0 0 6 16,0 0 72-16,0 0-82 16,29 118 0-16,-29-102-124 15,0 1-196-15</inkml:trace>
  <inkml:trace contextRef="#ctx0" brushRef="#br0" timeOffset="38986.15">12503 12680 544 0,'0'0'114'0,"0"0"-86"16,0 0-6-1,0 0 18-15,0 0-40 0,-7 107-106 16,0-93-240-16</inkml:trace>
  <inkml:trace contextRef="#ctx0" brushRef="#br0" timeOffset="39092.5">12501 13166 39 0,'0'0'151'16,"0"0"225"-16,0 0-294 16,0 0-82-16,0 0-8 15,0 0-52-15,-7-7-520 16</inkml:trace>
  <inkml:trace contextRef="#ctx0" brushRef="#br0" timeOffset="39555.87">12436 11798 35 0,'0'0'2'16,"0"0"465"-16,0 0-393 16,154-86-62-16,-81 36 72 15,10-2 36-15,6-3-36 0,-4 10-50 16,-10 9-10-16,-8 8-24 15,-9 4-18-15,-8 6-132 16,-9 2-300-16</inkml:trace>
  <inkml:trace contextRef="#ctx0" brushRef="#br0" timeOffset="39869.08">12777 12182 162 0,'0'0'738'0,"141"-113"-738"16,-57 55-180-16,-1 6 180 16,-3 2 38-16,-2 8-30 15,-12 8-8-15,-2 2-34 16,-12 2-110-16,-9 6-184 16</inkml:trace>
  <inkml:trace contextRef="#ctx0" brushRef="#br0" timeOffset="40135.68">12681 12548 360 0,'0'0'366'0,"121"-72"-366"16,-28 25-122-16,14-6 122 0,9-1 14 15,2 4 74 1,-10 8-82-16,-17 8-6 0,-18 10-52 16,-31 12-260-16</inkml:trace>
  <inkml:trace contextRef="#ctx0" brushRef="#br0" timeOffset="40345.3">12732 13009 702 0,'0'0'366'15,"0"0"-366"-15,178 5-18 0,-84-27 18 16,22-16 82-16,18-7-82 16,2-9-2-16,-11 3-64 15,-30 0-184-15</inkml:trace>
  <inkml:trace contextRef="#ctx0" brushRef="#br0" timeOffset="40536.92">12788 13337 152 0,'0'0'1250'0,"170"-57"-1250"15,-21 7-330-15,30-21 234 16,12-4 34-16,-2-1 62 15</inkml:trace>
  <inkml:trace contextRef="#ctx0" brushRef="#br0" timeOffset="43292.24">18669 10261 15 0,'0'0'99'0,"0"0"65"16,0 0 158-16,0 0-236 16,0 0-28-16,0 0 34 15,0 0-24-15,13-22-50 16,-13 23-16-16,3 12 8 15,-1 1 14-15,-2 1 16 16,0-3 4-16,4 3-10 16,7-3 2-16,9 2-10 0,12 2-10 15,3 0 2-15,3 2-10 16,-5 2-6-16,-6-2-2 16,-9 0-2-16,-7-4 2 15,-7 2 0-15,-4-2-2 16,0 0 2-16,0 2 0 15,0 0 0-15,-13 1 2 16,-7 0 2-16,-5 1-2 16,-4 0 0-16,-2-1-2 15,5-2-2-15,1-3 2 16,7 3-2-16,3-6 2 16,5-1-2-16,2-3-8 15,4-5-20-15,-1 0-38 16,-1-22-62-16,-2-19-142 15,0-10-292-15</inkml:trace>
  <inkml:trace contextRef="#ctx0" brushRef="#br0" timeOffset="43470.98">18656 10226 33 0,'0'0'459'0,"122"-32"-317"15,-42 13-112-15,11-2 26 16,7 3 54-16,5 2-4 0,-11 14-74 16,-15 2-32-1,-21 0-118-15,-25 22-182 0</inkml:trace>
  <inkml:trace contextRef="#ctx0" brushRef="#br0" timeOffset="43781.36">18559 11217 932 0,'0'0'14'16,"0"0"22"-16,137-3-36 15,-62-18 94-15,14-4-48 16,7 2-40-16,-7 0 8 16,-13 8 6-16,-18 11-20 15,-20 4-32-15,-20 0-174 16,-16 16-208-16</inkml:trace>
  <inkml:trace contextRef="#ctx0" brushRef="#br0" timeOffset="44762.66">18818 11648 3 0,'0'0'16'0,"0"0"465"16,0 0-261-16,0 0-156 15,0 0 10-15,0 0 76 16,36 70-46-16,-36-34-50 15,0 4-16-15,0 5 12 16,0-3-6-16,0 2-22 16,0 2-14-16,4 0-8 15,8 1-16-15,1-3-26 16,7-6-32-16,-1-8-4 16,2-12-122-16,-5-12-68 15,1-6-44-15</inkml:trace>
  <inkml:trace contextRef="#ctx0" brushRef="#br0" timeOffset="45055.8">19134 11883 870 0,'0'0'156'16,"0"0"-132"-16,6 106-22 15,17-85 26-15,11-12 32 16,6-9-50-16,2 0-10 0,-2-4 0 16,-9-18 0-1,-12-2 4-15,-15-6 2 0,-4-4 6 16,-13-4 0-16,-25 0 0 16,-7 3 12-16,-6 9-12 15,2 14-12-15,0 12-2 16,7 0-20-16,8 20-42 15,3 1-200-15,7-7-492 16</inkml:trace>
  <inkml:trace contextRef="#ctx0" brushRef="#br0" timeOffset="46254.54">17226 11015 134 0,'0'0'374'15,"0"0"-360"-15,0 0-12 16,0 0 82-16,0 0 30 16,0 0-68-16,-80-9-12 15,58 24 28-15,-5 7 22 16,-2 6-16-16,-4 6-26 16,1 6-10-16,8 0 6 15,6-2-12-15,16-4-16 16,2-7-2-16,13-11-6 15,21-9-2-15,-1-7-6 16,0 0-8-16,-6-3 6 16,-7-17 8-16,-9-7 0 0,-9-1 2 15,-2-4-2-15,0 0 2 16,0 2 0-16,-2 5 0 16,0 8 4-16,2 7 6 15,0 8-2-15,0 2 8 16,0 0-8-16,0 6-10 15,0 17 0-15,4 0 0 16,8 1 0-16,1-1-2 16,8-3-6-16,5-9-6 15,8 1-14-15,8-6-2 16,3-2-12-16,-5 1-30 16,-5-5-100-16,-12 0-98 15,-13 0-204-15</inkml:trace>
  <inkml:trace contextRef="#ctx0" brushRef="#br0" timeOffset="46684.47">17605 10810 516 0,'0'0'474'16,"0"0"-416"-16,0 166-58 15,0-87 4-15,9 2 22 16,-3 6 22-16,0-3-38 0,-6 1-10 16,0-9-4-16,-23-4 2 15,-17-11 2-15,-18-10 6 16,-16-7 0-16,-17-7 2 16,-27-5 6-16,-14-8 18 15,-15-12 6-15,-2-12-26 16,9-10-2-16,12-41 2 15,22-27 0-15,25-22 4 16,37-32 0-16,40-19-4 16,16-6-4-16,57 3-8 15,30 26-12-15,12 32-4 16,11 32-12-16,11 34 20 16,2 22 8-16,10 8-2 15,9 34 0-15,0 30-12 16,-9 32 6-16,-20 32-14 0,-30 23-58 15,-32 21-146 1,-30 12-256-16</inkml:trace>
  <inkml:trace contextRef="#ctx0" brushRef="#br0" timeOffset="48235.12">21972 10369 19 0,'0'0'0'0,"0"0"6"16,0 0 319-16,0 0-177 15,0 0-112-15,0 0 32 16,0-12 52-16,0 8-42 16,0 0-36-16,0 0-8 15,0 2 2-15,0-1-2 16,0 3-2-16,0 0 6 16,0 0-12-16,0 0-12 15,0 0-8-15,-2 0-2 16,2 0 4-16,0 5 0 15,0 17-4-15,0 14 16 16,0 14 14-16,0 7-18 0,2 2 0 16,11 0-12-1,3-11-2-15,-5-9 0 0,3-7-2 16,-5-12 0-16,-3-9 2 16,-4-3-2-16,1-6 0 15,-3-2 0-15,0 0 0 16,2 0 0-16,5 0 2 15,8-18-2-15,10-5-6 16,4-9-8-16,4 1-2 16,1-3 4-16,1 3-22 15,-4 8-14-15,-4 5 8 16,-6 9 30-16,-11 9 10 16,-3 0 6-16,-7 4-2 15,0 19 8-15,0 7 12 16,-15 4 4-16,-14 4-8 0,-9 2-16 15,-9 2-4 1,-3 0-4-16,6-6-6 0,11-8-2 16,15-10-10-16,11-12-4 15,7-6-42-15,0 0-106 16,19-30-88-16</inkml:trace>
  <inkml:trace contextRef="#ctx0" brushRef="#br0" timeOffset="48638.31">22730 10464 324 0,'0'0'428'16,"40"109"-396"-16,-17-42-30 15,-6-1 8-15,-5 2 106 16,-10-2-18-16,-2-4-92 15,-20-2-6-15,-22-7 0 16,-21-7 6-16,-22-4 6 16,-24-9 6-16,-20-1 4 15,-14-13 0-15,-1-12 2 16,5-7-4-16,8-19 6 16,10-34-2-16,14-22-14 15,25-28-8-15,30-29-2 0,34-32 0 16,18-27-2-1,52-26-6-15,41 8-20 0,30 27-32 16,20 42-38-16,15 53-2 16,2 43 88-16,-6 41 10 15,-7 21-6-15,-8 62 8 16,-17 48 24-16,-17 43 4 16,-27 32-28-16,-34 15-60 15,-34-3-306-15</inkml:trace>
  <inkml:trace contextRef="#ctx0" brushRef="#br0" timeOffset="49684.87">24538 10219 21 0,'0'0'8'15,"0"0"-8"-15,0 0 22 16,0 0 139-16,0 0-159 16,0 0 2-16,9-29 42 15,-9 29-38-15,0 0-8 16,0 0-6-16,-5 0 6 0,-4 0 0 15,1 0-54-15,3-1-158 16</inkml:trace>
  <inkml:trace contextRef="#ctx0" brushRef="#br0" timeOffset="50376.94">24545 10032 23 0,'0'0'28'16,"0"0"479"-16,0 0-417 16,0 0-32-16,0 0 30 15,0 0 36-15,-3 158-32 16,6-80-36-16,6 7-28 15,-1 1-4-15,6-1-6 16,-1-8-18-16,6-6-4 16,0-13-6-16,1-8-36 15,3-11-54-15,-4-4-46 16,-3-9-14-16,-5-9-20 16,-4-12-214-16</inkml:trace>
  <inkml:trace contextRef="#ctx0" brushRef="#br0" timeOffset="50673.86">24739 10399 196 0,'0'0'14'16,"0"0"316"-16,0 0-312 15,133-6-6-15,-92 6 108 16,-10 0-18-16,-12 14-58 16,-7 9-22-16,-12 6 0 0,0 0 14 15,-9-4-8-15,-23-1-6 16,-7-6-2-16,-5-5 2 16,-2-3-10-16,7-8-12 15,12-2 0-15,11 0-12 16,13 0-18-16,3-11-60 15,0-8-120-15,21 0-140 16</inkml:trace>
  <inkml:trace contextRef="#ctx0" brushRef="#br0" timeOffset="51352.01">25530 9844 296 0,'0'0'522'0,"0"0"-498"15,0 0-14-15,0 0-10 16,0 0 64-16,-131-7-64 15,84 17-10-15,7 3-26 16,9-5 6-16,10 0-20 16,10-1 42-16,5 3 8 15,3 11 10-15,1 1-2 16,2 10 6-16,0 6 8 0,0 6-12 16,0 7 10-16,7 2-4 15,10 5-6 1,2 3-2-16,-4 1-6 0,-4 8-2 15,-8 4 2-15,-3 7-2 16,0 1 8-16,-3-6 2 16,-8-8 26-16,4-14-10 15,7-14-8-15,0-11 6 16,14-13 12-16,19-6-2 16,9-9-12-16,6-1-10 15,2 0-4-15,4 0-2 16,-5-14-2-16,-4 2 0 15,-8-4-4-15,-8 2 0 16,-2-2-14-16,-7-4-38 16,1-5-26-16,-6-4-84 0,-4-7-16 15,-6-6 4-15,-5-8-297 16</inkml:trace>
  <inkml:trace contextRef="#ctx0" brushRef="#br0" timeOffset="51581.33">25742 10208 966 0,'0'0'32'0,"0"0"-18"15,0 152 70-15,6-89-2 16,8 2-82-1,1-5-2-15,-1-11-18 0,6-8-14 16,-2-13-50-16,-5-12-96 16,5-9-106-16,-9-7-98 15</inkml:trace>
  <inkml:trace contextRef="#ctx0" brushRef="#br0" timeOffset="52124.71">26304 10135 902 0,'0'0'0'0,"0"0"-6"16,0 0 6-16,0 0 44 15,0 0-40-15,0 0-4 16,-126-59 0-16,97 79 8 16,-2 2-2-16,-4 7-4 15,3-1 2-15,10 0 0 16,5 0 8-16,12-6-4 0,5-2-6 16,0 0 0-1,18-4-2-15,11 0 0 0,2-2 0 16,2 2 0-16,-4 3 0 15,-4 4-2-15,-5 3 2 16,-5 6-2-16,-3 1 0 16,-8 1-2-16,-1-6-2 15,-3-7 6-15,0-2 2 16,-5-8-2 0,-13-2 6-16,-1-8 6 0,-8-1 8 15,-2 0 10-15,0 0 8 16,4-17 0-16,9-9-12 15,9-8 0-15,7-10 2 16,5-5-16-16,24-1-12 16,9-2-6-16,2 6-10 0,4 9-20 15,-1 7-32-15,-1 11-64 16,-2 8-132-16,-6 8-200 16</inkml:trace>
  <inkml:trace contextRef="#ctx0" brushRef="#br0" timeOffset="52654.1">26518 10285 628 0,'0'0'280'0,"0"0"-272"0,0 0-8 16,0 0 112-16,144-78-54 16,-111 61-56-16,-4 3-2 15,0 6 0-15,-4 8 2 16,-7 0 4-16,0 18 6 16,-4 17-6-16,-4 9-4 15,-1 5 0-15,-7 0-2 16,-2-5 0-16,0-7 0 15,0-5-2-15,-13-5 0 16,0-5 2-16,-7 1 4 16,-3-6 8-16,-8 3 10 0,-2-1-2 15,-5-4-12-15,5-3-4 16,8-5-4-16,9-5 0 16,12-2 0-16,4 0 0 15,0 0 2-15,9 0-2 16,9 0 6-16,2 0 10 15,-3-2 8-15,2 2-8 16,3-5-6-16,7-4-2 16,9-5-4-16,13-2-2 15,4-7 0-15,-1 3-2 16,-2 3 0-16,-13-2-2 16,-10 6-10-16,-6 1-46 15,-12 7-12-15,-7-1-34 16,-4-6-158-16,0-4-228 0</inkml:trace>
  <inkml:trace contextRef="#ctx0" brushRef="#br0" timeOffset="53134.54">26905 9868 88 0,'0'0'702'0,"0"0"-686"16,0 0-12-16,120-35 122 15,-79 32-10-15,1-2-94 0,0 3-2 16,-3 2 18-16,-8 0-4 16,-4 0-16-16,-10 17-16 15,1 12-2-15,-5 14-2 16,1 13 0-16,1 10 2 15,-1 8 0-15,4 0 2 16,2-3-4-16,5-10-2 16,4-3-2-16,-6-7-12 15,4-5 2-15,-2-5 2 16,-2-3 6-16,1-6 6 16,-2-2 0-16,-6-7 2 15,-10-1 2-15,-6-3 0 16,0-4 0-16,-4-3 10 15,-23-1 10-15,-8 3 6 0,-15 2 6 16,-10 3-8-16,-4 4-22 16,3-2-4-16,8 2-6 15,15-3 0-15,11-5-2 16,16-10-26-16,11-5-38 16,0 0-94-16,25-24-182 15</inkml:trace>
  <inkml:trace contextRef="#ctx0" brushRef="#br0" timeOffset="53357.5">28134 10136 1034 0,'0'0'132'0,"0"0"-126"16,0 0 8-16,127-19 54 16,-96 19-68-16,-6 7-54 15,-12 9-94-15,-11 4-162 16,-2 2-198-16</inkml:trace>
  <inkml:trace contextRef="#ctx0" brushRef="#br0" timeOffset="53500.5">28111 10427 720 0,'0'0'294'16,"0"0"-266"-16,0 0 38 15,168 0 16-15,-106-4-62 16,7-8-20-16,6-10-70 16,4-7-150-16,2-8-675 15</inkml:trace>
  <inkml:trace contextRef="#ctx0" brushRef="#br0" timeOffset="54342.87">29638 9865 33 0,'0'0'467'15,"0"0"-365"-15,0 0-102 16,0 0 30-16,0 0 68 15,0 0-52-15,0-18-32 16,0 18 14-16,0 0 18 16,-2 0 4-16,-2 11-6 15,-7 12-6-15,-7 12 24 16,-5 5-16-16,-3 8-12 16,6-2-12-16,11-2-6 15,9-6-12-15,0-8-2 16,15-3-2-16,14-4 0 0,2-2 0 15,3-7-2-15,-3-5 2 16,-2-2 0-16,-4-7 0 16,-5 0 0-1,-1 0 0-15,0-5 0 0,1-13 2 16,-3-5-2-16,4-12 2 16,-2-9 4-16,-1-2-2 15,-7-3 0-15,-6 5 4 16,-5 9 6-16,0 5 0 15,-24 10 0-15,-19 6-6 16,-12 7-8-16,-11 7-4 16,0 0-10-16,5 0-30 0,8 0-66 15,17 0-262 1</inkml:trace>
  <inkml:trace contextRef="#ctx0" brushRef="#br0" timeOffset="75208.42">12998 14409 7 0,'0'0'363'16,"0"0"-301"-16,0 0-56 0,0 0 22 15,0 0 26-15,0 0-24 16,0 0-14-16,2 4 24 15,-2-2 24-15,0-2-32 16,0 0-6-16,0 0 6 16,0 0-10-16,0 0 22 15,0 0-4-15,0 0-8 16,0 0-12-16,0 0-2 16,0 0 0-16,0 0-6 0,0 0-2 15,0 0 4-15,0 0 12 16,0 0 4-1,0 0 0-15,0 8-12 0,0 6 16 16,0 4 4-16,-2 10-2 16,2 5 2-16,-3-3-8 15,3-1-4-15,0-4-10 16,0-3-8-16,11-8 0 16,10-5-6-16,8-2 0 15,4-7 4-15,0 2-4 16,-4-2 0-16,-8 0 0 15,-8 4-2-15,-4 0 0 16,-2 2 0-16,1 0-2 16,4 2 2-16,-1 1 0 0,-3-9-2 15,-3 5 2-15,-5-5 0 16,0 4-4-16,-5 4 4 16,-21 2 0-16,-14 6 0 15,-4 4 0-15,1-2-2 16,7 0 2-16,9-6 0 15,9 1-2-15,12-3-16 16,4-6-30-16,2-4-40 16,0 0-58-16,-5-4-140 15,-8-24-142-15</inkml:trace>
  <inkml:trace contextRef="#ctx0" brushRef="#br0" timeOffset="75406.78">12964 14374 688 0,'0'0'370'16,"0"0"-286"-16,0 0-52 16,0 0 54-16,125-135-40 15,-11 87-46-15,17-2-38 16,-8-7-76-16,-25 2-336 15</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36.499"/>
    </inkml:context>
    <inkml:brush xml:id="br0">
      <inkml:brushProperty name="width" value="0.05" units="cm"/>
      <inkml:brushProperty name="height" value="0.05" units="cm"/>
      <inkml:brushProperty name="color" value="#AB008B"/>
    </inkml:brush>
  </inkml:definitions>
  <inkml:trace contextRef="#ctx0" brushRef="#br0">215 0 12005,'0'0'6019,"-51"212"-6307,-8-97-1825,-45-12-13334</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40.821"/>
    </inkml:context>
    <inkml:brush xml:id="br0">
      <inkml:brushProperty name="width" value="0.05" units="cm"/>
      <inkml:brushProperty name="height" value="0.05" units="cm"/>
      <inkml:brushProperty name="color" value="#AB008B"/>
    </inkml:brush>
  </inkml:definitions>
  <inkml:trace contextRef="#ctx0" brushRef="#br0">0 0 48,'0'0'16183,"7"44"-15478,-3-22 31,3-1-512,-4-8-224,-3 2-192</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09:52.840"/>
    </inkml:context>
    <inkml:brush xml:id="br0">
      <inkml:brushProperty name="width" value="0.05" units="cm"/>
      <inkml:brushProperty name="height" value="0.05" units="cm"/>
      <inkml:brushProperty name="color" value="#AB008B"/>
    </inkml:brush>
  </inkml:definitions>
  <inkml:trace contextRef="#ctx0" brushRef="#br0">640 0 5250,'0'0'13158,"-2"5"-13008,-15 21-6,-2-1 0,0-1-1,-38 37 1,-10 12 97,-169 225 687,54-65-613,172-222-320,7-8-10,0 0 0,0 1 0,0 0 0,0-1 0,0 1 0,0 0 0,1 0 1,0 0-1,-3 10 0,5-14-60,0-20-7438,1-19 3255,8-14-2214</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09:53.216"/>
    </inkml:context>
    <inkml:brush xml:id="br0">
      <inkml:brushProperty name="width" value="0.05" units="cm"/>
      <inkml:brushProperty name="height" value="0.05" units="cm"/>
      <inkml:brushProperty name="color" value="#AB008B"/>
    </inkml:brush>
  </inkml:definitions>
  <inkml:trace contextRef="#ctx0" brushRef="#br0">0 7 208,'0'0'7684,"29"-6"-1313,-21 6-5978,1 1 0,-1 0 1,0 0-1,0 1 1,0 0-1,0 0 0,0 1 1,-1 0-1,1 0 1,-1 1-1,1 0 0,11 9 1,1 3 31,0 2 1,29 34 0,-17-17 247,49 47 108,133 107 0,-174-158-849,1-3 1,1-2-1,1-1 1,2-2-1,0-2 0,50 15 1,-82-31-331,17 0-3068</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09:24.920"/>
    </inkml:context>
    <inkml:brush xml:id="br0">
      <inkml:brushProperty name="width" value="0.05" units="cm"/>
      <inkml:brushProperty name="height" value="0.05" units="cm"/>
      <inkml:brushProperty name="color" value="#AB008B"/>
    </inkml:brush>
  </inkml:definitions>
  <inkml:trace contextRef="#ctx0" brushRef="#br0">1 7557 784,'0'0'5651,"11"0"-5267,4-1 104,0 0-1,-1-1 1,0-1 0,1 0-1,-1-1 1,0 0 0,-1-1-1,1-1 1,-1 0 0,0-1-1,0 0 1,15-13 0,14-13 131,-1-3 0,39-43 0,-40 38-318,49-38 0,-46 50-131,1 2 1,1 2-1,59-24 1,37-20 198,290-179 538,-407 234-907,-1-1 0,0-1 0,-2-1 0,1-1 0,35-40 0,80-117 54,-62 75-7,544-750 81,-314 408-69,-223 326-27,49-68-6,130-190-9,-27-19 68,-172 285-91,121-157-1,-104 158 30,74-134-1,-114 168-16,157-274-44,-149 268 44,-3-2-1,-4-1 0,-4-2 1,-3-2-1,34-140 0,5-21-5,-57 206 45,3 1 1,1 0-1,47-68 1,262-383 220,-219 317-245,-81 124-9,2 1 0,2 1-1,3 2 1,1 1 0,47-44-1,253-197 75,-293 250-27,2 2 0,75-44 0,107-43-85,-200 107 19,42-16-6,0 3 0,93-24 1,-63 22-14,-51 16 15,0 2 0,1 2 1,0 2-1,0 2 0,60 3 1,-15 2 8,0 4 0,113 20 0,-187-21 3,1 1-1,-1 0 1,0 2-1,0 0 0,0 1 1,-1 2-1,0 0 1,0 0-1,-1 2 1,-1 0-1,23 19 1,-13-4-1,2-2 0,1-1 0,1-1 0,1-2 0,54 26 0,-2-11 38,-50-24-26,-1 2 0,-1 2 0,0 1 0,-2 1 0,0 1 0,51 42 0,-69-48-12,42 37 16,-3 3 0,-3 1 0,53 76 0,-32-32 29,-43-64-14,-2 1-1,-2 1 1,-1 0-1,21 51 1,33 89 260,-41-100-247,-3 1-1,30 112 0,103 430 16,-9-82 420,-105-356-537,-14-53 60,122 365-9,1-70 52,-121-316 1,23 100 113,-42-134 48,3 0-1,36 80 1,-14-70-191,64 92 0,-39-68 5,-51-80-13,2 0 0,1-2 0,44 41 0,-42-44 7,-1 1 0,-1 1 0,-1 0 0,22 35 0,-9 1 65,-11-19 73,33 44 0,-46-72-130,0-1-1,1 0 1,0 0-1,1-1 0,0-1 1,1 0-1,24 15 1,-12-10 4,0 0 0,-1 2 1,-1 1-1,-1 1 0,0 1 1,-1 0-1,19 26 0,24 26 109,81 70 0,-125-121-49,-1 2 0,-1 0 0,-1 1 0,-1 1 0,-1 0 0,-1 1-1,17 45 1,16 29 77,94 177-30,-125-248-116,2-1-1,1 0 1,0-2 0,2 0 0,24 23 0,121 104 4,-163-150-23,33 29 0,1-2-1,1-1 1,66 36 0,-73-53-15,1-1 0,0-1 0,0-1 0,0-2 1,46 2-1,-9 1 20,-11-3 51,0-3 0,72-6 0,43 2 121,-155 4-198,-1 0 0,1 1 0,-1 0 0,0 1 0,0 1 0,-1 1 0,27 15-1,-25-13 56,1 0 0,0-1 1,0-1-1,0-1 0,24 6 0,14-4 272,-10-1-82,58 16 1,-88-19-213,-1 2 0,0 0 1,-1 0-1,1 1 1,-1 1-1,-1 1 0,22 17 1,-3 2-15,-19-15 53,-1-2 0,2 1 1,0-2-1,0 0 0,21 11 1,-21-17-20,1 0 0,-1-2 0,1 1 0,0-2 0,0 0 0,-1 0 0,27-4 0,0 2 393,-33 1-405,1 1-1,-1 0 1,-1 0 0,1 1-1,0 0 1,0 0 0,0 1 0,-1-1-1,0 2 1,1-1 0,-1 1-1,-1 0 1,1 1 0,0 0-1,9 9 1,-7-8 50,-1 0-5,1-1-1,0 0 0,0-1 1,0 1-1,1-2 1,-1 0-1,1 0 1,0 0-1,0-2 1,13 2-1,14 0-10,56-5 0,-33 1 7,-41 0-20,-1 2 0,0 0 1,0 1-1,0 0 0,0 2 0,0 0 0,-1 1 0,1 1 0,-1 0 0,0 1 0,-1 1 0,0 1 0,24 17 0,-32-19-29,13 6-268,-21-13 200,1-1 1,0 1-1,0-1 0,-1 1 1,1-1-1,0 1 0,-1-1 1,1 1-1,0-1 0,-1 1 1,1-1-1,-1 0 1,1 1-1,-1-1 0,0 0 1,1 0-1,-1 1 0,1-1 1,-1 0-1,0 0 0,0 0 1,0 0-1,1 1 0,-1-1 1,0 0-1,0 0 1,0 0-1,0 0 0,0 1 1,0-1-1,-1 0 0,1 0 1,-1-1-1,2-68-4911,-1-35-5954</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09:27.552"/>
    </inkml:context>
    <inkml:brush xml:id="br0">
      <inkml:brushProperty name="width" value="0.05" units="cm"/>
      <inkml:brushProperty name="height" value="0.05" units="cm"/>
      <inkml:brushProperty name="color" value="#AB008B"/>
    </inkml:brush>
  </inkml:definitions>
  <inkml:trace contextRef="#ctx0" brushRef="#br0">190 0 1761,'0'0'8964,"-169"25"-10661,165-19 1089,4-3-128,-3 1 415,3-1 97,-14-3-1729</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09:28.406"/>
    </inkml:context>
    <inkml:brush xml:id="br0">
      <inkml:brushProperty name="width" value="0.05" units="cm"/>
      <inkml:brushProperty name="height" value="0.05" units="cm"/>
      <inkml:brushProperty name="color" value="#AB008B"/>
    </inkml:brush>
  </inkml:definitions>
  <inkml:trace contextRef="#ctx0" brushRef="#br0">94 536 10533,'0'0'8484,"-15"-4"-7204,-63-17-517,94 18-694,0 0 0,1 2 0,23 0 0,12-1-30,891-31 364,8 40-228,107 0-283,-353-36-29,-7 1 76,561 45 120,301 12-110,-1267-30 97,469 40-22,-32 0-139,270-38 143,347 3-115,-808-3 78,-2-42 61,501-67-159,-307 40-55,-300 25 543,783 10 516,-939 34-401,522 4 383,291-1-857,-679-25 58,-365 15-196,-1-1 0,0-2 0,0-2 0,-1-2 0,0-2 0,-1-2 0,44-24 0,-79 37-47,0 0-1,0 0 1,0-1 0,-1 1-1,1-1 1,7-10 0,-12 14-53,0-1 0,1 0 1,-1 1-1,0-1 0,0 0 0,0 1 1,-1-1-1,1 0 0,0 0 1,-1 0-1,1 0 0,-1 0 1,0 0-1,1 0 0,-1 0 0,0 0 1,0 0-1,0 0 0,-1 0 1,1 0-1,0 1 0,-1-1 1,1 0-1,-1 0 0,0 0 1,1 0-1,-1 0 0,0 1 0,-2-4 1,-2 0-1507,0 0 0,0 1 1,-1-1-1,0 1 0,-7-4 1,13 8 1667</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09:28.956"/>
    </inkml:context>
    <inkml:brush xml:id="br0">
      <inkml:brushProperty name="width" value="0.05" units="cm"/>
      <inkml:brushProperty name="height" value="0.05" units="cm"/>
      <inkml:brushProperty name="color" value="#AB008B"/>
    </inkml:brush>
  </inkml:definitions>
  <inkml:trace contextRef="#ctx0" brushRef="#br0">409 0 1217,'0'0'15351,"-10"1"-13529,10-1-1809,0 0 0,0 0 0,0-1 0,0 1 0,0 0 1,0 0-1,-1 0 0,1 0 0,0 0 0,0 0 0,0 0 0,0 0 0,0 0 0,-1 0 0,1 0 1,0 0-1,0 0 0,0 0 0,0 0 0,0 0 0,-1 0 0,1 0 0,0 0 0,0 0 0,0 0 0,0 1 1,0-1-1,0 0 0,-1 0 0,1 0 0,0 0 0,0 0 0,0 0 0,0 0 0,0 0 0,0 0 1,0 1-1,0-1 0,0 0 0,-1 0 0,1 0 0,0 0 0,0 0 0,0 1 0,0-1 0,0 0 1,0 0-1,0 0 0,0 0 0,0 0 0,0 1 0,0-1 0,0 0 0,0 0 0,0 0 0,0 0 1,0 0-1,0 0 0,0 1 0,0-1 0,1 0 0,-1 0 0,0 0 0,0 0 0,0 0 0,0 1 0,9 5 141,0 1-1,0-1 1,0-1-1,1 0 0,-1 0 1,2-1-1,-1 0 0,12 2 1,93 18 396,-83-18-421,662 70 698,-636-71-811,323 5 1615,-377-10-1549,-68-7 1172,25 8-1244,0 2 0,0 1 0,1 2 0,-1 1 0,1 2 0,0 2 0,1 1 0,-68 34 1,-34 25-17,3 6 1,-214 160-1,203-120-2109,-249 258-1,264-231-2665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02.34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0 2209,'0'0'6131,"0"16"-5155,0 6-697,0 6 329,5 51-1,-1-63-311,1 1-1,0-1 0,1 0 0,12 22 0,-8-18-143,-1 0 0,8 29 0,-4 17 587,9 110 1,-1-1 97,4-62-641,56 157 1,-39-141-137,-13-17-117,-4 2-1,-5 0 1,7 164 0,-24-247 73,2 0 0,0 0 0,3 0 0,0 0 0,2-1 0,16 32 0,-20-41-23,0-1 1,-1 1 0,-1 0-1,-1 1 1,-1-1-1,-1 0 1,-1 1-1,-1-1 1,-6 34 0,-8 11 47,11-52-29,0 1 0,1-1 0,0 1 0,0 23 0,-1 235 1141,4-271-1163,0 0 1,0-1-1,1 1 1,-1-1 0,0 1-1,1 0 1,-1-1 0,1 1-1,0-1 1,-1 1-1,1-1 1,0 0 0,0 1-1,0-1 1,0 0-1,0 1 1,0-1 0,1 1-1,0-1-1,-1 1-1,0-1 0,0 1 1,1-1-1,-1 1 0,0-1 1,0 1-1,-1-1 0,1 1 1,0 0-1,0 0 0,-1-1 0,1 1 1,-1 0-1,0 0 0,1 0 1,-1-1-1,0 4 0,0 172 631,0-176-641,0 0 0,0 1 0,1-1 0,-1 0-1,0 0 1,1 0 0,-1 1 0,1-1 0,-1 0-1,1 0 1,0 0 0,-1 0 0,1 0 0,0 0 0,0 0-1,0 0 1,0 0 0,0-1 0,0 1 0,0 0-1,0 0 1,0-1 0,0 1 0,0-1 0,0 1-1,2 0 1,-2-1-95,0 0-1,0 0 0,-1 0 0,1 0 1,0 0-1,0 0 0,0 0 0,0 0 1,0 0-1,0 0 0,-1 0 1,1-1-1,0 1 0,0 0 0,0-1 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09:30.372"/>
    </inkml:context>
    <inkml:brush xml:id="br0">
      <inkml:brushProperty name="width" value="0.05" units="cm"/>
      <inkml:brushProperty name="height" value="0.05" units="cm"/>
      <inkml:brushProperty name="color" value="#AB008B"/>
    </inkml:brush>
  </inkml:definitions>
  <inkml:trace contextRef="#ctx0" brushRef="#br0">0 0 1185,'0'0'7342,"0"38"-5774,0 409 1495,25 777-1308,-9 275-1552,-26-1144 142,0 125 730,10-414-929,19 424 492,33-91-548,32 300-386,-45 3 96,-52 32 222,11-684-16,-5 86 42,17 204-1,-4-309 64,0 0-1,3 0 1,18 46 0,-14-43-49,-2-1 0,12 61 1,1 142-59,-19-155-216,4 0 0,3 0 1,28 97-1,-38-169-11,1 0 1,0 0 0,0 0-1,1 0 1,0 0 0,0-1-1,1 0 1,0 0 0,1 0-1,0-1 1,12 13 0,-18-19 141,1-1 1,-1 1-1,1-1 0,-1 0 1,0 1-1,1-1 1,-1 0-1,1 0 1,-1 1-1,1-1 0,-1 0 1,1 0-1,-1 0 1,1 1-1,-1-1 1,1 0-1,-1 0 0,1 0 1,-1 0-1,1 0 1,-1 0-1,1 0 0,-1 0 1,1 0-1,-1 0 1,1-1-1,-1 1 1,1 0-1,-1 0 0,1 0 1,-1-1-1,1 1 1,-1 0-1,0 0 0,1-1 1,-1 1-1,1 0 1,-1-1-1,0 1 1,1-1-1,-1 1 0,0 0 1,1-1-1,-1 1 1,0-1-1,0 1 0,0-1 1,1 0-1,8-51-6989</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09:31.089"/>
    </inkml:context>
    <inkml:brush xml:id="br0">
      <inkml:brushProperty name="width" value="0.05" units="cm"/>
      <inkml:brushProperty name="height" value="0.05" units="cm"/>
      <inkml:brushProperty name="color" value="#AB008B"/>
    </inkml:brush>
  </inkml:definitions>
  <inkml:trace contextRef="#ctx0" brushRef="#br0">1 1229 1185,'0'0'12507,"11"11"-11414,-6-5-883,31 28 405,-34-33-557,0 1-1,1-1 1,-1 0 0,0 0-1,0 0 1,1 0-1,-1 0 1,1 0-1,-1-1 1,0 1 0,1-1-1,-1 0 1,1 1-1,-1-1 1,1 0 0,-1-1-1,1 1 1,-1 0-1,1-1 1,-1 1-1,5-3 1,3-2 139,0-1 0,0 0 0,0-1 1,-1 0-1,0 0 0,0-1 0,9-12 0,55-70 614,-60 71-664,38-52 97,-4-3 1,-2-2-1,-5-2 1,-2-1-1,35-111 1,-61 152-221,75-195 215,-75 205-208,2 0 0,1 2 0,1 0-1,1 0 1,41-44 0,-52 63-9,0 0 1,1 1-1,0 0 0,0 1 0,1-1 0,-1 1 1,1 1-1,0-1 0,0 1 0,1 1 1,16-5-1,-24 7-19,1 1 1,-1 0 0,1-1-1,-1 1 1,1 0-1,-1 0 1,1 0-1,-1 0 1,1 0-1,-1 0 1,1 1 0,-1-1-1,0 0 1,1 1-1,-1-1 1,1 1-1,-1 0 1,0-1-1,1 1 1,-1 0 0,0 0-1,0 0 1,0-1-1,0 1 1,0 1-1,0-1 1,0 0-1,0 0 1,1 2 0,2 5-1,-2-1 1,1 0-1,-1 1 1,0-1-1,1 11 1,36 391 123,-8-43-215,-22-311-69,2 0 0,2 0-1,3-1 1,35 80 0,-29-91-327,1-1 1,3-1-1,1-2 1,1 0-1,3-2 1,1-1-1,43 37 1,99 71-5594,-172-144 6028</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09:31.465"/>
    </inkml:context>
    <inkml:brush xml:id="br0">
      <inkml:brushProperty name="width" value="0.05" units="cm"/>
      <inkml:brushProperty name="height" value="0.05" units="cm"/>
      <inkml:brushProperty name="color" value="#AB008B"/>
    </inkml:brush>
  </inkml:definitions>
  <inkml:trace contextRef="#ctx0" brushRef="#br0">0 63 17800,'0'0'1857,"222"87"-1857,-25-56 128,90-31 96,93 0-224,77-72-864,24-37-5859</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09:32.340"/>
    </inkml:context>
    <inkml:brush xml:id="br0">
      <inkml:brushProperty name="width" value="0.05" units="cm"/>
      <inkml:brushProperty name="height" value="0.05" units="cm"/>
      <inkml:brushProperty name="color" value="#AB008B"/>
    </inkml:brush>
  </inkml:definitions>
  <inkml:trace contextRef="#ctx0" brushRef="#br0">115 1 13190,'0'0'5987,"-41"199"-5059,20-19-448,-3 32-480,3 34-128,14 12-1568,7-19-7044</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09:54.757"/>
    </inkml:context>
    <inkml:brush xml:id="br0">
      <inkml:brushProperty name="width" value="0.05" units="cm"/>
      <inkml:brushProperty name="height" value="0.05" units="cm"/>
      <inkml:brushProperty name="color" value="#AB008B"/>
    </inkml:brush>
  </inkml:definitions>
  <inkml:trace contextRef="#ctx0" brushRef="#br0">1 69 48,'0'0'13734,"0"-11"-12635,0-35 59,0 34 1158,0 24-1473,-1 46-292,3 0 0,3 0 0,17 80 0,117 340-282,22 102-3660,-158-571 2845,-2-31-12770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09:55.160"/>
    </inkml:context>
    <inkml:brush xml:id="br0">
      <inkml:brushProperty name="width" value="0.05" units="cm"/>
      <inkml:brushProperty name="height" value="0.05" units="cm"/>
      <inkml:brushProperty name="color" value="#AB008B"/>
    </inkml:brush>
  </inkml:definitions>
  <inkml:trace contextRef="#ctx0" brushRef="#br0">13 190 13606,'0'0'1163,"21"-27"-565,71-81-321,-87 103-234,1-1 0,0 1-1,0 1 1,1-1-1,-1 1 1,1 0 0,0 1-1,0-1 1,0 1-1,1 1 1,-1-1-1,1 1 1,-1 1 0,1-1-1,0 1 1,-1 1-1,1-1 1,0 1-1,0 1 1,8 0 0,12 0 55,-25 0-71,1-1 0,-1 1 0,0 0 0,0 0 0,1 1-1,-1-1 1,0 0 0,0 1 0,0 0 0,0 0 0,-1 0 0,1 0 0,0 0 0,-1 1 0,0-1 0,1 1-1,-1-1 1,0 1 0,0 0 0,-1 0 0,1 0 0,0 0 0,-1 0 0,0 0 0,0 0 0,1 5 0,0-4 69,-1 0 1,0-1-1,0 1 0,0 0 1,-1 0-1,1 0 1,-1 1-1,0-1 1,0 0-1,0 0 1,-1 0-1,0 0 1,1 0-1,-1 0 1,-1 0-1,1-1 0,0 1 1,-1 0-1,0 0 1,0-1-1,0 1 1,-5 5-1,-12 7 0,-1 0-1,0-2 1,-1-1-1,-34 17 0,-97 34-332,138-59 130,6-2-101,1 0 0,-1-1 0,1 0 0,-1 0 0,-14 1 0,22-4-55,-1 1-1,1-1 0,0 0 1,0 0-1,0 1 1,0-1-1,0 0 1,1 0-1,-1 1 1,0-1-1,0 0 1,0 1-1,0-1 1,1 0-1,-1 0 0,0 1 1,1-1-1,-1 1 1,1-1-1,-1 0 1,1 1-1,0-2 1,31-31-7917</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09:55.539"/>
    </inkml:context>
    <inkml:brush xml:id="br0">
      <inkml:brushProperty name="width" value="0.05" units="cm"/>
      <inkml:brushProperty name="height" value="0.05" units="cm"/>
      <inkml:brushProperty name="color" value="#AB008B"/>
    </inkml:brush>
  </inkml:definitions>
  <inkml:trace contextRef="#ctx0" brushRef="#br0">0 1 8932,'0'0'12710,"38"6"-22795,-6-9-1264</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09:56.267"/>
    </inkml:context>
    <inkml:brush xml:id="br0">
      <inkml:brushProperty name="width" value="0.05" units="cm"/>
      <inkml:brushProperty name="height" value="0.05" units="cm"/>
      <inkml:brushProperty name="color" value="#AB008B"/>
    </inkml:brush>
  </inkml:definitions>
  <inkml:trace contextRef="#ctx0" brushRef="#br0">685 617 15335,'0'0'454,"-36"15"-134,0-1-281,15-6-6,0 0-1,0 1 0,1 1 1,0 2-1,1-1 0,0 2 1,1 1-1,1 0 0,-21 22 1,-45 48 797,4 5 1,-111 159-1,185-241-834,-1 1 0,1 1 0,0-1 0,1 1 0,0-1 0,0 1 0,1 1 0,0-1-1,1 0 1,0 1 0,0-1 0,0 11 0,2-19-6,0 0 1,0 0-1,0 0 1,0 0-1,0 0 0,0-1 1,1 1-1,-1 0 1,0 0-1,1 0 0,-1 0 1,0 0-1,1-1 0,-1 1 1,1 0-1,-1 0 1,1-1-1,-1 1 0,1 0 1,0-1-1,-1 1 1,1 0-1,0-1 0,-1 1 1,1-1-1,0 1 1,0-1-1,0 0 0,-1 1 1,2 0-1,29 0-200,-20-1 184,2-1 17,0-1 0,0 0 0,0 0 0,-1-2 0,1 1 0,-1-2-1,0 0 1,0 0 0,0-1 0,-1 0 0,0-1 0,0 0 0,-1-1 0,0 0-1,0-1 1,11-12 0,-7 5 6,-1 1 0,0-2 0,-1 0 0,-1 0-1,-1-1 1,0 0 0,-1-1 0,-1 0 0,10-36 0,-3-31-32,-4-1 1,-4 0 0,-5-133 0,-2 141 37,-1 37 140,-1 0 0,-2 0 0,-2 0 0,-1 0 0,-3 1 0,-1 0-1,-2 1 1,-19-40 0,6 14 1506,26 66-1653,-1-1-1,1 1 1,-1 0 0,1 0-1,-1 0 1,1-1 0,-1 1-1,0 0 1,1 0 0,-1 0-1,1 0 1,-1 0 0,1 0-1,-1 0 1,0 0 0,1 1 0,-1-1-1,1 0 1,-1 0 0,1 0-1,-1 1 1,1-1 0,-1 0-1,1 1 1,-1-1 0,1 0-1,-1 1 1,1-1 0,-1 0-1,1 1 1,0-1 0,-1 1-1,1-1 1,0 1 0,-1-1-1,1 1 1,0-1 0,0 1-1,-1-1 1,1 1 0,0 0 0,-5 27-2,1 0 0,2 0 0,1 0 0,3 46 0,0-5 4,-3-39 2,1 0 0,2-1 0,1 1 0,1-1 0,1 1 0,1-1 0,21 55 0,-15-58-9,0-1 0,1-1 0,1 0 0,2-1 0,35 42 0,-43-56 11,1 0-1,0-1 1,0 0-1,1-1 1,0 0 0,0-1-1,0 0 1,1 0-1,0-1 1,0-1-1,1 0 1,-1 0 0,1-1-1,0-1 1,0 0-1,15 1 1,-12-3 11,0 0 0,-1-1 0,1 0 0,0-2 0,-1 1 0,0-2-1,20-7 1,-12 1 6,0-1-1,0 0 0,34-26 0,-17 10-56,-1-2 1,63-61-1,-92 81-26,-1-1 0,1 0 0,-2-1 0,1 0 0,-2 0 0,1 0 0,-1-1 0,-1 0 0,0 0 0,-1 0 0,0-1 0,-1 1 0,0-1 0,-1 0 0,0-18 0,-1 11-61,0-30-49,-1 49 174,0-1-1,0 1 1,-1 0 0,1 0-1,0-1 1,0 1 0,0 0-1,-1 0 1,1-1 0,-1 1-1,1 0 1,-1 0 0,1 0-1,-1 0 1,0 0-1,1 0 1,-1 0 0,0 0-1,0 0 1,0 0 0,0 0-1,0 1 1,0-1 0,0 0-1,0 0 1,0 1 0,0-1-1,-2 0 1,-2 1 13,0-1-1,0 1 1,0 0 0,0 0-1,-1 0 1,1 1 0,0 0-1,0 0 1,0 0 0,0 1 0,0-1-1,1 1 1,-1 0 0,-9 6-1,7-3 11,0 1-1,-1 0 1,2 0-1,-1 1 1,1-1-1,0 2 1,-10 14-1,7-7-4,1 0-1,1 1 1,0-1-1,1 2 1,0-1-1,2 1 1,0-1 0,-3 30-1,6-42-17,0 6 0,1-1-1,0 1 0,0-1 0,3 18 0,-2-24-2,0 0 0,0 0 0,0 0 1,0-1-1,0 1 0,1 0 0,-1-1 0,1 1 0,0-1 0,0 1 0,0-1 1,0 0-1,0 0 0,1 0 0,-1 0 0,1 0 0,-1 0 0,5 2 0,5 1-15,1 0-1,-1 0 1,1-2-1,-1 1 1,1-1-1,0-1 1,16 1-1,99-2-648,-72-2-65,-37 1-66,0-1-1,30-5 0,-41 5-205,0-1 0,0-1 0,-1 0 0,15-7-1,5-8-4282</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09:56.769"/>
    </inkml:context>
    <inkml:brush xml:id="br0">
      <inkml:brushProperty name="width" value="0.05" units="cm"/>
      <inkml:brushProperty name="height" value="0.05" units="cm"/>
      <inkml:brushProperty name="color" value="#AB008B"/>
    </inkml:brush>
  </inkml:definitions>
  <inkml:trace contextRef="#ctx0" brushRef="#br0">32 24 48,'0'0'13612,"-6"15"-13159,1-2-344,1 0 1,0 0-1,0 0 0,1 1 0,1-1 0,0 1 1,1-1-1,1 1 0,0 0 0,1 0 0,0-1 1,1 1-1,0-1 0,6 18 0,0-11 149,4 10 70,0 0 0,20 32-1,-29-56-271,1 0 0,0 1 0,1-2-1,-1 1 1,1 0 0,0-1 0,0 0 0,1 0 0,0 0 0,0-1-1,0 0 1,0 0 0,0-1 0,1 1 0,9 2 0,-14-5-34,0 0 1,0-1 0,1 1-1,-1-1 1,0 1 0,1-1 0,-1 0-1,0 0 1,1 0 0,-1 0 0,0-1-1,1 1 1,-1-1 0,0 1 0,0-1-1,1 0 1,-1 1 0,0-1 0,0 0-1,0-1 1,0 1 0,0 0 0,0-1-1,0 1 1,-1-1 0,1 1 0,0-1-1,1-2 1,1-3-40,1-1 0,-2-1 0,1 1 0,-1 0 0,0-1 0,2-9 0,-1 5-43,30-132-1248,-22 88 479,32-93-1,-44 148 843,1 0 0,-1 0-1,1 0 1,0 0 0,0 0-1,0 0 1,0 1 0,0-1 0,0 0-1,1 1 1,-1-1 0,0 1 0,1-1-1,-1 1 1,1 0 0,2-2 0,-3 3 1,-1 0 0,1 0 1,0 0-1,0 0 0,0 0 1,0 0-1,0 0 0,-1 0 1,1 0-1,0 0 0,0 1 1,0-1-1,0 0 1,-1 0-1,1 1 0,0-1 1,0 1-1,-1-1 0,1 1 1,0-1-1,-1 1 0,1-1 1,0 1-1,-1 0 0,2 0 1,3 6 87,0 1 1,0-1 0,-1 1 0,0 0-1,4 12 1,3 7 78,-1 0-71,1 0-1,2-1 1,0-1 0,19 27-1,-27-45-106,0-1 0,1 0 0,-1 0 0,1 0 0,1-1 0,-1 1 0,1-2 0,-1 1 0,1-1 0,1 0 0,-1 0 0,0-1 1,1 0-1,0 0 0,0-1 0,0 0 0,0 0 0,0-1 0,12 1 0,-8-2-92,1 1-79,-1 0 1,0-1-1,0-1 1,1 0-1,19-5 1,-29 5-165,0 0 0,0 0 0,0-1 0,0 1 1,0-1-1,0 0 0,0 0 0,-1 0 0,1 0 1,-1 0-1,1 0 0,-1-1 0,0 1 0,0-1 1,0 1-1,0-1 0,-1 0 0,1 0 0,-1 0 1,1 0-1,-1 0 0,0 0 0,0 0 0,-1-1 1,1 1-1,0-6 0,2-24-4001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09:57.419"/>
    </inkml:context>
    <inkml:brush xml:id="br0">
      <inkml:brushProperty name="width" value="0.05" units="cm"/>
      <inkml:brushProperty name="height" value="0.05" units="cm"/>
      <inkml:brushProperty name="color" value="#AB008B"/>
    </inkml:brush>
  </inkml:definitions>
  <inkml:trace contextRef="#ctx0" brushRef="#br0">128 0 13382,'0'0'1676,"-19"27"-812,-61 86 283,76-108-1111,1 0-1,0 1 0,0-1 1,0 1-1,1-1 0,0 1 1,0 0-1,0 0 0,1 0 1,-1 0-1,1 0 0,1 1 1,0-1-1,-1 0 0,2 0 1,0 8-1,1 12-38,-2-25-11,0 1 1,0 0-1,1-1 0,-1 1 1,1 0-1,-1-1 0,1 1 1,0-1-1,-1 1 1,1-1-1,0 1 0,0-1 1,0 0-1,0 1 1,0-1-1,1 0 0,-1 0 1,0 0-1,0 0 1,1 0-1,-1 0 0,1 0 1,-1 0-1,1 0 1,-1-1-1,1 1 0,-1-1 1,1 1-1,0-1 0,-1 0 1,1 1-1,0-1 1,1 0-1,10 1-142,0 0-1,1-1 1,16-2-1,-16 1 99,25-11 54,-1 0 427,-36 11-412,0 1 1,-1 0-1,1 1 1,0-1-1,-1 0 1,1 0-1,0 1 1,-1-1-1,1 1 1,-1-1-1,1 1 1,0 0-1,-1-1 1,0 1-1,1 0 1,-1 0-1,1 0 1,-1 0-1,0 0 1,0 1-1,2 1 1,2 3-5,0 1 0,-1 0 1,1 0-1,-2 1 0,1-1 0,-1 1 0,0 0 1,0 0-1,-1 0 0,2 16 0,-1 6 337,-2 52-1,-1-47 406,0-33-700,-1-1 0,1 1 0,0-1 1,-1 1-1,0-1 0,1 0 0,-1 1 0,0-1 0,1 0 0,-1 0 0,0 0 0,0 1 0,0-1 0,0 0 1,0 0-1,0 0 0,0 0 0,-1 0 0,0 0 0,1-1-48,1 0 0,0 0 0,-1-1 0,1 1 0,0 0 0,-1-1 1,1 1-1,0 0 0,0-1 0,0 1 0,-1 0 0,1-1 0,0 1 0,0 0 0,0-1 0,0 1 0,-1 0 0,1-1 0,0 1 1,0-1-1,0 1 0,0 0 0,0-1 0,0 1 0,0-1 0,0 1 0,0 0 0,1-1 0,-1 1 0,0-1 0,0 1 1,0-2-10,0-13-116,1 1 1,1 0-1,0-1 1,0 1-1,2 0 0,0 0 1,0 1-1,1-1 1,1 1-1,0 0 1,1 0-1,8-11 1,-12 20 84,7-12-82,0 0 0,1 1 0,1 0 1,20-18-1,-30 30 118,1 1 0,-1 0 0,0 0 0,1 0 0,0 0 0,-1 0 0,1 1-1,0-1 1,0 1 0,0 0 0,0 0 0,0 0 0,0 0 0,0 0 0,0 1 0,1-1 0,-1 1 0,0 0 0,0 0 0,0 0 0,1 0 0,-1 1-1,0-1 1,0 1 0,0 0 0,0 0 0,0 0 0,0 0 0,0 0 0,0 1 0,0 0 0,-1-1 0,6 5 0,184 174 200,-184-174-186,0 0 0,-1 1 0,0 1 0,0-1 0,-1 1 0,1 0 0,-2 1-1,1-1 1,-1 1 0,-1 0 0,1 0 0,-2 1 0,1-1 0,-1 1 0,-1 0 0,0 0 0,0 0 0,-1 0 0,0 0 0,-1 17-1,0-26-23,-1 1-1,1-1 1,-1 1-1,0-1 0,0 1 1,0-1-1,0 1 1,0-1-1,0 0 1,0 0-1,0 1 0,0-1 1,0 0-1,-1 0 1,1 0-1,0 0 0,-1-1 1,1 1-1,-1 0 1,1 0-1,-1-1 0,1 1 1,-1-1-1,1 0 1,-1 1-1,0-1 0,1 0 1,-4 0-1,-55 3-689,49-4 328,7 1 185,1 0 0,0 0 0,0 0 0,-1-1 0,1 1 1,0-1-1,0 0 0,0 0 0,0 0 0,0-1 0,0 1 0,0-1 1,0 0-1,0 1 0,1-1 0,-1 0 0,1-1 0,-1 1 0,-2-3 1,1-2-582,-1 0 1,1 0-1,0 0 0,1-1 1,-1 1-1,-3-14 1,-8-40-6020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22T10:36:00.601"/>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24739 9777 51 0,'0'0'6'0,"0"0"-6"16,0 0 101-16,0 0 117 16,0 0-148-16,0 0-58 15,11 2 8-15,-11-2 32 16,0 0-6-16,0 0-16 15,0 0-8-15,0 2-4 16,0-2-4-16,0 0-10 16,0 3 4-16,0 0-4 15,2 6-4-15,0 5 22 16,3 1 0-16,2 9-6 16,-3 8 6-16,2 1-4 0,1 9-4 15,0 4-10 1,0 0 0-16,-5 2 6 0,-2-2-6 15,0-2 6-15,0 1 2 16,0-3 2-16,0 1 4 16,0 1-6-16,0-1-10 15,0-5-2-15,0-3 0 16,0-4 0-16,11-1 0 16,0-3-4-16,-4-1 4 15,-5-2-2-15,-2-5 4 16,0 3-2-16,0 0 0 15,0-1 0-15,0 3-2 16,0 1 2-16,7 2 0 0,1-1-4 16,2 0 2-1,-4-1 0-15,1 1 2 0,-7-1-2 16,0-2 2-16,0 0 0 16,0 1 0-16,0 3 0 15,-5-1 0-15,-1-4 0 16,4-2 2-16,2-4-2 15,0-2 2-15,0 2-2 16,0 2 0-16,0-1 6 16,6 8-6-16,-4-4 2 15,-2 4-2-15,0 3 2 16,0 0-4-16,0 1 2 16,-8-3 0-16,4-9 0 15,1-3 0-15,3-2 2 0,0 3-2 16,0-3 2-16,0 0 2 15,0-1 0-15,0 0 4 16,0 1-4-16,0 2-4 16,0-2 0-16,0 1 2 15,0 2-2-15,0 5 4 16,0 0-2-16,0 4-2 16,0 1 6-16,9 0-6 15,0-1 4-15,-1 0-2 16,2-7 0-16,-6-6 8 15,-2-5-4-15,0-4-2 16,-2 0-4-16,0 3 0 16,0 0 0-16,0 11 0 0,0 6 0 15,0 5 4-15,0 7-4 16,0 3 0-16,0-4 0 16,0-5 0-16,0-10-18 15,0-13-52-15,0-5-144 16,0-12-430-16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02.87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0 184 4130,'0'0'8174,"30"7"-7080,97 17-448,-120-22-518,1 0 1,-1-1 0,1-1 0,-1 1-1,1-1 1,-1 0 0,1-1-1,-1 0 1,1 0 0,-1-1 0,1 0-1,-1 0 1,0 0 0,12-7-1,13-4 364,26-5 56,0 3 0,2 2 0,102-8-1,183 13 369,-279 8-725,-1-4-38,0-2-1,101-24 1,10-1-216,-20 18-714,31-4-5202,-126 6 2885</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09:57.839"/>
    </inkml:context>
    <inkml:brush xml:id="br0">
      <inkml:brushProperty name="width" value="0.05" units="cm"/>
      <inkml:brushProperty name="height" value="0.05" units="cm"/>
      <inkml:brushProperty name="color" value="#AB008B"/>
    </inkml:brush>
  </inkml:definitions>
  <inkml:trace contextRef="#ctx0" brushRef="#br0">4 81 48,'0'-38'15447,"0"76"-13142,-3-119-2433,24 81-640,-4 0-609,-3 0-2721,-4 0-4354</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09:59.103"/>
    </inkml:context>
    <inkml:brush xml:id="br0">
      <inkml:brushProperty name="width" value="0.05" units="cm"/>
      <inkml:brushProperty name="height" value="0.05" units="cm"/>
      <inkml:brushProperty name="color" value="#AB008B"/>
    </inkml:brush>
  </inkml:definitions>
  <inkml:trace contextRef="#ctx0" brushRef="#br0">15 41 112,'0'0'14167,"-14"-40"-13271,31 83 513,4 20-449,3 11-64,-3 7-415,0 0-417,6-6-64,-3-7-224,1-9-833,-5-3-992,-2-3-1216,-11-3-1473</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09:59.551"/>
    </inkml:context>
    <inkml:brush xml:id="br0">
      <inkml:brushProperty name="width" value="0.05" units="cm"/>
      <inkml:brushProperty name="height" value="0.05" units="cm"/>
      <inkml:brushProperty name="color" value="#AB008B"/>
    </inkml:brush>
  </inkml:definitions>
  <inkml:trace contextRef="#ctx0" brushRef="#br0">0 231 5442,'0'0'5150,"31"5"-4041,105 17-394,-125-20-741,0-2 0,0 1 0,0-1 0,0-1 0,0 0-1,0 0 1,0-1 0,-1-1 0,1 0 0,0 0 0,-1-1 0,0 0-1,0-1 1,0 0 0,-1-1 0,0 0 0,0 0 0,0-1 0,8-8-1,-12 11-349,-1-1-1,1 1 1,-1-1 0,0 0-1,0 0 1,0-1-1,-1 1 1,0-1-1,0 0 1,0 0-1,-1 0 1,3-12-1,-2 0-726,-1 1 1,0 0-1,-2-24 0,0 27 1764,0 47 4753,0 60 1704,1-55-6895,2 0-1,1-1 0,2 1 1,12 41-1,-1-22-156,44 161-75,-52-174 103,-1 0 0,-2 0-1,-1 50 1,-5-92-45,0 1 0,0-1-1,-1 1 1,1-1 0,0 1-1,-1-1 1,0 1 0,0-1-1,0 1 1,0-1 0,0 0-1,0 1 1,-1-1 0,1 0-1,-1 0 1,1 0 0,-1 0-1,-3 2 1,1-1 53,0 0-1,0 0 1,-1 0-1,0-1 1,1 0 0,-1 0-1,0 0 1,-9 2-1,-8 0 330,0-2 0,0 0 0,-32-1 0,42-1-216,0 0 8,0 0-1,1-1 1,-1 0 0,0-1-1,-15-4 1,24 5-159,0 0-1,-1-1 1,1 1 0,0-1-1,0 0 1,0 0 0,0 0-1,0 0 1,1 0 0,-1 0 0,1-1-1,-1 0 1,1 1 0,0-1-1,0 0 1,0 0 0,0 0-1,0 0 1,1 0 0,-1-1 0,-1-5-1,1-2-33,0-1 1,0 0-1,1 1 0,1-1 0,0 0 0,0 0 1,2 1-1,-1-1 0,1 0 0,1 1 0,0-1 1,0 1-1,1 0 0,1 0 0,7-12 0,11-16-686,1 1 1,52-61-1,-45 60-79,111-138-4238</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0:01.884"/>
    </inkml:context>
    <inkml:brush xml:id="br0">
      <inkml:brushProperty name="width" value="0.05" units="cm"/>
      <inkml:brushProperty name="height" value="0.05" units="cm"/>
      <inkml:brushProperty name="color" value="#AB008B"/>
    </inkml:brush>
  </inkml:definitions>
  <inkml:trace contextRef="#ctx0" brushRef="#br0">0 33 6435,'0'-1'84,"0"1"1,0-1-1,1 0 1,-1 0-1,0 0 1,0 0-1,1 0 1,-1 0-1,1 1 0,-1-1 1,1 0-1,-1 0 1,1 1-1,-1-1 1,1 0-1,-1 0 1,1 1-1,0-1 0,0 1 1,-1-1-1,1 1 1,0-1-1,0 1 1,0-1-1,-1 1 1,1 0-1,1-1 0,13-11 8858,-14 12-8789,1-1 0,-1 1-1,0 0 1,1 0 0,-1-1-1,0 1 1,1 0 0,-1 0-1,0 0 1,1 1 0,-1-1-1,0 0 1,1 0 0,-1 1-1,0-1 1,0 1 0,2 0-1,1 4-142,1 0 0,-1 0-1,-1 1 1,1-1 0,-1 1-1,0 0 1,0 0-1,-1 1 1,4 11 0,11 66 263,-15-72-200,10 87 523,-4-1 0,-7 112 0,4 55-238,-1-215-731,2 1 1,2-1 0,18 59 0,-15-68-4436</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0:03.820"/>
    </inkml:context>
    <inkml:brush xml:id="br0">
      <inkml:brushProperty name="width" value="0.05" units="cm"/>
      <inkml:brushProperty name="height" value="0.05" units="cm"/>
      <inkml:brushProperty name="color" value="#AB008B"/>
    </inkml:brush>
  </inkml:definitions>
  <inkml:trace contextRef="#ctx0" brushRef="#br0">228 163 1008,'0'0'8303,"-38"-2"-3549,29-1-4330,0 0 0,0 1 1,0 0-1,0 1 0,0 0 0,-1 0 0,-9 1 1,18-6-382,0 0 0,0 0 0,0-1 0,1 1 0,0 0 0,1-10 0,-1 10-3,0 2-33,0 1 0,0-1 0,0 0-1,0 0 1,1 0 0,0 0 0,0 0 0,0 1 0,0-1-1,1 0 1,-1 1 0,1-1 0,0 1 0,0 0-1,0-1 1,1 1 0,2-3 0,-3 6-16,1-1 1,-1 1-1,0 0 1,0 0-1,0 1 1,1-1-1,-1 0 1,0 1-1,0-1 1,0 1-1,0 0 1,0 0-1,0 0 1,0 0-1,0 0 1,0 0-1,0 0 1,0 1-1,0-1 1,-1 1-1,1-1 1,-1 1-1,1 0 1,-1-1-1,2 3 1,0 0 5,4 3 5,-1-1 1,0 2-1,0-1 1,-1 1-1,0 0 1,0 0-1,-1 0 1,0 1 0,0-1-1,-1 1 1,0 0-1,0 0 1,-1 1-1,-1-1 1,0 0-1,0 1 1,0-1-1,-2 13 1,1-18 5,0-1 0,-1 1 1,1 0-1,-1-1 0,0 1 0,0 0 1,0-1-1,-1 0 0,1 1 1,-1-1-1,0 0 0,0 1 0,0-1 1,0 0-1,-1-1 0,1 1 0,-1 0 1,1-1-1,-1 1 0,0-1 1,0 0-1,0 0 0,0 0 0,-1 0 1,1-1-1,-6 3 0,1-1 1,1-1 0,-1 0-1,0 0 1,0-1 0,0 0-1,1 0 1,-1-1 0,0 0-1,0-1 1,0 1 0,0-1-1,-8-3 1,12 3 3,0-1 1,0 0-1,0 0 1,0 0-1,0 0 1,1-1-1,-1 1 1,1-1-1,0 0 1,-1 0-1,1 0 1,1 0-1,-1-1 0,0 1 1,1-1-1,-4-7 1,3 4 21,0 0 0,0 0 0,0 0 0,1-1 0,0 1 0,1-1 0,0 0 0,-1-13 0,3 9-105,0 0 1,0 0-1,1 0 0,1 0 1,0 0-1,0 0 1,1 1-1,1-1 1,0 1-1,0 0 1,1 0-1,1 1 1,9-12-1,-16 22 66,1 0-1,-1-1 1,0 1-1,1 0 0,-1 0 1,0-1-1,1 1 1,-1 0-1,1 0 0,-1 0 1,1-1-1,-1 1 1,0 0-1,1 0 0,-1 0 1,1 0-1,-1 0 1,1 0-1,-1 0 1,1 0-1,-1 0 0,1 0 1,-1 0-1,1 1 1,-1-1-1,0 0 0,1 0 1,-1 0-1,1 0 1,-1 1-1,0-1 0,1 0 1,-1 0-1,1 1 1,-1-1-1,0 0 0,1 1 1,-1-1-1,0 1 1,0-1-1,1 0 0,-1 1 1,0-1-1,0 1 1,0-1-1,1 0 0,-1 1 1,0-1-1,0 1 1,0-1-1,0 2 1,15 29-255,-12-25 213,1 3 44,1-1 0,0 0 0,1-1-1,0 1 1,0-1 0,1 0 0,-1-1 0,2 0 0,9 8 0,3-1 8,1-1 0,32 13 0,-51-24-5,-1-1 1,1 1 0,0-1 0,-1 1-1,1 0 1,-1 0 0,1 0-1,-1 0 1,1 0 0,-1 0-1,0 0 1,1 0 0,-1 0-1,0 1 1,0-1 0,0 0 0,0 1-1,0-1 1,0 1 0,0-1-1,0 1 1,-1 0 0,1-1-1,-1 1 1,1 0 0,-1-1-1,1 1 1,-1 0 0,0-1-1,0 1 1,0 0 0,0 0 0,0 0-1,0-1 1,-1 1 0,1 0-1,-1-1 1,1 1 0,-1 0-1,1-1 1,-3 4 0,-1 1 33,0 1 1,-1-1 0,0 0 0,0-1-1,-1 1 1,1-1 0,-1 0 0,-7 5-1,-5 2 56,0 0-1,-32 14 1,45-23-67,-1-1 1,0 0-1,0 1 1,0-2-1,0 1 1,0-1-1,-1 0 1,1 0-1,0-1 1,-1 0-1,1 0 1,0 0-1,-11-3 1,16 3-10,0-1 0,0 0 0,-1 0 0,1 0 0,0 0 0,0 0 0,0 0 0,0 0 0,1 0 0,-1 0 0,0-1 0,0 1 0,1 0-1,-1-1 1,1 1 0,-1 0 0,1-1 0,-1 1 0,1 0 0,0-3 0,-5-33 95,4 29-79,0-70 268,2 55-1595,-1 1 1,-4-32 0,1 42-5128</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0:14.698"/>
    </inkml:context>
    <inkml:brush xml:id="br0">
      <inkml:brushProperty name="width" value="0.05" units="cm"/>
      <inkml:brushProperty name="height" value="0.05" units="cm"/>
      <inkml:brushProperty name="color" value="#AB008B"/>
    </inkml:brush>
  </inkml:definitions>
  <inkml:trace contextRef="#ctx0" brushRef="#br0">302 30 16,'0'0'990,"-1"-16"5432,1 15-6210,0 1 1,0-1-1,0 1 0,0-1 0,0 1 0,0 0 1,0-1-1,0 1 0,0-1 0,0 1 1,0-1-1,-1 1 0,1-1 0,0 1 0,0 0 1,0-1-1,0 1 0,-1-1 0,1 1 1,0 0-1,0-1 0,-1 1 0,1 0 1,0-1-1,-1 1 0,1 0 0,0-1 0,-1 1 1,1 0-1,-1 0 0,1 0 0,0-1 1,-1 1-1,1 0 0,-1 0 0,-15 9 7,2 2-1,0 0 1,0 0 0,1 1-1,0 1 1,1 0 0,1 1-1,-10 15 1,-19 19-79,36-43-135,-102 105-47,106-109-40,0-1 0,0 0 0,0 0 0,-1 1 0,1-1 0,0 0 0,0 0 1,0 0-1,-1 1 0,1-1 0,0 0 0,0 0 0,-1 0 0,1 0 0,0 0 1,0 1-1,-1-1 0,1 0 0,0 0 0,-1 0 0,1 0 0,0 0 0,0 0 1,-1 0-1,1 0 0,0 0 0,-1 0 0,1 0 0,0 0 0,0 0 0,-1-1 1,1 1-1,0 0 0,0 0 0,-1 0 0,1 0 0,0 0 0,0 0 0,-1-1 1,1 1-1,0 0 0,0 0 0,-1 0 0,1-1 0,0 1 0,0 0 0,0 0 1,0-1-1,0 1 0,-1 0 0,1 0 0,0-1 0,0 1 0,0 0 0,0 0 1,0-1-1,0 1 0,-2-17-3178,2-7-86,0 0-1189</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0:15.060"/>
    </inkml:context>
    <inkml:brush xml:id="br0">
      <inkml:brushProperty name="width" value="0.05" units="cm"/>
      <inkml:brushProperty name="height" value="0.05" units="cm"/>
      <inkml:brushProperty name="color" value="#AB008B"/>
    </inkml:brush>
  </inkml:definitions>
  <inkml:trace contextRef="#ctx0" brushRef="#br0">1 0 368,'0'0'7316,"7"10"-6329,59 56 2289,-59-57-2873,1 1 1,-1 0-1,0 0 1,-1 1-1,0 0 1,-1 0-1,0 0 0,-1 0 1,5 23-1,18 39 146,-23-65-593,-1 0 0,2-1-1,-1 1 1,1-1 0,0 0-1,0 0 1,1 0 0,0-1-1,0 0 1,1 0 0,0-1-1,0 0 1,0 0 0,0 0-1,1-1 1,0 0 0,0 0-1,0-1 1,0 0 0,0-1-1,1 0 1,-1 0 0,1-1-1,0 0 1,15 0 0,55-5-2987,-5-19-2945</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02.302"/>
    </inkml:context>
    <inkml:brush xml:id="br0">
      <inkml:brushProperty name="width" value="0.05" units="cm"/>
      <inkml:brushProperty name="height" value="0.05" units="cm"/>
      <inkml:brushProperty name="color" value="#AB008B"/>
    </inkml:brush>
  </inkml:definitions>
  <inkml:trace contextRef="#ctx0" brushRef="#br0">1 67 112,'0'0'7523,"9"-56"-2726,-9 56-4744,0-1 0,0 1 0,0-1 0,0 1 0,1 0-1,-1-1 1,0 1 0,0-1 0,0 1 0,0 0 0,0-1 0,0 1-1,1-1 1,-1 1 0,0 0 0,0-1 0,1 1 0,-1 0 0,0-1-1,0 1 1,1 0 0,-1 0 0,0-1 0,1 1 0,-1 0 0,0 0-1,1-1 1,-1 1 0,1 0 0,-1 0 0,0 0 0,1 0 0,-1 0-1,1 0 1,0-1 0,5 16 489,-1 28-127,-4-32-295,0 22 284,1-1 0,1 1 0,2-1 0,15 50 0,-15-66-254,-2 0 1,1 0-1,-2 0 0,0 0 0,-1 31 1,-1-47-257,0 1 1,0-1-1,0 0 0,0 0 1,0 0-1,0 0 1,0 1-1,0-1 0,0 0 1,0 0-1,0 0 1,0 0-1,0 1 0,0-1 1,-1 0-1,1 0 1,0 0-1,0 0 0,0 0 1,0 0-1,0 1 1,0-1-1,-1 0 0,1 0 1,0 0-1,0 0 1,0 0-1,0 0 0,-1 0 1,1 0-1,0 0 1,0 0-1,0 0 0,0 0 1,-1 0-1,1 0 1,0 0-1,0 0 0,0 0 1,0 0-1,-1 0 1,1 0-1,0 0 0,0 0 1,0 0-1,-1 0 1,-1 0-1741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03.076"/>
    </inkml:context>
    <inkml:brush xml:id="br0">
      <inkml:brushProperty name="width" value="0.05" units="cm"/>
      <inkml:brushProperty name="height" value="0.05" units="cm"/>
      <inkml:brushProperty name="color" value="#AB008B"/>
    </inkml:brush>
  </inkml:definitions>
  <inkml:trace contextRef="#ctx0" brushRef="#br0">95 156 16,'0'0'8516,"-16"2"-7225,-62 10 6918,104-7-8238,-10-5 65,41 1 47,0-3 0,0-1 0,92-20 0,31-26-132,80-18 360,-206 56-694,2 2 1,100-2-1,-156 11 250,0 0 1,1 0-1,-1 0 0,0 0 0,1 1 0,-1-1 0,0 0 0,0 0 0,1 1 0,-1-1 0,0 0 1,0 0-1,1 1 0,-1-1 0,0 0 0,0 1 0,0-1 0,0 0 0,0 1 0,1-1 0,-1 0 1,0 1-1,0-1 0,0 1 0,0-1 0,0 0 0,0 1 0,0-1 0,0 0 0,0 1 0,0-1 1,0 0-1,0 1 0,-1-1 0,1 0 0,0 1 0,0-1 0,0 0 0,0 1 0,-1-1 1,1 0-1,0 1 0,-9 17-6868</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04.772"/>
    </inkml:context>
    <inkml:brush xml:id="br0">
      <inkml:brushProperty name="width" value="0.05" units="cm"/>
      <inkml:brushProperty name="height" value="0.05" units="cm"/>
      <inkml:brushProperty name="color" value="#AB008B"/>
    </inkml:brush>
  </inkml:definitions>
  <inkml:trace contextRef="#ctx0" brushRef="#br0">1 654 144,'0'0'10618,"7"-5"-4267,1 4-6779,-1 2 444,-1 1 1,0 0-1,0 0 0,0 1 1,0-1-1,0 1 0,0 1 1,-1-1-1,0 1 0,8 6 1,54 54-19,-48-45 11,1 4-23,0 0 1,25 42 0,-27-38 1,40 47 0,-58-74 35,0 0 1,0 0-1,1 0 1,-1 1-1,0-1 1,0 0-1,0 0 1,0 0-1,1 0 0,-1 0 1,0 1-1,0-1 1,0 0-1,1 0 1,-1 0-1,0 0 1,0 0-1,1 0 1,-1 0-1,0 0 1,0 0-1,1 0 1,-1 0-1,0 0 1,0 0-1,0 0 1,1 0-1,-1 0 1,0 0-1,0 0 1,1 0-1,-1 0 1,0 0-1,0-1 0,0 1 1,1 0-1,-1 0 1,0 0-1,0 0 1,0 0-1,1-1 1,-1 1-1,0 0 1,0 0-1,0 0 1,0-1-1,0 1 1,0 0-1,0 0 1,1 0-1,-1-1 1,0 1-1,0 0 1,0 0-1,0-1 1,0 1-1,0 0 1,0-1-1,4-28 376,-3-52-637,-1 61 383,-16-251-120,1 1-13,15 106 2294,33 164-2216,24-4-65,-1-2 1,1-3-1,-2-2 0,83-28 0,92-19-23,-209 55-20,61-7-134,-81 10 104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05.600"/>
    </inkml:context>
    <inkml:brush xml:id="br0">
      <inkml:brushProperty name="width" value="0.05" units="cm"/>
      <inkml:brushProperty name="height" value="0.05" units="cm"/>
      <inkml:brushProperty name="color" value="#AB008B"/>
    </inkml:brush>
  </inkml:definitions>
  <inkml:trace contextRef="#ctx0" brushRef="#br0">0 576 1761,'0'0'13457,"5"3"-12582,-1 0-481,-2-2-187,-1 0-1,1 0 0,-1 0 1,1 0-1,-1 0 0,1-1 1,-1 1-1,1 0 0,0-1 1,-1 1-1,1-1 0,0 0 1,0 0-1,2 1 0,0-4 20,0-1 0,0 1 0,0-1 0,-1 0 0,0 0 0,1 0 0,-1 0 0,0 0 0,-1-1 0,5-9 0,0 1-28,17-24-65,40-64-82,87-187 0,-142 266-65,-7 14 14,1 0-1,1 0 1,-1 0-1,1 1 0,9-13 1,-12 18 1,1 1-1,-1-1 1,1 1 0,-1 0 0,1-1 0,0 1-1,-1 0 1,1 0 0,0 0 0,0 0-1,0 0 1,0 0 0,0 1 0,0-1-1,0 1 1,0 0 0,0-1 0,0 1 0,1 0-1,-1 0 1,0 0 0,0 0 0,0 1-1,0-1 1,0 0 0,0 1 0,0 0 0,2 0-1,10 6 0,-1-1 0,0 2 0,0 0 0,-1 0 0,0 1 0,19 19 0,-13-13 0,-17-13-1,219 177-599,-182-152-254,1-2 0,1-2 0,0-1 0,51 18 0,41 0-5128</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05.774"/>
    </inkml:context>
    <inkml:brush xml:id="br0">
      <inkml:brushProperty name="width" value="0.05" units="cm"/>
      <inkml:brushProperty name="height" value="0.05" units="cm"/>
      <inkml:brushProperty name="color" value="#AB008B"/>
    </inkml:brush>
  </inkml:definitions>
  <inkml:trace contextRef="#ctx0" brushRef="#br0">0 150 144,'1'-7'18841,"6"-30"-18943,-4 31 79,0-1 0,0 1-1,0 0 1,1 0-1,0 0 1,0 0 0,1 1-1,0-1 1,0 1 0,0 0-1,0 1 1,1-1 0,0 1-1,-1 0 1,2 1-1,-1-1 1,0 1 0,1 0-1,0 1 1,-1 0 0,1 0-1,0 0 1,0 1-1,0 0 1,0 0 0,0 1-1,0 0 1,14 1 0,-17 0-13,0 1 0,0-1-1,-1 1 1,1 0 0,-1 0 0,1 0 0,-1 0 0,0 0 0,0 1 0,0 0 0,0-1 0,0 1 0,-1 0 0,1 1 0,-1-1 0,0 0 0,0 1 0,0-1-1,0 1 1,0-1 0,-1 1 0,0 0 0,0 0 0,1 7 0,1-2 9,-2 0 1,1 0-1,-1 1 0,-1-1 1,0 0-1,0 1 0,-1-1 1,0 0-1,-4 18 0,0-16 48,0 0 1,-1-1-1,0 1 0,0-1 1,-1 0-1,0-1 0,-1 0 0,-11 10 1,-6 6 125,-45 31 0,41-40 7,29-15 295,8-1-268,47-3-74,83-14 0,-20 1-65,-58 15 33,-59 1-59</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06.268"/>
    </inkml:context>
    <inkml:brush xml:id="br0">
      <inkml:brushProperty name="width" value="0.05" units="cm"/>
      <inkml:brushProperty name="height" value="0.05" units="cm"/>
      <inkml:brushProperty name="color" value="#AB008B"/>
    </inkml:brush>
  </inkml:definitions>
  <inkml:trace contextRef="#ctx0" brushRef="#br0">1 0 144,'0'0'7913,"7"0"-7079,-5 0-335,-1 0 0,1 0 0,0 0 0,0 1 0,0-1 0,-1 0 0,1 1 0,0-1 0,0 1 0,-1 0 0,1-1 0,0 1 0,-1 0 0,3 2-1,47 160 1706,19 39-1323,-68-197-881,-1-4-48,-2-35-6808,1 17 3579,-2-16-4209</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06.675"/>
    </inkml:context>
    <inkml:brush xml:id="br0">
      <inkml:brushProperty name="width" value="0.05" units="cm"/>
      <inkml:brushProperty name="height" value="0.05" units="cm"/>
      <inkml:brushProperty name="color" value="#AB008B"/>
    </inkml:brush>
  </inkml:definitions>
  <inkml:trace contextRef="#ctx0" brushRef="#br0">1 0 240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07.062"/>
    </inkml:context>
    <inkml:brush xml:id="br0">
      <inkml:brushProperty name="width" value="0.05" units="cm"/>
      <inkml:brushProperty name="height" value="0.05" units="cm"/>
      <inkml:brushProperty name="color" value="#AB008B"/>
    </inkml:brush>
  </inkml:definitions>
  <inkml:trace contextRef="#ctx0" brushRef="#br0">132 209 240,'190'-95'2164,"-152"79"1173,-38 28-1874,3 70 6224,-2-67-7240,2-1-1,-1 0 0,2 0 0,5 13 1,4 10-205,5 10 296,15 60-1,-32-105-705,-1-1-1,1 1 0,-1 0 1,0-1-1,1 1 0,-1 0 1,0 0-1,0-1 0,0 1 1,0 0-1,0 0 0,-1-1 1,1 1-1,-1 0 0,1-1 1,-1 1-1,0 2 0,-1-3-115,1 0 0,0 0 0,0-1-1,-1 1 1,1 0 0,0 0-1,-1-1 1,1 1 0,-1-1 0,1 0-1,-1 1 1,1-1 0,-1 0-1,1 0 1,-1 0 0,1 0 0,-4 0-1,-6 0-4495</inkml:trace>
  <inkml:trace contextRef="#ctx0" brushRef="#br0" timeOffset="1">1 206 112,'0'0'11926,"235"-53"-10262,-159 31-831,3-6-737,-6 4-96,-4-4-1153,-10 0-2657,-14 6-4321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08.216"/>
    </inkml:context>
    <inkml:brush xml:id="br0">
      <inkml:brushProperty name="width" value="0.05" units="cm"/>
      <inkml:brushProperty name="height" value="0.05" units="cm"/>
      <inkml:brushProperty name="color" value="#AB008B"/>
    </inkml:brush>
  </inkml:definitions>
  <inkml:trace contextRef="#ctx0" brushRef="#br0">298 134 560,'0'0'12144,"0"42"-9625,7 131-1226,-4-150-1133,1 0 1,1-1 0,1 0 0,1 0-1,15 33 1,-20-52-160,3 6 35,-1-1-1,0 0 1,-1 1 0,0 0-1,0 0 1,0 0 0,-2 0-1,1 0 1,0 14 0,-2-22-32,-1 0 1,1-1 0,-1 1 0,1 0-1,-1 0 1,0 0 0,1 0 0,-1 0-1,0-1 1,0 1 0,1 0 0,-1 0 0,0-1-1,0 1 1,0-1 0,0 1 0,0-1-1,0 1 1,0-1 0,0 0 0,0 1-1,0-1 1,0 0 0,0 0 0,0 0 0,0 0-1,0 0 1,-2 0 0,-37 2 145,36-2-113,2 0-33,-12 1 8,1-1-1,-1 0 1,0-1 0,0-1 0,0 0 0,1 0 0,-1-2 0,1 0 0,-16-7 0,21 8 21,0 0 0,1-1 0,0 0 1,0 0-1,0-1 0,0 0 0,1 0 0,-1-1 1,1 1-1,1-1 0,-1-1 0,1 1 0,0-1 1,1 0-1,-1 0 0,1 0 0,-3-10 0,-6-11-8,7 18-2,1-1 1,0-1 0,1 1 0,0 0-1,1-1 1,0 0 0,1 0-1,0 0 1,0-14 0,2 17-11,1 0 1,-1 0 0,2 1 0,-1-1-1,1 0 1,6-14 0,-7 19-9,1 0 1,0 1 0,0-1-1,0 1 1,0-1 0,0 1-1,1 0 1,0 0 0,-1 0-1,1 0 1,0 0 0,0 1-1,1-1 1,-1 1 0,1 0-1,5-3 1,254-91-33,-196 72 150,1 4 0,1 2-1,114-14 1,-171 31-597,30-4 1753,-30 1-2019,-15-1-3108,-20-8-2149</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08.608"/>
    </inkml:context>
    <inkml:brush xml:id="br0">
      <inkml:brushProperty name="width" value="0.05" units="cm"/>
      <inkml:brushProperty name="height" value="0.05" units="cm"/>
      <inkml:brushProperty name="color" value="#AB008B"/>
    </inkml:brush>
  </inkml:definitions>
  <inkml:trace contextRef="#ctx0" brushRef="#br0">1 1 15623,'0'0'3362,"79"65"-16264</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10.057"/>
    </inkml:context>
    <inkml:brush xml:id="br0">
      <inkml:brushProperty name="width" value="0.05" units="cm"/>
      <inkml:brushProperty name="height" value="0.05" units="cm"/>
      <inkml:brushProperty name="color" value="#AB008B"/>
    </inkml:brush>
  </inkml:definitions>
  <inkml:trace contextRef="#ctx0" brushRef="#br0">1 349 624,'0'0'13436,"10"6"-12577,-9-5-839,4 3 162,1 0 0,0 0 0,0-1-1,0 0 1,0 0 0,0-1 0,1 0 0,-1 0 0,1 0 0,0-1 0,-1 0 0,14 1 0,0-3 77,0 0-1,0-1 1,0-1 0,0-1 0,-1-1 0,1-1-1,26-12 1,-4 2-116,-22 9-153,0 0 0,-1-2 1,-1 0-1,0-1 0,0 0 1,30-25-1,-44 31 13,1-1 0,-1 1 0,0-1 1,0 0-1,0-1 0,-1 1 0,0-1 0,0 1 1,0-1-1,-1 0 0,0 0 0,0 0 0,2-12 0,-3 1-34,0 1 0,0 0 0,-2-1-1,-2-20 1,2 34 22,0 1 1,0-1 0,0 0-1,0 1 1,-1-1-1,1 1 1,-1-1 0,0 1-1,1 0 1,-1-1-1,0 1 1,0 0 0,-1 0-1,1 1 1,0-1-1,-1 0 1,1 1 0,-1-1-1,1 1 1,-1 0-1,0 0 1,1 0 0,-1 0-1,0 1 1,0-1-1,0 1 1,-3-1 0,-13-2-37,-1 1 1,-34 0 0,50 2 44,-3 0-17,0 0 1,0 1 0,0 0-1,1 0 1,-1 0 0,0 1-1,1 0 1,-1 0 0,1 1-1,0-1 1,-1 1 0,1 1-1,1-1 1,-1 1 0,0 0 0,-6 8-1,4-4 5,1 0 0,0 1-1,1 1 1,0-1 0,1 1 0,0 0-1,0 0 1,1 0 0,-5 18-1,-21 74 26,-46 166 39,73-256-40,1-1 1,0 0 0,1 0 0,0 1 0,0-1 0,1 1 0,1-1-1,0 1 1,1-1 0,0 1 0,0-1 0,1 0 0,1 0 0,0 0 0,0-1-1,7 11 1,35 112 158,-44-129-139,1 0 0,0 0 0,0-1 1,0 1-1,0-1 0,1 1 0,-1-1 0,1 0 0,0-1 0,0 1 1,0-1-1,0 1 0,1-1 0,-1 0 0,1-1 0,-1 1 1,1-1-1,-1 0 0,9 1 0,11 1 156,1 0-1,36-2 1,-47-1-97,29 0 124,-20 2-1,1-2 0,-1 0 1,1-1-1,-1-2 1,0 0-1,0-2 1,0-1-1,38-13 1,25-26 421,-54 27-699,0 2 0,0 1 0,48-15 0,-75 29-446,0-1 1,0 1-1,0-1 1,-1 0-1,1-1 1,-1 1-1,1-1 1,-1 0-1,7-6 1,22-25-5634</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11.006"/>
    </inkml:context>
    <inkml:brush xml:id="br0">
      <inkml:brushProperty name="width" value="0.05" units="cm"/>
      <inkml:brushProperty name="height" value="0.05" units="cm"/>
      <inkml:brushProperty name="color" value="#AB008B"/>
    </inkml:brush>
  </inkml:definitions>
  <inkml:trace contextRef="#ctx0" brushRef="#br0">1 69 112,'0'0'5005,"-1"2"-4386,1 0-1,0-1 1,0 1-1,0 0 1,0 0-1,1-1 1,-1 1 0,0 0-1,1 0 1,-1-1-1,1 1 1,0 0-1,1 2 1,46 0 691,0-3 0,64-6 0,-105 5-1228,148-11 495,-154 11-625,3-54-9162,-4 24 102</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11.490"/>
    </inkml:context>
    <inkml:brush xml:id="br0">
      <inkml:brushProperty name="width" value="0.05" units="cm"/>
      <inkml:brushProperty name="height" value="0.05" units="cm"/>
      <inkml:brushProperty name="color" value="#AB008B"/>
    </inkml:brush>
  </inkml:definitions>
  <inkml:trace contextRef="#ctx0" brushRef="#br0">0 1 432,'0'0'10576,"2"5"-9365,4 22-205,0 0 0,-2 0 0,2 47 1,-7 92 440,-1-66-265,2-71-878,0-21-1155,0-18-1782,0-5-2527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11.912"/>
    </inkml:context>
    <inkml:brush xml:id="br0">
      <inkml:brushProperty name="width" value="0.05" units="cm"/>
      <inkml:brushProperty name="height" value="0.05" units="cm"/>
      <inkml:brushProperty name="color" value="#AB008B"/>
    </inkml:brush>
  </inkml:definitions>
  <inkml:trace contextRef="#ctx0" brushRef="#br0">0 168 7652,'0'0'7848,"14"-1"-7677,22-5 54,0-1 1,-1-2-1,0-1 0,48-22 0,-52 18-1,-7 4-119,1-1 1,-2-2 0,1 0 0,34-27-1,-51 39-1732,-6 16-6932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06.455"/>
    </inkml:context>
    <inkml:brush xml:id="br0">
      <inkml:brushProperty name="width" value="0.05" units="cm"/>
      <inkml:brushProperty name="height" value="0.05" units="cm"/>
      <inkml:brushProperty name="color" value="#AB008B"/>
    </inkml:brush>
  </inkml:definitions>
  <inkml:trace contextRef="#ctx0" brushRef="#br0">0 18 1473,'0'0'12907,"0"-18"-10485,4 50-1940,0-1 0,2 0 0,1 0 0,2-1 0,21 52 0,-13-37-300,123 277 146,-91-219-1046,-29-47-3011,-19-39-919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12.470"/>
    </inkml:context>
    <inkml:brush xml:id="br0">
      <inkml:brushProperty name="width" value="0.05" units="cm"/>
      <inkml:brushProperty name="height" value="0.05" units="cm"/>
      <inkml:brushProperty name="color" value="#AB008B"/>
    </inkml:brush>
  </inkml:definitions>
  <inkml:trace contextRef="#ctx0" brushRef="#br0">0 94 144,'0'0'10335,"6"0"-9150,13-2-853,-1-1 0,1 0-1,-1-2 1,0 0 0,0-1 0,0 0-1,24-14 1,-14 8-26,57-18-1,-84 30-309,0-1-1,-1 1 0,1 0 1,0 0-1,0 0 0,0 0 1,-1 0-1,1 0 0,0 0 1,0 0-1,0 0 0,0 0 1,-1 0-1,1 0 0,0 1 1,0-1-1,-1 0 0,1 1 1,0-1-1,0 0 0,-1 1 1,1-1-1,0 1 0,-1-1 1,1 1-1,-1-1 0,1 1 1,-1 0-1,1-1 0,-1 1 1,1 0-1,-1-1 0,1 1 1,-1 1-1,1 2 4,0-1 0,0 1 0,0 0 0,-1 0 0,0-1 0,0 1 0,0 0 0,-1 5 0,0 4 30,-1-1 0,-1 1 0,0-1 1,-7 17-1,-19 23 269,-2-1-1,-2-1 1,-2-2 0,-63 68 0,96-114-251,-1 0 1,1 0 0,1 0 0,-1 1 0,0-1 0,1 1-1,-1-1 1,1 1 0,-2 5 0,3-8-38,0 1 1,0-1-1,0 0 1,0 0-1,0 1 0,0-1 1,0 0-1,1 1 1,-1-1-1,0 0 0,0 1 1,0-1-1,1 0 1,-1 0-1,0 1 0,0-1 1,1 0-1,-1 0 1,0 0-1,0 1 0,1-1 1,-1 0-1,0 0 1,1 0-1,-1 0 0,0 0 1,1 0-1,-1 1 1,0-1-1,1 0 0,-1 0 1,0 0-1,1 0 1,-1 0-1,0 0 1,1 0-1,-1-1 0,0 1 1,1 0-1,-1 0 1,0 0-1,1 0 0,-1 0 1,1-1-1,61-21 380,-54 19-441,89-37 122,-11 5-341,145-80 0,-191 84-2137,-2-6-3046</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13.404"/>
    </inkml:context>
    <inkml:brush xml:id="br0">
      <inkml:brushProperty name="width" value="0.05" units="cm"/>
      <inkml:brushProperty name="height" value="0.05" units="cm"/>
      <inkml:brushProperty name="color" value="#AB008B"/>
    </inkml:brush>
  </inkml:definitions>
  <inkml:trace contextRef="#ctx0" brushRef="#br0">468 1 48,'0'0'11125,"-32"18"-10495,-19 9-411,-123 77 1701,91-58-671,62-37-1182,1 2 0,0 0 1,1 2-1,-20 15 0,37-23-41,1-1 1,0 0-1,-1 0 0,2 0 1,-1 1-1,0-1 0,1 0 1,0 1-1,0-1 0,0 1 1,2 8-1,-1 2 106,-1 96 330,24 188-1,6-79 57,3 380 0,-32-572-417,0-20 82,0 0-1,-1 0 0,0 0 0,-1-1 1,-1 14-1,22-23 597,25-15-576,0 0 0,60-36 0,-9 5-135,-10 8-66,1 4 0,170-46 0,-260 81-441,1 0-1,-1 0 1,1 0 0,-1-1 0,1 1-1,0-1 1,-1 1 0,1-1 0,0 0-1,0 0 1,0 0 0,0 0 0,0 0-1,-1-3 1,-2-1-431,0 0 0,0 0-1,1-1 1,0 1 0,1-1 0,-5-12-1,-4-31-6447</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13.823"/>
    </inkml:context>
    <inkml:brush xml:id="br0">
      <inkml:brushProperty name="width" value="0.05" units="cm"/>
      <inkml:brushProperty name="height" value="0.05" units="cm"/>
      <inkml:brushProperty name="color" value="#AB008B"/>
    </inkml:brush>
  </inkml:definitions>
  <inkml:trace contextRef="#ctx0" brushRef="#br0">353 0 592,'0'0'13558,"-1"9"-12522,-2 7-809,-1-1 0,0 0 0,-1 0 0,-1 0 0,0 0 0,-1-1 0,-13 19 0,-76 102 2134,24-38-1555,22-30-950,30-40-115,-25 40 1,38-97-6978,0-13 855</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14.230"/>
    </inkml:context>
    <inkml:brush xml:id="br0">
      <inkml:brushProperty name="width" value="0.05" units="cm"/>
      <inkml:brushProperty name="height" value="0.05" units="cm"/>
      <inkml:brushProperty name="color" value="#AB008B"/>
    </inkml:brush>
  </inkml:definitions>
  <inkml:trace contextRef="#ctx0" brushRef="#br0">1 0 656,'0'0'11872,"14"27"-10164,47 86-428,-45-86-641,2-2 0,0 0-1,1-1 1,2 0-1,32 28 1,-37-38-628,-1 0 1,-1 1-1,0 1 0,-1 0 0,-1 0 1,0 2-1,17 34 0,-29-52-211,17 35-946</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14.636"/>
    </inkml:context>
    <inkml:brush xml:id="br0">
      <inkml:brushProperty name="width" value="0.05" units="cm"/>
      <inkml:brushProperty name="height" value="0.05" units="cm"/>
      <inkml:brushProperty name="color" value="#AB008B"/>
    </inkml:brush>
  </inkml:definitions>
  <inkml:trace contextRef="#ctx0" brushRef="#br0">0 72 9893,'0'0'6659,"201"-46"-8516,-160 21-2433</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15.387"/>
    </inkml:context>
    <inkml:brush xml:id="br0">
      <inkml:brushProperty name="width" value="0.05" units="cm"/>
      <inkml:brushProperty name="height" value="0.05" units="cm"/>
      <inkml:brushProperty name="color" value="#AB008B"/>
    </inkml:brush>
  </inkml:definitions>
  <inkml:trace contextRef="#ctx0" brushRef="#br0">2 795 1825,'0'0'15484,"0"-16"-14833,0-277 576,0 247-1214,-2-25-3,4 0 0,2 0 1,22-109-1,-19 148-15,-4 17 0,-2 42 15,-4 106 18,3 103 8,1-232-36,0 0 0,1 1 0,-1-1 0,1 0 0,0 1 0,0-1 0,0 0 0,0 0 0,1-1 0,5 7 0,36 38 0,-28-32 0,-15-15 1,-1 0 0,1-1 0,-1 1 0,1 0-1,0-1 1,-1 1 0,1-1 0,0 1 0,-1-1 0,1 1 0,0-1 0,0 1 0,0-1 0,-1 0 0,1 1 0,0-1 0,0 0 0,0 0 0,0 1-1,0-1 1,-1 0 0,1 0 0,0 0 0,0 0 0,0 0 0,1-1 0,0 0 2,-1 0 1,0 1-1,0-1 1,0 0-1,0 0 1,0-1-1,0 1 1,0 0-1,0 0 1,0 0-1,-1-1 1,1 1-1,0 0 1,-1-1-1,1-1 1,4-12 25,-1-1 0,2-27 0,-2 18-48,0 6 3,8-37-91,-3 0 1,4-84-1,-13 139 198,0 14 5,-1 28 62,2-1 0,3 0 0,11 61 0,-12-88-130,1 1 1,0-1-1,1-1 0,0 1 1,1 0-1,1-1 0,0-1 0,0 1 1,1-1-1,1 0 0,0-1 0,0 0 1,1 0-1,16 12 0,-23-20-259,0 0 1,1 0-1,-1 0 0,1-1 0,-1 1 0,1-1 0,0 0 0,-1 0 1,1 0-1,0 0 0,0-1 0,0 1 0,0-1 0,5 0 0,28 0-5206</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16.189"/>
    </inkml:context>
    <inkml:brush xml:id="br0">
      <inkml:brushProperty name="width" value="0.05" units="cm"/>
      <inkml:brushProperty name="height" value="0.05" units="cm"/>
      <inkml:brushProperty name="color" value="#AB008B"/>
    </inkml:brush>
  </inkml:definitions>
  <inkml:trace contextRef="#ctx0" brushRef="#br0">1 212 464,'0'0'13564,"19"1"-11931,22 2-1059,1-2 1,-1-2 0,43-6 0,340-94 1563,-35 6-1565,-374 93-603,-12 2-20,0 0 0,1 0 1,-1-1-1,0 0 0,0 1 1,0-1-1,0 0 0,0-1 1,0 1-1,3-2 1,-16 12-4476,-45 31-2860,27-21 1153</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16.782"/>
    </inkml:context>
    <inkml:brush xml:id="br0">
      <inkml:brushProperty name="width" value="0.05" units="cm"/>
      <inkml:brushProperty name="height" value="0.05" units="cm"/>
      <inkml:brushProperty name="color" value="#AB008B"/>
    </inkml:brush>
  </inkml:definitions>
  <inkml:trace contextRef="#ctx0" brushRef="#br0">201 94 624,'0'0'12689,"0"16"-11206,0-4-1340,-1 14 240,2 0-1,0 0 1,2 0-1,0 0 1,14 44 0,8-8-332,-11-32-60,-2 1 0,-1 0 0,10 47 1,-21-59-67,0-19 96,-4 0 38,-7-1-68,0-1 0,1 0 0,-1 0 0,1-1 0,0-1 0,-1 0 0,2 0 1,-1-1-1,0 0 0,1-1 0,0 0 0,-13-12 0,0 0-130,2 0 0,0-2 0,-32-42 0,46 55 196,1 0 0,0 0 0,1 0 0,0-1 0,0 1 0,0-1 0,1 0 1,1 0-1,-1 0 0,1-1 0,0 1 0,1 0 0,0-1 0,1 0 0,-1 1 1,2-9-1,0 15-50,0 0-1,0-1 1,0 1 0,0 0 0,0 0 0,0 1-1,1-1 1,-1 0 0,1 0 0,-1 1 0,1-1 0,0 1-1,-1-1 1,1 1 0,0 0 0,0-1 0,0 1 0,3-1-1,49-21 33,-37 16-5,86-37-76,2 5-1,192-46 0,-258 76-3083,-4 0-3245</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17.731"/>
    </inkml:context>
    <inkml:brush xml:id="br0">
      <inkml:brushProperty name="width" value="0.05" units="cm"/>
      <inkml:brushProperty name="height" value="0.05" units="cm"/>
      <inkml:brushProperty name="color" value="#AB008B"/>
    </inkml:brush>
  </inkml:definitions>
  <inkml:trace contextRef="#ctx0" brushRef="#br0">138 106 144,'0'0'12230,"11"-7"-10251,14-7-1297,0 1 0,0 1 0,1 1 0,35-9 0,-31 11-373,-14 4-293,0 1 0,1 0 0,-1 1 0,25-1 0,-32 37 48,7 44-8,-4 1 0,-2 0 0,-2 79 0,-9-103-36,3 1 0,2-1 0,2-1 0,3 1 0,2-1 0,2-1 1,28 70-1,-29-94-22,-2-9-9,-2 0 0,0 1-1,-1 0 1,-1 0 0,-1 1 0,-1-1 0,3 31 0,-7-50 16,-1 0 1,1 0 0,0 0 0,0 0-1,-1 0 1,1 0 0,0 0-1,-1 0 1,1 0 0,-1 0-1,0 0 1,1 0 0,-1 0-1,0-1 1,1 1 0,-1 0-1,0-1 1,0 1 0,1 0-1,-1-1 1,0 1 0,0-1-1,0 1 1,0-1 0,0 1 0,0-1-1,0 0 1,-2 1 0,-34 5 212,30-6-174,-156 13-135,-186-10 0,346-3-89,0 0 0,1 0 0,-1 0 0,1-1 0,-1 1-1,0-1 1,1 1 0,-1-1 0,1 0 0,-1 0 0,1 0 0,0 0-1,-1-1 1,1 1 0,0-1 0,0 1 0,0-1 0,0 0 0,0 0 0,0 0-1,1 0 1,-1 0 0,0 0 0,-1-4 0,-16-35-4788</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18.496"/>
    </inkml:context>
    <inkml:brush xml:id="br0">
      <inkml:brushProperty name="width" value="0.05" units="cm"/>
      <inkml:brushProperty name="height" value="0.05" units="cm"/>
      <inkml:brushProperty name="color" value="#AB008B"/>
    </inkml:brush>
  </inkml:definitions>
  <inkml:trace contextRef="#ctx0" brushRef="#br0">6 99 368,'0'0'11920,"0"0"-11861,0 0 1,0 0-1,0 0 0,0 0 0,0 0 0,0 0 0,0 1 1,-1-1-1,1 0 0,0 0 0,0 0 0,0 0 0,0 0 1,0 0-1,0 0 0,0 0 0,0 0 0,-1 0 0,1 0 1,0 0-1,0 1 0,0-1 0,0 0 0,0 0 0,0 0 1,-1 0-1,1 0 0,0 0 0,0 0 0,0 0 0,0 0 1,0 0-1,0 0 0,-1 0 0,1 0 0,0-1 0,0 1 1,0 0-1,0 0 0,0 0 0,0 0 0,-1 0 0,1 0 1,0 0-1,0 0 0,0 0 0,0 0 0,0 0 0,0-1 1,0 1-1,0 0 0,0 0 0,0 0 0,-1 0 0,1 0 0,0 0 1,0 0-1,0-1 0,0 1 0,0 0 0,0 0 0,0 0 1,0 0-1,0 0 0,0 0 0,0-1 0,0 1 0,3-7 94,0 0 0,0 0-1,1 0 1,0 0-1,0 1 1,0 0-1,8-9 1,-9 12-146,-1 0-1,1 1 1,0-1 0,0 1-1,0-1 1,0 1 0,0 0-1,1 0 1,-1 0 0,1 0-1,-1 1 1,1 0 0,0-1-1,0 1 1,-1 1 0,7-2-1,9 2-24,-10-1 14,-1 1 0,0 0 0,0 0 0,0 1 0,12 3 0,-18-4 5,0 1 1,0 0-1,0-1 1,0 1-1,-1 0 1,1 0-1,0 0 1,-1 1-1,1-1 1,-1 0 0,1 1-1,-1-1 1,0 0-1,1 1 1,-1 0-1,0-1 1,0 1-1,0 0 1,0-1-1,0 1 1,-1 0-1,1 0 1,-1 0-1,1 0 1,-1 0-1,1 0 1,-1 3-1,1 9 36,-1-1-1,0 0 1,-1 1-1,0-1 1,-1 0-1,-1 0 1,0 0-1,-1 0 1,-8 20-1,-4 0 63,-2-1 0,-26 36 0,37-58-46,-8 10 87,-17 28 646,30-45-690,1 0 1,-1 0-1,1 0 0,0 0 0,0 0 1,0 0-1,0 0 0,0 1 0,1-1 1,-1 0-1,1 0 0,0 1 0,1 5 0,9-3 107,94-5-39,-75-2-162,42-5-569,-1-3 0,-1-2 0,81-25 0,135-38-5777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06.839"/>
    </inkml:context>
    <inkml:brush xml:id="br0">
      <inkml:brushProperty name="width" value="0.05" units="cm"/>
      <inkml:brushProperty name="height" value="0.05" units="cm"/>
      <inkml:brushProperty name="color" value="#AB008B"/>
    </inkml:brush>
  </inkml:definitions>
  <inkml:trace contextRef="#ctx0" brushRef="#br0">1 166 8900,'0'0'6734,"41"-25"-5923,144-78-395,-168 96-368,-1 0-1,1 2 0,0 0 1,1 1-1,-1 0 1,1 2-1,0 0 1,0 1-1,0 1 1,33 4-1,-19-2-9,-12-1-17,-1 2-1,1 1 0,0 0 1,-1 1-1,0 1 1,0 1-1,0 1 0,-1 1 1,0 0-1,-1 1 0,0 1 1,-1 0-1,16 15 1,-13-9-51,-2 0 0,0 1 0,-1 1 0,-1 0 0,-1 1 1,0 1-1,-2 0 0,0 1 0,-1 0 0,10 32 1,-17-43 41,-1 0 1,0 1 0,0 0-1,-1 0 1,0 0-1,-1 0 1,-1 0 0,1 0-1,-2 0 1,0 0 0,-1 0-1,0 0 1,0 0 0,-1-1-1,-1 1 1,0-1-1,-1 0 1,-8 16 0,-60 64-292,42-55 60,-28 42 0,52-67-648,0 0-1,1 1 1,0 0-1,1 0 1,0 0-1,1 1 1,0-1-1,-3 20 1,6-10-7284</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39.668"/>
    </inkml:context>
    <inkml:brush xml:id="br0">
      <inkml:brushProperty name="width" value="0.05" units="cm"/>
      <inkml:brushProperty name="height" value="0.05" units="cm"/>
      <inkml:brushProperty name="color" value="#AB008B"/>
    </inkml:brush>
  </inkml:definitions>
  <inkml:trace contextRef="#ctx0" brushRef="#br0">2 0 48,'0'0'10293,"0"23"-8474,-1 149-1452,4 209 840,7-276-1238,32 134-1,6 53-33,-37 231-17,-13-327 68,2 204 14,0-370 0,3 0 0,0 0 0,1-1 0,13 42 0,50 109 0,-45-126-1,-2 0 1,-2 2-1,-3 0 0,-3 0 0,-1 1 1,3 87-1,-15 121-38,5 81-104,2-302 108,2-1 0,25 80 0,8 41 92,-2 212-138,-29-246-19,1 105-604,-8-119 653,28 174 0,7 26 57,-26-194-6,-4 5 84,-10 144 1,-3-80-36,8-159-55,0 0 0,2 0-1,1 0 1,12 35-1,-8-32 29,-1 0-1,7 67 0,-14 112 28,-3-119 7,14 117-1,-10-190-681,-1-1-1,0 0 0,-3 36 0,-2-39-3583</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41.181"/>
    </inkml:context>
    <inkml:brush xml:id="br0">
      <inkml:brushProperty name="width" value="0.05" units="cm"/>
      <inkml:brushProperty name="height" value="0.05" units="cm"/>
      <inkml:brushProperty name="color" value="#AB008B"/>
    </inkml:brush>
  </inkml:definitions>
  <inkml:trace contextRef="#ctx0" brushRef="#br0">270 1 48,'0'0'4477,"0"18"-716,0-4-3187,-2 0-1,0 0 1,-1 0-1,0-1 1,-1 0-1,-1 1 0,0-1 1,-1-1-1,-8 16 1,-13 16 502,-34 44 0,49-71-713,-19 23 235,16-21-300,0 1 1,2 0 0,-18 33-1,17-28-1378,10-25-1907,2-14 27,2-5-33,0-3-897</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41.632"/>
    </inkml:context>
    <inkml:brush xml:id="br0">
      <inkml:brushProperty name="width" value="0.05" units="cm"/>
      <inkml:brushProperty name="height" value="0.05" units="cm"/>
      <inkml:brushProperty name="color" value="#AB008B"/>
    </inkml:brush>
  </inkml:definitions>
  <inkml:trace contextRef="#ctx0" brushRef="#br0">0 0 1056,'0'0'8671,"4"3"-7358,12 12-174,0 0 1,-2 1-1,18 24 1,18 21 336,-2-13-672,1-3-1,3-2 0,70 46 0,-121-88-855,-1-1 0,0 0 0,0 1 0,1-1 0,-1 0 0,0 1-1,1-1 1,-1 0 0,1 0 0,-1 1 0,0-1 0,1 0 0,-1 0 0,1 0 0,-1 0 0,0 1 0,1-1 0,-1 0 0,1 0 0,-1 0 0,1 0 0,-1 0 0,1 0 0,-1 0 0,1 0 0,-1 0 0,0 0 0,1 0 0,-1-1 0,1 1 0,-1 0 0,1 0 0,-1 0 0,0-1 0,1 1 0,0 0 0,0-17-5842,-2 5 3148,4-10-5375</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42.068"/>
    </inkml:context>
    <inkml:brush xml:id="br0">
      <inkml:brushProperty name="width" value="0.05" units="cm"/>
      <inkml:brushProperty name="height" value="0.05" units="cm"/>
      <inkml:brushProperty name="color" value="#AB008B"/>
    </inkml:brush>
  </inkml:definitions>
  <inkml:trace contextRef="#ctx0" brushRef="#br0">2 62 3586,'0'0'11994,"0"1"-11937,0-1 0,-1 1-1,1-1 1,0 0-1,0 1 1,0-1 0,0 1-1,0-1 1,0 0-1,0 1 1,0-1 0,0 1-1,0-1 1,0 0-1,0 1 1,0-1 0,0 1-1,0-1 1,1 0-1,-1 1 1,0-1-1,0 1 1,0-1 0,1 0-1,-1 1 1,0-1-1,0 0 1,1 1 0,-1-1-1,0 0 1,1 0-1,-1 1 1,10-2 63,-1-1 1,0 0-1,0 0 1,0-1-1,0 0 1,-1 0-1,1-1 0,-1 0 1,11-8-1,-8 6-214,0 0 0,1 0 0,0 1 0,0 1 0,18-5 0,-29 9-722,11-2 1105</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42.410"/>
    </inkml:context>
    <inkml:brush xml:id="br0">
      <inkml:brushProperty name="width" value="0.05" units="cm"/>
      <inkml:brushProperty name="height" value="0.05" units="cm"/>
      <inkml:brushProperty name="color" value="#AB008B"/>
    </inkml:brush>
  </inkml:definitions>
  <inkml:trace contextRef="#ctx0" brushRef="#br0">1 76 1153,'0'0'13766,"131"-7"-13446,-103-5 384,-4-1-63,0 4-353,-6-3-288,6 2-32,0 4-416,-3 3-897,-1 0-2081,-9 3-2368</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1:43.315"/>
    </inkml:context>
    <inkml:brush xml:id="br0">
      <inkml:brushProperty name="width" value="0.05" units="cm"/>
      <inkml:brushProperty name="height" value="0.05" units="cm"/>
      <inkml:brushProperty name="color" value="#AB008B"/>
    </inkml:brush>
  </inkml:definitions>
  <inkml:trace contextRef="#ctx0" brushRef="#br0">1 1105 1793,'0'0'11819,"18"-8"-10091,-10-34-4,3-59 1,-6-120-1331,-5 102-197,3-491 208,-3 610-402,-1 0 1,1 0-1,0 0 0,0 0 1,0 0-1,0 0 0,0 0 1,-1 0-1,1 0 0,0 1 1,0-1-1,0 0 1,0 0-1,-1 0 0,1 0 1,0 0-1,0 0 0,0 0 1,0 0-1,-1 0 0,1 0 1,0 0-1,0 0 0,0 0 1,0 0-1,-1-1 0,1 1 1,0 0-1,0 0 0,0 0 1,0 0-1,0 0 0,-1 0 1,1 0-1,0 0 0,0 0 1,0-1-1,0 1 0,0 0 1,0 0-1,0 0 0,-1 0 1,1 0-1,0-1 0,0 1 1,0 0-1,0 0 0,0 0 1,0 0-1,0-1 0,0 1 1,0 0-1,0 0 1,0 0-1,0-1 0,-8 15 29,4 15-26,0-1 1,2 0-1,1 1 1,4 40-1,-1 2 5,-2-52-4,1 0 1,1 0 0,1-1 0,0 1 0,7 19 0,-7-30-7,-1 0-1,1 0 1,1-1 0,-1 0 0,1 1-1,1-2 1,-1 1 0,1 0 0,0-1-1,1 0 1,0 0 0,0 0 0,0-1-1,9 6 1,-12-9 4,-1-1-1,1 1 1,0-1-1,0 0 0,0 0 1,0 0-1,0-1 1,-1 1-1,1-1 1,0 1-1,0-1 1,0 0-1,1 0 0,-1-1 1,0 1-1,-1 0 1,1-1-1,0 0 1,0 0-1,0 0 1,0 0-1,0 0 0,-1 0 1,1-1-1,-1 0 1,1 1-1,-1-1 1,1 0-1,-1 0 1,0 0-1,0 0 1,0-1-1,0 1 0,0 0 1,2-6-1,4-7-23,-1 1 0,-1-2 0,0 1 0,-1-1 0,-1 1 0,0-1 0,2-24 1,1-121-224,-6 85 187,0 5 28,-1 69 38,0 13-43,-1 53 128,0 5 70,9 76 0,-5-122-235,1 0 1,1 0 0,1 0 0,1 0 0,1-1 0,1 0 0,14 24 0,17 14-2003,1-10-3505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15.110"/>
    </inkml:context>
    <inkml:brush xml:id="br0">
      <inkml:brushProperty name="width" value="0.05" units="cm"/>
      <inkml:brushProperty name="height" value="0.05" units="cm"/>
      <inkml:brushProperty name="color" value="#AB008B"/>
    </inkml:brush>
  </inkml:definitions>
  <inkml:trace contextRef="#ctx0" brushRef="#br0">178 14 304,'0'0'14257,"-7"-9"-13970,2 5-247,4 6 274,2 9-100,2 7-11,0 0 1,-1 0-1,-1 0 0,-1 0 0,-1 0 0,0 0 0,-2 0 1,0 0-1,-7 23 0,-14 11-704,-3-1 1,-56 81-1,81-129 370,-18 24-4511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15.886"/>
    </inkml:context>
    <inkml:brush xml:id="br0">
      <inkml:brushProperty name="width" value="0.05" units="cm"/>
      <inkml:brushProperty name="height" value="0.05" units="cm"/>
      <inkml:brushProperty name="color" value="#AB008B"/>
    </inkml:brush>
  </inkml:definitions>
  <inkml:trace contextRef="#ctx0" brushRef="#br0">18 58 304,'0'0'9807,"-3"-6"-9407,0 2-338,2 3-44,0-1-1,-1 0 1,1 1 0,0-1 0,0 0-1,1 1 1,-1-1 0,0 0-1,1 0 1,-1 0 0,1 0 0,-1 0-1,1-2 1,4 1 782,1 0 0,-1 0-1,1 1 1,0 0 0,0 0 0,0 0-1,0 1 1,6-2 0,-9 4-769,-1 0 1,1 1-1,0-1 0,0 1 1,-1-1-1,1 1 1,-1-1-1,1 1 0,-1 0 1,0 0-1,0 0 0,0 0 1,0 0-1,0 0 1,1 3-1,12 40 380,-10-32-257,5 28 449,9 83-1,-14-84-397,1 0 0,17 61 0,-21-99-380,1 1 0,-1-1 1,0 0-1,0 0 1,1 0-1,-1 0 1,1 0-1,0 0 0,0-1 1,-1 1-1,1 0 1,3 1-1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16.288"/>
    </inkml:context>
    <inkml:brush xml:id="br0">
      <inkml:brushProperty name="width" value="0.05" units="cm"/>
      <inkml:brushProperty name="height" value="0.05" units="cm"/>
      <inkml:brushProperty name="color" value="#AB008B"/>
    </inkml:brush>
  </inkml:definitions>
  <inkml:trace contextRef="#ctx0" brushRef="#br0">1 216 2753,'0'0'6211,"7"1"-5389,14 1-252,1-1 0,-1-1 1,0-1-1,0 0 0,28-7 0,112-33 1728,-70 16-1582,31-6 105,164-39 707,-205 54-1054,125-9 0,-205 25-501,0 0 0,-1-1 0,1 1 0,0 0 0,-1 0 0,1 0-1,0 0 1,0 0 0,-1 0 0,1 0 0,0 0 0,0 0 0,-1 0 0,1 0-1,0 0 1,-1 0 0,1 1 0,0-1 0,-1 0 0,1 1 0,0-1 0,-1 0-1,1 1 1,0-1 0,-1 1 0,1-1 0,-1 1 0,1-1 0,0 2 0,-15 14-607,-39 15-1392,-1-4-1699,-4-5-1648</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17.112"/>
    </inkml:context>
    <inkml:brush xml:id="br0">
      <inkml:brushProperty name="width" value="0.05" units="cm"/>
      <inkml:brushProperty name="height" value="0.05" units="cm"/>
      <inkml:brushProperty name="color" value="#AB008B"/>
    </inkml:brush>
  </inkml:definitions>
  <inkml:trace contextRef="#ctx0" brushRef="#br0">1 422 11237,'0'0'4605,"10"14"-4333,5 8-180,0 0 1,-2 2-1,0 0 0,-2 0 0,-1 1 0,9 31 1,-6 25 64,-9-47 127,14 53 1,-15-78-245,0-1 1,0 1-1,1 0 0,0-1 0,0 0 0,1 0 1,0 0-1,0-1 0,1 0 0,11 11 0,-16-16-23,0-1 0,0 0 0,1 0 0,-1 0 0,0 0-1,1 0 1,-1 0 0,0 0 0,1 0 0,-1 0 0,1-1 0,0 1-1,-1-1 1,1 1 0,0-1 0,-1 1 0,1-1 0,0 0 0,-1 0-1,1 0 1,0 0 0,3-1 0,-4 1-6,1-1-1,0 0 1,-1-1-1,1 1 1,-1 0-1,0 0 1,1-1-1,-1 1 1,0 0-1,0-1 1,0 1-1,0-1 1,0 0-1,0 1 1,0-1-1,0 0 1,0-2-1,3-9 8,-1-1 0,0 0 0,0 1 0,-1-18 0,43-379-220,-26 255-12,-11 107 143,1-30 169,29 78-120,-3 0 71,17 1-12,1-2 1,-1-2-1,0-2 0,67-16 0,10-20 81,-80 23-38,1 2 0,0 3 0,95-13 0,-143 26-127,0-1 0,0 1 0,0 0 0,0 0 0,0-1-1,0 2 1,0-1 0,0 0 0,0 0 0,0 1 0,0-1 0,0 1 0,0-1 0,0 1 0,-1 0 0,1 0 0,0 0 0,0 0 0,-1 0 0,3 2 0,-2-1-275,-1 1 0,-1 0 0,1 0 0,0 0 0,0-1 0,-1 1-1,0 0 1,0 0 0,1 0 0,-2 0 0,1 4 0,0 7-1164,-3 8-2943,-8-1-1803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07.198"/>
    </inkml:context>
    <inkml:brush xml:id="br0">
      <inkml:brushProperty name="width" value="0.05" units="cm"/>
      <inkml:brushProperty name="height" value="0.05" units="cm"/>
      <inkml:brushProperty name="color" value="#AB008B"/>
    </inkml:brush>
  </inkml:definitions>
  <inkml:trace contextRef="#ctx0" brushRef="#br0">0 414 12294,'0'0'2993,"36"-22"-2171,117-71-363,-139 84-449,0 0 0,-1-1 0,0-1 0,0 0 0,-2 0 0,1-1 0,-1-1 0,11-16 0,-18 21-43,0 1 1,-1-1 0,0 0-1,0 0 1,-1 0 0,0 0-1,0 0 1,-1 0 0,0-1-1,-1 1 1,1-1 0,-2 1-1,1 0 1,-3-12 0,3 18 54,-1-1 1,0 1 0,0-1 0,0 1 0,0 0-1,0-1 1,0 1 0,-1 0 0,1 0-1,-1 0 1,1 0 0,-1 0 0,0 0-1,0 0 1,0 0 0,0 1 0,0-1-1,0 1 1,0-1 0,-1 1 0,1 0 0,0 0-1,-1 0 1,1 0 0,-1 1 0,-4-2-1,1 1 96,0 0 0,0 1 0,0-1-1,1 1 1,-1 1 0,0-1 0,0 1-1,0 0 1,0 0 0,1 0 0,-10 4-1,6 0-40,1 0-1,0 1 1,0 0-1,0 0 0,0 0 1,1 1-1,0 0 0,1 1 1,0-1-1,-8 13 1,-2 5 94,1 2 1,-14 32 0,18-31-150,1 0 0,1 1 0,2 0 0,1 0 0,1 1 0,2-1 0,-1 47 0,4-69-56,0 1 0,1-1 0,-1 0 0,1 1 0,1-1 0,-1 1 0,1-1 0,1 0 0,-1 0 0,6 9 0,-6-12-51,1-1-1,0 1 1,0 0 0,0-1-1,1 0 1,-1 0 0,1 0-1,0 0 1,0-1-1,0 1 1,0-1 0,0 0-1,0 0 1,1 0 0,-1-1-1,10 3 1,0-2-900,1 1 0,-1-2 0,1 0 1,0-1-1,0 0 0,27-5 0,27-16-5610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17.647"/>
    </inkml:context>
    <inkml:brush xml:id="br0">
      <inkml:brushProperty name="width" value="0.05" units="cm"/>
      <inkml:brushProperty name="height" value="0.05" units="cm"/>
      <inkml:brushProperty name="color" value="#AB008B"/>
    </inkml:brush>
  </inkml:definitions>
  <inkml:trace contextRef="#ctx0" brushRef="#br0">1 43 656,'0'0'9295,"23"-6"-8521,116-28 821,-138 34-1523,0-1 0,0 1 0,0 0 0,0-1 0,1 1 0,-1 0 0,0 0 0,0 0 0,0-1 1,0 1-1,1 0 0,-1 1 0,0-1 0,0 0 0,0 0 0,0 0 0,0 1 0,0-1 0,1 1 0,-1-1 0,0 1 0,0-1 0,0 1 0,0 0 0,-1-1 0,1 1 0,0 0 0,0 0 0,1 1 0,-1 1-40,0 0 0,-1 0 0,1 0 0,-1 1 0,1-1 1,-1 0-1,0 0 0,0 1 0,-1 2 0,0 13-75,1-9 63,0-1 1,0 1-1,-1-1 1,-1 0-1,0 0 1,0 1 0,-1-1-1,0 0 1,0-1-1,-1 1 1,0-1-1,0 1 1,-1-1-1,0-1 1,-1 1-1,0-1 1,0 0 0,0 0-1,-14 11 1,20-18 5,-1 0 1,1 0-1,0 1 1,0-1-1,0 0 1,0 0-1,0 0 1,0 1-1,0-1 1,0 0-1,0 0 1,0 1-1,0-1 1,0 0-1,0 0 1,0 0-1,0 1 1,0-1-1,0 0 1,0 0-1,0 0 1,1 1 0,-1-1-1,0 0 1,0 0-1,0 0 1,0 1-1,0-1 1,0 0-1,1 0 1,-1 0-1,0 0 1,0 1-1,0-1 1,0 0-1,1 0 1,-1 0-1,0 0 1,0 0-1,0 0 1,1 0-1,-1 0 1,0 0-1,0 0 1,1 0-1,-1 0 1,0 0-1,0 0 1,0 0 0,1 0-1,-1 0 1,0 0-1,0 0 1,0 0-1,1 0 1,-1 0-1,0 0 1,0 0-1,1 0 1,30 2 283,38-7-275,-27-7 155,49-20 0,-58 18-853,1 3 0,0 0 0,38-5-1,-65 14-2788</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18.025"/>
    </inkml:context>
    <inkml:brush xml:id="br0">
      <inkml:brushProperty name="width" value="0.05" units="cm"/>
      <inkml:brushProperty name="height" value="0.05" units="cm"/>
      <inkml:brushProperty name="color" value="#AB008B"/>
    </inkml:brush>
  </inkml:definitions>
  <inkml:trace contextRef="#ctx0" brushRef="#br0">1 0 1473,'0'0'12512,"0"10"-11178,21 130 566,-18-122-1670,0-1 1,10 33-1,2 8-1706,-11-19-3966</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18.396"/>
    </inkml:context>
    <inkml:brush xml:id="br0">
      <inkml:brushProperty name="width" value="0.05" units="cm"/>
      <inkml:brushProperty name="height" value="0.05" units="cm"/>
      <inkml:brushProperty name="color" value="#AB008B"/>
    </inkml:brush>
  </inkml:definitions>
  <inkml:trace contextRef="#ctx0" brushRef="#br0">87 1 1377,'0'0'9695,"-4"20"-9162,2-9-423,-4 15 408,1 1 0,2 0 0,0 0 0,2 34 0,20 28 1300,-7-38-1133,13 20-446,-13-40-676,-12-31 326,0 1-1,0 0 0,0-1 1,0 1-1,0-1 0,0 1 1,0-1-1,0 1 1,-1 0-1,1-1 0,0 1 1,0-1-1,-1 1 0,1-1 1,0 1-1,-1-1 0,1 0 1,0 1-1,-1-1 1,1 1-1,-1-1 0,1 0 1,-1 1-1,1-1 0,0 0 1,-1 1-1,0-1 0,1 0 1,-1 0-1,1 0 1,-1 1-1,1-1 0,-1 0 1,1 0-1,-1 0 0,0 0 1,1 0-1,-1 0 0,1 0 1,-1 0-1,1 0 1,-1 0-1,0-1 0,-37 1 516,28 0-965,-19-1-682,-8-4-2172</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18.756"/>
    </inkml:context>
    <inkml:brush xml:id="br0">
      <inkml:brushProperty name="width" value="0.05" units="cm"/>
      <inkml:brushProperty name="height" value="0.05" units="cm"/>
      <inkml:brushProperty name="color" value="#AB008B"/>
    </inkml:brush>
  </inkml:definitions>
  <inkml:trace contextRef="#ctx0" brushRef="#br0">1 100 7075,'0'0'7972,"228"-43"-7588,-148 30 0,-8 1-384,-2-1-832,-8-5-4515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19.428"/>
    </inkml:context>
    <inkml:brush xml:id="br0">
      <inkml:brushProperty name="width" value="0.05" units="cm"/>
      <inkml:brushProperty name="height" value="0.05" units="cm"/>
      <inkml:brushProperty name="color" value="#AB008B"/>
    </inkml:brush>
  </inkml:definitions>
  <inkml:trace contextRef="#ctx0" brushRef="#br0">198 180 528,'0'0'9359,"-1"17"-7955,-4 55-764,5-65-514,0 0-1,0 1 1,1-1 0,0 0 0,0 0-1,1 0 1,0 0 0,0 0 0,1-1 0,-1 1-1,7 10 1,-5-11 14,-1 0-1,-1 0 1,1 0-1,-1 1 1,0-1-1,0 1 1,1 9-1,-3 111 1152,-22-127-346,-6 1-661,10-1-224,1 1 1,0-2-1,-34-5 1,46 5-23,1 0 1,0 0-1,0 0 1,0-1-1,0 0 0,1 1 1,-1-1-1,0-1 1,1 1-1,-1 0 0,1-1 1,0 0-1,0 0 1,0 0-1,0 0 1,0 0-1,1-1 0,0 1 1,-1-1-1,1 1 1,-3-8-1,3 0-27,0 0 1,0-1-1,1 1 1,1-1-1,0 1 0,2-18 1,-1-6-177,0 30 169,0 1 1,0-1-1,1 0 1,-1 1-1,1-1 1,0 1-1,0 0 1,1 0 0,-1 0-1,1 0 1,0 0-1,0 0 1,0 1-1,0-1 1,1 1-1,6-5 1,5-4 37,1 0 0,30-16-1,-2 8 63,1 2 0,1 1 0,1 3 0,53-9 0,-20 4 27,57-18 395,180-38 987,-314 74-1506,-1 1 1,1-1 0,-1 1 0,1 0 0,0 0 0,-1 0 0,1 0 0,-1 0-1,1 1 1,-1-1 0,4 2 0,-6-2-25,1 0 0,-1 1 0,0-1-1,1 0 1,-1 0 0,0 1 0,1-1 0,-1 0 0,0 1 0,0-1-1,0 0 1,1 1 0,-1-1 0,0 0 0,0 1 0,0-1 0,0 0 0,1 1-1,-1-1 1,0 1 0,0-1 0,0 0 0,0 1 0,0-1 0,0 1-1,0-1 1,0 0 0,0 1 0,0-1 0,-1 1 0,1-1 0,0 0-1,0 1 1,0-1 0,0 0 0,-1 1 0,1-1 0,0 1 0,-3 2-306,1 0 1,-1-1 0,1 1 0,-1-1 0,0 1-1,0-1 1,0 0 0,0 0 0,0 0-1,0 0 1,-1-1 0,1 1 0,-7 1 0,-46 5-10153</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25.049"/>
    </inkml:context>
    <inkml:brush xml:id="br0">
      <inkml:brushProperty name="width" value="0.05" units="cm"/>
      <inkml:brushProperty name="height" value="0.05" units="cm"/>
      <inkml:brushProperty name="color" value="#AB008B"/>
    </inkml:brush>
  </inkml:definitions>
  <inkml:trace contextRef="#ctx0" brushRef="#br0">1 0 16,'0'0'192</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25.473"/>
    </inkml:context>
    <inkml:brush xml:id="br0">
      <inkml:brushProperty name="width" value="0.05" units="cm"/>
      <inkml:brushProperty name="height" value="0.05" units="cm"/>
      <inkml:brushProperty name="color" value="#AB008B"/>
    </inkml:brush>
  </inkml:definitions>
  <inkml:trace contextRef="#ctx0" brushRef="#br0">312 168 16,'34'-140'1022,"-27"112"6258,-9 36-6853,0 0-1,0-1 1,-1 1-1,0-1 0,-1 1 1,0-1-1,0 0 0,0 0 1,-1-1-1,-6 7 1,-2 6 378,-62 88 1121,35-54-1370,2 2 0,3 2 0,2 1 0,-26 64 0,56-105-427,-1-5-1658,-4-10-3730,7-14-679</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25.848"/>
    </inkml:context>
    <inkml:brush xml:id="br0">
      <inkml:brushProperty name="width" value="0.05" units="cm"/>
      <inkml:brushProperty name="height" value="0.05" units="cm"/>
      <inkml:brushProperty name="color" value="#AB008B"/>
    </inkml:brush>
  </inkml:definitions>
  <inkml:trace contextRef="#ctx0" brushRef="#br0">0 0 656,'0'0'11253,"5"0"-10442,-1 1-683,1 0-1,-1-1 0,1 1 0,-1 1 1,0-1-1,0 1 0,0-1 0,0 1 1,0 0-1,0 1 0,0-1 0,-1 1 1,1-1-1,-1 1 0,0 0 0,0 0 1,5 7-1,7 9 505,-1 1 0,14 26 0,-4-7 21,64 78 207,-56-77-1007,51 81 0,-75-145-6721,-5-16-196</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26.341"/>
    </inkml:context>
    <inkml:brush xml:id="br0">
      <inkml:brushProperty name="width" value="0.05" units="cm"/>
      <inkml:brushProperty name="height" value="0.05" units="cm"/>
      <inkml:brushProperty name="color" value="#AB008B"/>
    </inkml:brush>
  </inkml:definitions>
  <inkml:trace contextRef="#ctx0" brushRef="#br0">2 65 3394,'0'0'11365,"-1"3"-9657,13 0-1698,2-4 56,1-2 0,-1 1 0,0-2 0,0 0 0,0-1 0,0 0 0,14-8 0,-7 3 260,1 2-1,27-8 1,-48 17-373,0-1 0,-1 0 0,1 1 1,-1-1-1,1 1 0,0-1 1,-1 1-1,1-1 0,-1 1 1,1-1-1,-1 1 0,0-1 1,1 1-1,-1 0 0,0-1 0,1 1 1,-1 0-1,0-1 0,0 1 1,1 0-1,-1 0 0,0-1 1,0 1-1,0 0 0,0-1 1,0 1-1,0 0 0,0 0 0,0-1 1,-1 2-1,1 0-500,1 0 0,-1 0 0,-1 1-1,1-1 1,0 0 0,0 0 0,-1 0 0,1 0-1,-1 0 1,0 0 0,0 0 0,1-1 0,-2 3-1,-13 8-5796</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26.714"/>
    </inkml:context>
    <inkml:brush xml:id="br0">
      <inkml:brushProperty name="width" value="0.05" units="cm"/>
      <inkml:brushProperty name="height" value="0.05" units="cm"/>
      <inkml:brushProperty name="color" value="#AB008B"/>
    </inkml:brush>
  </inkml:definitions>
  <inkml:trace contextRef="#ctx0" brushRef="#br0">1 57 2273,'0'0'12134,"200"-31"-11718,-165 18-96,-7 7-128,-11 0-64,-7 6-128,-3 0-32,4 0-544,-1 0-1857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07.572"/>
    </inkml:context>
    <inkml:brush xml:id="br0">
      <inkml:brushProperty name="width" value="0.05" units="cm"/>
      <inkml:brushProperty name="height" value="0.05" units="cm"/>
      <inkml:brushProperty name="color" value="#AB008B"/>
    </inkml:brush>
  </inkml:definitions>
  <inkml:trace contextRef="#ctx0" brushRef="#br0">1 14 5635,'0'0'8227,"0"31"-6151,2 107-1468,-1-124-506,0-1 0,1 0 0,0 1 0,1-1 0,1 0 0,0-1 0,1 1 0,0-1-1,1 0 1,1 0 0,0 0 0,0-1 0,1 0 0,0-1 0,1 1 0,0-2 0,1 1 0,0-1 0,18 12 0,-24-17-148,1 0 1,0-1-1,0 1 1,0-1 0,0 0-1,0-1 1,0 1 0,1-1-1,0 0 1,-1-1 0,1 1-1,0-1 1,0 0 0,0 0-1,6-1 1,-11 0 26,0-1 0,0 1 0,0-1-1,0 1 1,0-1 0,0 0 0,0 0 0,0 1 0,-1-1 0,1 0 0,0 0 0,0 0-1,-1 0 1,1 0 0,-1 0 0,1 0 0,-1 0 0,1 0 0,-1 0 0,1 0 0,-1 0-1,0 0 1,0 0 0,0-1 0,0 1 0,0 0 0,0-2 0,2-43 6,-2 31-5,1-309 616,-1 322-598,0 0 0,0-1 0,1 1 0,-1 0 0,1-1 0,-1 1 0,1 0 1,0 0-1,0 0 0,0 0 0,0 0 0,0 0 0,1 0 0,-1 0 0,1 0 0,-1 1 0,1-1 0,0 0 1,-1 1-1,1-1 0,0 1 0,0 0 0,0 0 0,0 0 0,0 0 0,0 0 0,0 0 0,1 0 0,-1 1 1,0-1-1,0 1 0,1-1 0,-1 1 0,0 0 0,1 0 0,-1 0 0,0 0 0,1 1 0,-1-1 0,0 1 1,0-1-1,1 1 0,-1 0 0,0 0 0,0 0 0,0 0 0,0 0 0,0 0 0,0 0 0,0 1 0,0-1 1,-1 1-1,1-1 0,-1 1 0,1 0 0,-1 0 0,1 0 0,0 2 0,24 41 48,-16-26-48,1-1-1,23 31 1,-30-45-91,0 0-1,0 1 0,1-1 0,-1-1 1,1 1-1,0-1 0,0 1 1,0-1-1,0-1 0,0 1 0,1-1 1,-1 0-1,1 0 0,10 2 1,-7-3-472,-1 1 0,1-2 0,0 1 1,-1-1-1,1 0 0,0-1 0,-1 0 0,1-1 1,0 1-1,-1-1 0,0-1 0,1 0 1,-1 0-1,0-1 0,-1 0 0,10-6 1,30-36-6439</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27.703"/>
    </inkml:context>
    <inkml:brush xml:id="br0">
      <inkml:brushProperty name="width" value="0.05" units="cm"/>
      <inkml:brushProperty name="height" value="0.05" units="cm"/>
      <inkml:brushProperty name="color" value="#AB008B"/>
    </inkml:brush>
  </inkml:definitions>
  <inkml:trace contextRef="#ctx0" brushRef="#br0">4 1207 5282,'0'0'11814,"-4"-17"-11606,23-367 387,-9 226-694,0 21-298,55-265-1,-62 391 390,1-6 10,0-1 0,1 2 0,13-30 0,-17 45 41,-1 4 90,-3 36 52,-1-1 0,-15 65 0,10-61-11,-8 84-1,16-102-117,0-9-46,0 0 0,1 0 0,1 0 0,0-1 0,4 18 1,-5-29-7,1 0 1,0-1 0,0 1-1,0 0 1,0 0 0,1-1-1,-1 1 1,1-1 0,-1 1 0,1-1-1,0 0 1,0 0 0,0 1-1,0-1 1,1-1 0,-1 1-1,0 0 1,1 0 0,-1-1-1,1 0 1,0 1 0,-1-1 0,1 0-1,0 0 1,0-1 0,0 1-1,0 0 1,-1-1 0,1 0-1,0 0 1,4 0 0,-3 1 9,0-1 0,0 0 0,0 0 1,0 0-1,0 0 0,0-1 0,0 1 1,0-1-1,0 0 0,0 0 0,-1 0 0,1-1 1,0 0-1,-1 1 0,1-1 0,-1 0 1,1-1-1,-1 1 0,0-1 0,0 1 1,0-1-1,-1 0 0,1 0 0,-1 0 0,1 0 1,-1-1-1,0 1 0,0-1 0,0 1 1,-1-1-1,1 0 0,1-7 0,12-32-24,15-76-1,-25 89-5,2 0 0,1 1 0,1-1 0,2 2 0,28-54 0,-39 82 15,0 0-1,0 1 1,0-1-1,0 0 1,0 0 0,0 0-1,0 0 1,0 1-1,0-1 1,0 0 0,0 0-1,1 0 1,-1 0-1,0 0 1,0 0 0,0 1-1,0-1 1,0 0-1,0 0 1,1 0 0,-1 0-1,0 0 1,0 0-1,0 0 1,0 0 0,0 0-1,1 0 1,-1 0-1,0 0 1,0 0 0,0 0-1,0 0 1,1 0-1,-1 0 1,0 0 0,0 0-1,0 0 1,0 0-1,1 0 1,-1 0 0,0 0-1,0 0 1,0 0-1,0 0 1,0 0 0,1 0-1,-1 0 1,0-1-1,0 1 1,0 0 0,0 0-1,0 0 1,0 0-1,1 0 1,-1 0 0,0-1-1,0 1 1,0 0-1,0 28 27,-6 34 182,3-46-139,1-1 0,0 0 0,1 1-1,1-1 1,0 1 0,2-1-1,-1 0 1,8 28 0,-7-37-66,0 0 0,0-1 1,1 0-1,0 1 0,0-1 0,0 0 0,0 0 1,1-1-1,0 1 0,0-1 0,0 0 0,0 0 1,1 0-1,0 0 0,-1-1 0,1 0 0,1 0 1,-1 0-1,0 0 0,1-1 0,-1 0 0,1 0 1,0-1-1,0 1 0,11 0 0,21 0-141,50-2-1,-36-1-354,-47 1 333,-2 1-135,-1-1 0,1 0 0,-1 0 0,1 0 0,0-1 0,-1 1 1,1-1-1,-1 1 0,0-1 0,1 0 0,-1 0 0,3-1 0,6-7-4933</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28.137"/>
    </inkml:context>
    <inkml:brush xml:id="br0">
      <inkml:brushProperty name="width" value="0.05" units="cm"/>
      <inkml:brushProperty name="height" value="0.05" units="cm"/>
      <inkml:brushProperty name="color" value="#AB008B"/>
    </inkml:brush>
  </inkml:definitions>
  <inkml:trace contextRef="#ctx0" brushRef="#br0">4 28 304,'0'0'10954,"0"1"-10899,-1-1-1,1 1 0,0-1 0,-1 1 0,1-1 0,0 1 0,0-1 0,-1 1 1,1-1-1,0 1 0,0-1 0,0 1 0,0 0 0,0-1 0,0 1 0,0-1 1,0 1-1,0 0 0,0-1 0,0 1 0,0-1 0,0 1 0,0-1 0,0 1 0,1 0 1,-1-1-1,1 1 0,1 1 33,1-1 0,1 0 0,-1 0 1,0 0-1,0-1 0,0 1 0,0-1 1,1 0-1,-1 0 0,0 0 0,0 0 0,4-1 1,4 1 160,1 0-25,43 1 439,1-2 0,-1-3 0,96-18-1,-75 9-814,-44 12-2586,-22-1-1353,-2-6-2556</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28.556"/>
    </inkml:context>
    <inkml:brush xml:id="br0">
      <inkml:brushProperty name="width" value="0.05" units="cm"/>
      <inkml:brushProperty name="height" value="0.05" units="cm"/>
      <inkml:brushProperty name="color" value="#AB008B"/>
    </inkml:brush>
  </inkml:definitions>
  <inkml:trace contextRef="#ctx0" brushRef="#br0">11 4 368,'0'0'12641,"-1"0"-12584,1 0 1,0-1 0,0 1-1,0 0 1,0 0-1,-1-1 1,1 1 0,0 0-1,0 0 1,-1 0 0,1-1-1,0 1 1,-1 0-1,1 0 1,0 0 0,-1 0-1,1 0 1,0-1 0,0 1-1,-1 0 1,1 0-1,0 0 1,-1 0 0,1 0-1,0 0 1,-1 0 0,1 0-1,0 0 1,-1 0-1,1 1 1,0-1 0,-1 0-1,1 0 1,-1 0 0,12 294 6012,-6-238-5718,3 0 1,3-1 0,21 67-1,-16-81-390,2 0 0,2-2 1,32 49-1,-2-5-3951,-34-49-2916</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30.409"/>
    </inkml:context>
    <inkml:brush xml:id="br0">
      <inkml:brushProperty name="width" value="0.05" units="cm"/>
      <inkml:brushProperty name="height" value="0.05" units="cm"/>
      <inkml:brushProperty name="color" value="#AB008B"/>
    </inkml:brush>
  </inkml:definitions>
  <inkml:trace contextRef="#ctx0" brushRef="#br0">184 13 16,'0'0'7491,"6"-2"-6599,17-6 276,-17 5 753,-7 12-1639,0 0 0,0 0 0,-1-1-1,0 1 1,0 0 0,-1-1 0,0 0 0,-7 14 0,-44 64 845,15-26-549,30-45-525,-8 14 106,1 0 0,2 0-1,-19 53 1,30-71-117,1 0-1,-1 1 1,2-1 0,-1 14-1,2-24-34,1 0-1,-1 0 0,1 0 1,-1 0-1,1 0 0,0 0 1,-1 0-1,1-1 0,0 1 1,0 0-1,0 0 0,-1-1 1,1 1-1,0 0 0,0-1 1,0 1-1,0-1 0,0 1 1,0-1-1,0 0 0,0 1 0,0-1 1,1 0-1,-1 0 0,0 0 1,0 0-1,0 0 0,0 0 1,2 0-1,44 1 132,-36-1-92,318-14 301,-164 12-267,-164 2 37,-18-6-10746</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30.813"/>
    </inkml:context>
    <inkml:brush xml:id="br0">
      <inkml:brushProperty name="width" value="0.05" units="cm"/>
      <inkml:brushProperty name="height" value="0.05" units="cm"/>
      <inkml:brushProperty name="color" value="#AB008B"/>
    </inkml:brush>
  </inkml:definitions>
  <inkml:trace contextRef="#ctx0" brushRef="#br0">0 0 240,'0'0'11189,"0"60"-9140,0-45-512,0 1-513,14 5 33,24 7-225,11 7-416,2 8 65,1 13-289,0 13-192,4 15-192,6 9-833,10-3-2945</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45.732"/>
    </inkml:context>
    <inkml:brush xml:id="br0">
      <inkml:brushProperty name="width" value="0.05" units="cm"/>
      <inkml:brushProperty name="height" value="0.05" units="cm"/>
      <inkml:brushProperty name="color" value="#AB008B"/>
    </inkml:brush>
  </inkml:definitions>
  <inkml:trace contextRef="#ctx0" brushRef="#br0">1 81 16,'0'0'7668,"0"-6"-7023,0-68 4920,2 79-5293,15 31 245,-2 0 0,-2 1 0,-1 1 0,-2 0 0,-2 0 0,-1 1 0,2 73 0,-9-45-896,19-96-2631,-2-13-1402,-8-4-1863</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46.137"/>
    </inkml:context>
    <inkml:brush xml:id="br0">
      <inkml:brushProperty name="width" value="0.05" units="cm"/>
      <inkml:brushProperty name="height" value="0.05" units="cm"/>
      <inkml:brushProperty name="color" value="#AB008B"/>
    </inkml:brush>
  </inkml:definitions>
  <inkml:trace contextRef="#ctx0" brushRef="#br0">0 215 16,'0'0'7603,"26"11"-6002,-15-6-1408,2 1-45,0 0 0,1-1 0,0 0 1,0-1-1,0 0 0,0-2 0,1 0 0,-1 0 1,1-1-1,-1-1 0,1 0 0,-1-1 1,25-5-1,314-109 728,-230 70-255,194-45 0,-291 85-594,1 2 0,49 1-1,-76 2-62,0 0-1,1 1 0,-1-1 0,0 0 1,0 1-1,1-1 0,-1 1 1,0-1-1,0 0 0,1 1 0,-1-1 1,0 1-1,0-1 0,0 1 1,0-1-1,0 1 0,0-1 0,0 1 1,0-1-1,0 1 0,0-1 1,0 1-1,0-1 0,0 0 0,0 1 1,0-1-1,0 1 0,-1-1 1,1 1-1,0-1 0,0 1 0,0-1 1,-1 0-1,1 1 0,-11 19-412,1-12-52,-1-1-1,-1 0 0,1-1 1,-14 5-1,-19 8-2859</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46.931"/>
    </inkml:context>
    <inkml:brush xml:id="br0">
      <inkml:brushProperty name="width" value="0.05" units="cm"/>
      <inkml:brushProperty name="height" value="0.05" units="cm"/>
      <inkml:brushProperty name="color" value="#AB008B"/>
    </inkml:brush>
  </inkml:definitions>
  <inkml:trace contextRef="#ctx0" brushRef="#br0">1 595 6179,'0'0'5208,"0"6"-4584,0 6-403,2-1 1,0 1-1,0-1 1,1 0-1,0 0 0,1 0 1,0 0-1,1-1 1,0 0-1,0 0 1,1 0-1,1 0 0,8 9 1,11 15 33,2-1 0,2-2 1,0-1-1,2-1 0,62 42 0,-94-70-234,1 0-1,0-1 1,0 1 0,-1 0-1,1-1 1,0 1-1,0-1 1,0 1-1,-1-1 1,1 0 0,0 1-1,0-1 1,0 0-1,0 1 1,0-1-1,0 0 1,0 0 0,0 0-1,0 0 1,0 0-1,0 0 1,0 0-1,-1 0 1,3-1 0,0-20 576,-4 8-764,3-153 155,-14-303-489,1 253-128,11 215 506,0 2-21,-1-1 145,1 1-1,-1-1 0,0 1 1,1-1-1,-1 1 1,1-1-1,-1 1 0,1-1 1,0 1-1,-1-1 0,1 1 1,0 0-1,-1-1 0,1 1 1,0 0-1,0-1 0,-1 1 1,1 0-1,0-1 1,0 1-1,0 0 0,0 0 1,0-1-1,0 1 0,0 0 1,0-1-1,0 1 0,0 0 1,0 0-1,1-1 0,-1 1 1,0 0-1,1-1 1,-1 1-1,0 0 0,1-1 1,-1 1-1,0-1 0,1 1 1,-1-1-1,1 1 0,-1-1 1,2 1-1,2 2 23,1 0 0,0 0-1,0-1 1,0 0 0,0 0 0,0 0 0,0-1-1,0 0 1,1 0 0,8 1 0,63-1 56,-49-2-57,18 2-8,0-3 0,0-2 0,-1-2 0,85-21 0,-10-12-15,-48 15 87,133-28-1,-135 47-239,-70 5 143,0 0 0,1 0 0,-1 0 0,0 0 0,0 0 0,0 0 0,1 0 0,-1 0 0,0 0 0,0 0 0,0 0 0,0 0 0,1 1 0,-1-1 0,0 0 0,0 0 0,0 0 0,0 0 0,0 0 0,1 1 0,-1-1 0,0 0 0,0 0 0,0 0 0,0 0 0,0 1 0,0-1 0,0 0 0,0 0 0,0 0 0,0 1 0,0-1 0,0 0 0,0 0 1,0 0-1,0 0 0,0 1 0,0-1 0,0 0 0,0 0 0,0 0 0,0 1 0,0-1 0,0 0 0,0 0 0,0 2-82,-1 3-217,0 1 0,0-1-1,-1 0 1,0-1 0,1 1 0,-2 0 0,1 0-1,0-1 1,-1 1 0,0-1 0,0 0 0,0 0-1,0 0 1,-1 0 0,0-1 0,0 1 0,0-1-1,0 0 1,0 0 0,0-1 0,-8 4 0,-19 11-4642</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47.508"/>
    </inkml:context>
    <inkml:brush xml:id="br0">
      <inkml:brushProperty name="width" value="0.05" units="cm"/>
      <inkml:brushProperty name="height" value="0.05" units="cm"/>
      <inkml:brushProperty name="color" value="#AB008B"/>
    </inkml:brush>
  </inkml:definitions>
  <inkml:trace contextRef="#ctx0" brushRef="#br0">1 47 368,'0'0'8900,"11"1"-8158,-1-1-585,1 2-50,-1-2 0,1 0 0,-1 0 0,1-1 0,-1 0 0,1 0 0,-1-1 0,16-6 0,-13 2 192,1 0-1,0 1 0,0 0 0,0 1 0,1 1 0,-1 0 0,23-1 1,-36 4-309,-1 0 0,1 0 1,-1 1-1,1-1 1,0 0-1,-1 1 1,1-1-1,-1 0 1,1 1-1,-1-1 1,0 1-1,1-1 1,-1 1-1,1-1 1,-1 1-1,0-1 1,1 1-1,-1 0 0,0-1 1,0 1-1,1-1 1,-1 1-1,0 0 1,0-1-1,0 1 1,0-1-1,0 1 1,0 0-1,0 1 1,1 26-55,-2-20 51,2 16-12,0-15 12,-1 0-1,1 0 1,-1 1-1,-1-1 1,0 0-1,0 0 1,-1 0-1,0 1 1,-1-2-1,0 1 1,0 0-1,-1-1 1,-7 13-1,2-9 32,-1-1-1,-1 0 0,0-1 0,0 0 1,-1 0-1,0-2 0,-17 11 1,0-4 208,0-2 0,-41 14 0,62-22 738,14-2-410,35 1-277,61-5-264,-74-4 27,1 0 0,48-17 0,-54 14-101,0 1 1,1 1-1,0 1 0,0 1 0,28-1 0,59 4-7350,-84-4 3313</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47.847"/>
    </inkml:context>
    <inkml:brush xml:id="br0">
      <inkml:brushProperty name="width" value="0.05" units="cm"/>
      <inkml:brushProperty name="height" value="0.05" units="cm"/>
      <inkml:brushProperty name="color" value="#AB008B"/>
    </inkml:brush>
  </inkml:definitions>
  <inkml:trace contextRef="#ctx0" brushRef="#br0">0 1 400,'0'0'11493,"0"24"-10260,0 182 1029,2-195-2330,-1 0 0,2-1-1,-1 1 1,2-1-1,-1 0 1,1 0 0,1 0-1,0 0 1,0-1-1,9 12 1,-13-21-262,0 1-1,0 0 1,0 0-1,0 0 1,0-1 0,1 1-1,-1 0 1,0-1-1,0 1 1,0-1 0,1 0-1,-1 1 1,0-1 0,1 0-1,-1 0 1,0 0-1,1 0 1,-1 0 0,0 0-1,2 0 1,1 0-1571,4 0-3880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08.055"/>
    </inkml:context>
    <inkml:brush xml:id="br0">
      <inkml:brushProperty name="width" value="0.05" units="cm"/>
      <inkml:brushProperty name="height" value="0.05" units="cm"/>
      <inkml:brushProperty name="color" value="#AB008B"/>
    </inkml:brush>
  </inkml:definitions>
  <inkml:trace contextRef="#ctx0" brushRef="#br0">92 1 8804,'0'0'8094,"-15"34"-7779,-45 112 432,56-139-706,2 1-1,-1 0 0,1 0 0,0 0 1,1 0-1,0 0 0,0 1 0,1-1 1,0 0-1,0 0 0,1 1 1,0-1-1,1 0 0,-1 0 0,2 0 1,-1 0-1,5 9 0,-5-13-73,1 0-1,0 0 1,0 0-1,0 0 0,1 0 1,-1-1-1,1 0 1,0 1-1,0-1 1,0-1-1,0 1 1,1-1-1,-1 1 1,1-1-1,-1 0 1,1-1-1,0 1 0,0-1 1,0 0-1,-1 0 1,1-1-1,0 1 1,7-1-1,0 0-37,0-1-1,0 0 1,0-1-1,0 0 1,0 0-1,0-2 1,-1 1-1,1-1 1,17-10-1,6 4 110,-34 10-27,0 0 0,0 0 0,0 0 0,0 0 0,-1 0-1,1 0 1,0 0 0,0 0 0,0 1 0,0-1-1,0 0 1,-1 1 0,1-1 0,0 1 0,0-1 0,0 1-1,-1-1 1,1 1 0,0 0 0,-1-1 0,1 2 0,1 2 40,0 1 0,0 0 0,-1-1 0,0 1 0,0 0 0,0 0 1,-1 0-1,1 0 0,-1 7 0,0-9-44,1 9 31,-1 1-1,0 0 0,-1 0 1,0 0-1,-5 18 1,4-24-26,-1-1 1,1 0 0,-1 0-1,0-1 1,0 1 0,-1-1 0,0 1-1,1-1 1,-2 0 0,1-1-1,-1 1 1,-8 6 0,6-6 31,1 0 0,0 0 0,-1 0 0,0-1 0,0-1 0,0 1 1,-1-1-1,1 0 0,-1-1 0,0 1 0,1-2 0,-1 1 0,0-1 0,-15 0 0,22-1-40,0-1 0,0 1 0,0-1 0,0 0 0,0 1 0,0-1 0,0 0 0,1 0 0,-1 0 0,0 0 0,1 0 0,-1 0 0,0 0 0,1 0 0,-1 0 0,1 0 0,0 0 0,-1 0 0,1 0 0,0 0 0,0 0 0,-1 0 1,1 0-1,0-1 0,0 1 0,0 0 0,0 0 0,1 0 0,-1 0 0,1-2 0,6-42-113,4 23 73,1 0 0,1 1 0,1 0 0,27-31 0,-7 9-2,-21 26 14,5-9-23,1 2-1,1 0 1,33-29-1,-51 52 44,-1-1-1,0 1 1,1 0-1,-1-1 1,1 1-1,0 0 1,-1 0-1,1 0 1,0 0-1,0 1 1,-1-1-1,1 0 1,0 1-1,0-1 1,0 1-1,0 0 1,0 0-1,0-1 1,0 1-1,0 0 1,0 1-1,0-1 1,-1 0-1,1 1 1,0-1-1,0 1 1,0-1-1,0 1 1,0 0-1,-1 0 1,1 0-1,0 0 1,-1 0-1,1 0 1,-1 0-1,1 0 1,-1 1-1,1-1 1,-1 1-1,0-1 1,0 1-1,0-1 1,1 3-1,6 9-46,-1-1-1,-1 2 1,0-1-1,6 25 1,-5-18 31,18 45-106,-12-34-125,-1 0 0,-1 1 0,-2 0 0,-1 0 0,7 65 0,-15-97 154,0 1 1,0-1 0,0 0-1,0 1 1,0-1 0,0 1-1,0-1 1,0 0 0,0 1-1,-1-1 1,1 1 0,0-1-1,0 0 1,0 1 0,0-1-1,-1 0 1,1 1 0,0-1-1,-1 0 1,1 1 0,0-1-1,0 0 1,-1 0 0,1 1 0,0-1-1,-1 0 1,1 0 0,-1 0-1,1 1 1,0-1 0,-1 0-1,1 0 1,0 0 0,-1 0-1,1 0 1,-1 0 0,1 0-1,-1 0 1,1 0 0,0 0-1,-1 0 1,1 0 0,-1 0-1,1 0 1,-1 0 0,-18-9-2789,-15-33-3950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48.235"/>
    </inkml:context>
    <inkml:brush xml:id="br0">
      <inkml:brushProperty name="width" value="0.05" units="cm"/>
      <inkml:brushProperty name="height" value="0.05" units="cm"/>
      <inkml:brushProperty name="color" value="#AB008B"/>
    </inkml:brush>
  </inkml:definitions>
  <inkml:trace contextRef="#ctx0" brushRef="#br0">28 1 816,'0'0'9466,"-5"26"-7993,1-4-1141,-2 5-134,1 0 0,1-1 0,2 1 0,0 1 0,4 34 0,1-47-163,1 0 0,0 0-1,1 0 1,1 0-1,8 14 1,-8-18-413,0 1 0,-1 0-1,0 0 1,-1 0 0,-1 1 0,0-1 0,0 1-1,0 16 1,-17-28-5251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48.631"/>
    </inkml:context>
    <inkml:brush xml:id="br0">
      <inkml:brushProperty name="width" value="0.05" units="cm"/>
      <inkml:brushProperty name="height" value="0.05" units="cm"/>
      <inkml:brushProperty name="color" value="#AB008B"/>
    </inkml:brush>
  </inkml:definitions>
  <inkml:trace contextRef="#ctx0" brushRef="#br0">1 106 368,'0'0'11509,"238"7"-10452,-127-23-993,3-3-64,0-9-320,-10 3-1377,-21 1-3105</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2:49.018"/>
    </inkml:context>
    <inkml:brush xml:id="br0">
      <inkml:brushProperty name="width" value="0.05" units="cm"/>
      <inkml:brushProperty name="height" value="0.05" units="cm"/>
      <inkml:brushProperty name="color" value="#AB008B"/>
    </inkml:brush>
  </inkml:definitions>
  <inkml:trace contextRef="#ctx0" brushRef="#br0">117 50 4482,'0'0'7225,"14"26"-6606,46 83-246,-56-102-280,1 1 1,0-1-1,1 0 0,0-1 1,0 1-1,1-1 0,10 8 1,-14-12-67,-1-1 0,0 1 0,1 0 0,-1 0 0,0 0 1,0 0-1,0 0 0,-1 0 0,1 0 0,-1 1 0,1-1 1,-1 1-1,0-1 0,1 1 0,-1-1 0,0 1 0,-1 0 1,1-1-1,-1 1 0,1 0 0,-1 0 0,0 4 0,1 104 859,-1-111-876,-1 1 0,1 0 0,0-1 0,-1 1 0,1-1 0,-1 1 0,1-1 0,-1 1 0,1-1 0,-1 0 0,1 1 0,-1-1 0,0 0-1,1 1 1,-1-1 0,1 0 0,-1 0 0,0 1 0,1-1 0,-1 0 0,0 0 0,1 0 0,-1 0 0,0 0 0,1 0 0,-1 0 0,-1 0 0,-28 0 409,21-1-375,-10 1 36,1 0 0,-1-2-1,1 0 1,0-1 0,-24-7 0,37 9-45,1 0-1,-1-1 0,1 0 1,-1 0-1,1 0 1,0-1-1,0 0 0,0 1 1,0-1-1,0-1 1,0 1-1,1 0 0,0-1 1,0 0-1,0 0 1,0 0-1,0 0 0,1 0 1,0 0-1,0-1 1,0 1-1,0-1 0,1 0 1,-2-9-1,2 10-21,-1-13 63,0 1 1,1-1-1,1-24 1,0 37-30,0 0 1,1 0 0,0 0-1,0 1 1,0-1-1,0 0 1,0 0 0,1 1-1,-1-1 1,1 1-1,0-1 1,0 1-1,1 0 1,-1 0 0,1 0-1,-1 0 1,1 0-1,0 1 1,0-1-1,4-2 1,24-11 187,1 2-1,1 1 1,0 1 0,36-8 0,-18 6-123,9-2-349,0 2 0,1 3 0,1 3 0,104 0 0,-74 8-3428</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11.397"/>
    </inkml:context>
    <inkml:brush xml:id="br0">
      <inkml:brushProperty name="width" value="0.05" units="cm"/>
      <inkml:brushProperty name="height" value="0.05" units="cm"/>
      <inkml:brushProperty name="color" value="#AB008B"/>
    </inkml:brush>
  </inkml:definitions>
  <inkml:trace contextRef="#ctx0" brushRef="#br0">0 0 9284,'0'0'6563,"14"3"-5762,-10-3-65,-1 0-160,0 0-224,1 3-256,-1 0-96,1 4-320,-1-7-928,4 0-4483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12.472"/>
    </inkml:context>
    <inkml:brush xml:id="br0">
      <inkml:brushProperty name="width" value="0.05" units="cm"/>
      <inkml:brushProperty name="height" value="0.05" units="cm"/>
      <inkml:brushProperty name="color" value="#AB008B"/>
    </inkml:brush>
  </inkml:definitions>
  <inkml:trace contextRef="#ctx0" brushRef="#br0">1 362 6723,'0'0'5421,"0"5"-4999,0-5-327,0 1 0,0 0 0,0 0 0,0-1 0,0 1 0,0 0 0,0-1 0,0 1 0,0 0 0,1 0 0,-1-1 0,0 1-1,1 0 1,-1-1 0,0 1 0,1 0 0,-1-1 0,0 1 0,1-1 0,-1 1 0,1 0 0,0-1 0,-1 1 0,1-1 0,-1 0 0,1 1 0,0-1 0,0 1 0,27 1 2775,-18-2-3527,-1 0 676,0-1 0,0 0 0,0 0 0,0-1-1,0 0 1,0-1 0,-1 0 0,1 0 0,-1-1 0,0 0-1,0 0 1,0-1 0,0 0 0,-1-1 0,11-9-1,-10 9-20,-3 2-1,1-1 0,-1 0 0,1 0 0,-2 0-1,1-1 1,0 0 0,-1 1 0,0-2 0,-1 1 0,1 0 0,-1-1-1,0 1 1,-1-1 0,3-11 0,-1-3 14,-2 0-1,0 0 1,-2-35-1,0 32 38,0 21-44,-1 0 0,0 0 0,0-1 0,0 1 0,-1 0 0,1 0 0,-1 0 0,1 0 0,-1 1 0,0-1 1,0 0-1,0 1 0,-1-1 0,1 1 0,0 0 0,-1 0 0,0 0 0,1 0 0,-5-2 0,2 1-12,0 0 0,0 0 0,0 0 1,-1 1-1,1-1 0,-1 2 0,0-1 0,0 0 0,1 1 0,-7 0 1,1 0-28,8 1 35,-1 0 1,1 0 0,-1 0 0,0 0 0,1 1 0,-1 0-1,1-1 1,-5 3 0,7-2 4,-1 0 1,1 0-1,-1 0 1,1 1-1,0-1 0,-1 0 1,1 1-1,0-1 0,0 1 1,0 0-1,0-1 1,0 1-1,0 0 0,1 0 1,-1 0-1,0-1 1,0 5-1,-67 279 443,64-270-338,2 0 0,-3 31 0,5-42-96,0 0 1,0 0-1,0 0 0,1 0 0,-1 0 0,1 0 0,0-1 1,0 1-1,0 0 0,1 0 0,-1 0 0,1-1 0,0 1 1,0-1-1,0 0 0,5 7 0,3-3-3,-1 0 0,1 0 0,0-1 0,0 0 0,1 0-1,0-2 1,0 1 0,0-1 0,0-1 0,1 0 0,11 2 0,17 0-32,78-1 0,-108-4 17,9-1-137,0 0 0,0-1 0,-1-1 0,1 0 0,-1-2 0,0 0 0,20-9 0,-13 3-1221,0-1 1,30-21-1,61-52-9074</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13.703"/>
    </inkml:context>
    <inkml:brush xml:id="br0">
      <inkml:brushProperty name="width" value="0.05" units="cm"/>
      <inkml:brushProperty name="height" value="0.05" units="cm"/>
      <inkml:brushProperty name="color" value="#AB008B"/>
    </inkml:brush>
  </inkml:definitions>
  <inkml:trace contextRef="#ctx0" brushRef="#br0">1 10 16,'3'0'18691,"31"0"-18552,-7 0 6,250-9 526,-274 9-961,6 0 390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14.752"/>
    </inkml:context>
    <inkml:brush xml:id="br0">
      <inkml:brushProperty name="width" value="0.05" units="cm"/>
      <inkml:brushProperty name="height" value="0.05" units="cm"/>
      <inkml:brushProperty name="color" value="#AB008B"/>
    </inkml:brush>
  </inkml:definitions>
  <inkml:trace contextRef="#ctx0" brushRef="#br0">105 57 112,'-9'-7'15590,"1"8"-16395,3 4 925,0 1-1,0-1 1,0 1-1,1-1 1,0 1-1,0 0 1,1 1-1,-1-1 1,1 1-1,1 0 1,-1-1-1,1 1 1,1 0-1,-1 0 1,0 8-1,-1 17 32,1 0 1,2 35-1,0-34-67,1-30-80,-1-1 0,1 1 0,0-1 0,0 1 0,0-1 0,0 0 1,0 1-1,1-1 0,-1 0 0,1 0 0,-1 0 0,1 0 0,0 0 0,0 0 1,0-1-1,0 1 0,0 0 0,0-1 0,0 0 0,0 1 0,1-1 0,-1 0 1,0 0-1,1-1 0,-1 1 0,1 0 0,-1-1 0,4 1 0,9 3 50,1-1 1,0-1-1,18 0 0,80-1 181,-111-4-224,-1 1 1,0-1-1,0 0 1,0 0 0,0 0-1,0 0 1,-1 0-1,1 0 1,-1 0 0,0-1-1,0 1 1,1-4 0,-1 3 2,6-25 18,-2 0 0,0-1 1,-2 0-1,-1 1 0,-5-61 0,2 19 148,0 70-175,1-1-1,0 1 1,-1 0-1,1-1 0,-1 1 1,0-1-1,1 1 0,-1 0 1,0 0-1,0 0 1,0-1-1,0 1 0,0 0 1,0 0-1,0 0 0,0 0 1,0 0-1,0 1 1,-1-1-1,1 0 0,0 0 1,-1 1-1,1-1 0,0 1 1,-1-1-1,1 1 1,-1 0-1,1 0 0,-1-1 1,1 1-1,-1 0 0,-1 0 1,-61-1-29,45 2 10,4 0-1,-1 0 0,1 1 0,0 0 0,-1 2 0,1 0 1,0 0-1,1 1 0,-1 1 0,-24 14 0,37-19 1,0 0 1,1 1-1,-1-1 1,0 0-1,1 1 1,-1-1-1,1 1 1,-1 0-1,1 0 1,0-1-1,0 1 1,0 0-1,0 0 1,0 0-1,0 0 1,0 0-1,1 0 0,-1 0 1,0 4-1,2 42-1947,0-38 767,2 10-3069</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15.128"/>
    </inkml:context>
    <inkml:brush xml:id="br0">
      <inkml:brushProperty name="width" value="0.05" units="cm"/>
      <inkml:brushProperty name="height" value="0.05" units="cm"/>
      <inkml:brushProperty name="color" value="#AB008B"/>
    </inkml:brush>
  </inkml:definitions>
  <inkml:trace contextRef="#ctx0" brushRef="#br0">0 1 1008,'0'0'16472,"7"0"-16472,-3 6-32,-1 0-64,1 3-512,-4-5-1697</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15.665"/>
    </inkml:context>
    <inkml:brush xml:id="br0">
      <inkml:brushProperty name="width" value="0.05" units="cm"/>
      <inkml:brushProperty name="height" value="0.05" units="cm"/>
      <inkml:brushProperty name="color" value="#AB008B"/>
    </inkml:brush>
  </inkml:definitions>
  <inkml:trace contextRef="#ctx0" brushRef="#br0">32 1 7235,'0'0'6462,"1"17"-6430,6 54-21,-6-68 28,-1 1 0,1 0 0,1-1 0,-1 1 1,0-1-1,1 1 0,0-1 0,0 0 0,0 1 1,0-1-1,0 0 0,1 0 0,-1-1 0,1 1 1,4 3-1,2 0 499,0 0 0,0-1 0,19 7 0,18 12 130,-41-19-662,-1 0 0,1 0 0,-1 0 1,0 1-1,0-1 0,0 1 0,3 9 1,-4-9 5,-1-1 1,1 1 0,1-1-1,-1 0 1,0 0 0,1 0-1,0-1 1,0 1 0,1-1-1,-1 0 1,1 0 0,0-1-1,0 1 1,6 2 0,-10-5 99,-4 9 779,-10-1-785,-1 0 0,0-1 0,0-1 0,-1 0 0,0-1 0,-1 0 0,-18 3 0,30-8-102,-14 4-21,1 0 0,-1-1 0,0-1 1,-28 1-1,45-4-47,0-1 0,0 1 0,0-1 0,1 0 0,-1 1 0,0-1 0,0 0 0,1 0 1,-1 1-1,0-1 0,1 0 0,-1 0 0,1 0 0,-1 0 0,1 0 0,-1 0 0,1 0 0,0 0 0,0 0 0,-1 0 0,1 0 0,0 0 0,0-2 0,-4-25-3032,4-1-1968,0-4-1590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16.028"/>
    </inkml:context>
    <inkml:brush xml:id="br0">
      <inkml:brushProperty name="width" value="0.05" units="cm"/>
      <inkml:brushProperty name="height" value="0.05" units="cm"/>
      <inkml:brushProperty name="color" value="#AB008B"/>
    </inkml:brush>
  </inkml:definitions>
  <inkml:trace contextRef="#ctx0" brushRef="#br0">1 19 528,'0'0'11606,"207"0"-10006,-134 0-1248,10 0-352,14-18-2977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08.383"/>
    </inkml:context>
    <inkml:brush xml:id="br0">
      <inkml:brushProperty name="width" value="0.05" units="cm"/>
      <inkml:brushProperty name="height" value="0.05" units="cm"/>
      <inkml:brushProperty name="color" value="#AB008B"/>
    </inkml:brush>
  </inkml:definitions>
  <inkml:trace contextRef="#ctx0" brushRef="#br0">1 13 11269,'0'0'3234,"194"0"-8581,-163-12-1760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17.028"/>
    </inkml:context>
    <inkml:brush xml:id="br0">
      <inkml:brushProperty name="width" value="0.05" units="cm"/>
      <inkml:brushProperty name="height" value="0.05" units="cm"/>
      <inkml:brushProperty name="color" value="#AB008B"/>
    </inkml:brush>
  </inkml:definitions>
  <inkml:trace contextRef="#ctx0" brushRef="#br0">270 0 16,'0'0'5133,"-4"47"2097,-3-17-6682,-2 0 0,-1-1 0,-2 0 0,0-1 0,-2 0 0,-29 43 0,-1-8-59,25-38-247,1 2 0,1 0 0,-23 49 0,33-62-208,5-11-24,0 0 0,1-1 0,-1 1 0,1 0 0,0 0 0,0 0 0,0 0-1,0 0 1,-1 7 726,27-8-706,0 0-1,-1 2 0,42 11 1,-41-8-56,1-1 1,0-2 0,27 2-1,-5-4 42,-10 0 30,-1-1 1,50-6-1,-59-4 103,-27 9-181,-4-14-3459,-3-10-3116,-13 0-1522</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17.505"/>
    </inkml:context>
    <inkml:brush xml:id="br0">
      <inkml:brushProperty name="width" value="0.05" units="cm"/>
      <inkml:brushProperty name="height" value="0.05" units="cm"/>
      <inkml:brushProperty name="color" value="#AB008B"/>
    </inkml:brush>
  </inkml:definitions>
  <inkml:trace contextRef="#ctx0" brushRef="#br0">1 2 592,'4'-2'15728,"-4"2"-15582,8 12 174,0-1 0,1 0 0,1 0 0,-1-1 0,17 12 0,28 32 140,-13-1-251,-2 2 1,-3 1-1,34 69 1,-67-119-244,1 0 0,0 0 0,1 0 1,-1-1-1,1 0 0,0 0 0,1 0 0,-1 0 1,1-1-1,0 0 0,0 0 0,0-1 1,1 1-1,-1-1 0,1-1 0,7 3 0,31 16-5223,-33-12-591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17.909"/>
    </inkml:context>
    <inkml:brush xml:id="br0">
      <inkml:brushProperty name="width" value="0.05" units="cm"/>
      <inkml:brushProperty name="height" value="0.05" units="cm"/>
      <inkml:brushProperty name="color" value="#AB008B"/>
    </inkml:brush>
  </inkml:definitions>
  <inkml:trace contextRef="#ctx0" brushRef="#br0">0 147 3810,'0'0'9465,"40"-7"-8771,243-42 96,-108 9 1274,50-10-991,-219 50-1087,-5 0-158,-1 0 1,0 0 0,0 0 0,1 0-1,-1 0 1,0 1 0,0-1 0,1 0-1,-1 0 1,0 0 0,0 0-1,1 1 1,-1-1 0,0 0 0,0 0-1,0 1 1,0-1 0,0 0-1,1 0 1,-1 0 0,0 1 0,0-1-1,0 0 1,0 1 0,0-1 0,0 0-1,0 0 1,0 1 0,0-1-1,0 0 1,0 0 0,0 1 0,0-1-1,0 0 1,0 1 0,0-1-1,0 0 1,0 0 0,0 1 0,0-1-1,-1 0 1,1 1 0,-3 11-4423</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18.769"/>
    </inkml:context>
    <inkml:brush xml:id="br0">
      <inkml:brushProperty name="width" value="0.05" units="cm"/>
      <inkml:brushProperty name="height" value="0.05" units="cm"/>
      <inkml:brushProperty name="color" value="#AB008B"/>
    </inkml:brush>
  </inkml:definitions>
  <inkml:trace contextRef="#ctx0" brushRef="#br0">151 252 720,'0'0'9647,"0"10"-8793,-1 1-814,0-5 153,1 0 1,-1-1 0,1 1-1,0 0 1,0-1-1,1 1 1,0 0 0,0-1-1,0 1 1,0-1-1,1 1 1,0-1 0,0 0-1,1 0 1,3 7 0,2-2-67,0 0 0,0 1 0,-1 0 0,-1 0 0,0 1 0,-1-1 0,0 2 0,0-1-1,-2 0 1,1 1 0,-2-1 0,1 1 0,-2 0 0,1 16 0,-2-28-117,0 0-1,0 0 0,-1 0 0,1 1 0,0-1 0,-1 0 0,1 0 0,0 0 0,-1 0 0,0 0 0,1 0 0,-1 0 1,0 0-1,1 0 0,-1 0 0,0 0 0,0 0 0,0 0 0,1 0 0,-1-1 0,0 1 0,-2 0 0,-32 11 65,-44-7-29,69-5-15,5 0 23,-1-1 0,1 1-1,0-1 1,-1 0 0,1 0 0,-1-1 0,1 1-1,0-1 1,0 0 0,0-1 0,0 1 0,0-1-1,1 0 1,-1 0 0,1-1 0,0 1-1,0-1 1,-6-7 0,9 9 2,1-1 0,-1 1 0,1-1 1,0 0-1,0 1 0,0-1 0,0 0 0,0 1 0,0-1 0,1 1 1,0-1-1,-1 1 0,1-1 0,1-2 0,9-9-51,1 0-1,0 1 0,1 1 1,1 0-1,23-16 1,0-1 7,25-22 196,2 3-1,94-54 0,-118 81 23,1 1-1,0 2 1,2 2-1,0 2 1,73-15-1,-80 25-226,-28 4-106,0-1 0,0 0 0,0 0 1,15-5-1,-22 4-302,-1 0 0,0 0-1,0 1 1,1-1 0,-1 0 0,-1 0 0,1 1 0,0-1-1,0 0 1,-1 0 0,1 1 0,-1-1 0,1 0 0,-1 1 0,0-1-1,-1-2 1,-19-23-8099</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19.405"/>
    </inkml:context>
    <inkml:brush xml:id="br0">
      <inkml:brushProperty name="width" value="0.05" units="cm"/>
      <inkml:brushProperty name="height" value="0.05" units="cm"/>
      <inkml:brushProperty name="color" value="#AB008B"/>
    </inkml:brush>
  </inkml:definitions>
  <inkml:trace contextRef="#ctx0" brushRef="#br0">1 1 12422,'0'0'768,"76"171"64,-24-72 929,-4 7-992,-13 3-769,-22 15-577,-13 13-895,-13 6-1794,-43 4-1792</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19.983"/>
    </inkml:context>
    <inkml:brush xml:id="br0">
      <inkml:brushProperty name="width" value="0.05" units="cm"/>
      <inkml:brushProperty name="height" value="0.05" units="cm"/>
      <inkml:brushProperty name="color" value="#AB008B"/>
    </inkml:brush>
  </inkml:definitions>
  <inkml:trace contextRef="#ctx0" brushRef="#br0">215 1 16,'0'0'10229,"-38"246"-8244,0-110-769,-11 20-351,1 0-801,17-4-64,21-21-32,10-19-449,48-35-607,42-27-3266</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20.702"/>
    </inkml:context>
    <inkml:brush xml:id="br0">
      <inkml:brushProperty name="width" value="0.05" units="cm"/>
      <inkml:brushProperty name="height" value="0.05" units="cm"/>
      <inkml:brushProperty name="color" value="#AB008B"/>
    </inkml:brush>
  </inkml:definitions>
  <inkml:trace contextRef="#ctx0" brushRef="#br0">1 35 400,'0'0'11029,"10"6"-7432,-4-6-3466,0-1 1,0 0-1,0 0 1,0-1-1,0 0 1,0 0-1,0 0 1,9-6-1,-9 4-137,0 1 1,0 1-1,0-1 0,0 1 0,0 0 0,0 1 0,1-1 1,12 0-1,-18 2 1,0 0 1,-1 1 0,1-1-1,0 0 1,0 1 0,-1-1-1,1 0 1,0 1 0,-1-1-1,1 1 1,0-1 0,-1 1 0,1-1-1,0 1 1,-1 0 0,1-1-1,-1 1 1,1 0 0,-1-1-1,0 1 1,1 0 0,-1 0-1,0-1 1,1 1 0,-1 0-1,0 0 1,0 0 0,0-1-1,0 1 1,0 0 0,0 0-1,0 1 1,0 36-168,-1-25 145,0-2 45,-1 0-1,0 0 1,0-1 0,-1 1-1,-1-1 1,0 0-1,0 0 1,-1 0 0,-1 0-1,1-1 1,-13 16-1,7-9 43,0 2-1,-10 23 1,20-40-34,1 0 1,0-1-1,-1 1 1,1 0-1,0 0 1,0-1 0,0 1-1,0 0 1,0 0-1,0-1 1,0 1-1,0 0 1,0 0-1,0 0 1,0-1-1,0 1 1,1 0-1,-1 0 1,0-1 0,1 1-1,-1 0 1,0 0-1,1-1 1,-1 1-1,1-1 1,-1 1-1,1 0 1,-1-1-1,1 1 1,-1-1-1,1 1 1,0-1 0,-1 1-1,1-1 1,0 0-1,-1 1 1,1-1-1,0 0 1,0 1-1,-1-1 1,1 0-1,0 0 1,0 0-1,0 0 1,-1 0 0,1 0-1,1 0 1,53 1 227,-36-2-155,29 0-114,-1-3 0,91-18 0,93-40-1410,-177 46 745,248-75-4981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53.300"/>
    </inkml:context>
    <inkml:brush xml:id="br0">
      <inkml:brushProperty name="width" value="0.05" units="cm"/>
      <inkml:brushProperty name="height" value="0.05" units="cm"/>
      <inkml:brushProperty name="color" value="#AB008B"/>
    </inkml:brush>
  </inkml:definitions>
  <inkml:trace contextRef="#ctx0" brushRef="#br0">470 1 560,'0'0'10608,"-4"0"-10101,-12 0-299,12 0 213,4 11 481,0-6-648,-1 0 1,0 0-1,0 0 1,0 0-1,-1 0 1,0 0-1,0 0 1,0 0-1,-5 8 0,-35 45 687,13-18-552,-283 555 1566,311-594-1957,-25 81-884,26-82 818,0 0 1,0 1-1,0-1 0,0 0 1,0 1-1,0-1 0,0 0 0,0 0 1,0 1-1,0-1 0,0 0 1,0 0-1,-1 1 0,1-1 1,0 0-1,0 0 0,0 1 1,0-1-1,-1 0 0,1 0 1,0 0-1,0 1 0,0-1 1,-1 0-1,1 0 0,0 0 0,0 0 1,-1 0-1,1 0 0,0 1 1,-1-1-1,1 0 0,0 0 1,0 0-1,-1 0 0,1 0 1,0 0-1,-1 0 0,1 0 1,0 0-1,0 0 0,-1 0 0,1-1 1,0 1-1,0 0 0,-1 0 1,1 0-1,0 0 0,0 0 1,-1 0-1,1-1 0,0 1 1,0 0-1,-1 0 0,1 0 1,0-1-1,0 1 0,0 0 1,0 0-1,-1 0 0,1-1 0,0 1 1,0 0-1,0 0 0,0-1 1,0 1-1,0 0 0,0-1 1,0 1-1,-5-21-3395,5-14-432</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53.670"/>
    </inkml:context>
    <inkml:brush xml:id="br0">
      <inkml:brushProperty name="width" value="0.05" units="cm"/>
      <inkml:brushProperty name="height" value="0.05" units="cm"/>
      <inkml:brushProperty name="color" value="#AB008B"/>
    </inkml:brush>
  </inkml:definitions>
  <inkml:trace contextRef="#ctx0" brushRef="#br0">1 1 8644,'0'0'7118,"29"26"-6248,97 85-209,-31-26-204,108 103-962,-197-182-420,0-1-1,0 1 1,0-1-1,1 0 1,-1-1-1,1 0 1,0 0 0,14 6-1,-3-9-3028</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54.029"/>
    </inkml:context>
    <inkml:brush xml:id="br0">
      <inkml:brushProperty name="width" value="0.05" units="cm"/>
      <inkml:brushProperty name="height" value="0.05" units="cm"/>
      <inkml:brushProperty name="color" value="#AB008B"/>
    </inkml:brush>
  </inkml:definitions>
  <inkml:trace contextRef="#ctx0" brushRef="#br0">0 60 14471,'0'0'1504,"197"-59"-1504,-152 59-32,-10 0-1152,-11 0-1441,-10 0-1121</inkml:trace>
  <inkml:trace contextRef="#ctx0" brushRef="#br0" timeOffset="1">42 290 1761,'0'0'10469,"186"-28"-18249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08.755"/>
    </inkml:context>
    <inkml:brush xml:id="br0">
      <inkml:brushProperty name="width" value="0.05" units="cm"/>
      <inkml:brushProperty name="height" value="0.05" units="cm"/>
      <inkml:brushProperty name="color" value="#AB008B"/>
    </inkml:brush>
  </inkml:definitions>
  <inkml:trace contextRef="#ctx0" brushRef="#br0">1 1 7491,'0'0'10021,"0"180"-8997,24-127-191,7 0-609,4 6-224,-1-6-256,-3 0-192,-3-3-449,-7-4-479,-4 1-1154,-3-3-1503,-7-10-1442</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54.827"/>
    </inkml:context>
    <inkml:brush xml:id="br0">
      <inkml:brushProperty name="width" value="0.05" units="cm"/>
      <inkml:brushProperty name="height" value="0.05" units="cm"/>
      <inkml:brushProperty name="color" value="#AB008B"/>
    </inkml:brush>
  </inkml:definitions>
  <inkml:trace contextRef="#ctx0" brushRef="#br0">95 1012 304,'0'0'10762,"14"7"-9985,-11-8 1920,15-572-685,-8 462-2172,-7-177-1,-4 286 169,1 0-1,-1 0 1,1 0-1,-1 0 1,0 0-1,0 0 1,0 0-1,0 0 1,0 0-1,0 1 1,-1-1-1,1 0 1,-1 1-1,1 0 1,-1-1-1,1 1 1,-1 0-1,0-1 1,0 1-1,1 0 1,-1 0-1,0 1 1,0-1-1,0 0 0,0 0 1,0 1-1,0 0 1,-4-1-1,-7-1 73,0 0-1,-1 1 1,-16 1-1,24 0-59,4 0 0,1 0-1,0 1 1,0 0 0,0-1-1,0 1 1,-1 0-1,1-1 1,0 1-1,0 0 1,0 0 0,1 0-1,-1 0 1,0 0-1,0 0 1,0 0-1,1 0 1,-1 1 0,0-1-1,1 0 1,-1 0-1,1 1 1,0-1-1,-1 0 1,1 0 0,0 1-1,0-1 1,0 0-1,0 1 1,0-1-1,0 2 1,0 57 129,1-44-126,-1-9-10,-1 40 98,11 75 1,-9-108-101,2-1 0,0-1 0,0 1 0,1 0 0,1-1 0,0 1 1,1-1-1,0-1 0,0 1 0,16 18 0,-18-26-6,0 0 0,0 0-1,0 0 1,1-1 0,-1 1 0,1-1 0,0-1 0,0 1-1,0-1 1,0 1 0,1-1 0,-1-1 0,6 2 0,6 0 18,0-1 1,33-1-1,-45-1-22,0-1 4,0 0 0,-1 0 0,1 0 0,0 0 1,-1-1-1,0 0 0,1 0 0,-1 0 1,0-1-1,0 1 0,0-1 0,0 0 0,0 0 1,-1 0-1,1-1 0,-1 1 0,0-1 0,0 0 1,-1 0-1,1 0 0,-1 0 0,1-1 1,1-5-1,7-16 7,0 0-1,11-48 1,-18 60-23,62-230 70,-66 243-54,0 1 1,0 0-1,0-1 1,0 1-1,0-1 1,0 1-1,0 0 1,0-1-1,0 1 1,0-1-1,0 1 1,0 0-1,1-1 1,-1 1-1,0 0 1,0-1-1,0 1 1,1 0-1,-1-1 1,0 1 0,0 0-1,1 0 1,-1-1-1,0 1 1,1 0-1,-1 0 1,0-1-1,1 1 1,-1 0-1,0 0 1,1 0-1,-1 0 1,1 0-1,-1-1 1,0 1-1,1 0 1,-1 0-1,0 0 1,1 0-1,-1 0 1,1 0-1,-1 0 1,0 0-1,1 0 1,-1 1-1,1-1 1,-1 0-1,0 0 1,1 0-1,-1 0 1,0 1 0,1-1-1,-1 0 1,0 0-1,1 0 1,-1 1-1,0-1 1,1 1-1,15 23 171,41 133 207,4 11-334,-28-97-1401,44 69-1,-16-47-5477</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3:59.739"/>
    </inkml:context>
    <inkml:brush xml:id="br0">
      <inkml:brushProperty name="width" value="0.05" units="cm"/>
      <inkml:brushProperty name="height" value="0.05" units="cm"/>
      <inkml:brushProperty name="color" value="#AB008B"/>
    </inkml:brush>
  </inkml:definitions>
  <inkml:trace contextRef="#ctx0" brushRef="#br0">0 224 112,'3'0'16348,"27"0"-15888,89-6-92,211-38 0,-66 5-160,137 16-85,-346 20-128,0-2-1,-1-3 1,0-2 0,-1-2-1,0-3 1,71-30 0,-108 36-443,-21 5-967,-28 3-3235,24 1 2791,-2 0-2244</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4:00.252"/>
    </inkml:context>
    <inkml:brush xml:id="br0">
      <inkml:brushProperty name="width" value="0.05" units="cm"/>
      <inkml:brushProperty name="height" value="0.05" units="cm"/>
      <inkml:brushProperty name="color" value="#AB008B"/>
    </inkml:brush>
  </inkml:definitions>
  <inkml:trace contextRef="#ctx0" brushRef="#br0">1 1 400,'0'0'8553,"7"1"-7758,31 5 1470,68 1 0,-10-2-216,41 6-988,147 21-718,-272-30-348,33 9-10,-43-11 15,-1 0 0,0 1 0,1-1-1,-1 1 1,0-1 0,0 1-1,1 0 1,-1-1 0,0 1 0,0 0-1,0 0 1,0 0 0,0 0-1,0 0 1,0 0 0,0 0 0,-1 0-1,1 0 1,0 0 0,-1 1-1,1-1 1,0 0 0,-1 0 0,0 1-1,1 2 1,-1 5-22,-1 0-1,0 0 0,-1 0 1,0 0-1,0 0 1,-1-1-1,0 1 1,-1-1-1,-8 15 1,-5 4-361,-31 38 0,6-8-440,18-21-2739,-19 42 1,16-25-3957</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4:01.459"/>
    </inkml:context>
    <inkml:brush xml:id="br0">
      <inkml:brushProperty name="width" value="0.05" units="cm"/>
      <inkml:brushProperty name="height" value="0.05" units="cm"/>
      <inkml:brushProperty name="color" value="#AB008B"/>
    </inkml:brush>
  </inkml:definitions>
  <inkml:trace contextRef="#ctx0" brushRef="#br0">1 890 400,'0'0'5859,"8"2"-4552,2 1-594,7 1-124,3-3 5627,-20-27-3334,42-459-2129,-8 192-519,-27 222-202,-7 69 21,0 71 150,-2-17-152,0-30 10,2 0-1,0 1 1,5 31-1,-3-50-48,0 1 0,1 0 0,-1-1 0,1 1 0,0-1 0,0 0 0,1 0-1,-1 0 1,1-1 0,0 1 0,0-1 0,0 0 0,0 0 0,0 0 0,1-1 0,0 1 0,-1-1 0,1 0-1,0 0 1,0-1 0,0 1 0,0-1 0,0 0 0,0-1 0,7 1 0,-11-1-9,0-1 0,0 1 0,0-1 0,0 1 0,0-1 0,0 1-1,0-1 1,0 0 0,0 1 0,0-1 0,0 0 0,0 0 0,0 0 0,0 0 0,-1 0 0,1 0 0,0 0 0,-1 0 0,1 0 0,-1 0 0,1 0 0,-1 0 0,1 0 0,-1-3 0,10-34-15,-9 32 14,7-40-26,38-153-171,-42 173 243,-4 25-53,0 18 95,-1 16 9,2-1-1,0 1 0,2-1 1,2 1-1,1-1 0,10 31 1,-13-52-93,1 0 0,1 0 1,0 0-1,0-1 1,1 1-1,0-1 0,9 10 1,-12-16-92,1-1-1,0 1 1,0-1 0,0 0 0,1 0-1,-1-1 1,1 1 0,0-1 0,-1 0-1,1 0 1,0 0 0,0-1 0,0 0-1,0 0 1,1 0 0,-1-1 0,0 0-1,6 0 1,53 0-3837,-23 0-1872,-12 0-1863</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4:01.831"/>
    </inkml:context>
    <inkml:brush xml:id="br0">
      <inkml:brushProperty name="width" value="0.05" units="cm"/>
      <inkml:brushProperty name="height" value="0.05" units="cm"/>
      <inkml:brushProperty name="color" value="#AB008B"/>
    </inkml:brush>
  </inkml:definitions>
  <inkml:trace contextRef="#ctx0" brushRef="#br0">1 59 1121,'0'0'11653,"169"-15"-11141,-117 5-256,-11 1 288,-6 3-127,-11 3-385,-3-1-32,-7 4-256,-4 0-545,-3 0-800,0 0-1312,-4-12-2401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4:02.239"/>
    </inkml:context>
    <inkml:brush xml:id="br0">
      <inkml:brushProperty name="width" value="0.05" units="cm"/>
      <inkml:brushProperty name="height" value="0.05" units="cm"/>
      <inkml:brushProperty name="color" value="#AB008B"/>
    </inkml:brush>
  </inkml:definitions>
  <inkml:trace contextRef="#ctx0" brushRef="#br0">1 0 1345,'0'0'14086,"6"32"-13061,24 107-545,-1 49 965,0-14-864,-24-155-723,0 1 0,2-1-1,1 0 1,0-1-1,1 0 1,17 25 0,-25-42-78,0 1 1,0-1 0,-1 0 0,1 1 0,0-1-1,1 0 1,-1 0 0,0 0 0,0 0 0,0 0-1,1 0 1,-1 0 0,1 0 0,-1 0 0,1-1-1,-1 1 1,1 0 0,-1-1 0,1 0 0,-1 1-1,1-1 1,-1 0 0,1 0 0,2 0 0,13 0-5448</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4:02.600"/>
    </inkml:context>
    <inkml:brush xml:id="br0">
      <inkml:brushProperty name="width" value="0.05" units="cm"/>
      <inkml:brushProperty name="height" value="0.05" units="cm"/>
      <inkml:brushProperty name="color" value="#AB008B"/>
    </inkml:brush>
  </inkml:definitions>
  <inkml:trace contextRef="#ctx0" brushRef="#br0">208 0 5346,'0'0'3474,"-10"27"-1985,0 1-1013,-63 159 2228,65-169-2309,-1-1 1,0 0-1,-1-1 1,-1 0-1,0 0 1,-1-1-1,-26 23 1,38-37-388,-1-1 0,1 0 0,0 0 1,-1 1-1,1-1 0,-1 0 0,1 0 0,0 1 0,-1-1 0,1 0 1,0 1-1,0-1 0,-1 1 0,1-1 0,0 0 0,0 1 0,-1-1 1,1 1-1,0-1 0,0 1 0,0-1 0,0 1 0,0-1 0,0 1 1,-1-1-1,1 0 0,0 1 0,0-1 0,1 1 0,-1-1 0,0 1 1,0-1-1,0 1 0,0-1 0,0 1 0,0-1 0,1 1 0,-1-1 1,0 0-1,0 1 0,1-1 0,-1 1 0,0-1 0,1 0 0,-1 1 1,0-1-1,1 0 0,-1 1 0,0-1 0,1 0 0,-1 0 0,1 0 1,-1 1-1,0-1 0,1 0 0,-1 0 0,1 0 0,-1 0 0,1 0 0,-1 1 1,1-1-1,-1 0 0,1 0 0,-1 0 0,1 0 0,-1-1 0,1 1 1,-1 0-1,1 0 0,43 1 15,-39-1 8,34-1-6,1-2 0,76-17 0,-79 15-57,0 1 1,0 2 0,41 2-1,-28 1-920,-50-17-8055</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4:02.974"/>
    </inkml:context>
    <inkml:brush xml:id="br0">
      <inkml:brushProperty name="width" value="0.05" units="cm"/>
      <inkml:brushProperty name="height" value="0.05" units="cm"/>
      <inkml:brushProperty name="color" value="#AB008B"/>
    </inkml:brush>
  </inkml:definitions>
  <inkml:trace contextRef="#ctx0" brushRef="#br0">0 1 592,'0'0'14487,"135"215"-13174,-79-144-1185,13-6-128,7-9-128,-4-18-2754</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4:03.818"/>
    </inkml:context>
    <inkml:brush xml:id="br0">
      <inkml:brushProperty name="width" value="0.05" units="cm"/>
      <inkml:brushProperty name="height" value="0.05" units="cm"/>
      <inkml:brushProperty name="color" value="#AB008B"/>
    </inkml:brush>
  </inkml:definitions>
  <inkml:trace contextRef="#ctx0" brushRef="#br0">1 225 48,'0'0'4461,"25"-4"565,160-4 2172,88-31-5821,810-103-1132,-1062 141-1227,0-1 1,36-8-1,-49 6-1124,-7-2-2602,-1-2 370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4:04.435"/>
    </inkml:context>
    <inkml:brush xml:id="br0">
      <inkml:brushProperty name="width" value="0.05" units="cm"/>
      <inkml:brushProperty name="height" value="0.05" units="cm"/>
      <inkml:brushProperty name="color" value="#AB008B"/>
    </inkml:brush>
  </inkml:definitions>
  <inkml:trace contextRef="#ctx0" brushRef="#br0">482 1 528,'0'0'9365,"-22"23"-8650,-1 3-579,8-9-49,1-1 0,-2-1 1,0 0-1,-1-1 0,0-1 0,-37 22 1,-217 98 3956,270-132-4042,1-1 1,-1 0-1,0 0 1,0 1-1,0-1 0,0 1 1,1-1-1,-1 1 1,0-1-1,0 1 1,1-1-1,-1 1 0,0 0 1,1-1-1,-1 1 1,1 0-1,-1-1 0,1 1 1,-1 0-1,1 0 1,0 0-1,-1-1 0,1 1 1,0 0-1,-1 0 1,1 0-1,0 0 0,0 0 1,0 0-1,0-1 1,0 1-1,0 0 0,0 0 1,0 0-1,0 0 1,1 0-1,-1 0 1,0 0-1,0-1 0,1 1 1,-1 0-1,1 0 1,-1 0-1,1-1 0,0 2 1,0 0 2,1 0 1,0-1-1,0 1 0,1 0 1,-1-1-1,0 1 1,0-1-1,1 0 1,-1 0-1,1 0 1,-1 0-1,1 0 0,3 0 1,92 8 74,159-6 0,-135-5-144,-4 5-369,-2 0-5057,-75-3-1612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09.142"/>
    </inkml:context>
    <inkml:brush xml:id="br0">
      <inkml:brushProperty name="width" value="0.05" units="cm"/>
      <inkml:brushProperty name="height" value="0.05" units="cm"/>
      <inkml:brushProperty name="color" value="#AB008B"/>
    </inkml:brush>
  </inkml:definitions>
  <inkml:trace contextRef="#ctx0" brushRef="#br0">1 266 3009,'0'0'10939,"35"13"-10544,116 39-315,-141-49-115,0 0 0,0-1 0,0 0 0,0-1 1,1 0-1,-1-1 0,0 0 0,0 0 0,1-1 1,-1-1-1,0 1 0,0-2 0,0 1 0,0-1 1,0-1-1,-1 0 0,0 0 0,0-1 0,0 0 1,0-1-1,-1 1 0,11-10 0,-9 7-135,1 0 0,-1-1-1,-1 0 1,0 0 0,0-1 0,-1 0-1,0-1 1,-1 1 0,0-2 0,0 1-1,-1-1 1,-1 0 0,0 0 0,-1 0-1,0-1 1,-1 1 0,0-1 0,-1 0-1,-1 0 1,0 0 0,-1-15 0,0 5 1916,0 33 1361,3 41-1392,10 14-1335,34 104-1,0-5-359,88 716 204,-127-737 3362,-8-142-3562,0-1 1,0 0-1,0 0 1,0 0-1,0 0 1,0 0-1,0 1 1,0-1 0,0 0-1,0 0 1,0 0-1,0 0 1,0 0-1,-1 1 1,1-1-1,0 0 1,0 0-1,0 0 1,0 0 0,0 0-1,0 0 1,0 1-1,0-1 1,0 0-1,-1 0 1,1 0-1,0 0 1,0 0-1,0 0 1,0 0-1,0 0 1,-1 0 0,1 0-1,0 0 1,0 0-1,0 0 1,0 0-1,0 0 1,-1 0-1,1 0 1,0 0-1,0 0 1,0 0 0,0 0-1,-1 0 1,1 0-1,0 0 1,0 0-1,0 0 1,0 0-1,0 0 1,0 0-1,-1 0 1,1-1 0,-6 1 97,-1-1 0,1-1 0,0 1 0,-1-1 0,1 0 1,0-1-1,0 1 0,1-1 0,-1-1 0,1 1 1,-1-1-1,1 1 0,-8-9 0,-10-10-55,-31-36-1,53 57-53,-26-33-40,2-1 0,1-1-1,1-1 1,3-1 0,1-1-1,2 0 1,1-1 0,3-1-1,1-1 1,-8-50 0,11 35-632,3 1 1,2-2 0,2 1 0,4 0 0,1 0 0,3 0 0,17-72 0,39-66-5211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4:05.497"/>
    </inkml:context>
    <inkml:brush xml:id="br0">
      <inkml:brushProperty name="width" value="0.05" units="cm"/>
      <inkml:brushProperty name="height" value="0.05" units="cm"/>
      <inkml:brushProperty name="color" value="#AB008B"/>
    </inkml:brush>
  </inkml:definitions>
  <inkml:trace contextRef="#ctx0" brushRef="#br0">169 616 7748,'0'0'8110,"-8"-3"-7619,5 3-484,1-1 1,-1 0 0,1 0-1,-1 0 1,1 0 0,-1-1-1,1 1 1,0-1 0,0 1-1,0-1 1,0 0-1,0 0 1,0 0 0,-2-3-1,2 1 11,0 0-1,0 0 0,1 0 0,0 0 1,0 0-1,0-1 0,0 1 0,1 0 0,-1-1 1,1-7-1,-2-81 79,-19-118 0,15 160-97,5 33 8,-1 0 1,0 0-1,-1 1 1,-1-1-1,-1 1 1,-1 0-1,-7-17 1,13 33-3,-1 1 0,1-1 0,0 1 0,-1-1 0,1 1 0,0 0 0,-1-1 0,1 1 0,-1-1 0,1 1 0,-1 0 0,1-1 0,0 1 0,-1 0 0,1-1 0,-1 1 0,0 0 0,1 0 0,-1 0 0,1 0 0,-1-1 0,1 1 0,-1 0 0,1 0 0,-1 0 0,0 0 0,1 0 0,-1 0 0,1 0 0,-1 0 0,1 1 0,-1-1 0,1 0 0,-1 0 0,1 0 0,-1 1 0,0-1 0,1 0 0,0 0 0,-2 1 0,-11 14 169,9-4-78,1 0 0,1 0 1,0 0-1,1 0 1,0 1-1,0-1 1,1 0-1,1 1 0,0-1 1,4 19-1,-3-22-88,1-1 0,0 1 0,0-1 0,0 0 0,1 0 0,0-1 0,1 1 0,-1-1 0,1 0-1,0 0 1,1 0 0,-1-1 0,1 0 0,0 0 0,1 0 0,8 5 0,0-3-12,0 0 0,0-1 0,1-1 0,-1 0 0,1-1 0,0-1 0,0-1 0,1 0 0,15 0 0,39 5 1,-49 0-27,10 1 63,-30-7-32,-1-1 0,0 0 0,0 0 1,0-1-1,0 1 0,1 0 0,-1 0 0,0 0 0,0-1 0,0 1 0,0-1 0,0 1 1,0-1-1,0 1 0,0-1 0,0 0 0,0 1 0,0-1 0,0 0 0,0 0 1,-1 0-1,1 1 0,0-1 0,0 0 0,0-1 0,14-32-48,-1 1 0,-2-2 0,-1 0 0,-1 0-1,7-60 1,-13 25 170,-4 69-70,0 7-42,1 12-14,1-1-1,1 0 0,0 1 1,2-1-1,0-1 1,0 1-1,2-1 1,0 0-1,1 0 1,0-1-1,2 0 0,-1 0 1,2-1-1,0-1 1,0 0-1,2 0 1,-1-1-1,2 0 1,-1-2-1,25 16 0,2-14-2782,-15-11-4760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4:05.891"/>
    </inkml:context>
    <inkml:brush xml:id="br0">
      <inkml:brushProperty name="width" value="0.05" units="cm"/>
      <inkml:brushProperty name="height" value="0.05" units="cm"/>
      <inkml:brushProperty name="color" value="#AB008B"/>
    </inkml:brush>
  </inkml:definitions>
  <inkml:trace contextRef="#ctx0" brushRef="#br0">1 81 8164,'0'0'7587,"176"-12"-7907,-103-4-256,3-8-3266,-7-4-3938</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4:06.280"/>
    </inkml:context>
    <inkml:brush xml:id="br0">
      <inkml:brushProperty name="width" value="0.05" units="cm"/>
      <inkml:brushProperty name="height" value="0.05" units="cm"/>
      <inkml:brushProperty name="color" value="#AB008B"/>
    </inkml:brush>
  </inkml:definitions>
  <inkml:trace contextRef="#ctx0" brushRef="#br0">318 0 16,'0'0'11979,"-18"32"-10875,-61 108 604,15-22-70,-29 48-1217,81-147-429,0 0-69,1 0 0,-17 37-1,27-50 94,1-5 123,18-2 53,88-12-175,137-20-162,-83 25-1477,-163 7 1241,0-1 1,1 1-1,-1-1 0,1 1 1,-1-1-1,1 0 0,0 0 1,0 0-1,0 0 0,0 0 1,0-1-1,0 1 0,1 0 1,-1-1-1,1 0 0,-1 1 1,1-1-1,-1-4 0,-15-34-7081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4:06.672"/>
    </inkml:context>
    <inkml:brush xml:id="br0">
      <inkml:brushProperty name="width" value="0.05" units="cm"/>
      <inkml:brushProperty name="height" value="0.05" units="cm"/>
      <inkml:brushProperty name="color" value="#AB008B"/>
    </inkml:brush>
  </inkml:definitions>
  <inkml:trace contextRef="#ctx0" brushRef="#br0">1 1 11717,'0'0'5379,"79"183"-4675,-6-127-704,6 0-576,-3-9-3042,-24-13-6242</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4:08.184"/>
    </inkml:context>
    <inkml:brush xml:id="br0">
      <inkml:brushProperty name="width" value="0.05" units="cm"/>
      <inkml:brushProperty name="height" value="0.05" units="cm"/>
      <inkml:brushProperty name="color" value="#AB008B"/>
    </inkml:brush>
  </inkml:definitions>
  <inkml:trace contextRef="#ctx0" brushRef="#br0">313 128 368,'0'0'4872,"-12"0"-3656,-30 0-125,10 0 4563,31-1-5546,0-1 0,0 0 0,0 0 0,0 0 0,0 1 0,1-1 1,-1 0-1,1 0 0,-1 0 0,1 0 0,0 0 0,0 0 0,0 0 0,0 0 1,0 0-1,0 0 0,1-3 0,-1 1 96,-1-15 175,1 14-288,0 0 0,0 1 0,0-1 0,0 0 0,1 0 0,-1 1 0,1-1 0,2-4 0,-2 7-82,0 1-1,0-1 0,0 1 0,0 0 0,0-1 0,0 1 1,1 0-1,-1 0 0,0 0 0,1 0 0,-1 0 1,1 0-1,0 0 0,-1 0 0,1 1 0,-1-1 0,1 1 1,0-1-1,0 1 0,-1-1 0,1 1 0,0 0 1,0 0-1,-1 0 0,1 0 0,2 1 0,4-2-26,-1 1 0,1 1-1,-1 0 1,1 0 0,-1 0-1,1 1 1,-1 0 0,0 0-1,12 5 1,-16-4 6,1-1 0,-1 1 0,0 0 0,1-1 1,-1 1-1,-1 1 0,1-1 0,0 0 0,-1 1 0,0-1 0,1 1 0,-1 0 0,-1 0 0,1 0 0,-1 0 0,1 0 1,-1 0-1,0 0 0,0 5 0,0-3 7,0 0 0,0 0 1,0 0-1,-1 0 1,0-1-1,-1 1 0,1 0 1,-3 11-1,2-14 12,-1 0-1,1 0 1,-1 0 0,1 0 0,-1 0 0,0-1-1,0 1 1,0 0 0,-1-1 0,1 0-1,0 0 1,-1 1 0,0-2 0,1 1 0,-1 0-1,0 0 1,-4 1 0,-22 11 212,-2-1-1,0-1 1,0-1 0,-1-2 0,0-1-1,-1-2 1,0-1 0,-53 1 0,85-6-215,0 0-1,0-1 1,0 1 0,1 0 0,-1 0 0,0-1 0,0 1 0,1 0-1,-1-1 1,0 1 0,1-1 0,-1 1 0,1-1 0,-1 1 0,0-1-1,1 1 1,-1-1 0,1 1 0,-1-1 0,1 0 0,0 1 0,-1-1-1,1 0 1,0 0 0,-1 1 0,1-1 0,0 0 0,0 0 0,0 1-1,-1-1 1,1 0 0,0 0 0,0 1 0,0-1 0,0 0 0,0 0-1,1 0 1,-1 1 0,0-1 0,0 0 0,0 0 0,1 0 0,0-4-97,0 1 0,0 0 0,1-1 1,-1 1-1,1 0 0,0 0 0,3-5 0,42-40-2585,23-11-2989</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4:09.257"/>
    </inkml:context>
    <inkml:brush xml:id="br0">
      <inkml:brushProperty name="width" value="0.05" units="cm"/>
      <inkml:brushProperty name="height" value="0.05" units="cm"/>
      <inkml:brushProperty name="color" value="#AB008B"/>
    </inkml:brush>
  </inkml:definitions>
  <inkml:trace contextRef="#ctx0" brushRef="#br0">536 184 16,'0'0'6275,"-21"0"-5619,11 0-160,-46-2-645,-12 1 6829,68 0-6504,0 1-1,0-1 0,-1 0 0,1 0 1,0 0-1,0 0 0,0 0 0,-1 1 0,1-1 1,0 0-1,-1 0 0,1 0 0,-1 1 1,1-1-1,-1 0 0,1 1 0,-1-1 0,1 0 1,-1 1-1,0-1 0,1 1 0,-1-1 1,0 1-1,0-1 0,-12-5-49,12 5-97,-1 1 1,1-1-1,-1 1 1,1-1-1,-1 0 1,1 0-1,-1 0 0,1 1 1,0-1-1,-1-1 1,1 1-1,0 0 0,0 0 1,0 0-1,0-1 1,0 1-1,0 0 0,0-1 1,0 1-1,0-1 1,1 1-1,-1-1 0,1 1 1,-1-1-1,1 0 1,-1 1-1,1-1 0,0 1 1,0-1-1,0 0 1,0 1-1,0-1 1,1-2-1,-1-1-31,0 0 0,1 0-1,0 0 1,0 1 0,0-1 0,0 0 0,1 1 0,0-1-1,0 1 1,0-1 0,1 1 0,-1 0 0,1 0 0,0 0-1,0 0 1,0 1 0,1-1 0,-1 1 0,1 0 0,0 0-1,0 0 1,0 0 0,0 1 0,1 0 0,-1-1 0,1 2-1,-1-1 1,1 0 0,-1 1 0,1 0 0,6-1 0,-9 2-11,0-1 1,0 1 0,0 0 0,1-1 0,-1 1-1,0 0 1,0 0 0,0 1 0,0-1 0,1 0 0,-1 1-1,0-1 1,0 1 0,0 0 0,0-1 0,0 1-1,0 0 1,0 0 0,0 1 0,-1-1 0,1 0 0,0 0-1,-1 1 1,1-1 0,-1 1 0,1 0 0,-1-1-1,0 1 1,1 0 0,-1 0 0,0 0 0,0 0 0,-1 0-1,1 0 1,0 0 0,-1 0 0,1 2 0,2 11-37,-1-1 0,0 0 0,-2 1 0,0 23 0,-1-14-60,1-19 108,0-1-1,-1 1 0,1-1 1,-1 1-1,0-1 1,0 1-1,-1-1 0,1 0 1,-1 1-1,0-1 0,0 0 1,-1 0-1,1 0 1,-1-1-1,0 1 0,0-1 1,0 1-1,0-1 1,0 0-1,-1 0 0,0 0 1,1-1-1,-1 1 1,0-1-1,0 0 0,0 0 1,-1 0-1,1-1 1,0 1-1,-8 0 0,-13 3-3,0-1 1,0-1-1,-1-1 0,-34-2 0,38 0-33,7 0-137,0-1 0,-1 0 0,1-1-1,0-1 1,-18-5 0,26 6-181,0-1 0,1 0 0,-1 0 0,1 0 0,0-1 0,0 0 0,0 0 0,0 0 0,1-1 0,0 0 0,0 0 0,0 0 0,-6-9 0,5 3-912,1 0 0,-1 0 0,2 0 1,-5-15-1,9 25 1178</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16.546"/>
    </inkml:context>
    <inkml:brush xml:id="br0">
      <inkml:brushProperty name="width" value="0.05" units="cm"/>
      <inkml:brushProperty name="height" value="0.05" units="cm"/>
      <inkml:brushProperty name="color" value="#AB008B"/>
    </inkml:brush>
  </inkml:definitions>
  <inkml:trace contextRef="#ctx0" brushRef="#br0">0 47 2273,'0'0'14908,"2"-1"-14552,-1 0-1,0 0 1,0 1 0,1-1-1,-1 0 1,1 0-1,-1 1 1,0-1 0,1 1-1,-1 0 1,1-1-1,-1 1 1,3 0-1,17 4 180,1 0-1,0-1 0,0-1 1,0-1-1,41-4 0,109-25-851,-58 7-122,-107 21 141,-5 0-1218,-2 0 1299,0 0 1,0 0-1,1 0 0,-1 0 1,0 0-1,1 0 1,-1 0-1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16.948"/>
    </inkml:context>
    <inkml:brush xml:id="br0">
      <inkml:brushProperty name="width" value="0.05" units="cm"/>
      <inkml:brushProperty name="height" value="0.05" units="cm"/>
      <inkml:brushProperty name="color" value="#AB008B"/>
    </inkml:brush>
  </inkml:definitions>
  <inkml:trace contextRef="#ctx0" brushRef="#br0">0 0 12486,'0'0'6733,"4"10"-6082,11 28 99,26 44 0,-23-49-556,-1 0-1,-2 2 0,14 45 0,-7 15-158,3 11-1408,-5-38-5431,-18-57-1915</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17.294"/>
    </inkml:context>
    <inkml:brush xml:id="br0">
      <inkml:brushProperty name="width" value="0.05" units="cm"/>
      <inkml:brushProperty name="height" value="0.05" units="cm"/>
      <inkml:brushProperty name="color" value="#AB008B"/>
    </inkml:brush>
  </inkml:definitions>
  <inkml:trace contextRef="#ctx0" brushRef="#br0">512 0 1217,'0'0'13862,"-86"162"-13094,55-100 577,3 4-833,-3-1-480,-11 3-32,1 1-224,-11-7-352,0-6-1441,4-9-1441,-1-22-768,-3-19-960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17.695"/>
    </inkml:context>
    <inkml:brush xml:id="br0">
      <inkml:brushProperty name="width" value="0.05" units="cm"/>
      <inkml:brushProperty name="height" value="0.05" units="cm"/>
      <inkml:brushProperty name="color" value="#AB008B"/>
    </inkml:brush>
  </inkml:definitions>
  <inkml:trace contextRef="#ctx0" brushRef="#br0">1 0 3362,'0'0'15046,"218"203"-13797,-132-113-737,4 3-512,3 0 0,-3-2-320,4-14-1249,-1-30-5794</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22T10:36:02.38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24772 9665 57 0,'0'0'81'16,"0"0"-71"-16,0 0 212 16,0 0-206-16,0 0-16 0,0 0 28 15,38 0 50 1,-16 0-44-16,1 0-14 0,2 0 8 15,0 0 24-15,2 0-34 16,2 0-14-16,5 0 4 16,0 0 0-16,1 0 0 15,3 0-2-15,4 0-2 16,1 0 0-16,1 0 0 16,6 0 10-16,3 0 12 15,4 0 8-15,-1 0 12 16,-2 0-4-16,-5 0-18 15,-2 0-6-15,-2 0-14 16,-3 0-4-16,3 0 2 0,-3 0-2 16,2 0 2-1,-1 0 0-15,-8 0 0 0,3 0 4 16,-2-2 2 0,-2 2 6-16,1 0 0 0,3 0 0 15,0 0-12-15,-3 0 0 16,6 0-2-16,-1 0 0 15,4 0 0-15,3-2 0 16,0-6 0-16,0 0 0 16,-4-1 0-16,-1 4 2 15,-5-2-2-15,1 2 0 16,-2 1 2-16,-2 2-2 16,1-1 0-16,1 3 0 15,-1-3 4-15,1 1-4 0,2 2 0 16,0 0 0-16,0-2 0 15,-3-2 0-15,4 0 2 16,3-4-2-16,7 2 0 16,8-2 0-16,3-1 2 15,-2 2-2-15,-2-1 0 16,-6 3 0-16,-4 2 0 16,-3-1 0-16,-3 2 2 15,-5-2-2-15,1 0 0 16,0 0 2-16,6 1-4 15,0 1 2-15,1 2 0 16,1 0-2-16,-1 0 0 16,-1 0 2-16,-4 0 0 15,3 0 0-15,-8 0 0 0,2-1 0 16,-1-1 0-16,-3 0-2 16,0-3 2-16,2 3 0 15,-3 2 0-15,1-3 0 16,-2 3 0-16,0 0-4 15,0 0 4-15,2 0 0 16,0 0 0-16,2 0 0 16,-1-2 0-16,-5 0 0 15,2 0 0-15,-5-1 0 16,-1 3 0-16,-4-1 0 16,-5 1 0-16,-3 0 0 15,-5-3 0-15,-1 3 0 16,4 0 0-16,4-1 0 0,8 1 0 15,3-4 0-15,2 2 4 16,1-2-8-16,-4 4 4 16,-7-3 0-16,-5 3 0 15,-7 0 0-15,-4 0 0 16,0 0 4-16,0 0-2 16,2 0 8-16,-2 0 16 15,0 0 8-15,0 0-30 16,0 0-4-16,0 0-26 15,0 0-30-15,0 0-62 16,0 0-68-16,0 0-356 16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09.638"/>
    </inkml:context>
    <inkml:brush xml:id="br0">
      <inkml:brushProperty name="width" value="0.05" units="cm"/>
      <inkml:brushProperty name="height" value="0.05" units="cm"/>
      <inkml:brushProperty name="color" value="#AB008B"/>
    </inkml:brush>
  </inkml:definitions>
  <inkml:trace contextRef="#ctx0" brushRef="#br0">1 0 1601,'0'0'13248,"24"20"-11204,77 66-369,-94-78-1486,0 0 0,0 0 0,-1 1 0,0-1 0,0 1 0,-1 1 0,-1-1-1,8 20 1,0 1 208,47 104 885,24 52-1196,-22-68-6624,-53-105-185</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18.085"/>
    </inkml:context>
    <inkml:brush xml:id="br0">
      <inkml:brushProperty name="width" value="0.05" units="cm"/>
      <inkml:brushProperty name="height" value="0.05" units="cm"/>
      <inkml:brushProperty name="color" value="#AB008B"/>
    </inkml:brush>
  </inkml:definitions>
  <inkml:trace contextRef="#ctx0" brushRef="#br0">23 10 3073,'0'0'13671,"-4"-3"-13501,4 2-158,0 1 0,0 0 0,-1-1 0,1 1 0,0 0 0,0-1 0,-1 1 0,1 0 0,0-1 0,-1 1 0,1 0 0,0-1 0,-1 1 0,1 0 0,-1 0 0,1 0 0,0-1 0,-1 1 0,1 0 0,-1 0 0,1 0 0,-1 0 0,1 0 0,0 0 0,-1 0 0,1 0 0,-1 0 0,1 0 0,-1 0 0,1 0 0,-1 0 0,1 0 0,-1 1 0,-5 15 535,7 49 628,0-33-679,-1 30 209,3 0 1,3 0 0,23 107-1,-24-148-1051,70 248 1744,-24-140-4313,-35-96-2902,32 51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18.510"/>
    </inkml:context>
    <inkml:brush xml:id="br0">
      <inkml:brushProperty name="width" value="0.05" units="cm"/>
      <inkml:brushProperty name="height" value="0.05" units="cm"/>
      <inkml:brushProperty name="color" value="#AB008B"/>
    </inkml:brush>
  </inkml:definitions>
  <inkml:trace contextRef="#ctx0" brushRef="#br0">1 159 1633,'0'0'15580,"35"-18"-15446,115-57-129,-141 70 5,98-42-42,-97 44 92,1 0-1,-1 0 1,1 2-1,0-1 1,0 1-1,10 1 1,-19 0-33,0 1 0,0-1 0,0 1 0,0-1 0,-1 1 0,1 0 0,0 0 0,0 0 0,-1 0 0,1 0 0,-1 1 0,1-1 0,-1 0 0,0 1 0,1-1 0,-1 1 0,0-1 0,0 1 0,0-1 0,0 1 0,0 0 0,0 0 0,-1-1 0,1 1 0,-1 0 0,1 0 0,-1 0 0,1 2 0,7 59 269,-8-61-276,1 6 66,0-1 0,-1 1-1,0-1 1,-1 1 0,0 0 0,0-1 0,-3 13-1,2-16-34,0-1-1,0 1 1,0-1-1,-1 0 1,1 1-1,-1-1 1,0 0-1,0 0 1,0-1-1,0 1 1,-1 0-1,1-1 1,0 0-1,-1 0 1,-5 2-1,-10 5 25,-1-1 1,0-1-1,0-1 0,-1 0 1,-38 4-1,-107-2 1,164-8-76,0 0-1,0 0 0,-1-1 0,1 1 1,0-1-1,0 1 0,0-1 1,0 1-1,0-1 0,0 0 0,0 0 1,0 0-1,0 0 0,0-1 1,0 1-1,0 0 0,1-1 0,-2-1 1,2 2-82,1 0 0,-1 0 0,1-1 0,-1 1 1,1 0-1,0 0 0,-1 0 0,1-1 0,0 1 0,0 0 1,0 0-1,0-1 0,0 1 0,0 0 0,1 0 0,-1 0 1,0-1-1,1 1 0,-1 0 0,0 0 0,1 0 0,-1 0 1,1 0-1,0-1 0,-1 1 0,1 0 0,0 0 0,0 1 1,0-1-1,0 0 0,0 0 0,0 0 0,0 1 0,0-1 1,0 0-1,2 0 0,32-20-5526,8-1-5555</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18.899"/>
    </inkml:context>
    <inkml:brush xml:id="br0">
      <inkml:brushProperty name="width" value="0.05" units="cm"/>
      <inkml:brushProperty name="height" value="0.05" units="cm"/>
      <inkml:brushProperty name="color" value="#AB008B"/>
    </inkml:brush>
  </inkml:definitions>
  <inkml:trace contextRef="#ctx0" brushRef="#br0">0 1 7331,'0'0'12582,"132"0"-18665</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19.413"/>
    </inkml:context>
    <inkml:brush xml:id="br0">
      <inkml:brushProperty name="width" value="0.05" units="cm"/>
      <inkml:brushProperty name="height" value="0.05" units="cm"/>
      <inkml:brushProperty name="color" value="#AB008B"/>
    </inkml:brush>
  </inkml:definitions>
  <inkml:trace contextRef="#ctx0" brushRef="#br0">364 436 816,'0'0'14370,"13"-24"-11372,-14 22-2936,1 1-1,-1 0 0,0 0 0,0-1 0,-1 1 1,1 0-1,0 0 0,0 0 0,-1 0 0,1 0 1,0 1-1,-1-1 0,1 0 0,-1 1 0,1-1 1,-1 1-1,1-1 0,-1 1 0,1 0 0,-1-1 1,1 1-1,-1 0 0,0 0 0,1 0 0,-3 1 1,-45 3 518,42-1-553,-1 0 0,1 0 0,0 1 0,1-1 0,-1 1 0,1 1 0,0 0 0,0 0 0,0 0 0,-10 12 0,-49 69 96,47-60-95,10-15-35,-69 108 66,71-108-114,0 0-1,1 1 0,0-1 0,1 1 0,0 0 0,1 1 0,0-1 0,1 0 0,0 14 0,2-25 45,1 0 0,0 0 0,-1 0 0,1 0 0,0-1 0,-1 1 0,1 0 0,0 0 0,0-1 0,0 1 0,0 0 0,-1-1 0,1 1 0,0-1 0,0 1-1,0-1 1,0 0 0,0 1 0,0-1 0,0 0 0,1 0 0,-1 0 0,0 1 0,0-1 0,0 0 0,0-1 0,0 1 0,0 0 0,0 0 0,0 0 0,0 0 0,0-1 0,2 0 0,41-9 87,-32 4-54,0 0 0,0-1 0,0-1 0,-1 1 0,0-2 0,0 0-1,-1 0 1,0-1 0,-1 0 0,0-1 0,-1 0 0,0 0-1,-1-1 1,0 0 0,11-25 0,-8 9 21,-1 0 0,-2 0 0,0-1 0,-2 0 0,-1 0 0,0-46 0,-4-251-43,0 316 135,0 0 0,-1 1 0,0-1 0,-1 0 0,-1 0 0,-3-10 0,6 19-108,0 1-1,0 0 1,0 0 0,0 0-1,0-1 1,0 1 0,0 0 0,0 0-1,0 0 1,-1-1 0,1 1-1,0 0 1,0 0 0,0 0 0,0 0-1,0-1 1,-1 1 0,1 0-1,0 0 1,0 0 0,0 0 0,-1 0-1,1 0 1,0-1 0,0 1-1,0 0 1,-1 0 0,1 0-1,0 0 1,0 0 0,0 0 0,-1 0-1,1 0 1,0 0 0,0 0-1,-1 0 1,1 0 0,0 0 0,0 0-1,0 0 1,-1 0 0,1 1-1,0-1 1,0 0 0,0 0 0,-1 0-1,1 0 1,0 0 0,0 0-1,0 1 1,0-1 0,-1 0 0,1 0-1,0 0 1,0 1 0,-9 15 152,3 26 34,1 1 0,1 0-1,5 64 1,0-48 3,-1-47-210,-2 34 196,3-1 0,2 0 0,1 1-1,21 82 1,-22-117-316,0-1 0,1 1 1,0-1-1,1 0 0,0-1 0,0 1 0,1-1 0,1 0 0,-1 0 1,1-1-1,1 0 0,0 0 0,0-1 0,0 0 0,1 0 0,0-1 0,0 0 1,0-1-1,1 0 0,0 0 0,0-1 0,1 0 0,-1-1 0,1 0 1,-1-1-1,16 2 0,-7-2-867,0-2 1,0 0 0,21-2-1,64-16-7578</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20.594"/>
    </inkml:context>
    <inkml:brush xml:id="br0">
      <inkml:brushProperty name="width" value="0.05" units="cm"/>
      <inkml:brushProperty name="height" value="0.05" units="cm"/>
      <inkml:brushProperty name="color" value="#AB008B"/>
    </inkml:brush>
  </inkml:definitions>
  <inkml:trace contextRef="#ctx0" brushRef="#br0">1 0 912,'0'0'15394,"5"27"-14321,39 170-380,-14-88-240,-11-42-301,14 86 1,-26-127-117,-2-8-1955,-3-6-4228</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20.997"/>
    </inkml:context>
    <inkml:brush xml:id="br0">
      <inkml:brushProperty name="width" value="0.05" units="cm"/>
      <inkml:brushProperty name="height" value="0.05" units="cm"/>
      <inkml:brushProperty name="color" value="#AB008B"/>
    </inkml:brush>
  </inkml:definitions>
  <inkml:trace contextRef="#ctx0" brushRef="#br0">1 13 5410,'0'0'10629,"131"-13"-12614,-93 32-1984</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21.337"/>
    </inkml:context>
    <inkml:brush xml:id="br0">
      <inkml:brushProperty name="width" value="0.05" units="cm"/>
      <inkml:brushProperty name="height" value="0.05" units="cm"/>
      <inkml:brushProperty name="color" value="#AB008B"/>
    </inkml:brush>
  </inkml:definitions>
  <inkml:trace contextRef="#ctx0" brushRef="#br0">277 0 240,'0'0'17688,"-16"17"-17501,-50 57-70,59-66-91,1 0-1,1 1 1,-1-1-1,1 1 1,1 0-1,0 1 0,0-1 1,1 1-1,0 0 1,0 0-1,1-1 1,-1 18-1,2-21-52,0 0 0,0 0 0,0 0 1,1 0-1,0 0 0,0 0 0,1 1 0,0-1 0,0 0 0,0 0 0,1 0 0,-1-1 0,1 1 0,1 0 0,-1-1 1,1 1-1,0-1 0,1 0 0,-1 0 0,1 0 0,0 0 0,7 6 0,15 9-187,42 25 0,-42-28 102,48 37 1,-73-54 140,-1 1 1,1-1-1,-1 0 0,1 1 0,-1-1 0,0 0 0,1 1 0,-1-1 1,0 0-1,1 1 0,-1-1 0,0 1 0,1-1 0,-1 1 0,0-1 0,0 1 1,0-1-1,1 1 0,-1-1 0,0 1 0,0-1 0,0 1 0,0-1 1,0 1-1,0-1 0,0 1 0,0-1 0,0 1 0,0-1 0,0 1 1,0-1-1,-1 1 0,1-1 0,0 1 0,0-1 0,0 1 0,-1-1 1,1 1-1,0-1 0,-1 0 0,1 1 0,0-1 0,-1 1 0,1-1 1,0 0-1,-1 1 0,1-1 0,-1 0 0,0 1 0,-25 9 722,24-9-718,-151 33 1291,-35 12-1709,188-46 424,-6 2-1614,16-1-5879,28-4-2780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21.790"/>
    </inkml:context>
    <inkml:brush xml:id="br0">
      <inkml:brushProperty name="width" value="0.05" units="cm"/>
      <inkml:brushProperty name="height" value="0.05" units="cm"/>
      <inkml:brushProperty name="color" value="#AB008B"/>
    </inkml:brush>
  </inkml:definitions>
  <inkml:trace contextRef="#ctx0" brushRef="#br0">404 239 1985,'0'0'14241,"4"-11"-13873,0 0-133,0-1 0,-1 0 0,0 0 0,1-18 1,-3 25-117,-1 1 1,0-1 0,0 1 0,0-1 0,-1 1 0,1 0-1,-1-1 1,0 1 0,0-1 0,-1 1 0,0 0 0,1 0-1,-1 0 1,0 0 0,-1 0 0,1 0 0,-1 1 0,-5-7 0,0 3-44,-1 1 1,1-1 0,-1 1 0,0 1-1,-1-1 1,1 2 0,-1-1 0,0 1-1,0 1 1,-1 0 0,-17-3 0,22 5-73,-1 0 1,0 0 0,0 1 0,0 0 0,0 1 0,0-1 0,0 1 0,1 0 0,-1 1 0,0 0-1,1 0 1,-1 0 0,1 1 0,0 0 0,0 0 0,0 1 0,0 0 0,0 0 0,-5 5 0,-2 5-1,0 1 0,2 0 0,0 1 1,0 0-1,2 1 0,0 0 0,1 1 0,1 0 1,-10 36-1,10-29-39,2 0 0,1 0 0,1 1 0,1-1 0,1 1 0,5 50 0,-4-73 5,1 1-1,-1-1 1,1 0 0,0 0-1,0 0 1,0 0 0,1 0 0,-1 0-1,1 0 1,-1-1 0,1 1 0,0 0-1,0-1 1,0 1 0,0-1-1,1 0 1,-1 0 0,1 0 0,-1 0-1,1 0 1,0 0 0,-1-1-1,1 1 1,0-1 0,4 1 0,2 1-87,0-1 1,0-1 0,0 0-1,0 0 1,1-1-1,-1 0 1,13-1 0,-20 0 107,1 1 1,-1-1-1,0 1 1,1-1-1,-1 0 0,1 0 1,-1 0-1,0 0 1,0 0-1,0-1 1,0 1-1,0-1 1,0 1-1,0-1 0,0 0 1,3-4-1,-1 1 4,0-1 0,-1-1 0,1 1-1,-1 0 1,4-14 0,0-2 30,-2 0 0,5-41 0,-9 21 664,-1 42-433,0 3-112,0 15-72,0 0 0,2 0 0,0 0-1,1 0 1,0 0 0,11 28 0,-11-39-61,0 0 0,0 0 0,1-1-1,0 1 1,0-1 0,0 0 0,1 0 0,0-1 0,0 1 0,1-1-1,0 0 1,0-1 0,0 1 0,0-1 0,0 0 0,1-1 0,0 1-1,0-1 1,8 2 0,16 1 1,0-1-1,0-2 0,0 0 1,0-3-1,45-4 0,-22 2-292,-28 1-770,1-1-1,-1-1 1,38-9 0,-40 0-2358,-14-7-1868</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22.198"/>
    </inkml:context>
    <inkml:brush xml:id="br0">
      <inkml:brushProperty name="width" value="0.05" units="cm"/>
      <inkml:brushProperty name="height" value="0.05" units="cm"/>
      <inkml:brushProperty name="color" value="#AB008B"/>
    </inkml:brush>
  </inkml:definitions>
  <inkml:trace contextRef="#ctx0" brushRef="#br0">21 1 2273,'0'0'16322,"-4"11"-16087,-1 8-224,1 0 0,1 0 0,1 0 0,0 0 0,2 1 0,0-1 0,1 0 0,1 0 0,1 0 0,0 0 1,2 0-1,0 0 0,11 24 0,19 55-113,-3 1 1,-5 2 0,20 142-1,-43-212-140,23 150-6671,-13-125 707</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22.683"/>
    </inkml:context>
    <inkml:brush xml:id="br0">
      <inkml:brushProperty name="width" value="0.05" units="cm"/>
      <inkml:brushProperty name="height" value="0.05" units="cm"/>
      <inkml:brushProperty name="color" value="#AB008B"/>
    </inkml:brush>
  </inkml:definitions>
  <inkml:trace contextRef="#ctx0" brushRef="#br0">0 1 1377,'0'0'12491,"10"31"-11552,35 103 822,-38-115-1529,0-1 1,0 0-1,2 0 1,19 29-1,-19-36-230,1 0 0,0-1 0,0-1 0,1 0 0,16 11-1,21 26 384,-47-46-375,-1 0 1,1 0-1,0 0 1,-1 0-1,1 0 1,-1 0-1,1 0 1,0 0-1,-1 0 1,1 0-1,0 0 1,-1 0-1,1 0 1,-1 0-1,1-1 1,0 1-1,-1 0 1,1 0-1,-1-1 1,1 1 0,-1 0-1,1-1 1,-1 1-1,1 0 1,-1-1-1,1 1 1,-1-1-1,0 1 1,1-1-1,-1 1 1,1-1-1,-1 1 1,0-1-1,1 0 1,10-25-159,0 0 1,-2 0 0,9-39-1,15-44-767,-33 107 914,1 0 0,-1 1 0,1-1 0,0 0 0,-1 1 0,1-1 0,0 1 0,0-1 0,0 1-1,0 0 1,0-1 0,1 1 0,-1 0 0,0 0 0,0-1 0,1 1 0,2-1 0,-3 2 2,0 0 0,-1 0 0,1 0 0,0 0 0,0 1 0,0-1 0,-1 0 0,1 0 0,0 1 0,0-1 0,-1 0 0,1 1 0,0-1 0,-1 1 0,1-1 0,-1 1 0,1 0 0,0-1 0,-1 1 0,1-1 0,-1 1 0,0 0 0,1-1 0,-1 1 0,1 0 0,-1 1 0,6 11 33,-1 0 1,0 1 0,3 18 0,-3-14 26,4 11 58,1 0-1,2-1 1,0 0-1,2 0 1,1-2-1,26 36 1,-33-53-63,-1 0 0,2 0 0,-1 0 0,1-1 0,0-1 1,1 1-1,0-2 0,0 1 0,0-1 0,1-1 0,0 0 1,0 0-1,0-1 0,1-1 0,0 0 0,-1 0 1,1-1-1,0-1 0,16 1 0,-26-2 17,0 0 0,1 0 0,-1 0 0,0 0 0,0 0 0,0 0 0,0 0 1,1-1-1,-1 1 0,0-1 0,0 1 0,0-1 0,0 0 0,0 0 0,0 0 0,0 0 0,-1 0 0,1-1 0,2-1 0,-2-1 31,-1 1-1,1-1 0,-1 0 1,0 0-1,0 0 1,0 0-1,-1 0 0,1 0 1,-1 0-1,0-6 1,0-69 288,-3 0 0,-3 0 0,-29-135 0,29 189-1120,5 22-682,1 5-346,5 36-3485,6 2-553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09.983"/>
    </inkml:context>
    <inkml:brush xml:id="br0">
      <inkml:brushProperty name="width" value="0.05" units="cm"/>
      <inkml:brushProperty name="height" value="0.05" units="cm"/>
      <inkml:brushProperty name="color" value="#AB008B"/>
    </inkml:brush>
  </inkml:definitions>
  <inkml:trace contextRef="#ctx0" brushRef="#br0">1 116 1729,'0'0'9359,"36"-19"-7209,115-55-1680,-145 70-427,-1 1 1,1 1 0,0-1 0,0 1 0,0 0-1,0 0 1,1 0 0,-1 1 0,0 0-1,1 1 1,-1-1 0,0 1 0,1 0 0,6 2-1,12 0 1024,-24-2-1016,0 0 1,-1 1-1,1-1 1,0 0-1,0 1 1,0-1-1,0 1 1,0-1-1,0 1 0,0-1 1,-1 1-1,1-1 1,0 1-1,0 0 1,-1-1-1,1 1 0,0 0 1,-1 0-1,1 0 1,-1-1-1,1 1 1,-1 0-1,1 0 0,-1 0 1,0 0-1,0 0 1,1 0-1,-1 0 1,0 0-1,0 0 0,0 1 1,2 40 336,-2-33-277,1 7-82,-2 0-1,1 0 0,-2 0 1,0 0-1,-1 0 1,0 0-1,-2-1 1,-8 24-1,-28 46-596,5-11-2040,15-25-3185,15-33-1533</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23.930"/>
    </inkml:context>
    <inkml:brush xml:id="br0">
      <inkml:brushProperty name="width" value="0.05" units="cm"/>
      <inkml:brushProperty name="height" value="0.05" units="cm"/>
      <inkml:brushProperty name="color" value="#AB008B"/>
    </inkml:brush>
  </inkml:definitions>
  <inkml:trace contextRef="#ctx0" brushRef="#br0">305 0 3586,'0'0'16733,"-26"11"-16408,5-3-320,11-5-9,0 0 0,0 1 0,1 0 0,-1 1 0,1 0 0,0 0 0,1 1 0,-1 0 0,1 0 0,0 1 0,1 0 0,0 0 0,0 1 0,0 0 0,-8 14 0,-9 22-6,-31 74 0,47-97 22,2-1 0,0 1 0,1 1 0,1-1 0,1 1 0,0 27 0,3-48-11,0 0 1,1 0-1,-1 0 0,1 0 0,-1 0 0,1-1 0,-1 1 0,1 0 0,-1 0 0,1 0 0,0 0 0,-1-1 0,1 1 0,0 0 0,0-1 0,-1 1 0,1 0 0,0-1 0,0 1 0,0-1 0,0 0 0,0 1 0,0-1 0,0 0 0,0 1 0,0-1 0,0 0 0,0 0 0,0 0 0,0 0 0,0 0 0,0 0 0,2 0 1,38-3-7,-38 3 6,3-1-3,0-1-1,1 0 0,-1 0 0,0 0 0,-1-1 0,1 0 0,0 0 0,-1 0 0,0-1 1,0 0-1,0 0 0,0 0 0,0 0 0,-1-1 0,0 0 0,0 0 0,0 0 1,0 0-1,-1-1 0,0 1 0,0-1 0,-1 0 0,3-9 0,3-9-105,-1 1 1,-2-1-1,0 0 0,2-43 0,0-85-714,-7 415 903,0-257-81,1 0 1,-1 0 0,1 0 0,0 0-1,1 0 1,-1 0 0,1-1 0,1 1-1,-1 0 1,1-1 0,-1 0 0,2 1-1,-1-1 1,0 0 0,1-1 0,0 1-1,0-1 1,1 1 0,-1-1 0,1-1 0,0 1-1,0 0 1,0-1 0,0 0 0,1-1-1,-1 1 1,1-1 0,0 0 0,0 0-1,-1-1 1,1 1 0,0-2 0,0 1-1,10 0 1,-6 0-10,1 0 0,0-1-1,0 0 1,0-1 0,-1 0-1,1-1 1,0 0 0,11-4 0,-17 4 10,-1 0 1,1-1 0,-1 0 0,0 0 0,1 0-1,-1 0 1,-1-1 0,1 1 0,0-1-1,-1 0 1,0 0 0,0 0 0,0-1-1,0 1 1,-1-1 0,0 0 0,0 0 0,0 1-1,1-6 1,13-49 25,9-25 0,-25 84-33,1 0 1,-1-1-1,0 1 1,0 0-1,0 0 1,0 0-1,0 0 1,0 0-1,0 0 1,0-1-1,0 1 1,1 0 0,-1 0-1,0 0 1,0 0-1,0 0 1,0 0-1,0 0 1,1 0-1,-1-1 1,0 1-1,0 0 1,0 0 0,0 0-1,1 0 1,-1 0-1,0 0 1,0 0-1,0 0 1,0 0-1,1 0 1,-1 0-1,0 0 1,0 0-1,0 0 1,0 0 0,1 0-1,-1 1 1,0-1-1,0 0 1,0 0-1,0 0 1,0 0-1,1 0 1,-1 0-1,0 0 1,0 0 0,0 1-1,0-1 1,9 11-60,4 11 61,-11-17 4,2 0-1,-1 0 1,0 0 0,1-1-1,0 1 1,0-1-1,0 0 1,0 0 0,1-1-1,0 1 1,0-1 0,-1 0-1,2 0 1,9 3-1,-13-4 3,1-1 0,0 0 0,-1-1 0,1 1-1,0 0 1,0-1 0,0 1 0,0-1 0,-1 0-1,1 0 1,0 0 0,0-1 0,0 1-1,0-1 1,0 1 0,-1-1 0,1 0 0,0 0-1,-1 0 1,1 0 0,0-1 0,-1 1 0,0-1-1,1 1 1,-1-1 0,0 0 0,0 0-1,0 0 1,0 0 0,0-1 0,0 1 0,1-3-1,3-8 3,0-1 0,-1 1 0,0-1 0,-1 0 0,-1 0 0,0-1 0,-1 1 0,0-18 0,12-55 14,-14 86-17,0 0 1,0 0 0,0 0-1,1 0 1,-1 0 0,1 0-1,-1 0 1,0 0-1,1 0 1,0 0 0,-1 0-1,1 0 1,0 0 0,-1 1-1,1-1 1,0 0 0,0 1-1,1-2 1,12 6 35,10 29 7,2 30-17,-1 1 1,-4 1 0,-3 1-1,-2 1 1,12 131-1,-10 349 183,-19-440-201,1-92 8,1 1-4,-2-1 1,1 1-1,-6 25 1,6-38 20,-1 0 0,0-1 0,1 1 0,-1 0 1,0-1-1,0 1 0,-1-1 0,1 1 0,0-1 0,-1 1 0,1-1 0,-1 0 1,0 0-1,0 0 0,0 0 0,0 0 0,0 0 0,0 0 0,-1-1 1,1 1-1,-1-1 0,1 0 0,-1 1 0,1-1 0,-1 0 0,-4 1 0,0-1 55,-1 0-1,1-1 0,0 1 0,-1-1 1,1-1-1,-1 1 0,1-1 0,0-1 0,0 1 1,-1-1-1,1-1 0,0 1 0,0-1 0,1 0 1,-10-7-1,8 5-56,1-1 0,0 0 0,0-1 0,0 0 0,1 0 0,0 0 0,1-1 0,-1 0 0,2 0 0,-1 0 0,-3-10-1,1 0-38,1 0-1,1 0 0,1 0 0,0-1 0,1 1 0,1-1 0,1 0 0,1 0 0,0 0 0,2 0 0,0 1 0,5-21 0,5 2-218,3 0 0,0 1-1,3 0 1,32-49 0,-25 43-84,199-313-1789,32-57 2112,-254 409 264,-2 27-26,-2 2-180,-1 0 0,-2-1 0,-12 42 0,-4 20 56,15-41-55,2 1 1,3 63-1,1-67-65,1-29-14,0 0 0,1 0 0,1 0 0,0-1 0,1 1 0,0-1 0,1 0 0,0 0 0,1 0 0,12 17 0,-12-19-36,1-2 0,0 1 0,1-1 0,0 0 0,0 0 0,1-1 1,0 0-1,0-1 0,1 0 0,0 0 0,0-1 0,18 8 0,-10-4 597,-35-6 477,-7 0-1090,-105 32-352,-179 73 0,298-107-2390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24.787"/>
    </inkml:context>
    <inkml:brush xml:id="br0">
      <inkml:brushProperty name="width" value="0.05" units="cm"/>
      <inkml:brushProperty name="height" value="0.05" units="cm"/>
      <inkml:brushProperty name="color" value="#AB008B"/>
    </inkml:brush>
  </inkml:definitions>
  <inkml:trace contextRef="#ctx0" brushRef="#br0">16 0 1953,'0'0'17629,"0"0"-17620,-1 1-1,1-1 0,-1 0 0,1 0 0,-1 0 1,1 0-1,-1 0 0,0 1 0,1-1 0,-1 0 1,1 1-1,0-1 0,-1 0 0,1 1 0,-1-1 1,1 0-1,-1 1 0,1-1 0,0 1 0,-1-1 1,1 1-1,0-1 0,0 1 0,-1-1 1,1 1-1,-1 3 22,0-1 0,0 0 1,0 1-1,1-1 0,-1 1 0,1-1 1,0 1-1,0 0 0,0-1 0,1 1 1,-1-1-1,1 1 0,0-1 0,0 0 1,0 1-1,0-1 0,1 0 1,0 0-1,-1 1 0,1-1 0,0-1 1,0 1-1,4 4 0,3 5 126,1-1-1,1 0 1,0-1 0,16 12-1,-9-10-48,0-1 0,0-1-1,1 0 1,0-2-1,0 0 1,24 6-1,128 23 145,-71-17-202,-99-20-50,0 1 0,0 0-1,0 0 1,0 0 0,0-1 0,0 1 0,0 0-1,0 0 1,-1 1 0,1-1 0,0 0-1,0 0 1,-1 0 0,1 0 0,-1 1-1,1-1 1,-1 0 0,0 1 0,1-1-1,-1 0 1,0 0 0,0 1 0,0-1-1,0 1 1,0-1 0,0 0 0,-1 3-1,-5 36 5,-5-21 1,0-1 0,-2 0 0,0-1 0,0 0 0,-19 16 0,-13 18 10,3-1-187,-46 62 318,80-100-719,0 0 0,1 1 0,0 0 0,1 1-1,1-1 1,0 1 0,-4 19 0,8-12-4639</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25.179"/>
    </inkml:context>
    <inkml:brush xml:id="br0">
      <inkml:brushProperty name="width" value="0.05" units="cm"/>
      <inkml:brushProperty name="height" value="0.05" units="cm"/>
      <inkml:brushProperty name="color" value="#AB008B"/>
    </inkml:brush>
  </inkml:definitions>
  <inkml:trace contextRef="#ctx0" brushRef="#br0">125 0 4962,'0'0'11648,"-15"37"-10047,-48 121-43,56-142-1449,1 0-1,0 1 1,1-1 0,1 1-1,1 0 1,0 0-1,2 0 1,0 1 0,1 16-1,0-8-31,0-22-67,0 0 0,0 1 0,0-1 0,1 0 0,-1 0 0,1 1 0,0-1-1,0 0 1,1 0 0,-1 0 0,1 0 0,0 0 0,0-1 0,1 1 0,-1 0 0,1-1 0,-1 0-1,1 1 1,0-1 0,0 0 0,1-1 0,-1 1 0,0-1 0,1 1 0,0-1 0,-1 0 0,7 2-1,4 1 4,0-1-1,1-1 0,-1-1 0,1 0 1,0 0-1,25-2 0,-36 0 12,-1 0 0,0 0 0,1-1 0,-1 1-1,1-1 1,-1 0 0,0 0 0,1 0 0,-1 0 0,0-1 0,0 1 0,0-1-1,0 0 1,0 0 0,0 0 0,-1 0 0,1 0 0,-1 0 0,1-1 0,-1 0 0,0 1-1,0-1 1,0 0 0,0 0 0,-1 0 0,1 0 0,-1 0 0,0 0 0,1-1-1,0-5 1,1-9 158,0 0 1,-1-1-1,0 0 0,-3-29 0,1 24-136,0 17-48,0 1 0,0-1-1,0 0 1,-1 0 0,0 1 0,-1-1 0,1 1 0,-1-1 0,-1 1 0,1 0-1,-4-7 1,3 9-65,0 1 0,1 0-1,-1 0 1,0 1 0,-1-1 0,1 1-1,0-1 1,-1 1 0,1 0-1,-1 0 1,0 0 0,1 1 0,-1-1-1,0 1 1,0 0 0,0 0-1,0 1 1,0-1 0,-7 1 0,-7-2-1322,0 1 1,-1 1-1,1 0 1,-33 6 0,-20 20-8745</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26.441"/>
    </inkml:context>
    <inkml:brush xml:id="br0">
      <inkml:brushProperty name="width" value="0.05" units="cm"/>
      <inkml:brushProperty name="height" value="0.05" units="cm"/>
      <inkml:brushProperty name="color" value="#AB008B"/>
    </inkml:brush>
  </inkml:definitions>
  <inkml:trace contextRef="#ctx0" brushRef="#br0">8 53 976,'0'0'12049,"-1"0"-11973,1 0 1,0 0 0,-1 0 0,1 0-1,0 0 1,-1 1 0,1-1 0,0 0-1,0 0 1,-1 0 0,1 0 0,0 1-1,-1-1 1,1 0 0,0 0 0,0 0-1,-1 1 1,1-1 0,0 0 0,0 1-1,0-1 1,-1 0 0,1 0 0,0 1-1,0-1 1,0 0 0,0 1 0,0-1-1,0 0 1,0 1 0,0-1 0,0 0-1,0 1 1,0-1 0,0 0 0,0 1 0,0-1-1,0 1 1,16 4 115,0 0 0,0 0 0,0-2-1,1 0 1,-1-1 0,28 0 0,106-7-113,-140 5-71,12-2-43,-1-1 1,1-1-1,0-1 0,-1-1 1,21-8-1,-32 10-605,0-1-1,0 0 1,16-12 0,-25 17 303,5-6-873,-5 0-3123,-1 0 16</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26.850"/>
    </inkml:context>
    <inkml:brush xml:id="br0">
      <inkml:brushProperty name="width" value="0.05" units="cm"/>
      <inkml:brushProperty name="height" value="0.05" units="cm"/>
      <inkml:brushProperty name="color" value="#AB008B"/>
    </inkml:brush>
  </inkml:definitions>
  <inkml:trace contextRef="#ctx0" brushRef="#br0">15 18 1825,'0'0'8350,"-1"-4"-7757,-4-9 787,0 32-182,2 38 380,5-38-1219,1 0-1,0-1 1,2 0-1,0 0 1,1 0-1,1 0 1,0-1-1,1 0 1,20 29-1,-11-17-128,23 57 0,-31-56-267,0 1 1,-2-1-1,5 47 1,-3 36-3964,-7-87-61,-1-9-2763</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27.212"/>
    </inkml:context>
    <inkml:brush xml:id="br0">
      <inkml:brushProperty name="width" value="0.05" units="cm"/>
      <inkml:brushProperty name="height" value="0.05" units="cm"/>
      <inkml:brushProperty name="color" value="#AB008B"/>
    </inkml:brush>
  </inkml:definitions>
  <inkml:trace contextRef="#ctx0" brushRef="#br0">457 1 1665,'0'0'5202,"-18"28"-3756,-2 3-1143,-91 149 2724,93-148-2381,-60 98 208,68-116-928,0-1 0,-1 0 0,0 0 0,-1-1 0,0-1 0,-22 16-1,32-25-59,0-1-1,-1 1 1,1-1 0,0 0-1,-1 0 1,1 0-1,0 0 1,-1 0-1,1-1 1,-1 1-1,1-1 1,-1 0-1,-3 1 1,4-2-7,1 1 0,0 0 1,0 0-1,-1-1 0,1 1 0,0-1 1,0 1-1,0-1 0,-1 0 1,1 0-1,0 1 0,0-1 0,0 0 1,0 0-1,0 0 0,1 0 1,-1 0-1,0 0 0,-1-1 0,-1-6-553,0 0 0,0 0 0,1 1-1,-1-2 1,2 1 0,-2-14-1,0 5 291,-5-28 139,-10-69-422,13 35 5811,5 82-5002,1-1 0,-1 1 0,0-1 1,1 1-1,0-1 0,0 0 0,0 1 0,0-1 0,0 0 0,2 3 0,2 5 45,189 330 3344,-192-336-3516,115 174 109,-97-153-1046,0-1 0,32 29 1,-30-35-2632,41 26 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32.938"/>
    </inkml:context>
    <inkml:brush xml:id="br0">
      <inkml:brushProperty name="width" value="0.05" units="cm"/>
      <inkml:brushProperty name="height" value="0.05" units="cm"/>
      <inkml:brushProperty name="color" value="#AB008B"/>
    </inkml:brush>
  </inkml:definitions>
  <inkml:trace contextRef="#ctx0" brushRef="#br0">1 102 1857,'0'0'14065,"21"-3"-13051,2-2-778,4 0 135,1 1 0,55-1 1,-44 4-202,0-3 0,-1-1 0,1-2 0,-1-2 0,0-1 0,58-25 0,-86 29 10,-7 3-1722</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33.335"/>
    </inkml:context>
    <inkml:brush xml:id="br0">
      <inkml:brushProperty name="width" value="0.05" units="cm"/>
      <inkml:brushProperty name="height" value="0.05" units="cm"/>
      <inkml:brushProperty name="color" value="#AB008B"/>
    </inkml:brush>
  </inkml:definitions>
  <inkml:trace contextRef="#ctx0" brushRef="#br0">50 16 3233,'0'0'10976,"-9"-4"-10149,6 2-739,-24-7 371,17 13-48,10 16 264,6-6-366,0 0 1,0 0-1,2-1 1,-1 0 0,14 16-1,11 21 128,-13-15-377,-2 0-1,-2 1 1,19 63-1,-15-8-3445,-18-83-1373</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33.718"/>
    </inkml:context>
    <inkml:brush xml:id="br0">
      <inkml:brushProperty name="width" value="0.05" units="cm"/>
      <inkml:brushProperty name="height" value="0.05" units="cm"/>
      <inkml:brushProperty name="color" value="#AB008B"/>
    </inkml:brush>
  </inkml:definitions>
  <inkml:trace contextRef="#ctx0" brushRef="#br0">190 1 2209,'0'0'8580,"-7"183"-7235,-3-124-225,-11-9-1120,-6-3 0,-8-10-512,-7-9-1153,-2-12-3233</inkml:trace>
  <inkml:trace contextRef="#ctx0" brushRef="#br0" timeOffset="1">0 97 5667,'0'0'5826,"28"193"-5249,6-125 1215,18 1-511,14-7-1281,7-6-608,-1-6-673,-3-16-3233</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27.972"/>
    </inkml:context>
    <inkml:brush xml:id="br0">
      <inkml:brushProperty name="width" value="0.05" units="cm"/>
      <inkml:brushProperty name="height" value="0.05" units="cm"/>
      <inkml:brushProperty name="color" value="#AB008B"/>
    </inkml:brush>
  </inkml:definitions>
  <inkml:trace contextRef="#ctx0" brushRef="#br0">0 1 1281,'0'0'14449,"3"2"-13270,0 2-1045,1 0 0,-1 0 0,0 0 0,-1 0 0,1 1-1,-1-1 1,1 1 0,-1 0 0,-1-1 0,3 11 0,9 56 599,-11-53-516,10 113 953,-9 218 1,-1-1-1341,1-313-103,1 0-1,2 0 1,2 0-1,12 35 1,-4-26-2026,23 45 0,-29-67-1308,-8-8-2145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10.371"/>
    </inkml:context>
    <inkml:brush xml:id="br0">
      <inkml:brushProperty name="width" value="0.05" units="cm"/>
      <inkml:brushProperty name="height" value="0.05" units="cm"/>
      <inkml:brushProperty name="color" value="#AB008B"/>
    </inkml:brush>
  </inkml:definitions>
  <inkml:trace contextRef="#ctx0" brushRef="#br0">1 0 11621,'0'0'9989</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28.344"/>
    </inkml:context>
    <inkml:brush xml:id="br0">
      <inkml:brushProperty name="width" value="0.05" units="cm"/>
      <inkml:brushProperty name="height" value="0.05" units="cm"/>
      <inkml:brushProperty name="color" value="#AB008B"/>
    </inkml:brush>
  </inkml:definitions>
  <inkml:trace contextRef="#ctx0" brushRef="#br0">0 66 5859,'0'0'7496,"36"-11"-6994,116-32 976,-142 40-1401,0 0 0,0 1 0,1 0 0,-1 1 0,1 0 0,0 1 1,-1 0-1,1 1 0,-1 0 0,1 0 0,-1 1 0,1 1 0,10 4 0,-17-5-78,1 1 0,-1 0 0,0 0-1,0 0 1,0 0 0,-1 1 0,1 0 0,-1 0 0,1 0-1,-1 0 1,-1 0 0,1 1 0,-1-1 0,1 1 0,-1 0-1,0 0 1,-1-1 0,1 1 0,-1 0 0,0 0 0,-1 1 0,1-1-1,-1 7 1,1-2 0,0-1 0,-1 1 0,0 0 0,0-1-1,-1 1 1,-1 0 0,0-1 0,0 1 0,-4 9 0,4-14 40,-1-1 1,0 1-1,0 0 1,-1-1-1,1 1 0,-1-1 1,0 0-1,0 0 1,0-1-1,-1 1 1,1-1-1,-1 0 1,0 0-1,0-1 1,0 1-1,0-1 1,-6 2-1,-12 3 152,0 0 0,-1-2-1,0 0 1,0-2 0,-41 2-1,-17-5-4300,73 0 3208</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28.761"/>
    </inkml:context>
    <inkml:brush xml:id="br0">
      <inkml:brushProperty name="width" value="0.05" units="cm"/>
      <inkml:brushProperty name="height" value="0.05" units="cm"/>
      <inkml:brushProperty name="color" value="#AB008B"/>
    </inkml:brush>
  </inkml:definitions>
  <inkml:trace contextRef="#ctx0" brushRef="#br0">138 420 656,'0'0'17614,"36"-10"-16835,116-36-657,-147 44-131,1 0 0,-1-1-1,1 1 1,-1-1 0,0 0-1,0 0 1,0-1-1,0 0 1,-1 0 0,1 0-1,-1 0 1,0 0 0,0-1-1,-1 0 1,1 0 0,-1 0-1,0 0 1,4-11-1,-4 5-46,-1 0-1,0 0 1,-1-1-1,0 1 1,-1 0-1,-1-22 1,0 10 10,1 16 44,-1 0 0,1 1 0,-1-1 0,0 0 0,-1 1 0,0-1-1,0 1 1,0 0 0,-1 0 0,1-1 0,-2 1 0,1 1-1,-1-1 1,1 0 0,-2 1 0,1 0 0,0 0 0,-1 0-1,0 1 1,0 0 0,-1-1 0,1 2 0,-1-1 0,0 1-1,0 0 1,0 0 0,0 0 0,0 1 0,-1 0 0,1 0-1,-1 1 1,1 0 0,-1 0 0,0 0 0,0 1 0,-7 0-1,7 2 12,0 0 0,0 0-1,0 1 1,0 0-1,1 0 1,-1 0 0,1 1-1,0 0 1,0 0-1,0 1 1,1-1 0,0 1-1,0 0 1,0 1-1,0-1 1,1 1-1,-6 10 1,-9 14 53,2 1 0,-16 41 0,31-68-56,-13 33 23,2 0-1,2 0 1,1 2-1,1-1 1,3 1-1,1 0 0,2 0 1,3 65-1,0-96-54,0 0-1,1-1 0,0 1 0,0 0 0,0-1 0,1 1 0,1-1 1,-1 0-1,1 1 0,0-1 0,1 0 0,-1-1 0,2 1 0,-1-1 1,1 1-1,-1-1 0,2-1 0,-1 1 0,1-1 0,-1 0 0,2 0 1,-1-1-1,0 1 0,1-1 0,0-1 0,0 1 0,0-1 0,0 0 1,10 2-1,0-1-425,0-1 0,0 0 1,0-1-1,1 0 1,-1-2-1,1 0 0,-1-1 1,0-1-1,1 0 0,-1-2 1,0 0-1,0 0 0,26-13 1,48-34-4421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29.138"/>
    </inkml:context>
    <inkml:brush xml:id="br0">
      <inkml:brushProperty name="width" value="0.05" units="cm"/>
      <inkml:brushProperty name="height" value="0.05" units="cm"/>
      <inkml:brushProperty name="color" value="#AB008B"/>
    </inkml:brush>
  </inkml:definitions>
  <inkml:trace contextRef="#ctx0" brushRef="#br0">406 9 3970,'0'0'10938,"-10"-2"-10159,5 0-712,-1 1 0,0-1 0,0 1 0,1 1-1,-1-1 1,0 1 0,0 0 0,0 0 0,0 1 0,0 0 0,0 0-1,1 0 1,-1 1 0,0 0 0,1 0 0,-9 4 0,-29 19 324,11-7-169,2 0 0,0 2 1,-44 39-1,66-51-204,1-1 1,0 1-1,0 0 0,1 1 1,0-1-1,0 1 1,1 1-1,0-1 0,1 1 1,0 0-1,1 0 1,0 0-1,0 0 0,1 0 1,0 1-1,1-1 1,0 12-1,1-17-30,0 0 0,0 0 1,0 0-1,0 0 0,1 0 0,0 0 0,0 0 1,1 0-1,3 9 0,-3-12-1,-1 0 0,1 0 0,0 0 0,0 0 0,0 0 0,1-1 1,-1 1-1,0-1 0,0 1 0,1-1 0,-1 0 0,1 0 0,-1 0 0,1 0 0,0-1 0,-1 1 0,1-1 0,0 0 0,-1 1 1,5-1-1,-1 1 6,0-1 1,1 1 0,-1-1-1,0 0 1,0 0 0,1-1-1,-1 0 1,0 0 0,0 0 0,0-1-1,0 0 1,0 0 0,0-1-1,0 1 1,-1-1 0,1 0-1,-1-1 1,0 0 0,0 1-1,0-1 1,-1-1 0,1 1 0,-1-1-1,0 0 1,0 0 0,-1 0-1,1 0 1,-1-1 0,0 1-1,-1-1 1,1 0 0,2-12-1,1-5 84,-1-1-1,-1-1 0,-2 1 0,0 0 0,-2-33 0,0 54-36,0 0 323,6 14 111,4 9-407,1-1 0,1 0 0,1 0 0,1-2 0,0 1 0,1-2-1,21 19 1,-24-26-31,-1-1 0,1 0-1,0 0 1,1-1-1,0-1 1,0 0 0,0-1-1,1 0 1,0-1-1,0 0 1,0-1 0,25 1-1,171-3-8481,-195-1 2646</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29.512"/>
    </inkml:context>
    <inkml:brush xml:id="br0">
      <inkml:brushProperty name="width" value="0.05" units="cm"/>
      <inkml:brushProperty name="height" value="0.05" units="cm"/>
      <inkml:brushProperty name="color" value="#AB008B"/>
    </inkml:brush>
  </inkml:definitions>
  <inkml:trace contextRef="#ctx0" brushRef="#br0">13 1 7523,'0'0'7972,"-3"25"-7182,0-2-595,1-9-65,0 0 0,0 0 0,2 0 0,0 0-1,0 0 1,1 0 0,1 0 0,1 0 0,7 25 0,6 26 221,-2 0 0,-3 1 0,4 106 1,15 93-866,-29-260 463,14 76-1322,-8-29-2747,-6-22-1387</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30.224"/>
    </inkml:context>
    <inkml:brush xml:id="br0">
      <inkml:brushProperty name="width" value="0.05" units="cm"/>
      <inkml:brushProperty name="height" value="0.05" units="cm"/>
      <inkml:brushProperty name="color" value="#AB008B"/>
    </inkml:brush>
  </inkml:definitions>
  <inkml:trace contextRef="#ctx0" brushRef="#br0">286 1 9156,'0'0'5587,"9"27"-5358,26 88-213,-34-110 0,1-1-1,-1 1 0,0 0 1,0 0-1,0 0 0,0 0 1,-1 0-1,0 0 0,0 0 1,-1 0-1,1 0 0,-1 0 1,0 0-1,0 0 0,-4 9 1,2-9 37,-1-1 1,1 0 0,-1-1 0,0 1 0,1-1 0,-2 1 0,1-1 0,0 0-1,0-1 1,-8 4 0,-3 3 95,-6 4-51,0-1 0,-1-1-1,-1-1 1,0-1 0,0 0-1,0-2 1,-1-1-1,0-1 1,-33 3 0,55-12-506,12 10 405,38 58 211,-38-48-191,1 0 0,0-1 0,2 0 0,15 14 0,-15-19 0,0 0-1,0-2 0,1 1 1,1-2-1,-1 0 0,1 0 1,0-2-1,1 0 0,-1 0 0,1-2 1,0 0-1,0 0 0,0-2 1,28 0-1,-21-2 74,0-1 1,0-1-1,0-1 0,-1-1 0,0 0 1,0-2-1,0-1 0,-1-1 0,36-20 1,-36 17-42,-13 8-53,0 0 0,0 0 0,0-1 0,-1 0 0,0-1 0,0 0-1,0 0 1,-1 0 0,0-1 0,0 0 0,8-13 0,109-260-850,-122 279 1531,-1 2-624,0 1-1,0 0 0,0 0 0,-1 0 0,1 0 0,0-1 0,-1 1 0,1 0 1,-1 0-1,0-1 0,1 1 0,-3 2 0,-43 65 306,28-46-67,-25 48-1,38-61-230,1 0 1,0 0-1,0 0 1,1 0-1,1 1 1,0 0-1,0-1 1,0 21-1,3-27-46,-1 0 0,1 0 0,0 1 0,1-1 0,-1 0 0,1 0 0,-1-1 0,1 1 0,1 0 0,-1-1 0,0 1 0,1-1 0,0 1 0,-1-1 0,1 0 0,1 0 0,-1-1 0,0 1 0,1-1 0,-1 1 0,5 1 0,14 8-30,1 0 1,34 11-1,-27-11 22,-23-9-4,0 0 1,0 0-1,0 1 0,-1 0 0,1 0 0,6 6 0,-12-8 4,1 0-1,0-1 1,-1 1 0,1 0-1,-1 1 1,0-1-1,0 0 1,0 0 0,0 0-1,0 1 1,0-1-1,0 1 1,-1-1 0,0 0-1,1 1 1,-1-1-1,0 1 1,0-1 0,0 1-1,0-1 1,-1 1-1,1-1 1,-1 3 0,0-3 15,0 1 0,0-1 1,0 0-1,0-1 0,0 1 1,-1 0-1,1 0 1,-1 0-1,1-1 0,-1 1 1,1-1-1,-1 1 0,0-1 1,0 0-1,0 0 0,0 1 1,-3 0-1,-43 16 214,34-13-161,-37 11-8,-1-1 0,0-3 0,-64 6-1,-5-11-2494,118-26-7005</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31.056"/>
    </inkml:context>
    <inkml:brush xml:id="br0">
      <inkml:brushProperty name="width" value="0.05" units="cm"/>
      <inkml:brushProperty name="height" value="0.05" units="cm"/>
      <inkml:brushProperty name="color" value="#AB008B"/>
    </inkml:brush>
  </inkml:definitions>
  <inkml:trace contextRef="#ctx0" brushRef="#br0">156 873 400,'0'0'17283,"9"-24"-17102,5-10-169,-3 8 4,-2-1-1,9-33 1,-13 11 1062,-28 51-865,15 1-211,0 1 0,0 0 0,1 0 1,-1 1-1,1 0 0,0 0 0,1 0 0,-1 1 0,1 0 0,0 1 0,-5 6 0,-55 81 0,66-94-2,-6 10-7,0 0 0,1 0-1,0 1 1,1 0 0,0-1 0,0 1 0,2 1 0,-1-1 0,1 0 0,1 1 0,-1 20-1,3-31 5,-1 0-1,0 0 0,1 0 1,-1 0-1,1 0 0,-1-1 1,1 1-1,-1 0 0,1 0 1,-1 0-1,1-1 0,0 1 1,0 0-1,-1-1 0,1 1 1,0-1-1,0 1 0,0-1 1,-1 1-1,1-1 0,0 0 1,0 1-1,0-1 0,0 0 0,0 0 1,0 1-1,0-1 0,0 0 1,0 0-1,0 0 0,0 0 1,1-1-1,1 2 2,0-1 0,1 0-1,-1-1 1,0 1 0,0-1-1,1 1 1,-1-1 0,0 0 0,5-2-1,-4 0-1,-1 0 0,1 0 0,0 0-1,-1-1 1,0 0 0,1 1 0,-2-1-1,1-1 1,0 1 0,2-6 0,23-55-7,-15 30 42,-13 35-30,1-1 1,-1 1 0,0-1 0,0 0-1,1 1 1,-1-1 0,1 0 0,-1 1-1,0-1 1,1 1 0,-1-1 0,1 1-1,-1-1 1,1 1 0,0 0-1,-1-1 1,1 1 0,-1 0 0,1-1-1,0 1 1,-1 0 0,1 0 0,0-1-1,-1 1 1,1 0 0,0 0 0,-1 0-1,1 0 1,0 0 0,0 0 0,-1 0-1,1 0 1,0 0 0,-1 0-1,1 1 1,0-1 0,-1 0 0,1 0-1,0 1 1,-1-1 0,1 0 0,-1 1-1,1-1 1,-1 1 0,1-1 0,0 0-1,-1 1 1,1-1 0,0 2-1,26 29 97,-22-25-90,7 8 18,1 0 1,0-1-1,1-1 0,1 0 1,0-1-1,0 0 1,1-1-1,1-1 0,0-1 1,0 0-1,0-1 1,1-1-1,0-1 0,0 0 1,0-2-1,1 0 1,-1 0-1,37-2 0,-44-1-9,-2 1-5,1-1 0,0-1 0,0 1 0,0-2 0,16-3 0,-22 3-13,0 0-1,0 0 1,0 0-1,-1-1 0,1 1 1,-1-1-1,1 0 1,-1 0-1,0 0 1,0 0-1,-1-1 1,1 1-1,0-1 0,-1 1 1,4-8-1,4-12-79,0 0-1,-1 0 0,-2-1 0,0 0 0,4-35 0,7-127-739,-14 131 586,16-483 171,-20 538 92,0 0-1,0 1 1,0-1 0,0 0-1,-1 0 1,1 0 0,0 0-1,0 0 1,0 1-1,-1-1 1,1 0 0,0 0-1,0 0 1,-1 0 0,1 0-1,0 0 1,0 0 0,0 0-1,-1 0 1,1 0 0,0 0-1,0 0 1,-1 0 0,1 0-1,0 0 1,0 0 0,-1 0-1,1 0 1,0 0-1,0 0 1,0 0 0,-1-1-1,1 1 1,0 0 0,0 0-1,0 0 1,-1 0 0,1 0-1,0-1 1,0 1 0,0 0-1,0 0 1,-1 0 0,1 0-1,0-1 1,0 1-1,0 0 1,0 0 0,0-1-1,0 1 1,0 0 0,0 0-1,0 0 1,0-1 0,-6 89 196,7 92 1,0-113-114,2-19-73,1 0-1,3-1 1,15 57 0,51 138-402,-38-133-448,-31-97 42,-1 0 0,0 0 0,-1 0 0,-1 1 0,1 12 0,-2 5-4801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31.416"/>
    </inkml:context>
    <inkml:brush xml:id="br0">
      <inkml:brushProperty name="width" value="0.05" units="cm"/>
      <inkml:brushProperty name="height" value="0.05" units="cm"/>
      <inkml:brushProperty name="color" value="#AB008B"/>
    </inkml:brush>
  </inkml:definitions>
  <inkml:trace contextRef="#ctx0" brushRef="#br0">1 181 2593,'0'0'13286,"200"-40"-12485,-99 30-577,27-11-224,20-4-737,-9-13-1888,-36-8-6371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32.088"/>
    </inkml:context>
    <inkml:brush xml:id="br0">
      <inkml:brushProperty name="width" value="0.05" units="cm"/>
      <inkml:brushProperty name="height" value="0.05" units="cm"/>
      <inkml:brushProperty name="color" value="#AB008B"/>
    </inkml:brush>
  </inkml:definitions>
  <inkml:trace contextRef="#ctx0" brushRef="#br0">1 1211 4770,'0'0'10752,"11"-26"-9568,-1 1-868,15-33 241,21-76 0,40-292-294,-78 378-259,6-30 174,25-169-600,-29 79 3494,-34 172-3008,20-1-58,1 1 0,0 0-1,0-1 1,0 1 0,0 1-1,1-1 1,-1 0 0,1 0 0,0 1-1,-2 6 1,-14 52 4,16-56 2,-8 49 2,3 0 0,2 0 0,2 0 0,7 83 0,-3-129-12,1 1 0,0 0 1,0-1-1,1 0 0,0 0 1,1 0-1,0 0 0,1 0 1,0-1-1,10 16 0,0-5 7,0-1-1,1-1 0,28 25 1,-42-42 10,0 0 1,-1 1 0,1-1-1,0 0 1,-1 0 0,1 0-1,0-1 1,0 1 0,0 0-1,0-1 1,0 1 0,0-1-1,0 0 1,0 1 0,0-1-1,0 0 1,0 0 0,0 0-1,0-1 1,0 1 0,0 0 0,0-1-1,0 1 1,0-1 0,-1 0-1,1 0 1,0 0 0,0 0-1,0 0 1,-1 0 0,1 0-1,-1 0 1,1-1 0,-1 1-1,1 0 1,-1-1 0,0 0-1,2-2 1,7-8-26,0-1 0,-2-1 0,14-25 0,-16 28 31,31-59-93,-3-1-1,-3-2 1,-4-2 0,22-92-1,-44 118 491,-5 49-305,0 10-117,-1 72 313,4 124 1338,-2-192-1557,0 0 0,2-1-1,0 1 1,0-1 0,1 0 0,1 0 0,0 0 0,1-1-1,0 0 1,1 0 0,0 0 0,1-1 0,0 0 0,14 14-1,-8-12-92,1 1-1,1-2 0,0 0 0,1-1 0,0-1 0,1 0 0,0-2 0,0 0 0,28 8 0,6-2-1016,0-2 0,1-3-1,93 5 1,26-11-6422</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34.225"/>
    </inkml:context>
    <inkml:brush xml:id="br0">
      <inkml:brushProperty name="width" value="0.05" units="cm"/>
      <inkml:brushProperty name="height" value="0.05" units="cm"/>
      <inkml:brushProperty name="color" value="#AB008B"/>
    </inkml:brush>
  </inkml:definitions>
  <inkml:trace contextRef="#ctx0" brushRef="#br0">8 343 4994,'0'0'9007,"32"-9"-8105,12-3-736,177-54-7,-206 60-158,69-26 15,-77 28-23,1 1 1,-1-1-1,0-1 1,0 1-1,0-1 0,0 0 1,-1-1-1,7-7 1,-11 8 9,0 0 1,0 0 0,0 0-1,-1-1 1,0 1-1,0 0 1,0-1 0,-1 1-1,0-1 1,0 1 0,0-1-1,-1 1 1,1 0-1,-1-1 1,0 1 0,-1 0-1,0-1 1,1 1 0,-2 0-1,1 0 1,0 1-1,-1-1 1,0 0 0,-4-4-1,1 5 70,1 0 0,-1 0 1,0 1-1,0 0 0,-1 0 0,1 0 0,0 1 0,-1 0 0,0 0 0,1 1 0,-1 0 0,-9 0 0,-16-1 11,-45 4 1,26 0 216,37-2-162,-54 4 1515,65-4-1566,0 0-1,0 1 1,0 0 0,0 0-1,0 0 1,1 0-1,-1 0 1,0 1-1,1-1 1,-1 1 0,1-1-1,-1 1 1,1 0-1,0 0 1,0 0 0,0 0-1,0 1 1,-3 4-1,-7 19 45,1 1-1,1 0 1,1 1-1,2 0 1,1 0 0,-4 45-1,2 177-199,9-189 90,0-27-108,1-1 0,1 0 0,3-1 0,0 1-1,2-1 1,24 61 0,-14-50-1781,3-1-1,32 48 1,-30-53-3480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34.592"/>
    </inkml:context>
    <inkml:brush xml:id="br0">
      <inkml:brushProperty name="width" value="0.05" units="cm"/>
      <inkml:brushProperty name="height" value="0.05" units="cm"/>
      <inkml:brushProperty name="color" value="#AB008B"/>
    </inkml:brush>
  </inkml:definitions>
  <inkml:trace contextRef="#ctx0" brushRef="#br0">1 355 1217,'0'0'9028,"183"-43"-8964,-82 11 736,16-11 64,11-13-767,0 0-33,-10 3-64,-25 9-481,-24 16-3168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16.035"/>
    </inkml:context>
    <inkml:brush xml:id="br0">
      <inkml:brushProperty name="width" value="0.05" units="cm"/>
      <inkml:brushProperty name="height" value="0.05" units="cm"/>
      <inkml:brushProperty name="color" value="#66CC00"/>
    </inkml:brush>
  </inkml:definitions>
  <inkml:trace contextRef="#ctx0" brushRef="#br0">56 4 1217,'0'0'2273,"-8"0"-1260,-15 0 979,0-4 7305,22 10-6353,1 3-3661,1 91 1325,28 194 0,-9-147-637,-1 280 0,-24-456-5616,0-25 405</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35.342"/>
    </inkml:context>
    <inkml:brush xml:id="br0">
      <inkml:brushProperty name="width" value="0.05" units="cm"/>
      <inkml:brushProperty name="height" value="0.05" units="cm"/>
      <inkml:brushProperty name="color" value="#AB008B"/>
    </inkml:brush>
  </inkml:definitions>
  <inkml:trace contextRef="#ctx0" brushRef="#br0">143 635 1121,'0'0'14033,"-21"26"-13505,-67 90 592,84-109-1034,0 0 1,0 0-1,0 1 0,1 0 0,0 0 0,0 0 0,1 0 0,0 0 1,0 0-1,1 0 0,0 1 0,1-1 0,-1 1 0,2-1 0,1 12 1,0 14-84,-3-19-2,4 14-3,-2-28 3,-1 0-1,1 0 1,0 0-1,0 0 1,-1-1-1,1 1 1,0 0-1,0-1 1,0 1-1,0-1 0,0 1 1,0-1-1,0 1 1,0-1-1,0 0 1,0 1-1,0-1 1,0 0-1,1 0 1,-1 0-1,0 0 1,0 0-1,0 0 1,2 0-1,2-1 4,0 0 0,0 0 0,0-1-1,0 1 1,-1-1 0,1 0 0,0-1 0,-1 1 0,0-1 0,1 0 0,-1 0-1,0 0 1,0 0 0,-1-1 0,1 0 0,-1 0 0,0 0 0,0 0-1,0 0 1,0-1 0,-1 1 0,3-7 0,7-13-27,-2 0 1,15-50-1,-20 51-2,-1 0-1,-1 0 1,-1 0-1,-1-40 0,-1 63 32,0-1 356,0 22-178,-1 18 6,2 1 0,2-1 0,9 52 1,-9-80-188,-1-1 0,2 1 1,-1-1-1,1 0 1,1 0-1,0 0 1,0-1-1,1 1 1,0-1-1,1-1 1,0 1-1,0-1 1,1 0-1,0-1 1,0 0-1,17 11 1,-17-14 6,0 0 1,0 0 0,1-1 0,0 0 0,0 0-1,-1-1 1,1 0 0,1-1 0,-1 0 0,0 0 0,0-1-1,0 0 1,0-1 0,18-3 0,-14 2-6,-1-1 0,0-1 0,-1 0 0,1-1 1,-1 0-1,1-1 0,-2 0 0,1-1 0,-1 0 0,12-10 0,-6 2-83,-1 0-1,0-1 1,-1-1-1,-1 0 1,0-1 0,-2-1-1,0 0 1,-1 0-1,-1-1 1,0 0-1,-2 0 1,0-1-1,-2 0 1,0-1-1,-1 1 1,1-44-1,-1-37-625,-5 0 0,-4 0-1,-23-133 1,18 215 983,10 19-265,0 1 0,-1 0 0,1-1 0,0 1 0,-1 0 0,1 0 0,-1 0 0,1-1 0,-1 1-1,1 0 1,-1 0 0,1 0 0,0 0 0,-1 0 0,1 0 0,-1 0 0,1 0 0,-1 0 0,1 0 0,-1 0 0,1 0 0,-1 0-1,1 0 1,-1 1 0,1-1 0,-1 0 0,-1 2 13,0-1 0,0 1 1,0 0-1,0-1 0,1 1 0,-1 0 0,1 0 0,-1 0 1,1 1-1,0-1 0,0 0 0,0 0 0,-2 5 0,-10 35 483,3 0 0,1 1 0,-5 56 0,5 136 1297,9-219-1784,2-1-1,0 1 0,0-1 1,2 1-1,0-1 0,0 0 1,1 0-1,1-1 1,1 0-1,0 0 0,1 0 1,0-1-1,13 16 0,-14-20-77,1 0 0,0-1 1,0 0-1,1 0 0,0-1 0,0 0 0,1 0 0,0-1 0,0-1 0,0 1 0,1-2 0,-1 1 0,1-2 0,0 1 0,1-2 0,-1 1 0,0-1 0,19 0 0,-25-2-16,0 0 0,0 0 0,1 0 0,-1-1-1,0 1 1,0-1 0,6-2 0,-9 1 51,0 1 1,0-1 0,0 1-1,0-1 1,0 0-1,0 0 1,0 1-1,-1-1 1,1-1 0,-1 1-1,1 0 1,-1 0-1,0 0 1,0-1-1,1-2 1,10-26-87,-1-1 1,-1 0-1,-2-1 0,-1 0 1,3-49-1,-2-172-666,-8 222 588,0-294 803,0 324-32,0 32 90,-4 65 26,-17 96 0,8-95-440,-1 100 0,14-164-261,-1-8-22,1-1-1,1 1 1,1-1 0,9 39 0,-9-56-28,0 0-1,0 0 1,0 0 0,1 0-1,0 0 1,0-1 0,1 1-1,-1-1 1,1 0-1,0 0 1,1-1 0,-1 1-1,1-1 1,0 0 0,0 0-1,0 0 1,1-1 0,-1 0-1,1 0 1,0 0-1,0-1 1,6 2 0,53 12-1553,-20-10-2918,-17-5-1970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35.746"/>
    </inkml:context>
    <inkml:brush xml:id="br0">
      <inkml:brushProperty name="width" value="0.05" units="cm"/>
      <inkml:brushProperty name="height" value="0.05" units="cm"/>
      <inkml:brushProperty name="color" value="#AB008B"/>
    </inkml:brush>
  </inkml:definitions>
  <inkml:trace contextRef="#ctx0" brushRef="#br0">367 0 4386,'0'0'12411,"-1"29"-12187,-1-3-214,0 16 29,1-1 1,7 73-1,-4-104-43,-1 0 0,1-1-1,1 1 1,0 0 0,0-1 0,1 0-1,0 0 1,1 0 0,-1 0-1,2 0 1,-1-1 0,1 0 0,1 0-1,-1-1 1,1 0 0,1 0 0,-1-1-1,1 1 1,12 6 0,30 16 4,-39-23 15,-1-1-1,1 2 1,-1-1 0,0 1-1,-1 1 1,1 0 0,9 11-1,-18-18-3,0 0 0,-1-1 1,1 1-1,-1 0 0,1-1 0,0 1 0,-1 0 0,1 0 0,-1 0 0,0-1 0,1 1 1,-1 0-1,0 0 0,1 0 0,-1 0 0,0 0 0,0 0 0,0 0 0,0 0 1,0 0-1,0 0 0,0-1 0,0 1 0,0 0 0,0 0 0,-1 0 0,1 0 0,0 0 1,-1 0-1,1 0 0,-1-1 0,1 1 0,0 0 0,-1 0 0,0 0 0,1-1 1,-2 2-1,-34 14 475,35-15-477,-456 114 1111,438-111-1479,-1-1 0,-36 1 0,55-4 231,0 0 1,0 1-1,0-1 1,1 0 0,-1 0-1,0 0 1,0 0-1,0-1 1,0 1 0,1 0-1,-1 0 1,0 0 0,0-1-1,0 1 1,1 0-1,-1-1 1,0 1 0,1-1-1,-1 1 1,0 0-1,1-1 1,-1 0 0,0 1-1,1-1 1,-1 1-1,1-1 1,-1 0 0,1 1-1,-1-1 1,1 0-1,-1-1 1,-6-57-10929</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36.916"/>
    </inkml:context>
    <inkml:brush xml:id="br0">
      <inkml:brushProperty name="width" value="0.05" units="cm"/>
      <inkml:brushProperty name="height" value="0.05" units="cm"/>
      <inkml:brushProperty name="color" value="#AB008B"/>
    </inkml:brush>
  </inkml:definitions>
  <inkml:trace contextRef="#ctx0" brushRef="#br0">270 394 1825,'0'0'12491,"11"-21"-8020,-7 1-4460,0 1-1,2-1 0,0 1 0,16-31 1,-15 35 11,0 0 0,-1-1 0,0 0 1,-1-1-1,-1 1 0,-1-1 0,3-27 1,-5 18 59,0 18 31,-1 0-1,0-1 1,0 1 0,-3-16-1,1 23-75,1 0-1,-1 0 0,0 1 1,0-1-1,1 1 0,-1 0 1,0-1-1,0 1 0,0 0 1,0 0-1,0 0 0,0 0 1,1 0-1,-1 1 0,0-1 1,0 0-1,0 1 0,0 0 1,1-1-1,-4 3 0,-1 1-7,0 0 0,1 1 0,0 0 0,0 0 0,0 0 0,0 1 0,1 0 1,-6 10-1,-27 56 109,32-62-121,-3 11-7,0-1 1,2 1 0,0 1-1,1-1 1,2 1 0,0 0-1,1 0 1,1 32 0,1-51-12,1 1 0,-1 0 1,1-1-1,0 1 1,-1 0-1,1-1 0,1 1 1,-1-1-1,1 1 1,-1-1-1,1 0 1,0 0-1,0 0 0,0 0 1,1 0-1,-1 0 1,6 4-1,3 2-3,1 0-1,0-1 1,18 9 0,9 6 0,-9-6-14,-23-13-47,0-1 1,1 1 0,-2 1-1,1 0 1,0 0-1,-1 0 1,0 0 0,0 1-1,7 9 1,-13-14 64,0 0 1,1 0-1,-1 0 1,0-1-1,0 1 1,0 0-1,0 0 1,0 0-1,0 0 1,0 0-1,0 0 1,-1 0-1,1 0 1,0 0-1,0 0 1,-1-1-1,1 1 1,-1 0-1,1 0 1,0 0-1,-1-1 1,0 1-1,1 0 1,-1 0-1,1-1 1,-1 1-1,0 0 1,0-1-1,1 1 1,-1-1-1,0 1 1,0-1-1,0 0 1,1 1-1,-1-1 1,0 0-1,-1 1 1,-42 15 206,33-12-161,-89 34 237,26-9-254,-107 27 1,179-56-191,3-2-402,-1 1 352,1-1 0,0 1 0,-1-1-1,1 1 1,0 0 0,0-1 0,0 1 0,0 0-1,0 0 1,1-1 0,-1 1 0,2-1 0,1-1-440,34-28-4396,12-5-2706</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37.427"/>
    </inkml:context>
    <inkml:brush xml:id="br0">
      <inkml:brushProperty name="width" value="0.05" units="cm"/>
      <inkml:brushProperty name="height" value="0.05" units="cm"/>
      <inkml:brushProperty name="color" value="#AB008B"/>
    </inkml:brush>
  </inkml:definitions>
  <inkml:trace contextRef="#ctx0" brushRef="#br0">0 1 12070,'0'0'3164,"3"35"-1612,16 111-1013,-18-140-517,0 0-1,0 0 0,1-1 0,-1 1 0,1 0 1,1-1-1,-1 1 0,1-1 0,0 0 1,0 0-1,1 0 0,-1 0 0,1 0 1,0-1-1,0 0 0,1 0 0,-1 0 1,1 0-1,0-1 0,0 1 0,0-1 1,10 4-1,-1-3 6,0-1 0,0 0 0,0-1 0,0 0 0,1-1 0,25-2 0,-20 1 5,-15 0-21,1 1 0,-1-1 1,1-1-1,-1 1 0,1-1 0,-1 0 1,0 0-1,0 0 0,1-1 0,-1 0 0,0 0 1,0 0-1,0-1 0,-1 0 0,1 0 1,-1 0-1,1 0 0,-1 0 0,0-1 1,0 0-1,-1 0 0,1 0 0,-1-1 1,0 1-1,0-1 0,0 1 0,0-1 0,-1 0 1,0 0-1,0 0 0,0 0 0,-1-1 1,0 1-1,0 0 0,0-1 0,-1 1 1,0-11-1,2-16 27,0-9 169,-3-47 1,37 245 227,28 131 235,-52-215-622,-3-1 0,-1 80 0,-7-120-48,-1-9-7,0-1 0,-1 0 1,-1 1-1,-6 28 0,6-45 19,1 0 0,-1 0 0,-1 0 0,1 0 1,-1 0-1,0-1 0,-1 0 0,1 1 0,-1-1 0,0 0 0,-1 0 0,1-1 0,-1 1 0,1-1 0,-2 0 1,1-1-1,0 1 0,-1-1 0,-10 5 0,0-3 19,0 0 1,0-1-1,-1-1 1,1-1-1,-1-1 1,1 0-1,-1 0 0,-28-5 1,41 4-30,-1 0 0,1-1 0,-1 0 0,1 0 1,-1 0-1,1 0 0,0 0 0,0-1 0,0 0 0,0 0 0,0 0 1,0-1-1,0 1 0,1-1 0,-1 0 0,1 0 0,0 0 0,0 0 1,0-1-1,0 1 0,0-1 0,1 0 0,0 0 0,0 0 0,0 0 0,0 0 1,0 0-1,-1-7 0,-1-9-13,1 0 0,0 0 1,1 0-1,3-41 0,-1 58 8,1-15-159,1 0 0,0 0 0,1 0 0,2 0 0,-1 1 0,2-1 0,0 1 0,13-24 0,3 3-2022,2 0 1,38-46-1,-1 8-5249</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38.034"/>
    </inkml:context>
    <inkml:brush xml:id="br0">
      <inkml:brushProperty name="width" value="0.05" units="cm"/>
      <inkml:brushProperty name="height" value="0.05" units="cm"/>
      <inkml:brushProperty name="color" value="#AB008B"/>
    </inkml:brush>
  </inkml:definitions>
  <inkml:trace contextRef="#ctx0" brushRef="#br0">1 0 3586,'0'0'9668,"2"35"-8617,10 117 1052,-10-130-1931,1-1 1,1 0 0,1 0 0,0 0-1,2 0 1,0-1 0,1 0 0,2 0 0,0-1-1,0-1 1,2 1 0,27 32 0,-44-248 1588,5 183-1872,-1 0 0,2 0 0,0 0 0,1 0 1,0 0-1,1 1 0,1-1 0,0 1 0,0-1 0,2 1 1,-1 0-1,12-17 0,-16 29 102,0 0-1,0-1 1,0 1 0,0 0 0,0-1-1,0 1 1,0 0 0,0 0-1,1 0 1,-1 0 0,0 0-1,1 0 1,-1 1 0,0-1 0,1 0-1,-1 1 1,1-1 0,1 0-1,-2 1 5,1 1 0,-1-1 0,0 0 0,0 0 0,0 0 0,0 1 0,0-1 0,0 1 0,0-1 0,0 0 0,0 1-1,-1 0 1,1-1 0,0 1 0,0 0 0,0-1 0,-1 1 0,1 0 0,0 0 0,0 1 0,3 3 7,-1 0 0,0 1 0,-1-1 0,1 1 0,-1 0 0,0-1 0,1 9 0,5 23 86,-1 2 137,24 70 1,-28-99-171,1-1 0,1 1 1,-1-1-1,1 0 1,1 0-1,0 0 1,0-1-1,1 0 1,0 0-1,0-1 1,1 0-1,9 7 0,-17-14-42,1 1 1,-1-1-1,0 0 0,1 1 0,-1-1 0,1 0 0,-1 0 0,1 0 0,-1 1 0,1-1 0,-1 0 0,1 0 0,-1 0 0,1 0 0,-1 0 0,1 0 0,-1 0 0,1 0 0,-1 0 0,1 0 0,-1 0 0,1 0 0,-1-1 0,1 1 0,-1 0 0,1 0 1,-1 0-1,1-1 0,-1 1 0,0 0 0,1-1 0,-1 1 0,1 0 0,-1-1 0,0 1 0,1 0 0,-1-1 0,0 1 0,0-1 0,1 0 0,8-21 45,-9 19-64,17-62-20,12-47-491,-25 102 441,0 0 0,0 1 0,1-1 0,0 1 0,0 0 0,1 0 0,0 1 0,10-10 0,-15 16 73,0 0 0,0 1 0,1 0-1,-1-1 1,1 1 0,-1 0 0,1 0 0,-1 0 0,1 0-1,0 0 1,-1 0 0,1 0 0,0 1 0,0-1-1,0 1 1,0-1 0,-1 1 0,1 0 0,0-1 0,0 1-1,0 0 1,0 0 0,0 1 0,0-1 0,0 0-1,0 1 1,-1-1 0,1 1 0,0-1 0,3 2-1,-2 1 1,0-1-1,0 1 1,0 0-1,-1-1 0,1 1 1,-1 1-1,0-1 1,0 0-1,0 0 0,0 1 1,0-1-1,-1 1 0,3 7 1,14 57-244,-10-36-398,1-1 0,19 43 1,-23-64 351,0-1 1,0 0 0,1 0 0,0-1-1,0 0 1,1 0 0,0 0 0,1-1 0,0 0-1,0 0 1,15 9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38.676"/>
    </inkml:context>
    <inkml:brush xml:id="br0">
      <inkml:brushProperty name="width" value="0.05" units="cm"/>
      <inkml:brushProperty name="height" value="0.05" units="cm"/>
      <inkml:brushProperty name="color" value="#AB008B"/>
    </inkml:brush>
  </inkml:definitions>
  <inkml:trace contextRef="#ctx0" brushRef="#br0">0 29 10021,'0'0'2721,"3"27"-539,-1-8-1798,3 32 322,2 0 1,19 70-1,28 28 57,-54-149-751,0 0 0,0-1 1,0 1-1,0 0 0,1 0 1,-1 0-1,0-1 0,0 1 1,0 0-1,0 0 1,0 0-1,0-1 0,0 1 1,1 0-1,-1 0 0,0 0 1,0 0-1,0 0 0,0-1 1,1 1-1,-1 0 0,0 0 1,0 0-1,0 0 0,1 0 1,-1 0-1,0 0 0,0 0 1,0 0-1,1 0 1,-1 0-1,0 0 0,0 0 1,0 0-1,1 0 0,-1 0 1,0 0-1,0 0 0,1 0 1,-1 0-1,0 0 0,0 0 1,0 0-1,1 0 0,-1 0 1,0 0-1,0 0 1,0 1-1,0-1 0,1 0 1,-1 0-1,0 0 0,0 0 1,0 0-1,0 1 0,0-1 1,1 0-1,-1 0 0,0 0 1,0 1-1,5-22-19,-5 20 18,44-331-1147,-43 322 984,8-41-154,-9 49 298,0 1-1,1-1 0,-1 1 0,0-1 0,1 1 1,0-1-1,-1 1 0,1 0 0,0-1 0,-1 1 0,1 0 1,0 0-1,0 0 0,0 0 0,0 0 0,0 0 1,1 0-1,-1 0 0,0 0 0,0 0 0,1 0 0,-1 1 1,0-1-1,1 0 0,-1 1 0,1 0 0,2-1 0,-3 1 10,1 1-1,-1 0 1,1-1-1,-1 1 0,1 0 1,-1 0-1,1 0 1,-1 0-1,0 0 0,1 0 1,-1 1-1,0-1 1,0 0-1,0 1 0,0-1 1,0 1-1,0-1 1,-1 1-1,1-1 1,0 1-1,-1-1 0,1 1 1,-1 0-1,1 1 1,12 55 95,-9-39-37,13 37 679,2 0-1,3 0 1,43 79 0,-62-130-558,6 13-60,-9-18-107,0 0 0,0 0 0,0 1 1,0-1-1,0 0 0,0 0 0,0 0 0,0 0 1,0 1-1,0-1 0,0 0 0,0 0 1,0 0-1,0 1 0,0-1 0,0 0 1,0 0-1,0 0 0,0 0 0,0 1 1,0-1-1,0 0 0,1 0 0,-1 0 0,0 0 1,0 0-1,0 1 0,0-1 0,0 0 1,0 0-1,1 0 0,-1 0 0,0 0 1,0 0-1,0 0 0,0 0 0,1 0 0,-1 0 1,0 0-1,0 1 0,0-1 0,1 0 1,-1 0-1,0 0 0,0 0 0,0 0 1,0 0-1,1 0 0,-1-1 0,0 1 1,0 0-1,0 0 0,0 0 0,1 0 0,-1 0 1,0 0-1,0 0 0,0 0 0,0 0 1,1 0-1,-1-1 0,19-91 58,1-1-536,41-124 0,-61 216 465,1-1 0,-1 0 0,1 0 0,0 0 0,0 1 0,-1-1 0,1 0 0,1 1 0,-1-1 0,0 1-1,0-1 1,0 1 0,1 0 0,-1-1 0,4-1 0,-5 3 3,1 0-1,0 0 1,0 0 0,-1 0-1,1 0 1,0 0-1,0 0 1,0 0-1,-1 0 1,1 0 0,0 0-1,0 0 1,-1 0-1,1 1 1,0-1 0,0 0-1,-1 1 1,1-1-1,0 0 1,-1 1 0,1-1-1,-1 1 1,1-1-1,0 1 1,0 0 0,3 4 10,0 0 0,0 1 0,-1-1 0,0 1 0,0 0 0,0-1 0,1 8 0,23 76 109,-16-49-21,2 0 0,21 46 0,-30-77-141,1 1 0,0-1 0,0-1 0,1 1 0,0-1 0,1 0 0,0 0 0,0-1-1,0 0 1,1 0 0,0-1 0,1 0 0,-1 0 0,11 4 0,3-3-1774,-10-9-3170,-7-11-5528</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39.098"/>
    </inkml:context>
    <inkml:brush xml:id="br0">
      <inkml:brushProperty name="width" value="0.05" units="cm"/>
      <inkml:brushProperty name="height" value="0.05" units="cm"/>
      <inkml:brushProperty name="color" value="#AB008B"/>
    </inkml:brush>
  </inkml:definitions>
  <inkml:trace contextRef="#ctx0" brushRef="#br0">0 327 11749,'0'0'5224,"34"2"-3570,109 2-1088,-134-5-524,0 0 0,0 0 0,0-1-1,0 0 1,0-1 0,-1 0 0,1 0 0,-1-1 0,1 0 0,-1 0 0,-1-1 0,1 0 0,-1 0 0,0-1 0,0 0 0,0 0 0,-1-1-1,0 1 1,0-1 0,7-12 0,-7 9-53,-1 0 0,-1 0 0,1-1 0,-2 1 0,1-1 0,-1 0 0,-1 0 0,0 0 0,-1 0 0,0-1 0,-1 1 0,0 0 0,0 0 0,-4-19 0,3 27-5,0 0 0,0 0-1,0 0 1,0 1 0,-1-1 0,1 1 0,-1-1 0,0 1 0,1-1 0,-1 1-1,0 0 1,0 0 0,-1 0 0,1 0 0,0 0 0,-1 0 0,1 1 0,-1-1-1,1 1 1,-1 0 0,0 0 0,0 0 0,0 0 0,1 0 0,-1 0 0,0 1 0,0-1-1,0 1 1,0 0 0,0 0 0,0 0 0,0 0 0,0 1 0,0-1 0,0 1-1,0 0 1,1 0 0,-1 0 0,0 0 0,0 0 0,1 1 0,-1-1 0,1 1-1,-1-1 1,1 1 0,-4 4 0,-2 3 28,2 0-1,-1 1 1,1 0 0,1 0-1,0 1 1,0-1-1,1 1 1,1 0 0,-1 0-1,-1 15 1,0 7 185,1 0 1,1 46-1,3-73-182,-1 0 0,2 0 0,-1 0-1,1 0 1,0 0 0,0 0-1,1 0 1,0-1 0,0 1 0,0-1-1,0 1 1,1-1 0,0 0-1,0 0 1,1 0 0,-1 0 0,1 0-1,0-1 1,0 0 0,1 0-1,-1 0 1,1 0 0,0-1 0,0 0-1,0 0 1,1 0 0,-1 0-1,0-1 1,1 0 0,0 0 0,0-1-1,10 2 1,21 3-412,1-1 0,0-3 0,0-1 0,73-8 0,-56-5-2468,-12-11-2748</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39.693"/>
    </inkml:context>
    <inkml:brush xml:id="br0">
      <inkml:brushProperty name="width" value="0.05" units="cm"/>
      <inkml:brushProperty name="height" value="0.05" units="cm"/>
      <inkml:brushProperty name="color" value="#AB008B"/>
    </inkml:brush>
  </inkml:definitions>
  <inkml:trace contextRef="#ctx0" brushRef="#br0">40 0 11397,'0'0'2209,"-5"29"-1275,-11 78 1398,-1 144-1,17-209-2262,-2-7 2,2 1 0,2-1 1,1 0-1,1 0 0,18 64 1,-4-54-66,39 70 1,10 21-500,-61-119-178,0 0 0,-2 1 0,1-1 1,-2 1-1,-1 0 0,1 27 0,-3-44 591,0 0 0,0 0-1,0 0 1,0 0 0,-1 0 0,1-1 0,0 1-1,-1 0 1,1 0 0,0 0 0,-1-1 0,1 1-1,-1 0 1,1 0 0,-1-1 0,0 1 0,1 0-1,-1-1 1,0 1 0,1-1 0,-1 1 0,0-1-1,0 1 1,0-1 0,1 0 0,-1 1 0,0-1-1,0 0 1,0 1 0,0-1 0,0 0 0,0 0-1,1 0 1,-1 0 0,0 0 0,0 0 0,0 0-1,0 0 1,0-1 0,0 1 0,0 0 0,1 0-1,-1-1 1,0 1 0,-1-1 0,-2 0-60,1 0 1,-1 0 0,1-1-1,-1 1 1,1-1-1,0 0 1,-1 0-1,1 0 1,0 0-1,0-1 1,-4-4 0,-1-5 46,0-1 1,1 1 0,1-1 0,0-1 0,1 1 0,0-1 0,1 0 0,1 0 0,-3-23 0,1-15 1082,2-67 1,3 114-920,0-3-17,1 0 0,1-1 0,-1 1 0,1 0 0,1 0 0,-1 1 0,2-1 0,-1 0 0,1 1 0,0 0 0,0 0 0,1 0 0,0 0 0,0 1 0,1 0 0,-1 0 0,1 0 0,12-8 0,1 0 263,1 1-1,0 1 0,1 0 0,0 1 1,31-10-1,13 5 2329,-62 16-2535,0-1 0,-1 1 0,1-1 0,0 1-1,0 0 1,-1 0 0,1 0 0,0 1 0,-1-1 0,1 1 0,0-1 0,-1 1 0,1 0 0,0 0 0,-1 0 0,1 0 0,-1 1 0,0-1 0,1 1-1,-1-1 1,3 4 0,2 7 16,0 1 0,-2 0 0,1 0 0,-2 0 0,6 25-1,5 14 182,2-12 34,1 0-1,2-1 1,2-1-1,34 46 0,-31-47-126,-22-33-204,-2-4 49,-2-30 61,1 16-103,-1-1 0,5-29 0,-3 39-31,1 0 0,-1 0-1,1 0 1,-1 0-1,2 0 1,-1 1 0,0-1-1,1 1 1,0 0-1,0 0 1,0 0 0,6-5-1,4-4-44,1 1-1,1 0 0,0 2 1,0-1-1,1 2 1,0 0-1,1 1 1,0 1-1,24-7 0,-14 7 96,1 1-1,1 2 0,-1 0 0,1 2 1,39 2-1,-63 1-32,0-1 0,0 1 0,0 0 0,0 1 0,0-1 0,-1 1 0,1 0 0,0 0 0,-1 0 0,1 1 0,-1-1 0,0 1 0,1 0 0,-2 0 0,1 1 0,0-1 0,-1 1 0,1 0 0,-1 0-1,0 0 1,0 0 0,-1 1 0,1-1 0,-1 1 0,0 0 0,3 8 0,-1 3-158,0-1-1,0 1 1,-2-1 0,0 1-1,0 0 1,-2 0-1,-2 26 1,1-37-102,0-1 0,0 1 0,-1 0 0,0-1 0,0 0 0,0 1 0,0-1 0,-1 0 0,1 0 0,-1 0 0,0 0 0,-1-1 1,1 1-1,-1-1 0,1 0 0,-1 0 0,0 0 0,0 0 0,0-1 0,0 0 0,-1 1 0,1-2 0,-1 1 0,1 0 0,-9 1 0,-35 8-4118</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40.058"/>
    </inkml:context>
    <inkml:brush xml:id="br0">
      <inkml:brushProperty name="width" value="0.05" units="cm"/>
      <inkml:brushProperty name="height" value="0.05" units="cm"/>
      <inkml:brushProperty name="color" value="#AB008B"/>
    </inkml:brush>
  </inkml:definitions>
  <inkml:trace contextRef="#ctx0" brushRef="#br0">1 0 15783,'0'0'5571,"179"50"-5539,-137-28-32,-4 0-192,-3-4-929,-1 1-1280,-3-13-4226</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40.577"/>
    </inkml:context>
    <inkml:brush xml:id="br0">
      <inkml:brushProperty name="width" value="0.05" units="cm"/>
      <inkml:brushProperty name="height" value="0.05" units="cm"/>
      <inkml:brushProperty name="color" value="#AB008B"/>
    </inkml:brush>
  </inkml:definitions>
  <inkml:trace contextRef="#ctx0" brushRef="#br0">252 153 15495,'0'0'2284,"-32"32"-1148,-100 109-746,124-132-356,0 0 0,1 0 0,0 1 0,0 0 0,1 0 0,1 0 0,-1 1 0,2 0 0,-1 0 0,-4 22 0,5-20 3,1 3-7,0-1 0,0 1 0,2 0 0,0 0 0,1-1 0,0 1 0,4 22 0,-4-36-24,1 1 1,0-1-1,0 0 1,0 0-1,0 1 1,0-1-1,0 0 1,1 0-1,-1 0 1,1 0-1,-1-1 1,1 1-1,0 0 1,-1 0-1,1-1 1,0 0-1,0 1 1,0-1-1,1 0 1,-1 0-1,0 0 1,0 0-1,1 0 1,2 0-1,6 2 40,1-1-1,-1 0 0,22 0 1,-25-2-17,40 1 50,1-3-1,-1-2 0,0-2 1,69-17-1,185-72-785,-279 86 440,0 0 0,0-1-1,-1-2 1,-1 0-1,29-21 1,-41 25 139,0 1 0,-1-1 1,0-1-1,-1 0 0,1 0 0,-2 0 0,1-1 1,-1 0-1,-1 0 0,0 0 0,0-1 1,-1 0-1,5-19 0,-6 13 86,0 0 0,-1 0 0,0 0 0,-2 0 0,0 0 0,-2-18 0,1 34 56,1-1 0,-1 1-1,0 0 1,1 0 0,-1 0-1,0 0 1,0 0 0,0 0-1,0 0 1,0 0-1,0 0 1,0 1 0,0-1-1,0 0 1,0 1 0,0-1-1,0 1 1,-1-1 0,1 1-1,0-1 1,0 1 0,-1 0-1,1-1 1,0 1-1,0 0 1,-1 0 0,1 0-1,0 0 1,-3 1 0,-41 3 205,44-4-218,-9 3 33,-1 1-1,1 0 0,-1 0 1,1 1-1,1 0 1,-1 1-1,1 0 1,0 0-1,0 1 1,-13 14-1,-12 14 142,-31 40-1,58-67-155,-81 108 205,77-101-201,2 1 0,0 0 1,0 0-1,2 1 0,-10 31 0,16-47-28,1 1 1,-1-1-1,1 1 0,-1 0 0,1-1 0,-1 1 0,1 0 1,0-1-1,0 1 0,0 0 0,0-1 0,0 1 0,0 0 1,1-1-1,-1 1 0,1 0 0,-1-1 0,1 1 0,-1-1 0,1 1 1,0-1-1,0 1 0,1 1 0,-1-2-8,1-1 0,-1 1 0,1-1 0,-1 1 0,1-1 0,-1 0 0,1 0 0,-1 0 0,1 1 0,-1-1 0,1-1 0,-1 1 0,0 0 0,1 0 0,-1-1 0,1 1 0,-1 0 0,1-1 0,-1 0 0,2 0 0,6-3-75,0-1 1,-1 0-1,1 0 0,-1-1 1,0 0-1,9-8 0,16-28-66,16-14 223,-48 55-54,0 0-1,0 1 1,0-1 0,0 0 0,0 1 0,0-1-1,0 1 1,0 0 0,0-1 0,0 1 0,0 0-1,0 0 1,0-1 0,0 1 0,0 0 0,0 0-1,0 0 1,0 0 0,0 1 0,0-1 0,1 0-1,-1 0 1,0 1 0,0-1 0,0 0 0,1 2-1,24 16 128,-19-13-54,9 6-9,1 0-1,0-2 1,0 0-1,1-1 1,0-1-1,1 0 1,-1-1-1,1-1 1,1-1-1,19 1 0,26 0-24,108-5-1,-155 0-52,-13 0-13,0 0-1,0 0 0,-1 0 1,1 0-1,0-1 0,0 0 0,-1 0 1,1 0-1,0-1 0,-1 0 0,1 0 1,-1 0-1,0 0 0,0 0 0,0-1 1,0 0-1,0 0 0,0 0 1,-1 0-1,1-1 0,-1 1 0,0-1 1,0 0-1,-1 0 0,1 0 0,-1 0 1,0-1-1,0 1 0,0 0 0,2-10 1,4-21-1017,-3 0 1,0 0 0,-3-1 0,-1-46 0,-1 27-672,1-53-2248,-1-12-908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16.644"/>
    </inkml:context>
    <inkml:brush xml:id="br0">
      <inkml:brushProperty name="width" value="0.05" units="cm"/>
      <inkml:brushProperty name="height" value="0.05" units="cm"/>
      <inkml:brushProperty name="color" value="#66CC00"/>
    </inkml:brush>
  </inkml:definitions>
  <inkml:trace contextRef="#ctx0" brushRef="#br0">0 141 912,'0'0'8564,"9"10"-7395,28 29-166,-28-29 1329,-9-23 3767,19-52-6228,-16 57 107,1 1 0,0-1 0,0 1 0,1 0-1,0 0 1,0 0 0,1 1 0,0 0 0,0 0-1,0 0 1,1 1 0,0 0 0,0 0 0,0 1 0,0-1-1,1 2 1,0-1 0,0 1 0,0 0 0,0 1-1,0 0 1,0 0 0,1 1 0,12-1 0,-10 2-16,1 0 1,-1 1-1,0 0 1,0 1-1,0 0 1,0 0-1,16 7 1,-20-6 3,-1 1 0,0 0 1,0 0-1,0 0 1,0 1-1,-1-1 1,1 1-1,-1 1 0,-1-1 1,1 1-1,-1 0 1,7 12-1,-6-10 12,-1 1 1,0 0-1,-1 0 0,0 0 0,0 0 1,2 16-1,-4-22 26,-1 0 1,1 0 0,-1 0-1,0 0 1,0 1-1,0-1 1,-1 0 0,1 0-1,0 0 1,-1 0-1,0 0 1,0 0 0,0 0-1,0 0 1,0 0-1,-1-1 1,0 1 0,1 0-1,-1-1 1,0 1-1,0-1 1,0 0 0,0 1-1,-4 1 1,-5 3 54,-2-1 0,1 0 0,-1-1-1,0-1 1,0 0 0,0-1 0,-1 0 0,-23 2 0,-119-3 164,97-3-336,59 1-3,0 0-1,-1-1 1,1 1 0,0 0-1,0-1 1,0 1-1,0 0 1,0-1 0,0 1-1,0 0 1,0-1-1,0 1 1,0 0-1,0-1 1,0 1 0,0 0-1,0-1 1,0 1-1,0 0 1,0-1 0,0 1-1,1 0 1,-1-1-1,0 1 1,0 0 0,0 0-1,0-1 1,1 1-1,-1 0 1,0 0 0,0-1-1,1 1 1,-1 0-1,0 0 1,0-1 0,1 1-1,-1 0 1,26-32-8288</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41.742"/>
    </inkml:context>
    <inkml:brush xml:id="br0">
      <inkml:brushProperty name="width" value="0.05" units="cm"/>
      <inkml:brushProperty name="height" value="0.05" units="cm"/>
      <inkml:brushProperty name="color" value="#AB008B"/>
    </inkml:brush>
  </inkml:definitions>
  <inkml:trace contextRef="#ctx0" brushRef="#br0">236 138 7363,'0'0'4616,"-23"30"-2626,-1 1-1538,2-5-152,1 1 0,1 1 0,2 1 0,1 1 0,-13 32 0,17-31 6,2 0 0,2 1 1,1 0-1,-8 61 0,14-79-287,1 0 0,0 0 0,1 0 0,1 1 0,0-1 0,1 0 1,0-1-1,1 1 0,1 0 0,0-1 0,1 1 0,0-1 0,14 23 0,-11-26-19,1 0 1,0 0-1,1 0 0,0-2 1,0 1-1,1-1 0,0 0 1,0-1-1,1-1 0,0 0 1,0 0-1,1-1 0,-1-1 1,1 0-1,21 3 0,11 0 39,1-2 0,0-2-1,55-4 1,-88 1-3,0-1 0,1 0-1,-1-1 1,0-1 0,0 0 0,-1-1-1,1 0 1,-1-1 0,0-1 0,0 0-1,0 0 1,17-13 0,-16 8-101,0-1 0,0-1 0,-1 0 0,0 0 0,-1-1 0,-1-1 0,0 1 0,11-25 1,-3-3-537,-2-1 1,-2 0-1,-2 0 1,-2-2 0,-1 1-1,3-69 1,-4-179-425,-8 257 1228,0 32-102,0 0 0,0-1 1,0 1-1,0 0 0,0 0 0,-1-1 0,0 1 0,1 0 0,-1 0 0,0 0 0,-1 0 0,1 0 0,-3-5 0,2 6-43,0 1 0,0-1 0,0 1-1,-1 0 1,1 0 0,0-1 0,0 2-1,-1-1 1,1 0 0,-1 0 0,1 1-1,-1-1 1,1 1 0,-1 0 0,1 0-1,-1 0 1,-3 0 0,-26-1 257,-38 1 51,67 0-310,-1 1 1,1 0-1,0-1 0,-1 1 1,1 0-1,0 0 1,0 1-1,0-1 1,0 1-1,0-1 1,0 1-1,1 0 0,-1 0 1,0 0-1,1 0 1,0 1-1,-4 3 1,-6 14 133,0 1 0,2 1 1,0 0-1,2 0 0,0 1 1,1 0-1,2 0 0,-6 41 1,4 20-284,4 94 1,3-130 207,0-37-93,1 0 0,1 1 0,-1-1 1,2-1-1,0 1 0,0 0 0,1 0 0,0-1 0,0 0 1,2 0-1,-1 0 0,1-1 0,8 11 0,-10-15-32,1 0 0,-1 0 0,1-1 0,-1 1 0,1-1 0,0 0 0,1-1 0,-1 1 0,1-1 0,0 0-1,-1 0 1,1-1 0,1 0 0,-1 0 0,0 0 0,0-1 0,1 0 0,-1 0 0,1-1 0,-1 1 0,0-1 0,1-1 0,-1 1 0,9-3 0,-12 2-10,0 0 0,0-1 0,-1 1 1,1-1-1,0 1 0,-1-1 1,0 0-1,1 0 0,-1 0 0,0 0 1,0-1-1,0 1 0,0-1 1,-1 1-1,3-6 0,23-49-339,-21 40 164,-1 6 35,14-27-382,-18 37 521,0-1 0,0 1 0,0-1-1,0 1 1,0 0 0,1 0 0,-1-1 0,0 1-1,1 0 1,-1 0 0,1 0 0,-1 1-1,1-1 1,0 0 0,-1 1 0,1-1 0,0 1-1,-1-1 1,1 1 0,3-1 0,-4 2 21,0-1 1,0 0-1,0 0 1,0 1-1,0-1 1,0 1-1,0-1 1,0 1-1,0-1 0,-1 1 1,1 0-1,0 0 1,0-1-1,-1 1 1,1 0-1,0 0 1,-1 0-1,1-1 1,-1 1-1,1 0 1,-1 0-1,1 0 1,-1 0-1,0 0 1,1 0-1,-1 0 0,0 2 1,7 37 88,-7-32-47,3 33 89,-3-24-18,1 1 0,0 0-1,7 28 1,-7-43-103,0 0 1,0 0-1,0 0 0,0 0 0,0 0 1,1 0-1,-1 0 0,1-1 0,-1 1 1,1 0-1,0-1 0,1 1 0,-1-1 0,0 0 1,0 0-1,1 0 0,0 0 0,-1 0 1,1 0-1,0-1 0,0 1 0,0-1 0,0 0 1,0 0-1,5 1 0,-2 0-35,-1-1 1,1 0-1,0-1 0,0 1 1,0-1-1,0-1 0,0 1 1,-1-1-1,1 0 0,0 0 1,0 0-1,-1-1 0,1 0 1,-1 0-1,1-1 0,-1 1 1,0-1-1,0 0 0,0-1 1,0 1-1,-1-1 0,1 0 1,5-7-1,8-14-481,-1-1 0,-1-1-1,-1-1 1,13-36 0,-18 41 764,-8 76 4130,0-10-3835,-2 1058 871,0-1100-1424,0 0-1,-1 1 1,1-1 0,0 0-1,-1 0 1,1 1-1,-1-1 1,1 0-1,-1 0 1,1 0-1,-1 1 1,0-1-1,0 0 1,1 0-1,-1 0 1,0 0-1,0 0 1,0-1-1,0 1 1,0 0-1,0 0 1,-2 0-1,-37 13-61,28-12 45,0-1-1,-1 0 1,1-1 0,-21-1-1,29 0 25,0 0 0,-1-1-1,1 1 1,0-1-1,0 0 1,0 0-1,0 0 1,0 0 0,1-1-1,-1 1 1,1-1-1,-1 0 1,1 0-1,0-1 1,0 1 0,1 0-1,-1-1 1,1 0-1,-1 0 1,1 0-1,0 0 1,1 0 0,-3-7-1,-1-3 33,2-1-1,0 1 1,0-1 0,1 0-1,1-27 1,2 17-33,1 0 0,2 0 1,0 0-1,2 0 0,1 1 0,1-1 0,1 2 1,20-41-1,8 0-317,75-103 0,65-53-2425,-40 84-3006,7 10-5463</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43.964"/>
    </inkml:context>
    <inkml:brush xml:id="br0">
      <inkml:brushProperty name="width" value="0.05" units="cm"/>
      <inkml:brushProperty name="height" value="0.05" units="cm"/>
      <inkml:brushProperty name="color" value="#AB008B"/>
    </inkml:brush>
  </inkml:definitions>
  <inkml:trace contextRef="#ctx0" brushRef="#br0">0 62 240,'0'0'13462,"194"0"-11573,-101-15-1056,4-4-833,-7 4-161,-21 5 1,-27 7-544,-18 3-1249</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44.307"/>
    </inkml:context>
    <inkml:brush xml:id="br0">
      <inkml:brushProperty name="width" value="0.05" units="cm"/>
      <inkml:brushProperty name="height" value="0.05" units="cm"/>
      <inkml:brushProperty name="color" value="#AB008B"/>
    </inkml:brush>
  </inkml:definitions>
  <inkml:trace contextRef="#ctx0" brushRef="#br0">8 1 1473,'0'0'12160,"-2"22"-10415,-4 75-529,7-90-1105,-1-1 0,1 0-1,1 0 1,-1 1 0,1-1-1,0 0 1,0 0-1,1-1 1,-1 1 0,1 0-1,1-1 1,-1 0 0,9 10-1,10 17 230,-16-17-329,0 0 0,-1 0 0,0 1 0,-1-1 0,-1 1 0,-1 0 0,1 17 0,-3 119-2319,-3-71-2616,3-48 372</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44.727"/>
    </inkml:context>
    <inkml:brush xml:id="br0">
      <inkml:brushProperty name="width" value="0.05" units="cm"/>
      <inkml:brushProperty name="height" value="0.05" units="cm"/>
      <inkml:brushProperty name="color" value="#AB008B"/>
    </inkml:brush>
  </inkml:definitions>
  <inkml:trace contextRef="#ctx0" brushRef="#br0">326 0 2273,'0'0'6446,"-32"28"-4573,-107 89-1057,108-91-304,0-2 0,-51 30 1,82-54-529,0 0-1,0-1 1,0 1 0,0 0 0,0 0 0,0-1 0,0 1 0,0 0 0,0 0 0,0-1 0,0 1 0,0 0 0,0 0 0,0-1 0,0 1 0,0 0-1,0-1 1,0 1 0,0 0 0,0 0 0,-1 0 0,1-1 0,0 1 0,0 0 0,0 0 0,0-1 0,0 1 0,-1 0 0,1 0 0,0 0 0,0 0-1,0-1 1,-1 1 0,1 0 0,0 0 0,0 0 0,-1 0 0,1 0 0,0 0 0,0-1 0,-1 1 0,1 0 0,0 0 0,0 0 0,-1 0 0,1 0-1,0 0 1,-1 0 0,1 0 0,0 0 0,0 0 0,-1 1 0,1-1 0,0 0 0,0 0 0,-1 0 0,1 0 0,0 0 0,0 0 0,0 0 0,-1 1 0,1-1-1,0 0 1,0-5-257,1-17-240,2 0 0,1 1 0,1-1 0,0 1 0,2 0 0,9-22 0,-15 41 579,-1 1 1,0-1-1,1 1 1,0 0-1,-1-1 0,1 1 1,0 0-1,0 0 1,-1 0-1,1-1 1,0 1-1,0 0 1,0 0-1,1 0 1,-1 0-1,1 0 1,-1 1-1,-1-1 0,1 1 0,0 0 0,0 0 0,-1 0 1,1 0-1,0 0 0,-1 0 0,1 0 0,0 0 1,0 0-1,-1 1 0,1-1 0,0 0 0,-1 0 0,1 1 1,0-1-1,-1 0 0,1 1 0,-1-1 0,1 0 0,0 1 1,0 0-1,3 3 93,1 1-1,-1 0 1,0 1 0,0-1 0,5 11 0,200 310 935,-197-309-1665,2-1 0,26 25 0,-26-30-1119,1-1 1,27 15 0,-42-25 1640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45.697"/>
    </inkml:context>
    <inkml:brush xml:id="br0">
      <inkml:brushProperty name="width" value="0.05" units="cm"/>
      <inkml:brushProperty name="height" value="0.05" units="cm"/>
      <inkml:brushProperty name="color" value="#AB008B"/>
    </inkml:brush>
  </inkml:definitions>
  <inkml:trace contextRef="#ctx0" brushRef="#br0">349 133 1217,'0'0'11487,"8"2"-9891,-3-1-1365,4 1 324,0 0 0,0 0 1,1-1-1,-1 0 0,1-1 1,-1 0-1,1 0 1,9-2-1,-18 0-518,1 1 1,-1 0-1,0-1 1,0 1-1,0 0 1,0-1-1,0 0 1,-1 1-1,1-1 1,0 1-1,-1-1 1,1 0-1,-1 1 1,1-1-1,-1 0 1,0 0-1,0 1 1,0-1-1,0 0 1,0 0-1,0-1 1,-6-41-100,3 40 44,1 0 0,-1 0 0,0 0 0,-1 0 0,1 1 0,-1-1 0,1 1 0,-1 0-1,0 0 1,0 0 0,-1 1 0,1-1 0,0 1 0,-1 0 0,0 0 0,1 1 0,-1-1 0,0 1 0,0 0 0,-9-1 0,-5 0 2,-1 1 0,0 1 0,-38 4 0,48-2 27,0 0 0,0 1 0,0 1 0,1-1-1,0 2 1,-1-1 0,2 1 0,-1 0 0,0 1 0,1 0 0,0 1-1,1 0 1,-1 0 0,1 0 0,1 1 0,0 0 0,0 0 0,0 1-1,-4 9 1,-3 4 63,1 2-1,2 0 1,0 0-1,1 1 0,2 0 1,-6 33-1,8-30-14,1-1-1,2 1 1,1 0 0,1-1 0,6 48-1,-5-71-57,-1-1-1,1 0 0,0 0 0,1 0 1,-1 0-1,0 0 0,1 0 0,0-1 1,-1 1-1,1 0 0,0-1 1,0 0-1,1 1 0,-1-1 0,0 0 1,1 0-1,3 2 0,0 0-3,0-1 0,0-1 0,0 1 0,0-1 1,1 0-1,-1-1 0,1 1 0,7 0 0,5-1-5,1 0 0,0-2 0,0 0 0,-1-1 0,22-5 0,-5-4-193,-1-1 1,0-2 0,-1-2-1,0-1 1,-1-1 0,-1-2-1,-1-1 1,44-39-1,-10-3-2867,-29 14-3964,-24 27 538</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46.110"/>
    </inkml:context>
    <inkml:brush xml:id="br0">
      <inkml:brushProperty name="width" value="0.05" units="cm"/>
      <inkml:brushProperty name="height" value="0.05" units="cm"/>
      <inkml:brushProperty name="color" value="#AB008B"/>
    </inkml:brush>
  </inkml:definitions>
  <inkml:trace contextRef="#ctx0" brushRef="#br0">320 1 5378,'0'0'11579,"-30"20"-11035,-95 67-31,109-75-328,1 1 0,0 1 0,1 0 0,1 1 0,0 0 0,0 1 0,-10 19 1,11-16 8,8-14-135,1 0-1,-1 0 1,1 1 0,1 0-1,-1 0 1,1-1 0,0 1 0,0 1-1,0-1 1,1 0 0,0 0-1,0 1 1,1-1 0,0 0-1,0 1 1,2 10 0,-1-16-48,0 0 0,0 0 0,0 0 0,0 0 0,1 0 0,-1 0 0,0 0 0,1 0 1,-1-1-1,0 1 0,1 0 0,-1-1 0,1 1 0,-1-1 0,1 0 0,0 1 0,-1-1 0,1 0 0,-1 0 0,1 0 1,-1 0-1,1 0 0,0 0 0,-1-1 0,1 1 0,1-1 0,6 0 53,10 2 6,0-2 1,0 0-1,0-1 1,0-1 0,0-1-1,26-9 1,-37 10-80,-1 0-1,0-1 1,1 0 0,-1 0 0,-1-1 0,1 0 0,-1 0-1,0 0 1,0-1 0,0 0 0,-1 0 0,0-1 0,0 1 0,-1-1-1,1 0 1,-2-1 0,1 1 0,3-10 0,0-14-110,-1 0 1,-2-1-1,-1 0 1,-1-50 0,-1 102 138,2 0 0,0 0 0,1-1 0,1 0 0,1 1 0,1-2 0,0 1 0,2-1 0,0 0 0,21 30 0,-22-37-152,0 0 1,1 0-1,1-1 1,0-1-1,0 1 0,1-2 1,0 1-1,0-1 1,1-1-1,0 0 0,1-1 1,-1 0-1,1-1 0,0 0 1,1-1-1,21 3 1,6-3-2777,-5-3-2380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46.529"/>
    </inkml:context>
    <inkml:brush xml:id="br0">
      <inkml:brushProperty name="width" value="0.05" units="cm"/>
      <inkml:brushProperty name="height" value="0.05" units="cm"/>
      <inkml:brushProperty name="color" value="#AB008B"/>
    </inkml:brush>
  </inkml:definitions>
  <inkml:trace contextRef="#ctx0" brushRef="#br0">1 55 11301,'0'0'2908,"5"30"-923,22 98-75,-24-114-1744,1 0-1,1 0 0,0-1 0,12 23 0,-14-32-148,-1 0-1,1 0 1,-1-1-1,1 1 1,1 0-1,-1-1 1,0 0-1,1 0 0,-1 0 1,1 0-1,0 0 1,0-1-1,5 2 1,-9-3-23,1-1 0,0 1 1,0-1-1,0 0 0,0 1 0,-1-1 1,1 0-1,0 0 0,0 0 0,0 0 1,0 0-1,0 0 0,0 0 0,0 0 1,0 0-1,-1 0 0,1 0 0,0 0 1,0-1-1,0 1 0,0 0 0,0-1 1,-1 1-1,1 0 0,0-1 1,0 1-1,-1-1 0,1 0 0,0 1 1,-1-1-1,1 1 0,0-1 0,-1 0 1,1 0-1,-1 1 0,1-1 0,-1 0 1,1-1-1,6-36-293,-6 30 240,2-40-312,-1 11 207,9-47 0,-9 76 169,-1 0-1,1 0 1,1 0-1,0 0 0,0 0 1,0 1-1,1 0 1,0 0-1,1 0 1,-1 0-1,10-10 1,-10 14 14,0 0 0,0 1 1,1-1-1,-1 1 1,1 0-1,-1 0 0,1 0 1,0 0-1,0 1 1,0 0-1,0 0 0,0 0 1,0 1-1,0 0 1,0 0-1,0 0 0,9 2 1,-7-1-3,0 0 0,0 0 0,0 1 0,0 0 0,-1 0 1,1 1-1,-1 0 0,1 0 0,-1 1 0,0-1 0,11 10 0,-7-1 6,0 1-1,0 0 0,-2 1 0,1-1 0,-2 2 0,0-1 0,8 23 0,15 30-1513,-25-57 386,0-1-1,1 0 1,0 0 0,14 13 0,10 2-6669</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47.088"/>
    </inkml:context>
    <inkml:brush xml:id="br0">
      <inkml:brushProperty name="width" value="0.05" units="cm"/>
      <inkml:brushProperty name="height" value="0.05" units="cm"/>
      <inkml:brushProperty name="color" value="#AB008B"/>
    </inkml:brush>
  </inkml:definitions>
  <inkml:trace contextRef="#ctx0" brushRef="#br0">76 1 10053,'0'0'5789,"-11"32"-4802,-2 1-670,3-7-63,0 0 0,2 1 0,1 0 0,1 0 0,-4 49 0,10 168 1757,1-228-1921,1 1 0,1-1-1,0 0 1,1 0-1,1-1 1,1 1 0,9 19-1,-11-28-70,-1 0-1,1 0 0,0 0 1,1-1-1,0 0 1,0 0-1,0 0 0,0 0 1,1-1-1,0 0 1,1 0-1,-1 0 1,1-1-1,-1 0 0,1 0 1,15 5-1,-17-8-4,0 0-1,0 0 1,0 0 0,0-1-1,0 0 1,-1 0-1,1 0 1,0 0-1,0-1 1,0 0-1,0 0 1,0 0 0,0 0-1,-1-1 1,1 0-1,0 0 1,6-4-1,1-3-18,0 0-1,-1-1 1,0 0-1,13-17 1,24-20-94,-42 42 80,1-2-102,0 0 0,1 0-1,0 1 1,1 0-1,-1 1 1,1 0-1,0 0 1,0 1 0,1 0-1,-1 0 1,1 1-1,0 0 1,19-2 0,-28 8 114,0 1 1,0-1-1,0 0 1,-1 1-1,1-1 1,-1 0-1,0 1 1,0-1-1,0 1 1,-1-1-1,1 0 1,-1 1-1,-2 5 1,-2-3 23,-1 0 1,1-1-1,-1 0 1,-1 0-1,1 0 1,-1-1-1,0 0 1,0 0-1,0 0 1,0-1-1,-1-1 1,-8 3-1,-1 2 28,-99 38 155,6-3-673,38-11-2669,64-28 26</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47.480"/>
    </inkml:context>
    <inkml:brush xml:id="br0">
      <inkml:brushProperty name="width" value="0.05" units="cm"/>
      <inkml:brushProperty name="height" value="0.05" units="cm"/>
      <inkml:brushProperty name="color" value="#AB008B"/>
    </inkml:brush>
  </inkml:definitions>
  <inkml:trace contextRef="#ctx0" brushRef="#br0">1 213 15783,'0'0'2577,"30"-24"-1157,95-72-220,-117 90-1141,0-1-1,0 0 1,-1 0-1,10-12 1,-16 18-75,0-1 0,-1 1 1,1 0-1,0-1 0,-1 1 1,1-1-1,-1 1 0,0 0 1,0-1-1,1 1 0,-1-1 1,0 1-1,0-1 0,0 1 1,0-1-1,-1-1 0,0-9-223,1 11 231,0 1 0,0-1 0,0 1 0,0 0 1,0-1-1,0 1 0,0 0 0,0-1 0,-1 1 0,1 0 0,0-1 1,0 1-1,0 0 0,-1-1 0,1 1 0,0 0 0,0 0 1,-1-1-1,1 1 0,0 0 0,0 0 0,-1 0 0,1-1 0,0 1 1,-1 0-1,1 0 0,0 0 0,-1 0 0,1 0 0,0 0 0,-1 0 1,1 0-1,-1-1 0,1 1 0,0 0 0,-1 0 0,1 1 0,0-1 1,-1 0-1,1 0 0,0 0 0,-1 0 0,1 0 0,0 0 1,-1 1-1,-19 9 33,12-2-3,1 1 0,0 0 0,0 0 0,1 0 0,0 1 0,0 0 0,-4 12 0,-26 81 399,30-79-286,1 0-1,1 1 1,1-1-1,1 38 1,2-57-116,0 1 0,0-1 1,1 1-1,0 0 1,0-1-1,0 1 1,0-1-1,1 0 0,0 1 1,0-1-1,1 0 1,-1 0-1,1 0 1,0-1-1,4 6 0,-1-5-24,0 1-1,0-2 0,0 1 0,1 0 0,-1-1 0,1-1 0,0 1 0,0-1 0,1 0 0,10 3 0,6 0-422,0 0 0,1-2 0,45 3 0,26-8-4860,-19-7-7097</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47.888"/>
    </inkml:context>
    <inkml:brush xml:id="br0">
      <inkml:brushProperty name="width" value="0.05" units="cm"/>
      <inkml:brushProperty name="height" value="0.05" units="cm"/>
      <inkml:brushProperty name="color" value="#AB008B"/>
    </inkml:brush>
  </inkml:definitions>
  <inkml:trace contextRef="#ctx0" brushRef="#br0">0 369 18504,'0'0'550,"41"-19"-187,252-115 1414,-290 133-1769,21-10-27,0-2 0,0 0 0,29-23 0,-47 32-65,-1 0 0,0 0 0,0-1-1,-1 0 1,1 0 0,-1 0 0,-1 0 0,1-1 0,0 0 0,-1 0 0,0 0 0,-1 0-1,1 0 1,-1 0 0,-1-1 0,1 1 0,-1-1 0,0 1 0,0-8 0,-1 13 84,0 0 0,0 0 1,-1 0-1,1-1 1,0 1-1,-1 0 0,1 0 1,-1 1-1,1-1 0,-1 0 1,1 0-1,-1 0 1,0 0-1,1 0 0,-1 0 1,0 1-1,0-1 1,1 0-1,-1 1 0,0-1 1,0 0-1,0 1 1,0-1-1,0 1 0,0 0 1,0-1-1,0 1 0,0 0 1,0 0-1,0-1 1,0 1-1,0 0 0,0 0 1,0 0-1,-2 0 1,0 0 17,0 0 1,0 1 0,0-1 0,0 0 0,0 1-1,0 0 1,0 0 0,0 0 0,0 0 0,0 0 0,1 0-1,-1 1 1,-4 2 0,2 2 3,0-1 1,0 1-1,0 1 0,1-1 1,0 1-1,0-1 1,1 1-1,0 0 0,0 1 1,0-1-1,1 0 0,0 1 1,-2 15-1,2-2 15,0 1-1,1 0 0,5 42 1,-3-58-30,0 1 0,1-1 0,0 0 0,0 0 0,0 0 0,1 0 0,0 0 0,0-1 0,0 1 0,1-1 0,0 0 0,0 0 0,8 8 0,6 3 16,0-1-1,30 18 1,15 14 152,-61-46-165,0 1-1,0-1 0,-1 0 0,1 1 0,-1 0 0,1-1 0,-1 1 0,1 0 0,-1 0 0,0 0 1,0 0-1,0 0 0,0 0 0,0 0 0,0 0 0,0 0 0,-1 0 0,1 0 0,-1 1 1,0-1-1,1 0 0,-1 0 0,0 1 0,-1-1 0,1 0 0,0 0 0,0 1 0,-1-1 0,0 0 1,1 0-1,-1 0 0,-2 4 0,0-2 30,0 0 0,-1 0 1,1 0-1,-1 0 0,0-1 1,0 0-1,-1 1 0,1-1 0,0-1 1,-1 1-1,0-1 0,-6 3 0,-21 7 68,-1-2-1,0 0 0,-61 8 0,9-13-2692,84-17-6917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17.640"/>
    </inkml:context>
    <inkml:brush xml:id="br0">
      <inkml:brushProperty name="width" value="0.05" units="cm"/>
      <inkml:brushProperty name="height" value="0.05" units="cm"/>
      <inkml:brushProperty name="color" value="#66CC00"/>
    </inkml:brush>
  </inkml:definitions>
  <inkml:trace contextRef="#ctx0" brushRef="#br0">365 469 1217,'0'0'9188,"12"-2"-1313,-16-1-7859,0 0 1,-1 1-1,1-1 0,0 1 0,-1 0 0,1 0 0,-1 0 0,0 0 0,0 1 1,0 0-1,0 0 0,0 0 0,0 1 0,0-1 0,0 1 0,0 0 0,-9 2 1,7-1 7,1 0 1,-1 1-1,1 0 1,0 0 0,-1 0-1,1 1 1,0 0 0,0 0-1,1 0 1,-1 1-1,1 0 1,0 0 0,-6 6-1,-12 18 46,0 2 0,3 0 0,0 2 0,2 0 0,1 1 0,2 0 0,1 2 0,-10 41 0,19-60-51,1 0 0,0 1 0,2 0 0,-1-1 0,2 1 0,1 0 0,0 0 0,3 20 0,-2-34-19,0 0-1,0-1 1,0 1 0,1 0 0,-1 0 0,1-1-1,0 1 1,-1-1 0,1 0 0,0 0 0,1 1-1,-1-1 1,0 0 0,1-1 0,-1 1 0,1 0-1,-1-1 1,1 1 0,0-1 0,0 0 0,0 0 0,-1 0-1,1 0 1,0-1 0,0 1 0,0-1 0,6 1-1,5 0-4,0-1 0,0 0-1,0 0 1,24-5 0,-30 3 1,-1-1 1,1 1 0,-1-2 0,0 1 0,0-1 0,-1 0-1,1 0 1,-1-1 0,0 0 0,0 0 0,0 0 0,-1-1-1,1 0 1,-2 0 0,1 0 0,-1 0 0,8-15-1,-3 3 4,0-1 0,-1-1 0,0 1-1,-2-1 1,6-33 0,-6 4-19,-2-1-1,-4-75 1,-1 50-14,-3 2-24,-3 0 0,-2 1-1,-30-107 1,11 90 217,28 89-139,0 0 0,0 1 1,0-1-1,0 0 0,0 0 0,-1 0 0,1 1 1,0-1-1,0 0 0,0 0 0,-1 0 1,1 1-1,0-1 0,0 0 0,0 0 0,-1 0 1,1 0-1,0 0 0,0 0 0,-1 0 0,1 1 1,0-1-1,-1 0 0,1 0 0,0 0 1,0 0-1,-1 0 0,1 0 0,0 0 0,0 0 1,-1 0-1,1-1 0,0 1 0,0 0 0,-1 0 1,1 0-1,0 0 0,0 0 0,-1 0 1,1 0-1,0-1 0,0 1 0,0 0 0,-1 0 1,1 0-1,0-1 0,0 1 0,0 0 1,-1 0-1,1 0 0,0-1 0,0 1 0,0-1 1,-6 28 107,-8 350 1312,16-350-1422,0 1 1,2-1-1,1 0 1,2-1-1,0 0 1,2 0-1,13 30 1,97 171-2128,-112-216 1803,4 10-600,8 13-1892,-3-12-1934,7-2-5912</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48.478"/>
    </inkml:context>
    <inkml:brush xml:id="br0">
      <inkml:brushProperty name="width" value="0.05" units="cm"/>
      <inkml:brushProperty name="height" value="0.05" units="cm"/>
      <inkml:brushProperty name="color" value="#AB008B"/>
    </inkml:brush>
  </inkml:definitions>
  <inkml:trace contextRef="#ctx0" brushRef="#br0">1 1 15271,'0'0'1718,"3"27"6,1 4-1240,24 145 920,34 135-715,-57-293-596,-2-26-51,2-50-75,-3 20-64,7-10-830,2 1-1,2 0 1,2 0 0,25-52-1,-38 96 782,-2 0 63,1 1 0,0 0 1,-1 0-1,1 0 1,0 0-1,1 0 1,-1 0-1,0 0 1,0 0-1,1 0 0,0 1 1,-1-1-1,1 1 1,0-1-1,-1 1 1,1-1-1,3 0 1,-5 26 7,-10 227 2673,10-248-2564,0 0-1,1-1 0,-1 1 1,1 0-1,0-1 0,0 1 1,0-1-1,0 1 0,0-1 1,1 1-1,-1-1 0,1 0 1,0 1-1,-1-1 0,1 0 1,0 0-1,0 0 0,0 0 1,0-1-1,1 1 0,-1-1 0,0 1 1,1-1-1,-1 0 0,1 0 1,0 0-1,-1 0 0,1 0 1,0-1-1,-1 1 0,6 0 1,10 1 200,0 0 0,1-1 0,28-2 0,-42 0-161,-1 1-45,0-1 0,1 0-1,-1 0 1,0 0 0,-1-1 0,1 1-1,0-1 1,0 0 0,-1 0 0,1 0-1,-1 0 1,1-1 0,-1 0 0,0 1-1,0-1 1,0 0 0,0-1 0,-1 1-1,1 0 1,-1-1 0,0 1 0,0-1-1,1-4 1,6-11-31,-1-1 0,-2-1 0,7-27 0,-6 19-59,1-5-40,-5 19 15,0 0 0,1 0 0,1 0 0,0 1 0,1 0 0,0 0 0,1 1 0,16-23 0,-23 35 89,1 0 1,0 0-1,-1 0 1,1 0-1,0 0 1,0 0-1,0 0 1,0 0-1,0 1 1,0-1 0,0 0-1,0 1 1,0-1-1,0 0 1,0 1-1,0-1 1,1 1-1,-1 0 1,0-1-1,0 1 1,0 0 0,1 0-1,-1 0 1,0 0-1,0 0 1,1 0-1,-1 0 1,0 0-1,0 0 1,1 1 0,-1-1-1,0 1 1,0-1-1,0 1 1,1-1-1,-1 1 1,0-1-1,0 1 1,0 0-1,0 0 1,0-1 0,0 1-1,-1 0 1,1 0-1,0 0 1,0 0-1,0 0 1,-1 0-1,1 0 1,-1 1-1,1-1 1,0 1 0,3 7 35,0 0 1,-1 0 0,0 0 0,-1 1 0,3 12 0,1 60 122,-6-65-127,1 0 0,0-1 1,0 0-1,2 1 0,0-1 0,1 0 1,1 0-1,12 29 0,-13-41-103,-1-1 0,0 1 0,1-1 0,0 0 0,0 1 0,0-2 0,0 1 0,0 0 0,0-1 0,1 0 0,-1 0 0,1 0 0,0-1 0,-1 0 0,1 1 0,0-2 0,0 1 0,0 0 0,6-1 0,1 0-425,0 0 0,0 0 0,0-1 1,0-1-1,0 0 0,-1 0 1,13-5-1,25-20-6149</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49.261"/>
    </inkml:context>
    <inkml:brush xml:id="br0">
      <inkml:brushProperty name="width" value="0.05" units="cm"/>
      <inkml:brushProperty name="height" value="0.05" units="cm"/>
      <inkml:brushProperty name="color" value="#AB008B"/>
    </inkml:brush>
  </inkml:definitions>
  <inkml:trace contextRef="#ctx0" brushRef="#br0">108 594 15111,'0'0'3340,"-16"27"-2545,-4 5-926,-15 26 404,-1 12-4422,37-74 4116,0 0 0,-1 0 0,0 0-1,1 0 1,-1 1 0,0-1 0,-1 0 0,0-5 0,0-4 96,1 8 49,0 0-1,0 0 1,1 0 0,0 1-1,0-1 1,0 0 0,0 0-1,1 1 1,0-1 0,0 0-1,5-7 1,-6 10-37,1 1 0,-1 0 1,0-1-1,1 1 0,-1 0 0,0 0 1,1 0-1,0 0 0,-1 0 1,1 1-1,-1-1 0,1 0 0,0 1 1,0-1-1,-1 1 0,1 0 0,0-1 1,0 1-1,0 0 0,-1 0 0,1 0 1,0 0-1,0 1 0,0-1 1,-1 0-1,1 1 0,0-1 0,-1 1 1,1 0-1,0-1 0,-1 1 0,1 0 1,-1 0-1,1 0 0,-1 0 1,3 3-1,58 47 989,-49-38-898,1-2 0,0 1 0,0-2 0,27 16 0,-23-19-85,0 0-1,1 0 1,0-2 0,0-1 0,0 0-1,27 2 1,123-4 349,-99-3-208,-54 1-183,1 0 0,-1-1 1,0-1-1,1-1 0,-1 0 1,0-2-1,28-10 0,-35 10-58,0 1-1,0-1 0,-1-1 0,0 0 0,0 0 0,0-1 0,-1 0 0,0 0 0,0 0 0,-1-1 0,0 0 0,0-1 0,-1 1 0,5-12 1,4-13-246,-1-1 0,-1-1 1,-2 0-1,-2 0 1,8-69-1,-6-182-883,-10 266 1168,0 13-6,1 0 1,-2 0 0,1 0 0,-1 1 0,0-1-1,0 0 1,-1 0 0,0 1 0,-3-8 0,3 12 7,1 0-1,0 0 1,-1 1 0,0-1 0,1 1 0,-1-1 0,0 1 0,0-1 0,0 1 0,0 0 0,0 0 0,0 0 0,0 0 0,-1 0-1,1 0 1,0 1 0,0-1 0,-1 1 0,1 0 0,0-1 0,-1 1 0,1 0 0,0 0 0,-1 1 0,1-1 0,0 0 0,-1 1-1,1-1 1,-4 2 0,1 0 5,-1 0 1,0 0-1,1 0 0,-1 1 0,1 0 0,0 0 0,0 0 0,0 0 1,0 1-1,1 0 0,-8 8 0,-41 58 171,33-43-103,-15 23 105,2 2-1,-28 56 1,50-85-123,1 0-1,1 1 1,1 0-1,2 0 1,0 1-1,1 0 1,-2 43-1,7-60-60,0-1-1,0 0 1,0 0-1,1 1 0,0-1 1,1 0-1,-1 0 0,2 0 1,-1 0-1,1 0 0,3 6 1,-3-8-12,1-1 0,-1 1 0,1-1 0,0 0 0,0 0 0,1 0 0,-1-1 0,1 1 0,0-1 1,0 0-1,0-1 0,0 1 0,0-1 0,7 2 0,14 2 3,0 0 1,1-2 0,-1-1-1,1-1 1,0-1-1,38-5 1,-47 4-8,-3-2-15,1 1-1,-1-2 0,0 0 1,0-1-1,0 0 0,-1-2 1,1 1-1,-1-2 0,0 0 1,-1 0-1,0-2 0,0 1 1,-1-2-1,0 1 1,0-2-1,-1 0 0,-1 0 1,0-1-1,0 0 0,-1 0 1,-1-1-1,0-1 0,-1 1 1,0-1-1,-1 0 0,0-1 1,-2 0-1,1 0 0,2-20 1,2-55-523,-3 0 1,-7-103-1,-1 114 1633,0 126-577,-18 86-1,-1 13-20,17-96-343,2-1 1,7 77 0,-3-109-178,1 1-1,0-1 0,2 0 0,-1 0 0,2-1 0,1 0 1,0 0-1,0 0 0,2-1 0,16 23 0,-12-21-321,0-2 0,2 0-1,0 0 1,0-1 0,1-1-1,27 17 1,-31-24-440,-1 0 0,1 0 0,0-1 0,1-1 0,-1 0-1,24 4 1,45-4-8280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49.785"/>
    </inkml:context>
    <inkml:brush xml:id="br0">
      <inkml:brushProperty name="width" value="0.05" units="cm"/>
      <inkml:brushProperty name="height" value="0.05" units="cm"/>
      <inkml:brushProperty name="color" value="#AB008B"/>
    </inkml:brush>
  </inkml:definitions>
  <inkml:trace contextRef="#ctx0" brushRef="#br0">0 458 17640,'0'0'4002,"35"-1"-2556,205-4-987,-204 5-468,15 1-302,99-12-1,-136 8 239,1 1-1,-1-2 0,0 0 1,-1-1-1,1 0 0,-1-1 1,0 0-1,0-1 0,0-1 1,-1 0-1,17-15 0,-24 18 36,-1 0 0,1 0-1,-1-1 1,0 1-1,-1-1 1,1 0-1,-1 0 1,0 0-1,-1 0 1,0-1 0,0 1-1,0-1 1,1-8-1,-1-3-142,-1 1-1,-1-1 0,-3-33 1,2 44 142,0 0 0,-1 0 1,0 0-1,0 1 0,0-1 1,-1 1-1,0-1 0,-1 1 1,1 0-1,-1 0 0,0 1 1,-1-1-1,1 1 0,-1 0 1,0 0-1,0 0 0,-1 1 0,0 0 1,1 0-1,-1 0 0,0 1 1,-7-3-1,-3-1 268,0 1-1,-1 0 1,1 1 0,-1 1 0,0 1-1,0 0 1,-1 1 0,-20 1-1,36 1-211,-1 1 0,1 0-1,0 0 1,-1 0 0,1 0 0,0 0-1,0 0 1,0 1 0,0-1-1,0 1 1,0 0 0,0-1 0,0 1-1,1 0 1,-1 0 0,1 0-1,-1 0 1,1 0 0,0 0-1,0 1 1,0-1 0,0 0 0,0 1-1,0 3 1,-18 65 172,18-66-166,-8 57 198,4 2 0,3 109-1,3-93-183,2 152-30,0 92-2148,-3-310 1358,0 0 1,-2 0 0,1-1-1,-2 1 1,0-1 0,0 0-1,-7 16 1,-16 17-7078</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50.406"/>
    </inkml:context>
    <inkml:brush xml:id="br0">
      <inkml:brushProperty name="width" value="0.05" units="cm"/>
      <inkml:brushProperty name="height" value="0.05" units="cm"/>
      <inkml:brushProperty name="color" value="#AB008B"/>
    </inkml:brush>
  </inkml:definitions>
  <inkml:trace contextRef="#ctx0" brushRef="#br0">0 685 15847,'0'0'779,"30"-9"-181,-4 0-297,-2 1 33,0 0-1,1 2 1,0 1-1,0 0 1,0 2-1,29 0 1,-9 2-141,-23 0-121,-1 1 1,1 1-1,23 3 1,-39-3-68,0 1 0,1-1 0,-1 1 0,-1 0 1,1 1-1,0-1 0,0 1 0,-1 0 0,0 1 0,1 0 1,-1-1-1,-1 1 0,1 1 0,-1-1 0,5 6 0,8 12-2,-6-7 9,0-1 0,23 21 0,-29-30-10,1-1 0,-1 0 1,1 0-1,0 0 0,1-1 1,-1 0-1,0 0 0,1-1 1,0 0-1,9 2 0,0 0-30,0-2 0,1 0 0,21-1 0,-36 0 20,1-1-1,-1 0 0,1 0 0,-1 0 0,1 0 1,-1-1-1,1 1 0,-1-1 0,1 0 1,-1 1-1,0-1 0,1 0 0,-1 0 0,0-1 1,0 1-1,0 0 0,0-1 0,0 1 1,0-1-1,0 0 0,0 1 0,0-1 0,-1 0 1,1 0-1,-1 0 0,0-1 0,1 1 1,-1 0-1,0 0 0,1-5 0,4-77-1190,-6 80 1149,0-1 0,0 1 0,0-1 1,0 1-1,-1 0 0,0-1 0,0 1 1,0 0-1,0-1 0,-1 1 0,0 0 1,0 0-1,0 0 0,0 0 0,-5-5 1,3 6 45,-1 1 0,1 1 1,-1-1-1,0 1 0,1 0 0,-1 0 1,0 0-1,0 1 0,0 0 1,0-1-1,0 2 0,1-1 1,-7 2-1,-11-1 8,2 0 25,1 2 0,0 0 0,1 1 0,-1 1 0,1 1 0,0 1 1,0 0-1,-23 14 0,11-7 248,-47 16 0,72-30 87,14-9-109,24-15-273,1 1 0,1 2 0,1 1 0,1 2 0,1 2 0,0 1 0,56-14 0,-74 24 156,1 2 0,-1 0 0,36 0 0,-48 3-35,0 0 0,1 1-1,-1 0 1,0 0 0,0 1 0,0 0 0,-1 0 0,1 1-1,0 0 1,-1 0 0,0 1 0,8 5 0,10 12 356,-1 1 1,-1 2 0,28 36-1,-25-28 834,41 38-1,-65-68-753,-1-50-474,3 0 1,1 0-1,3 1 1,2-1-1,18-53 0,-10 49-1102,2 2-1,3 0 0,1 2 0,39-57 0,41-34-4618</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51.370"/>
    </inkml:context>
    <inkml:brush xml:id="br0">
      <inkml:brushProperty name="width" value="0.05" units="cm"/>
      <inkml:brushProperty name="height" value="0.05" units="cm"/>
      <inkml:brushProperty name="color" value="#AB008B"/>
    </inkml:brush>
  </inkml:definitions>
  <inkml:trace contextRef="#ctx0" brushRef="#br0">0 194 1761,'0'0'18339,"29"9"-17774,91 32-186,-114-39-321,-1 0-1,1 0 1,-1 0-1,0 1 1,0 0-1,0 0 1,-1 1-1,1-1 1,-1 1-1,0 0 1,0 0-1,0 0 1,0 1-1,-1 0 0,1-1 1,4 11-1,0-1 92,13 26 292,-1 2 1,-3 1-1,22 73 0,-25-66-195,3-1 0,32 64 0,-47-109-236,0-1 0,0 1 0,0-1 0,0 1 1,1-1-1,0 0 0,-1 0 0,1 0 0,0 0 0,0-1 1,1 1-1,-1-1 0,1 0 0,-1 1 0,1-2 0,-1 1 1,1 0-1,0-1 0,0 0 0,0 0 0,0 0 0,0 0 1,0 0-1,0-1 0,0 0 0,1 0 0,-1 0 1,0 0-1,0-1 0,0 0 0,0 0 0,0 0 0,0 0 1,0 0-1,0-1 0,-1 0 0,1 0 0,-1 0 0,1 0 1,-1 0-1,1-1 0,2-3 0,6-9 28,-1 0 0,-1-1 0,0 0 1,-1-1-1,-1 0 0,0-1 0,-2 1 0,9-35 0,21-154-13,-33 188-30,8-75-68,-5 27-459,4 1-1,21-82 1,-18 122-300,-13 25 766,1-1 0,-1 1 0,0 0-1,0-1 1,1 1 0,-1 0 0,0-1 0,1 1 0,-1 0 0,0-1-1,1 1 1,-1 0 0,0 0 0,1 0 0,-1-1 0,0 1-1,1 0 1,-1 0 0,1 0 0,-1 0 0,0 0 0,1 0 0,-1 0-1,1 0 1,-1-1 0,0 2 0,1-1 0,-1 0 0,1 0-1,-1 0 1,1 0 0,-1 0 0,0 0 0,1 0 0,-1 0-1,1 1 1,-1-1 0,0 0 0,1 0 0,-1 1 0,0-1 0,1 0-1,-1 0 1,0 1 0,0-1 0,1 0 0,-1 1 0,0-1-1,0 0 1,1 1 0,-1-1 0,0 1 0,0-1 0,0 0 0,0 1-1,0-1 1,0 1 0,1-1 0,-1 0 0,0 1 0,0-1-1,0 1 1,7 37-3674,0 11-1719</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51.790"/>
    </inkml:context>
    <inkml:brush xml:id="br0">
      <inkml:brushProperty name="width" value="0.05" units="cm"/>
      <inkml:brushProperty name="height" value="0.05" units="cm"/>
      <inkml:brushProperty name="color" value="#AB008B"/>
    </inkml:brush>
  </inkml:definitions>
  <inkml:trace contextRef="#ctx0" brushRef="#br0">301 0 2049,'0'0'12491,"-29"24"-11915,-96 86-26,112-97-330,0 1 0,1 0-1,1 1 1,0 0 0,-17 33 0,12-20 115,9-16-198,3-6-54,-1 1 0,1 1-1,0-1 1,1 1-1,0-1 1,0 1-1,0 0 1,1 0 0,0 0-1,0 10 1,2-15-16,-1-3-63,1 0 1,0 0 0,0 0-1,0 1 1,0-1-1,0 0 1,0 0 0,0 0-1,0 0 1,0 0 0,0 1-1,0-1 1,1 0 0,-1 0-1,0 0 1,0 0-1,0 0 1,0 0 0,0 1-1,0-1 1,0 0 0,0 0-1,0 0 1,0 0 0,0 0-1,0 0 1,1 0-1,-1 0 1,0 0 0,0 1-1,0-1 1,0 0 0,0 0-1,0 0 1,1 0 0,-1 0-1,0 0 1,0 0-1,0 0 1,0 0 0,0 0-1,0 0 1,1 0 0,-1 0-1,0 0 1,0 0 0,0 0-1,0 0 1,0 0-1,1 0 1,-1 0 0,0 0-1,0 0 1,0 0 0,0-1-1,0 1 1,0 0 0,1 0-1,2 0 40,2 0-33,-1-1 1,1 1-1,0-1 0,-1 0 1,1-1-1,-1 1 0,0-1 1,1 0-1,-1 0 0,0 0 1,6-4-1,44-39-67,6-4-34,-56 46 95,1 0 0,0 0 1,0 1-1,0 0 0,0 0 0,0 0 1,0 0-1,0 1 0,1 0 1,-1 0-1,8 0 0,-11 2 3,1 0 0,0 0 0,-1 0 0,1 1-1,-1-1 1,1 1 0,-1-1 0,1 1 0,-1 0-1,0 0 1,0 0 0,0 0 0,0 0 0,0 0-1,-1 1 1,1-1 0,-1 0 0,1 1 0,-1 0-1,0-1 1,0 1 0,1 3 0,9 15 100,-6-13-49,1-1-1,0 1 0,0-1 1,1 0-1,-1 0 0,2-1 1,-1 0-1,1 0 0,0-1 1,0 0-1,0 0 0,17 6 1,-11-6 0,-1-1 1,1-1 0,1 0 0,-1-1-1,0-1 1,0 0 0,28-2-1,-13-2-137,-1-1-1,0-2 0,0-1 1,0-1-1,-1-1 1,0-2-1,-1-1 0,26-15 1,-24 8-2201,-12 0-2832</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52.812"/>
    </inkml:context>
    <inkml:brush xml:id="br0">
      <inkml:brushProperty name="width" value="0.05" units="cm"/>
      <inkml:brushProperty name="height" value="0.05" units="cm"/>
      <inkml:brushProperty name="color" value="#AB008B"/>
    </inkml:brush>
  </inkml:definitions>
  <inkml:trace contextRef="#ctx0" brushRef="#br0">1 1 12422,'0'0'7496,"0"29"-7314,1-9-166,11 183 155,-4-127-172,-2-10 75,3 0 1,29 109 0,-33-157-45,1 0 0,1-1 0,1 0 0,0 0-1,1-1 1,1 0 0,0 0 0,1-1 0,1-1 0,0 0 0,1-1 0,1 0 0,0 0 0,21 13 0,-32-24-72,1 1 1,-1-1-1,0 0 0,1-1 1,-1 1-1,1 0 1,0-1-1,-1 0 0,1 0 1,0 0-1,0-1 1,0 1-1,0-1 0,0 0 1,-1 0-1,1 0 0,6-1 1,-7 0-28,0-1 1,0 1 0,-1-1-1,1 0 1,-1 1 0,0-1-1,1 0 1,-1 0 0,0-1-1,0 1 1,0 0 0,0-1-1,-1 1 1,1-1 0,-1 1-1,1-1 1,-1 0 0,0 0-1,0 0 1,0 0 0,-1 0-1,1-3 1,20-93-1083,-13 54 852,2 1-1,30-80 1,-37 137 503,-2 35 27,2 56 743,-2-98-916,1 0 1,-1 0-1,1 0 1,0 0-1,0 0 1,1-1-1,0 1 1,0 0-1,0-1 1,1 0-1,0 0 1,0 0-1,0 0 1,0-1-1,1 1 1,-1-1-1,1-1 1,1 1-1,-1 0 0,8 3 1,-4-3-11,1 0 0,-1 0 0,1-1 0,0-1 0,0 0 0,0 0 0,0-1-1,0 0 1,0-1 0,0 0 0,0 0 0,10-2 0,-15 1-40,-1-1 0,1 1-1,-1-1 1,0 1 0,1-1 0,-1-1 0,0 1-1,0-1 1,-1 1 0,1-1 0,0 0 0,-1 0-1,0-1 1,1 1 0,-1-1 0,-1 1-1,1-1 1,-1 0 0,1 0 0,-1 0 0,0-1-1,0 1 1,1-7 0,4-12-18,-1 0 0,-1-1 0,3-32 0,-4 22 23,-1-1-13,-3 27 6,1-1 0,0 0 0,0 1 0,0-1 1,1 0-1,6-15 0,-8 24-2,1-1 0,-1 1 0,0 0 0,0 0 0,0 0 0,1 0 0,-1 0 0,0 0 0,0 0 0,0 0 0,1 0-1,-1 0 1,0 0 0,0 0 0,0 0 0,1 0 0,-1 0 0,0 0 0,0 0 0,0 0 0,1 0 0,-1 0 0,0 0 0,0 0 0,0 0 0,1 0 0,-1 0 0,0 0 0,0 0 0,0 1 0,0-1 0,1 0 0,-1 0 0,0 0 0,0 0 0,0 0 0,0 1 0,0-1 0,0 0 0,1 0 0,-1 0 0,0 1-1,0-1 1,0 0 0,0 0 0,0 0 0,0 1 0,0-1 0,0 0 0,0 0 0,0 0 0,0 1 0,0-1 0,0 0 0,0 0 0,0 0 0,0 1 0,0-1 0,0 0 0,0 0 0,0 0 0,0 1 0,-1-1 0,5 19 57,-2 14 135,0-3-27,1 0-1,2-1 1,13 50 0,-16-72-159,0-1 1,0 1-1,1-1 0,0 0 1,0 0-1,1 0 0,-1 0 1,1 0-1,1-1 1,-1 0-1,1 0 0,0 0 1,0 0-1,0-1 0,1 0 1,0 0-1,0 0 0,0-1 1,0 1-1,0-2 0,12 5 1,-3-4-5,0 0 1,1-1 0,-1-1 0,0 0-1,1-1 1,-1-1 0,1 0-1,-1-1 1,0-1 0,0 0-1,0-1 1,0-1 0,20-9-1,-26 10-20,0 0 0,-1-1 0,1 0 0,-1-1 0,0 0 1,0-1-1,-1 1 0,1-1 0,-2-1 0,1 1 0,-1-1 0,0 0 0,-1-1 0,1 1 0,-2-1 0,1 0 0,-1 0 0,-1-1 0,0 1 0,0-1 0,2-18 0,-2-161-1429,-3 168 1451,0 83 319,2-13-97,-3-1 1,-1 1-1,-11 52 1,10-83-147,0 0 0,0 0 0,1 18 0,9-34 17,3-2-92,0-2 0,-1 1 0,1-1 0,0-1 0,-1 0 0,1 0 0,-1-1 0,12-6 0,78-49-34,-46 26-4,-19 14-16,0 1 1,2 1-1,55-17 0,-68 27 41,1 2 0,1 0 0,-1 1-1,0 2 1,1 0 0,39 4 0,-60-2 3,-1 0-1,0 0 1,0 0 0,0 1 0,1 0 0,-1 0 0,0 0-1,0 0 1,0 0 0,0 0 0,-1 1 0,1-1 0,0 1-1,0 0 1,-1 0 0,1 0 0,-1 0 0,0 1 0,0-1-1,0 0 1,0 1 0,0 0 0,0-1 0,-1 1 0,1 0-1,-1 0 1,2 4 0,0 5-12,-1 0 0,0 0 1,-1 0-1,-1 0 0,-1 23 0,1-24 5,-1-1 7,-1-1 0,0 1 0,-1 0 0,1-1 1,-2 1-1,1-1 0,-2 0 0,1 0 0,-1-1 0,0 1 0,-1-1 0,0 0 0,0 0 0,-1-1 0,0 0 0,0 0 0,0-1 0,-1 1 0,-12 6 0,-16 10-56,0-2 1,-1-2-1,-48 18 1,44-20-944,0-1 1,-72 16-1,31-25-4730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53.597"/>
    </inkml:context>
    <inkml:brush xml:id="br0">
      <inkml:brushProperty name="width" value="0.05" units="cm"/>
      <inkml:brushProperty name="height" value="0.05" units="cm"/>
      <inkml:brushProperty name="color" value="#AB008B"/>
    </inkml:brush>
  </inkml:definitions>
  <inkml:trace contextRef="#ctx0" brushRef="#br0">277 89 2049,'0'0'15612,"-5"-14"-15003,-20-44-161,25 57-411,0 0 0,0 0 0,-1 0 0,1 1 0,0-1 1,-1 0-1,1 0 0,-1 0 0,1 1 0,-1-1 0,1 0 0,-1 1 0,1-1 0,-1 1 1,0-1-1,1 0 0,-1 1 0,0-1 0,0 1 0,1 0 0,-1-1 0,0 1 0,0 0 1,0-1-1,1 1 0,-1 0 0,0 0 0,0 0 0,0 0 0,0 0 0,0 0 0,1 0 1,-1 0-1,0 0 0,0 0 0,0 0 0,0 0 0,0 1 0,1-1 0,-1 0 0,-1 1 1,-20 19 201,-9 23 253,3 2 0,1 0-1,2 2 1,2 1 0,-19 58 0,38-92-402,0 0 1,0 1 0,1-1 0,1 1-1,0 28 1,2-42-92,0 0-1,0 0 1,1 0-1,-1-1 1,1 1-1,-1 0 1,1 0-1,-1-1 1,1 1-1,-1 0 1,1-1-1,-1 1 1,1-1-1,0 1 1,-1-1-1,1 1 1,0-1-1,0 1 1,-1-1-1,1 0 1,0 1-1,0-1 1,0 0 0,-1 0-1,1 0 1,0 1-1,0-1 1,0 0-1,0 0 1,0 0-1,-1 0 1,1 0-1,0-1 1,0 1-1,0 0 1,1-1-1,34-8-76,-27 2 43,-1 1 0,0-1 0,-1 0 0,0-1 1,0 0-1,0 0 0,-1-1 0,0 1 0,-1-1 0,0 0 1,0-1-1,5-17 0,4-14-317,13-73 0,-24 101 340,-3 11 32,0 1 0,1-1 0,-1 1 0,0 0 0,1-1-1,-1 1 1,1 0 0,-1-1 0,1 1 0,-1 0 0,1 0 0,0-1 0,0 1 0,0 0 0,0 0-1,-1 0 1,1 0 0,1 0 0,0-1 0,-1 2-5,0 0 0,1 1 0,-1-1 0,0 0 0,0 0 0,0 1 1,1-1-1,-1 1 0,0-1 0,0 1 0,0-1 0,0 1 0,0 0 0,0-1 0,0 1 0,0 0 0,0 0 0,0 0 0,-1 0 0,1 0 0,0 0 0,0 0 1,-1 0-1,1 0 0,0 2 0,48 78 276,-36-57-263,1 0 1,1 0 0,22 25-1,-30-42-80,-1-1 0,1 1 0,1-1-1,-1 0 1,1-1 0,0 0 0,0 0 0,0-1-1,1 1 1,0-2 0,-1 0 0,1 0-1,16 3 1,-2-2-875,0-2 0,1-1-1,-1 0 1,40-6-1,-59 5 590,-1-1 0,0 1 0,0-1 0,0 0 0,0 0 0,0 0 0,-1-1 0,1 1 0,0-1 0,2-1-1,18-25-5546</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55.150"/>
    </inkml:context>
    <inkml:brush xml:id="br0">
      <inkml:brushProperty name="width" value="0.05" units="cm"/>
      <inkml:brushProperty name="height" value="0.05" units="cm"/>
      <inkml:brushProperty name="color" value="#AB008B"/>
    </inkml:brush>
  </inkml:definitions>
  <inkml:trace contextRef="#ctx0" brushRef="#br0">2 142 3778,'0'0'11696,"1"36"-9514,1 121-816,-3-72-644,-1-70-580,1-1 0,1 1 0,0 0 0,1-1 0,1 1 0,0-1 0,1 0 0,0 1 0,1-1 0,8 18 0,-10-28-130,1 0 0,-1 0 0,1 0-1,0 0 1,0-1 0,0 1 0,0-1 0,1 0 0,-1 0 0,1 0 0,0 0 0,0-1 0,0 1 0,0-1 0,0 0-1,7 2 1,-3-2-31,0 0-1,0-1 1,0 1-1,0-2 1,0 1-1,1-1 1,-1-1-1,13-1 0,-18 1 0,1-1 0,-1 1 0,1 0 0,-1-1-1,1 0 1,-1 0 0,0 0 0,0 0 0,0 0 0,0-1-1,0 1 1,0-1 0,-1 0 0,1 0 0,-1 0-1,0 0 1,0 0 0,2-5 0,5-9-120,-1 0 0,8-25-1,-12 32 49,1-4-4,9-23-243,-2 0 1,-1-1-1,5-41 0,-15 297 1854,-1-216-1508,0 1-1,1 0 1,-1-1 0,0 1-1,1-1 1,0 1 0,-1-1-1,1 1 1,0-1 0,0 0-1,0 1 1,0-1 0,1 0-1,-1 0 1,1 0 0,-1 0-1,1 0 1,0 0 0,0 0-1,0-1 1,0 1 0,0-1-1,0 1 1,0-1 0,0 0-1,1 1 1,3 0 0,3 0 8,1 1 0,0-2 0,0 0 0,0 0 0,17-1 1,-24 0-16,-1-1 0,1 1 0,-1-1 0,1 0 0,-1 0 0,0 0 0,1 0 0,-1 0 0,0 0 0,0-1 0,0 1 0,0-1 1,0 1-1,0-1 0,0 0 0,-1 0 0,1 0 0,-1 0 0,1 0 0,-1 0 0,0 0 0,1 0 0,-1-1 0,0 1 1,-1 0-1,1-1 0,0 1 0,-1-1 0,1 1 0,-1-5 0,3-13-2,0 0 0,-2-39-1,0 38-3,-1 15 8,9-160-582,-6 140 106,1-1 1,1 1-1,2 0 1,10-28-1,-14 49 301,-1 0 0,1 0 0,0 0 0,0 0 0,1 1 0,-1-1 0,1 1 0,0 0 0,0 0 0,0 0 0,1 1-1,0-1 1,-1 1 0,1 0 0,0 0 0,1 1 0,-1 0 0,0 0 0,1 0 0,-1 0 0,1 1 0,5-1-1,15-1 152,0 0 0,0 2-1,43 4 1,-13-1 27,423 14 1894,-477-16-1664,-3-1-187,1 0 1,-1 1-1,0-1 0,1 0 1,-1 1-1,0-1 0,0 1 1,0-1-1,1 1 0,-1-1 1,0 1-1,0 0 0,0-1 1,0 1-1,0 0 0,0 0 1,1-1-1,-1 1 0,0 0 1,0 0-1,-2 0 0,1 0 31,-19-3 66,0 0-1,0 2 1,0 1 0,0 0 0,-24 4 0,33-2-75,1 0 0,0 1-1,-1 0 1,2 1 0,-1 0 0,0 1 0,1 0 0,0 1 0,0 0-1,0 0 1,-12 12 0,0 4 67,0 1 1,2 1-1,0 1 0,2 0 0,0 2 0,-25 54 1,40-73-129,0 1 1,0 0-1,1-1 0,-2 18 1,4-25-6,-1 1 1,1 0-1,-1-1 0,1 1 1,0 0-1,0-1 0,0 1 1,0 0-1,0 0 0,0-1 1,0 1-1,1 0 0,-1-1 1,1 1-1,-1 0 0,1-1 1,0 1-1,-1-1 0,1 1 0,0-1 1,0 1-1,0-1 0,0 1 1,0-1-1,1 0 0,-1 0 1,0 0-1,1 0 0,-1 0 1,3 2-1,9-1 31,0 0 1,0-1-1,0 0 0,0-1 0,0-1 0,0 0 1,0-1-1,-1 0 0,1-1 0,-1 0 1,1-1-1,-1-1 0,13-6 0,-18 7-62,1 0 0,-1-1 0,1 0 0,-1 0 0,-1-1 0,1 0 0,-1 0 0,0 0 0,-1-1 0,1 0 0,-1 0 0,-1-1 0,1 1 0,-1-1 0,-1 0 0,1 0 0,-1 0 0,-1 0 0,1-1-1,1-12 1,1-20-303,1-54-1,-6 94 363,-6 8 0,0 0-13,1 0-1,1 0 1,-1 1 0,1-1 0,0 1 0,1 0 0,-1 0-1,2 0 1,-1 1 0,1-1 0,0 0 0,1 1 0,0 0-1,1-1 1,-1 1 0,3 15 0,-1-23-13,-1 0 1,1 0-1,0 0 0,0 0 0,0 0 1,0 0-1,0 0 0,0 0 1,0 0-1,1 0 0,-1 0 0,0 0 1,0-1-1,1 1 0,-1-1 1,0 1-1,1-1 0,-1 1 1,0-1-1,1 0 0,-1 0 0,1 1 1,-1-1-1,3 0 0,46-1 121,-34 1-96,-14 0-31,-1 0 0,0 0 0,0 0 0,1 0 0,-1 0 0,0 0 0,0 0 0,1-1-1,-1 1 1,0 0 0,0-1 0,0 1 0,0-1 0,1 1 0,-1-1 0,0 0 0,0 1 0,0-1 0,0 0 0,0 0 0,-1 1 0,1-1 0,0 0 0,1-2 0,2-26-38,-1-4-115,-3 33 149,1 0 0,-1-1-1,0 1 1,0 0 0,1-1 0,-1 1 0,0 0 0,1-1 0,-1 1 0,0 0 0,1 0 0,-1 0 0,0-1 0,1 1 0,-1 0 0,1 0-1,-1 0 1,0 0 0,1-1 0,-1 1 0,1 0 0,-1 0 0,1 0 0,-1 0 0,0 0 0,1 0 0,-1 0 0,1 0 0,-1 1 0,1-1 0,-1 0-1,0 0 1,1 0 0,-1 0 0,1 0 0,-1 1 0,0-1 0,1 1 0,14 10-51,-10-1 56,-1-1-1,1 1 1,-2 0-1,4 12 1,17 42 39,-23-60-34,1-1-1,0-1 1,0 1 0,0 0-1,0 0 1,1-1 0,-1 1-1,1-1 1,-1 0 0,1 0-1,0 0 1,0 0-1,0 0 1,0 0 0,0-1-1,6 2 1,0 0-11,0-1 0,0 0 0,0-1 0,0 0 0,0 0 1,0-1-1,1 0 0,-1 0 0,0-1 0,0-1 0,0 1 0,0-2 0,0 1 0,0-1 0,-1 0 0,1-1 1,-1 0-1,0 0 0,0-1 0,0 0 0,-1-1 0,1 1 0,-2-1 0,10-10 0,-2-1-25,-2 1-1,0-1 0,0-1 1,-2 0-1,0-1 1,-2 0-1,0 0 1,-1-1-1,0 0 0,-2 0 1,0 0-1,-2-1 1,0 0-1,0-29 0,-4 103 1670,7 229-599,0-238-1012,1 0 0,3-1 1,23 66-1,-15-55 14,15 83 0,-23-58 6,-1 132 0,-9-208 6,-15-9 319,13 5-339,1 1 0,-1-1 0,0 0 0,1 1 0,-1-1 0,1 0 0,-1 0 0,1 0 0,-1 0 0,1 0 0,0-1 0,-1 1 0,1 0 0,0 0 0,0-1 0,0 1 0,0-1 0,-1-2 0,-5-9 86,0 0 0,1 0 0,0 0 0,2-1 0,-1 0 0,2 0 0,-4-28 0,3-2 24,2-61 0,4 78-213,1 0 0,1 0-1,1 0 1,2 1 0,1 0-1,0 0 1,2 1 0,1 0-1,1 1 1,25-37 0,-12 25-841,1 1 0,2 1 0,1 1 1,1 2-1,68-52 0,22-1-5504</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55.898"/>
    </inkml:context>
    <inkml:brush xml:id="br0">
      <inkml:brushProperty name="width" value="0.05" units="cm"/>
      <inkml:brushProperty name="height" value="0.05" units="cm"/>
      <inkml:brushProperty name="color" value="#AB008B"/>
    </inkml:brush>
  </inkml:definitions>
  <inkml:trace contextRef="#ctx0" brushRef="#br0">1 235 11621,'0'0'7076,"32"1"-6233,-14 0-768,27 1 71,1-2-1,-1-2 0,66-11 0,-69 4-4,0-1 0,-1-2 0,-1-2 0,0-2 0,-1-1 0,40-25 0,-72 38-163,-1 0-1,0 0 1,0 0-1,0-1 1,0 0 0,-1 0-1,1-1 1,-1 0-1,-1 0 1,1 0 0,-1 0-1,0-1 1,-1 1-1,5-12 1,-7 18 22,-1 0 0,0 0 1,0-1-1,0 1 0,0 0 0,1 0 1,-1 0-1,0-1 0,0 1 0,0 0 1,0 0-1,0-1 0,1 1 0,-1 0 0,0 0 1,0-1-1,0 1 0,0 0 0,0 0 1,0-1-1,0 1 0,0 0 0,0-1 1,0 1-1,0 0 0,0 0 0,0-1 1,0 1-1,0 0 0,-1 0 0,1-1 1,0 1-1,0 0 0,0 0 0,0-1 0,0 1 1,-1 0-1,1 0 0,0 0 0,0-1 1,0 1-1,-1 0 0,1 0 0,0 0 1,0 0-1,0-1 0,-1 1 0,1 0 1,0 0-1,-1 0 0,1 0 0,0 0 1,0 0-1,-1 0 0,1 0 0,0 0 0,0 0 1,-1 0-1,1 0 0,0 0 0,0 0 1,-1 0-1,1 0 0,-1 0 0,-3 1 6,-47-2 19,-77 3 57,124-1-41,-1 0 1,1 0 0,0 1-1,0-1 1,-1 1-1,1 0 1,0 0-1,1 1 1,-1-1-1,0 1 1,1 0 0,-1 0-1,1 0 1,0 0-1,0 1 1,0-1-1,1 1 1,-1 0-1,-3 8 1,-4 6 328,2 1 0,-12 38-1,19-54-340,-10 35 186,2 2 0,2-1 0,-3 52 0,5 121-306,5-177 58,1-21-42,1 0-1,0 1 1,1-1 0,0 0-1,1 0 1,1-1-1,0 1 1,1-1 0,0 0-1,1 0 1,15 19 0,0 6-403,-17-30 139,-1 0-1,0 1 1,0 0 0,-1-1-1,2 11 1,0 25-5159,-5-21-2223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18.715"/>
    </inkml:context>
    <inkml:brush xml:id="br0">
      <inkml:brushProperty name="width" value="0.05" units="cm"/>
      <inkml:brushProperty name="height" value="0.05" units="cm"/>
      <inkml:brushProperty name="color" value="#66CC00"/>
    </inkml:brush>
  </inkml:definitions>
  <inkml:trace contextRef="#ctx0" brushRef="#br0">0 370 720,'0'0'16381,"3"3"-15863,0-1-413,1 1-1,-1-1 1,1 0 0,-1 0 0,1 0-1,0 0 1,0-1 0,0 1 0,0-1-1,0 0 1,0 0 0,0 0 0,0-1 0,1 0-1,-1 0 1,0 0 0,0 0 0,0 0-1,0-1 1,8-2 0,2 0-13,0-1 0,-1 0 1,0-1-1,0 0 0,15-9 0,30-16-73,-34 18-46,0 0 1,0-2 0,-1-1 0,-1 0-1,38-35 1,-57 47-2,-1 0 0,0 0 0,0 0 1,0-1-1,0 1 0,0-1 0,-1 1 0,0-1 0,1 1 0,-1-1 0,-1 0 0,1 0 0,0 0 0,-1 0 0,0 1 0,0-1 0,0 0 0,-1 0 1,1 0-1,-1 0 0,0 1 0,0-1 0,-2-6 0,0 3-36,0 0-1,-1 0 1,0 0 0,0 0 0,0 1 0,-1 0-1,0 0 1,0 0 0,-1 1 0,-8-8 0,6 8 90,-1 0 1,1 1 0,-1-1-1,0 2 1,-1-1 0,1 1-1,0 1 1,-1 0 0,0 0-1,1 1 1,-1 0 0,0 0-1,-12 2 1,9 0 196,1 0 0,0 0 0,0 1 1,0 1-1,0 0 0,0 1 0,1 0 0,0 0 0,-1 2 0,-11 6 1,20-9-180,0 0 1,0-1 0,1 1 0,-1 0 0,1 0-1,0 0 1,0 1 0,0-1 0,0 0 0,0 1-1,1-1 1,0 1 0,0 0 0,0 0-1,-1 4 1,-6 63 11,8-55-12,-3 44-43,2 1 0,3 0 0,3 0 0,3 0-1,21 84 1,-8-71-336,55 223 114,-49-147-2345,-13-1-3996,-14-101 15</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57.058"/>
    </inkml:context>
    <inkml:brush xml:id="br0">
      <inkml:brushProperty name="width" value="0.05" units="cm"/>
      <inkml:brushProperty name="height" value="0.05" units="cm"/>
      <inkml:brushProperty name="color" value="#AB008B"/>
    </inkml:brush>
  </inkml:definitions>
  <inkml:trace contextRef="#ctx0" brushRef="#br0">1 411 12774,'0'0'2678,"41"-13"-1418,6-2-746,9-3 624,0 2-1,100-14 1,-101 22-553,-1 3 1,1 2 0,83 6-1,-135-2-594,0 0-1,-1 0 1,1 0-1,0 0 1,0 0-1,0 1 0,-1-1 1,1 1-1,-1 0 1,1 0-1,-1-1 1,0 2-1,0-1 1,1 0-1,-2 0 1,1 1-1,0-1 1,0 1-1,-1-1 1,1 1-1,-1 0 1,0 0-1,0 0 0,0 0 1,0 0-1,-1 0 1,1 0-1,0 4 1,1 13-96,0 0 0,-1 1 0,-3 25 0,1-15 12,4 43-57,-3-73 385,-15-31 170,12 22-398,1 0-1,1-1 0,-1 1 0,1-1 1,1 1-1,-1-1 0,2 1 1,-1-1-1,1 1 0,0-1 0,1 1 1,0 0-1,0 0 0,1-1 1,0 1-1,0 1 0,7-12 0,4-4-52,0 1 0,1 0 0,2 1 0,23-24 0,-20 24-41,2 0 1,0 2-1,1 0 0,48-29 0,-56 40-196,1 0 0,-1 1 0,1 1 0,1 0-1,-1 2 1,1-1 0,0 2 0,0 0 0,32 0-1,-48 3 246,1 0-1,-1 1 0,1-1 0,0 0 1,-1 1-1,1-1 0,-1 1 0,0 0 0,1 0 1,-1-1-1,1 1 0,-1 0 0,0 0 1,0 0-1,1 0 0,-1 1 0,0-1 0,0 0 1,0 0-1,0 1 0,-1-1 0,1 0 1,0 1-1,0-1 0,-1 1 0,1-1 0,0 3 1,11 53 90,-7-28 0,0-12 107,1-1 1,1 1-1,1-2 1,0 1 0,1-1-1,0 0 1,1-1-1,1 0 1,0-1 0,25 23-1,-31-33-155,-1 0-1,0 0 1,1 0-1,0-1 1,0 1-1,0-1 1,0 0-1,0-1 1,0 1-1,0-1 1,1 0-1,-1 0 1,0-1-1,1 0 1,-1 1-1,1-2 1,-1 1-1,0-1 1,1 0-1,-1 0 1,0 0-1,0-1 1,1 1-1,6-5 1,-7 4 5,0-1-1,0 1 1,0-1 0,0 0-1,0 0 1,-1-1 0,1 0 0,-1 1-1,0-2 1,0 1 0,0 0-1,-1-1 1,0 1 0,1-1 0,-2 0-1,1 0 1,-1 0 0,1-1-1,-1 1 1,-1-1 0,1 1 0,1-10-1,-3 10-12,1 0 0,-1 0 0,0 0 0,0 1 0,-1-1 0,0 0 0,1 0 0,-2 0 0,-1-5 0,2 8-4,0 0 1,-1 0-1,0 0 1,1 0-1,-1 0 1,0 0-1,0 0 0,0 1 1,0-1-1,0 1 1,-1-1-1,1 1 0,0 0 1,-1 0-1,1 0 1,-1 0-1,1 1 0,-1-1 1,-3 0-1,-27-5-166,1 2-1,-55 0 1,55 4 85,0-2 0,-61-11 1,92 13 90,1 0 1,-1 0-1,1 0 1,-1 0-1,1 0 1,-1 0-1,1 0 1,-1 0 0,1 0-1,-1 0 1,1 0-1,-1 0 1,1-1-1,-1 1 1,1 0-1,0 0 1,-1-1-1,1 1 1,-1 0 0,1 0-1,0-1 1,-1 1-1,1 0 1,-1-1-1,1 1 1,0-1-1,0 1 1,-1-1 0,1 1-1,0 0 1,0-1-1,-1 1 1,1-1-1,0 1 1,0-1-1,0 1 1,0-1 0,0 1-1,0-1 1,0 1-1,0-1 1,0 1-1,0-1 1,0 1-1,0-1 1,0 1 0,0-1-1,0 1 1,0-1-1,1 1 1,-1-1-1,0 1 1,0-1-1,1 1 1,-1 0-1,0-1 1,1 1 0,-1-1-1,0 1 1,1 0-1,-1-1 1,0 1-1,1 0 1,0-1-1,28-18-2,12 3 25,1 1 0,0 2 0,1 1 1,0 3-1,0 2 0,80-4 0,-119 11-17,0 0-1,-1 1 1,1 0-1,-1-1 1,1 1-1,0 1 1,-1-1-1,0 0 1,1 1-1,-1 0 1,0 0-1,0 0 1,0 0-1,0 0 1,0 0-1,0 1 1,-1 0-1,5 4 1,3 7 80,-1-1 1,-1 1 0,8 17-1,4 6 194,10 8 166,-21-33-231,0-1 1,-1 2-1,-1-1 1,0 1-1,0 0 1,-2 0-1,8 26 1,-8-18 125,-7-43-469,0-16-81,3 21 33,2 0 0,-1 0-1,2 0 1,1 1-1,0-1 1,0 1-1,2 0 1,0 1-1,1 0 1,0 0 0,2 0-1,17-21 1,-27 35 149,1-1 1,0 1-1,0 0 1,0 0-1,0-1 1,0 1-1,1 0 1,-1 0 0,0 0-1,0 0 1,1 1-1,-1-1 1,1 0-1,-1 0 1,0 1-1,1-1 1,0 1-1,-1 0 1,1-1-1,1 1 1,-2 0 16,0 0 1,1 1-1,-1-1 1,0 1-1,0-1 0,0 1 1,0 0-1,-1-1 0,1 1 1,0 0-1,0 0 0,0 0 1,0-1-1,-1 1 1,1 0-1,0 0 0,-1 0 1,1 0-1,-1 0 0,1 3 1,3 7 21,0 1 1,-1 0-1,-1 0 1,1 13-1,-1-12-37,1 3 96,0 8-2,2 1-1,14 44 0,-17-64-27,-1-1 0,1 0 0,0 1 0,0-1 0,0 0 0,1 0-1,-1 0 1,1 0 0,0 0 0,0-1 0,0 1 0,1-1 0,-1 0 0,1 0-1,0 0 1,0-1 0,0 1 0,0-1 0,0 0 0,0 0 0,9 3 0,-12-5-34,-1 0 1,1 0 0,0 0 0,-1 0-1,1 0 1,-1 0 0,1 0-1,0 0 1,-1-1 0,1 1 0,-1 0-1,1 0 1,-1 0 0,1-1-1,-1 1 1,1 0 0,-1 0 0,1-1-1,-1 1 1,1-1 0,-1 1 0,1 0-1,-1-1 1,1 1 0,-1-1-1,0 1 1,1-1 0,-1 1 0,0-1-1,0 1 1,1-1 0,-1 0 0,5-23-28,-4 16 35,7-30-68,1 2 1,2-1-1,19-41 1,-25 66 49,1 0 0,0-1 0,1 2 0,0-1 0,1 1 1,1 0-1,-1 1 0,2 0 0,-1 0 0,2 1 0,-1 0 0,15-9 0,-20 16 46,-1-1 0,0 1 0,1 0 0,-1 0-1,1 0 1,0 1 0,-1 0 0,1-1-1,0 2 1,0-1 0,0 1 0,0-1 0,0 1-1,0 1 1,0-1 0,-1 1 0,1 0 0,5 1-1,-4 1-13,-1-1-1,1 1 0,-1 0 1,0 1-1,0-1 0,0 1 1,0 0-1,-1 1 0,1-1 1,-1 1-1,0 0 0,5 7 1,5 13-62,-1 0 0,-1 1-1,-1 1 1,14 50 0,-25-74 19,2 4-70,25 86-1178,-13-29-2397,-8-28-1941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1:15:57.829"/>
    </inkml:context>
    <inkml:brush xml:id="br0">
      <inkml:brushProperty name="width" value="0.05" units="cm"/>
      <inkml:brushProperty name="height" value="0.05" units="cm"/>
      <inkml:brushProperty name="color" value="#AB008B"/>
    </inkml:brush>
  </inkml:definitions>
  <inkml:trace contextRef="#ctx0" brushRef="#br0">0 1071 12230,'0'0'8121,"10"-11"-7919,5-7-155,0 0 0,-2 0-1,0-2 1,-1 1 0,-1-2 0,0 1-1,12-40 1,-13 1-75,-2-1 1,-3 0-1,-3 0 0,-6-65 1,2 10-262,1 46 126,0 17 74,1 0 1,3 0-1,14-80 0,-16 127 101,-1 4-4,0-1 1,1 0-1,-1 1 0,1-1 0,-1 0 0,1 1 0,0-1 0,-1 1 0,1-1 0,0 1 0,0-1 1,0 1-1,0-1 0,2 0 0,-19 7 72,16-5-62,-1-1 0,0 1 0,1 0 0,-1 0 0,0 0 0,0 1 0,1-1 1,-1 0-1,0 0 0,1 0 0,-1 0 0,0 1 0,1-1 0,-1 0 0,1 0 0,-1 1 0,0-1 0,1 1 0,-1-1 0,1 1 0,-1-1 0,1 1 0,-1-1 0,1 1 0,-1-1 0,1 1 0,0-1 0,-1 1 0,1 0 0,0-1 0,-1 1 0,1 0 0,0-1 0,0 1 0,0 0 0,0-1 0,-1 1 0,1 0 0,0-1 1,0 1-1,1 1 0,-2 57 508,-1-20-415,2 0 0,1-1 0,2 1 0,10 45 1,-11-75-65,0 0 0,1-1 0,0 1 0,1 0 0,-1-1 1,2 0-1,-1 0 0,1 0 0,0 0 0,1-1 1,0 0-1,0 0 0,0-1 0,1 1 0,0-1 0,0-1 1,1 1-1,-1-1 0,1 0 0,0-1 0,1 0 1,-1-1-1,10 4 0,-17-7-42,1 0 1,0 1-1,-1-1 0,1 0 1,-1 0-1,1 0 0,-1 0 1,1 0-1,-1-1 0,1 1 1,0 0-1,-1-1 0,1 1 1,-1-1-1,0 1 0,1-1 1,-1 0-1,1 1 1,-1-1-1,0 0 0,0 0 1,1 0-1,-1 0 0,1-2 1,24-34 110,-18 22-99,7-6 26,1 0 1,0 1-1,1 0 1,1 2 0,41-33-1,-48 43 2,1 0 0,0 0-1,1 2 1,-1-1 0,1 1 0,1 1-1,-1 1 1,1 0 0,0 0 0,0 2-1,0-1 1,23 1 0,-34 2-16,-1 0 0,1 0 0,0 0 0,-1 1 0,1-1 1,-1 1-1,1 0 0,-1 0 0,1 0 0,-1 0 0,0 0 0,0 1 0,1-1 1,-1 1-1,0-1 0,0 1 0,0 0 0,0 0 0,-1-1 0,1 1 0,0 1 1,-1-1-1,0 0 0,1 0 0,-1 1 0,0-1 0,1 3 0,2 8-52,0 1-1,-1 0 0,0-1 0,1 17 1,0-1 3,-2-14-182,3 18-188,13 44-1,-15-68-317,0 1 1,1-1-1,0 0 0,1 0 0,0-1 0,0 1 0,1-1 0,0 0 0,8 8 0,-4-7-3515,0-1 0,1 0-1,17 9 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6:14.219"/>
    </inkml:context>
    <inkml:brush xml:id="br0">
      <inkml:brushProperty name="width" value="0.05" units="cm"/>
      <inkml:brushProperty name="height" value="0.05" units="cm"/>
      <inkml:brushProperty name="color" value="#AB008B"/>
    </inkml:brush>
  </inkml:definitions>
  <inkml:trace contextRef="#ctx0" brushRef="#br0">34 44 16,'0'0'3351,"-1"8"-2983,0-1-71,0-3-80,1-1 0,0 0 0,-1 0 0,0 0 0,0 0 0,0 0 1,0 0-1,0 0 0,-1 0 0,1 0 0,-1-1 0,0 1 0,0-1 1,-3 5-1,4-7 30,0 1 0,1-1 0,-1 1 0,0-1 0,0 1 0,1 0 0,-1-1 0,1 1 0,-1 0 0,1 0 0,-1-1 0,1 1 0,-1 0 0,1 0 0,-1 0 0,1 0 0,0-1 0,0 1 0,-1 0 0,1 0 0,0 0 0,0 0 0,0 0 0,0 0 0,0 0 0,0 0 0,0-1 0,1 1 0,-1 0 0,0 0 0,0 0 0,1 1 1,1 0-132,0 0 0,0 0 0,0 0 1,0 0-1,0-1 0,0 1 0,0-1 1,0 1-1,1-1 0,-1 0 1,4 1-1,11 4-306,0-1 1,26 4-1,-43-9 192,49 5 20,0-2 0,68-4 0,-90 0-40,2-1-12,1-2 0,51-12-1,-53 9 34,0 1 0,0 1-1,41-1 1,27 6-94,113-15 0,-104 6-94,127 5 0,-34 2-853,-127-4 1075,-1-4 0,98-25 1,-117 25 36,1 2 1,97-2 0,-106 8 102,48-8 1,-49 4-1,46 0 1,-87 6-190,-1 0 0,0 0 0,1 0 0,-1 0 0,0 0 1,1 0-1,-1 1 0,0-1 0,0 0 0,1 0 1,-1 0-1,0 1 0,0-1 0,1 0 0,-1 0 0,0 1 1,0-1-1,1 0 0,-1 1 0,0-1 0,0 0 1,0 0-1,0 1 0,0-1 0,0 0 0,1 1 0,-1-1 1,0 0-1,0 1 0,0-1 0,0 0 0,0 1 1,0-1-1,0 1 0,0-1 0,-1 0 0,1 1 0,0-1 1,0 0-1,0 1 0,0-1 0,0 0 0,0 0 1,-1 1-1,1-1 0,0 0 0,-1 1 0,-7 15-221,1-10-126,-1-1 0,0 1 1,-1-2-1,1 1 0,-1-1 0,0 0 0,0-1 1,0 0-1,-1 0 0,1-1 0,-15 2 0,-52 2-7474</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38.589"/>
    </inkml:context>
    <inkml:brush xml:id="br0">
      <inkml:brushProperty name="width" value="0.05" units="cm"/>
      <inkml:brushProperty name="height" value="0.05" units="cm"/>
      <inkml:brushProperty name="color" value="#AB008B"/>
    </inkml:brush>
  </inkml:definitions>
  <inkml:trace contextRef="#ctx0" brushRef="#br0">1 16 3169,'0'0'6756,"7"-15"874,0 24-7639,-6-5 12,10 37 212,-2 0 0,-1 1-1,3 76 1,-11 136 344,-2-118-616,2-36-1634,18-102-3410,2-13 538</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39.430"/>
    </inkml:context>
    <inkml:brush xml:id="br0">
      <inkml:brushProperty name="width" value="0.05" units="cm"/>
      <inkml:brushProperty name="height" value="0.05" units="cm"/>
      <inkml:brushProperty name="color" value="#AB008B"/>
    </inkml:brush>
  </inkml:definitions>
  <inkml:trace contextRef="#ctx0" brushRef="#br0">0 143 432,'0'0'13452,"14"-18"-12444,47-56-453,-57 69-534,1 1 0,0 1 0,1-1 0,-1 1 0,0 0 0,1 0 0,0 0-1,0 1 1,0 0 0,0 0 0,0 0 0,0 1 0,0 0 0,1 0 0,-1 1 0,0 0 0,1 0 0,6 1 0,17-2-24,33-6 6,124 3-1,-182 4 3,-1 1 0,0 0 0,0 0 0,0 0 0,0 0 0,-1 0 0,1 1 1,0 0-1,0 0 0,-1 0 0,1 0 0,-1 1 0,0-1 0,0 1 0,0 0 0,0 0 0,0 0 0,0 0 0,-1 0 0,0 1 0,1-1 0,-1 1 0,-1 0 0,1-1 0,0 1 0,-1 0 0,0 0 0,0 0 0,0 0 0,0 5 0,2 8 74,-2-1 0,0 1 1,0 0-1,-2 0 0,0 0 0,-5 22 0,3-25-53,-2-1 1,1-1-1,-2 1 1,1-1-1,-2 1 1,0-2-1,0 1 1,-1-1-1,0 0 0,-1-1 1,0 0-1,-1 0 1,-11 9-1,-1-2-28,1 0 0,-2-2 0,0 0 0,-1-2 0,-41 18-1,40-24 67,0 0-1,0-2 0,-1 0 0,1-2 1,-1-1-1,-42-2 0,67-1-63,0 1 0,0-1-1,0 1 1,0-1 0,0 0-1,1 1 1,-1-1 0,0 0-1,0 0 1,1 0 0,-1 1-1,0-1 1,1 0 0,-1 0-1,1 0 1,-1 0 0,1 0-1,0 0 1,-1 0 0,1 0-1,0 0 1,0 0 0,0 0-1,0-1 1,0 1 0,0 0-1,0 0 1,0 0 0,0-2-1,0 2 1,0 0 0,0 0-1,0 0 1,0-1 0,0 1-1,0 0 1,1 0 0,-1 0-1,0 0 1,1 0 0,-1-1-1,1 1 1,-1 0 0,1 0-1,-1 0 1,1 0 0,0 0-1,-1 0 1,1 1-1,0-1 1,0 0 0,0 0-1,0 0 1,-1 1 0,1-1-1,0 0 1,0 1 0,1-1-1,-1 1 1,0-1 0,0 1-1,1-1 1,4 1 6,1 0 1,-1 0-1,0 0 0,0 1 0,0-1 1,0 2-1,0-1 0,-1 0 0,1 1 1,0 0-1,-1 1 0,1-1 1,8 7-1,-1 1-17,0 1 0,0 1-1,18 21 1,-30-31 11,32 34-66,1-1 1,53 42 0,-73-66 62,1-1 0,1-1 0,0 0 1,0-1-1,0 0 0,1-2 0,0 0 0,0-1 0,32 6 1,-20-6 213,-1-2 1,1-1-1,1-1 1,-1-1 0,29-5-1,-53 4-208,-1-1 0,1 0-1,-1 0 1,0-1-1,0 1 1,0-1 0,0 0-1,0 0 1,0 0-1,-1 0 1,0-1-1,0 0 1,0 1 0,0-1-1,0 0 1,-1-1-1,1 1 1,-1 0 0,1-6-1,3-2-78,-1-1 0,-1-1 0,0 1-1,0-1 1,1-20 0,-3 21 1,-1 7 34,0-1 1,-1 0-1,1 0 0,-1 0 0,-1 0 0,1 0 0,-1 0 0,-2-8 0,1 14 44,1 0 1,0 0-1,-1 0 1,1 0-1,-1 0 0,1 0 1,-1 1-1,1-1 1,-1 0-1,1 1 0,-1 0 1,0-1-1,1 1 1,-1 0-1,0 0 0,1-1 1,-1 2-1,0-1 0,1 0 1,-3 0-1,-37 8 86,31-2-44,0 0 1,0 1-1,0 1 0,1-1 1,0 2-1,1-1 0,0 1 1,0 0-1,-7 11 0,-3 6 16,2 1-1,-18 36 1,29-54-57,1 1-1,1 0 1,0 0-1,0 0 1,1 1-1,0-1 1,1 1 0,0 15-1,1-24-4,0 1 1,0-1-1,1 0 0,-1 0 1,1 0-1,-1 1 0,1-1 1,0 0-1,-1 0 0,1 0 1,0 0-1,1 0 0,-1 0 0,0 0 1,0-1-1,1 1 0,-1 0 1,1-1-1,0 1 0,-1-1 1,1 1-1,0-1 0,0 0 1,0 0-1,0 0 0,0 0 0,0 0 1,0 0-1,4 0 0,6 2 9,0 0 0,0-2 0,0 1 0,17-2-1,-14 1 2,11-1-74,-1-1 1,1-1-1,-1-1 1,0-1-1,0-2 1,0 0-1,0-2 1,-1 0-1,-1-2 0,1 0 1,-2-2-1,27-17 1,-22 10-2005,-1 0 0,42-43 0,-2-12-8915</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39.833"/>
    </inkml:context>
    <inkml:brush xml:id="br0">
      <inkml:brushProperty name="width" value="0.05" units="cm"/>
      <inkml:brushProperty name="height" value="0.05" units="cm"/>
      <inkml:brushProperty name="color" value="#AB008B"/>
    </inkml:brush>
  </inkml:definitions>
  <inkml:trace contextRef="#ctx0" brushRef="#br0">17 4 9636,'0'0'5299,"0"0"-5286,0-1 0,-1 1 0,1 0 0,0 0 0,0-1 0,-1 1 0,1 0 0,0 0 0,0-1 0,-1 1 0,1 0 0,0 0 0,-1 0 0,1 0 0,0 0 0,-1 0 0,1 0 0,0 0 0,-1-1 0,1 1 0,0 0 0,-1 0 0,1 0 0,-1 1 0,1-1 0,0 0 0,-1 0 0,1 0 0,0 0 0,-1 0 0,1 0 0,0 0 0,-1 1 0,1-1 0,0 0 0,0 0 0,-1 0 0,1 1 0,0-1 0,0 0 0,-1 0 0,1 1 0,0-1 0,0 0 0,0 1 0,-1-1 0,1 0 0,0 1 0,0-1 0,0 0 0,0 1 0,0-1 0,0 0 0,0 1 0,0-1 0,0 0 0,-1 1 0,2-1 0,-1 0 0,0 1 0,0 0 0,-2 11 210,2 1 1,-1-1 0,2 1 0,0-1-1,0 1 1,1-1 0,1 0 0,0 1-1,5 12 1,7 39 452,64 290 1125,-63-305-2181,1-1 0,3 0 0,2-2-1,2-1 1,33 49 0,-51-87 109,43 70-7110,-41-61 2237</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0.271"/>
    </inkml:context>
    <inkml:brush xml:id="br0">
      <inkml:brushProperty name="width" value="0.05" units="cm"/>
      <inkml:brushProperty name="height" value="0.05" units="cm"/>
      <inkml:brushProperty name="color" value="#AB008B"/>
    </inkml:brush>
  </inkml:definitions>
  <inkml:trace contextRef="#ctx0" brushRef="#br0">323 0 6531,'0'0'6392,"-36"21"-4850,-112 72-656,137-87-855,0 2-1,1 0 1,0 0 0,0 0-1,1 2 1,1-1 0,-1 1-1,1 0 1,1 1 0,0-1 0,0 2-1,1-1 1,1 1 0,0-1-1,-4 15 1,8-23-40,0 1 0,-1 0 0,2 0 0,-1 0 0,0 0-1,1 0 1,0 0 0,0 0 0,0 8 0,1-11 5,-1 1 0,1-1 0,-1 0 0,1 0 0,0 0 0,-1 0 0,1 0-1,0 0 1,0 0 0,0 0 0,0 0 0,0 0 0,-1-1 0,2 1 0,-1 0 0,0 0 0,0-1 0,0 1-1,0-1 1,0 1 0,0-1 0,1 0 0,-1 1 0,0-1 0,0 0 0,1 0 0,-1 0 0,0 0 0,3 0-1,9 1 30,1-1 0,-1 0 0,1-1 0,0 0 0,20-6 0,-25 4 52,-1 0-1,0 0 1,0-1 0,-1 0 0,1-1 0,-1 0 0,0 0 0,0 0-1,11-12 1,3-7 81,-15 16-2,0 1 0,0 1 1,0-1-1,1 1 0,12-9 0,-17 14-119,0 0-1,-1 0 1,1 0 0,0 1-1,-1-1 1,1 0 0,0 1 0,0 0-1,0-1 1,0 1 0,0 0-1,-1 0 1,1 0 0,0 0-1,0 0 1,0 1 0,0-1-1,-1 1 1,1-1 0,0 1 0,0-1-1,-1 1 1,1 0 0,0 0-1,-1 0 1,1 0 0,-1 0-1,1 0 1,-1 0 0,1 1 0,-1-1-1,0 1 1,1 1 0,67 84 391,-58-69-435,1-1-1,1 0 0,0-1 1,1-1-1,1 0 0,1-1 1,0 0-1,0-1 0,26 14 1,19-3-963,-19-19-6080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0.816"/>
    </inkml:context>
    <inkml:brush xml:id="br0">
      <inkml:brushProperty name="width" value="0.05" units="cm"/>
      <inkml:brushProperty name="height" value="0.05" units="cm"/>
      <inkml:brushProperty name="color" value="#AB008B"/>
    </inkml:brush>
  </inkml:definitions>
  <inkml:trace contextRef="#ctx0" brushRef="#br0">28 0 10085,'0'0'5010,"-3"1"-4775,1 0-193,1 0 1,-1 0 0,1 0 0,-1 0-1,1 0 1,0 1 0,-1-1-1,1 0 1,0 1 0,0-1 0,0 1-1,0 0 1,0-1 0,0 1-1,1 0 1,-1-1 0,0 1 0,1 0-1,-1 0 1,1 0 0,0-1-1,0 1 1,0 0 0,0 0 0,0 4-1,0 70 963,1-41-404,-4 280 1850,3-216-2288,1-78-158,1 0 0,1 0 0,1-1 0,0 1-1,2-1 1,1 0 0,0 0 0,1-1 0,1 0 0,23 35-1,-32-53 0,0-1-1,0 1 1,1-1-1,-1 0 1,0 1-1,0-1 1,1 1-1,-1-1 1,0 0-1,1 1 0,-1-1 1,0 0-1,1 1 1,-1-1-1,1 0 1,-1 0-1,0 1 1,1-1-1,-1 0 1,1 0-1,-1 0 0,1 0 1,-1 1-1,1-1 1,-1 0-1,1 0 1,-1 0-1,1 0 1,-1 0-1,1 0 1,-1 0-1,1 0 0,-1-1 1,1 1-1,-1 0 1,0 0-1,1 0 1,-1 0-1,1-1 1,-1 1-1,1 0 1,-1 0-1,0-1 1,1 1-1,-1 0 0,0-1 1,1 1-1,-1 0 1,0-1-1,1 1 1,-1-1-1,0 1 1,0 0-1,1-1 1,-1 0-1,15-30 253,-12 24-241,-3 7-15,10-22-119,0 1 0,2 0 0,24-33 0,-33 50 91,0-1 1,1 1 0,-1 1-1,1-1 1,0 0 0,0 1 0,0 0-1,1 0 1,-1 0 0,1 0-1,-1 1 1,1 0 0,0 0-1,0 0 1,0 0 0,0 1 0,0 0-1,0 0 1,0 0 0,1 1-1,-1 0 1,0 0 0,10 1 0,-13 0 27,1-1 0,0 1 0,-1 1 0,1-1 0,-1 0 0,1 1 0,-1-1 0,0 1 0,1 0 1,-1 0-1,0 0 0,0 0 0,0 0 0,-1 0 0,1 0 0,2 5 0,21 44 73,-18-33-25,23 52 6,68 136-1372,-112-211-8791,-17-27 1649</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1.176"/>
    </inkml:context>
    <inkml:brush xml:id="br0">
      <inkml:brushProperty name="width" value="0.05" units="cm"/>
      <inkml:brushProperty name="height" value="0.05" units="cm"/>
      <inkml:brushProperty name="color" value="#AB008B"/>
    </inkml:brush>
  </inkml:definitions>
  <inkml:trace contextRef="#ctx0" brushRef="#br0">1 20 4482,'0'0'9412,"13"-19"-10916,-13 22-641,7-3-2209</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1.566"/>
    </inkml:context>
    <inkml:brush xml:id="br0">
      <inkml:brushProperty name="width" value="0.05" units="cm"/>
      <inkml:brushProperty name="height" value="0.05" units="cm"/>
      <inkml:brushProperty name="color" value="#AB008B"/>
    </inkml:brush>
  </inkml:definitions>
  <inkml:trace contextRef="#ctx0" brushRef="#br0">1 11 3169,'129'-10'5032,"-127"10"-4761,-1 0 0,0-1-1,1 1 1,-1 0 0,0 0-1,1 0 1,-1 0 0,0 1-1,1-1 1,-1 0 0,0 0 0,0 1-1,1-1 1,-1 1 0,0-1-1,0 1 1,1-1 0,-1 1 0,0 0-1,1 1 1,-3 11 120,0-10 171,3 9-234,1-1 1,0 1-1,1-1 1,0 1-1,0-1 1,1 0-1,1-1 1,0 1-1,0-1 1,14 15-1,10 21-163,-8-8-56,115 209 2652,-135-241-2596,3 5 411,-5-11-569,1 0 1,-1 0 0,0 0 0,0 0 0,1 0 0,-1 0-1,0 0 1,1-1 0,-1 1 0,0 0 0,1 0 0,-1 0-1,0 0 1,1 0 0,-1-1 0,0 1 0,0 0 0,1 0 0,-1 0-1,0-1 1,0 1 0,1 0 0,-1 0 0,0-1 0,0 1-1,0 0 1,0 0 0,1-1 0,-1 1 0,0 0 0,0-1-1,0 1 1,0 0 0,0-1 0,0 1 0,0 0 0,0-1-1,0 1 1,0 0 0,0-1 0,68-228-1593,-44 139 113,-22 85 1371,-1 0-166,0 0 1,0 0-1,1 0 0,0 0 0,0 0 1,6-9-1,8 3-3151,10 7-3431,-3 4 1129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19.101"/>
    </inkml:context>
    <inkml:brush xml:id="br0">
      <inkml:brushProperty name="width" value="0.05" units="cm"/>
      <inkml:brushProperty name="height" value="0.05" units="cm"/>
      <inkml:brushProperty name="color" value="#66CC00"/>
    </inkml:brush>
  </inkml:definitions>
  <inkml:trace contextRef="#ctx0" brushRef="#br0">0 134 6019,'0'0'6403,"211"-25"-6403,-107 4 0,14-17-737,13-12-5762</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1.893"/>
    </inkml:context>
    <inkml:brush xml:id="br0">
      <inkml:brushProperty name="width" value="0.05" units="cm"/>
      <inkml:brushProperty name="height" value="0.05" units="cm"/>
      <inkml:brushProperty name="color" value="#AB008B"/>
    </inkml:brush>
  </inkml:definitions>
  <inkml:trace contextRef="#ctx0" brushRef="#br0">74 324 528,'0'0'14167,"13"-16"-13367,-2 2-649,41-50 499,-47 56-482,0 1 0,-1-1 1,0 0-1,0-1 0,0 1 1,-1-1-1,-1 1 0,3-14 1,-4 16-55,1-11 58,0-1-1,-2-30 1,-1 44-170,1 0 1,-1 1-1,1-1 0,-1 0 1,-1 0-1,1 0 0,0 1 1,-3-4-1,4 5-1,-1 1 0,0 0 0,0 0 0,0 0 0,1 0 0,-1 0 0,0 0 0,0 0 0,-1 1 0,1-1 0,0 0 0,0 1 0,0-1 0,0 0-1,-1 1 1,1-1 0,0 1 0,0 0 0,-1-1 0,1 1 0,0 0 0,-3 0 0,2 0 3,0 1 0,0-1 1,0 1-1,0 0 0,0 0 0,0-1 0,0 1 0,0 1 0,1-1 0,-1 0 1,0 0-1,1 1 0,-1-1 0,1 1 0,-1-1 0,1 1 0,0-1 0,0 1 1,0 0-1,0 0 0,0 0 0,-1 2 0,-21 55 121,18-41-51,0-4-26,-14 33 179,3 1 0,3 0 1,1 1-1,-9 83 0,20-129-235,1 0-1,0 0 1,0-1 0,0 1-1,0 0 1,0 0 0,0 0-1,1 0 1,0-1-1,-1 1 1,1 0 0,0-1-1,0 1 1,0 0 0,1-1-1,-1 0 1,1 1-1,-1-1 1,1 0 0,0 1-1,0-1 1,3 2 0,1-1-65,-1 0 1,1-1-1,0 0 1,0-1-1,0 1 0,0-1 1,0 0-1,1 0 1,10-1-1,32 2-1262,-1-2 0,1-3 0,74-12-1,62-34-4940,-179 47 6085</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2.718"/>
    </inkml:context>
    <inkml:brush xml:id="br0">
      <inkml:brushProperty name="width" value="0.05" units="cm"/>
      <inkml:brushProperty name="height" value="0.05" units="cm"/>
      <inkml:brushProperty name="color" value="#AB008B"/>
    </inkml:brush>
  </inkml:definitions>
  <inkml:trace contextRef="#ctx0" brushRef="#br0">4 4 240,'0'0'10005,"0"-3"-8826,1 38 4402,-3 71-3099,0 21-1277,3-87-931,2 0 0,2 0-1,10 43 1,40 114-515,-47-171 182,1 6-682,-1 0 1,6 64-1,-11-24-5777</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3.076"/>
    </inkml:context>
    <inkml:brush xml:id="br0">
      <inkml:brushProperty name="width" value="0.05" units="cm"/>
      <inkml:brushProperty name="height" value="0.05" units="cm"/>
      <inkml:brushProperty name="color" value="#AB008B"/>
    </inkml:brush>
  </inkml:definitions>
  <inkml:trace contextRef="#ctx0" brushRef="#br0">0 168 16,'0'0'17624,"198"-161"-17272,-160 154-224,-11 7-128,-9 0-608,-8 3-1025,-3 16-2048,-7-3-1826</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3.466"/>
    </inkml:context>
    <inkml:brush xml:id="br0">
      <inkml:brushProperty name="width" value="0.05" units="cm"/>
      <inkml:brushProperty name="height" value="0.05" units="cm"/>
      <inkml:brushProperty name="color" value="#AB008B"/>
    </inkml:brush>
  </inkml:definitions>
  <inkml:trace contextRef="#ctx0" brushRef="#br0">0 135 1056,'0'0'10949,"218"-81"-9668,-128 56 1504,-7 6-1696,-17 10-1089,-15 9-736,-16 0-3138,-18 0-4802</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3.814"/>
    </inkml:context>
    <inkml:brush xml:id="br0">
      <inkml:brushProperty name="width" value="0.05" units="cm"/>
      <inkml:brushProperty name="height" value="0.05" units="cm"/>
      <inkml:brushProperty name="color" value="#AB008B"/>
    </inkml:brush>
  </inkml:definitions>
  <inkml:trace contextRef="#ctx0" brushRef="#br0">1 31 784,'0'0'14471,"10"29"-13841,33 97-380,-38-107-230,-1 0 0,0 0 1,-1 1-1,-1 20 0,-1-29 3,-1-1 1,1 1-1,1-1 1,0 0-1,0 1 1,1-1-1,5 11 1,-8-18 53,1-1 1,0 0 0,0 0 0,0 0 0,0 0 0,1-1 0,-1 1 0,0 0 0,1 0 0,-1-1 0,1 1 0,0-1 0,2 3 0,-4-4-2,1 0 0,0 0 0,-1 0 0,1 0 1,0 0-1,-1 0 0,1 0 0,0 0 0,-1 0 0,1 0 0,-1 0 0,1 0 0,0 0 1,-1 0-1,1 0 0,-1-1 0,1 1 0,0 0 0,-1 0 0,1-1 0,-1 1 0,1-1 1,-1 1-1,1 0 0,-1-1 0,1 1 0,-1-1 0,0 1 0,1-1 0,4-7 253,-1 1-1,1-1 0,-2 0 1,1 0-1,2-11 0,-3 12-780,9-26 163,3 0-1,0 0 0,39-58 0,-39 71-767,0 0 0,24-22 0,-25 28-1016,1 1 1,0 1-1,25-15 0,-7 11-5902</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4.218"/>
    </inkml:context>
    <inkml:brush xml:id="br0">
      <inkml:brushProperty name="width" value="0.05" units="cm"/>
      <inkml:brushProperty name="height" value="0.05" units="cm"/>
      <inkml:brushProperty name="color" value="#AB008B"/>
    </inkml:brush>
  </inkml:definitions>
  <inkml:trace contextRef="#ctx0" brushRef="#br0">0 308 8324,'0'0'6189,"29"-20"-5917,87-64-101,-112 81-147,0 0 0,-1 0 0,1 0 0,-1-1 0,1 1 0,-1-1 0,5-8 0,-8 11-10,1 1-1,-1-1 1,0 0-1,0 0 1,1 0 0,-1 0-1,0 0 1,0 0-1,0 0 1,0 0 0,0 0-1,0 0 1,0 0-1,-1 0 1,1 0-1,0 0 1,-1-1 0,-1-7 136,2 8-134,0 1 0,-1-1 0,1 1 0,-1-1 0,1 1 0,-1-1 0,1 1 0,-1-1 0,1 1-1,-1-1 1,1 1 0,-1 0 0,0-1 0,1 1 0,-1 0 0,0 0 0,1 0 0,-1-1 0,0 1 0,1 0 0,-1 0 0,0 0 0,1 0-1,-1 0 1,0 0 0,0 0 0,-24 0 47,21 0-28,0 0-20,0 0 0,0 0 0,0 0 0,-1 1-1,1 0 1,0 0 0,0 0 0,0 0 0,0 0-1,0 1 1,0 0 0,1 0 0,-1 0 0,1 0 0,-1 1-1,1-1 1,0 1 0,-1 0 0,1 0 0,1 0-1,-1 0 1,0 0 0,1 1 0,0-1 0,-4 8-1,3-2 8,-1 1-1,2-1 0,-1 1 0,1 0 1,1 0-1,0 0 0,0 0 0,1 0 1,2 19-1,-1-25-12,0 0 0,0 1 0,1-1 1,-1 0-1,1 0 0,0 0 0,0 0 0,1 0 0,-1-1 0,1 1 1,-1-1-1,1 1 0,0-1 0,1 0 0,-1 0 0,0-1 0,1 1 1,0-1-1,0 1 0,-1-1 0,1 0 0,0-1 0,1 1 1,4 1-1,8 3 48,1-1 1,0-1 0,1 0 0,29 1 0,5-2-3,-1-2 1,0-2 0,1-2 0,58-13 0,-85 11 31,1-2 0,-1 0 1,0-2-1,-1-1 0,0-1 1,0-1-1,-1-2 0,-1 0 1,40-32-1,-56 39-66,1 0 1,-1 0-1,-1-1 0,1 0 1,-1 0-1,-1-1 0,1 1 1,-2-1-1,1-1 0,-1 1 1,0 0-1,-1-1 1,0 0-1,-1 0 0,0 0 1,-1 0-1,1 0 0,-2 0 1,0 0-1,0-1 0,-2-11 1,2 20-53,-1 0 1,1 0-1,-1 0 1,0 0 0,1 0-1,-1 0 1,0 1 0,0-1-1,0 0 1,0 1-1,0-1 1,-1 1 0,1-1-1,0 1 1,-1 0 0,1-1-1,-1 1 1,1 0-1,-4-2 1,1 1-31,-1 0 0,0 0 0,0 0 0,0 1 0,-1-1 1,1 1-1,-7 0 0,-10 0-132,0 0 0,-37 6 0,49-4 159,-6 1 11,1 0-1,0 2 1,-1 0-1,1 1 1,1 0-1,-22 12 1,28-13 31,-1 1 0,1 0 0,0 0 0,0 1 0,0 0-1,1 0 1,0 1 0,0 0 0,1 0 0,0 1 0,-8 11 0,13-15 0,-1-1 0,1 0 1,-1 1-1,1-1 0,0 1 0,0-1 1,1 1-1,-1-1 0,1 1 1,0 0-1,0-1 0,0 1 0,0-1 1,0 1-1,1 0 0,0-1 0,0 1 1,0-1-1,0 1 0,0-1 0,1 0 1,-1 1-1,1-1 0,4 5 1,3 3 13,1 1-1,0-2 1,1 1 0,21 15 0,6 6-2,-31-24-12,0 0 1,0 0-1,-1 1 1,0 0-1,0 0 0,-1 0 1,-1 1-1,6 15 1,-1 5 29,8 49 1,-12-50 34,2-1 1,12 38-1,30 38 419,-38-85-278,0 2 1,-1-1 0,-1 1-1,-2 1 1,0 0-1,-1 0 1,-1 0-1,5 46 1,-10-58-255,0-6-38,1 0 1,-1 1-1,0-1 1,-1 1-1,1-1 1,-1 0-1,0 1 0,0-1 1,0 0-1,0 1 1,-1-1-1,0 0 1,-2 4-1,3-7-1005,5-26-4402,20-24-294</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4.587"/>
    </inkml:context>
    <inkml:brush xml:id="br0">
      <inkml:brushProperty name="width" value="0.05" units="cm"/>
      <inkml:brushProperty name="height" value="0.05" units="cm"/>
      <inkml:brushProperty name="color" value="#AB008B"/>
    </inkml:brush>
  </inkml:definitions>
  <inkml:trace contextRef="#ctx0" brushRef="#br0">1 0 9060,'0'0'1718,"0"29"294,0 95-347,-1-105-1364,2 0 1,0 1-1,1-1 1,1 0-1,11 37 1,-12-51-246,0-1 0,0 1 0,0-1 0,0 1 0,0-1 0,1 0 1,0 0-1,0 0 0,0 0 0,1-1 0,-1 1 0,1-1 0,-1 0 0,1 0 1,0 0-1,1 0 0,-1-1 0,0 0 0,1 0 0,-1 0 0,1 0 0,0-1 1,-1 0-1,9 2 0,-3-2 17,0 0 0,0-1 0,0 0 0,0 0 0,0-1 0,0 0 0,0-1 0,0 0 0,-1-1 0,1 0 0,-1-1 0,1 1 0,-1-2 0,12-7 0,-15 8-27,0-1 1,0 1-1,-1-1 0,1-1 1,-1 1-1,-1-1 0,1 0 1,-1 0-1,0-1 0,0 1 1,-1-1-1,0 0 1,0 0-1,0 0 0,-1 0 1,0 0-1,0 0 0,-1-1 1,1-14-1,-2-82-5104,0 59 1200,0 29-4130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4.962"/>
    </inkml:context>
    <inkml:brush xml:id="br0">
      <inkml:brushProperty name="width" value="0.05" units="cm"/>
      <inkml:brushProperty name="height" value="0.05" units="cm"/>
      <inkml:brushProperty name="color" value="#AB008B"/>
    </inkml:brush>
  </inkml:definitions>
  <inkml:trace contextRef="#ctx0" brushRef="#br0">0 346 7075,'0'0'8927,"30"-16"-8495,93-55-304,-120 69-118,1 0 0,0-1 0,-1 0 0,0 1 0,0-1 0,0 0 0,0 0 0,0-1-1,-1 1 1,1-1 0,-1 1 0,0-1 0,0 0 0,0 0 0,0 0 0,-1 0 0,0 0 0,0 0 0,0 0 0,0 0-1,0 0 1,-1-1 0,0 1 0,0 0 0,0 0 0,-1-1 0,1 1 0,-3-7 0,1-15 17,2 16-12,-1 0 0,0 0 0,-1 0 0,0 0 0,-5-13-1,7 21-4,-1-1-1,0 1 0,0-1 0,0 1 0,0 0 0,0-1 0,0 1 1,-1 0-1,1 0 0,-1-1 0,1 1 0,-1 0 0,0 1 0,0-1 1,0 0-1,0 1 0,0-1 0,0 1 0,0-1 0,-1 1 0,1 0 0,0 0 1,-1 0-1,1 0 0,-1 0 0,-3 0 0,4 2-8,0 0 1,0-1-1,0 1 0,0 0 0,0 0 0,0 0 1,1 0-1,-1 1 0,0-1 0,1 1 1,-1-1-1,0 1 0,1-1 0,0 1 0,-1 0 1,1-1-1,0 1 0,0 0 0,0 0 1,0 0-1,-1 3 0,-20 52 14,19-47-14,-8 22-34,-9 50 1,18-72 14,1 1 1,-1 0 0,2-1 0,-1 1 0,2 0 0,-1-1 0,2 1 0,4 20 0,-5-29 4,0 1-1,1-1 1,-1 0-1,1 1 1,-1-1-1,1 0 1,0 0 0,0 0-1,0 0 1,0 0-1,1-1 1,-1 1-1,0 0 1,1-1-1,-1 0 1,1 0-1,0 0 1,-1 0 0,1 0-1,0 0 1,-1 0-1,1-1 1,3 1-1,11 1-158,0-1-1,31-2 0,-24 1-128,23-1-869,79-11 0,-101 8-330,1-2 0,34-12 0,13-13-6370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5.355"/>
    </inkml:context>
    <inkml:brush xml:id="br0">
      <inkml:brushProperty name="width" value="0.05" units="cm"/>
      <inkml:brushProperty name="height" value="0.05" units="cm"/>
      <inkml:brushProperty name="color" value="#AB008B"/>
    </inkml:brush>
  </inkml:definitions>
  <inkml:trace contextRef="#ctx0" brushRef="#br0">109 0 3874,'0'0'8510,"-15"29"-6893,-46 95-742,55-114-830,2 1 1,-1-1-1,1 1 0,1 1 0,0-1 1,0 0-1,1 1 0,1-1 0,0 1 1,1 0-1,0 14 0,1 4-1,-1-29-30,0 0 0,1 0 0,-1 0 0,0 0-1,0 0 1,1 0 0,-1 0 0,1 0 0,-1-1 0,0 1 0,1 0 0,0 0 0,-1 0-1,1-1 1,-1 1 0,1 0 0,0-1 0,0 1 0,-1 0 0,1-1 0,0 1-1,0-1 1,0 1 0,0-1 0,0 0 0,1 1 0,36 5 583,-33-6-562,0 0 1,-1 0 0,1-1 0,0 1 0,-1-1-1,1 0 1,-1 0 0,0-1 0,1 1 0,-1-1-1,0 0 1,0 0 0,8-6 0,5-17-214,0 0 0,-2-2-1,13-31 1,-16 33-231,0 0 0,2 1 0,0 1-1,19-23 1,-31 43 415,0 1 0,1-1-1,-1 1 1,1-1 0,-1 1-1,1 0 1,0 0 0,0 0-1,0 0 1,0 0 0,0 1-1,1-1 1,-1 1 0,0 0 0,1 0-1,-1 0 1,1 0 0,-1 1-1,1 0 1,0-1 0,-1 1-1,1 1 1,-1-1 0,1 0-1,-1 1 1,1 0 0,-1-1 0,1 2-1,-1-1 1,0 0 0,1 1-1,-1-1 1,0 1 0,0 0-1,0 0 1,0 0 0,-1 0-1,1 1 1,0-1 0,-1 1 0,0-1-1,0 1 1,1 0 0,2 6-1,14 22-379,2-1-1,1-1 1,1-1 0,2 0-1,35 30 1,-23-26-437,-28-22 503,0-1 0,1-1 0,0 0-1,0 0 1,0-1 0,1 0 0,0-1 0,1 0 0,-1-1-1,1 0 1,15 4 0,7-8-3976</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5.711"/>
    </inkml:context>
    <inkml:brush xml:id="br0">
      <inkml:brushProperty name="width" value="0.05" units="cm"/>
      <inkml:brushProperty name="height" value="0.05" units="cm"/>
      <inkml:brushProperty name="color" value="#AB008B"/>
    </inkml:brush>
  </inkml:definitions>
  <inkml:trace contextRef="#ctx0" brushRef="#br0">149 0 3426,'0'0'10564,"-148"199"-9539,148-149-769,0-6 288,0-7-32,31-9-287,17-9-193,11-13-32,14-6-96,3 0-353,0-3-895,-7-25-1858,-7 0-4353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19.506"/>
    </inkml:context>
    <inkml:brush xml:id="br0">
      <inkml:brushProperty name="width" value="0.05" units="cm"/>
      <inkml:brushProperty name="height" value="0.05" units="cm"/>
      <inkml:brushProperty name="color" value="#66CC00"/>
    </inkml:brush>
  </inkml:definitions>
  <inkml:trace contextRef="#ctx0" brushRef="#br0">17 1 1857,'0'0'11648,"1"34"-9428,5 224 1680,-18 25-1066,1 45-2120,11-313-863,2 0 1,-1-1-1,2 0 0,0 1 0,1-1 0,0 0 1,1 0-1,1-1 0,0 0 0,1 0 0,0 0 0,1-1 1,1 0-1,-1 0 0,2-1 0,0 0 0,13 11 0,-12-13-404,0-1-1,1 0 1,-1 0-1,2-2 1,-1 1-1,1-1 0,0-1 1,0 0-1,0-1 1,1-1-1,20 3 1,42-2-6032</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6.380"/>
    </inkml:context>
    <inkml:brush xml:id="br0">
      <inkml:brushProperty name="width" value="0.05" units="cm"/>
      <inkml:brushProperty name="height" value="0.05" units="cm"/>
      <inkml:brushProperty name="color" value="#AB008B"/>
    </inkml:brush>
  </inkml:definitions>
  <inkml:trace contextRef="#ctx0" brushRef="#br0">0 72 1153,'0'0'14652,"7"24"-14359,-2-5-262,2 0-1,0 0 1,10 19 0,-15-35-23,1-1 0,-1 0 0,1 1 0,0-1 0,-1 0 0,1 0 0,0 0 0,0-1 0,0 1 0,1-1 0,-1 1 0,0-1 0,1 0 0,-1-1 0,0 1 0,1 0 0,-1-1 0,1 0 0,-1 0 0,1 0 0,-1 0 1,1 0-1,-1-1 0,6-1 0,9 1-22,-5 0-16,-1 0 1,0 0 0,0-1 0,0-1-1,0 0 1,-1-1 0,1 0 0,-1-1 0,0 0-1,0 0 1,0-2 0,17-12 0,-22 14 150,1 0 1,-1-1 0,1 0-1,-2 0 1,1-1 0,-1 0 0,0 0-1,0 0 1,-1 0 0,0-1-1,0 0 1,0 0 0,-1 0 0,-1 0-1,0 0 1,0-1 0,0 1-1,-1-1 1,0-8 0,-2 25-109,0 0 0,-1 1-1,-1-1 1,1 0 0,-1 0 0,-1 0 0,0 0 0,0-1 0,0 1 0,-1-1 0,0 0 0,-8 8-1,-14 25 120,15-20-52,2 0 0,1 1 0,0 0 0,1 0 0,2 1 0,0 0 0,1 0 0,2 1 0,0-1 0,0 44 0,4 12 3,14 105-1,-6-130-138,-3 0-1,-3 0 1,-2 0-1,-8 84 1,3-122 38,0 0 0,-1-1 0,0 0 0,-2 0 0,1 0 0,-2-1 1,-12 18-1,-7 14 113,26-44-76,0 0 1,0 0 0,-1-1 0,1 1-1,0 0 1,0-1 0,0 1-1,0-1 1,0 0 0,-1 1 0,1-1-1,0 0 1,0 0 0,-1 0 0,1 0-1,0 0 1,0 0 0,0 0-1,-1 0 1,1 0 0,0 0 0,0-1-1,-1 1 1,0-1 0,-29-11 207,24 7-165,1 0 0,0 0 0,0-1 0,0 0-1,1 0 1,0-1 0,0 0 0,0 1 0,1-1 0,0-1 0,0 1 0,1-1 0,0 1 0,1-1-1,-1 0 1,0-9 0,-1-9 19,1 0 0,2 0 0,3-50 1,1 57-128,1-1 1,0 1-1,1 0 1,1 0 0,1 1-1,1-1 1,0 2 0,2-1-1,15-22 1,-4 8-76,3 1-1,0 1 1,54-50-1,-63 68 130,0 0-1,1 1 1,0 1-1,0 0 1,2 1-1,-1 1 1,34-10-1,3 3 308,73-10 0,-75 16 137,-39 5 2447,-5-9-4963,0-4 829,20-21-2281,17-18-4066</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6.878"/>
    </inkml:context>
    <inkml:brush xml:id="br0">
      <inkml:brushProperty name="width" value="0.05" units="cm"/>
      <inkml:brushProperty name="height" value="0.05" units="cm"/>
      <inkml:brushProperty name="color" value="#AB008B"/>
    </inkml:brush>
  </inkml:definitions>
  <inkml:trace contextRef="#ctx0" brushRef="#br0">2 0 9348,'0'0'8783,"-1"5"-7753,1-5-906,0 1 1,0 0-1,0-1 0,0 1 1,0 0-1,0-1 0,0 1 1,0 0-1,1-1 1,-1 1-1,0 0 0,0-1 1,1 1-1,-1 0 0,0-1 1,1 1-1,-1-1 0,0 1 1,1-1-1,-1 1 1,1-1-1,-1 1 0,1-1 1,-1 1-1,1-1 0,0 1 1,-1-1-1,1 0 1,-1 0-1,2 1 0,30 4 1009,46-12-1428,-67 6 564,11-3-537,55-5 502,-24 7-4357,-53 20-4894</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7.284"/>
    </inkml:context>
    <inkml:brush xml:id="br0">
      <inkml:brushProperty name="width" value="0.05" units="cm"/>
      <inkml:brushProperty name="height" value="0.05" units="cm"/>
      <inkml:brushProperty name="color" value="#AB008B"/>
    </inkml:brush>
  </inkml:definitions>
  <inkml:trace contextRef="#ctx0" brushRef="#br0">0 1 2977,'0'0'14503,"256"25"-13062,-163-25-1441,1 0-417,-18 0-5569</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9.076"/>
    </inkml:context>
    <inkml:brush xml:id="br0">
      <inkml:brushProperty name="width" value="0.05" units="cm"/>
      <inkml:brushProperty name="height" value="0.05" units="cm"/>
      <inkml:brushProperty name="color" value="#AB008B"/>
    </inkml:brush>
  </inkml:definitions>
  <inkml:trace contextRef="#ctx0" brushRef="#br0">174 97 112,'0'0'12721,"-8"9"-12028,-15 17 94,0 1 1,2 2-1,-20 33 0,32-45-616,1-1 1,1 1-1,0 0 0,1 1 0,1 0 1,0 0-1,1 0 0,-1 25 0,4-32-151,1 0 0,-1 0 0,2 1-1,0-1 1,0 0 0,1 0 0,1 0-1,-1 0 1,8 16 0,-7-21-2,0 0 0,1 0 0,0 0-1,0-1 1,0 0 0,1 0 0,0 0 0,0 0 0,0-1 0,0 0 0,1 0 0,-1 0-1,1-1 1,0 0 0,0 0 0,13 4 0,-12-4 48,0-1-1,0 0 1,0 0 0,0-1-1,0 0 1,0 0 0,0 0-1,1-1 1,-1 0 0,0-1-1,0 1 1,0-1 0,1-1-1,-1 0 1,0 0-1,-1 0 1,1 0 0,0-1-1,-1-1 1,1 1 0,-1-1-1,0 0 1,0 0 0,-1-1-1,1 1 1,-1-1 0,0 0-1,0-1 1,0 0 0,-1 1-1,7-13 1,-1-1-52,0 0 0,-2-1 0,0 0 0,-1 0 0,-1-1 0,-1 0 0,-1 0 0,-1 0 0,1-36 0,-4 47-21,0-209-39,0 213 54,-1 1 1,1-1-1,-1 1 1,0 0-1,0-1 1,-1 1 0,0 0-1,1 0 1,-2 0-1,1 0 1,-1 0-1,-2-4 1,2 7-9,1-1 0,0 1 0,0 0 0,-1 0 0,0 1 0,1-1 0,-1 0 0,0 1 0,0 0 0,1-1 0,-1 1 0,0 0 0,0 1 0,0-1 0,-1 0 0,1 1 0,0 0 1,0 0-1,0 0 0,0 0 0,-6 1 0,4 0-31,1 1 1,-1-1-1,0 1 0,1 0 1,-1 0-1,1 1 1,0-1-1,0 1 1,0 0-1,0 0 1,0 0-1,1 1 1,-1 0-1,1-1 1,0 1-1,0 0 1,0 0-1,-3 7 1,-7 13-504,1-1 0,-9 29 0,18-46 320,-18 53-2359,11-20-2223,5-9-2839</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9.498"/>
    </inkml:context>
    <inkml:brush xml:id="br0">
      <inkml:brushProperty name="width" value="0.05" units="cm"/>
      <inkml:brushProperty name="height" value="0.05" units="cm"/>
      <inkml:brushProperty name="color" value="#AB008B"/>
    </inkml:brush>
  </inkml:definitions>
  <inkml:trace contextRef="#ctx0" brushRef="#br0">1 1 1953,'0'0'10725,"2"31"-9306,0 7-999,4 148 980,-6-169-1242,0 0 0,1 0 1,1 1-1,1-1 0,0 0 1,1-1-1,7 19 0,-8-28-114,1 0 0,0 0-1,0-1 1,0 1 0,0-1-1,1 0 1,0 0 0,1-1 0,-1 1-1,1-1 1,0 0 0,0-1-1,1 0 1,0 0 0,-1 0-1,1-1 1,0 0 0,12 4 0,-8-4 94,1-1 0,-1 0 0,1 0 0,0-1 0,-1-1 0,1 0 0,23-3 0,-34 3-120,0-1 1,0 1-1,1-1 1,-1 0-1,0 1 1,0-1-1,0 0 0,-1 0 1,1 0-1,0 1 1,0-1-1,0 0 0,-1 0 1,1 0-1,0 0 1,-1 0-1,1-1 0,-1 1 1,1 0-1,-1 0 1,1 0-1,-1 0 0,0-1 1,0 1-1,0 0 1,0-3-1,1-39 133,-2 30-100,2 2-74,-1-24 20,-8-64 1,7 89-122,-1 1 0,0-1 0,-1 1 0,0 0 0,0 0 0,-1 0 0,0 1 0,-1-1 0,0 1 1,0 0-1,-12-13 0,5 13-861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49.901"/>
    </inkml:context>
    <inkml:brush xml:id="br0">
      <inkml:brushProperty name="width" value="0.05" units="cm"/>
      <inkml:brushProperty name="height" value="0.05" units="cm"/>
      <inkml:brushProperty name="color" value="#AB008B"/>
    </inkml:brush>
  </inkml:definitions>
  <inkml:trace contextRef="#ctx0" brushRef="#br0">1 0 336,'0'0'12966,"22"32"-11472,71 102-944,-86-122-501,0 0 0,0 1 0,-1-1 0,-1 2 0,0-1 1,-1 0-1,-1 1 0,0 0 0,0 0 0,-1 0 0,-1 0 1,-1 24-1,0-1 37,1 52 2689,-2-91-2626,1 0-1,-1-1 1,1 1 0,-1 0-1,1 0 1,0-1-1,0 1 1,0 0 0,0 0-1,0-1 1,0 1 0,1-2-1,1-11-31,-3-31-60,0 15-151,6-59 1,-4 80-104,1 1 0,0-1 1,1 0-1,0 1 0,0 0 0,1 0 1,0 0-1,1 0 0,0 0 0,7-9 1,36-33-3203,6 6-3223</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50.308"/>
    </inkml:context>
    <inkml:brush xml:id="br0">
      <inkml:brushProperty name="width" value="0.05" units="cm"/>
      <inkml:brushProperty name="height" value="0.05" units="cm"/>
      <inkml:brushProperty name="color" value="#AB008B"/>
    </inkml:brush>
  </inkml:definitions>
  <inkml:trace contextRef="#ctx0" brushRef="#br0">177 1 6467,'0'0'9508,"-152"199"-9252,134-140 65,11-3-225,7-6-96,0-10 0,25-12-128,20-12-417,6-7-479,8-9-1249,0 0-1345</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51.602"/>
    </inkml:context>
    <inkml:brush xml:id="br0">
      <inkml:brushProperty name="width" value="0.05" units="cm"/>
      <inkml:brushProperty name="height" value="0.05" units="cm"/>
      <inkml:brushProperty name="color" value="#AB008B"/>
    </inkml:brush>
  </inkml:definitions>
  <inkml:trace contextRef="#ctx0" brushRef="#br0">95 16 7908,'0'0'4210,"-14"34"-2770,-40 107-629,49-127-569,0 0 0,0 1 0,2-1 0,0 1 0,0 0 0,2 0-1,0 0 1,1 18 0,0-7 351,0-25-576,0 0 1,1 0 0,-1 0 0,0 0 0,0 0 0,1 0 0,-1 0 0,1 0 0,-1 0 0,1 0 0,-1 0 0,1 0 0,-1 0 0,1 0 0,0-1 0,-1 1 0,1 0 0,0 0 0,0-1 0,0 1 0,0 0-1,0-1 1,0 1 0,0-1 0,-1 1 0,2-1 0,-1 0 0,0 1 0,0-1 0,0 0 0,0 0 0,0 0 0,1 0 0,46 1 140,-30-2-89,-6 1-37,1 0-31,0 0 0,0 0 0,26-6 0,-37 6 4,0 0 0,0-1 1,0 1-1,0-1 0,0 0 0,0 0 0,0 0 0,0 0 0,0 0 0,0 0 0,0 0 0,-1 0 0,1-1 0,0 1 0,-1-1 0,1 1 0,-1-1 0,0 0 0,1 0 0,-1 1 0,0-1 0,0 0 0,0 0 0,0 0 0,-1 0 0,1 0 0,0-1 0,-1 1 0,0 0 0,1-4 0,-1-7 4,1 7-6,-1 0 1,0-1-1,0 1 0,-1 0 0,1 0 0,-1-1 0,-1 1 1,1 0-1,-1 0 0,0 0 0,0 0 0,-1 0 1,-5-9-1,-28-30-40,22 27 154,-26-37 0,37 48-276,-1 0 0,1 0 0,0 1 0,1-2-1,0 1 1,0 0 0,0 0 0,1-1 0,0 1 0,0-9 0,1 15 117,0 0-1,1 0 1,-1 0 0,0 0-1,0 0 1,1 0 0,-1 0-1,0 0 1,1 1 0,-1-1-1,1 0 1,0 0 0,-1 0-1,1 1 1,0-1 0,-1 0-1,1 0 1,0 1 0,0-1-1,-1 1 1,1-1 0,0 1-1,0-1 1,0 1 0,0-1-1,0 1 1,0 0 0,0-1-1,0 1 1,0 0 0,0 0-1,1 0 1,37-2-249,-29 3 170,4-1 91,-3-1 18,1 1 1,-1 1-1,0 0 1,1 0-1,17 5 0,-24-4 22,-1 0-1,1 0 0,-1 1 1,0-1-1,0 1 0,0 0 1,0 0-1,-1 1 0,1-1 1,-1 1-1,1 0 0,-1 0 1,-1 0-1,1 0 0,-1 0 1,3 6-1,4 9 112,-2 0 0,0 1-1,7 33 1,-10-35 4,0 0-1,2-1 1,0 1-1,11 20 1,-13-32-42,0 1 0,0-1 0,0-1 0,1 1 0,0-1 1,0 0-1,1 0 0,-1 0 0,1 0 0,0-1 0,0 0 0,1-1 1,-1 1-1,13 3 0,-15-5-37,0 0 1,0-1-1,0 0 0,0 0 1,0 0-1,1 0 0,-1-1 1,0 1-1,0-1 1,0 0-1,1 0 0,-1-1 1,5-1-1,-6 1-45,0 0-1,-1-1 1,1 1 0,0-1-1,-1 0 1,0 1 0,1-1-1,-1 0 1,0-1 0,0 1-1,0 0 1,0-1 0,-1 1-1,1-1 1,-1 1 0,1-1-1,-1 0 1,1-4 0,5-13-196,-1 0 0,-2 0 1,0 0-1,-1-1 1,-1 0-1,-1-31 1,5-36 168,0 185 917,-6-88-877,-1 6 24,2 1 1,-1-1 0,2 0-1,6 29 1,-6-39-22,0 0 0,0 0 0,0 0 0,1 0 0,-1-1 0,1 1 0,1-1 0,-1 0 0,1 0 0,-1 0 0,1 0 0,0-1 0,0 1 0,1-1 0,-1 0 0,1-1 0,8 5 0,-6-4 100,1 0 0,0-1 1,0 1-1,-1-2 0,1 1 1,0-1-1,1 0 1,11-1-1,-18-1-120,-1-1 0,1 0 1,-1 1-1,0-1 0,1 0 0,-1 0 0,0 1 1,0-1-1,0 0 0,0 0 0,-1 0 1,1 0-1,0-1 0,-1 1 0,0 0 0,1 0 1,-1 0-1,0-4 0,1 1-29,8-37-259,-2 12-69,-1 0 0,3-58-1,-9 87 404,1 5-155,2 36 65,6 39 63,-8-74-2,0 0 0,0 0 1,1 0-1,0 0 0,0 0 1,0 0-1,0-1 0,1 1 0,0-1 1,0 0-1,0 1 0,5 3 1,-5-6 21,1 0 0,-1-1 0,1 1 0,0-1 0,0 0 0,0 1 0,0-2-1,0 1 1,0 0 0,0-1 0,0 0 0,0 0 0,0 0 0,0-1 0,0 1 0,0-1 0,0 0 0,0 0 0,0 0 0,0 0 0,0-1 0,-1 0 0,1 0 0,-1 0 0,1 0 0,5-5 0,7-16 3,-1 0 1,-1-1 0,-2 0-1,0-1 1,-1-1 0,9-37-1,-17 54-78,0 0 1,-1 0-1,-1 0 0,0 0 0,0-1 0,-1-14 0,0 24 77,-1 27 148,-2-1-99,-1 6 80,1 0 0,1-1 1,2 1-1,6 57 0,-4-81-145,1-1-1,0 0 0,0 0 1,0 0-1,1 0 0,-1-1 1,2 1-1,-1-1 0,1 0 1,0 0-1,0-1 0,1 1 1,-1-1-1,1-1 0,0 1 1,1-1-1,-1 0 0,1 0 1,7 3-1,0-1 1,1 0 0,0 0 0,1-2 0,-1 0 0,1 0 0,-1-2 0,1 0 0,19 0 0,-33-2-38,0 0 0,0-1 1,0 1-1,1-1 0,-1 1 0,0-1 1,0 1-1,0-1 0,0 0 0,0 0 1,0 0-1,0 0 0,0-1 1,-1 1-1,1 0 0,0-1 0,-1 1 1,1-1-1,-1 0 0,1 1 1,-1-1-1,0 0 0,0 0 0,0 0 1,0 0-1,0 0 0,0 0 1,0 0-1,-1 0 0,1 0 0,0-5 1,1-7-646,-1 0 1,0-1-1,-2-27 1,1 19-1392,0-28-6635</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51.958"/>
    </inkml:context>
    <inkml:brush xml:id="br0">
      <inkml:brushProperty name="width" value="0.05" units="cm"/>
      <inkml:brushProperty name="height" value="0.05" units="cm"/>
      <inkml:brushProperty name="color" value="#AB008B"/>
    </inkml:brush>
  </inkml:definitions>
  <inkml:trace contextRef="#ctx0" brushRef="#br0">0 66 12646,'0'0'7939,"253"-40"-7939,-156 34-1280,3-13-2722</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52.567"/>
    </inkml:context>
    <inkml:brush xml:id="br0">
      <inkml:brushProperty name="width" value="0.05" units="cm"/>
      <inkml:brushProperty name="height" value="0.05" units="cm"/>
      <inkml:brushProperty name="color" value="#AB008B"/>
    </inkml:brush>
  </inkml:definitions>
  <inkml:trace contextRef="#ctx0" brushRef="#br0">1 1 12806,'0'0'544,"0"174"417,0-87 127,14 6-1088,13 0-1281,25-5-8259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19.835"/>
    </inkml:context>
    <inkml:brush xml:id="br0">
      <inkml:brushProperty name="width" value="0.05" units="cm"/>
      <inkml:brushProperty name="height" value="0.05" units="cm"/>
      <inkml:brushProperty name="color" value="#66CC00"/>
    </inkml:brush>
  </inkml:definitions>
  <inkml:trace contextRef="#ctx0" brushRef="#br0">256 0 4258,'0'0'12294,"-48"184"-10245,23-106-641,-2 9-1024,-8 0-352,8-9-32,-1-10-32,11-12-192,6-15-352,1-10-737,6-16-768,-6-15-1152,-4 0-1601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53.239"/>
    </inkml:context>
    <inkml:brush xml:id="br0">
      <inkml:brushProperty name="width" value="0.05" units="cm"/>
      <inkml:brushProperty name="height" value="0.05" units="cm"/>
      <inkml:brushProperty name="color" value="#AB008B"/>
    </inkml:brush>
  </inkml:definitions>
  <inkml:trace contextRef="#ctx0" brushRef="#br0">215 237 12966,'0'0'2177,"-183"38"-1793,152-23 1825,162-15-992,80-12-545,76-26-224,62-5-96,32-4 33,23 1 255,15 5-512,10 10-128,-4 9-64,-45 13-320,-68 9-737,-105 0-319,-103 0-2754,-76 22-7396</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53.793"/>
    </inkml:context>
    <inkml:brush xml:id="br0">
      <inkml:brushProperty name="width" value="0.05" units="cm"/>
      <inkml:brushProperty name="height" value="0.05" units="cm"/>
      <inkml:brushProperty name="color" value="#AB008B"/>
    </inkml:brush>
  </inkml:definitions>
  <inkml:trace contextRef="#ctx0" brushRef="#br0">24 1 3330,'0'0'16455,"-24"221"-15847,24-150-288,0 7-127,21 3-193,7 0-96,-1 0-321,1-10-831,-7-6-673,-7-9-672,-11-15 0,-3-10 31,0-15-1632</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54.230"/>
    </inkml:context>
    <inkml:brush xml:id="br0">
      <inkml:brushProperty name="width" value="0.05" units="cm"/>
      <inkml:brushProperty name="height" value="0.05" units="cm"/>
      <inkml:brushProperty name="color" value="#AB008B"/>
    </inkml:brush>
  </inkml:definitions>
  <inkml:trace contextRef="#ctx0" brushRef="#br0">1 187 3810,'0'0'9641,"37"-4"-8739,-26 3-826,264-37 2345,-166 21-2052,194-7-1,-301 24-368,-1 0 1,0 1 0,0-1-1,1 1 1,-1-1 0,0 0-1,0 1 1,0 0 0,1-1 0,-1 1-1,0 0 1,0 0 0,0-1-1,0 1 1,0 0 0,0 0-1,-1 0 1,1 0 0,0 0-1,0 1 1,-1-1 0,1 0-1,-1 0 1,1 0 0,-1 1-1,1-1 1,-1 0 0,0 0-1,1 1 1,-1-1 0,0 2 0,2 49 355,-2-41-222,0 134 1792,0-144-1915,1 0-1,-1-1 0,0 1 1,1 0-1,-1 0 1,1 0-1,-1-1 1,1 1-1,-1 0 1,1-1-1,0 1 0,-1-1 1,1 1-1,0-1 1,-1 1-1,1-1 1,0 1-1,0-1 0,-1 1 1,1-1-1,0 0 1,0 0-1,0 1 1,-1-1-1,1 0 0,0 0 1,0 0-1,0 0 1,0 0-1,1 0 1,37 0 90,-28 0-46,12 0 74,0-1-1,1-1 0,41-10 1,-57 10-97,0 0 0,0-1 1,-1 1-1,1-2 0,-1 1 0,0-1 1,0 0-1,0 0 0,0-1 1,-1 0-1,0 0 0,0-1 1,0 1-1,9-14 0,-12 12-41,1 0-1,-2 0 0,1-1 1,-1 1-1,0-1 1,-1 1-1,1-1 0,-2 0 1,1 0-1,-1 0 1,0 0-1,-1 1 0,0-1 1,0 0-1,0 0 1,-1 1-1,-1-1 0,1 1 1,-1 0-1,0-1 0,-1 1 1,1 1-1,-2-1 1,-7-11-1,3 11-84,0 0-1,0 0 1,-1 1-1,0 0 1,0 1-1,0 0 1,-1 0-1,0 1 1,0 1-1,0 0 1,-13-2 0,3 2-153,0 1 0,0 1 0,0 0 0,0 2 0,-27 4 1,40-4 1,0 1 0,0 0 0,1 1 0,-1-1 0,1 1 0,-13 7 0,-15 19-6540,32-18-515</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54.618"/>
    </inkml:context>
    <inkml:brush xml:id="br0">
      <inkml:brushProperty name="width" value="0.05" units="cm"/>
      <inkml:brushProperty name="height" value="0.05" units="cm"/>
      <inkml:brushProperty name="color" value="#AB008B"/>
    </inkml:brush>
  </inkml:definitions>
  <inkml:trace contextRef="#ctx0" brushRef="#br0">1 0 4994,'0'0'16008,"66"165"-15720,-49-87-192,0 6-96,0 3-64,1-3-384,3-10-641,-1-2-352,1-16-31,-11-16-2946,-10-15-192</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55.139"/>
    </inkml:context>
    <inkml:brush xml:id="br0">
      <inkml:brushProperty name="width" value="0.05" units="cm"/>
      <inkml:brushProperty name="height" value="0.05" units="cm"/>
      <inkml:brushProperty name="color" value="#AB008B"/>
    </inkml:brush>
  </inkml:definitions>
  <inkml:trace contextRef="#ctx0" brushRef="#br0">1 480 592,'0'0'10789,"36"-8"-9962,241-44 2385,-160 31-2414,210-28 1019,-290 48-2271,-40 9-687,-26 27 1181,-1-2 1,-69 58-1,25-24-12,-41 42-12,108-106-1365,9-10 896,7-12 345,-4 12 256,0 0 0,0 0 0,1 1 0,0 0 0,0 0 0,1 0 0,-1 1 0,1 0 0,0 0 0,0 1 0,1 0 0,0 0 0,-1 0 0,1 1 0,0 0 0,1 1 0,-1 0 0,16-2 0,63 6-159,-20 0 11,75-7 0,-124 3 24,1-1-1,-1 0 1,0-1 0,-1-1-1,1-1 1,-1-1 0,0 0 0,31-18-1,-42 20-2,0-1 0,0 1-1,0-1 1,-1-1-1,0 1 1,0-1 0,0 0-1,-1 0 1,0 0-1,-1-1 1,1 1-1,-1-1 1,-1 0 0,0 0-1,3-15 1,0-13 87,-1 0 1,-1-46-1,-2 58-96,-1-188 3158,-11 225-2220,-4 27-930,2 0 1,1 1-1,3 1 0,1-1 1,-2 44-1,4-20-1017,6 131-1,0-190 699,0 0 0,1 0 0,0 0 0,1 0 0,-1 0 1,1 0-1,0 0 0,0-1 0,1 1 0,0-1 0,0 1 0,0-1 0,1 0 1,0 0-1,5 5 0,-5-6-292,1 0 0,-1-1 1,1 0-1,0 0 0,0 0 0,1 0 1,-1-1-1,0 0 0,1 0 1,6 1-1,39 3-8752</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55.493"/>
    </inkml:context>
    <inkml:brush xml:id="br0">
      <inkml:brushProperty name="width" value="0.05" units="cm"/>
      <inkml:brushProperty name="height" value="0.05" units="cm"/>
      <inkml:brushProperty name="color" value="#AB008B"/>
    </inkml:brush>
  </inkml:definitions>
  <inkml:trace contextRef="#ctx0" brushRef="#br0">329 0 18120,'0'0'449,"-176"78"895,113-10-319,15 13-961,20 3-32,14-6-32,14-10-128,7-18-449,42-16-447,16-12-1,11-16-928,4-6-1632,-4 0-2530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56.865"/>
    </inkml:context>
    <inkml:brush xml:id="br0">
      <inkml:brushProperty name="width" value="0.05" units="cm"/>
      <inkml:brushProperty name="height" value="0.05" units="cm"/>
      <inkml:brushProperty name="color" value="#AB008B"/>
    </inkml:brush>
  </inkml:definitions>
  <inkml:trace contextRef="#ctx0" brushRef="#br0">70 569 4610,'0'0'11525,"-12"31"-10185,-34 102-615,43-123-711,1 0 0,0-1 0,0 1 0,1 0 0,0 0 0,1 0 0,1 20 0,0-26-15,0 1-1,0 0 1,0-1 0,1 1 0,-1-1 0,1 1 0,0-1 0,1 0-1,-1 0 1,1 0 0,0 0 0,6 7 0,-4-7-9,1 0 1,0 0-1,0 0 1,1-1-1,-1 1 0,1-2 1,0 1-1,-1-1 1,1 0-1,0 0 1,0-1-1,0 0 0,1 0 1,-1-1-1,0 0 1,0 0-1,0 0 1,10-3-1,-15 3 10,1-1 0,0 0-1,-1 0 1,1 0 0,0 0 0,-1-1 0,1 1-1,-1-1 1,0 1 0,1-1 0,-1 0 0,0 0-1,0 0 1,0 0 0,0 0 0,-1-1 0,1 1-1,0 0 1,-1-1 0,0 1 0,0-1 0,1 0-1,-2 1 1,1-1 0,0 0 0,0 0 0,0-3-1,1-9 138,1-2-1,-2 1 0,0-23 0,-1 36-88,-1 1-19,1 0 1,-1-1-1,0 1 1,0 0-1,0 0 0,0 0 1,-1 0-1,1 0 1,-1 0-1,1 0 0,-1 0 1,1 0-1,-1 1 1,0-1-1,0 1 1,0-1-1,0 1 0,0 0 1,0-1-1,0 1 1,-1 0-1,1 1 0,0-1 1,-1 0-1,1 1 1,-4-1-1,-71-13 113,73 14-128,2 0-23,-1-1 1,0 1-1,1-1 1,-1 1 0,0-1-1,1 0 1,-1 0-1,1 0 1,0 0 0,-1 0-1,1-1 1,0 1-1,0-1 1,-3-2 0,4 3-22,0-1 0,0 1 0,0 0 0,1-1 0,-1 1 0,1-1 1,-1 1-1,1 0 0,-1-1 0,1 1 0,0-1 0,0 1 0,0-1 0,-1 0 1,2 1-1,-1-1 0,0 1 0,0-1 0,0 1 0,1-1 0,-1 1 0,1 0 0,-1-1 1,1 1-1,0-1 0,-1 1 0,1 0 0,2-3 0,2-3-92,2 0 1,-1 0-1,1 0 0,0 1 0,0 0 1,1 0-1,-1 1 0,1 0 0,14-6 1,81-35-391,-97 44 501,-1 0 0,0 0 0,1 0 0,-1 1 0,1-1-1,-1 1 1,1 1 0,-1-1 0,1 1 0,0 0 0,-1 0 0,1 0-1,0 1 1,7 2 0,-9-1 0,1 0-1,-1 1 1,0-1-1,-1 1 1,1 0-1,0 0 1,-1 0-1,1 0 1,-1 1 0,0-1-1,0 1 1,-1 0-1,1 0 1,-1 0-1,0 0 1,0 1-1,2 5 1,4 13 108,-1 0 1,-1 0-1,4 28 1,-9-35 95,2 1-1,0-1 1,1 0-1,1 0 1,0-1 0,1 1-1,1-1 1,15 24 0,-19-35-141,0-1 0,1-1 0,-1 1 1,1 0-1,0-1 0,0 0 0,0 0 1,0 0-1,0 0 0,1-1 0,-1 1 1,0-1-1,1 0 0,-1-1 0,1 1 1,-1-1-1,1 0 0,4 0 0,-3 0-47,-1 0 0,1 0 0,-1-1 0,1 0 0,-1 0 0,1 0 0,-1 0 0,1-1 0,-1 0 0,0 0 0,0-1 0,0 1-1,8-7 1,-4 0-60,-2-1-1,1 0 1,-1-1 0,-1 1-1,0-1 1,0-1-1,-1 1 1,0-1-1,-1 0 1,2-12-1,3-13-36,-2 0 1,2-39-1,-9 66-572,-2 24 475,-6 42 321,2-1 272,5-53-366,1 1 1,0-1-1,0 0 0,0 1 0,0-1 0,0 0 1,1 1-1,-1-1 0,1 0 0,-1 1 0,1-1 0,0 0 1,0 0-1,0 0 0,0 0 0,0 0 0,1 0 1,-1 0-1,0 0 0,3 2 0,7 0-12,0 0-1,0-1 0,0 0 1,0-1-1,1-1 0,-1 1 1,0-2-1,1 1 0,-1-2 1,1 0-1,20-4 0,-29 4-39,0 0 0,-1 0-1,1-1 1,-1 1-1,0-1 1,1 0-1,-1 1 1,0-1 0,0 0-1,0 0 1,0-1-1,0 1 1,-1 0 0,1-1-1,0 1 1,-1-1-1,0 1 1,0-1 0,1-4-1,15-58-305,-15 52 224,4-19-184,1 2-308,-2 0 0,2-44 0,-7 72 887,3 46-5,3 30 172,-6-71-463,0 0 1,1 0-1,-1 0 0,1 0 1,0 0-1,0 0 1,0 0-1,0 0 1,1 0-1,-1-1 1,1 1-1,0 0 1,-1-1-1,1 1 1,0-1-1,1 0 1,-1 0-1,0 0 1,1 0-1,4 3 1,-6-4-2,1-1-1,-1 0 1,0 1 0,0-1 0,0 0 0,1 0 0,-1 0 0,0 0 0,0 0 0,0 0 0,1 0 0,-1 0 0,0-1-1,0 1 1,0 0 0,1-1 0,-1 1 0,0-1 0,0 1 0,0-1 0,0 0 0,0 1 0,0-1 0,1-1 0,20-26-9,-20 25 14,-1 0 0,1 0 0,1 0 0,-1 0 0,0 0-1,1 0 1,0 1 0,4-4 0,-6 5 2,0 1 1,1 0 0,-1-1-1,0 1 1,0 0-1,0 0 1,1 0-1,-1 0 1,0 0 0,0 0-1,1 0 1,-1 1-1,0-1 1,0 0-1,0 1 1,1-1 0,-1 1-1,0-1 1,0 1-1,0-1 1,0 1 0,0 0-1,0 0 1,0-1-1,0 1 1,0 0-1,0 0 1,-1 0 0,1 0-1,1 2 1,18 21 247,-10-13-165,0 0 0,0 0 0,16 11 0,-22-19-80,1 0 0,-1 0 0,1 0-1,0-1 1,0 0 0,0 0-1,0 0 1,0-1 0,0 0 0,0 1-1,1-2 1,-1 1 0,6-1-1,-8 1 1,1-1-1,-1 0 1,0 0-1,1 0 0,-1 0 1,1 0-1,-1-1 0,0 1 1,0-1-1,1 0 0,-1 0 1,0-1-1,0 1 1,0 0-1,0-1 0,0 0 1,0 0-1,-1 0 0,1 0 1,0 0-1,-1 0 0,0-1 1,1 1-1,-1-1 0,0 0 1,0 1-1,-1-1 1,1 0-1,-1 0 0,2-5 1,23-53-78,-3-1 1,20-85-1,-13 41-111,-21 74 235,5-9 219,-2 0-1,-2-1 1,-2-1-1,5-64 1,-13 106-165,-2 2-98,1 1 0,0-1 0,0 1 0,0-1 0,0 1 0,0 0 0,0-1 0,0 1 0,1 0 0,-1 0 0,0-1 0,1 1 0,0 0 0,-1 4 0,-1 0 11,-9 39 168,2 1 1,-8 91-1,13 98 312,4-170-411,3-9 26,3-1 0,15 71 0,-1-10-1553,-15-80-1745,-1 45 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57.192"/>
    </inkml:context>
    <inkml:brush xml:id="br0">
      <inkml:brushProperty name="width" value="0.05" units="cm"/>
      <inkml:brushProperty name="height" value="0.05" units="cm"/>
      <inkml:brushProperty name="color" value="#AB008B"/>
    </inkml:brush>
  </inkml:definitions>
  <inkml:trace contextRef="#ctx0" brushRef="#br0">1 240 17480,'0'0'0,"211"-97"-32,-45 35 0,21-19-7299</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58.472"/>
    </inkml:context>
    <inkml:brush xml:id="br0">
      <inkml:brushProperty name="width" value="0.05" units="cm"/>
      <inkml:brushProperty name="height" value="0.05" units="cm"/>
      <inkml:brushProperty name="color" value="#AB008B"/>
    </inkml:brush>
  </inkml:definitions>
  <inkml:trace contextRef="#ctx0" brushRef="#br0">21 41 176,'0'0'7054,"-5"-13"-5263,-1-2 3888,0 2-1726,3 23-2377,2 28-1419,1-35-96,5 89 414,24 131-1,-21-167-415,12 48-374,5 0 1,4-2-1,5 0 0,4-3 0,74 140 0,-106-226-409,6 8-550,1-9-3723</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59.265"/>
    </inkml:context>
    <inkml:brush xml:id="br0">
      <inkml:brushProperty name="width" value="0.05" units="cm"/>
      <inkml:brushProperty name="height" value="0.05" units="cm"/>
      <inkml:brushProperty name="color" value="#AB008B"/>
    </inkml:brush>
  </inkml:definitions>
  <inkml:trace contextRef="#ctx0" brushRef="#br0">0 231 336,'0'0'15042,"13"-23"-14183,-5 8-762,-4 6-64,1-1 1,0 1-1,0 1 0,1-1 0,0 1 1,1 0-1,-1 0 0,2 1 1,-1 0-1,1 0 0,0 1 0,0 0 1,1 0-1,0 1 0,11-6 0,-10 8 17,18-10 63,1 2 1,1 1-1,0 1 0,0 2 1,1 1-1,47-4 0,-74 11-129,1 0-1,0 0 0,0 0 0,-1 0 0,1 1 0,-1 0 0,1 0 0,-1 0 0,0 0 0,0 1 0,0 0 0,0 0 0,0 0 1,-1 0-1,1 0 0,-1 1 0,0-1 0,0 1 0,0 0 0,0 0 0,-1 0 0,0 1 0,0-1 0,3 9 0,1 2 0,0 0 0,-1 1-1,-1 0 1,-1 0 0,0 0-1,0 21 1,-2-25 26,-1 0 0,0 0 0,-1 0 0,-4 23 0,4-31 1,-1 1-1,1-1 1,-1 0 0,0 0-1,0-1 1,-1 1-1,1 0 1,-1-1 0,0 0-1,0 1 1,0-1-1,0 0 1,0 0 0,-1-1-1,1 1 1,-8 3-1,-4 2 57,0-2 0,0 0 0,-1 0 0,1-2 0,-1 0 0,0-1 0,-23 2-1,9-3 33,0-1 0,0-2-1,-35-4 1,56 3-89,-1 0 0,1-1-1,0 0 1,0 0 0,0-1 0,-9-5-1,15 7-22,0 0-1,0 1 1,1-1-1,-1-1 1,1 1 0,-1 0-1,1 0 1,0-1-1,-4-5 1,6 7-13,-1 0 0,0-1 0,1 1 0,0 0 0,-1-1 0,1 1 0,0-1 0,-1 1 0,1-1 0,0 1 0,0 0 0,0-1 0,0 1 0,1-1 0,-1 1 0,0-1 0,1 1 0,-1 0 0,0-1 0,1 1 0,0 0 0,-1-1 0,2 0 0,2-3-331,0 1 1,0 0-1,1 0 0,0 1 1,-1-1-1,1 1 0,0 0 0,1 1 1,-1-1-1,0 1 0,1 0 1,0 0-1,9-1 0,6-4-1154,71-24-5366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22T10:36:04.037"/>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28734 9336 49 0,'0'0'29'0,"0"0"169"16,0 0-134-16,0 0-50 16,0 0 8-16,0 0 48 15,-3 18 2-15,3-12-34 16,0 2-8-16,0 5 0 15,0 3 10-15,0 1-2 16,-5 8-4-16,-5 1-10 0,1 2 10 16,-1 2-6-1,6 2-6-15,4 2-12 0,0-1 4 16,0 2-8 0,16 2-6-16,-1-2 0 0,-1 3-2 15,-5 1-4-15,-7 2 4 16,-2 5 2-16,0 7 0 15,-11-2 0-15,-1-5 0 16,6-5 2-16,6-7 0 16,0-3 0-16,0-4 0 15,6 0-2-15,8-4-2 16,-3 4 2-16,-5-3 0 16,-3-2-2-16,-3-2 2 15,0-2 0-15,0 0 0 16,0-1 2-16,-5-4 0 15,1 3 2-15,4 1-2 0,0 6-2 16,0 0 4-16,6 1-4 16,6-2 0-16,-5 2 0 15,-5 2 0-15,-2-1 0 16,0 1 0-16,0 1 0 16,0 1 0-16,-9 0 0 15,5 0 0-15,-1 2 0 16,5-6 0-16,0 2 0 15,0-2 0-15,3-4 0 16,5 2-4-16,-1-4 4 16,-1 0-2-16,-3-1 2 0,-3-3 0 15,0-1 2 1,0 1-2-16,0 0 0 0,-7-1-2 16,3 1 2-16,-1-2 0 15,3 0-2-15,2 2-2 16,0 0 4-16,0 2 0 15,0 3 0-15,0 1 0 16,-2 5 2-16,-2-1-2 16,-2-3 0-16,0 0 0 15,0-7 0-15,1-6 0 16,3-2 0-16,2 0 4 16,0-1-2-16,0 2-2 0,0 3 6 15,0 0-4-15,0 7 2 16,0-1-4-16,0-1 0 15,0 3-2 1,0-1 2-16,-2 1 0 0,-6-5 0 16,2 2 0-16,0-4 2 15,1-2-2-15,1-2 0 16,2 0 2-16,0-3 2 16,2-2 0-16,0 1-4 15,0 4 2-15,0 3-4 16,0-1-2-16,0 6 4 15,0-1-4-15,0 0 4 16,0 4 0-16,0-1 0 16,4-5 0-16,-2 2 0 15,2-1 0-15,1-1 0 0,-3-2 0 16,0 0-2-16,-2 2 2 16,0 0-2-16,0 0 2 15,0 5-2-15,0-5 2 16,0-1 0-16,0-1-2 15,0-5-24-15,0 2-12 16,0-2-44-16,0 7-86 16,0 3-60-16,0 2 10 15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20.223"/>
    </inkml:context>
    <inkml:brush xml:id="br0">
      <inkml:brushProperty name="width" value="0.05" units="cm"/>
      <inkml:brushProperty name="height" value="0.05" units="cm"/>
      <inkml:brushProperty name="color" value="#66CC00"/>
    </inkml:brush>
  </inkml:definitions>
  <inkml:trace contextRef="#ctx0" brushRef="#br0">0 442 9412,'0'0'4738,"35"206"-3041,3-147-992,14-6-577,20-4 64,22-11 32,13-4-64,-4-9-96,-2-3-64,-25-4-320,-21 1-1281,-20 3-2561,-14-7-3265</inkml:trace>
  <inkml:trace contextRef="#ctx0" brushRef="#br0" timeOffset="1">681 1 5410,'0'0'8036,"187"211"-5795,-128-127-192,-11 13-704,-10 8-353,-17 7-191,-14 0-257,-7 0-416,0-3-128,-28-6-96,-10-7-224,-3-9-289,-4-9-639,7-12-385,7-20-1184,6-18-2626</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59.905"/>
    </inkml:context>
    <inkml:brush xml:id="br0">
      <inkml:brushProperty name="width" value="0.05" units="cm"/>
      <inkml:brushProperty name="height" value="0.05" units="cm"/>
      <inkml:brushProperty name="color" value="#AB008B"/>
    </inkml:brush>
  </inkml:definitions>
  <inkml:trace contextRef="#ctx0" brushRef="#br0">14 93 560,'0'0'9738,"-3"-10"-9151,-7-34 459,10 43-884,0-1 0,0 1-1,0-1 1,0 1 0,0 0 0,0-1 0,0 1 0,1-1 0,-1 1 0,1-1-1,-1 1 1,1 0 0,-1-1 0,1 1 0,0 0 0,-1 0 0,1 0 0,0-1-1,0 1 1,0 0 0,0 0 0,0 0 0,0 0 0,0 0 0,0 1 0,1-1-1,-1 0 1,0 0 0,1 1 0,-1-1 0,0 1 0,1-1 0,-1 1 0,0 0-1,1-1 1,1 1 0,-1 0-96,1-1-1,-1 1 1,1 0-1,-1 0 1,0 0-1,1 1 1,-1-1-1,1 0 1,-1 1-1,0 0 1,1-1-1,-1 1 1,0 0-1,0 0 1,0 0-1,0 1 1,0-1-1,0 0 1,3 4-1,83 119-68,-28-37-69,-44-66 63,-1-2-1,-1 0 1,-1 1 0,0 0 0,-2 1-1,0 0 1,12 35 0,-21-12 569,-23-43 320,19-1-842,1 0-1,-1-1 0,0 1 0,0-1 0,1 1 0,-1-1 0,0 0 1,1 0-1,-1 0 0,1 0 0,-1 0 0,1 0 0,-1 0 0,1 0 1,0-1-1,-1 1 0,1 0 0,0-1 0,0 1 0,0-1 0,0 1 1,1-1-1,-1 0 0,0 1 0,1-1 0,-1 0 0,0-3 0,-9-55 97,8 40-138,1 0 0,1 1 0,0-1 0,7-35 0,-5 46-63,0 1 1,1 0 0,-1 0-1,2 0 1,-1 0-1,1 1 1,0-1 0,1 1-1,0 0 1,0 1 0,0-1-1,1 1 1,12-11-1,-5 8-411,0 0 0,0 1 0,1 0-1,0 1 1,21-8 0,41-8-4389,-20 10-202</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00.263"/>
    </inkml:context>
    <inkml:brush xml:id="br0">
      <inkml:brushProperty name="width" value="0.05" units="cm"/>
      <inkml:brushProperty name="height" value="0.05" units="cm"/>
      <inkml:brushProperty name="color" value="#AB008B"/>
    </inkml:brush>
  </inkml:definitions>
  <inkml:trace contextRef="#ctx0" brushRef="#br0">142 0 3746,'0'0'5319,"-12"31"-1573,-36 104-1980,45-126-1514,0 0 0,0 1-1,1 0 1,1-1 0,-1 1-1,2 0 1,-1 0 0,1-1-1,1 1 1,0 0 0,3 11-1,-3-17-210,0 0 1,1-1-1,0 1 0,0-1 0,0 0 0,0 0 0,1 1 0,-1-1 0,1-1 0,0 1 0,0 0 0,0-1 0,0 1 0,0-1 0,0 0 0,1 0 0,-1 0 1,1-1-1,-1 1 0,1-1 0,0 0 0,0 0 0,-1 0 0,1 0 0,0-1 0,0 1 0,6-1 0,0 0-20,0 1 0,0-1 1,-1-1-1,1 1 0,0-2 0,0 1 0,-1-2 0,1 1 0,-1-1 0,11-5 0,-14 4-3,1 0 0,-1-1 0,0 0 0,0 0 0,-1 0 0,1-1 0,-1 0 0,0 0 0,-1 0 0,0-1 0,0 1 0,0-1 0,-1 0 0,1 0 0,-2 0 0,3-10 0,-3 12 4,-1 0 1,0 0-1,0-1 1,0 1-1,-1 0 1,0 0 0,0 0-1,0-1 1,-1 1-1,1 0 1,-1 0 0,-1 0-1,1 0 1,-1 0-1,1 0 1,-2 0-1,1 0 1,0 1 0,-1-1-1,0 1 1,0 0-1,0 0 1,0 0 0,-7-6-1,-1 2-100,-1 0 0,0 1 0,0 0 0,0 1 0,-1 0 0,0 1 0,0 1 0,0 0 0,0 1 0,-1 0 1,0 1-1,1 1 0,-1 0 0,0 0 0,0 2 0,1-1 0,-16 4 0,25-3-90,-1 1 1,1-1 0,-1 1-1,1-1 1,0 1 0,-1 1-1,1-1 1,0 1 0,0-1-1,1 1 1,-1 0 0,1 1-1,-1-1 1,1 0-1,-4 7 1,5-8-382,1 1 0,0-1-1,0 0 1,0 1 0,0-1 0,0 0 0,0 1-1,1-1 1,-1 1 0,1 0 0,0 2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00.704"/>
    </inkml:context>
    <inkml:brush xml:id="br0">
      <inkml:brushProperty name="width" value="0.05" units="cm"/>
      <inkml:brushProperty name="height" value="0.05" units="cm"/>
      <inkml:brushProperty name="color" value="#AB008B"/>
    </inkml:brush>
  </inkml:definitions>
  <inkml:trace contextRef="#ctx0" brushRef="#br0">130 1 7331,'0'0'11115,"-3"0"-10742,2 1-366,-1 0-1,1-1 0,0 1 1,0 0-1,0 0 0,-1 0 1,1 0-1,0 1 0,0-1 1,1 0-1,-1 0 0,0 1 1,0-1-1,1 0 0,-1 1 1,0-1-1,1 1 0,0-1 1,-1 1-1,1-1 0,0 1 1,-1-1-1,1 1 0,0-1 1,0 1-1,1 1 0,-1 59 90,1-39-32,-1 262 1062,0-271-1045,2 1-1,0-1 1,0 0-1,1 0 1,1 0 0,0-1-1,1 1 1,7 13 0,-11-27-78,-1 1 0,1-1 0,-1 0 0,1 1 0,-1-1 0,1 0 0,-1 0 0,1 0 0,-1 1 1,1-1-1,-1 0 0,1 0 0,0 0 0,-1 0 0,1 0 0,-1 0 0,1 0 0,-1 0 0,1 0 0,0 0 1,-1-1-1,1 1 0,-1 0 0,1 0 0,-1 0 0,1-1 0,-1 1 0,1 0 0,-1-1 0,1 1 0,-1 0 0,0-1 1,1 1-1,-1 0 0,1-1 0,-1 1 0,1-2 0,30-37-24,5-7-245,47-45-1,-70 78 115,0 1-1,1 0 1,1 2-1,-1-1 1,2 2-1,0 0 1,0 1-1,18-7 1,-26 13 44,1 0 0,-1 0 0,0 1 0,1 0 0,-1 0-1,1 1 1,14 1 0,-22 0 105,1-1-1,-1 1 0,0-1 0,0 1 0,1 0 0,-1-1 0,0 1 1,0 0-1,0 0 0,0 0 0,0 0 0,0 0 0,0 0 0,0 0 1,-1 0-1,1 0 0,0 0 0,-1 1 0,1-1 0,-1 0 0,1 0 1,-1 1-1,1-1 0,-1 0 0,0 1 0,0-1 0,0 1 0,0 2 1,1 49 79,-1-38-51,-1-3 22,-1 1 1,0-1-1,-1 0 1,0 0 0,0 0-1,-1 0 1,-1 0-1,0-1 1,-1 0 0,0 0-1,-1 0 1,0-1-1,-15 17 1,-11 10 163,-2-2 0,-43 33 0,67-58-176,-24 20 1,-2-1 0,-1-1 1,-1-2-1,-65 32 0,97-56-89,0 1 1,0-1-1,0 0 0,0-1 1,0 0-1,-1 0 0,-10 0 1,17-1 6,0-1 0,1 1 0,-1 0 0,0 0 0,1 0 0,-1 0 1,0-1-1,1 1 0,-1 0 0,0 0 0,1-1 0,-1 1 0,1-1 1,-1 1-1,1 0 0,-1-1 0,1 1 0,-1-1 0,1 0 0,-1 1 0,1-1 1,0 1-1,-1-1 0,1 1 0,0-1 0,-1 0 0,1 1 0,0-1 1,0 0-1,0 1 0,-1-1 0,1 0 0,0 1 0,0-1 0,0 0 1,0 0-1,0 1 0,0-1 0,1 0 0,-1 1 0,0-1 0,0 0 1,0 1-1,1-1 0,-1 0 0,1 0 0,0-6-706,4-36-5187</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01.064"/>
    </inkml:context>
    <inkml:brush xml:id="br0">
      <inkml:brushProperty name="width" value="0.05" units="cm"/>
      <inkml:brushProperty name="height" value="0.05" units="cm"/>
      <inkml:brushProperty name="color" value="#AB008B"/>
    </inkml:brush>
  </inkml:definitions>
  <inkml:trace contextRef="#ctx0" brushRef="#br0">0 0 6915,'0'0'13382,"215"19"-26380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01.484"/>
    </inkml:context>
    <inkml:brush xml:id="br0">
      <inkml:brushProperty name="width" value="0.05" units="cm"/>
      <inkml:brushProperty name="height" value="0.05" units="cm"/>
      <inkml:brushProperty name="color" value="#AB008B"/>
    </inkml:brush>
  </inkml:definitions>
  <inkml:trace contextRef="#ctx0" brushRef="#br0">0 1 4002,'0'0'14647,"1"17"-13415,8 52-335,2-1-1,24 73 0,2 32-811,-31-135-3727,-1 0-3744</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01.844"/>
    </inkml:context>
    <inkml:brush xml:id="br0">
      <inkml:brushProperty name="width" value="0.05" units="cm"/>
      <inkml:brushProperty name="height" value="0.05" units="cm"/>
      <inkml:brushProperty name="color" value="#AB008B"/>
    </inkml:brush>
  </inkml:definitions>
  <inkml:trace contextRef="#ctx0" brushRef="#br0">1 1 1441,'0'0'8580,"187"56"-8580,-101-56-1601,4 0-1120,-7-3-2802</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02.218"/>
    </inkml:context>
    <inkml:brush xml:id="br0">
      <inkml:brushProperty name="width" value="0.05" units="cm"/>
      <inkml:brushProperty name="height" value="0.05" units="cm"/>
      <inkml:brushProperty name="color" value="#AB008B"/>
    </inkml:brush>
  </inkml:definitions>
  <inkml:trace contextRef="#ctx0" brushRef="#br0">81 0 592,'0'0'12673,"-13"28"-11499,-38 89-347,48-107-805,0 0 0,0-1 0,1 1 0,0 0 0,0 0 0,1 0 0,1 0 0,0 1 0,2 16 0,0 5-18,-3-30-3,1 1 1,0-1-1,1 0 1,-1 1 0,0-1-1,1 0 1,-1 1-1,1-1 1,0 0-1,0 0 1,0 1 0,0-1-1,0 0 1,0 0-1,0 0 1,1 0-1,-1 0 1,1-1-1,0 1 1,-1 0 0,1-1-1,0 1 1,0-1-1,0 0 1,0 1-1,0-1 1,0 0 0,0 0-1,1 0 1,-1-1-1,3 2 1,6 0 66,2 0 1,-1-1 0,0-1 0,0 1-1,13-3 1,10 1 50,-15 2-82,0-1 0,-1 2-1,1 1 1,0 0 0,-1 2-1,0 0 1,24 10 0,-41-14 3,-1-1 0,1 1 0,-1 0 0,1 0 0,-1 0 0,0-1 0,1 1 0,-1 1 1,0-1-1,0 0 0,0 0 0,0 0 0,0 1 0,0-1 0,0 0 0,0 1 0,0-1 0,0 1 0,-1-1 0,1 1 0,-1-1 0,1 1 1,-1 0-1,0-1 0,1 1 0,-1 0 0,0-1 0,0 1 0,0-1 0,0 1 0,-1 0 0,1-1 0,0 1 0,-1 0 0,0 2 1,-1 0 25,0 0 1,-1 0 0,1 0 0,-1 0 0,0-1 0,0 1 0,0-1 0,0 0 0,-1 0 0,1 0 0,-8 5 0,-22 11 28,-2 0-1,0-3 1,-1-1-1,0-1 1,-1-2-1,-61 11 1,98-22-138,-1-1 0,1 0 0,-1 1 0,1-1 0,-1 0 1,1 0-1,-1 0 0,1 1 0,-1-1 0,1 0 0,-1 0 0,1 0 0,-1 0 1,1 0-1,-1 0 0,1 0 0,-1 0 0,1 0 0,-1 0 0,1 0 0,-1 0 0,1 0 1,-1-1-1,1 1 0,-1 0 0,1 0 0,0-1 0,-1 1 0,1 0 0,-1 0 1,1-1-1,-1 1 0,1 0 0,0-1 0,-1 1 0,1-1 0,15-17-4090,24-16-3913</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03.453"/>
    </inkml:context>
    <inkml:brush xml:id="br0">
      <inkml:brushProperty name="width" value="0.05" units="cm"/>
      <inkml:brushProperty name="height" value="0.05" units="cm"/>
      <inkml:brushProperty name="color" value="#AB008B"/>
    </inkml:brush>
  </inkml:definitions>
  <inkml:trace contextRef="#ctx0" brushRef="#br0">0 0 144,'0'0'15869,"2"8"-15192,38 260 3670,-32-191-4973,3 1 1,35 128 0,-44-199-265,3 6-473</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04.026"/>
    </inkml:context>
    <inkml:brush xml:id="br0">
      <inkml:brushProperty name="width" value="0.05" units="cm"/>
      <inkml:brushProperty name="height" value="0.05" units="cm"/>
      <inkml:brushProperty name="color" value="#AB008B"/>
    </inkml:brush>
  </inkml:definitions>
  <inkml:trace contextRef="#ctx0" brushRef="#br0">1 125 400,'0'0'8628,"31"-13"-7929,104-41 1019,-100 41-1362,2 2 1,-1 1-1,1 2 0,1 1 0,-1 2 0,1 2 0,61 3 1,-98 0-379,1 0 0,-1 0 0,0 0 1,1 0-1,-1 1 0,0-1 1,1 0-1,-1 1 0,0-1 1,0 1-1,0 0 0,1-1 1,-1 1-1,0 0 0,0 0 1,0 0-1,0-1 0,0 1 0,-1 0 1,1 0-1,0 0 0,0 1 1,0-1-1,-1 0 0,2 2 1,-1 1-20,1 1 0,-1-1 1,0 1-1,0-1 1,0 1-1,-1-1 0,1 10 1,-1-4 53,-1 1-1,0-1 1,-1 1-1,0-1 1,0 1 0,-8 17-1,2-14 62,-1 0 0,0-1-1,-1 0 1,0-1 0,-1 0 0,-1-1-1,0 0 1,0-1 0,-1 0 0,0-1-1,-1 0 1,-25 12 0,5-6-44,1-1 0,-2-2 1,0-1-1,-54 10 0,59-16 267,-1-2 0,-38 0 0,69-3-180,27 0-127,-12 0-40,10-1-49,0 2 1,38 6 0,-53-5 91,-1 0 1,0 1-1,0 0 1,-1 0-1,1 1 1,-1 0 0,1 1-1,-1 0 1,-1 0-1,10 9 1,94 99 473,-76-74 837,68 58 0,-91-87-894,0-1-1,1 0 0,1-1 0,-1-1 0,1 0 0,1-1 1,-1 0-1,1-1 0,0-1 0,17 4 0,-31-8-412,0 0-1,-1 1 0,1-1 0,-1 0 0,1 0 0,0 0 0,-1 1 0,1-1 0,0 0 0,-1 0 1,1 0-1,0 0 0,0 0 0,-1 0 0,1 0 0,0 0 0,-1-1 0,1 1 0,0 0 0,-1 0 1,1 0-1,0-1 0,-1 1 0,1 0 0,-1-1 0,1 1 0,-1-1 0,1 1 0,-1 0 0,1-1 1,-1 1-1,1-1 0,-1 0 0,1 1 0,-1-1 0,0 1 0,1-1 0,-1 0 0,1 0 0,-10-27-1990,1 3 564,6-9-1963,2-3-2984</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04.415"/>
    </inkml:context>
    <inkml:brush xml:id="br0">
      <inkml:brushProperty name="width" value="0.05" units="cm"/>
      <inkml:brushProperty name="height" value="0.05" units="cm"/>
      <inkml:brushProperty name="color" value="#AB008B"/>
    </inkml:brush>
  </inkml:definitions>
  <inkml:trace contextRef="#ctx0" brushRef="#br0">0 1 20745,'0'0'1345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20.630"/>
    </inkml:context>
    <inkml:brush xml:id="br0">
      <inkml:brushProperty name="width" value="0.05" units="cm"/>
      <inkml:brushProperty name="height" value="0.05" units="cm"/>
      <inkml:brushProperty name="color" value="#66CC00"/>
    </inkml:brush>
  </inkml:definitions>
  <inkml:trace contextRef="#ctx0" brushRef="#br0">28 1 9060,'0'0'11333,"111"118"-20457</inkml:trace>
  <inkml:trace contextRef="#ctx0" brushRef="#br0" timeOffset="1">0 545 336,'0'0'21434</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04.833"/>
    </inkml:context>
    <inkml:brush xml:id="br0">
      <inkml:brushProperty name="width" value="0.05" units="cm"/>
      <inkml:brushProperty name="height" value="0.05" units="cm"/>
      <inkml:brushProperty name="color" value="#AB008B"/>
    </inkml:brush>
  </inkml:definitions>
  <inkml:trace contextRef="#ctx0" brushRef="#br0">1 0 432,'0'0'18819,"0"11"-17991,4 134 790,-5-80-1420,3 0 1,2 0-1,24 114 0,-15-137-429,5 20-619,-14-22-3778</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05.159"/>
    </inkml:context>
    <inkml:brush xml:id="br0">
      <inkml:brushProperty name="width" value="0.05" units="cm"/>
      <inkml:brushProperty name="height" value="0.05" units="cm"/>
      <inkml:brushProperty name="color" value="#AB008B"/>
    </inkml:brush>
  </inkml:definitions>
  <inkml:trace contextRef="#ctx0" brushRef="#br0">1 97 3586,'0'0'12645,"204"-81"-11396,-121 72-897,3 3-320,-13 6-32,-25 0-800,-13 0-2754,-21 0-1216</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05.569"/>
    </inkml:context>
    <inkml:brush xml:id="br0">
      <inkml:brushProperty name="width" value="0.05" units="cm"/>
      <inkml:brushProperty name="height" value="0.05" units="cm"/>
      <inkml:brushProperty name="color" value="#AB008B"/>
    </inkml:brush>
  </inkml:definitions>
  <inkml:trace contextRef="#ctx0" brushRef="#br0">1 184 48,'0'0'13046,"193"-84"-12694,-99 59-608,3 1 256,3-1-3554,-14 0-6082</inkml:trace>
  <inkml:trace contextRef="#ctx0" brushRef="#br0" timeOffset="1">710 10 7203,'0'0'3458,"24"30"-2482,77 99-250,-89-113-564,-1-1 0,-1 2 0,0-1-1,-2 1 1,0 1 0,0 0 0,5 24 0,9 21 1707,-22-63-1798,0 0-1,0 0 1,0 0-1,0 0 1,0 1 0,0-1-1,0 0 1,0 0-1,0 0 1,0 0 0,0 1-1,0-1 1,0 0-1,0 0 1,0 0-1,0 0 1,0 1 0,0-1-1,0 0 1,0 0-1,0 0 1,0 0 0,0 0-1,0 1 1,0-1-1,1 0 1,-1 0 0,0 0-1,0 0 1,0 0-1,0 0 1,0 1-1,0-1 1,0 0 0,1 0-1,-1 0 1,0 0-1,0 0 1,0 0 0,0 0-1,1 0 1,-1 0-1,0 0 1,0 0-1,0 0 1,0 0 0,1 0-1,-1 0 1,0 0-1,0 0 1,0 0 0,0 0-1,1 0 1,-1 0-1,0 0 1,0 0-1,0 0 1,0 0 0,0 0-1,1 0 1,-1 0-1,0 0 1,0-1 0,0 1-1,0 0 1,0 0-1,1 0 1,2-18 1376,-2-28-1078,-1 46-321,0-27 90,1 0 0,1 0 0,1 0 0,7-27 0,-8 46-364,0 1 1,0 0-1,1-1 1,0 1-1,0 0 1,1 1-1,0-1 1,0 1 0,0-1-1,1 1 1,0 1-1,0-1 1,1 1-1,-1-1 1,1 2-1,0-1 1,1 1-1,-1 0 1,11-5-1,19-4-3621,7 0-2097</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06.251"/>
    </inkml:context>
    <inkml:brush xml:id="br0">
      <inkml:brushProperty name="width" value="0.05" units="cm"/>
      <inkml:brushProperty name="height" value="0.05" units="cm"/>
      <inkml:brushProperty name="color" value="#AB008B"/>
    </inkml:brush>
  </inkml:definitions>
  <inkml:trace contextRef="#ctx0" brushRef="#br0">0 491 656,'0'0'15671,"33"-8"-15121,104-30-417,-124 34-99,0-1-1,-1 0 0,0 0 0,0-1 0,17-12 1,-24 14-16,0 0 0,0 0 0,0-1 1,-1 0-1,1 0 0,-1 0 1,0 0-1,-1-1 0,4-6 1,-2-1-83,-1 0 0,0-1 0,-1 1 0,-1-1 1,0 0-1,-1 0 0,0 0 0,-2-21 0,0 35 87,0-1-1,0 0 0,0 1 0,-1-1 0,1 1 1,0 0-1,0-1 0,0 1 0,-1 0 0,1-1 1,0 1-1,0 0 0,-1 0 0,1 0 0,0 0 1,0 0-1,-1 1 0,1-1 0,0 0 0,0 0 0,0 1 1,-1-1-1,1 1 0,-2 0 0,-2 3-6,1 0 0,0 0-1,-1 0 1,1 1 0,1-1-1,-1 1 1,1 0-1,-1 0 1,1 0 0,1 1-1,-1-1 1,-1 7 0,-2 2 38,2 0 1,0 0-1,-4 27 1,6-30-5,1 0 1,1 0 0,-1 0-1,4 23 1,-3-32-39,1 1-1,0-1 1,0 1 0,0-1-1,0 1 1,0-1 0,0 1-1,0-1 1,1 0-1,-1 0 1,1 1 0,0-1-1,0 0 1,0-1 0,0 1-1,0 0 1,0-1 0,0 1-1,0-1 1,1 1 0,-1-1-1,0 0 1,1 0-1,4 1 1,18 3 75,-1-1 0,1-1 0,0-2 0,0 0 0,31-4 0,-30 2-22,9-2-46,0-1 1,-1-2-1,1-1 0,-1-2 1,-1-1-1,0-2 0,60-30 1,-86 39-36,0 0 0,0-1 0,0 0 0,-1 0 0,1-1 0,-1 0 0,0 0 0,0 0 0,-1-1 0,1 0 0,-1 0 0,-1 0 0,1-1 0,-1 0 0,0 0 0,-1 0 0,1 0 0,-2 0 0,1-1 0,-1 1 0,0-1 0,0 0 0,1-13 0,-2-147-319,-1 96 1059,-3 71-676,0 1-1,0 0 1,0 0-1,0 1 1,0-1 0,0 0-1,0 1 1,0 0-1,0 0 1,0 0-1,-4 2 1,-5 6-14,0 1-1,0 0 1,2 1-1,-1 0 1,1 0-1,1 1 1,-12 19 0,5-6 81,2 2 0,-22 52 0,32-67-104,1-1 0,1 0 1,0 1-1,0-1 0,1 1 0,1 0 1,0-1-1,0 1 0,1 0 1,1-1-1,0 1 0,0-1 1,1 0-1,1 1 0,0-2 0,7 17 1,-4-6-4,-2 1 0,-1 0 0,-1 0 0,-1 0 0,0 0 0,-2 0 0,-3 33 0,1 5-3,0 9 128,0-33-152,1 0-1,9 70 1,-7-97 118,0 0 0,1-1 0,0 0 0,1 0 0,0 1 0,0-1 0,1-1 0,0 1 0,0-1 0,1 1 0,0-1 0,0 0 0,1-1 0,0 1 0,0-1 0,0-1 0,11 9 0,-16-14-53,-1 1 0,1-1 1,0 1-1,-1-1 0,1 1 0,0-1 1,0 0-1,-1 1 0,1-1 0,0 0 1,0 0-1,0 0 0,-1 1 0,1-1 0,0 0 1,0 0-1,0 0 0,0 0 0,-1-1 1,1 1-1,0 0 0,0 0 0,0 0 1,-1 0-1,1-1 0,0 1 0,0 0 1,-1-1-1,1 1 0,0-1 0,-1 1 0,1-1 1,0 1-1,-1-1 0,1 0 0,0 0 1,14-31-200,-11 21 185,60-133-2997,-13 52-2218,9-2-5846</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06.578"/>
    </inkml:context>
    <inkml:brush xml:id="br0">
      <inkml:brushProperty name="width" value="0.05" units="cm"/>
      <inkml:brushProperty name="height" value="0.05" units="cm"/>
      <inkml:brushProperty name="color" value="#AB008B"/>
    </inkml:brush>
  </inkml:definitions>
  <inkml:trace contextRef="#ctx0" brushRef="#br0">0 0 20329,'0'0'1793</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07.781"/>
    </inkml:context>
    <inkml:brush xml:id="br0">
      <inkml:brushProperty name="width" value="0.05" units="cm"/>
      <inkml:brushProperty name="height" value="0.05" units="cm"/>
      <inkml:brushProperty name="color" value="#AB008B"/>
    </inkml:brush>
  </inkml:definitions>
  <inkml:trace contextRef="#ctx0" brushRef="#br0">14 0 144,'0'0'9066,"-13"3"1333,16 57-10335,22 116 0,-2-24 246,-13-54-152,9 94 576,45 193 1,-55-343-4118,-2 1 0,-2 0 0,-1 65 0,-4-115-821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08.760"/>
    </inkml:context>
    <inkml:brush xml:id="br0">
      <inkml:brushProperty name="width" value="0.05" units="cm"/>
      <inkml:brushProperty name="height" value="0.05" units="cm"/>
      <inkml:brushProperty name="color" value="#AB008B"/>
    </inkml:brush>
  </inkml:definitions>
  <inkml:trace contextRef="#ctx0" brushRef="#br0">87 1 944,'0'0'15293,"6"40"-13815,1 8-1050,2 6 123,-2 1 0,-2 79 0,-3-52 99,0-36-132,-7 87 0,3-125-570,-1 1-1,0 0 1,0-1 0,0 1 0,-1-1-1,-1 0 1,1 0 0,-1-1 0,0 1-1,-10 9 1,-13 9-2717,0-11-3742,16-13-1274</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09.114"/>
    </inkml:context>
    <inkml:brush xml:id="br0">
      <inkml:brushProperty name="width" value="0.05" units="cm"/>
      <inkml:brushProperty name="height" value="0.05" units="cm"/>
      <inkml:brushProperty name="color" value="#AB008B"/>
    </inkml:brush>
  </inkml:definitions>
  <inkml:trace contextRef="#ctx0" brushRef="#br0">0 1 12710,'0'0'3932,"23"30"-2710,9 11-1030,42 42 0,-67-76-185,0-1 0,1 0 0,0-1 0,0 1 0,0-2 0,1 1-1,0-1 1,0-1 0,0 1 0,0-1 0,0-1 0,1 0 0,-1 0-1,1-1 1,-1 0 0,18-1 0,-5 1-1,331 2-359,-189-4-2053,-190-23-2326,-14-12 1589,-4-19-1232</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09.500"/>
    </inkml:context>
    <inkml:brush xml:id="br0">
      <inkml:brushProperty name="width" value="0.05" units="cm"/>
      <inkml:brushProperty name="height" value="0.05" units="cm"/>
      <inkml:brushProperty name="color" value="#AB008B"/>
    </inkml:brush>
  </inkml:definitions>
  <inkml:trace contextRef="#ctx0" brushRef="#br0">1 1 2785,'0'0'11638,"2"12"-10368,6 54 75,0 119 1,-7-110-248,16 128 0,58 118-1407,-7-38-5059,-64-264 4462,7 34-798,-1-19-2287</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09.918"/>
    </inkml:context>
    <inkml:brush xml:id="br0">
      <inkml:brushProperty name="width" value="0.05" units="cm"/>
      <inkml:brushProperty name="height" value="0.05" units="cm"/>
      <inkml:brushProperty name="color" value="#AB008B"/>
    </inkml:brush>
  </inkml:definitions>
  <inkml:trace contextRef="#ctx0" brushRef="#br0">0 0 12966,'0'0'1329,"9"34"-113,4 8-765,2 10 9,-1 0 0,6 59-1,-11-2 48,-7 168 0,-4-131-315,0-86-80,1-17 119,5 55 0,-3-86-151,1-1 0,0 1-1,1 0 1,0-1 0,1 0 0,0 1-1,1-2 1,0 1 0,9 13-1,-5-15 100,-4-15 83,-4-25 53,-2 22-409,2-17-41,0-1 1,2 0-1,11-47 0,-10 61 48,-1 0-1,2 0 1,0 0-1,1 0 1,0 1-1,1 0 1,0 0-1,1 1 1,12-15-1,-15 22 85,-1 0 0,1 0 0,-1 1 1,1 0-1,0 0 0,0 0 0,1 0 0,5-2 0,-9 4 11,1 1-1,-1-1 1,0 0-1,0 1 1,1-1-1,-1 1 1,0 0-1,1-1 1,-1 1-1,0 0 1,0 1 0,1-1-1,-1 0 1,0 1-1,1-1 1,-1 1-1,0 0 1,0-1-1,0 1 1,0 0-1,0 0 1,0 1-1,4 2 1,-1 2 38,1 0 0,-2 1 0,1 0 0,-1 0 0,0 0 0,0 1 0,3 10 0,20 67 282,-12-37-106,-9-28-172,1 0 0,1-1 1,0-1-1,2 1 1,14 21-1,-19-34-50,-1 0 1,1-1-1,0 0 0,0 0 1,1 0-1,-1 0 1,1-1-1,0 0 0,0 0 1,1-1-1,-1 1 0,1-1 1,0-1-1,0 1 1,-1-1-1,2-1 0,-1 1 1,13 0-1,10 1-190,1-2 0,-1-2 0,1 0 1,33-7-1,-55 6-219,1 0 1,-1-1-1,0 0 0,0-1 1,0 0-1,-1 0 0,13-9 1,-16 9-308,0-1 0,1 1 0,-2-1 0,1 0-1,0-1 1,-1 1 0,0-1 0,0 1 0,-1-1 0,0-1 0,5-10 0,7-34-4460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23.736"/>
    </inkml:context>
    <inkml:brush xml:id="br0">
      <inkml:brushProperty name="width" value="0.05" units="cm"/>
      <inkml:brushProperty name="height" value="0.05" units="cm"/>
      <inkml:brushProperty name="color" value="#66CC00"/>
    </inkml:brush>
  </inkml:definitions>
  <inkml:trace contextRef="#ctx0" brushRef="#br0">401 46 592,'0'0'6035,"1"-5"-5720,15-36 1867,-17 57-476,0 0 0,-1 0 0,0-1 1,-7 22-1,1-13-1026,-1 0 1,-12 25 0,-87 130-1808,93-157 1664,-98 135-432,-12 17-2088,124-172 1235,-2 2 301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10.417"/>
    </inkml:context>
    <inkml:brush xml:id="br0">
      <inkml:brushProperty name="width" value="0.05" units="cm"/>
      <inkml:brushProperty name="height" value="0.05" units="cm"/>
      <inkml:brushProperty name="color" value="#AB008B"/>
    </inkml:brush>
  </inkml:definitions>
  <inkml:trace contextRef="#ctx0" brushRef="#br0">232 610 560,'0'0'10693,"-20"33"-9060,-6 9-1002,-14 21 852,-32 70-1,60-113-1153,2 1 0,0 1 0,1-1 0,2 2 0,0-1 0,1 1 0,1 0 1,-2 33-1,7-55-324,0 0 0,0-1 1,1 1-1,-1-1 1,0 1-1,1-1 0,-1 1 1,0-1-1,1 1 1,-1-1-1,1 1 1,-1-1-1,1 1 0,-1-1 1,1 0-1,-1 1 1,1-1-1,-1 0 0,1 1 1,0-1-1,-1 0 1,1 0-1,-1 0 1,1 1-1,0-1 0,-1 0 1,1 0-1,0 0 1,-1 0-1,1 0 0,-1 0 1,1 0-1,0-1 1,-1 1-1,1 0 0,0 0 1,-1 0-1,1 0 1,-1-1-1,1 1 1,0-1-1,28-12 2,-23 7-27,-1 0 0,1-1 0,-1 0 0,-1 0-1,1 0 1,-1-1 0,-1 1 0,1-1 0,-1 0 0,2-11-1,2-10-169,4-50 1,-10 61 150,1-1 1,1 1 0,1-1-1,0 1 1,1 0 0,9-19 0,-13 36 48,-1 0 0,1 0 0,0-1 0,0 1 0,-1 0 0,1 0 0,0 0 0,0 0 0,0 0 1,1 0-1,-1 0 0,0 1 0,0-1 0,0 0 0,1 1 0,-1-1 0,0 0 0,1 1 0,-1 0 0,0-1 1,1 1-1,-1 0 0,1 0 0,-1 0 0,0-1 0,1 2 0,-1-1 0,1 0 0,-1 0 0,0 0 0,1 1 1,-1-1-1,1 0 0,-1 1 0,0 0 0,0-1 0,1 1 0,1 1 0,3 1 23,0 1 0,0 0 0,-1 0 0,1 1 0,-1 0 0,6 6 0,17 23 130,-8-10-58,0-1 1,45 39-1,-57-56-81,1 0 0,0 0-1,0-1 1,1 0 0,-1 0 0,1-1 0,0 0 0,0-1 0,0 0 0,1-1 0,-1 0 0,17 1 0,3-2 103,1-1 1,-1-2 0,55-8-1,-71 7-79,0-1 0,0 0-1,0-1 1,0 0 0,-1-1-1,0-1 1,0 0 0,-1-1-1,0 0 1,13-11 0,-21 14-37,1 1 0,-1-1 0,0-1 0,0 1 1,0-1-1,-1 0 0,1 1 0,-1-2 0,-1 1 0,1 0 1,-1 0-1,0-1 0,1-9 0,0-6-104,-2-1 0,-1-37 0,0 26-46,-3-21-234,-18-101 1,11 96 102,-3-69-1,11-137 1723,4 756 869,-1-239-3114,0-3-4556,-2-240-643</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10.777"/>
    </inkml:context>
    <inkml:brush xml:id="br0">
      <inkml:brushProperty name="width" value="0.05" units="cm"/>
      <inkml:brushProperty name="height" value="0.05" units="cm"/>
      <inkml:brushProperty name="color" value="#AB008B"/>
    </inkml:brush>
  </inkml:definitions>
  <inkml:trace contextRef="#ctx0" brushRef="#br0">0 202 12902,'0'0'4450,"215"-40"-4450,-87 6 0,41-19-2305,28-22-12630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11.554"/>
    </inkml:context>
    <inkml:brush xml:id="br0">
      <inkml:brushProperty name="width" value="0.05" units="cm"/>
      <inkml:brushProperty name="height" value="0.05" units="cm"/>
      <inkml:brushProperty name="color" value="#AB008B"/>
    </inkml:brush>
  </inkml:definitions>
  <inkml:trace contextRef="#ctx0" brushRef="#br0">1 387 400,'0'0'16162,"7"10"-15772,26 33-102,-32-41-150,1 0 0,-1 0 0,1-1-1,0 1 1,0 0 0,0-1 0,0 1 0,0-1 0,0 0 0,0 1 0,0-1 0,0 0-1,1-1 1,-1 1 0,4 1 0,-5-2-35,1 0-1,0 0 1,-1-1 0,1 1-1,-1 0 1,1 0 0,-1-1-1,1 1 1,0-1-1,-1 1 1,0-1 0,1 0-1,-1 0 1,1 0 0,-1 1-1,0-1 1,2-2-1,2-2 32,-1-1 0,0 1-1,0-1 1,0 0-1,0 0 1,-1 0 0,4-12-1,7-26-112,-1 0-1,10-69 1,-16 66-33,3 1 1,19-54-1,-36 188-36,0-63 68,1 0 0,2 0-1,0 0 1,2 1 0,1-1 0,3 47 0,-1-69-19,0 0 0,0 0 1,0-1-1,0 1 1,1 0-1,-1-1 0,1 1 1,0-1-1,0 0 1,0 0-1,0 0 0,0 1 1,0-2-1,1 1 1,-1 0-1,0 0 0,1-1 1,0 0-1,-1 1 1,1-1-1,0 0 0,-1 0 1,1 0-1,0-1 1,4 1-1,8 2-3,0 0-1,1-2 1,22 0-1,-22-3 21,0 0 0,0-2-1,0 0 1,0-1 0,0-1-1,-1 0 1,0-1 0,24-15-1,-1 2 6,52-28-9,71-32-183,-154 77 129,0 1-1,1 0 1,-1 1-1,0-1 1,1 1 0,14 1-1,-21 0 42,0 0 0,0 1-1,-1-1 1,1 0 0,0 1-1,-1-1 1,1 1 0,0-1-1,-1 1 1,1-1 0,0 1-1,-1-1 1,1 1 0,-1 0-1,1-1 1,-1 1 0,0 0-1,1-1 1,-1 1 0,0 0-1,1 0 1,-1-1 0,0 1-1,0 0 1,0 0 0,1 0-1,-1 0 1,4 29 35,-4-24-27,2 7 21,2 59 109,-4-68-138,0-1 0,-1 1 1,1-1-1,-1 0 0,1 1 1,-1-1-1,0 1 0,-1-1 0,1 0 1,-1 0-1,1 0 0,-1 0 1,0 0-1,0 0 0,0 0 1,0-1-1,-3 4 0,-5 0-36,1 1-1,-1-2 1,0 1 0,-1-1-1,1-1 1,-1 0-1,0-1 1,0 0 0,-18 3-1,-7-2-763,-61 0-1,86-4 423,-1 0 0,1 0 0,0-1 0,0 0 0,0-1 0,0 0 0,0-1 0,0 0 0,1-1 0,0 0 0,-18-10 0,-48-46-4863</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11.927"/>
    </inkml:context>
    <inkml:brush xml:id="br0">
      <inkml:brushProperty name="width" value="0.05" units="cm"/>
      <inkml:brushProperty name="height" value="0.05" units="cm"/>
      <inkml:brushProperty name="color" value="#AB008B"/>
    </inkml:brush>
  </inkml:definitions>
  <inkml:trace contextRef="#ctx0" brushRef="#br0">0 1 15495,'0'0'3810,"184"19"-3138,-143 21-672,-3 0-1729,-17-8-5026</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13.561"/>
    </inkml:context>
    <inkml:brush xml:id="br0">
      <inkml:brushProperty name="width" value="0.05" units="cm"/>
      <inkml:brushProperty name="height" value="0.05" units="cm"/>
      <inkml:brushProperty name="color" value="#AB008B"/>
    </inkml:brush>
  </inkml:definitions>
  <inkml:trace contextRef="#ctx0" brushRef="#br0">41 80 368,'0'0'16525,"-1"-16"-15927,-4-48-27,-10 136 725,1 84-111,8 187-1,8-292-1319,3 0-1,15 69 0,18 21-4584,-32-126 142</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14.417"/>
    </inkml:context>
    <inkml:brush xml:id="br0">
      <inkml:brushProperty name="width" value="0.05" units="cm"/>
      <inkml:brushProperty name="height" value="0.05" units="cm"/>
      <inkml:brushProperty name="color" value="#AB008B"/>
    </inkml:brush>
  </inkml:definitions>
  <inkml:trace contextRef="#ctx0" brushRef="#br0">1 672 12390,'0'0'480,"31"9"459,-28-7-910,18 4 63,0 0 1,0 0-1,0-2 0,1-1 0,0-1 1,-1 0-1,1-2 0,0 0 1,0-2-1,-1 0 0,24-6 1,74-25-131,-3-5 1,0-5-1,119-64 1,-209 94-263,-1-2 0,-1 0 0,0-1 0,22-21 0,-39 30 171,0 0 1,0 0-1,-1 0 0,0-1 1,0 0-1,-1 0 0,0-1 1,0 1-1,-1-1 0,0 0 1,-1-1-1,0 1 0,0 0 1,-1-1-1,1-11 0,-2 14-8,1-14 491,0 0 0,-2 1 1,0-1-1,-1 0 1,-4-22-1,4 39-205,0 0-1,0 0 0,0 0 0,-1 0 1,1 0-1,-1 0 0,0 0 0,0 0 1,0 1-1,-1-1 0,1 1 1,-1 0-1,0 0 0,0 0 0,0 0 1,0 0-1,-1 1 0,1-1 0,-1 1 1,1 0-1,-1 0 0,0 0 0,0 0 1,0 1-1,0 0 0,0-1 1,0 2-1,0-1 0,0 0 0,-1 1 1,-4 0-1,-6-1-71,-1 1 0,1 1 0,0 0 0,-1 1 0,1 1 0,0 0 0,0 1 0,1 1 0,-1 0 0,1 1 0,0 0 0,0 2 0,-20 13 0,11-7-41,10-6 55,-1-1 0,1 2-1,1 0 1,0 0 0,0 1 0,1 1 0,0-1 0,-16 23-1,24-24-72,0 1-1,0 0 0,1 0 1,0 0-1,1 0 0,0 0 1,1 1-1,0-1 0,3 17 1,-2 9-15,-5 83 146,-6 0 0,-31 151 1,32-207-65,3 1 0,3 73 1,3-136-11,2-2-46,0 0 1,-1 0 0,1 0 0,-1 0-1,0 0 1,1 0 0,-1-1 0,0 1-1,0 0 1,0-1 0,0 1 0,0-1 0,0 1-1,0-1 1,0 1 0,-1-1 0,1 0-1,-1 0 1,1 1 0,-1-1 0,1 0-1,-1 1 1,0-4 0,2-4 3,10-31-23,27-83-397,-34 111 298,0 0 0,1 0 0,0 1 0,0 0 0,2 0 0,-1 0 0,13-12 0,-19 22 80,0 0 0,0-1-1,0 1 1,0 0 0,0 0 0,0 0 0,0 0-1,1 0 1,-1 0 0,1 0 0,-1 0 0,0 0-1,1 1 1,-1-1 0,1 1 0,-1-1 0,1 1-1,0 0 1,-1-1 0,1 1 0,-1 0-1,1 0 1,0 0 0,-1 0 0,1 0 0,-1 1-1,1-1 1,0 0 0,-1 1 0,1-1 0,-1 1-1,1-1 1,-1 1 0,1 0 0,-1 0 0,0 0-1,1 0 1,0 1 0,3 4 10,0 0 0,0 0 0,-1 1 0,0 0 0,0 0 0,4 10 1,-1-3 13,-3-4 9,1 0 0,0 0 0,1-1 0,0 0-1,0 0 1,1-1 0,0 1 0,1-2 0,0 1 0,0-1 0,1 0 0,-1-1 0,1 0 0,1 0-1,-1-1 1,1 0 0,0-1 0,0 0 0,1 0 0,-1-1 0,1 0 0,-1-1 0,1-1 0,19 1 0,-4-1-4,-1-1 1,1-1-1,-1-1 1,0-2 0,1 0-1,47-16 1,-61 15-15,-1 1 0,1-2 0,-1 1 0,-1-1 0,1-1 0,-1 0 0,0-1-1,0 1 1,-1-2 0,0 0 0,-1 0 0,0 0 0,0-1 0,-1 0 0,0 0 0,8-19 0,-9 10-10,0-2 0,-2 1 0,0-1-1,-1 1 1,-1-1 0,-1 0 0,-1 0 0,-3-31 0,3 50 11,0 1 1,0-1 0,0 1 0,-1-1 0,1 1 0,0-1 0,-1 1 0,1 0 0,0-1-1,-1 1 1,0-1 0,1 1 0,-1 0 0,0 0 0,0-1 0,-2-1 0,3 3 2,-1-1 0,0 1 0,1-1 0,-1 1 1,0 0-1,0-1 0,0 1 0,1 0 0,-1 0 0,0 0 1,0 0-1,0 0 0,1 0 0,-1 0 0,0 0 0,0 0 1,0 0-1,1 0 0,-1 0 0,0 0 0,0 1 0,-1-1 0,-1 2 12,1-1-1,-1 1 1,0 0-1,1 0 0,-1 0 1,1 0-1,-1 0 0,1 0 1,0 1-1,0-1 0,0 1 1,0 0-1,1-1 1,-3 7-1,-5 13 103,2 2 0,1-1 0,1 1 0,-5 46-1,5 100 209,5-168-333,0 9 2,0 0 0,1 0 0,0 0 1,1 0-1,0 0 0,0 0 1,2 0-1,6 15 0,-7-19-13,1-1 1,0-1-1,0 1 0,0 0 0,1-1 0,0 0 1,0 0-1,0 0 0,0-1 0,1 0 0,0 0 1,0 0-1,0-1 0,11 5 0,3-2-173,0 0-1,0-1 1,1-2 0,-1 0-1,1-1 1,0-1-1,34-2 1,-25 0-376,-1-1 0,0-2 0,1 0 0,-2-2 0,1-2 0,-1 0 0,47-21 1,79-46-5523</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14.793"/>
    </inkml:context>
    <inkml:brush xml:id="br0">
      <inkml:brushProperty name="width" value="0.05" units="cm"/>
      <inkml:brushProperty name="height" value="0.05" units="cm"/>
      <inkml:brushProperty name="color" value="#AB008B"/>
    </inkml:brush>
  </inkml:definitions>
  <inkml:trace contextRef="#ctx0" brushRef="#br0">1 3 240,'0'0'15271,"4"-1"-14401,-3 1-838,0-1 1,-1 1 0,1 0-1,-1 0 1,1 0 0,0 0-1,-1 0 1,1 0-1,0 0 1,-1 0 0,1 0-1,-1 0 1,1 0 0,0 0-1,-1 1 1,1-1-1,-1 0 1,1 0 0,0 1-1,-1-1 1,1 0-1,-1 1 1,1-1 0,-1 0-1,1 1 1,-1-1 0,0 1-1,1-1 1,-1 1-1,1-1 1,-1 1 0,0-1-1,1 2 1,7 31 978,-7 60 569,-2-62-1145,1 23 111,7 272 1146,-2-257-1967,3 0 1,30 114-1,-36-176-138,9 25 85,-11-30 76,0-1 1,1 0-1,0 0 0,-1 0 1,1-1-1,0 1 0,-1 0 1,1 0-1,0 0 0,0 0 0,0-1 1,0 1-1,-1 0 0,1-1 1,0 1-1,0-1 0,1 1 0,-1-1 1,0 1-1,0-1 0,0 0 1,0 1-1,2-1 0,1-9-6956</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16.300"/>
    </inkml:context>
    <inkml:brush xml:id="br0">
      <inkml:brushProperty name="width" value="0.05" units="cm"/>
      <inkml:brushProperty name="height" value="0.05" units="cm"/>
      <inkml:brushProperty name="color" value="#AB008B"/>
    </inkml:brush>
  </inkml:definitions>
  <inkml:trace contextRef="#ctx0" brushRef="#br0">52 1 240,'0'0'14524,"0"39"-13051,4 249 69,21 21-221,1 31-3122,-26-338 1643,0 0 1,0-1 0,0 1 0,0-1-1,0 1 1,-1-1 0,1 1-1,-1-1 1,1 1 0,-1-1 0,1 1-1,-1-1 1,0 1 0,0-1 0,0 0-1,0 0 1,0 1 0,0-1 0,0 0-1,0 0 1,0 0 0,-3 2-1,0-1-621,-1 0-1,0 0 1,1 0 0,-1-1-1,0 0 1,-8 2-1,-36 3-6725</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16.690"/>
    </inkml:context>
    <inkml:brush xml:id="br0">
      <inkml:brushProperty name="width" value="0.05" units="cm"/>
      <inkml:brushProperty name="height" value="0.05" units="cm"/>
      <inkml:brushProperty name="color" value="#AB008B"/>
    </inkml:brush>
  </inkml:definitions>
  <inkml:trace contextRef="#ctx0" brushRef="#br0">1 162 400,'0'0'16280,"249"0"-15704,-146-22-480,8-6 32,-11-6-64,-20 9-64,-21 7-768,-21-1-2978,-14 3-2977</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17.065"/>
    </inkml:context>
    <inkml:brush xml:id="br0">
      <inkml:brushProperty name="width" value="0.05" units="cm"/>
      <inkml:brushProperty name="height" value="0.05" units="cm"/>
      <inkml:brushProperty name="color" value="#AB008B"/>
    </inkml:brush>
  </inkml:definitions>
  <inkml:trace contextRef="#ctx0" brushRef="#br0">0 197 2081,'0'0'14471,"277"-16"-14183,-149-15-288,-4-3-256,-16 0-161,-19-7-1824,-16 1-5634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24.127"/>
    </inkml:context>
    <inkml:brush xml:id="br0">
      <inkml:brushProperty name="width" value="0.05" units="cm"/>
      <inkml:brushProperty name="height" value="0.05" units="cm"/>
      <inkml:brushProperty name="color" value="#66CC00"/>
    </inkml:brush>
  </inkml:definitions>
  <inkml:trace contextRef="#ctx0" brushRef="#br0">1 0 3009,'0'0'7524,"149"177"-4483,-101-130-960,4-3-928,7 2-385,0 4-672,3-3-96,-3 2-448,-4-2-1089,-7-13-2369,-3-6-5794</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17.424"/>
    </inkml:context>
    <inkml:brush xml:id="br0">
      <inkml:brushProperty name="width" value="0.05" units="cm"/>
      <inkml:brushProperty name="height" value="0.05" units="cm"/>
      <inkml:brushProperty name="color" value="#AB008B"/>
    </inkml:brush>
  </inkml:definitions>
  <inkml:trace contextRef="#ctx0" brushRef="#br0">80 94 12902,'0'0'982,"-13"23"-635,-41 66 672,41-67 950,16-25-982,13-17-478,1 2 1,22-19-1,21-22-4,-46 43-496,34-34-5,-45 48-30,0-1 0,1 1 0,-1-1 0,1 1 0,0 0 0,-1 0-1,1 1 1,0-1 0,0 1 0,0 0 0,0 0 0,1 0 0,6 0-1,-5 1-13,0 0-1,0 0 0,0 1 1,0 0-1,0 0 0,0 0 1,-1 1-1,1 0 0,-1 0 0,1 1 1,8 4-1,-6-1 17,-2 0-1,1 0 1,0 0 0,-1 1-1,0 0 1,-1 0 0,8 12-1,-2 1 11,-1 0-1,0 1 0,-2 0 0,0 0 0,-1 1 0,-1 0 1,-2 0-1,4 39 0,-3 18 24,-5 86-1,-1-160-9,0 25 9,-2 0-1,-2 0 1,0 0 0,-11 29-1,-45 108 180,38-110-17,19-47 75,0 1-1,1-1 1,-1 1 0,2-1 0,0 1 0,0 0-1,0 15 1,29-28 267,-17-2-500,0 0-1,0-1 0,-1 0 0,0 0 0,0-1 1,0 0-1,0-1 0,-1 0 0,0 0 0,-1-1 1,0 1-1,0-2 0,-1 1 0,0-1 0,0 0 0,5-12 1,-1 2-27,-2 0 1,0-1-1,-1 0 1,-1 0-1,-1-1 1,0 0 0,1-29-1,-5-138 543,-1 186-471,0-1-1,0 1 0,0-1 1,-1 1-1,1-1 0,-1 0 0,0 1 1,0 0-1,0-1 0,0 1 1,0 0-1,-1-1 0,1 1 0,-1 0 1,1 0-1,-1 0 0,0 0 1,0 0-1,0 1 0,0-1 0,0 1 1,0-1-1,0 1 0,0-1 1,-1 1-1,1 0 0,0 0 1,-1 0-1,1 1 0,-5-2 0,-7 0-498,0 0 0,0 1 0,0 1 0,-23 1 0,5 1-2460,-13-2-5976</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18.012"/>
    </inkml:context>
    <inkml:brush xml:id="br0">
      <inkml:brushProperty name="width" value="0.05" units="cm"/>
      <inkml:brushProperty name="height" value="0.05" units="cm"/>
      <inkml:brushProperty name="color" value="#AB008B"/>
    </inkml:brush>
  </inkml:definitions>
  <inkml:trace contextRef="#ctx0" brushRef="#br0">1 153 6467,'0'0'14033,"4"35"-13265,0-3-647,-2-8-70,0 0 0,2 0 0,1 0 0,1-1 0,1 0 0,1 0 0,17 34 0,96 148 820,-96-169-722,1-2 0,2 0 0,46 41 0,-70-70-97,-3-4-27,0 0 0,-1-1 0,1 1-1,0 0 1,0-1 0,-1 1 0,1 0 0,0-1 0,0 1 0,0-1 0,0 1-1,0-1 1,0 0 0,0 1 0,0-1 0,2 0 0,-2 0 626,-1-5-150,-4-134 32,2-95-614,4 203-85,1 1 0,2 0 0,0 0 0,2 1 0,17-44 0,-13 44-72,2 0 0,1 0 0,28-39 0,-38 61 83,0 1 0,1 0 0,0 0 0,0 0 1,1 1-1,0 0 0,0 0 0,0 0 0,0 1 0,1 0 0,-1 0 0,1 1 1,0 0-1,0 0 0,0 0 0,1 1 0,-1 0 0,1 0 0,-1 1 0,10 0 1,-15 0-33,0 2 1,0-1 0,0 0 0,0 0 0,0 1 0,1-1 0,-1 1-1,0 0 1,0 0 0,0 0 0,0 0 0,-1 0 0,1 0 0,0 0-1,0 0 1,0 1 0,-1-1 0,1 1 0,2 2 0,18 39-5469,-22-42 5514,11 35-6417</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19.591"/>
    </inkml:context>
    <inkml:brush xml:id="br0">
      <inkml:brushProperty name="width" value="0.05" units="cm"/>
      <inkml:brushProperty name="height" value="0.05" units="cm"/>
      <inkml:brushProperty name="color" value="#AB008B"/>
    </inkml:brush>
  </inkml:definitions>
  <inkml:trace contextRef="#ctx0" brushRef="#br0">457 771 144,'0'0'16333,"-30"12"-15042,7-4-1119,8-3-103,0 0 0,1 1 1,-1 1-1,1 0 0,0 1 1,1 0-1,0 1 0,0 1 0,1 0 1,0 0-1,1 2 0,-14 16 1,10-8 108,-36 47 899,-80 139-1,128-200-1047,0 0 0,0 1-1,1-1 1,-1 0-1,2 1 1,-1-1 0,1 1-1,0 0 1,0 0 0,1 7-1,29-12-433,-25-2 381,1-1 1,-1 0 0,0 0-1,0 0 1,0 0 0,1-1 0,-1 1-1,-1-1 1,1 0 0,0 0-1,0-1 1,-1 1 0,1-1 0,2-3-1,1-1-34,0 0 0,-1 0 0,0-1 0,0 0 1,8-17-1,-1-2-131,-1-1 0,-2-1 1,7-30-1,-14 37 127,-1 7 94,3 24 164,-4-1-188,2 0 1,-1 0-1,1 0 1,1 0-1,-1-1 1,1 0-1,0 0 1,1 0-1,0 0 1,0 0 0,0-1-1,1 0 1,0 0-1,0-1 1,0 0-1,1 0 1,0 0-1,0-1 1,8 5-1,2-2-12,0-1 0,1-1 0,-1 0 0,1-1 0,0-1 0,0-1 0,34 1 0,-12-2-42,-1 1 40,0-2 1,0-2-1,56-8 0,-84 8-8,-1 0-1,0-1 0,-1 0 0,1-1 0,-1 0 0,1 0 0,-1-1 0,0 0 0,-1 0 0,1-1 0,-1-1 1,0 1-1,-1-1 0,1 0 0,-1-1 0,-1 0 0,1 0 0,6-12 0,-1-4-279,-2-1 0,0 0-1,-1 0 1,-2-1 0,9-52-1,3-138-1856,-18 193 1864,32-447-1789,-32 318 5864,-1 151-3755,-1 0 0,0 0 0,0 1-1,0-1 1,0 0 0,0 0-1,-1 1 1,1-1 0,0 1-1,0-1 1,0 1 0,0 0-1,-1-1 1,1 1 0,0 0 0,0 0-1,-1 0 1,1 0 0,0 0-1,0 0 1,-1 0 0,-1 1-1,-35 1-4,30-1-4,1 1 1,-1 0 0,0 0-1,1 1 1,0 0 0,-1 0-1,1 1 1,0 0 0,1 0-1,-1 1 1,1 0 0,0 0 0,0 0-1,0 1 1,1 0 0,0 0-1,-6 9 1,4-4 89,0 0 0,1 0 0,0 0-1,1 1 1,1-1 0,-1 1 0,2 0 0,0 1 0,0-1-1,-1 20 1,0 50 175,4 0 0,4 0 0,16 98-1,-13-141-284,1-1-1,2 0 0,2 0 0,2-2 1,1 1-1,1-2 0,3 0 1,42 62-1,-48-81 3,0-1 0,0 0 0,2-1 0,15 13 0,-23-22-40,-1 0 0,1-1 0,0 0 0,0 0 0,0 0 0,0-1 0,1 0 0,0-1 1,-1 1-1,1-1 0,0-1 0,15 2 0,-21-4 6,-1 1 0,0-1 0,0 1-1,0-1 1,1 0 0,-1 1 0,0-1 0,0 0 0,0 0 0,0 0 0,0 0-1,-1 0 1,1 0 0,0 0 0,0 0 0,-1 0 0,1 0 0,0 0 0,-1 0-1,1-1 1,-1 1 0,1-2 0,10-36-262,-9 33 213,74-357-2361,-74 355 2381,8-29-143,-6 28 219,-2 16 176,-11 140 739,4-93-491,3 103 0,2-153-438,0-1 1,1 1-1,-1-1 1,1 1-1,0-1 1,0 0 0,0 1-1,0-1 1,1 0-1,0 0 1,-1 0-1,1 0 1,0 0-1,0 0 1,1 0 0,-1-1-1,0 1 1,1-1-1,0 0 1,-1 0-1,1 1 1,0-2 0,0 1-1,0 0 1,1-1-1,-1 1 1,6 1-1,6 0 9,0 0-1,0-1 1,0-1-1,0 0 0,18-2 1,-10 0 48,-18 2-61,-1-1-1,1 0 0,-1-1 0,1 1 1,0-1-1,-1 0 0,1 0 0,-1-1 1,0 1-1,1-1 0,-1 0 0,0 0 1,0 0-1,0-1 0,-1 1 0,1-1 1,0 0-1,-1 0 0,0-1 0,5-4 1,-4 0-27,1 1 1,-2-1 0,1 0 0,-1 1 0,0-2-1,-1 1 1,0 0 0,0 0 0,0-1-1,-1-11 1,6-154-1778,-14 391 3766,7-212-1935,0-1 0,0 0 0,1 0 0,-1 0-1,1 0 1,0 0 0,0 0 0,1 0 0,-1 0 0,1 0-1,0 0 1,0-1 0,0 1 0,0-1 0,0 1-1,1-1 1,0 0 0,0 0 0,0 0 0,0 0 0,0-1-1,0 1 1,1-1 0,-1 0 0,1 0 0,-1 0-1,1 0 1,0-1 0,0 1 0,0-1 0,0 0 0,4 0-1,15 3 43,-1-2 1,1 0-1,0-1 0,38-5 0,-32 3 59,-19 0-131,0 0-1,1 0 1,-1-1-1,0 0 1,1-1-1,-1 0 0,-1 0 1,1-1-1,0 0 1,-1-1-1,0 0 1,14-11-1,-17 10-19,1 0-1,-1-1 1,0 1 0,0-1-1,-1-1 1,0 1 0,0-1-1,-1 0 1,0 0 0,0-1-1,-1 1 1,0-1 0,0 1-1,2-18 1,1-31-637,-1-105 0,-5 127 339,0 33 318,0 1 1,0 0-1,0 0 0,0 0 1,0-1-1,0 1 0,0 0 1,0 0-1,0 0 1,-1-1-1,1 1 0,-1 0 1,1 0-1,-1 0 0,1 0 1,-1 0-1,1 0 0,-1 0 1,0 0-1,0 0 0,1 0 1,-1 0-1,0 0 0,0 1 1,0-1-1,0 0 1,0 1-1,0-1 0,0 0 1,0 1-1,0 0 0,-1-1 1,1 1-1,0-1 0,0 1 1,0 0-1,-1 0 0,1 0 1,0 0-1,0 0 1,0 0-1,-1 0 0,1 0 1,0 0-1,-2 1 0,-2 0 7,0 1 0,0-1 0,0 1 0,0 0 0,0 1 0,1-1 0,-1 1 0,1 0 0,0 0 0,-4 4 0,-12 12 32,1 1-1,1 1 1,0 0 0,2 2 0,-17 30 0,24-37 53,2 0 0,0 0 0,1 1 0,1-1 0,0 1-1,1 0 1,1 1 0,0-1 0,1 25 0,2-39-71,0 0-1,0-1 1,1 1-1,-1-1 1,1 1-1,0-1 1,-1 1-1,1-1 1,0 0-1,1 1 1,-1-1-1,0 0 1,1 0-1,-1 0 1,1 0-1,0 0 1,-1 0-1,1 0 1,0-1-1,0 1 1,0-1-1,1 1 1,-1-1-1,0 0 1,0 0-1,1 0 1,-1 0 0,1 0-1,-1 0 1,1-1-1,-1 1 1,3-1-1,13 3 28,-1-1 1,0-1-1,32-2 0,-21 0 39,-1 0-85,0 0 0,-1-1 0,0-2 0,0-1 0,0-1 0,0-1 0,-1-1 0,0-2 0,0 0 0,-1-1 0,37-25 0,-10 2-170,-8 5-254,47-23 0,-77 45 364,0 1 0,0 1 0,0 0 0,1 1 0,0 0 0,0 1 0,0 1 0,22-1 0,-35 3 60,0 0 1,0 0 0,0 0 0,0 0 0,1 0 0,-1 1 0,0-1 0,0 0-1,0 1 1,0-1 0,0 1 0,0-1 0,0 1 0,0-1 0,-1 1 0,1 0-1,0 0 1,0-1 0,0 1 0,-1 0 0,1 0 0,0 0 0,-1 0 0,1 0-1,-1 0 1,1 0 0,-1 0 0,1 1 0,0 3 7,0-1 0,0 1 0,0-1 1,-1 1-1,0-1 0,0 1 0,-1 7 0,0 1 23,-1-1 1,-1 1-1,0-1 0,-1 0 0,-5 13 0,1-10 61,-1 0 0,0 0 0,-1-1 0,0 0 1,-1-1-1,-1 0 0,0-1 0,0-1 0,-1 1 0,-1-2 0,0 0 0,-1-1 1,1 0-1,-18 7 0,9-7-306,0 0 0,0-1 0,-39 6 1,25-8-2257,-70 2 0,-4-7-8826</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21.261"/>
    </inkml:context>
    <inkml:brush xml:id="br0">
      <inkml:brushProperty name="width" value="0.05" units="cm"/>
      <inkml:brushProperty name="height" value="0.05" units="cm"/>
      <inkml:brushProperty name="color" value="#AB008B"/>
    </inkml:brush>
  </inkml:definitions>
  <inkml:trace contextRef="#ctx0" brushRef="#br0">0 169 112,'0'0'7059,"0"-4"-5735,0-160 9795,1 174-11023,0 1 0,1-1-1,0 1 1,6 17 0,3 11 114,4 45 747,7 150 0,-20 90 170,-3-167-871,1-157-128,1-1-125,0 0 1,1 0-1,-1 0 0,1 0 0,-1 0 1,0 0-1,0-1 0,0 1 0,0 0 1,0-1-1,0 1 0,0-1 0,0 1 1,-1-1-1,2-2 0,3-4-23,14-22-242,1 1-1,1 2 1,2 0-1,51-46 1,-64 64 165,1-1 0,1 2 0,0-1 1,0 2-1,0 0 0,1 0 0,0 1 1,0 1-1,1 0 0,0 0 0,0 2 1,0 0-1,0 0 0,28 0 0,-39 3 88,0 1-1,1-1 0,-1 1 1,0 0-1,0 0 0,1 0 1,-1 0-1,0 1 1,0 0-1,0-1 0,0 1 1,-1 0-1,1 0 0,0 0 1,2 4-1,2 1 3,-2 0 1,1 0-1,-1 1 0,0 0 1,6 12-1,-2 2 15,0 1 1,-2 0 0,8 36-1,-6 20 2,-9-76-8,1 1 0,-1-1 0,0 0 0,0 1 0,-1-1 0,1 0 0,-1 0 0,0 1 1,0-1-1,0 0 0,0 0 0,0 0 0,-1 0 0,1 0 0,-1 0 0,0 0 0,0-1 0,0 1 0,0 0 0,-4 3 1,-2-2 14,0-1 1,0 1 0,0-1 0,-1-1 0,1 0 0,-1 0 0,1-1 0,-12 1 0,-78-1 211,55-2-145,24 1-26,0-1-1,0-1 0,0-1 1,-20-5-1,31 6-40,0-1 1,0 0-1,0 0 1,1 0-1,-1-1 1,1 0-1,0-1 1,0 1-1,0-2 1,1 1-1,-10-10 1,14 13-70,1 1 1,-1-1-1,1 1 1,0-1 0,-1 1-1,1-1 1,0 0-1,0 0 1,0 0 0,0 1-1,0-1 1,0 0-1,1 0 1,-1 0 0,1-1-1,-1 1 1,1 0-1,0 0 1,0 0 0,0 0-1,0 0 1,0 0-1,0 0 1,1 0 0,-1-1-1,1 1 1,-1 0-1,1 0 1,0 0 0,0 1-1,0-1 1,0 0-1,0 0 1,0 0 0,0 1-1,1-1 1,-1 0-1,3-1 1,4-3-1302,1-1 0,0 1 1,0 1-1,1 0 0,20-8 1,-25 11 545,52-20-6796</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21.633"/>
    </inkml:context>
    <inkml:brush xml:id="br0">
      <inkml:brushProperty name="width" value="0.05" units="cm"/>
      <inkml:brushProperty name="height" value="0.05" units="cm"/>
      <inkml:brushProperty name="color" value="#AB008B"/>
    </inkml:brush>
  </inkml:definitions>
  <inkml:trace contextRef="#ctx0" brushRef="#br0">1 346 1153,'0'0'11818,"36"-1"-9550,116-8-657,-143 8-1481,-1-1 0,1 1 0,0-1 0,-1-1 0,1 1 0,-1-1 0,0-1 0,0 0 0,0 0 0,0 0 0,-1-1-1,0 0 1,0-1 0,0 0 0,0 0 0,-1 0 0,0-1 0,-1 0 0,6-8 0,-7 9-103,0-1 1,-1 1-1,1-1 1,-2 0-1,1 0 1,-1-1-1,0 1 0,0 0 1,-1-1-1,0 1 1,-1-1-1,1 1 1,-1-1-1,-1 1 0,0-1 1,0 1-1,0-1 1,-5-12-1,5 15-33,-1-1 0,0 1 0,0 0 0,0 1 0,-1-1 0,0 0 0,0 1 0,0-1 0,0 1-1,-1 0 1,0 0 0,1 0 0,-1 1 0,-1-1 0,1 1 0,-1 0 0,1 0 0,-1 1 0,0-1 0,0 1 0,0 0 0,0 0 0,0 1 0,0 0 0,-1 0-1,-5-1 1,9 2 24,0 0 0,0 0 0,0 0 0,-1 0 0,1 0 0,0 0 0,0 1 0,0-1 0,0 1 0,0 0 0,0-1 0,0 1 0,1 0 0,-1 0 0,0 0 0,0 0 0,1 1 0,-1-1 0,0 0 0,1 1 0,-1-1 0,1 1 0,-2 2 0,0 2 18,-1 0-1,1 1 1,1 0-1,-1 0 1,-2 10-1,5-16-34,-15 63 82,2 1 1,4 1-1,2-1 0,3 106 0,4-169-87,0 1 0,0 0 0,0 0 0,1 0 0,0 0 0,-1 0 0,1 0 0,0 0 0,0-1 0,1 1 0,-1 0 0,0-1-1,1 1 1,0-1 0,0 0 0,-1 1 0,1-1 0,1 0 0,1 2 0,0-1-7,1-1 1,-1 1-1,0-1 0,1 0 1,0 0-1,-1-1 0,1 1 1,0-1-1,0 0 0,8 1 1,5-2-60,-1 0 0,1-1 0,0 0-1,-1-2 1,33-8 0,-22 1-471,0-2-1,-1-1 1,-1-2-1,0 0 0,-1-1 1,0-2-1,-1-1 1,-2 0-1,23-25 0,30-39-5071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21.992"/>
    </inkml:context>
    <inkml:brush xml:id="br0">
      <inkml:brushProperty name="width" value="0.05" units="cm"/>
      <inkml:brushProperty name="height" value="0.05" units="cm"/>
      <inkml:brushProperty name="color" value="#AB008B"/>
    </inkml:brush>
  </inkml:definitions>
  <inkml:trace contextRef="#ctx0" brushRef="#br0">4 1 14759,'0'0'3425,"-4"208"-1664,11-127-1025,11 0-736,2 6 0,-2-3-64,-1-9-32,0-7-288,1-15-416,-1-10-321,0-8-511,-3-4-481,-4-3-865,-10-3-767,0-7-1026</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22.431"/>
    </inkml:context>
    <inkml:brush xml:id="br0">
      <inkml:brushProperty name="width" value="0.05" units="cm"/>
      <inkml:brushProperty name="height" value="0.05" units="cm"/>
      <inkml:brushProperty name="color" value="#AB008B"/>
    </inkml:brush>
  </inkml:definitions>
  <inkml:trace contextRef="#ctx0" brushRef="#br0">1 86 6499,'0'0'3666,"32"-8"-2786,104-23 246,-123 29-876,0 0 0,0 0 1,0 1-1,24 2 0,-33-1-118,1 1-1,0-1 1,-1 2 0,1-1-1,-1 0 1,1 1-1,-1 0 1,0 0 0,0 0-1,7 5 1,-5-1 54,1 1 1,-1 1 0,0-1-1,-1 1 1,0 0-1,0 1 1,-1-1 0,0 1-1,0 0 1,3 12 0,-1-6-121,4 12 199,2 5 68,1-1-1,26 44 0,-34-67-266,0-1-1,0 1 1,0-1 0,1-1-1,0 1 1,1-1-1,-1 0 1,1 0 0,1-1-1,-1 0 1,0 0 0,1-1-1,0 0 1,14 5-1,-21-8-29,-1-1 0,1 0-1,0 1 1,0-1 0,0 1-1,0-1 1,0 0 0,0 0-1,0 0 1,0 1 0,0-1-1,0 0 1,0 0 0,-1 0-1,1 0 1,0-1 0,0 1-1,0 0 1,0 0 0,0-1-1,0 1 1,0 0 0,0-1-1,0 1 1,-1-1 0,1 1-1,0-1 1,0 1 0,-1-1-1,1 0 1,0 1 0,0-2-1,2-31 691,-3 16-1022,-1-12-28,2 0 0,1-1 0,1 1 1,1 0-1,14-46 0,-18 74 324,0 1-1,0-1 1,0 0-1,0 1 0,1-1 1,-1 1-1,0-1 1,0 0-1,0 1 1,1-1-1,-1 1 1,0-1-1,0 1 0,1-1 1,-1 1-1,1-1 1,-1 1-1,0 0 1,1-1-1,-1 1 0,1-1 1,-1 1-1,1 0 1,-1-1-1,1 1 1,-1 0-1,1 0 0,-1-1 1,1 1-1,0 0 1,-1 0-1,1 0 1,-1 0-1,1 0 0,0 0 1,-1 0-1,1 0 1,-1 0-1,1 0 1,0 0-1,-1 0 1,1 0-1,-1 0 0,1 1 1,-1-1-1,1 0 1,-1 0-1,1 1 1,-1-1-1,1 0 0,-1 1 1,1-1-1,-1 0 1,1 1-1,-1-1 1,1 1-1,-1-1 0,0 1 1,1-1-1,-1 1 1,1 0-1,18 32-1,13 58 53,-24-65-29,1-1 0,1 0 0,1 0-1,15 24 1,-23-44 24,1-1 0,-1 0-1,1 0 1,0 0 0,0 0 0,1-1-1,-1 0 1,1 0 0,-1 0 0,11 4-1,-13-6 6,-1 0-1,1 0 1,-1-1-1,1 1 1,-1-1-1,1 0 1,0 1-1,-1-1 0,1 0 1,0 0-1,-1 0 1,1 0-1,0 0 1,-1-1-1,1 1 0,0 0 1,-1-1-1,1 1 1,0-1-1,-1 0 1,1 1-1,-1-1 1,1 0-1,-1 0 0,0 0 1,1 0-1,-1 0 1,0 0-1,0 0 1,0-1-1,0 1 0,0 0 1,0-1-1,0 1 1,0-1-1,0 1 1,0-1-1,0-2 1,4-16 65,0 0 0,-2-1 0,0 1 0,-2-1 0,0 0 0,-3-34 0,1 3-123,-2 0-69,2 36-86,-1 0 0,2 0 0,0 0 0,1 0 0,1 0 1,0 0-1,6-20 0,-7 35 56,0 0-1,0-1 1,0 1 0,0 0 0,0 0 0,0 0-1,1 0 1,-1 0 0,0 0 0,1 0-1,-1 0 1,0 1 0,1-1 0,-1 0-1,1 1 1,-1-1 0,1 1 0,0 0-1,-1-1 1,1 1 0,-1 0 0,1 0 0,2 0-1,38 3-4541,-40-2 4365,29 6-4455</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22.818"/>
    </inkml:context>
    <inkml:brush xml:id="br0">
      <inkml:brushProperty name="width" value="0.05" units="cm"/>
      <inkml:brushProperty name="height" value="0.05" units="cm"/>
      <inkml:brushProperty name="color" value="#AB008B"/>
    </inkml:brush>
  </inkml:definitions>
  <inkml:trace contextRef="#ctx0" brushRef="#br0">63 356 9476,'0'0'7812,"31"-24"-7129,96-81 176,-122 101-790,0-1-1,-1 1 1,0-1 0,1 0 0,-2 0-1,1-1 1,-1 1 0,4-9 0,-5 10-29,-2 1 0,1-1 0,0 1 0,-1-1 0,1 1 0,-1-1 1,0 1-1,-1-8 0,0-4 36,1 0-25,1 7-27,-1-1 0,0 1 0,-1 0 0,0-1 0,0 1 0,-1 0 0,-2-9 0,3 15-18,-1 0-1,1 0 1,0 0 0,0 0 0,-1 0-1,1 1 1,-1-1 0,1 0 0,-1 1-1,0 0 1,0-1 0,0 1 0,0 0-1,0 0 1,0 0 0,0 0 0,0 0-1,0 0 1,0 1 0,0-1 0,0 1-1,-1-1 1,1 1 0,0 0 0,0 0-1,-1 0 1,1 0 0,0 1 0,0-1-1,-1 0 1,1 1 0,-3 1 0,0-1-6,-1 1 1,1 0 0,0 0 0,0 0 0,0 1 0,0 0-1,1 0 1,-1 0 0,1 0 0,-1 1 0,1 0 0,0 0-1,1 0 1,-1 0 0,-3 6 0,-6 9-2,1 1 0,-12 26 0,24-45 1,-13 28-6,2 2 0,1 0 1,2 0-1,1 1 0,1-1 0,1 1 0,2 1 0,2 47 0,1-76-13,0 0 0,0 0 0,0 1 1,0-1-1,1 0 0,0 0 0,0 0 0,0 0 0,0 0 0,1 0 1,-1 0-1,1 0 0,0-1 0,0 1 0,1 0 0,-1-1 0,1 0 1,0 0-1,0 1 0,0-2 0,0 1 0,0 0 0,6 3 0,0-2-120,0 0 0,0-1-1,0 0 1,0-1 0,0 0-1,0-1 1,1 1-1,-1-2 1,16 0 0,-14 0-375,0-1 0,0 0 0,0-1 0,0 0-1,0-1 1,-1 0 0,1 0 0,15-9 0,2-3-3269,43-31 1,-57 36 2797,29-19-3740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23.163"/>
    </inkml:context>
    <inkml:brush xml:id="br0">
      <inkml:brushProperty name="width" value="0.05" units="cm"/>
      <inkml:brushProperty name="height" value="0.05" units="cm"/>
      <inkml:brushProperty name="color" value="#AB008B"/>
    </inkml:brush>
  </inkml:definitions>
  <inkml:trace contextRef="#ctx0" brushRef="#br0">16 336 624,'0'0'12721,"15"-34"-11611,50-108-139,-23 66-470,-38 71-322,-1 0 0,0 0 0,0 0 0,0 0 1,0-1-1,-1 1 0,0-1 0,0 1 0,-1-1 0,1 0 1,-1 0-1,0 0 0,-1-7 0,-28 16 632,20 0-795,2 1 0,-1-1 1,0 1-1,1 1 0,0-1 0,0 1 0,0 0 0,0 1 1,1-1-1,0 1 0,0 0 0,1 0 0,0 1 1,0-1-1,0 1 0,1 0 0,-3 8 0,-2 3 24,1 1-1,1 0 1,1 0-1,0 0 1,-2 31-1,5-34-25,1 0 0,0 0 0,2 0 0,0-1 0,0 1-1,5 20 1,-4-31-25,-1-1-1,1 1 0,0-1 0,1 0 1,-1 0-1,1 0 0,-1 0 0,1-1 1,1 1-1,-1-1 0,0 1 0,1-1 1,-1 0-1,1 0 0,0-1 1,0 1-1,0-1 0,0 0 0,1 0 1,-1 0-1,1-1 0,-1 1 0,1-1 1,-1 0-1,7 0 0,6 2-337,0-1 1,1 0-1,-1-2 0,27-2 0,-36 1-277,1 0 0,-1 0-1,1-1 1,-1-1 0,0 1-1,0-1 1,0-1 0,0 0 0,-1 0-1,14-9 1,22-26-7906</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23.521"/>
    </inkml:context>
    <inkml:brush xml:id="br0">
      <inkml:brushProperty name="width" value="0.05" units="cm"/>
      <inkml:brushProperty name="height" value="0.05" units="cm"/>
      <inkml:brushProperty name="color" value="#AB008B"/>
    </inkml:brush>
  </inkml:definitions>
  <inkml:trace contextRef="#ctx0" brushRef="#br0">50 1 14791,'0'0'1094,"-8"29"298,-3 4-1035,4-13-240,1 1 1,1-1-1,1 1 1,1 0-1,0 0 1,2 31-1,1-49-112,-1 13 158,1 0-1,1 1 1,0-1 0,1 0-1,9 30 1,-10-42-115,1 0-1,0 0 1,0-1 0,0 1-1,0-1 1,0 1 0,1-1 0,0 0-1,-1 0 1,1 0 0,0 0-1,1 0 1,-1-1 0,0 1-1,1-1 1,-1 0 0,1 0 0,0 0-1,0-1 1,0 1 0,0-1-1,0 0 1,0 0 0,0 0-1,0-1 1,0 1 0,0-1 0,8-1-1,-10 1-3,0 0-1,1 0 1,-1 0 0,0-1-1,1 1 1,-1-1-1,0 0 1,0 1 0,0-1-1,1 0 1,-1 0-1,0-1 1,0 1 0,0 0-1,-1-1 1,1 1-1,0-1 1,0 1-1,2-4 1,21-42 220,-7 9-205,-10 25-57,1 0 0,0 0-1,1 1 1,0 0-1,15-13 1,-19 20 0,0 1 0,0 0 0,0 0 0,0 0 0,1 1 0,0 0 0,-1 0 0,1 0 0,0 1 0,1 0 0,-1 0 0,0 1 0,12-1 0,-12 1 14,-1 1 1,1-1 0,0 1-1,0 1 1,-1-1 0,1 1-1,0 0 1,-1 0 0,1 1-1,-1 0 1,0 0 0,1 1-1,-1-1 1,0 1-1,0 1 1,-1-1 0,1 1-1,-1 0 1,0 0 0,0 1-1,0 0 1,0-1 0,-1 2-1,7 8 1,43 73 108,-39-61-159,-13-24 3,-1 0 1,1 1-1,-1-1 1,1 0 0,0 0-1,0 0 1,-1 0-1,1-1 1,1 1 0,-1 0-1,0-1 1,0 0-1,1 1 1,-1-1 0,1 0-1,-1 0 1,5 1-1,-1-1-210,-1-1 0,1 0 0,-1 0 1,1 0-1,-1 0 0,1-1 0,-1 0 0,9-2 0,64-26-3660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24.778"/>
    </inkml:context>
    <inkml:brush xml:id="br0">
      <inkml:brushProperty name="width" value="0.05" units="cm"/>
      <inkml:brushProperty name="height" value="0.05" units="cm"/>
      <inkml:brushProperty name="color" value="#66CC00"/>
    </inkml:brush>
  </inkml:definitions>
  <inkml:trace contextRef="#ctx0" brushRef="#br0">546 1 4482,'0'0'9460,"-1"3"-9075,-8 18-304,-1 0 0,-1 0 0,-1-1 0,-1 0 0,0-2 0,-19 20 0,-102 98 454,127-130-533,-280 232-290,270-223 875,20-15-182,32 0-27,150 5 805,-157-2-1131,-1 1 0,1 2-1,-1 0 1,44 17 0,-47-13-115,0 1 0,-1 2 0,0 0 0,-1 1 0,26 22-1,9 21-3527,-50-48 491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24.664"/>
    </inkml:context>
    <inkml:brush xml:id="br0">
      <inkml:brushProperty name="width" value="0.05" units="cm"/>
      <inkml:brushProperty name="height" value="0.05" units="cm"/>
      <inkml:brushProperty name="color" value="#AB008B"/>
    </inkml:brush>
  </inkml:definitions>
  <inkml:trace contextRef="#ctx0" brushRef="#br0">1 0 3618,'0'0'11045,"0"10"-10170,2 2-531,0 7-28,-3 3 2887,29-22-1794,250-11-436,7 0-1498,-294 11-1604,-63 0-4034,39 0-112</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25.052"/>
    </inkml:context>
    <inkml:brush xml:id="br0">
      <inkml:brushProperty name="width" value="0.05" units="cm"/>
      <inkml:brushProperty name="height" value="0.05" units="cm"/>
      <inkml:brushProperty name="color" value="#AB008B"/>
    </inkml:brush>
  </inkml:definitions>
  <inkml:trace contextRef="#ctx0" brushRef="#br0">1 1 1985,'0'0'14342,"38"190"-12869,-31-69-320,0 13-737,0-4 128,0-5-224,10-19-320,4-22-352,13-32-896,18-27-3683</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25.905"/>
    </inkml:context>
    <inkml:brush xml:id="br0">
      <inkml:brushProperty name="width" value="0.05" units="cm"/>
      <inkml:brushProperty name="height" value="0.05" units="cm"/>
      <inkml:brushProperty name="color" value="#AB008B"/>
    </inkml:brush>
  </inkml:definitions>
  <inkml:trace contextRef="#ctx0" brushRef="#br0">632 1124 208,'0'0'10586,"6"-2"-10394,6-2-978,2 0 4583,-14 3-3695,-1 1-1,1-1 1,0 1-1,0-1 1,0 1-1,-1 0 1,1-1-1,0 1 1,-1-1-1,1 1 1,0 0-1,-1-1 1,1 1-1,-1 0 1,1-1-1,0 1 1,-1 0-1,1 0 1,-1 0-1,1-1 1,-1 1-1,1 0 1,-1 0-1,1 0 1,-1 0-1,1 0 1,-1 0-1,1 0 1,-1 0-1,1 0 1,-2 0-1,-20-8 288,0 0 0,0-2 0,1 0-1,0-2 1,-19-14 0,0-2-67,-53-49 1,76 61-328,0-1 0,1 0 0,1-1 0,1-1 0,1 0 0,0-1 0,2 0 0,0-1 0,1 0 0,1-1 0,1 0 0,1 0 0,1-1 0,-5-35 0,5 10-28,2 0 0,2-1 0,2 1 0,7-55-1,-1 80 25,1 1 0,1 0 0,0 0 0,2 1 0,19-32 0,13-29-849,-40 79 785,0-1 0,1 0 0,0 1 0,0-1 0,0 1 0,0 0 0,0 0 0,1 0 0,-1 1 0,1-1 0,0 1 0,0 0 0,0 0 0,0 0 0,0 0 0,0 1 0,0 0 0,1 0 0,-1 0 0,0 0 0,1 1 0,-1-1 1,1 1-1,-1 0 0,1 1 0,-1-1 0,0 1 0,1 0 0,-1 0 0,6 2 0,-8-2 69,0 1 0,0 0 1,0 0-1,-1-1 1,1 1-1,-1 0 0,1 0 1,-1 1-1,0-1 0,0 0 1,0 0-1,0 1 0,0-1 1,0 0-1,-1 1 1,1-1-1,-1 1 0,0-1 1,1 5-1,-1 60-63,-1-44 57,0-6 31,-1 0 0,0 0 0,-1-1 0,-1 1 0,-1-1 0,0 0 0,-1 0 0,-8 16 0,-75 121 276,70-123-260,-102 133 161,81-113-184,2 2 0,-45 79 0,82-128 10,0-1-1,-1 1 1,1-1-1,0 1 1,1 0-1,-1 0 1,0-1-1,1 1 1,-1 0-1,1 4 1,0-6-10,0 0 0,0-1 1,0 1-1,1 0 0,-1 0 1,0 0-1,0 0 0,1-1 1,-1 1-1,1 0 0,-1 0 1,1-1-1,-1 1 0,1 0 1,-1-1-1,1 1 0,0 0 0,-1-1 1,1 1-1,0-1 0,-1 1 1,2 0-1,4 0 27,-1 1 0,1-1 0,-1 0 1,1 0-1,-1-1 0,1 1 0,0-1 0,5-1 0,4 1-92,18 0 135,-12 1 12,-1-1-1,0 0 1,0-2-1,0 0 1,0-2-1,34-9 1,90-51 775,-106 44-622,2 2 1,0 1-1,1 3 1,50-12-1,-75 24-1753,0 1 0,32 1-1,-3 1-5158,2-4-2896</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26.308"/>
    </inkml:context>
    <inkml:brush xml:id="br0">
      <inkml:brushProperty name="width" value="0.05" units="cm"/>
      <inkml:brushProperty name="height" value="0.05" units="cm"/>
      <inkml:brushProperty name="color" value="#AB008B"/>
    </inkml:brush>
  </inkml:definitions>
  <inkml:trace contextRef="#ctx0" brushRef="#br0">11 79 528,'0'0'13703,"-5"2"-12743,0 4-305,15-2-58,41 0 423,79-5 336,-121 1-1265,33-4 116,-1-1 1,0-2-1,0-1 0,-1-3 1,0-1-1,74-34 0,-113 46-1002,-205 3-11578,166-3 8606</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26.682"/>
    </inkml:context>
    <inkml:brush xml:id="br0">
      <inkml:brushProperty name="width" value="0.05" units="cm"/>
      <inkml:brushProperty name="height" value="0.05" units="cm"/>
      <inkml:brushProperty name="color" value="#AB008B"/>
    </inkml:brush>
  </inkml:definitions>
  <inkml:trace contextRef="#ctx0" brushRef="#br0">1 0 656,'0'0'15901,"4"2"-15037,2 2-720,-1-1 1,-1 1-1,1 0 0,0 0 0,-1 1 0,0-1 0,0 1 0,0 0 1,-1 0-1,1 0 0,-1 0 0,-1 1 0,1 0 0,3 11 0,5 15 254,10 48-1,-19-72-323,27 135 835,18 232 0,-42-262-4742,-3 0-4223</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27.070"/>
    </inkml:context>
    <inkml:brush xml:id="br0">
      <inkml:brushProperty name="width" value="0.05" units="cm"/>
      <inkml:brushProperty name="height" value="0.05" units="cm"/>
      <inkml:brushProperty name="color" value="#AB008B"/>
    </inkml:brush>
  </inkml:definitions>
  <inkml:trace contextRef="#ctx0" brushRef="#br0">0 0 15111,'0'0'4674,"107"177"-3874,-55-74-63,4 22-193,-5 15-544,-2 15-32,-8 13-480,-9 3-2274,-19-3-6914</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6:07.706"/>
    </inkml:context>
    <inkml:brush xml:id="br0">
      <inkml:brushProperty name="width" value="0.05" units="cm"/>
      <inkml:brushProperty name="height" value="0.05" units="cm"/>
      <inkml:brushProperty name="color" value="#AB008B"/>
    </inkml:brush>
  </inkml:definitions>
  <inkml:trace contextRef="#ctx0" brushRef="#br0">79 1 720,'0'0'7305,"-14"19"-3799,-18 402-927,0-38-2005,48 587-606,-9 331 107,-15-1020 53,43 452 0,-16-511-363,-10 1 0,-26 294 1,-5-108 79,23-291 200,21 173 1,-14-236-51,61 606-556,-66 303-3388,-1-91 4451,3 569 57,-7-822 926,25-185-1062,-1-65-174,-18 479-222,2-770 165,3 0 1,34 134 0,-24-136 53,-4 0 1,10 141 0,-25 177-498,0-387-443,0-1 0,0 1 1,-1-1-1,0 1 0,-3 7 1,0 4-4419</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6:10.402"/>
    </inkml:context>
    <inkml:brush xml:id="br0">
      <inkml:brushProperty name="width" value="0.05" units="cm"/>
      <inkml:brushProperty name="height" value="0.05" units="cm"/>
      <inkml:brushProperty name="color" value="#AB008B"/>
    </inkml:brush>
  </inkml:definitions>
  <inkml:trace contextRef="#ctx0" brushRef="#br0">1 0 112,'0'0'795,"5"0"-536,-3 0 84,0 0 1,1 0-1,-1 0 1,1 1 0,-1-1-1,0 1 1,1 0-1,-1-1 1,0 1-1,1 0 1,-1 0-1,0 0 1,0 1-1,0-1 1,0 0-1,2 3 1,2-1 53,0-1 0,0 0 0,-1 0 0,1-1 0,0 0 0,0 0 0,0 0 0,1 0 1,-1-1-1,0 0 0,0-1 0,10-1 0,9 1 22,253 24 1672,-20 0-1098,-249-23-965,91 4-390,0-5 1,180-26 0,-261 24 321,47-11 242,2 4 0,97-4-1,-155 15-169,0 0 0,1 1 0,-1 0 0,0 0-1,15 7 1,-14-5-46,1-1-1,0 0 1,23 3 0,125-4-608,-85-2 2103,-73 4-1389,0 1 0,0 0 0,0 0 0,-1 0 0,0 0 0,0 0 0,1 6 0,15 712 1306,-28 395-1248,11-449-375,-32-242 243,-1 18 18,34-354-36,4 0 0,17 97 0,5-9-30,8 358 1,-35-459 0,-14 392-540,2-358 623,6 0-1,4 0 0,5 0 1,21 128-1,5-36-144,-8 0 1,-11 353-1,-21-426-305,-36 172 0,-10 92 542,45 418 608,14-529-697,-1-167-124,5-2-1,30 161 1,-25-212 187,-4 0 0,0 79-1,-15 127 196,-1-1-101,11-209-195,2 1-1,16 83 1,9-7-38,-5-39 9,-6 1 0,-3 0 0,1 111 0,-16 591-1003,15-555 779,-5-118 201,-3-35 18,3 105-66,-11-47 101,3 168 120,0-303-152,0-1 0,2 0 0,0 0 0,1-1 1,0 1-1,1-1 0,1 0 0,0 0 0,9 12 0,-6-9-1,-1-1 0,0 2 0,-1-1 0,-1 1 0,5 22-1,2 36-850,-25-59 1563,8 40-437,3-57-267,-1 1 0,1-1 0,0 0 0,-1 1 1,1-1-1,-1 0 0,1 1 0,0-1 0,-1 0 1,1 0-1,-1 1 0,1-1 0,-1 0 0,1 0 1,-1 0-1,1 0 0,-1 1 0,1-1 0,-1 0 1,1 0-1,-1 0 0,0 0 0,1 0 0,-1 0 1,1-1-1,-1 1 0,1 0 0,-1 0 1,1 0-1,-1 0 0,1-1 0,-1 1 0,0-1 1,-22-7-95,13 1 75,-1-2 46,-1 1 0,0 0 0,0 1 0,-1 1 1,0 0-1,0 0 0,-1 2 0,1-1 0,-1 2 0,-24-4 0,-57 5 197,1 4 0,0 5 0,-96 19 0,-1-1-279,41-9 110,0 6 0,-288 82 0,416-96-27,0 0 1,0 1 0,0 2-1,1 0 1,1 1 0,0 1 0,1 0-1,-28 26 1,47-38-43,-3 2-278,1 0 0,-1-1 0,1 0 0,-1 1 1,0-1-1,0 0 0,0 0 0,0 0 0,0-1 1,-1 1-1,1-1 0,0 0 0,-1 0 0,-6 1 1,-29 0-7665</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05.045"/>
    </inkml:context>
    <inkml:brush xml:id="br0">
      <inkml:brushProperty name="width" value="0.05" units="cm"/>
      <inkml:brushProperty name="height" value="0.05" units="cm"/>
      <inkml:brushProperty name="color" value="#AB008B"/>
    </inkml:brush>
  </inkml:definitions>
  <inkml:trace contextRef="#ctx0" brushRef="#br0">73 360 304,'0'0'11435,"-11"8"-10000,-2 3-991,8-6-201,0-1 0,0 1 0,0-2 0,0 1 0,-1 0 0,-11 4 0,45-24 3273,16-20-3331,-4 4-194,21-12 0,80-63-305,-118 87 196,-1 0 0,-1-2 0,33-43 0,-53 64 79,0 0-1,0 0 0,0 0 0,-1 0 1,1-1-1,0 1 0,0 0 1,-1-1-1,1 1 0,-1 0 0,1-1 1,-1 1-1,1-1 0,-1 1 0,0-1 1,0 1-1,0-1 0,0 1 1,0-1-1,0 1 0,0-1 0,-1-2 1,0 3-41,0 0 1,0 0-1,0 0 1,0 0-1,0 0 1,0 0-1,-1 0 1,1 0-1,0 0 1,-1 1-1,1-1 1,0 0-1,-1 1 1,1-1-1,0 1 1,-1 0-1,1-1 1,-3 1-1,-9-1-145,0 0 1,0 1-1,-24 3 0,34-3 358,-6 3-102,0-1 1,0 1 0,0 1 0,0 0 0,1 0-1,-1 1 1,1-1 0,0 2 0,1-1 0,-1 1 0,1 1-1,0-1 1,1 1 0,0 0 0,0 1 0,0-1-1,1 1 1,0 0 0,0 1 0,1-1 0,0 1 0,1 0-1,0 0 1,0 0 0,1 0 0,-2 16 0,4-20-2,0 0 0,0-1 0,1 1 0,0 0 0,0-1 0,0 1 0,0 0 1,1-1-1,-1 0 0,1 1 0,0-1 0,5 7 0,-1-4 50,0 0-1,1 0 1,0 0 0,0-1 0,11 7-1,48 25 95,-53-33-162,-2 1 0,1 0 0,-1 1 0,0 1 0,19 15 0,-29-20 2,1 0 1,-1-1 0,0 1-1,0 0 1,0 0 0,0 0-1,0 0 1,-1 1 0,1-1 0,-1 0-1,0 0 1,0 0 0,0 0-1,0 0 1,-1 1 0,1-1-1,-1 0 1,0 0 0,0 0-1,0 0 1,0 0 0,0 0-1,-1-1 1,1 1 0,-1 0-1,0-1 1,-4 6 0,-26 15-200,-1-1 0,-1-2 0,-1-1 0,-1-2 0,-40 14 0,68-28-253,-2 1 161,1-3-4739</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05.698"/>
    </inkml:context>
    <inkml:brush xml:id="br0">
      <inkml:brushProperty name="width" value="0.05" units="cm"/>
      <inkml:brushProperty name="height" value="0.05" units="cm"/>
      <inkml:brushProperty name="color" value="#AB008B"/>
    </inkml:brush>
  </inkml:definitions>
  <inkml:trace contextRef="#ctx0" brushRef="#br0">1 1 432,'0'0'8906,"0"12"-5068,0 48-1316,2-7-1822,13 75 1,-12-108-645,1 32 20,-1-31 1164,2-60-737,3-9-918,2 1-1,23-68 0,-9 35-253,-21 73 637,-3 7 13,1-1 0,-1 1-1,1-1 1,0 1-1,-1 0 1,1-1-1,-1 1 1,1 0-1,0 0 1,-1 0-1,1-1 1,0 1-1,-1 0 1,1 0-1,0 0 1,0 0 0,-1 0-1,1 0 1,0 0-1,-1 0 1,1 1-1,0-1 1,-1 0-1,1 0 1,0 1-1,-1-1 1,1 0-1,1 1 1,16 10 50,-7 4 35,0 0 0,16 34 1,4 4 289,23 17 200,-39-53-719,-1 0-1,-1 2 1,0-1-1,13 28 0,-26-45-75,1 1 0,-1-1 0,1 1 0,0-1 0,0 0 0,-1 1 0,1-1 0,0 0 0,0 0 0,0 0-1,1 0 1,-1 1 0,0-2 0,0 1 0,0 0 0,1 0 0,-1 0 0,1 0 0,-1-1 0,0 1 0,1-1 0,-1 1 0,1-1-1,-1 0 1,1 1 0,0-1 0,-1 0 0,1 0 0,-1 0 0,3 0 0,19 0-4686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25.372"/>
    </inkml:context>
    <inkml:brush xml:id="br0">
      <inkml:brushProperty name="width" value="0.05" units="cm"/>
      <inkml:brushProperty name="height" value="0.05" units="cm"/>
      <inkml:brushProperty name="color" value="#66CC00"/>
    </inkml:brush>
  </inkml:definitions>
  <inkml:trace contextRef="#ctx0" brushRef="#br0">125 18 1985,'0'0'10469,"2"-3"-9274,6-12-386,-21 30-353,-21 34 125,19-21-399,2 2-1,1-1 0,1 1 1,2 1-1,1 0 1,1 0-1,2 0 0,1 1 1,2 0-1,1 0 1,5 59-1,-3-90-181,-1 1-1,1 0 0,0-1 1,0 1-1,-1-1 1,1 0-1,0 1 1,0-1-1,1 0 1,-1 1-1,0-1 1,0 0-1,1 0 1,-1 0-1,0 0 1,1 0-1,-1 0 0,1-1 1,-1 1-1,1 0 1,0-1-1,-1 1 1,1-1-1,0 0 1,-1 1-1,1-1 1,0 0-1,-1 0 1,1 0-1,3 0 1,-3 0 16,0 0 0,1 0 0,-1 0 1,0-1-1,0 1 0,1 0 0,-1-1 1,0 0-1,0 1 0,0-1 0,1 0 1,-1 0-1,0 0 0,0 0 0,0-1 1,-1 1-1,1 0 0,0-1 1,0 0-1,-1 1 0,1-1 0,1-3 1,9-33 136,-1 0 0,-3-1-1,-1 0 1,-2 0 0,1-46 0,-6 74-102,3-34 721,-3-61 1,0 105-744,0 0 0,0 0 1,-1 0-1,1 0 0,0 1 1,0-1-1,0 0 0,-1 0 1,1 0-1,0 1 0,-1-1 1,1 0-1,-1 0 0,1 1 1,-1-1-1,1 0 0,-1 1 1,1-1-1,-1 1 1,1-1-1,-1 1 0,0-1 1,0 1-1,1-1 0,-1 1 1,0-1-1,0 1 0,1 0 1,-3-1-1,2 0 14,1 2-45,-1-1 1,1 0-1,0 0 0,-1 1 1,1-1-1,0 0 1,-1 1-1,1-1 0,0 0 1,0 1-1,0-1 1,-1 1-1,1-1 0,0 0 1,0 1-1,0-1 1,0 1-1,0-1 1,0 0-1,0 1 0,-1-1 1,1 1-1,0-1 1,1 0-1,-1 1 0,0-1 1,0 1-1,0-1 1,0 1-1,0-1 0,0 1 1,0 1-7,0 5 5,7 143 120,-5-131-77,1-1 0,1 0 0,1 1 1,0-2-1,2 1 0,9 20 0,-6-19-27,1-1-1,0 0 1,1 0 0,1-1 0,0-1-1,25 23 1,-28-30-235,0-1 0,1 0-1,1-1 1,-1 0 0,1-1 0,0 0 0,1-1 0,-1 0-1,1-1 1,0-1 0,20 4 0,70 0-4815,15-6-5982</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06.354"/>
    </inkml:context>
    <inkml:brush xml:id="br0">
      <inkml:brushProperty name="width" value="0.05" units="cm"/>
      <inkml:brushProperty name="height" value="0.05" units="cm"/>
      <inkml:brushProperty name="color" value="#AB008B"/>
    </inkml:brush>
  </inkml:definitions>
  <inkml:trace contextRef="#ctx0" brushRef="#br0">259 209 368,'0'0'10928,"-8"4"-10347,-17 12-47,2 1 0,0 1-1,1 1 1,1 1-1,0 1 1,2 1-1,-22 31 1,32-40-394,0 1-1,1 0 1,-10 25-1,15-33-131,1 0 0,1-1 0,-1 1-1,1 0 1,0 0 0,0 0 0,0 0-1,1 0 1,0 0 0,0 0 0,1 0-1,0 0 1,2 7 0,-3-12-6,1 0 0,0 0 0,-1 0 0,1 0 0,0 0 0,0 0 0,0 0 0,0-1 0,0 1 0,0 0 0,0-1 0,0 1 0,0-1 0,1 1 0,-1-1 0,0 1 0,0-1 0,0 0 0,1 0 0,-1 1 0,0-1 0,0 0 0,2 0 0,37 0 102,-28-1-48,-7 1-44,0 0 0,0 0 0,0 0-1,0-1 1,0 0 0,-1 0 0,1-1 0,0 1-1,0-1 1,-1 0 0,1 0 0,-1 0 0,0-1 0,1 1-1,-1-1 1,-1 0 0,1-1 0,0 1 0,-1-1-1,1 1 1,-1-1 0,0 0 0,0 0 0,-1 0-1,1-1 1,-1 1 0,2-7 0,1-7-80,-1 0 1,-1-1-1,-1 0 1,0 0-1,-1 0 0,-2 0 1,-2-19-1,1-17-394,2-36-304,0-101 3373,-6 215-2533,-1 26 161,3 1 0,1 0 0,8 89-1,-2-126-209,0 0 0,0 0 0,1-1 0,1 1 0,0-1 0,1 0 0,0-1 0,1 1 0,0-1 0,1-1 0,0 1 0,0-1 0,1-1-1,1 1 1,0-2 0,13 10 0,23 16-676,1-3 0,73 36 1,-86-48-324,94 49-5770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10.235"/>
    </inkml:context>
    <inkml:brush xml:id="br0">
      <inkml:brushProperty name="width" value="0.05" units="cm"/>
      <inkml:brushProperty name="height" value="0.05" units="cm"/>
      <inkml:brushProperty name="color" value="#AB008B"/>
    </inkml:brush>
  </inkml:definitions>
  <inkml:trace contextRef="#ctx0" brushRef="#br0">1 1 48,'0'0'0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10.609"/>
    </inkml:context>
    <inkml:brush xml:id="br0">
      <inkml:brushProperty name="width" value="0.05" units="cm"/>
      <inkml:brushProperty name="height" value="0.05" units="cm"/>
      <inkml:brushProperty name="color" value="#AB008B"/>
    </inkml:brush>
  </inkml:definitions>
  <inkml:trace contextRef="#ctx0" brushRef="#br0">70 1 48,'-4'3'363,"1"-1"0,-1 1 0,0-1-1,0 1 1,0-1 0,0 0 0,0-1 0,0 1 0,-1-1-1,1 0 1,-1 0 0,1 0 0,0-1 0,-8 1 3185</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10.997"/>
    </inkml:context>
    <inkml:brush xml:id="br0">
      <inkml:brushProperty name="width" value="0.05" units="cm"/>
      <inkml:brushProperty name="height" value="0.05" units="cm"/>
      <inkml:brushProperty name="color" value="#AB008B"/>
    </inkml:brush>
  </inkml:definitions>
  <inkml:trace contextRef="#ctx0" brushRef="#br0">0 53 12678,'0'0'0</inkml:trace>
  <inkml:trace contextRef="#ctx0" brushRef="#br0" timeOffset="1">758 0 2177,'0'0'7491,"183"25"-11140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11.375"/>
    </inkml:context>
    <inkml:brush xml:id="br0">
      <inkml:brushProperty name="width" value="0.05" units="cm"/>
      <inkml:brushProperty name="height" value="0.05" units="cm"/>
      <inkml:brushProperty name="color" value="#AB008B"/>
    </inkml:brush>
  </inkml:definitions>
  <inkml:trace contextRef="#ctx0" brushRef="#br0">0 321 368,'0'0'9717,"204"-28"-9717,-155 21-128,-5-2-3426</inkml:trace>
  <inkml:trace contextRef="#ctx0" brushRef="#br0" timeOffset="1">948 174 7876,'0'0'3425,"176"-34"-11973</inkml:trace>
  <inkml:trace contextRef="#ctx0" brushRef="#br0" timeOffset="2">1878 22 5154,'0'0'11430,"128"6"-11430,-69-6-1089,6-3-1408,5-6-1377,-1-7-2049</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11.743"/>
    </inkml:context>
    <inkml:brush xml:id="br0">
      <inkml:brushProperty name="width" value="0.05" units="cm"/>
      <inkml:brushProperty name="height" value="0.05" units="cm"/>
      <inkml:brushProperty name="color" value="#AB008B"/>
    </inkml:brush>
  </inkml:definitions>
  <inkml:trace contextRef="#ctx0" brushRef="#br0">1 1 656,'0'0'16792,"83"56"-16696,-69-50-96,13-6-2529,1-19-10213</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12.290"/>
    </inkml:context>
    <inkml:brush xml:id="br0">
      <inkml:brushProperty name="width" value="0.05" units="cm"/>
      <inkml:brushProperty name="height" value="0.05" units="cm"/>
      <inkml:brushProperty name="color" value="#AB008B"/>
    </inkml:brush>
  </inkml:definitions>
  <inkml:trace contextRef="#ctx0" brushRef="#br0">115 2 528,'0'0'12833,"1"-1"-12639,0 1 0,0 0-1,1 0 1,-1 0 0,0 0 0,0 0 0,1 0 0,-1 0 0,0 0-1,0 1 1,1-1 0,-1 0 0,0 1 0,2 0 0,-3 22 180,-2 0 0,0 0 1,-2 0-1,0 0 0,-2-1 0,-10 28 1,4-15 22,-13 65-1,22-84-331,1 0 0,0 0 0,1 1 0,1-1 0,1 0 0,4 24 0,-4-36-66,0-1 0,0 1 0,1-1-1,-1 1 1,1-1 0,0 0 0,0 1 0,0-1-1,1 0 1,-1 0 0,1-1 0,0 1 0,0 0-1,0-1 1,0 0 0,0 0 0,0 0 0,0 0-1,1 0 1,-1-1 0,1 1 0,-1-1 0,1 0-1,0 0 1,7 1 0,10 1 1,0-1 0,0 0 0,32-3 0,-27 1-1,-19-1 4,0 1 1,-1-1-1,1 1 0,0-2 0,-1 1 1,1-1-1,0 0 0,-1-1 0,0 1 1,0-1-1,0 0 0,0-1 0,0 0 1,0 0-1,-1 0 0,5-5 0,-3 1 6,0 1 0,0-2 0,-1 1 0,0-1 0,-1 0 0,0 0 0,-1 0 1,0-1-1,6-19 0,-6 16-10,-1-1 0,0 1 0,-1-1 1,-1 0-1,0 0 0,-1 1 1,-1-1-1,0 0 0,0 1 1,-1-1-1,-1 0 0,-1 1 0,0 0 1,0 0-1,-1 0 0,-10-16 1,9 19-70,-1 1 0,0 0 0,-1 1 0,0-1 0,0 2 0,-1-1 0,0 1 1,0 0-1,-1 1 0,1 0 0,-1 1 0,-1 0 0,1 0 0,-1 1 1,0 0-1,0 1 0,-16-3 0,13 5-507,-1 0 0,1 0 0,0 1 0,0 1 0,0 0 0,0 1 0,0 1 0,-25 7 0,14 0-3364,-40 22 1,62-31 3732</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14.318"/>
    </inkml:context>
    <inkml:brush xml:id="br0">
      <inkml:brushProperty name="width" value="0.05" units="cm"/>
      <inkml:brushProperty name="height" value="0.05" units="cm"/>
      <inkml:brushProperty name="color" value="#AB008B"/>
    </inkml:brush>
  </inkml:definitions>
  <inkml:trace contextRef="#ctx0" brushRef="#br0">29 75 48,'0'0'9930,"-4"0"-8404,4 0-1388,-1 0-1,0 0 1,0 0-1,0 0 1,0 0 0,0-1-1,0 1 1,1 0 0,-1 0-1,0-1 1,0 1-1,0-1 1,1 1 0,-1 0-1,0-1 1,1 0-1,-1 1 1,0-1 0,1 1-1,-1-1 1,0 0 0,1 1-1,-1-1 1,1 0-1,0 0 1,-1 1 0,1-1-1,-1 0 1,1 0 0,0 0-1,-1 0 1,-1-37 2357,2 31-2943,0 6 447,-1 1-1,1 0 1,0-1-1,0 1 1,0 0 0,0-1-1,0 1 1,0-1 0,0 1-1,0 0 1,0-1 0,0 1-1,0-1 1,0 1-1,0 0 1,0-1 0,0 1-1,0-1 1,0 1 0,0 0-1,1-1 1,-1 1 0,0 0-1,0-1 1,1 1 0,-1 0-1,0-1 1,0 1-1,1 0 1,-1 0 0,0-1-1,1 1 1,-1 0 0,0 0-1,1-1 1,-1 1 0,0 0-1,1 0 1,-1 0 0,0 0-1,1 0 1,-1-1-1,1 1 1,-1 0 0,0 0-1,1 0 1,-1 0 0,1 0-1,0 0 1,14 11-64,-5 4 38,-1-1 1,0 1 0,-1 1-1,-1 0 1,0 0 0,-1 0-1,4 19 1,6 10-57,-5-14 72,11 25-85,20 87 0,-40-103 180,-1-39-58,-2 0 0,1 0 0,0 0 0,0 0 0,0 0 0,0 0 0,-1 0 1,1 0-1,0-1 0,-1 1 0,1 0 0,-1 0 0,1 0 0,-1 0 0,1-1 1,-1 1-1,1 0 0,-1 0 0,0-1 0,0 1 0,1-1 0,-1 1 0,0 0 1,0-1-1,0 0 0,1 1 0,-1-1 0,0 1 0,0-1 0,0 0 1,0 0-1,0 1 0,0-1 0,-1 0 0,1-27 134,4-12-602,2 1 1,1 0-1,2 0 0,1 0 1,2 1-1,2 1 0,1 0 1,23-42-1,-36 77 429,-1 0-1,0 0 1,1 0 0,-1 0 0,0 1-1,1-1 1,-1 0 0,1 0 0,0 0-1,-1 0 1,1 0 0,0 1 0,-1-1-1,1 0 1,0 1 0,0-1 0,0 0-1,0 1 1,0-1 0,-1 1 0,1 0-1,2-1 1,-2 1 18,-1 0 1,1 1-1,0-1 0,0 1 0,-1-1 0,1 1 1,-1 0-1,1-1 0,0 1 0,-1 0 1,1-1-1,-1 1 0,1 0 0,-1 0 1,0-1-1,1 1 0,-1 0 0,0 0 0,1 0 1,-1-1-1,0 2 0,13 71 745,-10-46-488,7 22 125,3-1 1,34 89 0,-34-108-421,1-1 0,1-1 0,2 0 0,0-1 0,38 43 0,-52-67-466,1 3-127</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15.129"/>
    </inkml:context>
    <inkml:brush xml:id="br0">
      <inkml:brushProperty name="width" value="0.05" units="cm"/>
      <inkml:brushProperty name="height" value="0.05" units="cm"/>
      <inkml:brushProperty name="color" value="#AB008B"/>
    </inkml:brush>
  </inkml:definitions>
  <inkml:trace contextRef="#ctx0" brushRef="#br0">1 409 816,'0'0'13014,"33"-18"-11968,101-56-566,-130 72-486,0 0 0,-1 0 0,1 0 0,-1 0-1,1-1 1,-1 1 0,0-1 0,0 0 0,0 0-1,0 0 1,0-1 0,-1 1 0,1-1 0,-1 1 0,0-1-1,0 0 1,-1 0 0,1 0 0,-1 0 0,1 0-1,-1 0 1,-1 0 0,1 0 0,0 0 0,-1 0-1,0-1 1,0 1 0,0 0 0,-1 0 0,0 0 0,0-5-1,-2-17 13,3 25 34,-1-1 0,0 1 0,1-1 0,-1 1 0,0 0 0,0-1 0,0 1 0,0 0 0,0 0 0,0 0 0,0 0 0,0 0 0,-1 0 0,1 0 0,0 0 0,-1 0 0,1 0 0,0 1 0,-1-1 0,1 1 0,-1-1 0,1 1-1,-1-1 1,0 1 0,1 0 0,-1 0 0,1 0 0,-1 0 0,1 0 0,-1 0 0,-3 1 0,1-2-23,0 1-1,0 0 1,0 1-1,-1-1 1,1 1-1,0 0 1,0 0 0,0 0-1,0 0 1,0 1-1,0 0 1,-4 2-1,2 3 5,0 0 0,0 0 0,0 0 1,1 1-1,1 0 0,-1 0 0,1 0 0,0 0 0,1 1 0,0-1 0,1 1 0,-3 15 0,0 7 172,2 0 1,1 44-1,2-72-177,0 0 1,0-1-1,1 1 0,0 0 1,-1 0-1,1 0 0,0-1 0,0 1 1,1-1-1,-1 1 0,0-1 1,1 1-1,0-1 0,-1 0 1,1 1-1,0-1 0,0 0 0,0 0 1,1-1-1,-1 1 0,0 0 1,1-1-1,-1 1 0,1-1 1,-1 0-1,1 0 0,0 0 0,-1 0 1,1 0-1,0-1 0,4 1 1,11 2 51,1-1 1,-1-1 0,33-1-1,-40-1-5,7 0-17,-1-2-1,1 0 0,-1-1 1,0 0-1,0-2 1,0 0-1,-1-1 1,20-11-1,-12 5-31,-1-1 1,-1-2-1,0 0 0,34-34 0,-48 41-67,0 0 0,0-1 1,-1 0-1,0 0 0,-1 0 0,-1-1 0,1 0 0,-2 0 0,1-1 0,3-18 0,-3 8-278,-2-1-1,0 1 0,-2-1 0,-2-37 0,1 58 322,0 0 0,0 0-1,-1 1 1,1-1 0,-1 0 0,1 1-1,-1-1 1,1 1 0,-1-1-1,0 1 1,0-1 0,0 1-1,0-1 1,0 1 0,0 0 0,0-1-1,0 1 1,-1 0 0,1 0-1,0 0 1,-4-2 0,2 1 16,-1 1 1,0-1-1,0 1 0,0 0 1,0 0-1,0 0 0,0 0 1,0 1-1,-6 0 0,4 0 42,0 0-1,-1 0 1,1 1-1,0 0 0,0 0 1,-1 0-1,1 1 1,0 0-1,0 0 1,1 1-1,-1 0 0,-9 6 1,6 0 6,0 0 0,1 1-1,1 0 1,0 0 0,0 1 0,1 0 0,0 0 0,1 1-1,0-1 1,1 1 0,-5 20 0,5-13-5,1 1-1,1-1 1,0 1 0,1 0 0,2-1-1,3 36 1,-2-48-42,0 0 0,1 1 0,0-1 0,0 0-1,0 0 1,1-1 0,0 1 0,0-1 0,0 0 0,1 0 0,0 0 0,6 5 0,14 12 18,40 29 0,-17-15-96,-37-28 32,-1 0-1,0 0 1,-1 1-1,0 1 1,0 0-1,-1 0 1,0 0-1,-1 1 1,-1 0-1,0 1 1,0-1-1,-1 1 1,-1 0 0,0 0-1,-1 1 1,0-1-1,-1 1 1,-1 0-1,0 19 1,-2-31 49,1 0 1,-1 0-1,0 0 1,0-1 0,1 1-1,-1 0 1,-1-1-1,1 1 1,0 0-1,0-1 1,0 1 0,-1-1-1,1 0 1,-1 0-1,1 1 1,-1-1 0,0 0-1,1 0 1,-1 0-1,0 0 1,0-1 0,1 1-1,-1 0 1,0-1-1,0 0 1,0 1 0,0-1-1,-3 0 1,-65 7 523,69-7-516,-25 2 123,11-1-33,0 0 0,0-1-1,-27-3 1,39 2-81,0 1 0,1-1 0,-1 1-1,0-1 1,0 0 0,1 0 0,-1 0 0,1 0-1,-1-1 1,1 1 0,-1-1 0,1 0 0,0 1 0,0-1-1,-1 0 1,2 0 0,-1 0 0,0-1 0,0 1-1,1 0 1,-1-1 0,1 1 0,-1-1 0,1 1 0,0-1-1,0-3 1,-3-7-11,2 0 0,0-1 1,1 1-1,0-1 0,1 0 0,0 1 0,1-1 0,1 1 0,0-1 0,1 1 0,7-21 0,-4 18-147,2 0-1,0 0 0,0 0 0,2 1 1,0 1-1,1 0 0,0 0 1,17-16-1,45-32-5161,-38 36-2049</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15.502"/>
    </inkml:context>
    <inkml:brush xml:id="br0">
      <inkml:brushProperty name="width" value="0.05" units="cm"/>
      <inkml:brushProperty name="height" value="0.05" units="cm"/>
      <inkml:brushProperty name="color" value="#AB008B"/>
    </inkml:brush>
  </inkml:definitions>
  <inkml:trace contextRef="#ctx0" brushRef="#br0">0 13 7363,'0'0'10213,"83"3"-14311,-41-19-4194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26.650"/>
    </inkml:context>
    <inkml:brush xml:id="br0">
      <inkml:brushProperty name="width" value="0.05" units="cm"/>
      <inkml:brushProperty name="height" value="0.05" units="cm"/>
      <inkml:brushProperty name="color" value="#66CC00"/>
    </inkml:brush>
  </inkml:definitions>
  <inkml:trace contextRef="#ctx0" brushRef="#br0">60 0 944,'0'0'18425,"7"181"-18361,-7-100-64,-25 3-736,-2-16-1313,13-18-6980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15.906"/>
    </inkml:context>
    <inkml:brush xml:id="br0">
      <inkml:brushProperty name="width" value="0.05" units="cm"/>
      <inkml:brushProperty name="height" value="0.05" units="cm"/>
      <inkml:brushProperty name="color" value="#AB008B"/>
    </inkml:brush>
  </inkml:definitions>
  <inkml:trace contextRef="#ctx0" brushRef="#br0">0 31 2529,'0'0'12064,"24"-6"-11669,77-17-336,-99 23-58,0-1-1,0 1 1,0 0 0,0 0 0,0-1 0,0 1-1,0 1 1,0-1 0,0 0 0,0 0 0,0 1-1,0-1 1,0 1 0,0 0 0,0-1 0,0 1-1,-1 0 1,1 0 0,0 0 0,0 1 0,-1-1-1,1 0 1,-1 1 0,1-1 0,1 2 0,-1 1 11,0-1 1,-1 1 0,1 0-1,-1 0 1,0 0 0,0 0-1,0 0 1,1 6 0,0 1 49,11 62 334,-2 1 1,-4 1-1,-3 80 0,-4-154 228,1-4-561,0 0-1,-1-1 0,1 1 0,-1-1 0,0 1 0,0 0 1,0-1-1,-1-6 0,1-14-56,4 1-35,1-1-1,1 1 1,1 1 0,1-1-1,20-36 1,-1 8-225,41-55 1,-64 100 233,-2 3 14,0-1 0,0 1 1,0-1-1,1 1 0,-1 0 0,1 0 0,0 0 0,-1 1 1,1-1-1,1 0 0,-1 1 0,0 0 0,7-4 1,-9 27-134,-2 9 174,1 0-1,1 0 1,2-1 0,1 1-1,1-1 1,2 0 0,1 0-1,1 0 1,17 36 0,-16-45-153,0-1 1,2 0-1,14 19 1,-25-37-96,-1-1 0,1 1-1,-1-1 1,0 0 0,1 1-1,-1-1 1,1 0 0,-1 0 0,1 1-1,-1-1 1,1 0 0,-1 0 0,1 0-1,-1 1 1,1-1 0,-1 0 0,1 0-1,0 0 1,-1 0 0,1 0-1,-1 0 1,1 0 0,-1 0 0,1 0-1,-1-1 1,1 1 0,-1 0 0,1 0-1,-1 0 1,1-1 0,-1 1-1,2-1 1,2-9-5112</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16.283"/>
    </inkml:context>
    <inkml:brush xml:id="br0">
      <inkml:brushProperty name="width" value="0.05" units="cm"/>
      <inkml:brushProperty name="height" value="0.05" units="cm"/>
      <inkml:brushProperty name="color" value="#AB008B"/>
    </inkml:brush>
  </inkml:definitions>
  <inkml:trace contextRef="#ctx0" brushRef="#br0">22 1 816,'0'0'9610,"-4"29"-7828,-2 10-1181,1-5 99,2 0-1,0 50 1,3-73-585,1-1-1,1 0 0,0 0 1,0 1-1,1-1 0,0-1 1,1 1-1,0 0 1,5 8-1,-7-13-67,0-1 0,1 0 0,-1 0 0,1-1 0,0 1 0,0 0 0,0-1 0,0 0 0,1 0 0,-1 0 0,1 0 0,0 0 0,0-1 0,0 0 0,0 1 0,0-1 0,0-1 0,1 1 0,-1-1 0,1 0 0,-1 0 0,8 1 0,-7-2 49,-1 0 0,1 0 0,0 0 0,0-1 0,0 0 0,0 0 0,0 0 0,-1-1 0,1 1 0,-1-1 0,6-3 0,-7 3-62,-1 0 1,1 0-1,-1-1 1,1 1 0,-1-1-1,0 0 1,0 0-1,0 0 1,0 0-1,-1 0 1,1 0 0,-1 0-1,0-1 1,0 1-1,0 0 1,1-8 0,4-31-101,-2-1 0,-2 1 0,-4-54 0,0 14-1879,2 81 1837,0 1 1,0 0-1,0 0 1,0-1-1,0 1 1,0 0-1,1 0 1,-1 0-1,0-1 1,0 1-1,0 0 1,0 0-1,0 0 1,0 0-1,0-1 1,0 1-1,1 0 1,-1 0-1,0 0 1,0 0-1,0-1 1,0 1-1,1 0 1,-1 0-1,0 0 1,0 0-1,0 0 1,1 0-1,-1 0 1,0 0-1,0 0 1,0 0-1,1 0 1,-1 0-1,0 0 1,0 0-1,0 0 1,1 0-1,-1 0 1,0 0-1,0 0 1,1 0-1,-1 0 1,0 0-1,0 0 0,0 0 1,1 0 0,3 0-3329,5 0-886</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16.955"/>
    </inkml:context>
    <inkml:brush xml:id="br0">
      <inkml:brushProperty name="width" value="0.05" units="cm"/>
      <inkml:brushProperty name="height" value="0.05" units="cm"/>
      <inkml:brushProperty name="color" value="#AB008B"/>
    </inkml:brush>
  </inkml:definitions>
  <inkml:trace contextRef="#ctx0" brushRef="#br0">17 16 8932,'0'0'6691,"-3"30"-6125,-8 96-315,10-120-231,0 0 0,1 0 0,0 0 1,0-1-1,0 1 0,1 0 1,0 0-1,0-1 0,0 1 1,1 0-1,0-1 0,0 1 0,0-1 1,1 0-1,0 0 0,0 0 1,7 9-1,13 26 111,-23-40-123,0 0 1,0 0 0,0 0-1,1 1 1,-1-1 0,0 0-1,0 0 1,0 1 0,0-1-1,0 0 1,0 0 0,0 0 0,1 1-1,-1-1 1,0 0 0,0 0-1,0 0 1,0 0 0,1 1-1,-1-1 1,0 0 0,0 0-1,0 0 1,1 0 0,-1 0-1,0 0 1,0 0 0,1 0-1,-1 0 1,0 1 0,0-1-1,1 0 1,-1 0 0,0 0-1,0 0 1,0 0 0,1-1-1,-1 1 1,0 0 0,1 0-1,9-9 73,3-13-154,8-31-544,-2 0 1,-3-1-1,10-58 0,-22 93 437,-4 17 260,0 25-53,0-6 122,1 0-1,0 0 1,2 0 0,-1 0 0,2-1-1,0 0 1,1 1 0,1-1 0,1-1-1,0 1 1,1-1 0,0-1 0,1 1 0,1-2-1,0 1 1,19 18 0,-24-27-72,3 0 733,-7-17-126,0 5-686,0-17-30,2 0 0,1 0 0,1 1 0,0-1 0,2 1 0,1 0 0,1 1 0,1 0 0,0 0-1,22-31 1,-32 52 31,0 1 0,1 0-1,-1 0 1,0-1 0,0 1-1,0 0 1,0-1 0,0 1-1,0 0 1,0 0-1,1 0 1,-1-1 0,0 1-1,0 0 1,0 0 0,1 0-1,-1-1 1,0 1-1,0 0 1,1 0 0,-1 0-1,0 0 1,0 0 0,1-1-1,-1 1 1,0 0 0,0 0-1,1 0 1,-1 0-1,0 0 1,0 0 0,1 0-1,-1 0 1,0 0 0,1 0-1,-1 0 1,0 0 0,0 0-1,1 0 1,-1 0-1,0 1 1,0-1 0,1 0-1,-1 0 1,0 0 0,0 0-1,1 0 1,-1 1-1,0-1 1,0 0 0,1 0-1,-1 0 1,0 1 0,0-1-1,0 0 1,0 0 0,0 1-1,1-1 1,-1 0-1,0 1 1,3 16-97,-3-16 98,9 50-62,-3-17 164,0 1 0,13 34 0,-16-60-206,0-1 1,1 0-1,-1 0 1,2 0-1,-1 0 0,1 0 1,0-1-1,1 0 1,-1 0-1,1-1 1,1 1-1,-1-2 1,10 8-1,-14-12-363,1 0 0,-1 0 1,1 0-1,-1 0 0,1 0 0,-1-1 0,1 1 0,0-1 0,-1 0 1,1 0-1,-1 0 0,5 0 0,2 0-1862,10 0-3925</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17.325"/>
    </inkml:context>
    <inkml:brush xml:id="br0">
      <inkml:brushProperty name="width" value="0.05" units="cm"/>
      <inkml:brushProperty name="height" value="0.05" units="cm"/>
      <inkml:brushProperty name="color" value="#AB008B"/>
    </inkml:brush>
  </inkml:definitions>
  <inkml:trace contextRef="#ctx0" brushRef="#br0">640 1 720,'0'0'12518,"-20"8"-11851,-62 30-438,76-34-180,0 0-1,1 1 0,-1 0 1,1 0-1,0 0 0,0 1 0,0-1 1,1 1-1,0 0 0,0 1 1,1-1-1,-1 1 0,1 0 0,1-1 1,-1 1-1,1 0 0,1 1 0,-1-1 1,1 0-1,0 12 0,0-12 102,0 0 0,1 0 0,0-1 0,0 1 0,3 12 0,-2-16-130,-1-1 1,1 0 0,0 0-1,1 0 1,-1 0 0,0 0-1,1 0 1,-1 0 0,1 0-1,-1-1 1,1 1 0,0 0-1,0-1 1,0 0 0,0 1-1,0-1 1,0 0 0,0 0-1,3 1 1,22 8 149,21 9-10,-46-18-148,0 0 0,-1 0 0,1 0-1,-1 0 1,1 0 0,-1 0 0,0 1 0,1-1 0,-1 0 0,0 1 0,0-1-1,0 1 1,0 0 0,0-1 0,-1 1 0,1 0 0,0-1 0,-1 1-1,1 0 1,-1 0 0,1 0 0,-1 3 0,-1-3 12,0-1 1,0 1-1,-1-1 0,1 1 1,0-1-1,-1 1 0,1-1 1,-1 0-1,1 0 0,-1 1 1,0-1-1,1-1 1,-1 1-1,0 0 0,0 0 1,0 0-1,0-1 0,0 1 1,0-1-1,0 0 1,0 1-1,-3-1 0,-4 2 45,-219 46 50,-25 8-2841,189-39-1291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18.364"/>
    </inkml:context>
    <inkml:brush xml:id="br0">
      <inkml:brushProperty name="width" value="0.05" units="cm"/>
      <inkml:brushProperty name="height" value="0.05" units="cm"/>
      <inkml:brushProperty name="color" value="#AB008B"/>
    </inkml:brush>
  </inkml:definitions>
  <inkml:trace contextRef="#ctx0" brushRef="#br0">0 0 1249,'0'0'14758,"4"17"-13909,7 66 206,1 108 1,0 19-195,7-52-1122,9 97 510,-20-86-7990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18.741"/>
    </inkml:context>
    <inkml:brush xml:id="br0">
      <inkml:brushProperty name="width" value="0.05" units="cm"/>
      <inkml:brushProperty name="height" value="0.05" units="cm"/>
      <inkml:brushProperty name="color" value="#AB008B"/>
    </inkml:brush>
  </inkml:definitions>
  <inkml:trace contextRef="#ctx0" brushRef="#br0">1 78 528,'0'0'9946,"30"-12"-8900,96-36 90,-117 45-1000,0 0-1,0 0 1,0 0-1,1 2 1,-1-1-1,1 1 1,-1 0-1,1 1 1,14 1-1,4 1 69,-27-2-184,0 0 0,0 0 0,-1 0 0,1 0 0,0 1 0,0-1 0,0 0 0,0 1 1,-1-1-1,1 0 0,0 1 0,0-1 0,-1 1 0,1-1 0,0 1 0,-1 0 0,1-1 1,-1 1-1,1 0 0,-1-1 0,1 1 0,-1 0 0,1 0 0,-1-1 0,1 2 0,6 30 636,-7-25-495,0 0 1,0 0 0,-1 0 0,0 0-1,0-1 1,-4 13 0,1-11-88,-1 0 0,-1 0 0,1-1 0,-1 0 0,-1-1 0,1 1 0,-1-1 0,-12 8 0,-69 45-91,71-49-61,7-4-230,-9 6-348,6-5-3695</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19.116"/>
    </inkml:context>
    <inkml:brush xml:id="br0">
      <inkml:brushProperty name="width" value="0.05" units="cm"/>
      <inkml:brushProperty name="height" value="0.05" units="cm"/>
      <inkml:brushProperty name="color" value="#AB008B"/>
    </inkml:brush>
  </inkml:definitions>
  <inkml:trace contextRef="#ctx0" brushRef="#br0">73 1 3746,'0'0'5837,"-12"28"-4113,-36 93-652,45-114-848,1-1-1,0 1 1,1-1 0,-1 1-1,1 0 1,0-1-1,1 1 1,0 0 0,0 0-1,0 0 1,1-1 0,2 12-1,-2-14-149,1-1 0,-1 1 0,1-1 1,0 0-1,0 1 0,0-1 0,0 0 0,1 0 0,-1-1 0,1 1 0,0 0 0,0-1 0,-1 0 0,2 0 0,-1 0 1,6 3-1,5 0 86,1 0 1,0-1 0,0-1 0,0-1 0,0 0 0,1 0-1,28-3 1,-43-19 165,-1 7-330,-1 0 0,-1 0 0,-1 0 0,1 0 0,-2 1 0,0 0 0,-9-20 0,-47-78-599,46 88 325,14 22 196,0-1-1,0 1 1,0 0-1,0-1 0,-1 1 1,1 0-1,0-1 1,0 1-1,0 0 1,-1-1-1,1 1 0,0 0 1,0 0-1,-1-1 1,1 1-1,0 0 1,-1 0-1,1-1 0,0 1 1,-1 0-1,1 0 1,0 0-1,-1 0 1,1 0-1,0-1 0,-1 1 1,1 0-1,0 0 1,-1 0-1,1 0 1,-1 0-1,1 0 0,0 0 1,-1 0-1,-8 13-1724,-1 35-850,7-34 924,-7 20-3256</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19.475"/>
    </inkml:context>
    <inkml:brush xml:id="br0">
      <inkml:brushProperty name="width" value="0.05" units="cm"/>
      <inkml:brushProperty name="height" value="0.05" units="cm"/>
      <inkml:brushProperty name="color" value="#AB008B"/>
    </inkml:brush>
  </inkml:definitions>
  <inkml:trace contextRef="#ctx0" brushRef="#br0">1 324 7652,'0'0'3068,"28"-22"-2188,88-73-976,-112 91 92,1 1 1,-1-1-1,0 0 0,0 0 1,0 0-1,-1 0 0,1-1 1,-1 1-1,0-1 0,-1 0 1,1 0-1,-1 0 0,0 0 1,0 0-1,0-1 0,-1 1 1,0 0-1,0-1 0,0 0 1,-1-8-1,1-6 161,0-3 283,-1 18 184,0-1 0,0 1 0,0 0 0,1 0 0,0-1 0,0 1 0,3-9 0,-4 14-610,1-1 1,-1 1 0,0 0-1,1-1 1,-1 1-1,1 0 1,-1-1 0,0 1-1,1 0 1,-1 0 0,1 0-1,-1-1 1,1 1-1,-1 0 1,1 0 0,-1 0-1,1 0 1,-1 0-1,1 0 1,-1 0 0,1 0-1,-1 0 1,1 0-1,-1 0 1,1 0 0,-1 0-1,1 1 1,-1-1 0,0 0-1,1 0 1,-1 0-1,1 1 1,-1-1 0,1 0-1,-1 1 1,0-1-1,1 0 1,-1 1 0,0-1-1,1 0 1,-1 1 0,0-1-1,0 1 1,1-1-1,-1 1 1,16 19-170,1 15 106,-2 0-1,0 1 0,-3 0 0,-1 1 0,7 42 1,-17-74 122,-1-1 1,1 1 0,-1-1-1,0 1 1,0 0 0,-1 8 0,0-11-50,1-1 0,-1 1 0,1-1 1,-1 0-1,0 1 0,1-1 1,-1 0-1,0 0 0,0 1 1,0-1-1,0 0 0,0 0 0,0 0 1,0 0-1,-1 0 0,1 0 1,0-1-1,-1 1 0,1 0 1,0-1-1,-1 1 0,1-1 0,-2 1 1,-182 49-409,178-47 126</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19.820"/>
    </inkml:context>
    <inkml:brush xml:id="br0">
      <inkml:brushProperty name="width" value="0.05" units="cm"/>
      <inkml:brushProperty name="height" value="0.05" units="cm"/>
      <inkml:brushProperty name="color" value="#AB008B"/>
    </inkml:brush>
  </inkml:definitions>
  <inkml:trace contextRef="#ctx0" brushRef="#br0">0 0 5186,'0'0'12230,"49"38"-18249,-22-38-4594</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20.240"/>
    </inkml:context>
    <inkml:brush xml:id="br0">
      <inkml:brushProperty name="width" value="0.05" units="cm"/>
      <inkml:brushProperty name="height" value="0.05" units="cm"/>
      <inkml:brushProperty name="color" value="#AB008B"/>
    </inkml:brush>
  </inkml:definitions>
  <inkml:trace contextRef="#ctx0" brushRef="#br0">0 17 6883,'0'0'9509,"21"-4"-9424,62-7-176,-82 11 91,0-1 0,1 1 0,-1 0-1,1 0 1,-1 0 0,0 0 0,1 0 0,-1 0 0,1 1-1,-1-1 1,1 0 0,-1 1 0,0-1 0,1 1 0,-1-1-1,0 1 1,0 0 0,1-1 0,-1 1 0,0 0-1,0 0 1,0 0 0,0 0 0,0 0 0,0 0 0,0 0-1,0 0 1,0 0 0,1 3 0,-1 0 10,0 0-1,-1-1 1,1 1 0,-1 0 0,1 0-1,-1 0 1,-1 7 0,1-1 24,1 59 252,-2-48-169,1 1 0,0 0 0,2 0 0,1-1 0,0 1 0,2-1 0,10 33 0,-14-52-31,0 0 1,0 0 0,0 0-1,0 0 1,0 0 0,0 0-1,0 0 1,0 0 0,1 0-1,-1-1 1,1 1-1,0-1 1,-1 1 0,1-1-1,0 1 1,0-1 0,0 0-1,0 0 1,0 0 0,4 1-1,-5-20 747,4-17-1043,2 1 0,1 0 0,14-37 0,-18 61 101,-1 0 1,2 1 0,-1-1 0,2 1-1,-1 0 1,1 1 0,0-1 0,1 1 0,0 0-1,0 1 1,1-1 0,0 1 0,0 1-1,0 0 1,11-6 0,-17 11 105,0 0-1,0-1 1,0 1 0,1 0 0,-1 1-1,0-1 1,1 0 0,-1 1 0,0-1 0,1 1-1,-1 0 1,1-1 0,-1 1 0,0 0-1,1 1 1,-1-1 0,1 0 0,-1 1 0,1-1-1,-1 1 1,0 0 0,0 0 0,1 0-1,-1 0 1,0 0 0,0 0 0,0 1 0,0-1-1,0 1 1,0 0 0,-1-1 0,1 1-1,0 0 1,-1 0 0,2 2 0,3 7 61,0 1 0,0 0 0,-2 0 0,0 1-1,5 19 1,4 12 148,1-13-125,2-1 0,1 0 0,1-1-1,2-1 1,27 30 0,6 9-1809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28.305"/>
    </inkml:context>
    <inkml:brush xml:id="br0">
      <inkml:brushProperty name="width" value="0.05" units="cm"/>
      <inkml:brushProperty name="height" value="0.05" units="cm"/>
      <inkml:brushProperty name="color" value="#66CC00"/>
    </inkml:brush>
  </inkml:definitions>
  <inkml:trace contextRef="#ctx0" brushRef="#br0">43 129 1345,'-1'2'12409,"-11"20"-11884,6-6-198,1 0 1,0 0-1,1 1 1,1-1-1,-1 26 1,2 88 998,3-77-888,-1-35-324,1 0-1,1 0 0,0 0 1,2 0-1,0 0 0,1-1 1,0 1-1,2-1 1,9 18-1,-12-27-102,1 0 0,0 0 0,0-1 0,0 0 0,1 0 0,0 0 0,1-1 0,-1 1 1,1-2-1,1 1 0,-1-1 0,1 0 0,-1-1 0,1 1 0,1-1 0,-1-1 0,1 0 0,-1 0 0,1-1 0,12 2 0,-15-3 0,1 0 0,-1 0 0,1-1 0,-1 0 0,1 0 1,-1-1-1,1 1 0,-1-2 0,1 1 0,-1-1 0,0 0 0,1 0 0,-1 0 0,0-1 0,11-7 0,-13 6 3,1 0 0,-1-1-1,0 0 1,0 0 0,0 0 0,0-1-1,-1 1 1,0-1 0,0 0 0,-1 0-1,0 0 1,0 0 0,0 0 0,-1 0 0,1 0-1,-1-12 1,2-14 34,-2 0-1,-1 0 1,-2 1 0,-1-1-1,-1 1 1,-15-54-1,-73-171 152,88 246-192,-5-12-7,7 14-3,0 1-1,-1 0 0,0 0 0,-1 0 1,1 0-1,-1 1 0,-1-1 0,1 1 0,-7-6 1,10 11-29,0 1 1,-1-1-1,1 1 1,-1 0 0,1-1-1,-1 1 1,1 0-1,-1 0 1,1 0-1,-1 0 1,1 0 0,-1 0-1,1 0 1,-1 1-1,1-1 1,-1 1-1,1-1 1,-1 1 0,1-1-1,0 1 1,-1 0-1,1 0 1,0-1 0,0 1-1,-1 0 1,1 0-1,0 0 1,0 1-1,0-1 1,0 0 0,0 0-1,1 0 1,-1 1-1,0-1 1,0 2-1,-13 19-323,0 0 0,2 2 0,1-1 0,1 1 0,1 0 0,-8 35 0,4-5-2881,-11 108-1,21-47-5199</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20.612"/>
    </inkml:context>
    <inkml:brush xml:id="br0">
      <inkml:brushProperty name="width" value="0.05" units="cm"/>
      <inkml:brushProperty name="height" value="0.05" units="cm"/>
      <inkml:brushProperty name="color" value="#AB008B"/>
    </inkml:brush>
  </inkml:definitions>
  <inkml:trace contextRef="#ctx0" brushRef="#br0">1 118 1217,'0'0'10447,"0"26"-9796,0 85 261,0-106-808,1-1-1,-1 1 1,1-1-1,0 0 0,0 1 1,0-1-1,0 0 1,1 1-1,-1-1 1,1 0-1,0 0 0,1 0 1,-1-1-1,1 1 1,0 0-1,-1-1 1,2 0-1,-1 0 0,0 0 1,0 0-1,1 0 1,5 3-1,-2-3 1,-1-1 1,1 0-1,-1 0 1,1 0-1,0-1 0,0 1 1,-1-2-1,1 1 1,0-1-1,12-1 0,-16 0-36,-1 0 0,1 0 0,-1 0 0,1 0 0,-1-1 0,1 1 0,-1-1 0,0 1 0,0-1 0,0 0 0,0 0 0,0 0 0,0 0 0,-1 0 0,1 0 0,-1 0 0,1-1 0,-1 1 0,0-1 0,0 1 0,2-6 0,19-66 540,-17 56-497,6-20 19,20-39 0,4-15-1932,-33 76-3310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21.179"/>
    </inkml:context>
    <inkml:brush xml:id="br0">
      <inkml:brushProperty name="width" value="0.05" units="cm"/>
      <inkml:brushProperty name="height" value="0.05" units="cm"/>
      <inkml:brushProperty name="color" value="#AB008B"/>
    </inkml:brush>
  </inkml:definitions>
  <inkml:trace contextRef="#ctx0" brushRef="#br0">1 0 3009,'0'0'10176,"0"28"-9440,0 92 299,0-105-783,0 0 0,1 0-1,1 0 1,1 0 0,0 0-1,9 26 1,4 12 62,-18-71-484,1 1 1,1-1 0,1 0-1,1 0 1,7-34-1,-6 37 64,0 0-1,1 0 1,1 0 0,1 0-1,0 1 1,0 0-1,2 0 1,0 0-1,10-12 1,-18 26 102,0-1 0,1 1 1,-1-1-1,1 1 0,-1 0 1,0-1-1,1 1 0,-1 0 1,1 0-1,-1-1 0,1 1 0,-1 0 1,1 0-1,-1 0 0,1-1 1,-1 1-1,1 0 0,-1 0 0,1 0 1,-1 0-1,1 0 0,-1 0 1,1 0-1,-1 0 0,1 0 1,0 0-1,-1 1 0,1-1 0,-1 0 1,1 0-1,-1 0 0,0 1 1,1-1-1,-1 0 0,1 1 1,-1-1-1,1 0 0,-1 1 0,0-1 1,1 0-1,-1 1 0,0-1 1,1 1-1,-1-1 0,0 1 1,1-1-1,-1 1 0,0-1 0,0 1 1,0-1-1,0 1 0,1-1 1,-1 1-1,0 0 0,10 31 320,-10-29-257,5 16 290,0-1 1,1 1 0,1-1 0,1 0 0,1 0 0,20 31 0,-16-36 33,-6-15 186,-2-24 72,-5 16-831,2-3 142,0-1 0,0 1 0,2 0 0,-1 0 0,2 0 0,0 1 0,0-1 0,1 1 0,0 0 0,1 0 0,1 1 0,0 0 0,0 1 0,13-13 0,-20 22 47,-1 1 0,1-1 0,1 0 0,-1 0 0,0 0 1,0 1-1,0-1 0,0 1 0,0-1 0,1 1 0,-1-1 0,0 1 1,1 0-1,-1 0 0,2-1 0,-2 1 1,0 1-1,-1-1 1,1 0 0,0 0-1,-1 0 1,1 1 0,-1-1-1,1 0 1,-1 1 0,1-1-1,-1 1 1,1-1-1,-1 1 1,1-1 0,-1 0-1,1 1 1,-1 0 0,0-1-1,1 1 1,-1-1 0,0 1-1,1 0 1,5 43 47,-5-34-8,-1 66 180,-1-56-163,1 0 1,1 0-1,0 0 1,8 36-1,-8-54-105,-1 0 0,1-1 0,0 1 0,-1 0 0,1 0 0,0 0 0,0-1 0,0 1 0,0-1 0,1 1-1,-1-1 1,0 1 0,1-1 0,-1 0 0,1 1 0,-1-1 0,1 0 0,0 0 0,-1 0 0,5 1 0,-4-2-304,0 1-1,0-1 1,0 1 0,0-1-1,0 0 1,0 0 0,0 0 0,0-1-1,0 1 1,0 0 0,0-1 0,0 1-1,2-2 1,13-8-5063</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21.563"/>
    </inkml:context>
    <inkml:brush xml:id="br0">
      <inkml:brushProperty name="width" value="0.05" units="cm"/>
      <inkml:brushProperty name="height" value="0.05" units="cm"/>
      <inkml:brushProperty name="color" value="#AB008B"/>
    </inkml:brush>
  </inkml:definitions>
  <inkml:trace contextRef="#ctx0" brushRef="#br0">398 0 10949,'0'0'1483,"-6"29"-1179,-35 149-314,39-170 53,1-1-1,0 1 1,0 0 0,1-1-1,-1 1 1,2 0 0,0 8-1,1-15 42,0 1 0,0 0 0,0-1 0,0 1 0,1-1 0,-1 0 0,0 1 0,1-1 0,-1 0 0,1-1 0,-1 1 0,1 0 0,0-1 0,-1 1 0,1-1 0,2 0 0,5 2 217,6 1 53,38 10 297,-52-13-626,-1 0 0,1 1 0,0 0 1,-1 0-1,1-1 0,0 1 1,-1 0-1,1 0 0,-1 0 0,1 1 1,-1-1-1,0 0 0,1 0 1,-1 1-1,0-1 0,0 1 0,0-1 1,0 1-1,0-1 0,0 1 1,0 0-1,-1 0 0,2 2 1,-2 0 11,0 0 0,0-1 0,0 1 0,0 0 0,-1-1 0,1 1 0,-1 0 0,0-1 0,0 1 0,0-1 0,-1 0 0,1 1 0,-1-1 0,0 0 0,0 0 0,0 0 0,0 0 0,0 0 0,-5 4 0,-3 1-39,0 0 1,-1 0 0,0-1 0,-15 7 0,5-2-8,-21 10-807,-1-1-1,-1-2 1,-55 15 0,-58 8-5208</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23.543"/>
    </inkml:context>
    <inkml:brush xml:id="br0">
      <inkml:brushProperty name="width" value="0.05" units="cm"/>
      <inkml:brushProperty name="height" value="0.05" units="cm"/>
      <inkml:brushProperty name="color" value="#AB008B"/>
    </inkml:brush>
  </inkml:definitions>
  <inkml:trace contextRef="#ctx0" brushRef="#br0">269 3 112,'1'0'11563,"1"-3"-11270,-21 8-122,6 4-106,1 0 1,0 2-1,1-1 1,-20 25-1,-6 5 19,11-16-67,6-6 30,2 0 0,-22 28 0,36-42-77,1 1 0,0 0 0,-1 0 0,1 0 1,1 0-1,-1 1 0,1-1 0,0 1 0,0-1 0,1 1 0,0 0 0,0 0 0,0 0 0,1 0 1,0 10-1,1-12-15,1 0 0,0-1 0,-1 1 0,2-1 0,-1 1 0,0-1 1,1 0-1,-1 0 0,1 0 0,0-1 0,0 1 0,0 0 0,0-1 1,0 0-1,1 0 0,-1 0 0,1 0 0,5 2 0,16 10-303,-12-2 218,0 0-1,-1 0 1,-1 1 0,0 1-1,0-1 1,-1 2 0,-1 0-1,-1 0 1,10 23-1,-8-16 131,2 0-1,0-1 0,1 0 1,19 22-1,-18-28 13,-1 0 1,0 1 0,-1 1-1,-1 0 1,-1 1 0,-1 0-1,0 1 1,-1-1 0,-1 2 0,-1-1-1,-1 1 1,0 0 0,-2 0-1,0 0 1,0 38 0,-3-45 209,1-2 133,-1 1-1,0-1 1,-1 1-1,0-1 1,0 0-1,-1 1 1,-1-1-1,0 0 1,0 0-1,-1-1 1,-8 16-1,-30 36 447,28-44-703,1 0 0,1 1 1,1 0-1,-10 24 1,18-36-339,1 0 0,0 1 0,0-1 0,1 0 0,0 0 1,0 1-1,1-1 0,0 1 0,0-1 0,1 1 0,0-1 0,0 0 0,0 0 1,1 1-1,0-1 0,7 13 0,9 15-2274,39 56 0,-36-61 1099,-2 1 0,25 52-1,-37-65 1484,-1 1 0,-1 0 0,0 1 0,-1-1 0,1 24 0,-4-24 588,-1 1 1,0 0 0,-1 0-1,-1 0 1,-1-1 0,-1 1 0,0-1-1,-14 34 1,-2-6 582,8-25-762,2 1 0,0 0 0,2 1 0,0 0 0,2 1 1,0-1-1,2 1 0,-1 26 0,17 184-2065,0 1 28,-12-215 1568,-6 218 904,2-197-579,-2 0 0,-2 0 0,-21 66 0,-78 163 2507,-10 32-2337,102-255-368,3 1 0,1 0 0,3 1 0,-4 75 0,12-119-104,-1 11 98,1 1 1,1-1-1,0 1 0,5 22 0,-4-33-99,0-1-1,0 0 1,1 0 0,0 0 0,0-1-1,0 1 1,1-1 0,0 0-1,0 0 1,0 0 0,0 0-1,1 0 1,0-1 0,0 0-1,6 3 1,11 6 13,0 0-1,1-2 1,0-1-1,39 12 1,-42-17 14,-1 1 0,0 1 0,-1 1 0,0 1 0,0 0 0,0 1 0,-2 1 0,29 23 0,14 37-128,-44-51-98,1-1 0,25 24 0,-34-37-154,1-1-1,-1 1 1,1-1 0,0 0-1,0-1 1,1 0-1,-1 0 1,1 0-1,0-1 1,10 2 0,9-1-3941,53 0 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24.987"/>
    </inkml:context>
    <inkml:brush xml:id="br0">
      <inkml:brushProperty name="width" value="0.05" units="cm"/>
      <inkml:brushProperty name="height" value="0.05" units="cm"/>
      <inkml:brushProperty name="color" value="#AB008B"/>
    </inkml:brush>
  </inkml:definitions>
  <inkml:trace contextRef="#ctx0" brushRef="#br0">29 32 16,'0'0'8548,"5"-5"-7582,21-21 5010,-26 60-4530,0-27-1391,0 0 0,0 1 0,1-1 1,1 0-1,-1 0 0,1 0 0,0 0 1,0-1-1,1 1 0,0 0 0,0-1 0,1 0 1,0 0-1,0 0 0,0 0 0,1-1 1,0 1-1,0-1 0,6 5 0,38 44 134,-25-26-202,2 0 0,45 37 0,28 6 50,-98-70-24,-1-1 0,1 1 0,-1-1 0,1 1 0,-1-1 0,1 1 0,-1 0-1,1-1 1,-1 1 0,1 0 0,-1-1 0,0 1 0,1 0 0,-1 0 0,0-1 0,0 1 0,0 0 0,1 0 0,-1 0 0,0-1-1,0 1 1,0 0 0,0 0 0,-1 0 0,1-1 0,0 1 0,0 0 0,0 0 0,-1-1 0,1 1 0,0 0 0,-1 0 0,1-1 0,0 1-1,-1 0 1,1-1 0,-1 1 0,1 0 0,-1-1 0,1 1 0,-1-1 0,0 1 0,1-1 0,-1 1 0,0-1 0,1 0 0,-1 1 0,0-1-1,0 0 1,-1 1 0,-40 16 585,40-17-590,-31 8-60,0-1 1,-1-2 0,0-2 0,-56-1-1,85-2-161,0 0-1,1-1 0,-1 0 0,0 0 0,0 0 0,1 0 0,-1-1 0,1 0 0,-1 0 0,1 0 0,0 0 0,0-1 0,0 1 0,-6-6 0,6 4-467,1 1 1,-1-1-1,1 0 1,0 0-1,0-1 1,0 1-1,0-1 1,1 1-1,0-1 1,0 0-1,0 0 1,0 0-1,-1-8 1,1-32-5835</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25.362"/>
    </inkml:context>
    <inkml:brush xml:id="br0">
      <inkml:brushProperty name="width" value="0.05" units="cm"/>
      <inkml:brushProperty name="height" value="0.05" units="cm"/>
      <inkml:brushProperty name="color" value="#AB008B"/>
    </inkml:brush>
  </inkml:definitions>
  <inkml:trace contextRef="#ctx0" brushRef="#br0">1 184 816</inkml:trace>
  <inkml:trace contextRef="#ctx0" brushRef="#br0" timeOffset="1">1 184 816,'159'-149'2417,"-149"149"2258,14 0-3587,11 0 865,20 0 832,7 0-1344,8 0-1121,-5 0-320,4 0-160,-6-10-1345,-4-2-2529,-8-1-3201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26.327"/>
    </inkml:context>
    <inkml:brush xml:id="br0">
      <inkml:brushProperty name="width" value="0.05" units="cm"/>
      <inkml:brushProperty name="height" value="0.05" units="cm"/>
      <inkml:brushProperty name="color" value="#AB008B"/>
    </inkml:brush>
  </inkml:definitions>
  <inkml:trace contextRef="#ctx0" brushRef="#br0">143 1 912,'0'0'7801,"-12"28"-6525,-80 189 3088,88-206-4131,-24 70 850,26-75-1028,1 1 0,0 0 0,0 0 0,0 0 0,1-1 0,0 1 0,0 0 0,1 0 0,0 0 0,2 7 0,-2-11-46,0-1-1,1 0 1,-1 1 0,1-1-1,0 0 1,-1 0 0,1 0-1,0 0 1,0 0-1,0-1 1,1 1 0,-1-1-1,0 1 1,0-1 0,1 0-1,-1 0 1,1 0-1,-1 0 1,1 0 0,0 0-1,-1-1 1,6 1 0,65 4 193,-66-5-144,-5 0-51,0-1 0,0 1 1,0-1-1,0 0 0,0 1 0,0-1 0,-1 0 0,1 0 1,0 0-1,0 0 0,-1-1 0,1 1 0,-1 0 0,1-1 1,-1 1-1,0-1 0,1 1 0,-1-1 0,0 0 0,0 0 1,0 1-1,0-1 0,-1 0 0,1 0 0,0 0 1,-1 0-1,1 0 0,-1 0 0,0 0 0,1 0 0,-1-3 1,2-13 4,-1-1 0,-2-29 1,1 29-13,0 6-39,-1-1 0,0 1 0,-1 0 0,0 0 0,-1 1 0,0-1 0,-1 1 0,0-1 0,-7-11 0,11 23 21,0 0 0,-1 0 0,1 1-1,0-1 1,0 0 0,0 1 0,0-1 0,0 0-1,0 0 1,0 1 0,0-1 0,1 0 0,-1 1-1,0-1 1,0 0 0,1 0 0,-1 1 0,0-1-1,1 1 1,-1-1 0,0 0 0,1 1 0,-1-1-1,1 1 1,-1-1 0,1 1 0,-1-1 0,1 1-1,0-1 1,-1 1 0,1 0 0,-1-1 0,1 1-1,0 0 1,-1-1 0,1 1 0,0 0 0,0 0-1,1 0 1,35-11-188,-30 9 142,-5 2 46,31-9-367,0 1-1,1 1 0,0 3 0,36-2 0,-68 6 362,1 1 1,-1-1 0,0 1-1,1 0 1,-1-1-1,0 1 1,0 0-1,0 0 1,0 1-1,0-1 1,0 0-1,0 1 1,0-1-1,-1 1 1,1-1-1,0 1 1,-1 0-1,1 0 1,-1-1-1,0 1 1,0 0 0,1 1-1,-1-1 1,-1 0-1,1 0 1,1 5-1,3 9 102,-1 1-1,4 30 1,-3-17 13,1 6 6,-4-21-3,1 0-1,0 1 1,1-1 0,8 20-1,-10-32-36,-1 0-1,0-1 0,1 1 0,0 0 0,0 0 0,0-1 0,0 1 1,0-1-1,0 1 0,1-1 0,-1 0 0,1 0 0,-1 0 0,1 0 1,0-1-1,0 1 0,0-1 0,0 1 0,0-1 0,0 0 1,0 0-1,0-1 0,1 1 0,-1 0 0,0-1 0,4 0 0,11 0 206,-12 1-150,-1-1-1,1 0 1,0 0-1,0-1 1,-1 0 0,1 0-1,8-2 1,-12 1-91,1 1 0,-1-1 0,1 1 0,-1-1 0,0 0 0,0 0 0,0 0 0,0 0 0,0-1 0,0 1-1,0 0 1,-1-1 0,1 0 0,-1 1 0,0-1 0,0 0 0,0 1 0,1-5 0,4-22-144,0 0 1,-2 0-1,-2 0 0,0 0 0,-2-1 1,-4-29-1,4 57 123,-1-1 1,1 0-1,-1 0 1,0 0-1,0 1 1,0-1-1,0 1 0,0-1 1,-1 1-1,1-1 1,-1 1-1,0 0 1,1-1-1,-1 1 0,0 0 1,-1 0-1,1 0 1,0 1-1,0-1 1,-1 1-1,1-1 1,-1 1-1,1 0 0,-1-1 1,1 1-1,-1 1 1,0-1-1,0 0 1,0 1-1,-4-1 0,-12-2 0,0 2-1,0 0 0,-30 3 1,18-1-96,11 5 19,8 0-375,20-5 389,-1 0-1,1-1 0,0 0 1,-1-1-1,1 0 0,0 0 0,-1 0 1,1-1-1,-1 0 0,8-4 1,38-7-320,-45 12 326,1 0 0,-1 0 0,0 0 0,1 1 0,-1 0 0,0 1-1,1 0 1,-1 0 0,0 1 0,0 0 0,0 0 0,0 1 0,0 0 0,-1 1-1,1 0 1,9 6 0,175 144 261,-151-119 72,-33-30-75,-1 0 0,1 0-1,0-1 1,0 0 0,1 0-1,-1-1 1,1 0 0,0-1-1,0 1 1,-1-2 0,2 1-1,-1-1 1,0-1 0,0 1-1,0-2 1,10 0 0,-1 0 683,-17 0-808,-1 0 1,1 0 0,0 0-1,-1-1 1,1 1 0,-1 0-1,1 0 1,-1-1-1,0 1 1,0-1 0,1 1-1,-1 0 1,0-1 0,0 1-1,0 0 1,-1-1 0,1 1-1,0 0 1,-1-2-1,-4-33 35,1 25-98,-1 0-1,1 0 0,-2 0 1,0 1-1,0-1 1,-1 1-1,0 1 1,0 0-1,-1 0 1,-1 0-1,1 1 1,-1 0-1,-1 0 0,0 1 1,0 1-1,0 0 1,0 0-1,-1 1 1,0 0-1,0 1 1,-1 0-1,1 1 0,-1 0 1,0 1-1,0 0 1,-12 0-1,-26-2-353,-1 2-1,-69 7 1,109-1 98,8-2-2806,14-2-1935</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27.029"/>
    </inkml:context>
    <inkml:brush xml:id="br0">
      <inkml:brushProperty name="width" value="0.05" units="cm"/>
      <inkml:brushProperty name="height" value="0.05" units="cm"/>
      <inkml:brushProperty name="color" value="#AB008B"/>
    </inkml:brush>
  </inkml:definitions>
  <inkml:trace contextRef="#ctx0" brushRef="#br0">130 0 848,'0'0'12315,"-19"24"-10794,-59 78-459,74-98-971,1 0 1,0 1-1,-1 0 0,2 0 1,-1 0-1,1 0 0,-1 0 1,1 1-1,1-1 0,-1 0 1,1 1-1,0 0 0,0-1 1,1 1-1,0-1 0,0 11 1,1 1 57,-1-15-139,0 0 0,0-1 0,1 1 0,-1-1 0,0 1-1,1-1 1,0 1 0,-1-1 0,1 1 0,0-1 0,0 1 0,0-1 0,-1 0 0,1 1 0,1-1 0,-1 0-1,0 0 1,0 0 0,0 0 0,1 0 0,-1 0 0,0 0 0,1 0 0,-1 0 0,1-1 0,-1 1 0,1-1 0,0 1-1,-1-1 1,1 1 0,2-1 0,8 2-4,-1-1-1,1 0 1,17-2 0,-14 1 6,-10 0-8,8 1-26,0-2-1,-1 1 1,1-2-1,24-5 1,-34 6 26,0 0 1,0 0-1,0 0 0,0 0 1,0-1-1,-1 1 1,1-1-1,0 0 0,-1 0 1,1 0-1,-1 0 1,0 0-1,0-1 1,0 1-1,0-1 0,0 1 1,0-1-1,-1 0 1,1 0-1,-1 1 0,0-1 1,0 0-1,0 0 1,0 0-1,-1 0 0,1-4 1,1-4 22,-1 0 0,0 0-1,-1 0 1,0 0 0,-1 0 0,0 0 0,-1 1 0,-5-18 0,6 24-53,-1 0-1,0 0 1,0 0 0,0 0 0,-1 1 0,1-1 0,-1 1 0,0-1 0,0 1 0,0 0-1,0 0 1,0 1 0,-1-1 0,1 1 0,-1-1 0,0 1 0,0 0 0,0 1 0,0-1 0,0 1-1,0-1 1,0 1 0,0 0 0,-6 0 0,0 0-192,-1-1 0,0 2-1,0 0 1,0 0 0,1 1 0,-18 3-1,25-3-37,-1 0-1,1 0 0,0 0 0,-1 1 0,1-1 1,0 1-1,0 0 0,0 0 0,0 0 1,-3 3-1,5-3-156,-1-1 0,1 1 1,-1 0-1,1 0 0,0 0 1,0 0-1,0 0 0,0 1 1,0-1-1,0 0 0,1 0 1,-1 1-1,1-1 0,-1 0 0,1 1 1,0 3-1,0 2-5411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27.401"/>
    </inkml:context>
    <inkml:brush xml:id="br0">
      <inkml:brushProperty name="width" value="0.05" units="cm"/>
      <inkml:brushProperty name="height" value="0.05" units="cm"/>
      <inkml:brushProperty name="color" value="#AB008B"/>
    </inkml:brush>
  </inkml:definitions>
  <inkml:trace contextRef="#ctx0" brushRef="#br0">658 1 11621,'0'0'2850,"-69"224"-1378,24-115 449,-17 15-736,-4 22-897,-3 22-192,-4 4-96,11-4-160,7-19 0,3-31-545,7-15-1055,14-25-1634,3-22-3489</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28.072"/>
    </inkml:context>
    <inkml:brush xml:id="br0">
      <inkml:brushProperty name="width" value="0.05" units="cm"/>
      <inkml:brushProperty name="height" value="0.05" units="cm"/>
      <inkml:brushProperty name="color" value="#AB008B"/>
    </inkml:brush>
  </inkml:definitions>
  <inkml:trace contextRef="#ctx0" brushRef="#br0">28 0 144,'0'0'14839,"0"56"-13014,0 6-545,0 4-511,0 2-193,-4-2-224,-3-7-352,0-6-192,-3-7-480,10-5-833,0-13-1600,0-7-3362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28.651"/>
    </inkml:context>
    <inkml:brush xml:id="br0">
      <inkml:brushProperty name="width" value="0.05" units="cm"/>
      <inkml:brushProperty name="height" value="0.05" units="cm"/>
      <inkml:brushProperty name="color" value="#66CC00"/>
    </inkml:brush>
  </inkml:definitions>
  <inkml:trace contextRef="#ctx0" brushRef="#br0">73 0 16584,'0'0'1920,"-7"252"-1920,-7-102 65,0 5-65,0-9-481,-10-12-8547</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28.522"/>
    </inkml:context>
    <inkml:brush xml:id="br0">
      <inkml:brushProperty name="width" value="0.05" units="cm"/>
      <inkml:brushProperty name="height" value="0.05" units="cm"/>
      <inkml:brushProperty name="color" value="#AB008B"/>
    </inkml:brush>
  </inkml:definitions>
  <inkml:trace contextRef="#ctx0" brushRef="#br0">118 1 624,'0'0'7433,"2"23"-5694,0 75-212,-3-84-1089,-1 0 1,0 0 0,-1 0-1,-1 0 1,0-1 0,0 0-1,-12 23 1,11-26-156,0 0 0,1 0 0,0 1 0,1 0 0,0 0 0,1 0 0,-1 12 0,2-13-194,1-4-25,-1-1 0,1 0 0,0 0 0,0 1 0,1-1 0,1 8 0,-1-12-57,-1 0 0,1 1 0,0-1 0,-1 0-1,1 0 1,0 0 0,0 0 0,0 0 0,0 0 0,0 0 0,0 0 0,0 0 0,0 0 0,0 0 0,0-1 0,1 1 0,-1 0 0,0-1-1,0 1 1,1-1 0,-1 1 0,0-1 0,1 0 0,-1 0 0,1 0 0,-1 1 0,3-2 0,2 2-14,-1 0 1,1-1-1,0 0 1,-1 0 0,1-1-1,0 1 1,0-1-1,-1-1 1,7-1-1,-9 1 11,-1 1-1,0-1 1,1 0-1,-1 0 0,0 0 1,0 0-1,0-1 1,0 1-1,0-1 0,-1 1 1,1-1-1,-1 1 0,1-1 1,-1 0-1,0 0 1,0 1-1,-1-1 0,2-6 1,2-6 73,-1-1-1,-1 1 1,0-1 0,-2 0 0,1 0-1,-2 1 1,-3-27 0,3 37-72,0 0 0,0 0 0,0-1-1,-1 1 1,0 0 0,0 0 0,0 0 0,0 0 0,-1 1 0,0-1 0,0 1 0,0-1 0,-1 1 0,1 0-1,-1 0 1,0 1 0,0-1 0,0 1 0,-1 0 0,1 0 0,-1 0 0,0 1 0,0-1 0,0 1 0,-6-2 0,0 2-501,1 0 1,-1 0-1,0 1 1,0 0-1,1 1 1,-23 2-1,33-2 351,0 0-1,-1 0 0,1 1 1,-1-1-1,1 0 0,0 0 0,-1 0 1,1 1-1,-1-1 0,1 0 1,0 0-1,-1 1 0,1-1 1,0 0-1,0 1 0,-1-1 1,1 0-1,0 1 0,0-1 1,-1 1-1,1-1 0,0 0 0,0 1 1,0-1-1,0 1 0,0-1 1,0 1-1,0-1 0,0 0 1,0 1-1,0-1 0,0 1 1,0-1-1,0 1 0,0-1 1,0 2-341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28.909"/>
    </inkml:context>
    <inkml:brush xml:id="br0">
      <inkml:brushProperty name="width" value="0.05" units="cm"/>
      <inkml:brushProperty name="height" value="0.05" units="cm"/>
      <inkml:brushProperty name="color" value="#AB008B"/>
    </inkml:brush>
  </inkml:definitions>
  <inkml:trace contextRef="#ctx0" brushRef="#br0">1 5 1441,'0'0'10965,"3"30"-9557,16 96-394,-18-123-987,-1 0-1,1 0 1,0 0-1,0 0 1,0-1 0,0 1-1,0 0 1,1 0-1,-1-1 1,1 1 0,0-1-1,0 1 1,0-1-1,0 0 1,0 0-1,0 0 1,1 0 0,-1 0-1,1 0 1,-1-1-1,1 1 1,0-1 0,0 0-1,0 1 1,-1-1-1,1-1 1,3 2-1,5 1 95,3 1 105,1-1 1,-1 0 0,1-1-1,0 0 1,0-1 0,18-2-1,-21 1 44,-10 0-231,-1 0-1,1 0 1,-1 0-1,0-1 1,1 1-1,-1 0 1,1-1 0,-1 1-1,0-1 1,1 0-1,-1 1 1,0-1-1,0 0 1,0 0-1,1 1 1,-1-1-1,0 0 1,0 0-1,0 0 1,0-1-1,-1 1 1,1 0-1,1-1 1,0-2 19,0-1 1,-1 1-1,1 0 1,-1 0 0,0 0-1,0-1 1,0-7-1,0-5-23,-1 0-1,0 0 1,-4-19 0,3 31-91,0 0 0,-1 1 0,0-1 0,1 1 0,-1-1 0,-1 1 0,1 0 0,-1 0 0,1 0 1,-1 0-1,0 0 0,-1 1 0,1-1 0,-1 1 0,1 0 0,-1 0 0,0 0 0,0 1 0,0-1 0,-1 1 0,1 0 0,-9-3 1,9 4-111,1 0 0,-1 0 0,1 0 0,-1 0 0,0 0 0,1 1 0,-1 0 0,0 0 0,1 0 0,-1 0 0,0 0 0,1 1 0,-1 0 0,1 0 1,-1 0-1,0 0 0,1 0 0,0 1 0,-1-1 0,1 1 0,0 0 0,0 0 0,0 0 0,0 0 0,0 1 0,1-1 0,-1 1 0,1 0 0,-5 5 1,-6 18-3149,8-5-1963</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29.282"/>
    </inkml:context>
    <inkml:brush xml:id="br0">
      <inkml:brushProperty name="width" value="0.05" units="cm"/>
      <inkml:brushProperty name="height" value="0.05" units="cm"/>
      <inkml:brushProperty name="color" value="#AB008B"/>
    </inkml:brush>
  </inkml:definitions>
  <inkml:trace contextRef="#ctx0" brushRef="#br0">70 1 11461,'0'0'5219,"-35"202"-4931,35-140-288,0-6 0,-7-3-1345,0-9-1344,-6-16-865,6-19-2080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30.109"/>
    </inkml:context>
    <inkml:brush xml:id="br0">
      <inkml:brushProperty name="width" value="0.05" units="cm"/>
      <inkml:brushProperty name="height" value="0.05" units="cm"/>
      <inkml:brushProperty name="color" value="#AB008B"/>
    </inkml:brush>
  </inkml:definitions>
  <inkml:trace contextRef="#ctx0" brushRef="#br0">20 375 13158,'0'0'1697,"-4"26"-998,-9 85 176,12-105-858,0-1-1,0 0 1,1 1 0,0-1 0,0 0 0,1 1-1,-1-1 1,1 0 0,0 1 0,1-1 0,-1 0-1,1 0 1,0 0 0,0 0 0,1-1-1,-1 1 1,4 4 0,-1-4-45,0 0 0,1-1 0,-1 1 0,1-1 0,0-1 0,0 1-1,1-1 1,-1 0 0,11 3 0,-16-6 40,0 1 0,0-1 0,1 1 0,-1-1 0,0 0 0,0 0-1,1 1 1,-1-1 0,0 0 0,0 0 0,1 0 0,-1 0 0,0-1 0,0 1 0,0 0 0,1 0-1,-1-1 1,0 1 0,0-1 0,0 1 0,0-1 0,0 1 0,1-1 0,-1 0 0,0 0 0,-1 1-1,1-1 1,0 0 0,0 0 0,0 0 0,0 0 0,-1 0 0,1 0 0,0 0 0,-1 0 0,1 0-1,-1-1 1,1 1 0,-1 0 0,0 0 0,1 0 0,-1-1 0,0 1 0,0 0 0,0-3 0,2-9 50,-1-1 0,-1 0 1,-1-20-1,0 13-32,0 13-34,0 0 0,0-1 0,-1 1 0,0 0-1,0 0 1,-1 0 0,0 0 0,0 1 0,-1-1 0,0 1 0,-1 0-1,1 0 1,-1 0 0,-1 1 0,1-1 0,-1 1 0,-13-10 0,19 16-9,-1-1 1,1 1-1,-1 0 1,1-1 0,0 1-1,0 0 1,-1-1 0,1 1-1,0-1 1,-1 1 0,1 0-1,0-1 1,0 1-1,0-1 1,0 1 0,-1-1-1,1 1 1,0-1 0,0 1-1,0-1 1,0 1 0,0 0-1,0-1 1,0 1-1,0-1 1,0 1 0,1-1-1,-1 1 1,0-1 0,0 1-1,0-1 1,0 1 0,1 0-1,-1-1 1,0 1-1,0-1 1,1 1 0,-1 0-1,0-1 1,1 1 0,-1 0-1,0-1 1,1 1-1,-1 0 1,1-1 0,22-11-364,-21 11 355,19-6-45,1 0 0,0 2 0,0 0 1,1 2-1,-1 0 0,1 1 0,0 2 0,29 2 0,-40 0 65,0 1-1,1 0 0,-1 1 0,-1 0 0,1 0 0,0 2 1,-1-1-1,0 1 0,-1 1 0,1 0 0,10 10 0,-2-3 72,0-2 0,28 14-1,-4-7 54,84 24 0,-126-42-97,0-1 1,0 0-1,1 1 0,-1-1 1,0 0-1,0 0 1,1 0-1,-1 1 0,0-2 1,0 1-1,1 0 1,-1 0-1,0 0 1,0 0-1,1-1 0,-1 1 1,0-1-1,0 1 1,0-1-1,1 1 0,-1-1 1,0 0-1,0 1 1,0-1-1,0 0 1,0 0-1,0 0 0,-1 0 1,1 0-1,0 0 1,0 0-1,-1 0 1,1 0-1,0 0 0,-1 0 1,1 0-1,-1-1 1,0 1-1,1 0 0,-1 0 1,0-2-1,2-7-25,-1 0-1,-1 0 1,0 0-1,-2-16 0,1 1 41,0 17-67,1 1 0,-1-1 1,0 0-1,-1 1 0,0-1 0,0 1 0,-1-1 0,1 1 0,-2 0 1,1 0-1,-1 0 0,0 1 0,0-1 0,-1 1 0,0 0 0,0 0 0,0 1 1,-1-1-1,0 1 0,0 0 0,0 1 0,-1 0 0,1 0 0,-1 0 0,0 1 1,0-1-1,-1 2 0,1-1 0,0 1 0,-1 0 0,0 1 0,-9-1 0,-120 2-166,353 0 214,-205 1-17,0 1 1,0 0-1,0 0 1,0 2-1,-1-1 1,1 1-1,-1 1 1,15 8-1,32 12 15,-4-8 201,1-4-1,0-1 1,1-3-1,1-2 1,108-2-1,-15-5 2918,-149-2-2974,1-1 1,-1 0 0,0 1-1,0-1 1,0 0-1,-1 0 1,1 1 0,0-1-1,-1 1 1,0-1-1,0 0 1,-1-2-1,-11-15-65,-1 1 0,-1 0 0,-24-22 0,-3-4-116,25 25-198,-1 0-1,-1 1 1,-35-26-1,44 38-140,-1 0-1,0 2 0,0-1 0,0 1 1,-1 0-1,0 1 0,1 1 0,-2 0 1,1 1-1,-21-2 0,-98 4-5422,-32 13-5724</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31.289"/>
    </inkml:context>
    <inkml:brush xml:id="br0">
      <inkml:brushProperty name="width" value="0.05" units="cm"/>
      <inkml:brushProperty name="height" value="0.05" units="cm"/>
      <inkml:brushProperty name="color" value="#AB008B"/>
    </inkml:brush>
  </inkml:definitions>
  <inkml:trace contextRef="#ctx0" brushRef="#br0">118 1 16,'2'0'15072,"3"15"-14243,-6 27 363,0-23-827,0-1 0,2 1 0,5 34-1,-5-47-342,0-1 0,1 1 0,0-1 0,0 1 0,1-1 0,-1 0 0,1 0 0,0 0 0,0 0 0,1-1 0,-1 1 0,1-1 0,0 0 0,1 0 0,-1 0-1,0-1 1,6 4 0,5 0 32,0 0-1,0-1 0,1-1 1,-1 0-1,1-1 1,26 3-1,-29-6-34,-1 1-1,1 0 1,0 1 0,-1 0-1,0 1 1,0 1 0,0 0-1,0 0 1,-1 1 0,0 1-1,17 12 1,-26-17-21,0 0 0,0-1 0,0 1 0,-1 0 0,1 0 0,-1 0 0,1 0 0,-1 0 0,0 1 0,0-1 0,0 0 0,0 1 1,0-1-1,-1 0 0,1 1 0,-1-1 0,1 1 0,-1-1 0,0 1 0,0-1 0,0 1 0,-1 3 0,0-4 8,0 1 1,0-1-1,0 0 0,0 0 1,0 0-1,0 0 0,-1-1 1,1 1-1,-1 0 0,0-1 1,1 1-1,-1-1 0,0 1 0,0-1 1,0 0-1,0 0 0,0 0 1,0 0-1,0 0 0,-1 0 1,1 0-1,0-1 0,-3 1 1,-64 10-103,0-2 1,-1-4-1,-90-4 0,99-1-685,60-1 484,-1 1-1,1-1 0,-1 1 0,1-1 0,0 1 0,-1-1 0,1 0 0,0 1 0,-1-1 0,1 0 0,0 0 0,0 0 1,0 0-1,0 0 0,0 0 0,0 0 0,0 0 0,0-1 0,1 1 0,-1 0 0,0-1 0,1 1 0,-1 0 1,1-1-1,-1 1 0,1-1 0,0 1 0,0 0 0,-1-3 0,-3-26-8116</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31.678"/>
    </inkml:context>
    <inkml:brush xml:id="br0">
      <inkml:brushProperty name="width" value="0.05" units="cm"/>
      <inkml:brushProperty name="height" value="0.05" units="cm"/>
      <inkml:brushProperty name="color" value="#AB008B"/>
    </inkml:brush>
  </inkml:definitions>
  <inkml:trace contextRef="#ctx0" brushRef="#br0">0 59 816,'0'0'12278,"221"28"-9269,-141-28-1472,13-3-1153,4-12-384,0-4-544,-4-3-1601,-10-6-3105</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32.566"/>
    </inkml:context>
    <inkml:brush xml:id="br0">
      <inkml:brushProperty name="width" value="0.05" units="cm"/>
      <inkml:brushProperty name="height" value="0.05" units="cm"/>
      <inkml:brushProperty name="color" value="#AB008B"/>
    </inkml:brush>
  </inkml:definitions>
  <inkml:trace contextRef="#ctx0" brushRef="#br0">98 221 144,'0'0'6496,"-15"30"-3532,-46 97-1854,57-118-911,1 0-1,-1 0 1,1 1 0,1-1-1,0 1 1,0-1-1,1 1 1,0 0-1,1 0 1,0 0-1,1 0 1,0-1 0,3 17-1,-3-24-172,-1 1 0,1 0-1,0-1 1,0 1 0,0-1 0,0 1-1,1-1 1,-1 1 0,1-1 0,-1 0-1,1 1 1,0-1 0,0 0 0,0 0-1,0 0 1,0-1 0,0 1 0,5 2-1,-2-1-7,0-1 0,0 0-1,0 0 1,1-1-1,-1 1 1,1-1 0,-1 0-1,1-1 1,6 1-1,-5-1-14,0 0-1,0 0 1,-1-1-1,1 0 1,0 0-1,0 0 0,-1-1 1,1 0-1,-1 0 1,0-1-1,0 0 1,0 0-1,0 0 1,0-1-1,9-7 0,-12 8-21,0-1 0,-1 1 0,1-1 0,-1 0 0,1 0 0,-1 1 0,0-1 0,-1-1 0,1 1 0,-1 0 0,0 0 0,0-1 0,0 1 0,0 0 0,-1-1 0,1 1 0,-1-1 0,-1 1 0,1-1 0,-1-4 0,-1 3-7,0 1 0,0-1 0,0 1 0,-1-1 0,0 1 0,0 0 0,0 0 0,-1 0 0,0 1 0,1-1 0,-2 1 0,1 0 0,-10-8 0,-28-18-14,26 19-23,0 0 1,1 0-1,0-2 1,1 0-1,-15-19 0,28 31 39,1 1 0,0-1 0,0 0-1,0 0 1,0 1 0,-1-1-1,1 0 1,0 0 0,0 0 0,1 1-1,-1-1 1,0 0 0,0 0 0,0 1-1,0-1 1,1 0 0,-1 0 0,0 1-1,1-1 1,-1 0 0,0 1 0,1-1-1,-1 0 1,1 1 0,-1-1 0,1 1-1,0-1 1,-1 1 0,1-1 0,-1 1-1,1-1 1,0 1 0,-1-1 0,1 1-1,0 0 1,0-1 0,-1 1-1,1 0 1,0 0 0,0 0 0,1 0-1,38-13 86,-36 12-111,29-9 23,1 2 0,0 1 1,0 2-1,0 1 0,1 2 1,-1 1-1,57 7 0,-84-4 31,0 0 0,-1 1 0,1 0 0,-1 0-1,1 1 1,-1-1 0,0 2 0,0-1 0,-1 0-1,1 1 1,-1 0 0,0 1 0,0-1 0,-1 1 0,0 0-1,0 0 1,6 11 0,4 11 313,0 1 0,15 48 0,-28-75-259,0 0 0,1 1 0,0-1 0,-1 0 0,1 0 0,0 0 0,0 0 0,0 0 0,0 0 1,0 0-1,0-1 0,1 1 0,-1-1 0,1 1 0,-1-1 0,1 0 0,-1 0 0,1 0 0,0-1 1,-1 1-1,1-1 0,0 1 0,-1-1 0,6 0 0,9 1 257,-1-1-1,31-5 1,-38 4-252,141-34 535,-149 35-588,0-1 1,0 0 0,-1 0-1,1 1 1,0-1-1,0 0 1,-1 0-1,1 0 1,-1 0-1,1 0 1,-1 0-1,1 0 1,-1 0 0,1 0-1,-1 0 1,0 0-1,0 0 1,1 0-1,-1 0 1,0-1-1,0 1 1,0 0-1,0 0 1,0 0 0,-1-2-1,-2-33 159,1 29-186,1 0 0,-1 1 0,-1-1 1,1 1-1,-1-1 0,0 1 0,-1 0 0,1 0 1,-1 0-1,0 1 0,-1 0 0,1-1 0,-1 2 0,0-1 1,0 0-1,-1 1 0,0 0 0,1 0 0,-1 1 1,0-1-1,-1 1 0,1 1 0,-12-4 0,-5-1-65,0 2 0,0 0 0,-1 2 0,1 0 0,-38 1-1,32 2 105,1 0-1,0 2 0,-1 1 1,-53 14-1,220-54-1584,54-16 677,-166 48 552,0 1 1,0 1-1,0 1 1,0 1 0,45 4-1,-63 0 246,0-1-1,0 1 0,0 1 1,0-1-1,0 1 1,-1 1-1,11 7 1,32 16 156,3-9 32,2-3 0,59 9 1,-56-13 1080,98 32-1,-155-44-1038,0 0 1,0 0-1,-1 0 0,1 0 0,0 0 0,0-1 0,0 1 0,0 0 0,0-1 0,0 1 0,0-1 1,-1 1-1,1-1 0,0 1 0,0-1 0,-1 1 0,1-1 0,0 0 0,-1 0 0,1 1 1,0-1-1,-1 0 0,1 0 0,-1 0 0,0 1 0,1-1 0,-1 0 0,0 0 0,1 0 0,-1 0 1,0 0-1,0 0 0,0 0 0,0 0 0,0-2 0,9-49-918,-7 39 1142,0 1-367,0 1-1,-1 0 0,0-1 0,-1 1 0,0 0 0,-4-20 0,3 27-14,0 0 0,-1 0 0,1 0 1,-1 0-1,0 1 0,0-1 0,-1 0 0,1 1 0,-1 0 0,0-1 0,1 1 1,-2 0-1,1 1 0,0-1 0,0 0 0,-1 1 0,1 0 0,-1 0 0,0 0 1,-6-2-1,-14-5-17,0 1 0,0 1 1,0 1-1,-1 1 0,0 1 1,0 1-1,-32 1 0,56 2 54,0 1 0,0-1-1,1 0 1,-1 1 0,0-1 0,0 0-1,1 1 1,-1-1 0,0 1-1,1-1 1,-1 1 0,0 0 0,1-1-1,-1 1 1,1-1 0,-1 1-1,1 0 1,-1 0 0,1-1 0,-1 1-1,1 0 1,0 0 0,0 0-1,-1-1 1,1 1 0,0 0 0,0 0-1,0 1 1,-4 32-55,3-22 54,-11 47-412,-3-26-4237,12-31 2737,3-11-5361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33.093"/>
    </inkml:context>
    <inkml:brush xml:id="br0">
      <inkml:brushProperty name="width" value="0.05" units="cm"/>
      <inkml:brushProperty name="height" value="0.05" units="cm"/>
      <inkml:brushProperty name="color" value="#AB008B"/>
    </inkml:brush>
  </inkml:definitions>
  <inkml:trace contextRef="#ctx0" brushRef="#br0">8 76 3426,'0'0'12805,"0"21"-12586,-7 180 395,7-200-606,0 1 1,1-1 0,-1 0 0,1 0-1,-1 0 1,1 0 0,0 0-1,-1 1 1,1-1 0,0 0-1,0 0 1,-1-1 0,1 1-1,0 0 1,0 0 0,0 0-1,0-1 1,0 1 0,0 0 0,1-1-1,-1 1 1,0-1 0,0 1-1,0-1 1,0 0 0,1 1-1,-1-1 1,0 0 0,0 0-1,1 0 1,-1 0 0,0 0-1,1 0 1,0 0 0,6 0 24,-1-1 0,0 1 0,0-1 0,0 0-1,10-3 1,-8 0-10,0 0-1,0-1 0,-1 0 1,1 0-1,-1 0 0,0-1 0,0-1 1,-1 1-1,10-12 0,-12 12 11,0 1-1,0-2 1,-1 1-1,0 0 1,0-1-1,0 0 1,-1 0-1,0 0 1,0 0-1,-1 0 1,0-1-1,3-13 1,-5 16-37,0 0 1,0 1-1,0-1 0,0 1 1,-1-1-1,1 0 0,-1 1 1,0-1-1,-1 1 0,1-1 1,-1 1-1,0 0 0,0 0 1,-3-5-1,0 3-19,0 1 0,0 0 0,-1 0 0,1 1 0,-1-1 0,-1 1 0,1 0 0,-9-3 1,8 2-88,0 1 1,0 1 0,-1-1 0,1 1 0,-1 1-1,0-1 1,0 1 0,0 1 0,0 0-1,0 0 1,0 0 0,0 1 0,-1 0 0,-8 2-1,16-2-53,0 1 0,0-1 0,0 1 0,0 0 0,0 0 0,1-1 0,-1 1 0,0 0 0,0 0 0,1 0 0,-1 0 0,0 0 0,1 0 0,-1 0 0,1 0-1,-1 0 1,1 0 0,0 1 0,-1-1 0,1 0 0,0 0 0,0 0 0,0 0 0,0 2 0,-1 10-3524</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33.468"/>
    </inkml:context>
    <inkml:brush xml:id="br0">
      <inkml:brushProperty name="width" value="0.05" units="cm"/>
      <inkml:brushProperty name="height" value="0.05" units="cm"/>
      <inkml:brushProperty name="color" value="#AB008B"/>
    </inkml:brush>
  </inkml:definitions>
  <inkml:trace contextRef="#ctx0" brushRef="#br0">222 0 11525,'0'0'3842,"7"228"-2593,-7-135-449,0 10-256,-34 18-64,-8 16-287,1 3-193,6-6-97,7-22-383,11-25-384,7-16 192,-1-12-65,4-12-1152,4-7-384,3-24-1088</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33.828"/>
    </inkml:context>
    <inkml:brush xml:id="br0">
      <inkml:brushProperty name="width" value="0.05" units="cm"/>
      <inkml:brushProperty name="height" value="0.05" units="cm"/>
      <inkml:brushProperty name="color" value="#AB008B"/>
    </inkml:brush>
  </inkml:definitions>
  <inkml:trace contextRef="#ctx0" brushRef="#br0">22 1 6499,'0'0'8900,"7"196"-7747,-7-134 415,0-3-1184,0-6-384,0-3-128,0-4 0,0-5-672,0-4-1281,0-6-1953,-14-3-224,0-12-160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29.693"/>
    </inkml:context>
    <inkml:brush xml:id="br0">
      <inkml:brushProperty name="width" value="0.05" units="cm"/>
      <inkml:brushProperty name="height" value="0.05" units="cm"/>
      <inkml:brushProperty name="color" value="#66CC00"/>
    </inkml:brush>
  </inkml:definitions>
  <inkml:trace contextRef="#ctx0" brushRef="#br0">226 4 528,'0'0'10453,"-10"-2"-5923,7 2-4409,-1-1 1,0 1-1,0-1 0,0 1 1,0 0-1,0 1 1,1-1-1,-1 1 1,0 0-1,0 0 0,-4 1 1,2 3-57,0 0-1,0 0 1,0 0 0,1 1 0,0 0-1,0 0 1,1 0 0,-1 0 0,-2 8 0,-32 69 363,37-80-410,-12 32 117,1 2 0,2 0 1,2 0-1,1 1 1,2-1-1,2 2 0,0 51 1,3-81-115,1 0 0,0 0 0,1 0 0,0 0 0,0 0 1,0-1-1,2 1 0,-1 0 0,1-1 0,0 1 0,0-1 0,1 0 0,1 0 1,-1-1-1,1 1 0,0-1 0,1 0 0,0 0 0,0 0 0,0-1 0,1 0 1,0-1-1,0 1 0,10 5 0,-4-4-30,1 0 0,0-1 0,0-1 0,0 0-1,0 0 1,1-2 0,0 0 0,0 0 0,0-2 0,0 0 0,0 0 0,0-2-1,24-3 1,-31 3 5,0 0 0,-1-1-1,1 0 1,-1 0-1,1-1 1,-1 0 0,0 0-1,0-1 1,-1 0-1,1 0 1,-1 0 0,0-1-1,0 0 1,0 0-1,-1-1 1,1 0 0,-1 0-1,-1 0 1,1 0-1,-1-1 1,0 1 0,-1-1-1,1 0 1,-1-1-1,-1 1 1,0 0 0,3-16-1,-2 0 1,-1-1-1,-1 0 1,-1 1-1,-1-1 1,-2 0-1,0 1 0,-1-1 1,-1 1-1,-2 0 1,0 0-1,-1 1 1,-2 0-1,0 1 1,-1 0-1,-1 0 1,-1 1-1,-1 1 1,0 0-1,-26-25 1,33 37-5,-1 0 0,0 0 0,-1 0 0,0 1 0,0 0 0,0 1 0,0 0 0,-16-6 0,21 10-30,1-1 0,-1 1 0,1 0 0,-1 1 0,1-1 0,-1 1 0,0-1 0,1 1 0,-1 0 0,0 0 0,1 1 0,-1-1 0,1 1 0,-1 0 0,1 0 0,-1 0 0,1 0 0,-1 1 0,1-1 0,0 1 0,0 0 0,0 0 0,0 0 0,0 0 0,0 1 0,0-1 0,1 1 0,-3 3 0,-1 2-538,1 1 0,1 0 0,-1 0-1,2 0 1,-1 0 0,1 1 0,1-1-1,0 1 1,0 0 0,0 13 0,0 39-6968</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34.978"/>
    </inkml:context>
    <inkml:brush xml:id="br0">
      <inkml:brushProperty name="width" value="0.05" units="cm"/>
      <inkml:brushProperty name="height" value="0.05" units="cm"/>
      <inkml:brushProperty name="color" value="#AB008B"/>
    </inkml:brush>
  </inkml:definitions>
  <inkml:trace contextRef="#ctx0" brushRef="#br0">86 638 6179,'0'0'4364,"-2"27"-3707,0-3-394,-4 32 1123,3 78 1,4-129-1280,0 0 0,1 0 0,-1 0-1,1 0 1,0-1 0,0 1 0,1-1 0,-1 1 0,1-1 0,0 0 0,0 0 0,1 0 0,-1-1-1,1 1 1,-1-1 0,1 0 0,0 0 0,1 0 0,-1 0 0,0-1 0,1 0 0,8 4 0,0-1-145,0 0 0,0 0 0,0-2 0,1 1 0,0-2 0,0 0 0,17 1 1,-30-3-454,-1-4 393,0 1 0,0 0 1,0 0-1,0-1 1,0 1-1,-1 0 0,0-1 1,0 1-1,1 0 1,-2 0-1,1 0 0,0 0 1,-1 0-1,1 0 1,-1 0-1,-2-3 0,-2-4-174,-3-11-56,0 0-1,2-1 1,0 0-1,1-1 1,2 1-1,0-1 1,1 0-1,1-36 1,2 57 357,1 1 0,-1-1 0,0 0 0,0 1 1,0-1-1,-1 1 0,1-1 0,0 0 0,-1 1 0,1-1 0,-1 1 0,1-1 0,-1 1 0,1-1 0,-1 1 1,0 0-1,0-1 0,0 1 0,0 0 0,0-1 0,0 1 0,0 0 0,0 0 0,-1 0 0,1 0 1,0 0-1,-3-1 0,0 1 4,-1 0 0,0 0 1,0 1-1,1-1 0,-1 1 0,0 0 1,-8 1-1,2 0-228,2 0 159,0 0 0,0 1 0,0 1 0,1-1 0,-1 1 1,1 1-1,0-1 0,-14 9 0,-13 6 679,34-18 168,15 0 726,26-5-1466,48-11 1,-51 9-97,-1 0 1,59-1-1,-87 7 2,0 1-1,0 1 1,0-1 0,0 1 0,0 1-1,9 2 1,-13-2 17,0 0 0,-1 0-1,1 0 1,0 1 0,-1-1-1,0 1 1,0 0 0,0 0 0,0 0-1,0 0 1,-1 1 0,1-1 0,1 5-1,2 1 41,0 1 0,1-1 0,0-1 0,0 0 0,1 0 0,0 0 0,14 10 0,-15-13-22,1-1 0,-1-1 0,1 0 1,0 0-1,0 0 0,0-1 0,0 0 0,0 0 0,1-1 1,13 0-1,7 1 63,8 0-315,63-3 0,-91 0 297,0 0 1,0 0-1,0-1 1,0 0-1,0-1 0,0 1 1,-1-2-1,1 1 1,-1-2-1,0 1 0,0-1 1,10-7-1,-17 8 86,0 0-1,1 0 1,-2 0-1,1 0 1,0-1-1,-1 1 1,0 0-1,0 0 1,0 0-1,0-1 1,-1 1-1,0 0 1,1 0-1,-1 0 1,-1 0-1,-2-5 1,-2-1-136,-2 1 0,1 1 1,-1-1-1,-1 1 0,1 1 1,-1 0-1,-11-7 0,-71-40 20,76 46-152,-2 0-1,1 1 1,-1 1 0,0 1-1,0 0 1,-1 1-1,1 1 1,-1 0 0,-22 1-1,39 2-311,1-1 396,1-1 0,-1 1 1,1 0-1,-1 0 0,1 0 0,0 0 1,0 0-1,-1 0 0,1 0 1,0 0-1,0 0 0,0 1 1,0-1-1,0 0 0,0 0 0,0 1 1,0-1-1,1 1 0,-1-1 1,0 1-1,0-1 0,0 1 1,2-1-1,37-8 148,-32 7-166,-6 2 60,33-8 20,48-3 1,-74 10-21,-1 0 0,1 1 0,-1 0 0,0 1 1,1-1-1,-1 2 0,0-1 0,1 1 0,-1 1 0,0-1 1,0 1-1,9 6 0,67 54-9,-55-39 72,42 25 0,-59-42-38,1 0-1,0-1 1,1-1 0,-1 0-1,1 0 1,0-2 0,14 3-1,5-1 96,0-1 0,1-2 0,-1-1 0,1-2 0,62-9 0,-93 9-89,-1 1 0,1-1 0,-1 0 0,1 0 0,-1 0 0,1 0 0,-1 0 0,0-1 0,1 1 0,-1-1 0,0 1 0,0-1 0,0 0 0,0 0 0,0 0 0,-1 0 0,1 0 0,0 0 0,-1 0 0,2-4 1,-3 4-10,1 0 1,-1 0-1,0 0 1,1 0-1,-1 0 1,0 0 0,-1-1-1,1 1 1,0 0-1,0 0 1,-1 0 0,0 0-1,1 0 1,-1 0-1,0 0 1,0 0 0,0 0-1,0 0 1,0 0-1,0 1 1,-1-1 0,1 0-1,0 1 1,-1-1-1,-2-1 1,-107-123 240,92 103-203,14 17-43,-1-1-1,-1 1 0,1 1 0,-1-1 0,0 1 1,-1 0-1,1 1 0,-1 0 0,0 0 0,0 1 0,0-1 1,0 2-1,0-1 0,-16-1 0,-6 0-82,-1 2 1,-57 3-1,29 0-164,59-2 202,0 0 1,0 0-1,0 0 0,0 0 1,0 0-1,0 0 0,0 0 1,0 0-1,0 0 0,0 0 1,1 1-1,-1-1 0,0 0 1,1 0-1,-1 0 0,1 0 1,-1 0-1,1 0 0,-1 1 0,1-1 1,0 0-1,-1 0 0,2-1 1,17-10-69,0 0 1,0 2-1,1 0 1,0 1 0,1 0-1,0 2 1,0 1-1,0 0 1,28-2-1,-40 6 112,0 1 0,0 1 0,-1-1 0,1 1-1,0 1 1,0 0 0,-1 0 0,17 5 0,-19-4-6,0 1 0,-1 0 1,1 0-1,-1 1 0,0-1 1,0 1-1,0 1 0,0-1 1,-1 0-1,1 1 0,-1 0 1,5 7-1,8 14 183,2-2-1,1 0 0,28 24 1,-39-40-130,0 0 1,1-1-1,-1 0 1,2-1-1,-1 0 1,1-1-1,-1 0 1,1-1-1,1 0 1,-1-1-1,18 4 1,0-3 70,0-1 0,0-2 1,34-1-1,-56-1-48,0 1 0,0-1 1,-1 0-1,1 0 0,0 0 0,0-1 0,0 0 1,-1-1-1,0 0 0,1 0 0,-1 0 0,0 0 1,0-1-1,0 0 0,-1-1 0,0 1 0,0-1 1,8-9-1,-9 4 14,0 0-1,-1 0 1,0-1 0,-1 1-1,0-1 1,-1 1 0,0-1-1,0 1 1,-1-1 0,-1 0-1,0 1 1,0-1 0,-1 0-1,-6-18 1,-1 8-117,-1 1 1,-1 0-1,-1 1 0,0 0 1,-2 1-1,0 1 1,-1 0-1,0 1 0,-1 0 1,-1 1-1,-1 1 1,-34-21-1,45 31-158,-1-1-1,1 1 1,-1 1 0,0 0-1,1 0 1,-2 0 0,1 1-1,0 0 1,0 0 0,-1 1-1,1 0 1,-1 1-1,1 0 1,-1 0 0,1 1-1,0 0 1,-1 0 0,1 1-1,0 0 1,0 1 0,0 0-1,0 0 1,0 0-1,0 1 1,1 0 0,0 1-1,0 0 1,0 0 0,1 0-1,-7 7 1,-43 62-5455</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7:36.245"/>
    </inkml:context>
    <inkml:brush xml:id="br0">
      <inkml:brushProperty name="width" value="0.05" units="cm"/>
      <inkml:brushProperty name="height" value="0.05" units="cm"/>
      <inkml:brushProperty name="color" value="#AB008B"/>
    </inkml:brush>
  </inkml:definitions>
  <inkml:trace contextRef="#ctx0" brushRef="#br0">326 233 528,'0'0'16008,"-3"36"-14861,0-7-860,-15 235 2494,18-264-2769,-1 1 0,1 0 0,0-1-1,0 1 1,0 0 0,0-1 0,0 1 0,0 0 0,0-1 0,0 1 0,0 0 0,0 0 0,0-1 0,0 1 0,0 0-1,1-1 1,-1 1 0,0 0 0,1-1 0,-1 1 0,0-1 0,1 1 0,-1 0 0,1-1 0,-1 1 0,1-1-1,-1 1 1,1-1 0,-1 1 0,1-1 0,-1 0 0,1 1 0,0-1 0,-1 0 0,1 1 0,0-1 0,-1 0-1,1 0 1,0 0 0,-1 1 0,1-1 0,0 0 0,-1 0 0,1 0 0,0 0 0,0 0 0,-1 0 0,1-1 0,0 1-1,-1 0 1,1 0 0,0 0 0,-1-1 0,1 1 0,0 0 0,-1-1 0,1 1 0,-1 0 0,1-1 0,0 1-1,-1-1 1,1 1 0,-1-1 0,1 1 0,0-2 0,3-1 0,0-1 1,1 1-1,-1-1 1,-1 0-1,1 0 1,0-1-1,3-6 1,-3 3 4,-1 1 1,0-1 0,0 0-1,-1 0 1,0 0 0,0 0-1,-1 0 1,0-1-1,-1 1 1,0 0 0,0 0-1,-1-1 1,0 1 0,0 0-1,-1 0 1,-2-8 0,-1 3-1,0 1 0,-1 1 0,0-1-1,-1 1 1,0 0 0,-1 0 0,0 1 0,0 0 0,-14-11 0,-89-77-512,-23-22-3892,84 67-2016</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30.235"/>
    </inkml:context>
    <inkml:brush xml:id="br0">
      <inkml:brushProperty name="width" value="0.05" units="cm"/>
      <inkml:brushProperty name="height" value="0.05" units="cm"/>
      <inkml:brushProperty name="color" value="#AB008B"/>
    </inkml:brush>
  </inkml:definitions>
  <inkml:trace contextRef="#ctx0" brushRef="#br0">0 248 48,'2'1'21158,"19"1"-21394,342-8 816,-273-1-482,0-3 1,91-22-1,-82 9-57,0 4-1,144-8 1,363-35 18,-497 50-26,1 5 1,133 8-1,-89 1 0,-40-6 64,117-21-1,-219 24-96,167-14-36,227 12 0,-209 5 6,-162 3-2017,0 2-3856,2-7-4811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31.976"/>
    </inkml:context>
    <inkml:brush xml:id="br0">
      <inkml:brushProperty name="width" value="0.05" units="cm"/>
      <inkml:brushProperty name="height" value="0.05" units="cm"/>
      <inkml:brushProperty name="color" value="#AB008B"/>
    </inkml:brush>
  </inkml:definitions>
  <inkml:trace contextRef="#ctx0" brushRef="#br0">188 408 16,'0'0'6648,"-30"5"-5965,-92 13 294,87-11 3311,43-5 561,2 0-5396,6 4 764,1-1-1,-1-1 0,1 0 1,0-1-1,0 0 0,0-2 0,1 0 1,30-3-1,-20 2-103,24 0-29,47 1 430,1-4 1,123-20-1,334-45 361,-440 52-834,190-51 0,-30 4 230,263-40 406,-139 31-607,-313 59-185,163-2 0,-240 15 98,1-2 0,-1 0 0,18-5 0,26-3 21,95 6-2432,-131 4-1771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32.579"/>
    </inkml:context>
    <inkml:brush xml:id="br0">
      <inkml:brushProperty name="width" value="0.05" units="cm"/>
      <inkml:brushProperty name="height" value="0.05" units="cm"/>
      <inkml:brushProperty name="color" value="#AB008B"/>
    </inkml:brush>
  </inkml:definitions>
  <inkml:trace contextRef="#ctx0" brushRef="#br0">1 0 3073,'0'0'15101,"0"1"-15059,0-1 0,0 0 0,-1 1 0,1-1 1,0 0-1,0 1 0,0-1 0,0 0 0,0 1 1,0-1-1,0 1 0,0-1 0,0 0 0,0 1 1,0-1-1,0 0 0,0 1 0,1-1 0,-1 0 0,0 1 1,0-1-1,0 1 0,0-1 0,1 0 0,-1 0 1,0 1-1,0-1 0,0 0 0,1 1 0,-1-1 1,0 0-1,1 0 0,-1 0 0,0 1 0,1-1 0,-1 0 1,0 0-1,1 0 0,-1 0 0,0 1 0,1-1 1,-1 0-1,118 2 1181,88-2-1011,-170-5-132,-71 4-2977,-53-2-10435,59 0 8106</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32.955"/>
    </inkml:context>
    <inkml:brush xml:id="br0">
      <inkml:brushProperty name="width" value="0.05" units="cm"/>
      <inkml:brushProperty name="height" value="0.05" units="cm"/>
      <inkml:brushProperty name="color" value="#AB008B"/>
    </inkml:brush>
  </inkml:definitions>
  <inkml:trace contextRef="#ctx0" brushRef="#br0">0 72 336,'0'0'11552,"0"-10"-10239,0-30-534,1 39-698,-1-1 0,1 1-1,-1 0 1,0 0 0,1 0 0,0 0 0,-1 0 0,1 0 0,0 0 0,-1 0 0,1 0 0,0 0 0,0 0-1,0 1 1,0-1 0,0 0 0,0 1 0,0-1 0,0 0 0,0 1 0,0-1 0,0 1 0,0 0 0,1-1 0,-1 1-1,0 0 1,0 0 0,0 0 0,0-1 0,1 1 0,-1 0 0,0 1 0,0-1 0,0 0 0,1 0 0,0 1-1,1-1 103,1 0-1,-1 0 0,1 1 1,-1 0-1,0-1 0,1 1 0,-1 0 1,0 1-1,0-1 0,0 1 0,6 3 1,-2 4 77,0 2 1,-1-1 0,1 1-1,-2 0 1,0 0 0,0 1-1,-1-1 1,-1 1 0,1 0-1,1 21 1,2 19 253,-1 59 0,-6-100-402,7 83-35,24 123 1,-27-180-1188,-4-13-2476</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33.310"/>
    </inkml:context>
    <inkml:brush xml:id="br0">
      <inkml:brushProperty name="width" value="0.05" units="cm"/>
      <inkml:brushProperty name="height" value="0.05" units="cm"/>
      <inkml:brushProperty name="color" value="#AB008B"/>
    </inkml:brush>
  </inkml:definitions>
  <inkml:trace contextRef="#ctx0" brushRef="#br0">1 1 12934,'0'0'9540,"0"168"-8835,21-97-705,-1 1-545,5-16-1023,-5-16-1218,-2-27-5313</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34.413"/>
    </inkml:context>
    <inkml:brush xml:id="br0">
      <inkml:brushProperty name="width" value="0.05" units="cm"/>
      <inkml:brushProperty name="height" value="0.05" units="cm"/>
      <inkml:brushProperty name="color" value="#AB008B"/>
    </inkml:brush>
  </inkml:definitions>
  <inkml:trace contextRef="#ctx0" brushRef="#br0">18 9 4130,'0'0'11418,"-4"0"-10500,-10 3-60,34 2-144,38 3 393,7-9-330,-1-3 0,69-12 0,-127 15-724,21-1-587,-26 2 306,-1 1 1,1-1-1,0 1 1,-1-1 0,1 1-1,-1-1 1,1 1-1,-1-1 1,1 1-1,-1 0 1,1-1-1,-1 1 1,0 0-1,1 0 1,-1-1-1,0 1 1,0 0-1,1 0 1,-1-1-1,0 1 1,0 0-1,0 0 1,0 0-1,0-1 1,0 1-1,0 0 1,-1 1-1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34.776"/>
    </inkml:context>
    <inkml:brush xml:id="br0">
      <inkml:brushProperty name="width" value="0.05" units="cm"/>
      <inkml:brushProperty name="height" value="0.05" units="cm"/>
      <inkml:brushProperty name="color" value="#AB008B"/>
    </inkml:brush>
  </inkml:definitions>
  <inkml:trace contextRef="#ctx0" brushRef="#br0">1 1 8260,'0'0'12133,"138"224"-10852,-103-97-449,-4 26-832,0 15-160,-17 12-2753,-14-6-14375</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40.414"/>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399 7097 400,'-20'-22'15365,"19"3"-15011,-1-98 371,5-126 130,4-73-871,-8 215 5,-1 68-22,-2-1-1,-1 1 0,-1 0 1,-15-42-1,11 43 15,2 0-1,1-1 0,1 1 0,-1-45 0,9-32-108,1 38-605,-10-101-1,0 134 521,-1 1-1,-22-57 1,-5-24 341,27 71 17,3-1 1,-1-84-1,2 17 0,-4 41 79,-4 1 0,-35-121 1,41 165-226,1 0 1,2 0-1,1 0 1,2-42 0,1 30 97,-7-56 0,-20-59 293,10 74-369,5-1 0,-2-92 0,13 94 40,-4 1-1,-26-147 1,23 171-86,1 0 1,4 0 0,6-99 0,-4 154 25,2-27-33,2 0 0,0 0 0,2 1 0,1-1 0,18-45-1,-18 50 53,0-1-1,-2 1 0,0-1 0,-2 0 0,1-41 0,-3 46 32,2-2-60,0 0 1,2 0 0,1 0-1,0 1 1,14-30-1,-8 20-13,12-45-1,-5-13 25,-8 33-78,28-84 0,-28 100-13,-2 0 0,-1 0 0,-2-1 0,-1 1 0,-2-1-1,-3-42 1,1 50-183,2 0-1,10-41 1,-7 41-9,-1-1 0,1-42 1,-6 40 264,2 1 0,0 0 0,3 0 0,10-41 0,-5 32-111,-2-1 1,-1 0 0,-3 0 0,-1-1-1,-4-51 1,-1 81 158,0 0 1,-1-1-1,-5-15 0,4 17-108,0 1 0,2 0 0,-1 0 0,0-19 0,-10-165 76,7 62 340,6 89-142,-8-59 1,-10-61 1172,12 133-1342,4 14 201,-2 0 1,-8-28-1,-1 44-1105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22T10:36:05.19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28682 11834 108 0,'0'0'18'16,"0"0"426"-16,0 0-310 16,0 0-132-16,0 0 60 15,0 0 38-15,127 12-36 16,-87-12-58-16,1 0-6 15,-4 1 4-15,-1 1-4 16,-3 2 4-16,0-2 2 16,1 3 6-16,2-5 8 15,2 5 2-15,2-3-12 16,1 0 0-16,3-2-6 16,-2 0 4-16,1 0 4 15,-4 0 2-15,1-9 6 0,-3 4-8 16,-4 1-6-1,3 2-6-15,-7 0 0 0,4 2-4 16,2 0 4-16,-1-1 0 16,-1 1 0-16,0 0-2 15,-1-3 2-15,2 0 2 16,1 0 2-16,5-3-4 16,2 0 2-16,3-3-2 15,2 5 0-15,-7 1-6 16,-2-1 0-16,-5 4 2 15,-6 0-6-15,-6 0 6 16,-8 0 2-16,-1 0 2 16,2 0 0-16,5-3 2 0,0 2-2 15,6-2 0-15,4-1 0 16,2 1-2-16,0-3-4 16,0-3-6-16,-2 4 4 15,-4-3-2-15,-2-1-2 16,-4 2 12-16,4 0 0 15,1 2 2-15,3 0 0 16,2 1 0-16,5 3 0 16,-1-2-2-16,-2 3 0 15,-8-1 2-15,-8 1-2 16,-13 0-8-16,-2 0-66 16,-11-4-302-16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0.053"/>
    </inkml:context>
    <inkml:brush xml:id="br0">
      <inkml:brushProperty name="width" value="0.05" units="cm"/>
      <inkml:brushProperty name="height" value="0.05" units="cm"/>
      <inkml:brushProperty name="color" value="#66CC00"/>
    </inkml:brush>
  </inkml:definitions>
  <inkml:trace contextRef="#ctx0" brushRef="#br0">1 1 19881,'0'0'0,"3"227"-256,18-146 544,7-13-288,-8-6-3778,-2-21-6498</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46.13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87 2928 48,'0'0'13494,"-4"0"-13238,-37-23 5049,41 21-5114,-6-10-176,1 0-1,1 0 0,0 0 1,1 0-1,0-1 1,0 0-1,2 1 0,0-1 1,0-19-1,3-116-16,31-229-1,-20 223 3,-12 120 0,14-69-83,-9 77 50,-2 0 0,2-42 0,-6 42 101,-1-11-140,1 0 0,2 1-1,2-1 1,10-43 0,-7 45 123,-3 0-1,0 0 1,-3 0 0,-3-54-1,0 12-84,2-303 71,-1 376-36,1 0 1,-1-1-1,0 1 1,0 0-1,0 0 0,-1 0 1,-2-5-1,-6-23-87,4-20-24,4 27 113,-1 0 1,-2 1 0,-13-45-1,9 40-42,2 0 0,1-1 0,-4-38 0,-2-17 67,4 47-86,2 1-1,2-1 0,1 0 1,2 0-1,6-61 0,7 62 80,-9 31-31,-1 0 0,0 0 1,0 0-1,-1 0 0,1 0 0,0-11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50.13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0 197 10629,'0'0'5645,"13"2"-5362,55 6 149,72 0 0,291-6 592,696-9 1629,-607 6-2547,-24 1 956,-177-21-960,-54 2-86,710 3-27,-666-11 13,-99 4 33,341-12 125,-97 1-224,-264 18 78,71-1-76,-80 17-55,-139 9 89,-33-2-392,-36-5-893,-46-2-2043</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54.13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1 8100,'0'0'0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54.50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253 1 176,'0'0'2001,"-207"12"304,179-12-2305,11 0-1345</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8:55.674"/>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1 343 240,'0'0'14284,"22"0"-13452,318-16 3810,36-55-857,1 1-2191,-179 45-1513,1 9 1,0 9-1,359 32 0,-350-8-542,353-15-1,-243-44 495,-112 11 20,-1 11-21,380 12 0,-342 37-110,1 0 65,8-24 64,293-30-1,-346 15 59,295 25 0,-299-4-97,766-3 25,-563-10-74,1077 2 213,-542 6-475,137-17-667,-279-3 924,-338 4-433,-240-8 339,117-4 176,462 22-168,-749-2 134,1-2-1,76-19 1,-66 11 4,56-4 0,-66 10 12,22-2 84</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9:00.730"/>
    </inkml:context>
    <inkml:brush xml:id="br0">
      <inkml:brushProperty name="width" value="0.05" units="cm"/>
      <inkml:brushProperty name="height" value="0.05" units="cm"/>
      <inkml:brushProperty name="color" value="#66CC00"/>
    </inkml:brush>
  </inkml:definitions>
  <inkml:trace contextRef="#ctx0" brushRef="#br0">1 1852 1473,'0'0'15810,"1"-17"-15266,9-56-379,-8 64-83,0 1 0,1 0 0,0 0-1,1 1 1,-1-1 0,2 1 0,7-12-1,6-10 300,12-40 566,27-94-1,19-45 392,-65 183-1206,1 1 1,1 0-1,1 2 0,2-1 0,0 2 1,20-21-1,11 0-75,2 1 1,2 3-1,1 2 1,84-42-1,-74 43-83,-1-2-1,-2-2 1,63-55-1,-87 57 35,-1-1 0,38-54 0,-36 43-41,46-48 1,-68 83 3,0 1 0,1 0 0,0 1 1,1 1-1,0 1 0,0 0 0,30-13 0,-7 10-12,0 1 1,0 1-1,45-5 0,127-7-142,-74 10 134,174 1 80,-273 12-30,-21 0 25,-1 1 1,1 1-1,0 1 0,-1 0 0,1 1 0,-1 1 0,25 11 0,1 5 136,56 36 1,-55-30-110,128 66 47,-110-62-69,-1 2 0,89 65-1,-85-45 10,-27-21 71,57 37-1,-79-60-92,1 0 1,0-1-1,0-1 0,1 0 0,0-1 0,0-1 0,25 4 0,427 47 46,-427-53-36,0-1 0,0-2 0,0-2 0,0-2 0,-1-2 0,1-1 0,64-22 0,-52 12-16,0-3-1,-1-2 1,-1-2-1,-1-3 1,58-40-1,187-153 283,-276 206-329,-1-2 1,0 0-1,29-33 1,-42 42-77,-1-1 1,1 0 0,-1-1-1,-1 1 1,1-1-1,-2 0 1,1 0-1,-1 0 1,-1 0-1,1-1 1,-1 1-1,0-16 1,-2 5-143,0 17 241,-1-1 0,1 0 0,0 0 1,0 0-1,1 1 0,-1-1 0,1 0 0,0 0 0,0 1 1,0-1-1,3-5 0,-3 13 2,1 1 0,-1-1 0,0 1 0,-1 0 0,1 0 0,-1-1-1,0 1 1,0 8 0,-3 1 18,1-1-1,-2 0 0,1 0 0,-2 0 1,0 0-1,-7 12 0,6-13 35,1-1 1,0 1-1,1 0 1,0 0-1,1 1 0,0-1 1,1 1-1,0 13 1,3-24-35,0 1 1,0 0 0,1 0 0,0 0-1,-1-1 1,1 1 0,0-1 0,0 0 0,0 1-1,1-1 1,-1 0 0,0 0 0,1 0 0,0-1-1,-1 1 1,1-1 0,5 3 0,2 2 35,7 4 32,1 0 1,0-1-1,1 0 0,0-2 0,0 0 0,1-2 1,0 0-1,0-1 0,0-1 0,0 0 0,0-2 0,40-2 1,7-6 127,0-3 1,101-29 0,-48 10-284,43-3 150,179-48 88,145-34-356,-211 58 122,-216 43 75,-1 3 0,1 2 0,83 1 0,-139 7 1,1 0 1,-1 1-1,0 0 1,0 0 0,0 0-1,0 0 1,0 1-1,0-1 1,0 1 0,0 0-1,-1 0 1,1 0-1,0 1 1,-1-1 0,0 1-1,0 0 1,0 0-1,0 0 1,0 0 0,-1 1-1,1-1 1,2 6-1,5 8 50,-2 2 0,0-1-1,10 32 1,0 2 174,-8-29-140,-2 1-1,0 0 1,-2 1 0,0-1 0,-2 1-1,-1 1 1,-1-1 0,-1 26 0,-12 621 571,10-662-742,0 1 1,-1 0-1,0-1 0,-1 1 1,0-1-1,-1 0 0,0 0 0,0 0 1,-1 0-1,-1-1 0,-7 11 1,3-6-871,-1-1 1,0 0 0,-2-1-1,1 0 1,-1-1 0,-18 12 0,-33 14-9066</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9:05.250"/>
    </inkml:context>
    <inkml:brush xml:id="br0">
      <inkml:brushProperty name="width" value="0.05" units="cm"/>
      <inkml:brushProperty name="height" value="0.05" units="cm"/>
      <inkml:brushProperty name="color" value="#66CC00"/>
    </inkml:brush>
  </inkml:definitions>
  <inkml:trace contextRef="#ctx0" brushRef="#br0">8 1 112,'0'0'7454,"-1"4"-5672,-2 3-434,-1 10 8442,11-11-6741,8-3-4899,198-2 2235,-108-2-7131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9:05.639"/>
    </inkml:context>
    <inkml:brush xml:id="br0">
      <inkml:brushProperty name="width" value="0.05" units="cm"/>
      <inkml:brushProperty name="height" value="0.05" units="cm"/>
      <inkml:brushProperty name="color" value="#66CC00"/>
    </inkml:brush>
  </inkml:definitions>
  <inkml:trace contextRef="#ctx0" brushRef="#br0">0 1 7107,'0'0'9701,"24"93"-8517,-20-31 1,-4 16-1,0 6-543,0 6-513,0-6-128,7-3-128,6-16-417,8-12-1472,0-15-3201,3-26-7444</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9:06.014"/>
    </inkml:context>
    <inkml:brush xml:id="br0">
      <inkml:brushProperty name="width" value="0.05" units="cm"/>
      <inkml:brushProperty name="height" value="0.05" units="cm"/>
      <inkml:brushProperty name="color" value="#66CC00"/>
    </inkml:brush>
  </inkml:definitions>
  <inkml:trace contextRef="#ctx0" brushRef="#br0">0 0 2369,'0'0'16706,"6"10"-15505,3 14-796,0 0 0,-1 1 1,-2 0-1,0 1 0,-2 0 0,2 29 0,14 75 206,29 21-612,-7-26-2180,-39-115 903,-1 1 1,-1-1-1,0 0 1,0 15 0,-1 1-7346</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9:06.449"/>
    </inkml:context>
    <inkml:brush xml:id="br0">
      <inkml:brushProperty name="width" value="0.05" units="cm"/>
      <inkml:brushProperty name="height" value="0.05" units="cm"/>
      <inkml:brushProperty name="color" value="#66CC00"/>
    </inkml:brush>
  </inkml:definitions>
  <inkml:trace contextRef="#ctx0" brushRef="#br0">1 156 15719,'0'0'2412,"34"-4"-2588,111-15-443,-120 15 339,1-2-1,-2 0 1,1-2 0,36-17-1,-48 19 428,1 0-1,0 1 0,0 0 0,0 1 1,1 1-1,-1 0 0,1 1 0,17-1 1,-30 4-105,1-1 1,0 1-1,-1 0 0,1 0 1,-1 0-1,1 1 1,-1-1-1,1 0 1,-1 1-1,0 0 1,0-1-1,0 1 1,0 0-1,0 0 1,0 0-1,0 0 1,0 1-1,2 3 1,32 58 481,-21-34-415,-10-22-97,0-1 0,0 1 0,1-1 0,0 0 0,0 0 0,1 0 0,0-1 0,0 0 0,0-1 0,1 0 0,0 0 0,0 0 0,0-1 0,1 0 0,-1-1 0,1 0 0,0 0 0,0-1 0,0 0 0,0 0 0,0-1 0,1-1 0,-1 1 0,0-1 0,0-1 0,1 0 0,15-4 0,-22 5 7,0-1-1,0 0 1,-1 0-1,1 0 1,0-1 0,-1 1-1,1-1 1,-1 1-1,0-1 1,1 0-1,-1 0 1,0 0-1,0 0 1,0 0-1,0 0 1,0-1-1,-1 1 1,1-1-1,-1 1 1,0-1-1,1 0 1,-1 1-1,0-1 1,-1 0-1,1 0 1,0 0-1,-1-3 1,1 1 49,0-1 0,0 0-1,-1 1 1,0-1 0,-1 0 0,1 0-1,-1 1 1,0-1 0,0 0 0,-1 1-1,0 0 1,0-1 0,-4-8 0,0 5-49,-1 1 0,0-1 1,0 1-1,0 1 0,-1-1 1,0 1-1,-1 1 0,0-1 1,0 1-1,0 1 0,0 0 0,-1 0 1,0 1-1,-13-4 0,0 1-119,0 2-1,-1 0 0,1 1 0,-1 2 1,-31 0-1,51 1-8,0 2 0,1-1 1,-1 0-1,1 1 0,-1-1 0,1 1 1,-1 0-1,1 0 0,-1 0 0,1 1 1,0-1-1,0 1 0,0 0 0,0 0 1,0 0-1,0 0 0,0 1 0,-3 2 1,-19 37-4501,12-8-3486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0.426"/>
    </inkml:context>
    <inkml:brush xml:id="br0">
      <inkml:brushProperty name="width" value="0.05" units="cm"/>
      <inkml:brushProperty name="height" value="0.05" units="cm"/>
      <inkml:brushProperty name="color" value="#66CC00"/>
    </inkml:brush>
  </inkml:definitions>
  <inkml:trace contextRef="#ctx0" brushRef="#br0">564 0 3041,'0'0'15624,"-156"196"-14248,73-81-1024,-10 16-352,0 0-160,20-16 0,28-37-992,24-35-1089</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9:06.873"/>
    </inkml:context>
    <inkml:brush xml:id="br0">
      <inkml:brushProperty name="width" value="0.05" units="cm"/>
      <inkml:brushProperty name="height" value="0.05" units="cm"/>
      <inkml:brushProperty name="color" value="#66CC00"/>
    </inkml:brush>
  </inkml:definitions>
  <inkml:trace contextRef="#ctx0" brushRef="#br0">1 29 6787,'0'0'13777,"8"2"-13660,12 3-72,-1-1-1,1 0 0,0-2 0,0-1 0,1 0 0,36-4 0,-11-3-24,-1-1 0,47-14 0,-43 12-664,-27 8-2928</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9:07.247"/>
    </inkml:context>
    <inkml:brush xml:id="br0">
      <inkml:brushProperty name="width" value="0.05" units="cm"/>
      <inkml:brushProperty name="height" value="0.05" units="cm"/>
      <inkml:brushProperty name="color" value="#66CC00"/>
    </inkml:brush>
  </inkml:definitions>
  <inkml:trace contextRef="#ctx0" brushRef="#br0">2 0 208,'0'0'19257,"0"102"-16733,-1-43-2565,2 1 1,3-1-1,3 0 1,22 93-1,-25-139-321,1 3-960,0 1-1,0-1 1,16 29 0,2-14-5657</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3:59:07.619"/>
    </inkml:context>
    <inkml:brush xml:id="br0">
      <inkml:brushProperty name="width" value="0.05" units="cm"/>
      <inkml:brushProperty name="height" value="0.05" units="cm"/>
      <inkml:brushProperty name="color" value="#66CC00"/>
    </inkml:brush>
  </inkml:definitions>
  <inkml:trace contextRef="#ctx0" brushRef="#br0">0 1 3554,'0'0'20841,"83"168"-20072,-41-59-769,-4 31-2177,-24-6-2530,-14-26-12789</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32.295"/>
    </inkml:context>
    <inkml:brush xml:id="br0">
      <inkml:brushProperty name="width" value="0.05" units="cm"/>
      <inkml:brushProperty name="height" value="0.05" units="cm"/>
      <inkml:brushProperty name="color" value="#66CC00"/>
    </inkml:brush>
  </inkml:definitions>
  <inkml:trace contextRef="#ctx0" brushRef="#br0">1 8292 1377,'0'0'10938,"30"-7"-10319,-9 2-469,40-10 1279,102-37 1,-19-11 853,229-138 0,113-122-451,-260 147-1224,204-205 0,-129 106-74,499-494 106,-649 603-423,-8-7 0,136-215 0,-66 81-173,94-141-18,-25-20-21,-172 264 86,137-192-1,153-113-104,-111 149-52,545-767-446,-731 984 474,58-83 28,227-245-1,-75 162-379,-253 257 285,2 2 0,2 4-1,109-61 1,-146 94 108,1 2-1,0 0 0,1 2 0,0 1 0,0 1 0,54-4 0,-9 6-9,116 9-1,-135 2 12,0 2 0,-1 3 0,0 2 0,-1 2 0,-1 3 0,0 2 0,95 52 0,-113-51 51,0 2 0,-2 1 0,0 2 0,-2 1-1,-1 2 1,-2 0 0,0 2 0,-2 1 0,28 47 0,14 37 229,76 182 0,-102-205-227,21 40 89,5-2-1,6-4 0,96 125 1,-98-159-122,-4 4 0,-4 2 0,56 122 0,4 85 110,18 38 185,-112-283-258,3-2 1,2-1-1,65 81 1,96 97 182,97 120 62,-28-32-327,173 236-44,-182-130 58,-29-41-53,-179-320-22,2-1 0,3-3 0,82 79 0,29 7-10,165 165-131,-276-261 207,334 343-32,-292-297 75,128 180 1,-150-181-16,5-3 0,129 127 0,-133-162 16,3-3 0,2-3 0,3-4 0,2-3-1,1-4 1,113 43 0,-38-30-11,4-7 0,272 48 0,282 41-4174,-580-115 1094,-49-14-1803,3-5-6344</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33.401"/>
    </inkml:context>
    <inkml:brush xml:id="br0">
      <inkml:brushProperty name="width" value="0.05" units="cm"/>
      <inkml:brushProperty name="height" value="0.05" units="cm"/>
      <inkml:brushProperty name="color" value="#66CC00"/>
    </inkml:brush>
  </inkml:definitions>
  <inkml:trace contextRef="#ctx0" brushRef="#br0">190 38 4802,'0'0'2994,"-31"11"-3491,-91 38 673,91-31 1373,31-18-1489,-1 1 0,1-1 0,-1 0 0,1 1 0,0-1 0,-1 1 0,1-1 0,0 1 0,-1-1 0,1 1 0,0-1 0,-1 1 0,1 0 0,0-1 0,0 1 0,0-1 0,0 1 0,-1 0 0,1-1 1,0 1-1,0 0 0,0-1 0,1 2 0,-1-1 25,1 0 0,0 0 1,0 0-1,0 0 0,0 0 0,0 0 1,0 0-1,0 0 0,0 0 1,0-1-1,0 1 0,1 0 1,-1-1-1,0 1 0,1-1 1,-1 1-1,3 0 0,31 6 486,1-1-1,0-2 1,0-2 0,63-3-1,-34 0-35,1259-26 6107,-498 5-5115,-369 12-1329,1623-10 645,-769 107-331,-211-5 619,-532-65-1070,475 23-267,-6 60 399,-372-11 42,8-40-224,856-42 54,-884-10-104,143-25-91,-675 16-351,-1-5 0,-1-4 1,0-6-1,199-76 0,-253 78-430,-2-2-1,-2-2 1,0-3 0,77-62-1,13-41-3383</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35.709"/>
    </inkml:context>
    <inkml:brush xml:id="br0">
      <inkml:brushProperty name="width" value="0.05" units="cm"/>
      <inkml:brushProperty name="height" value="0.05" units="cm"/>
      <inkml:brushProperty name="color" value="#AB008B"/>
    </inkml:brush>
  </inkml:definitions>
  <inkml:trace contextRef="#ctx0" brushRef="#br0">1 0 336,'0'0'4858,"0"32"-2769,-1 18-1469,4 116 1711,6 549 4013,-4-70-5250,64 242-745,8 281-255,4 300-105,-50-1144 45,-14 0 0,-27 358 0,-1-162-268,11-411-157,4-44-1898,-4-63 2000,0-1 0,1 0 0,-1 1 0,1-1-1,-1 0 1,1 0 0,0 0 0,0 1 0,-1-1-1,1 0 1,0 0 0,0 0 0,0 0 0,0 0-1,0 0 1,0-1 0,0 1 0,0 0 0,2 0-1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36.219"/>
    </inkml:context>
    <inkml:brush xml:id="br0">
      <inkml:brushProperty name="width" value="0.05" units="cm"/>
      <inkml:brushProperty name="height" value="0.05" units="cm"/>
      <inkml:brushProperty name="color" value="#AB008B"/>
    </inkml:brush>
  </inkml:definitions>
  <inkml:trace contextRef="#ctx0" brushRef="#br0">382 12 1185,'0'0'15383,"0"-4"-14130,0 4-1241,0 0-1,0 0 0,0 0 0,0 0 0,0-1 0,0 1 0,0 0 0,0 0 1,1 0-1,-1-1 0,0 1 0,0 0 0,0 0 0,0 0 0,0-1 0,0 1 1,0 0-1,0 0 0,0 0 0,0-1 0,0 1 0,0 0 0,0 0 0,-1 0 1,1-1-1,0 1 0,0 0 0,0 0 0,0 0 0,0 0 0,0-1 0,0 1 0,-1 0 1,1 0-1,0 0 0,0 0 0,0 0 0,0-1 0,0 1 0,-1 0 0,1 0 1,0 0-1,0 0 0,0 0 0,-1 0 0,1 0 0,0 0 0,0 0 0,0 0 1,-1 0-1,1 0 0,0 0 0,0 0 0,0 0 0,-1 0 0,1 0 0,0 0 0,0 0 1,-1 0-1,-11 16 388,-22 44 173,22-35-119,-142 223 2602,-1 4-5069,147-244-3557</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36.565"/>
    </inkml:context>
    <inkml:brush xml:id="br0">
      <inkml:brushProperty name="width" value="0.05" units="cm"/>
      <inkml:brushProperty name="height" value="0.05" units="cm"/>
      <inkml:brushProperty name="color" value="#AB008B"/>
    </inkml:brush>
  </inkml:definitions>
  <inkml:trace contextRef="#ctx0" brushRef="#br0">0 1 1345,'0'0'19849,"83"214"-19849,-3-130 736,34 7-736,24-1-320,18-9-2305,-4-16-5251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38.533"/>
    </inkml:context>
    <inkml:brush xml:id="br0">
      <inkml:brushProperty name="width" value="0.05" units="cm"/>
      <inkml:brushProperty name="height" value="0.05" units="cm"/>
      <inkml:brushProperty name="color" value="#AB008B"/>
    </inkml:brush>
  </inkml:definitions>
  <inkml:trace contextRef="#ctx0" brushRef="#br0">39 137 816,'0'0'11488,"-6"1"-10351,-17 4 309,17-4-54,9-1-890,6 0-227,7 0-28,0 0 0,0-1 0,0 0 0,0-1 0,0-1 0,-1 0 1,16-7-1,66-30 156,-46 17-404,1 2 0,69-16 0,-77 34-250,-44 4 252,0-1-1,1 0 1,-1 0 0,0 1 0,0-1-1,1 0 1,-1 0 0,0 1-1,0-1 1,0 0 0,1 1-1,-1-1 1,0 0 0,0 0-1,0 1 1,0-1 0,0 1-1,0-1 1,0 0 0,0 1 0,1-1-1,-1 0 1,0 1 0,-1-1-1,1 0 1,0 1 0,0-1-1,0 0 1,0 1 0,0-1-1,0 0 1,0 1 0,0-1-1,-1 0 1,1 1 0,0-1 0,0 0-1,0 0 1,-1 1 0,1-1-1,0 0 1,0 0 0,-1 1-1,1-1 1,0 0 0,-1 0-1,-9 16 27,-17 25-6,2 1 0,2 2 0,1 0 0,-29 91 0,-15 32 82,52-136-33,-2-1 1,-1-1-1,-36 47 0,43-63-71,-1-1 1,-1-1-1,0 1 0,0-2 0,-1 0 0,-1 0 0,1-1 0,-2-1 0,-24 11 0,38-18 1,0 0 1,0-1-1,0 0 1,0 1-1,0-1 1,0 1-1,0-1 1,-1 0-1,1 0 0,0 0 1,0 0-1,0 0 1,0 0-1,-1 0 1,1 0-1,0 0 1,0 0-1,0-1 0,0 1 1,0 0-1,0-1 1,-1 1-1,1-1 1,0 1-1,0-1 0,0 0 1,1 1-1,-1-1 1,0 0-1,0 0 1,0 1-1,0-1 1,1 0-1,-1 0 0,0 0 1,1 0-1,-1 0 1,1 0-1,-2-2 1,1-3-31,-1 0 0,1 0 0,0 0 0,0 0 0,1 0 0,0-8 0,0 13 19,1 0 0,-1 0-1,1 0 1,0 0 0,0 1 0,0-1 0,-1 0-1,1 1 1,0-1 0,0 1 0,0-1 0,0 1-1,0-1 1,0 1 0,0 0 0,0-1 0,0 1-1,0 0 1,0 0 0,0 0 0,0 0 0,0 0-1,0 0 1,2 0 0,36-1-17,-35 1 10,19 0 1,1 2-1,-1 1 0,0 1 0,0 1 1,0 1-1,0 0 0,-1 2 0,26 13 0,-30-13-66,1-1 0,-1-1 0,1 0 0,20 2 0,38-2-5146,-76-6 5107,-1 0 0,0 0 1,1 0-1,-1 0 0,0 0 0,0 0 1,1 0-1,-1 0 0,0 0 0,1 0 1,-1 0-1,0 0 0,1 0 0,-1 0 1,0 0-1,0 0 0,1 0 1,-1 0-1,0-1 0,0 1 0,1 0 1,-1 0-1,0 0 0,0-1 0,0 1 1,1 0-1,-1 0 0,0 0 0,0-1 1,0 1-1,0 0 0,1 0 0,-1-1 1,0 1-1,0 0 0,0-1 1,0 1-1,0 0 0,0 0 0,0-1 1,0 1-1,0 0 0,0-1 0,0 1 1,0 0-1,0 0 0,0-1 0,0 1 1,0 0-1,0-1 0,0 1 0,0-2-375,0-15-5038</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38.922"/>
    </inkml:context>
    <inkml:brush xml:id="br0">
      <inkml:brushProperty name="width" value="0.05" units="cm"/>
      <inkml:brushProperty name="height" value="0.05" units="cm"/>
      <inkml:brushProperty name="color" value="#AB008B"/>
    </inkml:brush>
  </inkml:definitions>
  <inkml:trace contextRef="#ctx0" brushRef="#br0">0 156 9636,'0'0'4226,"208"16"-4226,-101-16 801,17 0 351,25-13-1152,31-27-640,24-13-1217,31-12-4386</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0.789"/>
    </inkml:context>
    <inkml:brush xml:id="br0">
      <inkml:brushProperty name="width" value="0.05" units="cm"/>
      <inkml:brushProperty name="height" value="0.05" units="cm"/>
      <inkml:brushProperty name="color" value="#66CC00"/>
    </inkml:brush>
  </inkml:definitions>
  <inkml:trace contextRef="#ctx0" brushRef="#br0">0 1 5282,'0'0'14439,"214"227"-14247,-162-155-128,4-1 0,9-6-64,11-9-64,7-3-224,7-12-512,-3-7-129,-4-9-768,-11-6-2112,-16-10-4675</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41.633"/>
    </inkml:context>
    <inkml:brush xml:id="br0">
      <inkml:brushProperty name="width" value="0.05" units="cm"/>
      <inkml:brushProperty name="height" value="0.05" units="cm"/>
      <inkml:brushProperty name="color" value="#AB008B"/>
    </inkml:brush>
  </inkml:definitions>
  <inkml:trace contextRef="#ctx0" brushRef="#br0">34 57 464,'0'0'9893,"-3"-9"-9477,-9-26-235,12 34-93,-1 0 0,1 0-1,-1 0 1,1 1 0,-1-1-1,0 0 1,1 0 0,-1 1-1,0-1 1,0 1-1,1-1 1,-1 0 0,0 1-1,0 0 1,0-1 0,0 1-1,-1-1 1,-3 2 1744,9 7 89,5 2-1770,0-1 1,1 0-1,0 0 1,1-1-1,0 0 0,0-1 1,1 0-1,16 6 1,10 3 127,61 18 0,-7-11-79,135 17 1,98-8-107,-186-20-221,-122-12 38,-13-1 69,1 1-1,-1 0 1,0 1-1,0-1 1,1 1-1,-1-1 1,0 1-1,0 0 1,4 2-1,-8-1 37,0-1-1,-1 0 1,1 1-1,-1-1 1,1 0 0,-1 0-1,1 0 1,-1 0-1,0 1 1,0-1-1,1 0 1,-1 0-1,0 0 1,0 0-1,0-1 1,0 1-1,0 0 1,0 0-1,-1-1 1,1 1-1,-1 0 1,-48 31 215,-3 1 53,1 2 0,-70 63 0,79-52-62,1 2 0,3 1 0,2 3 0,3 0 1,1 2-1,3 2 0,-36 94 0,64-146-310,1-1 1,0 1-1,-1-1 1,0 0-1,1 0 1,-1 0-1,-1 0 1,1 0-1,0 0 1,-6 4 0,6-6-61,1 0 1,-1-1 0,0 1 0,1 0 0,-1-1-1,0 0 1,0 1 0,0-1 0,0 0 0,1 0-1,-1 0 1,0 0 0,0 0 0,0 0 0,0-1-1,1 1 1,-1 0 0,0-1 0,0 0 0,1 1-1,-1-1 1,0 0 0,1 0 0,-3-1 0,-22-24-3498,1-15-1706</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42.019"/>
    </inkml:context>
    <inkml:brush xml:id="br0">
      <inkml:brushProperty name="width" value="0.05" units="cm"/>
      <inkml:brushProperty name="height" value="0.05" units="cm"/>
      <inkml:brushProperty name="color" value="#AB008B"/>
    </inkml:brush>
  </inkml:definitions>
  <inkml:trace contextRef="#ctx0" brushRef="#br0">11 1 400,'0'0'16376,"0"202"-14776,-7-62-639,3 13-385,4 2-576,0-9 0,0-21-1344,11-44-4739</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43"/>
    </inkml:context>
    <inkml:brush xml:id="br0">
      <inkml:brushProperty name="width" value="0.05" units="cm"/>
      <inkml:brushProperty name="height" value="0.05" units="cm"/>
      <inkml:brushProperty name="color" value="#AB008B"/>
    </inkml:brush>
  </inkml:definitions>
  <inkml:trace contextRef="#ctx0" brushRef="#br0">511 0 976,'0'0'14044,"-12"10"-13905,-115 107-127,-44 39 570,133-125-325,-2-1 0,-67 39 1,92-63-183,19-11 121,26-10 8,-11 12-189,0 1 0,0 1 1,0 1-1,0 1 0,0 1 1,0 0-1,0 1 0,0 1 1,-1 1-1,29 12 0,1 2 194,-2 3 0,75 47 0,-111-63 16,-8-4-155,-1-1 1,1 1 0,1-1-1,-1 0 1,0 0-1,0 0 1,0 0 0,0 0-1,1 0 1,-1 0 0,4 0-1,-6-23 363,0-47-252,-12-369-37,12 423-226,3 19 9,8 30-57,-5-14 57,20 50-347,40 76-1,14-10-3983,10-21-6865</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45.017"/>
    </inkml:context>
    <inkml:brush xml:id="br0">
      <inkml:brushProperty name="width" value="0.05" units="cm"/>
      <inkml:brushProperty name="height" value="0.05" units="cm"/>
      <inkml:brushProperty name="color" value="#AB008B"/>
    </inkml:brush>
  </inkml:definitions>
  <inkml:trace contextRef="#ctx0" brushRef="#br0">121 1 656,'0'0'9877,"-4"0"-8383,3 0-1281,-1 0 0,0 1-1,1-1 1,-1 1 0,1-1 0,0 1 0,-1 0 0,1-1-1,-1 1 1,1 0 0,0 0 0,0 0 0,-1 0 0,1 0-1,0 0 1,0 1 0,0-1 0,0 0 0,0 0 0,1 1-1,-1-1 1,0 1 0,1-1 0,-1 1 0,0-1 0,1 1-1,0-1 1,-1 1 0,1-1 0,0 1 0,0-1 0,0 1-1,0 0 1,0-1 0,1 3 0,-1-4 80,6 0 1,76-1 31,109-16 1,-190 16-334,1 0 0,0 1-1,0-1 1,0 1 0,0 0 0,0 0 0,0-1 0,0 1-1,0 0 1,0 1 0,0-1 0,0 0 0,0 1 0,0-1-1,0 1 1,0-1 0,0 1 0,0 0 0,-1 0 0,1 0-1,0 0 1,2 2 0,-2 1 14,-1-1-1,0 1 1,0-1 0,0 1-1,0 0 1,-1-1 0,0 1 0,1 0-1,-1-1 1,-1 8 0,1 2 39,-1-3-25,0 0 0,-1 0 0,0 0 0,-1-1 0,0 1 0,0 0 0,-1-1 0,0 0 0,-9 15 0,-9 11 4,-27 33-1,25-36-46,-24 35-17,-56 74 49,89-124-4,-1 0 0,-1-1 0,0 0 1,0-2-1,-29 18 0,39-28-16,6-4-15,8 0 18,-1-1 1,0 0-1,1-1 1,-1 1 0,0-1-1,0 0 1,0-1-1,7-4 1,32-10 15,8 10-59,0 2-1,0 2 1,0 3 0,54 6 0,-33-1-517,23 2-341,-31-5-5922</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45.404"/>
    </inkml:context>
    <inkml:brush xml:id="br0">
      <inkml:brushProperty name="width" value="0.05" units="cm"/>
      <inkml:brushProperty name="height" value="0.05" units="cm"/>
      <inkml:brushProperty name="color" value="#AB008B"/>
    </inkml:brush>
  </inkml:definitions>
  <inkml:trace contextRef="#ctx0" brushRef="#br0">0 35 3842,'0'0'15463,"229"6"-15463,-95-6-320,29-6-1729,13-29-5251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46.185"/>
    </inkml:context>
    <inkml:brush xml:id="br0">
      <inkml:brushProperty name="width" value="0.05" units="cm"/>
      <inkml:brushProperty name="height" value="0.05" units="cm"/>
      <inkml:brushProperty name="color" value="#AB008B"/>
    </inkml:brush>
  </inkml:definitions>
  <inkml:trace contextRef="#ctx0" brushRef="#br0">0 23 208,'0'0'11664,"10"-3"-9700,-9 2-1808,36-13 1614,-35 13-1645,-1 0 0,1 1 0,0-1 0,-1 1 0,1-1 0,0 1 0,0 0 0,-1 0 1,1 0-1,0 0 0,0 0 0,-1 0 0,1 0 0,0 0 0,0 1 0,-1-1 0,1 1 0,0-1 0,-1 1 0,1 0 0,-1 0 0,1-1 1,-1 1-1,3 2 0,1 8 127,-1 0 0,-1 0 1,0 1-1,-1-1 0,0 0 1,0 1-1,-1 0 0,-1-1 1,-1 13-1,2-6-1,-1 17-105,0-11 213,0-1 0,2 1 0,0-1 1,2 1-1,7 26 0,-9-45-474,-1 0 0,1 0 0,0-1 0,1 1 1,-1-1-1,1 1 0,0-1 0,0 0 0,0 0 0,1 0 0,-1 0 0,1-1 0,0 1 0,0-1 0,0 0 0,1 0 0,-1-1 0,1 1 0,-1-1 0,1 0 0,0 0 1,0 0-1,0-1 0,0 0 0,0 0 0,0 0 0,0-1 0,1 1 0,5-2 0,-10-4-2414,-1-22-1766,0-12-1906</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46.573"/>
    </inkml:context>
    <inkml:brush xml:id="br0">
      <inkml:brushProperty name="width" value="0.05" units="cm"/>
      <inkml:brushProperty name="height" value="0.05" units="cm"/>
      <inkml:brushProperty name="color" value="#AB008B"/>
    </inkml:brush>
  </inkml:definitions>
  <inkml:trace contextRef="#ctx0" brushRef="#br0">0 1 17256,'0'0'576,"243"37"-3265,-181-18-2786</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46.916"/>
    </inkml:context>
    <inkml:brush xml:id="br0">
      <inkml:brushProperty name="width" value="0.05" units="cm"/>
      <inkml:brushProperty name="height" value="0.05" units="cm"/>
      <inkml:brushProperty name="color" value="#AB008B"/>
    </inkml:brush>
  </inkml:definitions>
  <inkml:trace contextRef="#ctx0" brushRef="#br0">270 1 3842,'0'0'15233,"-29"22"-14112,-86 73-769,112-93-350,1 0 0,-1 0 0,1 1 0,0-1 0,0 1 0,0-1 0,0 1 0,0 0 0,0 0 0,1-1 0,-1 1 0,1 1-1,0-1 1,0 0 0,0 0 0,1 0 0,-1 0 0,1 1 0,-1-1 0,1 0 0,0 5 0,2-4-11,-1 0 0,0 0 0,1 0 0,0-1 0,0 1-1,0 0 1,0-1 0,1 0 0,-1 1 0,5 3 0,-3-2-30,16 16-299,1-1-1,1-1 1,0 0-1,2-2 1,33 20-1,20 13 241,-76-49 107,-1-1 0,1 0 0,-1 0-1,0 1 1,1-1 0,-1 0 0,1 0 0,-1 1-1,0-1 1,1 0 0,-1 1 0,0-1 0,1 0 0,-1 1-1,0-1 1,0 1 0,1-1 0,-1 0 0,0 1-1,0-1 1,0 1 0,0-1 0,0 1 0,0-1 0,1 1-1,-1-1 1,0 1 0,0-1 0,0 1 0,-1-1-1,1 0 1,0 1 0,0-1 0,0 1 0,0-1 0,0 1-1,0-1 1,-1 1 0,1-1 0,0 0 0,0 1 0,-1-1-1,1 1 1,-22 10 419,-47 4-528,0-4 0,0-2 0,-74-1 0,142-8-593,31-7-7244,23-14-1548</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47.306"/>
    </inkml:context>
    <inkml:brush xml:id="br0">
      <inkml:brushProperty name="width" value="0.05" units="cm"/>
      <inkml:brushProperty name="height" value="0.05" units="cm"/>
      <inkml:brushProperty name="color" value="#AB008B"/>
    </inkml:brush>
  </inkml:definitions>
  <inkml:trace contextRef="#ctx0" brushRef="#br0">15 0 6307,'0'0'15367,"-14"159"-14791,34-84-512,1-1-64,-3-2-32,-1-4-160,-7-9-416,1-6-641,-1-12-223,-7-16-1794,1-13-2817</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47.790"/>
    </inkml:context>
    <inkml:brush xml:id="br0">
      <inkml:brushProperty name="width" value="0.05" units="cm"/>
      <inkml:brushProperty name="height" value="0.05" units="cm"/>
      <inkml:brushProperty name="color" value="#AB008B"/>
    </inkml:brush>
  </inkml:definitions>
  <inkml:trace contextRef="#ctx0" brushRef="#br0">0 265 15143,'30'0'-320,"470"0"517,-298-7-164,-174 5-631,0-2 1,-1-1-1,1-1 0,-1-1 0,29-12 1,-54 18 190,1 0 1,-1-1 0,0 1-1,1 0 1,-1-1-1,0 1 1,0-1 0,0 0-1,0 0 1,0 0 0,0 0-1,0 0 1,-1 0 0,1 0-1,2-5 1,-3 4 299,-1 1 1,1 0-1,0-1 1,-1 1-1,0-1 0,0 0 1,1 1-1,-1-1 1,-1 1-1,1-1 1,0 1-1,-1-1 0,1 1 1,-2-3-1,0-1 604,0 1 0,-1-1 0,0 1 1,0 0-1,0 0 0,-1 0 0,0 0 0,1 1 0,-2-1 0,1 1 0,0 0 0,-8-5 0,-7-3 1167,-1 0 0,0 2 0,-1 0 0,0 2 0,-34-10 0,52 17-1632,-1 0 0,1 0 1,0 1-1,0-1 1,0 1-1,-1 0 0,1 0 1,0 0-1,0 0 0,-1 1 1,1-1-1,0 1 0,0 0 1,0 0-1,0 0 0,0 0 1,0 0-1,0 1 0,0 0 1,0-1-1,1 1 1,-1 0-1,1 0 0,-1 0 1,1 1-1,0-1 0,0 1 1,0-1-1,0 1 0,0 0 1,0-1-1,1 1 0,-1 0 1,1 0-1,-1 5 1,-3 8-36,1 1 0,0-1 0,1 0 0,1 1 0,0 24 0,8 342-24,-5-348 129,-1-34 100,0-16-180,2 9-74,0-1 0,0 1 0,1-1 0,0 1 0,0 0 0,0 0 0,1 0 0,0 0 0,0 1 0,0 0 0,1 0 0,-1 0 0,1 0 0,1 0-1,-1 1 1,1 0 0,-1 1 0,13-7 0,-7 4 4,1 0 0,0 0-1,0 1 1,1 0-1,-1 1 1,1 1-1,0 0 1,0 1-1,15-1 1,-21 3 45,-1 1-1,0 0 1,0 1-1,0 0 1,0-1-1,0 2 1,0-1-1,0 1 1,-1 0 0,1 0-1,-1 0 1,0 1-1,8 7 1,-5-5 0,1 0-1,0 0 1,0 0 0,11 4 0,8-2 6,1-1 0,-1-2 0,1-1 0,0-1 0,0-1 0,-1-2 0,1-1 0,43-6 0,-65 6-9,0 0 0,1 0 1,-2-1-1,1 0 1,0 0-1,0-1 0,-1 1 1,1-1-1,-1-1 0,0 1 1,0-1-1,0 0 1,0-1-1,-1 1 0,7-9 1,-7 7 1,-1 0 0,0-1 0,-1 1 0,1-1 0,-1 0 0,-1 0 0,1-1 0,-1 1 0,-1 0 0,1-1 0,-1 1 0,0-1 0,-1 1 0,0-9 0,1-1 34,-1 13 73,1-1-1,-1 1 0,0 0 0,0 0 1,0-1-1,-1 1 0,-1-5 1,2 8-65,-1 1 1,0-1 0,1 1-1,-1-1 1,0 1 0,0-1-1,1 1 1,-1 0 0,0-1-1,0 1 1,1 0 0,-1 0-1,0 0 1,0-1 0,0 1-1,0 0 1,1 0 0,-1 0-1,0 0 1,0 1 0,0-1-1,0 0 1,1 0 0,-1 0-1,0 1 1,0-1 0,-1 1-1,-23 9 224,18-4-197,1 0-1,0 0 0,0 0 0,1 1 1,0 0-1,0 0 0,1 0 1,-1 0-1,2 1 0,-1 0 1,-3 12-1,2-5 22,1 1-1,0-1 1,2 1 0,0 0-1,-1 22 1,3-35-85,1 0-1,-1-1 1,0 1-1,1-1 0,0 1 1,-1-1-1,1 1 1,0-1-1,0 0 1,0 1-1,0-1 1,1 0-1,-1 0 0,1 0 1,-1 0-1,1 0 1,0 0-1,0 0 1,0 0-1,0-1 1,0 1-1,0-1 1,0 1-1,1-1 0,-1 0 1,0 0-1,1 0 1,-1 0-1,5 0 1,8 3-108,1-1 1,-1-1 0,1-1 0,15 0-1,-16-1-58,312-1-6670,-209-12-1201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1.176"/>
    </inkml:context>
    <inkml:brush xml:id="br0">
      <inkml:brushProperty name="width" value="0.05" units="cm"/>
      <inkml:brushProperty name="height" value="0.05" units="cm"/>
      <inkml:brushProperty name="color" value="#66CC00"/>
    </inkml:brush>
  </inkml:definitions>
  <inkml:trace contextRef="#ctx0" brushRef="#br0">0 0 12806,'0'0'5512,"14"21"-5096,-1-2-311,3 7 219,2 0 0,1 0-1,1-2 1,27 26-1,-33-40-227,1 0 0,0-2-1,0 0 1,1 0 0,0-1 0,0-1-1,0-1 1,1 0 0,0-1-1,27 2 1,-12 0-30,47 14 0,-78-19-61,1-1 1,-1 0-1,1 1 1,-1 0-1,1-1 1,-1 1-1,0 0 1,1-1-1,-1 1 1,0 0-1,1 0 1,-1 0-1,0 0 1,0 1-1,0-1 1,0 0-1,0 0 1,0 1-1,0-1 1,0 0-1,-1 1 1,1-1-1,0 1 1,-1-1-1,1 1 0,-1-1 1,0 1-1,0-1 1,1 1-1,-1 0 1,0-1-1,0 1 1,-1 2-1,0 0 40,0-1-1,0 0 0,0 0 1,-1 0-1,1 0 1,-1 0-1,0 0 0,0 0 1,0-1-1,0 1 0,-1-1 1,1 1-1,-1-1 1,1 0-1,-6 3 0,-32 21 63,-20 13 5,-64 54 0,106-79-207,2 2 0,0 0-1,1 1 1,0 1-1,2 0 1,0 1 0,-20 39-1,30-50-305,0 0-1,0 1 1,1-1-1,0 1 1,0-1-1,1 1 1,0 17-1,1-25 210,0 0 1,0-1-1,-1 1 1,1 0-1,0 0 0,0 0 1,0 0-1,1 0 1,-1-1-1,0 1 0,0 0 1,0 0-1,1 0 1,-1-1-1,0 1 0,1 0 1,-1 0-1,1-1 1,-1 1-1,1 0 0,0 1 1,25 1-7445</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48.145"/>
    </inkml:context>
    <inkml:brush xml:id="br0">
      <inkml:brushProperty name="width" value="0.05" units="cm"/>
      <inkml:brushProperty name="height" value="0.05" units="cm"/>
      <inkml:brushProperty name="color" value="#AB008B"/>
    </inkml:brush>
  </inkml:definitions>
  <inkml:trace contextRef="#ctx0" brushRef="#br0">25 0 4546,'0'0'16808,"-24"215"-16648,24-125-160,0 4-96,7-10-224,10-7-513,0-11-896,-3-17-1024,-7-14-2433,-7-14-2786</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48.537"/>
    </inkml:context>
    <inkml:brush xml:id="br0">
      <inkml:brushProperty name="width" value="0.05" units="cm"/>
      <inkml:brushProperty name="height" value="0.05" units="cm"/>
      <inkml:brushProperty name="color" value="#AB008B"/>
    </inkml:brush>
  </inkml:definitions>
  <inkml:trace contextRef="#ctx0" brushRef="#br0">42 13 17224,'0'0'176,"36"-3"224,120-5-304,-139 7-130,-1 0-1,1 2 1,-1 0-1,1 0 1,-1 2-1,0 0 1,0 1-1,0 1 1,0 0-1,-1 1 1,0 0-1,18 11 1,-31-16 6,0 0 0,0 0-1,0 0 1,0 1 0,-1-1 0,1 0-1,0 1 1,0-1 0,-1 1 0,1-1-1,-1 1 1,0 0 0,1 0 0,-1 0 0,0 0-1,0 0 1,0 0 0,0 0 0,0 0-1,-1 0 1,1 0 0,-1 0 0,1 1-1,-1-1 1,0 0 0,0 0 0,0 1 0,0-1-1,0 0 1,0 0 0,-1 0 0,1 1-1,-1-1 1,1 0 0,-1 0 0,0 0-1,0 0 1,0 0 0,0 0 0,0 0-1,0 0 1,-1 0 0,-1 2 0,-4 3 60,0 0 1,0 0-1,0 0 1,-1-1-1,0 0 1,0-1-1,-1 0 1,-12 6-1,-20 5 210,1-2 0,-2-1 1,0-2-1,0-3 0,-1-1 0,0-2 0,-58 0 0,100-5-12,16 14-145,48 61 316,-54-62-280,0 0 1,1 0-1,1-1 1,0-1 0,1 0-1,0 0 1,1-1-1,0 0 1,15 7 0,-1-5-85,0-1 1,0-1-1,1-2 1,52 9 0,122 5-3173,-114-14-2824,-78-7 517</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48.864"/>
    </inkml:context>
    <inkml:brush xml:id="br0">
      <inkml:brushProperty name="width" value="0.05" units="cm"/>
      <inkml:brushProperty name="height" value="0.05" units="cm"/>
      <inkml:brushProperty name="color" value="#AB008B"/>
    </inkml:brush>
  </inkml:definitions>
  <inkml:trace contextRef="#ctx0" brushRef="#br0">0 545 1537,'0'0'14364,"2"29"-12097,3 197 1255,-6-193-3313,2 0 0,1 0 0,2 1 0,1-2 0,1 1 0,2-1 0,1 0 0,2 0 1,1-1-1,28 52 0,-37-78-166,-1 0 1,1-1-1,0 1 1,1-1-1,-1 0 1,1 1-1,0-2 0,0 1 1,0 0-1,1-1 1,-1 0-1,1 0 1,0 0-1,-1 0 1,1-1-1,1 0 1,-1 0-1,0 0 1,0-1-1,1 0 1,-1 0-1,1 0 1,-1 0-1,1-1 1,-1 0-1,6-1 1,-8 1-9,-1 0 0,0-1 0,1 1 0,-1-1 0,0 1 0,0-1 0,1 0 0,-1 0 0,0 0 0,0 0 0,0 0 0,0-1 0,-1 1 0,1-1 0,0 1 0,0-1 1,-1 0-1,2-2 0,20-41 231,-23 45-265,19-58 13,-2 0 0,15-100 0,-7 25-301,4 15-1153,57-151 0,22 25-3220,-9 72-3279</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50.968"/>
    </inkml:context>
    <inkml:brush xml:id="br0">
      <inkml:brushProperty name="width" value="0.05" units="cm"/>
      <inkml:brushProperty name="height" value="0.05" units="cm"/>
      <inkml:brushProperty name="color" value="#AB008B"/>
    </inkml:brush>
  </inkml:definitions>
  <inkml:trace contextRef="#ctx0" brushRef="#br0">605 10 11045,'0'0'7491,"-1"11"-6535,-4 33 105,4-33-121,-21-14 751,-31-25-1687,44 22-11,0 0-1,-1 1 0,0 0 0,0 1 0,-1 0 0,1 1 0,-12-3 0,13 4 19,1 1-1,0 0 1,0 0-1,-1 1 1,1 0-1,0 1 1,0-1-1,-1 2 1,1-1-1,0 1 0,0 0 1,0 1-1,1 0 1,-1 0-1,1 1 1,-1 0-1,1 0 1,0 0-1,0 1 1,1 0-1,0 1 1,0-1-1,0 1 1,0 1-1,1-1 1,-6 10-1,-23 36 79,2 1 0,3 1 0,2 2 0,2 1 0,-29 102 0,48-135-113,0 0 0,1 0 0,1 0 0,1 1 0,1 45 0,2-65-11,0-1 1,1 0 0,-1 0-1,1 0 1,0 0 0,0 0-1,0 0 1,0 0 0,1 0-1,0 0 1,0 0 0,0-1-1,0 1 1,1-1 0,-1 1-1,1-1 1,0 0 0,0 0-1,0 0 1,0 0-1,0-1 1,1 1 0,-1-1-1,1 0 1,0 0 0,-1 0-1,6 1 1,9 2-210,0-1 0,0-1-1,0 0 1,1-1 0,20-1-1,-33-1 181,41 1-681,0-3 1,0-1 0,0-3-1,-1-1 1,48-15 0,98-43-5563</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51.453"/>
    </inkml:context>
    <inkml:brush xml:id="br0">
      <inkml:brushProperty name="width" value="0.05" units="cm"/>
      <inkml:brushProperty name="height" value="0.05" units="cm"/>
      <inkml:brushProperty name="color" value="#AB008B"/>
    </inkml:brush>
  </inkml:definitions>
  <inkml:trace contextRef="#ctx0" brushRef="#br0">357 514 15847,'0'0'3517,"-37"18"-2947,37-18-570,-155 83 177,145-77-158,1 1 0,-1 0 0,1 0 0,1 1 0,0 0 0,0 0 0,0 1 0,1 0 0,1 0 0,-1 1 0,2 0 0,-7 12 0,2-1 22,3-8-52,0 0 0,1 0 1,0 1-1,1 0 0,1 0 1,1 0-1,0 1 0,0-1 1,1 1-1,1 0 0,1-1 1,1 21-1,-1-34-6,1 0 0,-1 1 0,0-1 0,1 0 1,-1 0-1,1 0 0,-1 0 0,1 0 0,0 0 0,0 0 0,-1 0 0,1 0 0,0 0 1,0 0-1,0 0 0,0 0 0,0 0 0,0-1 0,0 1 0,0-1 0,0 1 0,0 0 1,0-1-1,0 0 0,1 1 0,-1-1 0,0 0 0,2 1 0,42 0-275,-29-2 204,-7 1 91,-1 0 0,0-1 0,1 0 0,-1 0 0,0-1 0,0 0 1,0-1-1,0 0 0,0 0 0,0-1 0,-1 0 0,0 0 0,12-9 0,-10 5 24,0 0 0,-1 0 0,0-1 0,-1 0 0,0-1 0,0 0 0,-1 0 0,9-21 0,-4 3 21,-1-2 1,-2 1-1,-1-1 0,-1 0 1,-2-1-1,1-57 0,-4 58-29,-4-216-14,0 211 58,-1 0-1,-2 0 1,-1 1-1,-22-63 1,27 92 42,0 1 0,0-1 0,0 0 0,-1 0 0,1 1 1,-1-1-1,0 1 0,-5-5 0,6 8 38,0-1 1,-1 0-1,1 1 0,0 0 0,-1-1 1,1 1-1,-1 0 0,1 0 0,-1 0 1,0 1-1,1-1 0,-1 1 1,0-1-1,0 1 0,-4 0 0,6 0-135,0 1 0,0-1 0,0 0 0,0 0 0,0 1-1,1-1 1,-1 0 0,0 1 0,0-1 0,1 1 0,-1-1 0,0 1-1,1-1 1,-1 1 0,0 0 0,1-1 0,-1 1 0,1 0-1,-1-1 1,1 1 0,-1 0 0,1 0 0,0 0 0,-1 1-1,-8 27 56,7-19-60,-14 73-66,4 1 0,3 0 0,4 0 0,6 91 0,1-147-278,0 0 0,2 0 0,1 0-1,1-1 1,1 0 0,1 0 0,2-1 0,1 0 0,0 0-1,2-2 1,1 1 0,1-2 0,2 0 0,0 0-1,1-2 1,40 38 0,-35-39-1737,39 28 0,22 2-3786</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51.861"/>
    </inkml:context>
    <inkml:brush xml:id="br0">
      <inkml:brushProperty name="width" value="0.05" units="cm"/>
      <inkml:brushProperty name="height" value="0.05" units="cm"/>
      <inkml:brushProperty name="color" value="#AB008B"/>
    </inkml:brush>
  </inkml:definitions>
  <inkml:trace contextRef="#ctx0" brushRef="#br0">0 639 12710,'0'0'902,"34"-9"-139,-2 1-347,26-7 1166,105-40 0,-147 47-1345,17-4 70,-2-3 1,0 0-1,43-29 0,-66 38-346,0 0 0,-1 0 0,0-1 0,0 0 0,0 0 0,-1-1 0,0 0 0,-1 0 0,1 0 0,-2 0-1,1-1 1,-1 0 0,0 0 0,-1 0 0,0-1 0,-1 1 0,2-12 0,-1 3 3,-2-1 1,0 1-1,-1 0 1,-1-1-1,0 1 0,-2 0 1,0 0-1,-6-18 1,7 29 96,0 0 1,-1 0-1,0 1 1,0-1-1,-1 1 1,0 0-1,0 0 0,-1 0 1,1 0-1,-1 1 1,0 0-1,-1 0 1,1 0-1,-1 0 1,0 1-1,0 0 1,0 0-1,-1 1 1,0 0-1,1 0 1,-1 1-1,-13-4 1,17 5-11,-1 1 1,1-1-1,-1 1 0,1 0 1,-1 0-1,1 0 0,-1 0 1,1 0-1,-1 1 1,1 0-1,-1 0 0,1 0 1,0 0-1,-1 0 1,1 1-1,0-1 0,0 1 1,0 0-1,0 0 1,0 0-1,0 0 0,1 0 1,-1 1-1,1 0 1,0-1-1,-1 1 0,-1 4 1,-5 7 103,2 0 1,-1 1-1,2 0 1,-8 27-1,7-22 105,-8 35-132,2 0 0,2 0 0,3 1 0,3 1 0,1-1 0,4 1 0,1-1 0,11 64 0,6-33-489,3-2 0,4 0 0,49 112-1,-8-20-2787,-44-96-693,-18-16-2550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52.231"/>
    </inkml:context>
    <inkml:brush xml:id="br0">
      <inkml:brushProperty name="width" value="0.05" units="cm"/>
      <inkml:brushProperty name="height" value="0.05" units="cm"/>
      <inkml:brushProperty name="color" value="#AB008B"/>
    </inkml:brush>
  </inkml:definitions>
  <inkml:trace contextRef="#ctx0" brushRef="#br0">1 299 14855,'0'0'608,"242"-56"288,-111 15-607,14-12-289,1-15-1953,-11-13-5219</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52.636"/>
    </inkml:context>
    <inkml:brush xml:id="br0">
      <inkml:brushProperty name="width" value="0.05" units="cm"/>
      <inkml:brushProperty name="height" value="0.05" units="cm"/>
      <inkml:brushProperty name="color" value="#AB008B"/>
    </inkml:brush>
  </inkml:definitions>
  <inkml:trace contextRef="#ctx0" brushRef="#br0">236 0 6467,'0'0'13798,"-111"159"-12421,80-19-513,-4 37 129,1 23-353,9 2-320,25-12-320,18-29-352,61-30-1345,25-28-928,14-35-1665,6-31-6851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52.996"/>
    </inkml:context>
    <inkml:brush xml:id="br0">
      <inkml:brushProperty name="width" value="0.05" units="cm"/>
      <inkml:brushProperty name="height" value="0.05" units="cm"/>
      <inkml:brushProperty name="color" value="#AB008B"/>
    </inkml:brush>
  </inkml:definitions>
  <inkml:trace contextRef="#ctx0" brushRef="#br0">129 221 3426,'0'0'12923,"15"-15"-11765,0 0-940,1 1 1,1 1 0,0 0 0,0 1 0,1 0-1,29-12 1,-13 9 278,10-5 183,2 2 0,0 1 0,69-14 1,-114 31-693,0-1 1,1 1 0,-1 0-1,0-1 1,1 1 0,-1 0 0,0 0-1,1 0 1,-1 0 0,0 0-1,1 0 1,-1 1 0,0-1 0,1 0-1,-1 1 1,0-1 0,0 1-1,1-1 1,-1 1 0,0 0-1,0-1 1,0 1 0,1 1 0,-1 0 7,0-1 0,-1 1 0,0 0 0,1-1 0,-1 1 0,0 0 0,0-1 0,0 1 0,0 0 0,0 0 0,0-1 0,0 1 0,-1 0 0,1-1 0,0 1 0,-1 0 0,0-1 0,-1 4 0,-7 13 23,0-1 1,-2 0 0,0 0-1,-1-1 1,-15 16 0,-14 21-26,-29 34-90,-3-2 0,-90 79 0,117-119 96,41-39-3,-18 15-12,2 1 0,-21 30 0,37-45 16,0 0 1,0 1-1,1 0 1,0 0 0,1 0-1,-1 0 1,2 1 0,-1-1-1,1 1 1,0-1 0,1 1-1,0 11 1,1-19 1,1 0 1,-1 0-1,1 0 0,0-1 1,0 1-1,-1 0 1,1 0-1,0-1 0,0 1 1,0 0-1,0-1 0,0 1 1,0-1-1,0 1 0,0-1 1,0 1-1,0-1 1,0 0-1,0 1 0,0-1 1,0 0-1,0 0 0,0 0 1,0 0-1,1 0 1,-1 0-1,0 0 0,0-1 1,0 1-1,0 0 0,0 0 1,2-2-1,7 2 9,23-3-16,0-1 0,-1-1 0,1-2 0,-2-1 0,1-2 0,51-22 0,54-17-32,-119 45-400,14-3 702,-23 3-3921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53.368"/>
    </inkml:context>
    <inkml:brush xml:id="br0">
      <inkml:brushProperty name="width" value="0.05" units="cm"/>
      <inkml:brushProperty name="height" value="0.05" units="cm"/>
      <inkml:brushProperty name="color" value="#AB008B"/>
    </inkml:brush>
  </inkml:definitions>
  <inkml:trace contextRef="#ctx0" brushRef="#br0">1 990 11877,'0'0'5955,"245"-53"-5571,-110 18-384,4-2-160,-18 0-608,-35-1-2626,-38 4-3649</inkml:trace>
  <inkml:trace contextRef="#ctx0" brushRef="#br0" timeOffset="1">699 47 1921,'0'0'13510,"222"-47"-12998,-129 72 1473,28 40-288,28 35-384,17 28 223,-11 30 129,-44 23-833,-66 21-736,-48 22-96,-122 15-864,-69 4-1729,-65-10-4034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1.595"/>
    </inkml:context>
    <inkml:brush xml:id="br0">
      <inkml:brushProperty name="width" value="0.05" units="cm"/>
      <inkml:brushProperty name="height" value="0.05" units="cm"/>
      <inkml:brushProperty name="color" value="#66CC00"/>
    </inkml:brush>
  </inkml:definitions>
  <inkml:trace contextRef="#ctx0" brushRef="#br0">412 1 2561,'0'0'12987,"-14"27"-12336,-42 90 662,52-108-1080,1 0 0,0 0-1,0 0 1,1 0 0,1 0 0,-1 1 0,2-1-1,-1 1 1,2 17 0,0 0 59,16 458 1143,-16-482-1419,-1-1 0,0 1 0,1 0 0,-1-1 0,1 0 0,0 1 0,0-1 0,0 1 0,0-1-1,0 0 1,1 0 0,-1 1 0,1-1 0,-1 0 0,1 0 0,0-1 0,0 1 0,0 0 0,0-1 0,0 1 0,0-1-1,0 1 1,1-1 0,-1 0 0,0 0 0,1 0 0,-1 0 0,1 0 0,-1-1 0,3 1 0,-1 0-15,0 0 0,0-1-1,0 1 1,-1-1 0,1 0 0,0 0 0,0-1 0,0 1 0,-1-1 0,1 1 0,0-1-1,-1 0 1,1-1 0,0 1 0,-1-1 0,0 1 0,1-1 0,-1 0 0,0 0 0,4-4-1,41-53-351,-35 43 228,-1-1 1,2 2-1,16-16 1,-24 27 116,-1-1 0,1 2-1,-1-1 1,1 0 0,0 1 0,0 0 0,1 1-1,-1-1 1,1 1 0,-1 0 0,1 1-1,0 0 1,10-1 0,-12 1 19,1 1-1,-1 0 1,0 0 0,1 0-1,-1 1 1,0 0 0,0 0-1,0 0 1,7 3 0,-10-3-8,0 0 1,-1 1-1,1-1 1,0 1 0,0 0-1,-1-1 1,1 1 0,-1 0-1,1 0 1,-1 0 0,0 0-1,1 0 1,-1 0-1,0 0 1,-1 1 0,1-1-1,0 0 1,-1 0 0,1 1-1,-1-1 1,0 1-1,1 2 1,-1 2 43,1-1 0,-1 0 0,0 1 0,0-1 0,0 0 0,-1 1 0,0-1 0,0 0 0,-1 1 0,0-1 0,0 0 0,-5 10 0,2-9 18,0 0-1,-1 0 1,0-1 0,0 0 0,0 0 0,-1 0-1,0-1 1,-15 9 0,-24 15 74,-2-3-1,0-2 1,-2-2-1,-1-2 1,-60 15 0,69-25-1138,-2-1 0,1-3 1,-81 3-1,42-9-4130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55.146"/>
    </inkml:context>
    <inkml:brush xml:id="br0">
      <inkml:brushProperty name="width" value="0.05" units="cm"/>
      <inkml:brushProperty name="height" value="0.05" units="cm"/>
      <inkml:brushProperty name="color" value="#AB008B"/>
    </inkml:brush>
  </inkml:definitions>
  <inkml:trace contextRef="#ctx0" brushRef="#br0">1 237 7491,'0'0'10384,"4"-18"-9877,18-57-16,-21 71-457,0 1 0,1 0 0,-1 0 0,1-1 1,0 1-1,0 0 0,0 1 0,0-1 0,0 0 1,1 1-1,-1-1 0,1 1 0,0 0 0,0 0 1,-1 0-1,1 0 0,1 0 0,-1 0 0,0 1 1,0 0-1,1 0 0,-1 0 0,0 0 0,1 0 1,-1 0-1,1 1 0,-1 0 0,1 0 1,-1 0-1,1 0 0,-1 0 0,1 1 0,5 1 1,0 0-66,0 1 0,0 0 0,1 0 0,-2 1 0,1 0 0,0 1 0,-1 0 0,0 0 0,12 11 0,16 18-53,-2 2 0,-1 1 0,-2 2 0,-1 0 0,-3 3 0,-1 0 0,24 54 0,-42-70 23,-8-20 3356,-31-155-1855,28 125-1557,2 0 1,0 0-1,2 0 0,0 0 0,2 0 0,9-38 0,-9 52-43,0 0 0,1 0-1,0 1 1,1 0 0,0 0 0,0 0-1,1 1 1,0-1 0,1 1-1,-1 1 1,2-1 0,-1 1 0,1 0-1,0 1 1,0 0 0,1 0-1,17-8 1,-13 8-719,1 1 0,1 1 0,-1 0 0,0 1 0,1 0 0,0 1 0,28 1 0,24 0-5487</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55.757"/>
    </inkml:context>
    <inkml:brush xml:id="br0">
      <inkml:brushProperty name="width" value="0.05" units="cm"/>
      <inkml:brushProperty name="height" value="0.05" units="cm"/>
      <inkml:brushProperty name="color" value="#AB008B"/>
    </inkml:brush>
  </inkml:definitions>
  <inkml:trace contextRef="#ctx0" brushRef="#br0">96 967 9252,'0'0'9087,"16"-14"-8511,48-44-560,-62 56-34,1-1 0,-1 1-1,1 0 1,-1-1 0,0 0-1,0 1 1,0-1 0,0 0 0,-1 0-1,1 0 1,2-7 0,-4 9 9,0 1 1,0-1 0,0 0-1,0 1 1,0-1 0,-1 0 0,1 0-1,0 1 1,0-1 0,0 0-1,-1 1 1,1-1 0,0 0 0,-1 1-1,1-1 1,0 1 0,-1-1-1,1 0 1,-1 1 0,1-1 0,-1 1-1,1-1 1,-1 1 0,1-1-1,-1 1 1,0 0 0,1-1 0,-1 1-1,0 0 1,1-1 0,-2 1-1,-4-1 5,1-1-1,-1 1 0,0 1 0,0-1 0,0 1 1,0 0-1,0 1 0,-7 1 0,6-1 11,0 1 0,1 0 0,-1 0 0,1 1 0,0-1 0,-1 1 0,1 1 0,0-1 0,1 1 0,-1 0 0,1 1 0,0-1 0,0 1 0,0 0 0,1 0 0,-1 1 0,1-1 0,1 1 0,-1 0 0,1 0 0,0 0 0,0 0 0,0 1 0,1-1 0,0 1 0,1 0 0,0-1 0,0 1 0,0 0 0,0 0 0,2 9 0,-1-13 0,0 0 0,1-1 0,0 1 1,0 0-1,0 0 0,0 0 0,0 0 0,0-1 0,1 1 0,0 0 0,-1-1 0,1 0 0,0 1 0,0-1 1,0 0-1,4 3 0,0-1 6,0 0 0,0 0 0,0 0 1,0-1-1,1 0 0,11 3 0,8 1 11,0-2 0,48 4-1,-70-8-23,373 4-527,-358-6 326,-1 0 0,0-1 1,0-2-1,1 0 0,-2 0 0,1-2 1,22-10-1,-30 12-37,-1-1 0,1-1 0,-2 0 0,1 0 1,-1 0-1,1-1 0,-2-1 0,1 1 0,-1-1 0,0 0 0,-1-1 1,0 0-1,0 0 0,5-12 0,-2-2-130,-1-1 0,0 0 0,-2 0 1,-1 0-1,3-27 0,2-130-1682,-8 127 1625,4-110-36,3-58 514,-7 67 9338,-3 155-9272,0 0-1,-1 0 1,1 0 0,0 0-1,-1 0 1,1 1 0,0-1-1,0 0 1,-1 1 0,1-1-1,0 0 1,0 1 0,-1 0-1,1-1 1,0 1 0,0 0-1,0-1 1,-2 3 0,-6 9-20,1 1 0,0 0 0,0 0 0,2 1 0,-1 0 0,2 1 0,-6 19 0,0 10 81,-7 60 0,11-44-131,2 1 1,4 87 0,4-117-95,0 1 0,2 0 0,1-1 0,2 0 0,1 0 0,18 41-1,25 30-756,19 45-1372,-62-126 556,-2 1-1,0-1 0,-1 1 0,6 44 0,-11-9-5935</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56.255"/>
    </inkml:context>
    <inkml:brush xml:id="br0">
      <inkml:brushProperty name="width" value="0.05" units="cm"/>
      <inkml:brushProperty name="height" value="0.05" units="cm"/>
      <inkml:brushProperty name="color" value="#AB008B"/>
    </inkml:brush>
  </inkml:definitions>
  <inkml:trace contextRef="#ctx0" brushRef="#br0">0 21 3394,'0'0'8932,"31"-3"-8586,10-3-219,-1 1 77,76 0-1,-107 5-188,-1 1 0,0 0 1,0 0-1,1 1 0,-1 0 0,0 1 1,-1-1-1,1 2 0,0-1 0,-1 1 1,0 0-1,0 0 0,0 1 0,0 0 0,-1 0 1,0 1-1,0-1 0,9 13 0,5 8 371,-2 2-1,0 0 1,20 46-1,16 27 1098,-52-99-1457,-1 0 0,1 0 0,0 0 0,-1 1 0,1-1 1,0-1-1,0 1 0,0 0 0,0 0 0,1-1 0,-1 1 1,0-1-1,1 0 0,-1 0 0,1 0 0,-1 0 0,1 0 1,0 0-1,-1-1 0,1 1 0,0-1 0,0 0 0,-1 0 1,1 0-1,0 0 0,-1 0 0,1-1 0,5-1 0,-4 1 5,0-1-1,1 0 0,-1 0 0,0 0 1,0 0-1,0-1 0,0 0 1,0 0-1,-1 0 0,1 0 0,-1-1 1,0 1-1,0-1 0,0 0 1,3-6-1,7-17 8,-2 0 1,-1-1-1,-1 0 1,-1 0-1,-2-1 1,-1 0 0,-1-1-1,0-54 1,-5 135-24,4 97 108,-3-140-133,1-1-1,0 0 1,1 0 0,-1 0-1,1 0 1,1 0-1,0 0 1,0 0-1,0-1 1,0 1-1,1-1 1,0 0 0,1 0-1,7 8 1,-4-7 13,0 0 0,0-1 0,0 0 1,1-1-1,0 0 0,0 0 1,0-1-1,1 0 0,13 3 0,15 1-468,0-1 0,1-3 0,-1-1 0,55-2 0,-73-1-100,-12 0 69,0 0 1,-1 0 0,1-1-1,0 0 1,8-2 0,-11 0-272,0 1 1,1-1-1,-1 0 1,-1 0-1,1 0 1,6-6-1,-11 9 754</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56.581"/>
    </inkml:context>
    <inkml:brush xml:id="br0">
      <inkml:brushProperty name="width" value="0.05" units="cm"/>
      <inkml:brushProperty name="height" value="0.05" units="cm"/>
      <inkml:brushProperty name="color" value="#AB008B"/>
    </inkml:brush>
  </inkml:definitions>
  <inkml:trace contextRef="#ctx0" brushRef="#br0">0 0 1153,'0'0'12981,"15"2"-11684,0-1-1178,0 2 0,0 0 1,0 0-1,-1 1 0,0 1 0,0 1 0,0 0 0,0 0 1,-1 1-1,0 1 0,0 1 0,-1 0 0,0 0 0,18 19 1,-23-18-65,-1 0 0,1 0 0,-1 1 0,-1-1 0,0 1 0,-1 1 0,0-1 0,-1 0 0,0 1 0,0 0 0,-1 0 0,-1 0 0,0 0 0,-1 0 0,-1 13 2844,3-28-2579,13-19-1060,1 1-1,1 1 1,1 1-1,1 0 1,1 2 0,38-28-1,18-17-4737,-20 7-898</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56.972"/>
    </inkml:context>
    <inkml:brush xml:id="br0">
      <inkml:brushProperty name="width" value="0.05" units="cm"/>
      <inkml:brushProperty name="height" value="0.05" units="cm"/>
      <inkml:brushProperty name="color" value="#AB008B"/>
    </inkml:brush>
  </inkml:definitions>
  <inkml:trace contextRef="#ctx0" brushRef="#br0">4 0 816,'0'0'10709,"0"30"-9188,-2 15-864,0-6 533,7 68-1,-4-96-1047,1 1 0,1 0 0,0-1 0,8 21 0,-9-29-136,-1 1 1,1-1-1,0 1 0,0-1 1,1 0-1,-1 0 0,1 0 1,4 5-1,-6-7-2,0-1 1,1 1-1,-1 0 1,0 0-1,0-1 1,1 1-1,-1 0 1,0-1-1,1 0 1,-1 1 0,1-1-1,-1 0 1,1 0-1,-1 1 1,1-1-1,-1 0 1,0-1-1,1 1 1,-1 0-1,1 0 1,-1 0-1,1-1 1,1 0-1,0-2 11,1-1 1,-1 1-1,1-1 0,-1 0 1,0 0-1,-1 0 0,1 0 1,-1 0-1,1 0 0,-1-1 1,-1 1-1,1-1 0,-1 0 1,2-7-1,2-1-15,4-16-3,-2 7-15,1 0-1,1 0 0,1 1 0,16-26 1,-22 42 1,-1 0 0,1 1 0,0-1 0,0 1 0,0-1 0,1 1 0,0 1 0,0-1 0,0 1 0,0-1 0,0 1 0,1 1 0,-1-1 0,1 1 0,-1 0 0,1 0 0,0 1 0,0 0 0,0 0 0,0 0 0,9 0 0,-13 2-5,0-1 0,1 1-1,-1 0 1,0-1 0,1 1 0,-1 0 0,0 1 0,0-1-1,0 0 1,0 0 0,0 1 0,0-1 0,0 1 0,-1 0-1,1 0 1,0-1 0,-1 1 0,1 0 0,-1 0 0,0 0 0,2 5-1,23 56-140,-21-48 163,0-1-27,0-1-1,1 1 1,1-1 0,0 0-1,0-1 1,18 22 0,-20-29-102,0 0-1,1 0 1,0 0 0,0-1 0,0 0 0,1 0 0,-1-1 0,1 0 0,0 0 0,-1 0 0,1-1-1,1 0 1,-1 0 0,0-1 0,14 1 0,16 0-2045,51-4-1,-26-6-2227</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57.317"/>
    </inkml:context>
    <inkml:brush xml:id="br0">
      <inkml:brushProperty name="width" value="0.05" units="cm"/>
      <inkml:brushProperty name="height" value="0.05" units="cm"/>
      <inkml:brushProperty name="color" value="#AB008B"/>
    </inkml:brush>
  </inkml:definitions>
  <inkml:trace contextRef="#ctx0" brushRef="#br0">466 1 1281,'0'0'12491,"-32"15"-11723,-101 57 342,126-67-1031,0 0 0,0 0 0,0 1 0,1-1 0,0 2 1,0-1-1,1 1 0,-1 0 0,1 0 0,1 0 0,0 1 0,0-1 0,0 1 1,-4 15-1,4-5-57,1 0 0,0 1 0,1-1 0,2 31 0,0-39-23,-1-5-18,1 1 1,0 0-1,0 0 0,0 0 0,1 0 0,0 0 0,0-1 0,0 1 0,1 0 0,0-1 0,0 1 0,0-1 0,1 0 0,0 1 0,0-1 0,0 0 0,1-1 0,-1 1 0,1-1 0,0 1 0,0-1 1,1 0-1,-1-1 0,1 1 0,0-1 0,0 0 0,0 0 0,8 3 0,4 1 3,0-1 0,33 8-1,25 9 205,-74-22-164,0 0 0,0 1 0,-1-1 1,1 0-1,-1 1 0,1-1 0,-1 0 1,1 1-1,-1-1 0,0 1 0,1-1 1,-1 0-1,0 1 0,0-1 0,0 1 1,0-1-1,0 1 0,-1-1 0,1 1 1,0-1-1,-1 0 0,1 1 0,-1-1 1,1 0-1,-1 1 0,0-1 0,0 0 1,1 0-1,-1 1 0,0-1 0,0 0 1,-1 1-1,-14 9 81,0-1 1,-1-1-1,0 0 1,0-1-1,-1-1 0,-29 8 1,-1 2-92,-6 4-66,8-3-810,-70 18-1,87-35-3608</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58.847"/>
    </inkml:context>
    <inkml:brush xml:id="br0">
      <inkml:brushProperty name="width" value="0.05" units="cm"/>
      <inkml:brushProperty name="height" value="0.05" units="cm"/>
      <inkml:brushProperty name="color" value="#AB008B"/>
    </inkml:brush>
  </inkml:definitions>
  <inkml:trace contextRef="#ctx0" brushRef="#br0">582 116 1249,'0'0'14347,"-21"-6"-13760,-74-14-144,90 20-386,0-1-1,0 1 1,1 0 0,-1 1-1,0-1 1,0 1-1,1 0 1,-1 0 0,0 1-1,1-1 1,-1 1-1,1 0 1,-1 1 0,1-1-1,0 0 1,0 1-1,0 0 1,1 0 0,-1 0-1,-6 8 1,-5 2 174,-162 149 2190,147-132-1986,2 2 0,1 1 0,-36 57 1,59-83-415,0 0 1,1 1 0,0-1-1,0 1 1,1-1 0,-1 1-1,2 0 1,-1 0 0,1 0-1,1 0 1,-1 0 0,1 0 0,1 0-1,1 9 1,-2-16-27,1 1-1,-1 0 1,1 0 0,0-1-1,0 1 1,-1 0 0,1-1-1,0 1 1,1-1 0,-1 1 0,0-1-1,0 0 1,1 1 0,-1-1-1,1 0 1,-1 0 0,1 0-1,-1 0 1,1 0 0,0 0-1,-1 0 1,1-1 0,0 1-1,0-1 1,-1 1 0,1-1 0,3 1-1,57 2-119,-49-3 116,-8 0 3,1 0 0,-1 0 0,1-1 0,-1 1 1,0-1-1,1-1 0,-1 1 0,0-1 0,0 0 0,0 0 0,0 0 0,0-1 0,0 1 0,-1-1 0,1 0 0,-1-1 0,0 1 0,0-1 1,0 0-1,0 0 0,-1 0 0,1 0 0,-1-1 0,0 0 0,-1 1 0,3-7 0,11-23-131,-1-2 0,-3 1 0,-1-2 0,13-71 0,-16 66-21,-3 5-125,-5 34 134,1 9-113,3 18 208,2-1-1,0 0 0,1 0 0,1-1 0,13 24 1,-18-40 56,1 1 0,0-1 1,0 0-1,0-1 0,1 1 1,0-1-1,0 0 0,1 0 1,-1 0-1,1-1 0,0 0 1,0 0-1,1-1 0,-1 1 1,1-1-1,0-1 0,0 1 1,0-1-1,0 0 0,0-1 1,12 2-1,5-1 120,1-1 1,46-4-1,-62 1-107,1 1-1,-1-1 1,0-1 0,0 0-1,0 0 1,0-1 0,-1 0-1,1 0 1,-1-1 0,11-8-1,39-38-375,99-114-1,-96 97-345,-48 54 530,-5 3 109,2 1 0,-1 0 0,1 0 0,15-10-1,-24 19 53,1 0 0,-1 0 0,1 0 0,-1 0 0,1 0 0,-1 0-1,1 0 1,-1 1 0,1-1 0,0 1 0,0-1 0,-1 1 0,1-1 0,0 1-1,0 0 1,-1 0 0,1 0 0,0 0 0,0 0 0,0 1 0,-1-1 0,1 0-1,0 1 1,-1-1 0,1 1 0,0 0 0,-1-1 0,1 1 0,-1 0-1,1 0 1,-1 0 0,1 0 0,-1 0 0,0 1 0,1-1 0,-1 0 0,0 1-1,0-1 1,0 0 0,1 4 0,37 66-235,-28-49 131,0 0 0,2-1 0,0 0 0,20 22 0,-28-37 295,0-1 1,1 1 0,0-1-1,0-1 1,0 1 0,1-1-1,-1 0 1,1-1 0,0 1-1,0-1 1,0-1-1,1 1 1,-1-1 0,1-1-1,-1 1 1,1-1 0,15 0-1,-22-2-107,0 1 1,0-1-1,1 0 0,-1 0 0,0 1 0,0-1 0,0 0 0,0 0 0,0 0 0,0 0 0,-1 0 1,1-1-1,0 1 0,0 0 0,-1 0 0,1 0 0,-1-1 0,1 1 0,-1 0 0,1-1 0,-1 1 1,0 0-1,0-1 0,0 1 0,0-1 0,0 1 0,0 0 0,0-1 0,-1-1 0,2-6 72,2-14-348,2 0 1,0 0-1,1 1 0,1-1 1,1 1-1,1 1 1,16-28-1,-20 40-228,1 1 1,0-1-1,0 1 1,1 0-1,0 1 0,0 0 1,1 0-1,0 1 1,0-1-1,1 2 0,-1-1 1,1 1-1,0 1 1,1-1-1,-1 2 0,1-1 1,0 1-1,0 1 1,12-2-1,24 2-3315,-9 2-939</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2:59.421"/>
    </inkml:context>
    <inkml:brush xml:id="br0">
      <inkml:brushProperty name="width" value="0.05" units="cm"/>
      <inkml:brushProperty name="height" value="0.05" units="cm"/>
      <inkml:brushProperty name="color" value="#AB008B"/>
    </inkml:brush>
  </inkml:definitions>
  <inkml:trace contextRef="#ctx0" brushRef="#br0">0 342 1281,'0'0'19854,"25"-15"-19448,77-50-172,-95 61-222,1-1 0,-2 0-1,1 0 1,0-1 0,-1 0 0,0 0-1,-1 0 1,1 0 0,-1-1-1,0 0 1,4-9 0,-6 8-46,-1-1 0,0 0 0,0 0 1,-1 0-1,0 0 0,-1 0 0,0-14 0,0 20 20,0 1 17,0 1-1,0-1 1,-1 1 0,1-1-1,0 1 1,-1-1-1,1 1 1,-1-1-1,1 1 1,-1-1-1,0 1 1,0-1 0,1 1-1,-1 0 1,0 0-1,0-1 1,0 1-1,0 0 1,-1 0 0,1 0-1,0 0 1,0 0-1,-1 0 1,1 1-1,0-1 1,-1 0 0,1 1-1,-1-1 1,1 1-1,-1-1 1,1 1-1,-1 0 1,0-1 0,1 1-1,-1 0 1,1 0-1,-1 0 1,1 0-1,-4 1 1,2-1-1,-1 1 0,0-1-1,0 1 1,0 0 0,0 0 0,1 0 0,-1 1-1,0-1 1,1 1 0,0 0 0,-1 0 0,1 0-1,0 1 1,0-1 0,0 1 0,-3 2 0,-2 9-21,0-1 1,2 1 0,-1 0-1,2 1 1,0 0 0,0 0 0,1 0-1,1 0 1,1 1 0,0-1-1,1 1 1,1-1 0,1 19 0,0-28-2,0 1 1,0-1 0,0 1-1,1-1 1,0 0 0,0 0-1,1 0 1,-1 0 0,2 0 0,-1 0-1,0-1 1,1 1 0,0-1-1,0 0 1,1 0 0,-1-1-1,1 1 1,0-1 0,0 0 0,1-1-1,-1 1 1,1-1 0,0 0-1,0 0 1,0 0 0,0-1 0,12 3-1,10 2 12,2-2 0,-1 0-1,0-2 1,55-1 0,-26-5 45,0-2 1,-1-2-1,1-3 0,-1-3 1,-1-2-1,-1-2 0,0-3 1,-1-2-1,64-37 0,-104 51-134,1-1 0,-1 0 0,0-1 0,-1-1 0,0 0 0,12-15-1,-19 19-7,0 0 1,-1 0-1,0-1 0,-1 1 0,0-1 0,0 0 0,-1-1 0,0 1 0,0 0 0,-1-1 1,0 0-1,2-16 0,-3 14-59,-1-44-286,0 53 452,-1 1-1,1-1 1,0 1 0,-1 0 0,1-1 0,-1 1 0,1-1 0,-1 1-1,1 0 1,-1 0 0,0-1 0,0 1 0,0 0 0,0 0-1,0 0 1,0 0 0,0 0 0,0 0 0,0 0 0,0 0 0,0 0-1,-1 1 1,1-1 0,0 0 0,-1 1 0,1-1 0,0 1 0,-1 0-1,1-1 1,-1 1 0,-1 0 0,-2-1 8,0 2 1,0-1-1,0 0 1,0 1-1,0 0 1,0 0-1,0 1 1,0-1-1,1 1 0,-1 0 1,1 0-1,-1 1 1,1-1-1,0 1 1,-1 0-1,2 0 1,-8 7-1,-2 4-5,0 2-1,0 0 1,-12 22-1,3-6 35,-27 41-5,-45 60-100,92-131 8,23-18 367,-12 11-244,-1 0-1,1 1 0,1 1 1,-1-1-1,1 1 1,-1 1-1,1 0 0,0 0 1,0 1-1,0 0 1,0 0-1,0 2 0,-1-1 1,1 1-1,0 0 1,0 1-1,0 0 0,-1 1 1,1 0-1,-1 0 1,0 1-1,0 1 1,0-1-1,0 1 0,-1 1 1,0-1-1,13 12 1,-15-11-68,26 20 77,65 42 0,-83-60-236,1-1 0,0-1 0,0 0 0,0 0 0,0-2 0,1 0 0,0-1 0,20 2 0,93-2-3616</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00.203"/>
    </inkml:context>
    <inkml:brush xml:id="br0">
      <inkml:brushProperty name="width" value="0.05" units="cm"/>
      <inkml:brushProperty name="height" value="0.05" units="cm"/>
      <inkml:brushProperty name="color" value="#AB008B"/>
    </inkml:brush>
  </inkml:definitions>
  <inkml:trace contextRef="#ctx0" brushRef="#br0">1 213 48,'0'0'1646,"2"-26"3279,7-87-1732,-9 109-2915,0-1 0,1 1 0,-1 0-1,1 0 1,0-1 0,0 1 0,1 0-1,-1 0 1,1 0 0,0 0 0,0 0-1,0 1 1,0-1 0,4-4 0,1-1 1905,-6 9-2049,-1 1 0,1-1 0,-1 0 0,1 0 0,-1 0 0,0 0 0,1 0 0,-1 1 0,1-1 0,-1 0 0,0 0 0,1 1 0,-1-1 0,0 0 0,1 1 0,-1-1 0,0 0 0,1 1 0,-1-1 0,0 0 0,0 1 0,1-1 0,-1 1 0,0-1 0,0 0 0,0 1 0,0-1 0,0 1 0,0-1 0,0 1 0,1-1 0,-1 0 0,0 1 0,-1-1 0,1 1 0,0-1 0,0 1 0,0 0 0,6 29-292,-5-25 655,11 56 395,71 447-60,-56-261-5394,-16-139-977</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00.603"/>
    </inkml:context>
    <inkml:brush xml:id="br0">
      <inkml:brushProperty name="width" value="0.05" units="cm"/>
      <inkml:brushProperty name="height" value="0.05" units="cm"/>
      <inkml:brushProperty name="color" value="#AB008B"/>
    </inkml:brush>
  </inkml:definitions>
  <inkml:trace contextRef="#ctx0" brushRef="#br0">1 256 11333,'0'0'3196,"31"-7"-2475,-6 2-692,18-4 192,0 2 0,1 2-1,45 0 1,-49 4 125,-17 1-217,1 0 1,32 4-1,-49-3-99,0 1 0,0-1 1,-1 1-1,1 0 0,-1 1 0,0 0 0,1 0 0,-1 0 0,-1 1 1,1-1-1,0 2 0,7 6 0,27 38 598,-32-38-488,-1-1-1,2 0 0,15 15 0,-20-22-113,0 0-1,0-1 0,0 1 0,0-1 0,1 1 0,-1-2 0,1 1 0,-1 0 0,1-1 0,0 0 0,0 0 0,-1 0 1,9 0-1,4 0 38,0-1 1,0-1 0,0 0 0,0-1-1,0-1 1,0 0 0,-1-2-1,19-6 1,-29 8-42,0 0 1,-1 0-1,1 0 0,-1-1 0,0 1 1,0-1-1,0-1 0,0 1 1,-1-1-1,0 1 0,0-1 0,0 0 1,0-1-1,-1 1 0,0-1 0,0 0 1,-1 1-1,1-1 0,-1 0 1,0-1-1,-1 1 0,1 0 0,-2 0 1,1-1-1,0-8 0,0 7-23,-1 1 0,0-1 0,0 0 0,-1 0-1,0 0 1,0 1 0,0-1 0,-1 0 0,-1 1 0,1-1 0,-1 1-1,0 0 1,-1 0 0,0 0 0,0 0 0,0 1 0,-1 0 0,0 0-1,0 0 1,-1 0 0,1 1 0,-1 0 0,0 0 0,-1 0 0,1 1-1,-1 0 1,-8-4 0,-1 0-188,1 1-1,-2 1 1,1 0-1,-1 1 1,0 1 0,0 1-1,0 0 1,0 1-1,0 1 1,-1 0 0,1 1-1,0 1 1,-31 6-1,43-5-82,0 0 1,0 0-1,0 0 0,0 1 0,0-1 0,0 1 1,1 1-1,0-1 0,-1 0 0,1 1 0,1 0 1,-1 0-1,0 0 0,1 1 0,0-1 0,-4 9 0,-13 24-3756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2.344"/>
    </inkml:context>
    <inkml:brush xml:id="br0">
      <inkml:brushProperty name="width" value="0.05" units="cm"/>
      <inkml:brushProperty name="height" value="0.05" units="cm"/>
      <inkml:brushProperty name="color" value="#66CC00"/>
    </inkml:brush>
  </inkml:definitions>
  <inkml:trace contextRef="#ctx0" brushRef="#br0">0 1 1345,'0'0'0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00.979"/>
    </inkml:context>
    <inkml:brush xml:id="br0">
      <inkml:brushProperty name="width" value="0.05" units="cm"/>
      <inkml:brushProperty name="height" value="0.05" units="cm"/>
      <inkml:brushProperty name="color" value="#AB008B"/>
    </inkml:brush>
  </inkml:definitions>
  <inkml:trace contextRef="#ctx0" brushRef="#br0">0 1 3137,'0'0'18985,"4"161"-18024,10-61-897,3 9-64,7 0-289,-3 3-575,-4-7-1505,-6-17-800,-11-17-4003</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01.677"/>
    </inkml:context>
    <inkml:brush xml:id="br0">
      <inkml:brushProperty name="width" value="0.05" units="cm"/>
      <inkml:brushProperty name="height" value="0.05" units="cm"/>
      <inkml:brushProperty name="color" value="#AB008B"/>
    </inkml:brush>
  </inkml:definitions>
  <inkml:trace contextRef="#ctx0" brushRef="#br0">0 461 5346,'38'1'6494,"-19"0"-6088,110 4 1435,172-15-1,-223-1-1548,0-3 0,115-37-1,-179 47-432,-1-1 0,0-1 0,24-13-1,-34 17-25,0 0-1,1-1 0,-1 1 1,0-1-1,0 0 0,-1 1 1,1-2-1,-1 1 0,1 0 0,-1 0 1,0-1-1,0 1 0,-1-1 1,1 1-1,-1-1 0,0 0 1,1 0-1,-1-6 0,0 1-97,0 1 0,-1-1 0,0 0-1,0 1 1,-1-1 0,0 0 0,-1 1-1,0-1 1,-1 1 0,1 0 0,-1 0 0,-1 0-1,0 0 1,-8-13 0,0 5 960,0 1 0,-2 0 0,0 0 0,-1 1 0,-20-15 0,28 24-251,-37-25 2659,43 30-3056,0-1 1,0 1-1,-1-1 1,1 1-1,0-1 1,0 1-1,-1 0 1,1-1-1,0 1 1,0 0-1,-1 0 0,1 0 1,0 0-1,-1 0 1,1 0-1,0 1 1,-1-1-1,1 0 1,0 1-1,0-1 1,0 1-1,-1-1 1,1 1-1,0-1 1,0 1-1,0 0 0,0 0 1,0-1-1,0 1 1,0 0-1,0 0 1,0 0-1,0 0 1,-1 2-1,-11 23 179,0 0 0,1 1 0,2 0 0,1 1 0,1 0 0,1 1 0,2-1 0,1 1 0,1 0 1,2 53-1,0-61-230,2 0 0,0 0 0,2 0 0,0 0 0,2 0 0,0-1 0,16 39 0,-11-35-8,0 1 1,-1-1 0,-1 2-1,-2-1 1,-1 1 0,0 0-1,0 39 1,-5-96-282,2-1 1,1 1-1,1 0 1,2-1-1,13-43 0,-18 74 271,-1 0 1,0 0-1,0 0 0,1 0 0,-1 0 0,1 0 0,-1 0 0,1 1 0,-1-1 0,1 0 0,0 0 0,-1 0 0,1 0 0,0 1 1,-1-1-1,1 0 0,0 1 0,1-2 0,-1 2 12,0 0 0,-1 0 0,1 0 1,-1 0-1,1 0 0,-1 1 0,1-1 1,0 0-1,-1 0 0,1 0 0,-1 0 0,1 1 1,-1-1-1,1 0 0,-1 0 0,1 1 1,-1-1-1,1 1 0,-1-1 0,0 0 0,1 1 1,-1-1-1,1 2 0,20 36-91,-17-28 128,2 1 25,1 0 0,-1 0-1,2 0 1,-1-1 0,2 0 0,-1 0 0,11 9 0,-12-14 5,0 0 1,0 0-1,0-1 1,1 0-1,-1 0 1,1-1-1,0 1 0,0-2 1,0 1-1,0-1 1,16 2-1,-3-2 91,0-1 1,0-1-1,0 0 0,0-2 0,-1 0 0,1-1 1,39-13-1,-52 14-124,-1-1 1,0 0-1,1 0 1,-1 0-1,-1-1 1,1-1-1,0 1 1,-1-1-1,0 0 1,0 0-1,0-1 1,-1 0-1,0 0 1,0 0-1,-1 0 1,1-1-1,-1 0 1,-1 0-1,1 0 1,-1 0-1,0-1 1,-1 1-1,0-1 1,1-8-1,0-1-13,-2 0 0,0 1-1,-1-1 1,-4-29 0,4 45-6,0 1 1,0-1-1,0 0 1,0 1-1,0-1 1,0 0-1,0 0 1,-1 1-1,1-1 1,0 0-1,-1 1 1,1-1-1,0 0 1,-1 1-1,1-1 1,-1 1-1,1-1 1,-1 1-1,1-1 1,-1 1-1,0-1 1,1 1-1,-1-1 1,1 1-1,-1 0 1,0-1-1,1 1 1,-1 0-1,0 0 1,0-1-1,1 1 1,-1 0-1,0 0 1,0 0-1,1 0 1,-1 0-1,0 0 1,1 0-1,-1 0 1,0 0-1,0 1 1,1-1-1,-1 0 1,0 0-1,1 1 1,-2-1-1,0 1 15,0 0 0,-1 1 0,1-1 0,0 0 0,0 1 0,0 0 1,0-1-1,0 1 0,1 0 0,-1 0 0,0 0 0,1 0 0,-3 4 0,-2 8 22,1 0 0,0 1 0,1 0 0,0 0 0,-2 29 0,2 82 10,4-126-52,-1 5-21,1 1 0,1-1-1,-1 1 1,1-1 0,0 1 0,0-1 0,1 1 0,-1-1 0,1 0 0,0 0 0,1 0 0,-1 0-1,1 0 1,0 0 0,4 4 0,-2-4-70,0-1 0,0 0 0,0 0 0,1 0 0,0-1 0,-1 0 0,1 0 0,0 0 0,1-1 0,-1 0 0,0 0 0,13 2 0,8 0-1027,46 1 0,51-4-3556</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02.987"/>
    </inkml:context>
    <inkml:brush xml:id="br0">
      <inkml:brushProperty name="width" value="0.05" units="cm"/>
      <inkml:brushProperty name="height" value="0.05" units="cm"/>
      <inkml:brushProperty name="color" value="#AB008B"/>
    </inkml:brush>
  </inkml:definitions>
  <inkml:trace contextRef="#ctx0" brushRef="#br0">119 886 20361,'0'0'1500,"31"-27"-732,104-86-1045,-112 95 170,-1-1 1,0-1-1,-2-1 1,18-24-1,-31 34-19,0-1-1,0 0 1,-2 0 0,1-1-1,-2 1 1,0-1-1,0 0 1,3-23-1,0-24-360,-3-1-1,-3-79 0,-2 67 217,1 59 228,0 0-1,-1-1 0,-1 1 0,-4-20 0,5 31 48,1 0 0,-1 0-1,0 1 1,0-1-1,-1 0 1,1 1 0,0-1-1,-1 1 1,0-1 0,1 1-1,-1-1 1,0 1-1,0 0 1,-1 0 0,1 0-1,0 0 1,-1 1 0,1-1-1,-1 1 1,1-1 0,-1 1-1,0 0 1,1 0-1,-1 0 1,0 0 0,0 0-1,-5 0 1,-1 0 11,1 1 0,-1 0-1,1 0 1,-1 1 0,1 0 0,-1 0 0,1 1-1,0 0 1,-1 1 0,1 0 0,-11 6 0,7-2 10,0 1-1,1 0 1,1 1 0,-1 1 0,1-1 0,-12 17 0,-4 4 184,2 1-1,1 1 0,1 2 1,2 0-1,-22 50 0,33-61-173,1 1 1,1 0-1,1 0 0,1 0 0,1 1 0,1 0 0,1-1 0,2 1 0,4 44 0,-2-55-44,1 0 0,1-1 0,0 1-1,1-1 1,0 0 0,1 0 0,1-1 0,0 1 0,0-2 0,1 1 0,1-1 0,0 0 0,1-1-1,0 0 1,0 0 0,1-1 0,0-1 0,16 10 0,-7-6 6,0 0 1,1-2-1,0 0 0,1-1 0,0-2 1,1 0-1,-1-1 0,1-2 1,1 0-1,26 1 0,-38-5 34,-6 1-66,-1-1 0,1 0 0,-1 0 0,1 0 0,-1-1 0,0 0-1,8-2 1,-11 3 11,-1-1 0,1 0 0,-1 0-1,1-1 1,-1 1 0,0 0-1,1 0 1,-1-1 0,0 1 0,0 0-1,0-1 1,0 1 0,0-1 0,-1 0-1,1 1 1,0-1 0,-1 0 0,1 1-1,-1-1 1,1 0 0,-1 1 0,0-1-1,0 0 1,0 0 0,0-3 0,1-14-284,0-62-690,-1 78 969,0-1 1,0 1-1,0 0 1,-1 0-1,0-1 0,1 1 1,-1 0-1,0 0 0,-1 0 1,1 0-1,-1 0 1,1 0-1,-1 0 0,0 0 1,0 1-1,0-1 0,0 1 1,0-1-1,-4-2 0,5 5 31,-1-1-1,1 0 0,0 1 0,-1-1 1,1 1-1,-1 0 0,1-1 0,-1 1 1,1 0-1,-1 0 0,1 0 0,-1 0 1,1 0-1,-1 0 0,1 0 0,-1 1 1,1-1-1,-1 0 0,1 1 0,-1-1 1,1 1-1,-1 0 0,1 0 0,0-1 0,0 1 1,-1 0-1,1 0 0,0 0 0,0 0 1,0 0-1,0 0 0,0 1 0,0-1 1,0 0-1,0 0 0,1 1 0,-1-1 1,0 0-1,1 1 0,-1-1 0,0 3 1,-3 6 63,1 0 0,0 1 1,0-1-1,-1 14 0,1-11-13,2 0-1,-1 0 1,2 0-1,0 0 1,0 0-1,3 18 1,-2-27-46,0 0 0,1 0 1,-1-1-1,1 1 0,-1-1 0,1 1 1,0-1-1,1 1 0,-1-1 0,0 0 1,1 0-1,0 0 0,0-1 0,0 1 1,0-1-1,0 1 0,0-1 0,1 0 1,-1 0-1,1-1 0,-1 1 0,1-1 0,0 1 1,-1-1-1,5 0 0,4 3 6,-1-2 0,1 1-1,0-2 1,-1 0 0,1 0 0,0-1-1,0 0 1,0-1 0,-1 0 0,1-1-1,0-1 1,-1 0 0,1 0 0,-1-1-1,0 0 1,0-1 0,-1-1 0,0 1-1,1-2 1,-2 1 0,1-1 0,-1-1-1,0 0 1,10-11 0,-2-2-28,-1 0 0,-1-1 1,-1 0-1,-1-1 1,0 0-1,-2-2 0,-1 1 1,10-39-1,3-27-79,11-101 0,-16 82 84,-13 79 509,-2-1 0,0-38 502,-3 70-999,-1-1 0,0 1 0,0-1 0,0 0 0,0 1 0,0-1 0,1 0 0,-1 0 0,0 0 1,0 0-1,0 1 0,0-1 0,0 0 0,0-1 0,0 1 0,0 0 0,0 0 0,1 0 0,-2-1 0,1 1-6,-1-1 0,1 1 0,0 0 0,0 0 0,0 0 0,-1 0 0,1 0-1,0 0 1,0 0 0,-1 0 0,1 0 0,0 0 0,0 1 0,0-1 0,0 0 0,-1 1 0,1-1-1,0 1 1,0-1 0,0 1 0,-1 1 0,-7 10-6,2 1-1,-1 1 1,2-1-1,0 1 1,0 1-1,2-1 1,0 1-1,-3 19 1,2-17 18,-13 67-22,4 0 0,4 0 0,4 1 0,3 0-1,8 86 1,-4-154-8,2-1 0,-1 0-1,2 1 1,0-1-1,1 0 1,1-1 0,0 1-1,1-1 1,1 0 0,0-1-1,1 0 1,0 0-1,1-1 1,1 0 0,0-1-1,1 0 1,0-1 0,1 0-1,0-1 1,23 13-1,-31-20-2,1 0-1,0-1 0,0 0 1,0 0-1,0-1 0,1 0 1,-1 0-1,0 0 0,8-1 1,-13 0 22,0 0 0,0 0 0,0 0 1,0-1-1,0 1 0,0 0 0,0 0 1,0-1-1,0 1 0,0-1 0,0 1 1,0-1-1,0 1 0,-1-1 0,1 0 1,0 1-1,0-1 0,-1 0 0,1 1 1,0-1-1,-1 0 0,1 0 1,-1 0-1,1 0 0,-1 0 0,1 1 1,-1-1-1,0 0 0,1 0 0,-1 0 1,0 0-1,0 0 0,0-2 0,0-40-113,-1 32 74,-1-2 6,0 0 0,-1-1 1,-1 1-1,0 0 0,-1 1 1,0-1-1,-1 1 1,0 0-1,-14-19 0,-9-10-137,-42-44 0,68 82 171,-10-12-13,0 0 1,-1 2-1,-24-19 0,34 29 40,1 1-1,-1-1 0,0 1 0,0 0 0,0 0 0,-1 0 1,1 0-1,0 1 0,-1 0 0,1 0 0,-1 0 1,1 0-1,-1 1 0,0-1 0,1 1 0,-1 1 0,1-1 1,-1 0-1,0 1 0,-8 3 0,11-3-6,0 0-1,1 0 1,-1 0 0,0 1 0,0-1-1,1 1 1,-1 0 0,1-1-1,-1 1 1,1 0 0,0 0-1,-1 0 1,1 0 0,0 0 0,0 0-1,1 0 1,-1 0 0,0 0-1,1 0 1,-1 1 0,1-1-1,0 4 1,1 54 5,-1-59-28,1 1 0,-1-1 1,0 1-1,1-1 1,0 1-1,-1-1 0,1 1 1,0-1-1,0 0 1,0 0-1,0 1 0,0-1 1,0 0-1,0 0 0,0 0 1,0 0-1,1 0 1,-1 0-1,0 0 0,0-1 1,1 1-1,-1 0 1,1-1-1,-1 1 0,1-1 1,-1 1-1,3-1 1,49 3-288,-40-3 193,-1-1-19,-1 0 0,0-1 1,0 0-1,0-1 0,0 0 0,0 0 1,-1-2-1,1 1 0,-1-1 0,0-1 1,-1 1-1,1-2 0,-1 1 0,0-2 1,-1 1-1,0-1 0,0 0 0,0-1 1,-1 1-1,7-14 0,4-5-12,-2 0 1,-1-1-1,-1-1 0,-2-1 0,-1 0 0,9-36 0,1-38 597,-5 0-1,5-168 0,-16 183 1074,-1 74-178,-1 40-929,0 256 724,2 71-749,5 95-3758,-10-437 2580,-1 1 0,1-1 0,-1 0 0,-1 0 0,-3 11 0,3-16-298,-1 0 0,1-1 1,-1 1-1,0-1 0,0 0 0,0 0 0,-1 0 0,-5 5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03.327"/>
    </inkml:context>
    <inkml:brush xml:id="br0">
      <inkml:brushProperty name="width" value="0.05" units="cm"/>
      <inkml:brushProperty name="height" value="0.05" units="cm"/>
      <inkml:brushProperty name="color" value="#AB008B"/>
    </inkml:brush>
  </inkml:definitions>
  <inkml:trace contextRef="#ctx0" brushRef="#br0">0 215 17640,'0'0'1665,"301"-84"-1633,-83 28-64,20-18-2049</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13.605"/>
    </inkml:context>
    <inkml:brush xml:id="br0">
      <inkml:brushProperty name="width" value="0.05" units="cm"/>
      <inkml:brushProperty name="height" value="0.05" units="cm"/>
      <inkml:brushProperty name="color" value="#AB008B"/>
    </inkml:brush>
  </inkml:definitions>
  <inkml:trace contextRef="#ctx0" brushRef="#br0">196 0 400,'0'0'9685,"-7"4"-9504,-18 13 171,18-13 518,3-4-551,0 1 1,-1 0-1,1-1 1,0 2-1,-1-1 1,1 0-1,-4 3 1,1-2-299,-55 18 578,58-19 15,-1-1 0,0 1 0,0-1 0,1 0 1,-1 0-1,0-1 0,-7-1 0,12 11-38,-2 112 328,-1-35-438,13 139 0,-4-197-438,1 0 1,1-1 0,1 0-1,14 27 1,-10-22-71,-1 1-1,8 34 1,-22-65-24,-6-10 43,-7-11-11,9 7-7,1 1 0,0-1 0,2 0 0,-1 0 0,1-1 0,1 1 0,-2-19 0,2-93-278,3 74 134,-1-363-402,0 413 656,0 4 75,-5 132 1172,1 58-333,5-167-1017,2 0 0,1-1 1,1 1-1,1-1 1,12 32-1,33 69-1673,2 14-2519</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40.592"/>
    </inkml:context>
    <inkml:brush xml:id="br0">
      <inkml:brushProperty name="width" value="0.05" units="cm"/>
      <inkml:brushProperty name="height" value="0.05" units="cm"/>
      <inkml:brushProperty name="color" value="#AB008B"/>
    </inkml:brush>
  </inkml:definitions>
  <inkml:trace contextRef="#ctx0" brushRef="#br0">180 47 208,'0'0'17123,"-1"-10"-16243,1 0-773,-2-16 610,2 50-52,0 15-243,-8 187 609,5-193-1070,-2-1 1,-2-1-1,0 1 1,-2-1-1,-15 32 1,18-48-261,-29 57-560,34-69 490,-1 1 0,0-1 0,0 0 0,0 0 0,0-1 0,-1 1 0,1 0 0,-1-1 0,0 0-1,0 1 1,0-1 0,0 0 0,0 0 0,0-1 0,0 1 0,0-1 0,-5 2 0,-14-2-4588</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40.937"/>
    </inkml:context>
    <inkml:brush xml:id="br0">
      <inkml:brushProperty name="width" value="0.05" units="cm"/>
      <inkml:brushProperty name="height" value="0.05" units="cm"/>
      <inkml:brushProperty name="color" value="#AB008B"/>
    </inkml:brush>
  </inkml:definitions>
  <inkml:trace contextRef="#ctx0" brushRef="#br0">1 1 4834,'0'0'13030,"149"205"-11877,-39-118 447,36-3-575,23-9-1025,21-13-1281,-3-21-3265</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41.743"/>
    </inkml:context>
    <inkml:brush xml:id="br0">
      <inkml:brushProperty name="width" value="0.05" units="cm"/>
      <inkml:brushProperty name="height" value="0.05" units="cm"/>
      <inkml:brushProperty name="color" value="#AB008B"/>
    </inkml:brush>
  </inkml:definitions>
  <inkml:trace contextRef="#ctx0" brushRef="#br0">21 208 240,'0'0'10341,"-3"-22"-9109,-12-98-189,13 54 2658,10 172 1999,14 18-3757,41 140-2597,-36-158 1178,-15-55-566,32 114-205,-36-138-205,2-1 0,1 0 0,26 44 0,-33-63 101,0-1 0,1 0 0,0 0 1,0 0-1,11 9 0,-14-14-33,0 1 1,0-1-1,0 1 1,0-1-1,1 0 1,-1 0-1,1 0 1,-1 0-1,1 0 0,-1 0 1,1-1-1,-1 1 1,1-1-1,-1 0 1,1 0-1,0 0 1,-1 0-1,1 0 1,-1-1-1,4 0 0,22-12-8067</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42.120"/>
    </inkml:context>
    <inkml:brush xml:id="br0">
      <inkml:brushProperty name="width" value="0.05" units="cm"/>
      <inkml:brushProperty name="height" value="0.05" units="cm"/>
      <inkml:brushProperty name="color" value="#AB008B"/>
    </inkml:brush>
  </inkml:definitions>
  <inkml:trace contextRef="#ctx0" brushRef="#br0">70 35 15943,'0'0'897,"22"-3"-908,5-1 2,-10 1 59,0 0 1,-1 1-1,23 1 0,-39 1 340,0 2-276,0 1 0,-1-1 0,0 0 0,1 0 1,-1 0-1,0 0 0,0-1 0,0 1 0,0 0 0,0 0 1,0 0-1,-1-1 0,1 1 0,-1-1 0,1 1 0,-1-1 1,1 0-1,-1 1 0,0-1 0,0 0 0,0 0 1,0 0-1,0 0 0,-2 0 0,-2 2-44,0-1 0,0 0 0,-1 0 0,1-1 0,-1 0 0,1 0 0,-7 0 1,-2 0-481,5-1 289,-1 0 1,0 0-1,1-1 1,-18-3-1,26 3-68,0 1-1,0-1 1,0 0-1,0 1 1,0-1-1,1 0 1,-1 0-1,0 0 1,1-1-1,-1 1 1,1 0-1,-1 0 1,-1-3-1,2 3-147,1-1-1,-1 1 0,0-1 1,1 1-1,-1-1 1,1 1-1,-1-1 1,1 0-1,0 1 0,0-1 1,-1 1-1,1-1 1,1 0-1,-1 1 1,0-1-1,0 1 0,0-1 1,2-2-1,6-15-7046</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42.672"/>
    </inkml:context>
    <inkml:brush xml:id="br0">
      <inkml:brushProperty name="width" value="0.05" units="cm"/>
      <inkml:brushProperty name="height" value="0.05" units="cm"/>
      <inkml:brushProperty name="color" value="#AB008B"/>
    </inkml:brush>
  </inkml:definitions>
  <inkml:trace contextRef="#ctx0" brushRef="#br0">521 77 1121,'0'0'16332,"-7"-8"-15996,6 7-330,-2-4 5,-1 0 0,0 0 0,0 0-1,0 1 1,0-1 0,-1 1 0,0 0 0,0 1 0,0-1 0,0 1 0,-1 0 0,1 0 0,-1 1 0,0-1 0,1 1 0,-1 1 0,0-1 0,0 1 0,-8-1 0,-19 2 178,14-1-28,-1 0 1,1 2-1,-1 0 0,1 2 0,0 0 0,-30 9 1,26-4 30,1 1 1,0 1 0,0 1 0,1 1 0,1 1 0,-35 28-1,53-40-189,1 1 0,-1-1 0,1 0 0,-1 1 0,1-1 0,-1 1 0,1-1 1,0 1-1,0-1 0,0 1 0,0 0 0,0 0 0,0-1 0,0 1 0,1 0 0,-1 0 0,1 0 0,-1 0 0,1 0 0,0 0 0,-1 0 0,1 0 0,0 0 0,1 0 0,-1 0 0,0 0 0,0 0 0,1 0 0,-1 0 0,1 0 0,0 0 0,0-1 0,-1 1 0,1 0 0,0 0 0,0-1 0,1 1 0,-1 0 0,0-1 0,1 1 0,-1-1 0,0 0 0,1 1 0,2 0 0,1 2-99,1 0 1,0-1 0,1 0-1,-1 0 1,0 0 0,1-1 0,0 0-1,-1 0 1,1-1 0,0 1-1,12-1 1,4-1-81,0 0-1,-1 2 1,1 0 0,-1 2 0,31 8-1,-45-9 129,1 0 0,0 1 0,-1 1 1,1-1-1,-1 1 0,0 1 0,-1-1 0,0 2 0,1-1 0,-2 1 0,1-1 0,-1 2 0,0-1 0,-1 1 0,8 14 0,-7-10 44,0 0 0,-1 0 0,0 1 0,-1 0 0,-1 0 1,3 24-1,-1 82 901,-5-102-694,-1-7-97,0 1 0,-1-1 0,0 1 0,-1-1 0,0 0 0,-1 1 0,0-1 0,0-1 1,-10 16-1,8-15-109,0 0 0,1 1 1,1-1-1,0 1 1,0 0-1,1 0 1,-2 17-1,5-27-34,0 0-1,0 0 1,0 0 0,0 0-1,0 0 1,0 0 0,0 0-1,1 0 1,-1 0-1,0 0 1,1 0 0,-1 0-1,1 0 1,-1 0 0,1 0-1,0 0 1,-1 0-1,1-1 1,0 1 0,-1 0-1,1 0 1,0-1 0,0 1-1,0 0 1,0-1-1,1 1 1,2 1-93,0 0 0,0-1 1,0 0-1,0 0 0,0 0 0,0 0 0,7-1 1,-1 1-549,-1-1 0,1-1 0,0 0 0,0 0 0,0-1 1,11-3-1,-15 2-315,0-1 1,0 1-1,0-1 0,0 0 1,6-6-1,-12 9 919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2.725"/>
    </inkml:context>
    <inkml:brush xml:id="br0">
      <inkml:brushProperty name="width" value="0.05" units="cm"/>
      <inkml:brushProperty name="height" value="0.05" units="cm"/>
      <inkml:brushProperty name="color" value="#66CC00"/>
    </inkml:brush>
  </inkml:definitions>
  <inkml:trace contextRef="#ctx0" brushRef="#br0">38 243 2049,'0'0'928,"-38"-128"-832,38 122 64,0-3-63,0-7 63,0-3-160,0 1-513,0-4-1023,0-3 95</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43.133"/>
    </inkml:context>
    <inkml:brush xml:id="br0">
      <inkml:brushProperty name="width" value="0.05" units="cm"/>
      <inkml:brushProperty name="height" value="0.05" units="cm"/>
      <inkml:brushProperty name="color" value="#AB008B"/>
    </inkml:brush>
  </inkml:definitions>
  <inkml:trace contextRef="#ctx0" brushRef="#br0">142 0 432,'-2'4'16551,"-13"23"-15910,3 11-280,2 0-1,1 0 1,-6 74 0,1-13 282,2-30-236,3-32-1,3 1 0,1 0 1,1 0-1,2 0 0,4 45 0,-1-82-389,-1 1 1,0-1-1,1 0 0,0 1 0,-1-1 0,1 0 0,0 0 0,0 0 1,-1 0-1,1 0 0,0 1 0,0-2 0,0 1 0,0 0 0,1 0 1,-1 0-1,0 0 0,0-1 0,0 1 0,1 0 0,-1-1 0,0 1 0,1-1 1,-1 0-1,0 1 0,1-1 0,-1 0 0,2 0 0,46 1-45,-35-1 50,-3-1-28,1 0-1,-1-1 0,1 0 1,-1-1-1,1 0 0,-1-1 1,0 0-1,14-8 0,-18 8 18,1 0 1,-1 0-1,1-1 0,-1 0 0,-1 0 1,1-1-1,-1 0 0,0 0 0,0-1 0,-1 1 1,10-15-1,-15 20-8,0 1 1,0 0 0,0 0-1,1 0 1,-1 0-1,0-1 1,0 1 0,0 0-1,1 0 1,-1 0-1,0-1 1,0 1 0,0 0-1,0 0 1,1-1-1,-1 1 1,0 0-1,0 0 1,0-1 0,0 1-1,0 0 1,0-1-1,0 1 1,0 0 0,0 0-1,0-1 1,0 1-1,0 0 1,0-1-1,0 1 1,0 0 0,0 0-1,0-1 1,-1 1-1,1 0 1,0 0 0,0-1-1,0 1 1,0 0-1,0 0 1,-1 0 0,1-1-1,0 1 1,0 0-1,0 0 1,-1 0-1,1-1 1,0 1 0,0 0-1,-1 0 1,1 0-1,0 0 1,0 0 0,-1 0-1,1 0 1,0 0-1,-1 0 1,1 0-1,0-1 1,0 1 0,-1 0-1,1 1 1,0-1-1,-11-1-20,1 0-1,0 1 0,0 1 1,0 0-1,0 0 0,0 1 0,0 0 1,1 1-1,-1 0 0,1 0 1,-1 1-1,1 0 0,0 1 0,-11 8 1,-49 39-1752,10 4-3539,21-13-8554</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54.914"/>
    </inkml:context>
    <inkml:brush xml:id="br0">
      <inkml:brushProperty name="width" value="0.05" units="cm"/>
      <inkml:brushProperty name="height" value="0.05" units="cm"/>
      <inkml:brushProperty name="color" value="#AB008B"/>
    </inkml:brush>
  </inkml:definitions>
  <inkml:trace contextRef="#ctx0" brushRef="#br0">77 19 7203,'0'0'13062,"-76"-19"-20937</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15.914"/>
    </inkml:context>
    <inkml:brush xml:id="br0">
      <inkml:brushProperty name="width" value="0.05" units="cm"/>
      <inkml:brushProperty name="height" value="0.05" units="cm"/>
      <inkml:brushProperty name="color" value="#AB008B"/>
    </inkml:brush>
  </inkml:definitions>
  <inkml:trace contextRef="#ctx0" brushRef="#br0">0 1 16,'0'0'9044,"0"16"-7550,1 56-309,-1-65-1046,0 0 0,1 0 0,-1 0 0,2 0 0,-1-1 0,1 1 0,0 0 0,5 10 1,3 11 224,113 373 2282,81 474 0,7 426-2622,-209-1285-14,129 1010-329,-98-587-3439,-30-353 1074,-2-19-1488</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16.728"/>
    </inkml:context>
    <inkml:brush xml:id="br0">
      <inkml:brushProperty name="width" value="0.05" units="cm"/>
      <inkml:brushProperty name="height" value="0.05" units="cm"/>
      <inkml:brushProperty name="color" value="#AB008B"/>
    </inkml:brush>
  </inkml:definitions>
  <inkml:trace contextRef="#ctx0" brushRef="#br0">0 617 12454,'49'13'2406,"-42"-11"-2339,458 96 2379,-173-69-1210,437-15-1,-244-31-1209,820-118-426,-745 69 139,1140-113-107,5 48 528,-1597 126-139,263-22-69,-280 16 79,-2-4-1,95-29 0,296-91 221,-473 133 406,-8 0-238,-17-1-72,-42 3-76,46 0 153,12 7-179,4 366 573,-26 820 1539,-42-580-2344,-6 68-491,58-465-119,18 244 0,0-400 0,3-1 0,3-1 0,2 1 1,2-2-1,44 108 0,16 4-1734,-21-27-866</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17.398"/>
    </inkml:context>
    <inkml:brush xml:id="br0">
      <inkml:brushProperty name="width" value="0.05" units="cm"/>
      <inkml:brushProperty name="height" value="0.05" units="cm"/>
      <inkml:brushProperty name="color" value="#AB008B"/>
    </inkml:brush>
  </inkml:definitions>
  <inkml:trace contextRef="#ctx0" brushRef="#br0">66 846 144,'0'0'12390,"-16"-2"-11147,-27-4-876,37 4-140,9 1 23,72 4 856,40 1-100,1062-44 2777,0-70-2351,-1165 109-1418,1942-215 246,157-16-661,-9 57-664,-1506 142 638,-151 9 86,-230 18 440,-26 1-4157,-248 10-328,-52 8-2199</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18.097"/>
    </inkml:context>
    <inkml:brush xml:id="br0">
      <inkml:brushProperty name="width" value="0.05" units="cm"/>
      <inkml:brushProperty name="height" value="0.05" units="cm"/>
      <inkml:brushProperty name="color" value="#AB008B"/>
    </inkml:brush>
  </inkml:definitions>
  <inkml:trace contextRef="#ctx0" brushRef="#br0">1 0 1185,'0'0'13254,"149"233"-10949,-108-40-224,-13 59-577,-11 75-319,-3 49-289,-4 47-672,8 35-224,9-10 0,8-28-288,10-56-640,-4-53-481,-6-62 193,-11-41 639,-24-31-799,0-40-3971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18.889"/>
    </inkml:context>
    <inkml:brush xml:id="br0">
      <inkml:brushProperty name="width" value="0.05" units="cm"/>
      <inkml:brushProperty name="height" value="0.05" units="cm"/>
      <inkml:brushProperty name="color" value="#AB008B"/>
    </inkml:brush>
  </inkml:definitions>
  <inkml:trace contextRef="#ctx0" brushRef="#br0">159 1 8132,'0'0'7966,"11"7"-7262,36 25 38,-42-30-542,1 0 0,0 0 0,0-1 1,0 1-1,0-1 0,0 0 0,0-1 0,0 0 0,0 0 0,1 0 0,-1 0 1,0-1-1,11-3 0,-13 3-142,7-1 42,110-15 266,-106 15-384,0 1-1,0 1 0,0 1 1,0 0-1,0 1 1,15 4-1,-25-4 2,-1-1 0,1 1 0,-1 0 0,0 0-1,0 0 1,0 1 0,0-1 0,-1 1 0,1 0 0,-1 0-1,1 1 1,-1-1 0,0 0 0,0 1 0,-1 0 0,1 0-1,-1 0 1,0 0 0,0 0 0,0 0 0,0 1 0,1 6-1,1 7-66,-1 0 0,-1 0-1,0 0 1,-2 25-1,0-37 70,-1 2 14,0 0 0,-1-1 0,1 1 0,-2-1 0,1 1 1,-1-1-1,0 0 0,0 0 0,-1 0 0,0 0 0,0-1 0,-1 0 1,0 0-1,0 0 0,0 0 0,-1-1 0,1 0 0,-1 0 0,-7 4 0,-14 10 7,0-2 0,-1-1-1,-35 15 1,-5-4 117,-2-3 0,-125 27 0,111-31-38,84-20-80,-1 0 0,1 0 0,-1 0 1,1 0-1,-1 0 0,1 0 1,0 0-1,-1 0 0,1 0 0,-1 0 1,1 1-1,-1-1 0,1 0 0,0 0 1,-1 1-1,1-1 0,0 0 1,-1 0-1,1 1 0,0-1 0,-1 0 1,1 1-1,0-1 0,0 1 0,-1-1 1,1 0-1,0 1 0,0-1 0,0 1 1,0-1-1,-1 0 0,1 2 1,14 8 6,108 24-12,-76-22 0,0 1 0,-1 2 0,51 25 0,67 57-74,-108-61 181,118 56 0,-151-83-303,0-1 0,1-1 0,1-1 0,-1-1 0,1-1 1,-1-1-1,1-1 0,0-1 0,29-2 0,-42 0-367,1 0 0,-1-1 0,0 0 0,0-1 0,0 0 0,0-1 0,11-6 1,3-4-2965,-1-2 0,36-31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0.222"/>
    </inkml:context>
    <inkml:brush xml:id="br0">
      <inkml:brushProperty name="width" value="0.05" units="cm"/>
      <inkml:brushProperty name="height" value="0.05" units="cm"/>
      <inkml:brushProperty name="color" value="#AB008B"/>
    </inkml:brush>
  </inkml:definitions>
  <inkml:trace contextRef="#ctx0" brushRef="#br0">402 41 6883,'0'0'5656,"0"-6"-8591,-1-15 3061,-15 33 12261,16-13-12382,0 0 0,0 0 1,0-1-1,0 1 0,0 0 1,0 0-1,0 0 0,0 0 0,0 0 1,-1 0-1,1 0 0,0 0 0,-1 1 1,1-1-1,-1 0 0,1 0 1,-1 0-1,1 0 0,-1 0 0,1 0 1,-1 1-1,-1-2 0,-22-1-71,12 4 53,6 0 6,0 0-1,-1 0 0,1 1 0,0 0 0,0 0 0,1 0 1,-1 1-1,0 0 0,1 0 0,0 1 0,-1-1 0,1 1 1,1 0-1,-1 0 0,-7 9 0,-10 12 6,-32 47-1,48-63 5,-26 36 36,2 2 0,-28 60 0,50-92-29,2 0-1,0 1 1,0-1 0,2 2 0,0-1-1,1 0 1,0 1 0,1-1 0,1 1 0,1 0-1,3 31 1,-2-45-9,0 0 0,0 0 0,0 0 0,1-1 0,-1 1 0,1 0 0,-1-1 0,1 1-1,0-1 1,0 0 0,0 0 0,0 0 0,0 0 0,1 0 0,-1 0 0,1 0 0,-1-1 0,1 1 0,-1-1 0,1 0-1,0 1 1,0-1 0,0-1 0,0 1 0,-1 0 0,1-1 0,0 1 0,0-1 0,0 0 0,0 0 0,4-1 0,-1 1 0,0 0 1,0 0 0,0-1 0,0 0 0,0 0 0,-1-1 0,1 1 0,0-1 0,-1-1-1,1 1 1,-1-1 0,1 0 0,-1 0 0,9-7 0,-6 0 5,0 0 0,0-1 0,-1 1 0,-1-2 0,0 1 0,0 0 0,-1-1 0,0 0 0,-1-1 0,-1 1 0,0 0 0,2-20 0,-1-16-34,-1 0-1,-5-50 1,0 23-35,2 75 64,0 0-1,0 1 1,0-1-1,1 0 0,-1 0 1,0 1-1,0-1 0,0 0 1,0 1-1,1-1 0,-1 0 1,0 0-1,0 1 0,1-1 1,-1 0-1,0 0 0,1 0 1,-1 1-1,0-1 0,0 0 1,1 0-1,-1 0 0,0 0 1,1 0-1,-1 0 0,0 0 1,1 1-1,-1-1 0,0 0 1,1 0-1,-1 0 0,1 0 1,-1-1-1,0 1 0,1 0 1,-1 0-1,0 0 0,1 0 1,-1 0-1,0 0 0,0 0 1,1-1-1,-1 1 0,0 0 1,1 0-1,-1 0 0,0-1 1,0 1-1,1 0 0,-1 0 1,0-1-1,0 1 0,0 0 1,1-1-1,-1 1 0,0 0 1,0 0-1,0-1 0,0 1 1,0 0-1,0-1 0,1 0 1,13 32-5,-1-1 0,12 46 0,19 47 11,-37-107-56,2 0 0,0 0 1,0 0-1,2-1 0,0-1 1,0 0-1,2 0 0,22 19 1,-25-25-350,0-1 0,1-1 0,-1 0 1,1 0-1,18 6 0,-17-8-726,1-1-1,-1 0 0,0 0 1,1-2-1,23 1 0,1-2-5843</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0.567"/>
    </inkml:context>
    <inkml:brush xml:id="br0">
      <inkml:brushProperty name="width" value="0.05" units="cm"/>
      <inkml:brushProperty name="height" value="0.05" units="cm"/>
      <inkml:brushProperty name="color" value="#AB008B"/>
    </inkml:brush>
  </inkml:definitions>
  <inkml:trace contextRef="#ctx0" brushRef="#br0">0 1 4866,'0'0'12235,"22"18"-11237,68 65-464,-76-68-361,-1 0 0,0 0 0,-2 1 0,0 1 0,18 35 0,-11-19-22,-4-7 128,1-1-378,19 45 0,-31-62 486,-1 0-1,1 0 0,-1 0 1,-1 0-1,0 0 0,1 10 1,-26-35 952,19 10-1308,1 0 0,-1 0 0,1-1 0,1 1 0,-1-1 0,1 0-1,1 0 1,-1-1 0,1 1 0,1 0 0,0-1 0,0 1 0,0-11 0,1 11-175,0 0-1,0 0 1,1 0-1,0 0 1,0 0-1,1 0 1,0 0-1,0 0 1,1 0-1,0 1 1,0 0-1,1-1 1,0 1-1,7-10 1,5 3-979,0 1-1,1 1 1,0 0 0,0 1 0,30-14 0,29-13-7276</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0.958"/>
    </inkml:context>
    <inkml:brush xml:id="br0">
      <inkml:brushProperty name="width" value="0.05" units="cm"/>
      <inkml:brushProperty name="height" value="0.05" units="cm"/>
      <inkml:brushProperty name="color" value="#AB008B"/>
    </inkml:brush>
  </inkml:definitions>
  <inkml:trace contextRef="#ctx0" brushRef="#br0">18 296 14407,'0'0'1067,"20"-33"-646,66-105 92,-77 125-445,0 1 1,1-1 0,1 1-1,0 1 1,19-15 0,2-3 132,-28 21 698,-17 10-544,-2 3-300,0 0 0,1 1 1,0 1-1,1 1 0,-1 0 0,1 0 1,1 1-1,0 1 0,-17 17 0,21-20 43,1 0 1,0 1-1,1 1 0,0-1 0,0 1 1,1 0-1,0 0 0,0 0 0,1 1 0,1 0 1,0 0-1,0 0 0,0 0 0,2 0 0,-2 17 1,2-21-75,1 0 0,0 0 0,1 0 0,0 0 0,0 0 0,0 0 0,0 0 0,5 9 0,-4-12-32,0 0 0,0 0 0,0 0 0,1 0 0,0 0 0,-1 0 0,1-1 0,0 1 0,1-1 0,-1 0 0,0 0 0,0 0 0,1-1 0,5 3 0,11 3-215,-1-1 0,1 0 0,0-2 0,0 0 0,34 1 0,106-5-3289,-145-1 2941,69-4-4610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3.069"/>
    </inkml:context>
    <inkml:brush xml:id="br0">
      <inkml:brushProperty name="width" value="0.05" units="cm"/>
      <inkml:brushProperty name="height" value="0.05" units="cm"/>
      <inkml:brushProperty name="color" value="#66CC00"/>
    </inkml:brush>
  </inkml:definitions>
  <inkml:trace contextRef="#ctx0" brushRef="#br0">59 137 2593,'0'0'1115,"-9"-2"-1440,-28-10 282,36 11 102,0-1-1,-1 1 1,1 0 0,0-1-1,1 1 1,-1-1-1,0 1 1,0-1 0,1 1-1,-1-1 1,0 0 0,1 1-1,0-1 1,-1 0-1,1 0 1,0 1 0,0-1-1,0 0 1,0 0-1,0 1 1,0-1 0,1 0-1,-1 1 1,2-4 0,-2 0 268,10-29 2644,-8 30-2257,0-1 0,-1 1 0,1 0-1,-1 0 1,0-1 0,0 1 0,1-7 5242,-2 11-5928,1 1-1,-1-1 0,1 0 0,-1 0 1,0 0-1,1 0 0,-1 0 1,1 1-1,-1-1 0,0 0 0,1 0 1,-1 1-1,0-1 0,1 0 1,-1 0-1,0 1 0,0-1 0,1 0 1,-1 1-1,0-1 0,0 0 1,0 1-1,1-1 0,-1 1 0,0-1 1,0 0-1,0 1 0,0-1 0,0 1 1,13 51 558,-4 0 1,7 85 0,0 7-186,29 62-163,-25-124-317,16 139 0,-35-208 55,1-5-69,-2 1 0,0-1 0,0 0 0,0 0 0,-2 10 0,2-17-54,-1 1-1,1-1 0,-1 1 1,1-1-1,-1 1 0,0-1 1,1 1-1,-1-1 0,0 0 1,0 1-1,0-1 0,0 0 0,0 0 1,0 0-1,-1 0 0,1 0 1,0 0-1,-1 0 0,1 0 1,0 0-1,-1-1 0,1 1 1,-1 0-1,1-1 0,-1 1 1,1-1-1,-1 0 0,0 1 0,1-1 1,-3 0-1,-17 0-4852,3 0-3884</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1.283"/>
    </inkml:context>
    <inkml:brush xml:id="br0">
      <inkml:brushProperty name="width" value="0.05" units="cm"/>
      <inkml:brushProperty name="height" value="0.05" units="cm"/>
      <inkml:brushProperty name="color" value="#AB008B"/>
    </inkml:brush>
  </inkml:definitions>
  <inkml:trace contextRef="#ctx0" brushRef="#br0">250 0 6243,'0'0'10928,"-24"29"-10395,-76 99 486,84-106-882,2 0 0,1 0 0,1 1-1,0 1 1,2 0 0,-13 46 0,17-50-129,1-6-238,1 1-1,1-1 1,0 1 0,1-1-1,0 22 1,26-52-207,-4-5 362,-13 12 289,0 1 0,1 0 0,0 1 0,10-8 0,-16 14-146,0-1-1,0 1 0,1 0 0,-1 0 0,0 0 1,1 0-1,-1 0 0,1 0 0,-1 1 1,1-1-1,-1 1 0,1-1 0,0 1 0,-1 0 1,1 0-1,-1 0 0,1 1 0,-1-1 1,1 1-1,0-1 0,-1 1 0,0 0 0,4 1 1,42 32 308,-42-28-355,0-1 0,1 0 0,0 0 0,0 0 0,0-1 0,0 0 0,1-1 1,0 1-1,11 2 0,-3-3-63,0 0-1,0-1 1,0-1 0,0-1 0,0 0 0,0-1 0,0-1 0,20-4-1,-25 3-303,0-1 0,-1 0-1,1 0 1,-1-1-1,0 0 1,0 0 0,-1-2-1,1 1 1,-1-1 0,-1 0-1,1-1 1,10-12-1,25-45-5783</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1.673"/>
    </inkml:context>
    <inkml:brush xml:id="br0">
      <inkml:brushProperty name="width" value="0.05" units="cm"/>
      <inkml:brushProperty name="height" value="0.05" units="cm"/>
      <inkml:brushProperty name="color" value="#AB008B"/>
    </inkml:brush>
  </inkml:definitions>
  <inkml:trace contextRef="#ctx0" brushRef="#br0">32 0 5218,'0'0'10533,"-31"221"-9220,31-106 992,0 10-320,0 15-1057,3 3-704,14 0-224,4-6-960,10-28-3330,0-47-11910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2.565"/>
    </inkml:context>
    <inkml:brush xml:id="br0">
      <inkml:brushProperty name="width" value="0.05" units="cm"/>
      <inkml:brushProperty name="height" value="0.05" units="cm"/>
      <inkml:brushProperty name="color" value="#AB008B"/>
    </inkml:brush>
  </inkml:definitions>
  <inkml:trace contextRef="#ctx0" brushRef="#br0">1 1182 15271,'0'0'5277,"31"-18"-4877,97-62-1093,-125 78 634,0 0 0,0 0 1,0 0-1,0-1 0,-1 1 1,1-1-1,-1 0 0,1 1 1,-1-1-1,0 0 0,0-1 1,-1 1-1,1 0 1,-1 0-1,1-1 0,-1 1 1,0-1-1,0 1 0,-1-1 1,1 1-1,-1-1 0,0 0 1,0 1-1,0-1 0,0 1 1,-2-8-1,1-7-262,0 9 236,0 0 1,0 0 0,-1 0-1,0 0 1,0 1 0,-1-1-1,0 0 1,-1 1-1,0 0 1,-7-11 0,8 14 158,0 0 0,0 0 0,-1 0 0,0 1 0,0-1 0,0 1 0,-1 0 0,1 1 0,-1-1 1,0 1-1,0-1 0,-1 1 0,1 1 0,0-1 0,-1 1 0,1 0 0,-8-1 0,12 3-45,0 0-1,1-1 1,-1 1-1,0 0 1,0 1-1,0-1 1,1 0-1,-1 0 1,0 0-1,0 0 1,0 1-1,1-1 1,-1 0-1,0 1 1,0-1 0,1 1-1,-1-1 1,0 1-1,1-1 1,-1 1-1,1-1 1,-1 1-1,1-1 1,-1 1-1,1 0 1,-1-1-1,1 1 1,-1 0-1,1 0 1,0-1-1,-1 1 1,1 0-1,0 0 1,0-1-1,0 1 1,-1 0-1,1 1 1,-1 39 113,2-30-71,-1 5-38,-1 11 0,1 0 1,2-1 0,1 1 0,7 30 0,-8-50-46,0 0 0,0 1 0,1-1 0,0 0 0,1 0 0,0-1 0,0 1 0,0-1 0,0 0 0,1 0 0,0 0 0,1-1 0,-1 1 0,1-1 0,0-1 0,0 1 0,1-1 0,-1 0 0,11 4 0,-5-3-85,-1 0-1,1-2 0,0 1 0,0-1 0,1-1 0,-1 0 0,0-1 0,1-1 0,-1 0 0,0 0 0,1-1 0,21-5 1,-17 2 5,-1-1 1,0-1 0,-1-1 0,1 0 0,-1-1-1,-1 0 1,1-1 0,20-18 0,-13 7-7,-1 0 1,0-2 0,-2 0-1,-1-1 1,-1-1 0,0-1 0,-2 0-1,-1-1 1,-2 0 0,16-44-1,-4-23-229,20-142 0,-3 8 304,-20 150 39,-12 51 239,-2-2 0,-1 1 0,0-1 0,1-40 518,-11 69-727,1-1 1,-1 1-1,1 0 1,0 0-1,-1 1 1,1-1-1,0 1 1,0-1-1,0 1 1,0 0-1,0 0 1,0 0-1,1 1 1,-1-1-1,1 1 1,0-1-1,-1 1 1,1 0-1,0 0 1,1 0-1,-4 6 1,-2 5 69,0 1 1,0 1-1,-5 20 0,-2 27 211,2 1-1,-5 121 1,3-33 81,9-110-333,-51 651 794,56-668-859,2 0 0,0 0-1,2-1 1,0 1 0,2-1 0,15 43 0,-15-53-10,0 0 0,1-1 0,1 1 0,0-2 0,1 1 0,0-1 0,0-1 0,2 0 0,-1 0 0,1-1 0,1 0 0,18 12 0,-25-19 0,0 0-1,0 0 1,0-1 0,1 0-1,-1 0 1,0 0-1,1 0 1,-1-1-1,1 0 1,10 1-1,-14-2 1,0-1 0,0 1-1,0 0 1,0-1 0,0 1-1,0-1 1,0 1 0,0-1-1,0 0 1,-1 0 0,1 0-1,0 0 1,0 0 0,-1 0-1,1-1 1,-1 1 0,1-1-1,-1 1 1,0-1 0,1 1-1,-1-1 1,0 0 0,0 1-1,0-1 1,0 0 0,-1 0-1,1 0 1,0 0 0,-1 0-1,1 0 1,-1 0 0,1-2-1,5-43-86,-2 1 0,-2-1-1,-2 0 1,-2 0-1,-3 1 1,-1-1 0,-15-55-1,11 62-81,-1 0 0,-2 1-1,-25-50 1,32 77 158,-1 0 0,-1 1 1,0 0-1,0 0 0,-1 0 0,-11-9 0,14 15 30,0 0 1,0 0-1,0 1 1,-1 0-1,1 0 0,-1 1 1,0 0-1,0 0 0,0 1 1,0-1-1,-1 2 0,-7-2 1,7 2 24,0 0-1,0 0 1,0 1 0,0 0-1,0 0 1,1 1 0,-15 3 0,20-3-8,-1 0-1,1 0 1,-1 0 0,1 0 0,0 1 0,0-1 0,-1 1 0,1 0-1,0-1 1,0 1 0,1 0 0,-1 0 0,0 0 0,1 0-1,-1 0 1,1 1 0,-1-1 0,1 0 0,0 1 0,0-1 0,0 1-1,1-1 1,-1 1 0,0 0 0,1-1 0,0 4 0,-2 0-13,2-1 0,-1 1 0,1 0 0,0-1 1,0 1-1,0 0 0,1-1 0,0 1 0,0 0 0,1-1 1,-1 1-1,1-1 0,0 0 0,1 0 0,2 6 0,-1-6-22,0-1-1,0 0 0,1 0 0,-1 0 0,1-1 0,0 1 1,0-1-1,0 0 0,0 0 0,1-1 0,-1 0 1,1 0-1,-1 0 0,12 2 0,-1 0-112,0-1 1,0 0-1,1-1 0,-1-1 0,0 0 1,1-1-1,-1-1 0,1-1 0,-1 0 1,0-1-1,0-1 0,0-1 0,-1 0 0,1-1 1,-1 0-1,-1-1 0,1-1 0,24-18 1,-12 2 19,-1-1 1,-2-1-1,0-2 1,-2 0 0,-2-1-1,0-1 1,-2-1 0,-1-1-1,-2 0 1,-1-1-1,-1-1 1,10-44 0,-4-3 362,-4 0 1,-3-1 0,-3-1 0,-4-96-1,-22 405 1405,-3 24-1452,7 379-269,8-303-3458,7-289 2351,-1-32 540,0 1 0,-1-1 0,0 1 0,0-1 0,-1 1 0,1-1 0,-1 0 0,-2 8 1,-3-9-4368</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2.936"/>
    </inkml:context>
    <inkml:brush xml:id="br0">
      <inkml:brushProperty name="width" value="0.05" units="cm"/>
      <inkml:brushProperty name="height" value="0.05" units="cm"/>
      <inkml:brushProperty name="color" value="#AB008B"/>
    </inkml:brush>
  </inkml:definitions>
  <inkml:trace contextRef="#ctx0" brushRef="#br0">1 505 7748,'0'0'12421,"225"-172"-12325,-108 116 513,18 4 95,17-14-704,0-8-3106,-31-10-14085</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3.717"/>
    </inkml:context>
    <inkml:brush xml:id="br0">
      <inkml:brushProperty name="width" value="0.05" units="cm"/>
      <inkml:brushProperty name="height" value="0.05" units="cm"/>
      <inkml:brushProperty name="color" value="#AB008B"/>
    </inkml:brush>
  </inkml:definitions>
  <inkml:trace contextRef="#ctx0" brushRef="#br0">277 46 848,'0'0'15832,"0"0"-15768,1 1 0,-1-1 0,0 0 0,0 1 0,0-1 0,0 0 0,0 1 0,0-1 0,0 0 0,0 1 0,0-1 0,0 0 0,0 1 0,0-1 0,0 0 0,0 1 0,0-1 0,-1 0 0,1 1 0,0-1 0,0 0 0,0 1 0,0-1 0,-1 0 0,1 1 0,0-1 0,0 0 0,-1 1 0,-2-2-32,-1 1-1,1 0 0,-1 0 1,1 0-1,-1 0 0,1 0 1,-1 1-1,1 0 0,0 0 0,-1 0 1,1 0-1,0 0 0,0 0 1,0 1-1,-1 0 0,2-1 0,-1 1 1,0 0-1,0 1 0,1-1 1,-1 0-1,1 1 0,-1 0 0,1-1 1,0 1-1,0 0 0,1 0 1,-4 6-1,-4 9 141,1 0 0,1 0 0,-9 34 0,8-25 28,3-1 1,0 1-1,1 0 0,2 0 1,0 0-1,2 0 1,1 1-1,7 36 0,-6-57-174,-1-1 0,2 0-1,-1 0 1,1 0-1,0 0 1,0 0 0,1-1-1,-1 1 1,1-1 0,0 0-1,1 0 1,-1 0-1,1-1 1,0 1 0,0-1-1,1-1 1,-1 1-1,1-1 1,0 1 0,0-2-1,10 5 1,-1-3-26,-1 0-1,1-1 1,0 0-1,0-1 1,0-1 0,1 0-1,-1-1 1,19-2 0,-28 1-8,0 1 0,0-1 1,-1-1-1,1 1 0,0-1 0,-1 0 1,1 0-1,-1-1 0,0 1 1,0-1-1,0 0 0,0-1 1,0 1-1,-1-1 0,1 0 1,-1 0-1,0 0 0,-1-1 1,1 1-1,-1-1 0,1 0 0,-1 0 1,-1 0-1,1-1 0,1-6 1,2-6-16,-1-1 1,-1 0-1,-1 0 1,-1-1-1,-1 1 1,-1-30-1,-1 32 21,-1-1 0,0 0 0,-1 1 0,-1 0 0,-1 0 0,0 0 0,-2 0 0,1 1-1,-2 0 1,0 0 0,-1 1 0,-1 0 0,0 1 0,-1 0 0,0 0 0,-1 1 0,-22-18 0,26 24-29,1 1 0,-1 0 1,0 1-1,0 0 0,-1 0 0,0 0 1,1 1-1,-1 1 0,-1-1 0,1 1 0,-12-1 1,16 3-60,-1 1 0,1 0 0,-1 0 1,1 0-1,-1 1 0,1-1 1,-1 1-1,1 1 0,0-1 0,0 1 1,-1 0-1,1 0 0,1 1 0,-1-1 1,0 1-1,0 0 0,1 0 0,0 1 1,0 0-1,0-1 0,0 1 0,-5 7 1,-8 13-868,2 0 0,-23 50 0,-37 87-3802</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4.836"/>
    </inkml:context>
    <inkml:brush xml:id="br0">
      <inkml:brushProperty name="width" value="0.05" units="cm"/>
      <inkml:brushProperty name="height" value="0.05" units="cm"/>
      <inkml:brushProperty name="color" value="#AB008B"/>
    </inkml:brush>
  </inkml:definitions>
  <inkml:trace contextRef="#ctx0" brushRef="#br0">188 24 1121,'0'0'14481,"-3"-5"-13734,3 4-689,-1 0 0,1 0 0,-1 0 0,0 0 1,1 0-1,-1 0 0,0 0 0,0 0 0,0 0 0,0 0 1,0 0-1,0 0 0,0 0 0,0 1 0,0-1 0,-1 1 1,1-1-1,0 1 0,0-1 0,0 1 0,-1-1 0,1 1 1,0 0-1,-1 0 0,1 0 0,0 0 0,-1 0 0,1 0 0,0 0 1,0 0-1,-1 0 0,1 1 0,0-1 0,0 0 0,-1 1 1,1-1-1,0 1 0,0 0 0,0-1 0,0 1 0,-1 0 1,1 0-1,0-1 0,0 1 0,1 0 0,-1 0 0,0 0 1,0 0-1,-1 2 0,-12 13 84,1 1-1,0 0 1,1 1 0,1 0-1,1 1 1,0 0 0,1 0 0,2 1-1,0 1 1,1-1 0,0 1 0,2 0-1,1 0 1,0 0 0,2 33 0,0-46-137,1-1 1,0 1-1,1 0 1,0-1-1,0 1 1,0 0-1,1-1 1,0 0-1,1 1 1,0-1-1,0 0 1,0 0 0,1-1-1,0 1 1,1-1-1,-1 1 1,1-1-1,0-1 1,0 1-1,1-1 1,0 0-1,0 0 1,0-1 0,1 1-1,9 4 1,-5-4-29,2 1 1,-1-1 0,0-1 0,1 0-1,0-1 1,0-1 0,0 0 0,0 0 0,0-1-1,1-1 1,19-2 0,-30 2 20,0 0 1,0-1-1,1 0 1,-1 0-1,0 0 1,0 0-1,0 0 1,-1 0-1,1-1 1,0 1 0,0-1-1,-1 0 1,1 0-1,-1 0 1,1 0-1,-1 0 1,0-1-1,0 1 1,0-1-1,0 1 1,-1-1-1,1 0 1,-1 0-1,1 0 1,-1 0-1,0 0 1,1-5-1,1-7 12,0 0 0,-1 0-1,-1-1 1,-1-23-1,-1 20-5,0 2-3,-1 0 0,0 1-1,-1-1 1,-1 0-1,-1 1 1,-1 0-1,0 0 1,0 0-1,-10-14 1,5 10-9,-1 1 0,-1 0 1,-1 1-1,0 0 1,-1 1-1,-22-19 0,35 35-23,1-1-1,-1 0 1,0 1-1,0-1 1,-1 1-1,1 0 0,0 0 1,0-1-1,-1 2 1,1-1-1,-5-1 0,6 2-6,1 0 1,-1 0-1,0 0 0,1 0 0,-1 0 0,1 0 0,-1 0 0,0 1 0,1-1 0,-1 0 0,1 0 0,-1 1 0,1-1 0,-1 0 0,1 1 0,-1-1 0,1 1 0,-1-1 0,1 1 0,-1-1 0,1 1 0,0-1 0,-1 1 0,1-1 0,0 1 1,-1-1-1,1 1 0,-1 1 0,0 5-387,0 0 1,0 0-1,0 0 0,1 1 1,0-1-1,1 9 1,0 5-487,1 33-4265,6-3-3185</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5.225"/>
    </inkml:context>
    <inkml:brush xml:id="br0">
      <inkml:brushProperty name="width" value="0.05" units="cm"/>
      <inkml:brushProperty name="height" value="0.05" units="cm"/>
      <inkml:brushProperty name="color" value="#AB008B"/>
    </inkml:brush>
  </inkml:definitions>
  <inkml:trace contextRef="#ctx0" brushRef="#br0">1 0 18472,'0'0'129</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5.626"/>
    </inkml:context>
    <inkml:brush xml:id="br0">
      <inkml:brushProperty name="width" value="0.05" units="cm"/>
      <inkml:brushProperty name="height" value="0.05" units="cm"/>
      <inkml:brushProperty name="color" value="#AB008B"/>
    </inkml:brush>
  </inkml:definitions>
  <inkml:trace contextRef="#ctx0" brushRef="#br0">136 230 5923,'0'0'13638,"-8"28"-12560,0 2-606,-8 59 0,16-86-463,0 1 0,0 0-1,1-1 1,-1 1 0,1-1-1,0 1 1,0-1 0,0 1-1,1-1 1,-1 0 0,1 1-1,0-1 1,0 0 0,0 0-1,0 0 1,0-1 0,1 1-1,0 0 1,-1-1 0,1 1 0,0-1-1,0 0 1,0 0 0,0 0-1,0-1 1,1 1 0,-1-1-1,0 0 1,1 1 0,3-1-1,7 5-5,17 7-21,1-1 0,36 7 0,40 16 24,-104-33 19,0 1-1,1 0 0,-1 0 0,-1 1 1,1-1-1,0 1 0,-1 0 1,0 0-1,0 0 0,0 0 1,0 0-1,-1 1 0,1-1 0,-1 1 1,0 0-1,-1-1 0,1 1 1,-1 0-1,0 0 0,0 0 0,-1 0 1,1 1-1,-1-1 0,0 0 1,0 0-1,-1 0 0,0 0 1,0 0-1,0 0 0,0 0 0,-1 0 1,0-1-1,0 1 0,0 0 1,0-1-1,-1 1 0,-4 5 0,-2-2-49,0 0-1,0-1 1,-1 0-1,1 0 0,-2-1 1,-17 9-1,-74 24-1068,76-30 575,23-8 461,-26 10-1355,0-2 0,-1 0 0,-38 4 0,-17-10-4787</inkml:trace>
  <inkml:trace contextRef="#ctx0" brushRef="#br0" timeOffset="1">485 38 13990,'0'0'3010,"311"-35"-3010,-169 32-865,-28 3-3008</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6.550"/>
    </inkml:context>
    <inkml:brush xml:id="br0">
      <inkml:brushProperty name="width" value="0.05" units="cm"/>
      <inkml:brushProperty name="height" value="0.05" units="cm"/>
      <inkml:brushProperty name="color" value="#AB008B"/>
    </inkml:brush>
  </inkml:definitions>
  <inkml:trace contextRef="#ctx0" brushRef="#br0">1 38 12070,'0'0'5762,"7"0"-5596,61 5 395,133 8 2027,-63-9-4131,-136-4 1304,-1 0-1,1 1 1,-1-1 0,1 0 0,-1 0 0,1 0 0,-1 0 0,1 0 0,-1 0 0,1-1 0,-1 1 0,1 0 0,-1-1 0,1 1 0,-1-1-1,1 0 1,-1 1 0,0-1 0,1 0 0,-1 0 0,0 0 0,0 0 0,0 0 0,1 0 0,-1 0 0,0 0 0,-1 0 0,1-1 0,0 1-1,0 0 1,0-1 0,-1 1 0,1 0 0,-1-1 0,2-2 0,6-28-6148</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6.953"/>
    </inkml:context>
    <inkml:brush xml:id="br0">
      <inkml:brushProperty name="width" value="0.05" units="cm"/>
      <inkml:brushProperty name="height" value="0.05" units="cm"/>
      <inkml:brushProperty name="color" value="#AB008B"/>
    </inkml:brush>
  </inkml:definitions>
  <inkml:trace contextRef="#ctx0" brushRef="#br0">0 1 1569,'0'0'13798,"35"205"-11877,-25-127-801,-3 3-543,-7 0-193,4-10-224,-1-9-160,8-12-256,9-13-320,8-12-577,10-15-768,7-7-1985,-4-3-2304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3.458"/>
    </inkml:context>
    <inkml:brush xml:id="br0">
      <inkml:brushProperty name="width" value="0.05" units="cm"/>
      <inkml:brushProperty name="height" value="0.05" units="cm"/>
      <inkml:brushProperty name="color" value="#66CC00"/>
    </inkml:brush>
  </inkml:definitions>
  <inkml:trace contextRef="#ctx0" brushRef="#br0">1 240 9828,'0'0'7492,"262"-12"-7492,-158-26 32,0-5 0,3-4 0,-7 4-32,-13 12-96,-21 12-384,-25 13-1409,-13 6-2305</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7.344"/>
    </inkml:context>
    <inkml:brush xml:id="br0">
      <inkml:brushProperty name="width" value="0.05" units="cm"/>
      <inkml:brushProperty name="height" value="0.05" units="cm"/>
      <inkml:brushProperty name="color" value="#AB008B"/>
    </inkml:brush>
  </inkml:definitions>
  <inkml:trace contextRef="#ctx0" brushRef="#br0">0 0 15783,'0'0'0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7.686"/>
    </inkml:context>
    <inkml:brush xml:id="br0">
      <inkml:brushProperty name="width" value="0.05" units="cm"/>
      <inkml:brushProperty name="height" value="0.05" units="cm"/>
      <inkml:brushProperty name="color" value="#AB008B"/>
    </inkml:brush>
  </inkml:definitions>
  <inkml:trace contextRef="#ctx0" brushRef="#br0">277 309 14343,'0'0'3900,"25"-20"-3719,79-61-159,-101 78-20,0 1 0,0-1 1,0 0-1,-1 0 0,1 0 0,-1-1 1,0 1-1,4-7 0,-6-13 46,-1 12 1,1 5-15,-1 1 0,-1 0 0,1-1 1,-1 1-1,1 0 0,-2-1 0,1 1 0,0 0 0,-1 1 0,0-1 0,0 0 0,0 1 0,-1 0 1,0-1-1,0 1 0,0 1 0,0-1 0,0 1 0,-1-1 0,-6-3 0,2 2-29,0 0-1,0 0 0,0 0 0,-1 1 1,0 1-1,0 0 0,1 0 0,-2 1 1,1 0-1,-15 0 0,19 2-24,0 1-1,0 0 0,0 1 1,0 0-1,0-1 0,1 2 1,-1-1-1,1 1 0,-1 0 1,1 0-1,0 0 0,0 1 1,0 0-1,1 0 0,-9 9 0,-5 8-13,0 0 0,-16 27-1,32-44 37,-9 11 4,1 1 0,0-1 0,1 2 0,1-1 0,1 1 0,0 0 0,-7 34 0,13-50-5,1 0 0,0 0 0,0-1 0,-1 1 0,1 0 0,0 0 0,0 0 1,0 0-1,0 0 0,0 0 0,0 0 0,0 0 0,1 0 0,-1-1 0,0 1 0,0 0 0,1 0 0,-1 0 0,1 0 0,-1-1 0,0 1 0,1 0 0,-1 0 1,1-1-1,0 1 0,-1 0 0,1-1 0,0 1 0,-1 0 0,1-1 0,0 1 0,0-1 0,-1 0 0,1 1 0,2 0 0,32-2 31,-27 0-33,6-1-4,0-1 0,0 0-1,0-1 1,-1-1 0,0 0-1,0-1 1,19-12 0,86-63-174,-53 33 59,-61 45 114,1 0 1,-1 0-1,1 0 1,-1 1-1,1 0 1,0 0-1,0 0 0,0 1 1,0 0-1,6-1 1,-9 2 7,0 0 1,0 0-1,0 0 1,0 0-1,-1 1 1,1-1-1,0 1 1,0 0-1,0-1 1,-1 1-1,1 0 1,0 0-1,-1 0 1,1 0-1,-1 0 1,1 1-1,-1-1 1,0 0-1,1 1 1,-1-1-1,0 0 0,0 1 1,0 0-1,0-1 1,0 1-1,0 0 1,-1-1-1,1 1 1,0 0-1,0 3 1,8 29 134,-1 0 0,-2 0 0,4 67-1,-10 113 524,-2-104-437,-1 96-495,3-206 215,0 1 0,0-1 0,-1 1 0,1-1 0,0 1 0,0 0 0,0-1 0,0 1 0,0-1 0,1 1 0,-1-1 0,0 1 0,0-1 0,0 1 0,0-1 0,1 1 0,-1-1 0,0 1 0,0-1 0,1 1 0,-1-1 0,0 1 0,1-1 0,-1 0 0,0 1 0,1-1 0,-1 1 0,1-1 0,-1 0 0,1 0 0,-1 1 0,1-1 0,-1 0 0,1 0 0,-1 1 0,1-1 0,-1 0 0,1 0 0,-1 0 0,1 0 0,0 0 0,-1 0 0,1 0 1,-1 0-1,1 0 0,-1 0 0,1 0 0,-1 0 0,1-1 0,-1 1 0,1 0 0,-1 0 0,1 0 0,-1-1 0,1 1 0,-1 0 0,1-1 0,-1 1 0,1 0 0,-1-1 0,0 1 0,1-1 0,3-2-328,0 1 0,-1-1 0,0 0 0,1 0 0,-1-1 0,0 1 0,3-5 0,17-43-3894,-5-12-1639</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8.021"/>
    </inkml:context>
    <inkml:brush xml:id="br0">
      <inkml:brushProperty name="width" value="0.05" units="cm"/>
      <inkml:brushProperty name="height" value="0.05" units="cm"/>
      <inkml:brushProperty name="color" value="#AB008B"/>
    </inkml:brush>
  </inkml:definitions>
  <inkml:trace contextRef="#ctx0" brushRef="#br0">105 0 6499,'0'0'7097,"-12"32"-4424,2-6-2448,-8 21 369,2 1-1,-17 84 1,26-79-83,1 0 0,3 0 0,6 82 0,-1-123-510,-1 0 1,1 0 0,1 0 0,0 0-1,1 0 1,0-1 0,1 0 0,0 0 0,7 12-1,-8-17-21,0 0 0,0-1 0,1 1 1,0-1-1,-1 0 0,2 0 0,-1-1 0,0 0 0,1 0 0,0 0 0,0 0 0,0-1 0,1 0 0,-1-1 0,1 1 0,-1-1 0,8 1 0,-7-1-25,0-1 0,0 0 0,-1 0 0,1-1 0,0 0 0,0 0 0,-1-1 0,1 0 0,0 0 0,0 0 0,-1-1 0,1 0 0,-1 0 0,0-1 0,1 0 0,-1 0-1,0 0 1,8-7 0,-9 5 43,0 0 0,-1 0-1,0 0 1,0-1-1,0 1 1,0-1-1,-1 0 1,0 0 0,0-1-1,-1 1 1,0 0-1,0-1 1,0 0-1,-1 1 1,0-1 0,0 0-1,-1 0 1,0-8-1,1 10 78,-1 0-1,0 1 0,-1-1 1,1 0-1,-1 0 0,0 1 1,0-1-1,0 1 0,-1-1 1,1 1-1,-1-1 1,0 1-1,-1 0 0,-3-5 1,3 5 6,0 2 0,-1-1 0,1 0 0,-1 1 0,0 0 0,0 0 0,0 0 0,0 0 0,0 0 0,0 1 0,-1 0 0,1 0 0,0 0 0,-1 0 0,-7 1 0,3-2-79,-1 2-1,1-1 1,0 1-1,-1 1 1,1-1-1,0 2 0,-1-1 1,1 1-1,-10 4 1,15-4-84,0 0-1,-1 1 1,1-1-1,1 1 1,-1 0 0,0 0-1,1 0 1,-1 1 0,1-1-1,0 1 1,0 0-1,0-1 1,1 2 0,-1-1-1,1 0 1,0 0 0,0 1-1,1-1 1,-2 7-1,-6 42-2793,8-3-3601</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8.667"/>
    </inkml:context>
    <inkml:brush xml:id="br0">
      <inkml:brushProperty name="width" value="0.05" units="cm"/>
      <inkml:brushProperty name="height" value="0.05" units="cm"/>
      <inkml:brushProperty name="color" value="#AB008B"/>
    </inkml:brush>
  </inkml:definitions>
  <inkml:trace contextRef="#ctx0" brushRef="#br0">91 0 1537,'0'0'9903,"-11"24"-9466,4-6-290,-6 10 320,1 1 0,2 0 0,1 1 0,-7 43 0,10-39 189,3 0 0,0 0 0,2 0 1,2 0-1,7 51 0,-6-79-607,0 1-1,0-1 0,0 0 0,1 0 1,0 0-1,0 0 0,1 0 0,0-1 0,0 0 1,0 1-1,0-1 0,1-1 0,0 1 1,0-1-1,0 0 0,0 0 0,1 0 0,0-1 1,-1 0-1,1 0 0,10 3 0,-1-1 35,0-1 1,0 0-1,0-1 0,0-1 0,1-1 0,-1 0 0,1-1 0,18-2 0,-29 2-43,0-1 0,-1 0-1,1 0 1,0 0 0,0 0-1,-1-1 1,1 0-1,-1 0 1,1-1 0,-1 1-1,0-1 1,0 0 0,0 0-1,0 0 1,-1 0 0,6-7-1,-4 4-2,0-1 0,-1 0-1,0 0 1,0-1 0,-1 1-1,0-1 1,0 0 0,-1 0-1,2-12 1,-1 5-12,-2 0 0,1-1-1,-2 1 1,0 0 0,-1-1-1,-1 1 1,0 0 0,-1 0-1,-1 0 1,-9-25 0,5 23 0,-1-1 0,-1 2 1,0-1-1,-1 1 0,-1 1 1,-21-22-1,26 30-21,0 1 0,0 0 0,0 0 0,-1 0 0,0 1-1,0 0 1,0 1 0,0 0 0,-1 0 0,0 1 0,0 0 0,0 0 0,0 1 0,0 0 0,-16-1 0,23 3-29,0 0 0,0 0 0,0 0 0,0 0 1,0 1-1,0-1 0,0 0 0,1 1 0,-1-1 0,0 1 0,0 0 0,0 0 1,1-1-1,-1 1 0,0 0 0,1 1 0,-1-1 0,1 0 0,-1 0 0,1 1 1,0-1-1,-1 1 0,1-1 0,0 1 0,0-1 0,-1 4 0,-5 20-2066,6 5-3918,1-17-3740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9.055"/>
    </inkml:context>
    <inkml:brush xml:id="br0">
      <inkml:brushProperty name="width" value="0.05" units="cm"/>
      <inkml:brushProperty name="height" value="0.05" units="cm"/>
      <inkml:brushProperty name="color" value="#AB008B"/>
    </inkml:brush>
  </inkml:definitions>
  <inkml:trace contextRef="#ctx0" brushRef="#br0">1 0 14695,'0'0'7811,"86"44"-13925,-51-44-1666</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9.385"/>
    </inkml:context>
    <inkml:brush xml:id="br0">
      <inkml:brushProperty name="width" value="0.05" units="cm"/>
      <inkml:brushProperty name="height" value="0.05" units="cm"/>
      <inkml:brushProperty name="color" value="#AB008B"/>
    </inkml:brush>
  </inkml:definitions>
  <inkml:trace contextRef="#ctx0" brushRef="#br0">35 0 10053,'0'0'2470,"-5"31"-875,-1-4-1108,-2 13 402,1 1 1,3 0-1,0 44 1,4-73-791,-1 16 171,2 0-1,0 0 0,2 0 0,7 29 1,-8-49-237,1-1-1,-1 1 1,1-1 0,1 0 0,-1 1 0,1-1 0,0-1-1,1 1 1,0-1 0,0 1 0,0-1 0,0-1-1,1 1 1,0-1 0,1 0 0,-1 0 0,1-1 0,0 0-1,9 4 1,-9-5-25,1 1 0,0-2 0,0 1 0,1-1 0,-1 0 0,0-1 0,1 0 0,-1 0 0,1-1-1,-1 0 1,1 0 0,-1-1 0,1 0 0,-1-1 0,17-5 0,-20 5 3,1-1 0,-1 1 0,0-1 0,0-1 0,0 1 0,0 0 0,-1-1 0,0 0 0,1 0-1,-1-1 1,-1 1 0,1-1 0,-1 0 0,1 0 0,-1 0 0,-1 0 0,1-1 0,-1 1 0,0-1 0,0 1 0,-1-1 0,1 0 0,0-8 0,-1-5-41,0-1 0,-1 0 0,-1 1 0,0-1 0,-2 1 0,0-1 0,-1 1 0,-1 0 0,-1 0 1,-1 1-1,-1 0 0,0 0 0,-1 1 0,-1-1 0,0 2 0,-1 0 0,-1 0 0,-1 1 0,0 1 0,-1 0 0,-1 0 0,-17-12 0,28 24-101,0-1 0,0 1-1,0-1 1,0 1-1,-1 0 1,1 1 0,-7-2-1,10 2-175,-1 1-1,0 0 1,0 0-1,0-1 1,0 1 0,0 1-1,0-1 1,1 0-1,-1 0 1,0 1 0,0-1-1,-2 2 1,-4 6-5328</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29.867"/>
    </inkml:context>
    <inkml:brush xml:id="br0">
      <inkml:brushProperty name="width" value="0.05" units="cm"/>
      <inkml:brushProperty name="height" value="0.05" units="cm"/>
      <inkml:brushProperty name="color" value="#AB008B"/>
    </inkml:brush>
  </inkml:definitions>
  <inkml:trace contextRef="#ctx0" brushRef="#br0">1 78 5378,'0'0'12006,"30"-8"-11718,184-58-80,-213 66-160,0-1-1,0 1 1,0 0-1,0-1 1,0 1 0,0-1-1,0 1 1,0 0-1,0 0 1,0 0-1,0 0 1,0 0 0,0 0-1,0 0 1,0 0-1,0 0 1,0 0-1,0 1 1,0-1-1,0 0 1,0 1 0,0-1-1,0 1 1,0-1-1,0 1 1,0-1-1,0 1 1,0-1 0,0 1-1,1 1 1,-1 1 44,0 0 0,-1 0 0,1 0 0,-1 0 0,1 0 0,-1 0 0,0 0 0,0 6 0,0-1-239,0 21 201,0 1 0,-2-1 1,-2 0-1,0 0 0,-14 45 0,-11 8-47,14-45 16,2 0-1,-11 58 1,23-91-3,0 1 39,0 1 1,0-1-1,1 1 1,-1 0-1,1-1 1,1 1-1,-1-1 1,2 8-1,0-13-55,0 0-1,0 0 1,0 0 0,0 0-1,0 0 1,0 0 0,1-1-1,-1 1 1,0-1 0,0 1 0,-1-1-1,5-2 1,15-10-8,0-1-1,-1-1 1,-1-1 0,0-1 0,20-24-1,-6 9-44,-15 14 23,153-157-464,-131 131 140,-2-2-1,34-56 0,-60 81 430,-11 18 60,-1 7-22,-1 19-148,-1 40 118,0-23-43,4 43 0,-1-72 19,0 0 0,1 0 0,0-1 0,1 0 0,0 1 0,0-1 0,1 0 0,1 0 0,5 9 0,-4-11 5,1-1 0,0 0 0,0 0 0,1 0-1,0-1 1,0 0 0,0-1 0,1 0-1,0 0 1,0-1 0,11 4 0,-10-4-10,-1 0 0,1 1 0,-1 0 0,1 1-1,-1 0 1,-1 0 0,0 1 0,1 0 0,7 9 0,-13-13-69,-1 1 0,0-1 0,0 1 0,0 0 0,0 0 0,0-1 0,-1 1 0,0 0 0,1 0 0,-1 0 0,-1 1 0,1-1 0,-1 0 0,0 0 0,0 0 0,0 0-1,0 1 1,-1-1 0,1 0 0,-1 0 0,0 0 0,-1 0 0,1 0 0,-1 0 0,-2 4 0,0 0-42,-1-1 0,0 0 0,0 0 0,-1 0 0,0-1 0,0 1 0,0-2 0,-1 1 0,0-1 0,-13 9 0,2-5-235,0 0 0,-1-1 0,0 0 0,-32 7-1,41-13-162,-1 1-1,1-2 1,-1 0-1,0 0 1,1-1-1,-1 0 0,0-1 1,0 0-1,1-1 1,-19-5-1,19 3-801,1 0 0,0-1 1,0-1-1,-10-8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30.238"/>
    </inkml:context>
    <inkml:brush xml:id="br0">
      <inkml:brushProperty name="width" value="0.05" units="cm"/>
      <inkml:brushProperty name="height" value="0.05" units="cm"/>
      <inkml:brushProperty name="color" value="#AB008B"/>
    </inkml:brush>
  </inkml:definitions>
  <inkml:trace contextRef="#ctx0" brushRef="#br0">0 47 5026,'0'0'12198,"256"-47"-12134,-173 47-128,-14 0-1217,-20 10-9284</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31.396"/>
    </inkml:context>
    <inkml:brush xml:id="br0">
      <inkml:brushProperty name="width" value="0.05" units="cm"/>
      <inkml:brushProperty name="height" value="0.05" units="cm"/>
      <inkml:brushProperty name="color" value="#AB008B"/>
    </inkml:brush>
  </inkml:definitions>
  <inkml:trace contextRef="#ctx0" brushRef="#br0">142 93 240,'0'0'438,"-19"12"226,-57 36 1844,57-36 3428,21-13-5516,0-1 1,-1 1-1,1-1 1,0 0-1,-1 1 0,1-1 1,-1 0-1,1 0 1,-1 0-1,0 0 1,0 0-1,0 0 0,0 0 1,0 0-1,-1-1 1,1 1-1,-1 0 1,1 0-1,-1-3 0,2-1 525,2-3-841,0 1-1,0 0 0,1 0 0,0 1 0,0-1 0,1 1 1,0 1-1,0-1 0,1 1 0,0 0 0,0 0 0,0 1 0,1-1 1,0 2-1,0-1 0,0 1 0,9-3 0,-16 7-102,-1 0-1,1 0 1,-1-1 0,1 1-1,-1 0 1,1 0-1,0 0 1,-1 0-1,1 0 1,-1 0 0,1 0-1,-1 0 1,1 1-1,-1-1 1,1 0 0,-1 0-1,1 0 1,-1 0-1,1 1 1,-1-1-1,1 0 1,-1 0 0,1 1-1,-1-1 1,0 1-1,1-1 1,-1 0-1,0 1 1,1-1 0,-1 1-1,0-1 1,1 0-1,-1 1 1,0-1-1,0 1 1,1-1 0,-1 1-1,0-1 1,0 1-1,0-1 1,0 1-1,0 0 1,0-1 0,0 1-1,0-1 1,0 1-1,0-1 1,0 1 0,0 0-1,-6 28 3,-1-20-33,0 0-1,0 0 1,-1 0-1,0-1 0,0 0 1,-1-1-1,0 0 1,0 0-1,-16 8 0,12-7-947,0 1 0,1 0 0,0 0-1,-18 20 1,21-18-6529</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32.986"/>
    </inkml:context>
    <inkml:brush xml:id="br0">
      <inkml:brushProperty name="width" value="0.05" units="cm"/>
      <inkml:brushProperty name="height" value="0.05" units="cm"/>
      <inkml:brushProperty name="color" value="#AB008B"/>
    </inkml:brush>
  </inkml:definitions>
  <inkml:trace contextRef="#ctx0" brushRef="#br0">1 1 112,'0'0'7641,"2"4"-6793,14 33 235,-1 1 0,-2 0 0,12 61 0,13 129 114,-33-193-1086,82 666 418,-2-5-391,-76-616-162,-3 103 0,-7-177-12,1-5 30,-1 1 0,1 0 1,0-1-1,0 1 0,0 0 1,0-1-1,0 1 1,0-1-1,0 1 0,0 0 1,1-1-1,-1 1 0,1-1 1,-1 1-1,1-1 1,0 1-1,-1-1 0,1 1 1,0-1-1,2 2 0,1-1 11,1-1-1,-1-1 1,1 1-1,0 0 1,-1-1-1,1 0 0,0-1 1,-1 1-1,6-1 1,6 0-2,194 2-86,266-5 716,29-60 2786,-307 31-2569,941-137 201,-310 91-1126,51-25 449,-522 50-449,65 15 133,-161 19 44,255 4 513,-513 16-611,59 3 94,0 4 1,-1 2-1,84 24 1,45 7-61,-78-26 85,117 0 0,118-15 327,-264-1-356,332-16-244,268 18-106,-640-5 165,0-1 0,-1-3 0,0-1 0,-1-2 0,60-26 0,-30 12-798,-53 20 449,87-35-2485,-42 2-3448,-23 1-2495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3.803"/>
    </inkml:context>
    <inkml:brush xml:id="br0">
      <inkml:brushProperty name="width" value="0.05" units="cm"/>
      <inkml:brushProperty name="height" value="0.05" units="cm"/>
      <inkml:brushProperty name="color" value="#66CC00"/>
    </inkml:brush>
  </inkml:definitions>
  <inkml:trace contextRef="#ctx0" brushRef="#br0">9 13 9957,'0'0'2230,"-9"-13"-1430,13 62 1821,-3-38-1891,3 76 2083,-4-65-2485,1-1-1,0 1 0,1-1 1,9 33-1,37 68-108,-31-83-174,16 53 1,-32-92-44,-1 0 0,0 0 1,0 0-1,0-1 1,0 1-1,0 0 0,0 0 1,0 0-1,0 0 0,0-1 1,0 1-1,0 0 1,1 0-1,-1 0 0,0 0 1,0 0-1,0-1 1,0 1-1,0 0 0,1 0 1,-1 0-1,0 0 0,0 0 1,0 0-1,0 0 1,1 0-1,-1 0 0,0 0 1,0 0-1,0 0 1,1 0-1,-1 0 0,0 0 1,0 0-1,0 0 0,0 0 1,1 0-1,-1 0 1,0 0-1,0 0 0,0 0 1,1 0-1,-1 0 1,0 0-1,0 0 0,0 0 1,0 0-1,1 1 0,-1-1 1,0 0-1,0 0 1,0 0-1,0 0 0,0 0 1,1 1-1,3-16-22,14-43-281,28-65 1,-39 107 207,1 1 0,0 0-1,0 1 1,2 0 0,0 0 0,0 1 0,1 0 0,1 1 0,18-15-1,-26 24 82,0 0-1,1 0 0,-1 0 1,1 1-1,-1-1 0,1 1 1,0 0-1,-1 1 1,1-1-1,0 1 0,0 0 1,0 0-1,1 1 0,-1-1 1,0 1-1,0 0 0,0 0 1,0 1-1,0 0 0,0 0 1,0 0-1,6 2 1,-4 0-3,-1 1 1,0-1 0,0 1 0,0 0 0,-1 1 0,1-1 0,-1 1 0,0 0 0,-1 0 0,1 1 0,-1-1 0,0 1 0,0 0 0,5 12 0,-2-1 23,-2 0 1,0 0 0,0 0-1,-2 1 1,0-1-1,-1 1 1,-1 0 0,-1 0-1,-2 27 1,1-37 6,-1 0 1,1-1 0,-1 1-1,-1-1 1,0 1 0,0-1-1,0 0 1,-1 0 0,0 0-1,0-1 1,0 1 0,-1-1-1,0 0 1,-1-1 0,1 1-1,-1-1 1,0 0 0,-12 8-1,-6 3 48,-1-1 0,-1-1-1,-48 18 1,55-24-270,1-2 0,-1 0 0,-1-1 1,1-1-1,-1-1 0,-35 1 0,55-16-7184</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33.776"/>
    </inkml:context>
    <inkml:brush xml:id="br0">
      <inkml:brushProperty name="width" value="0.05" units="cm"/>
      <inkml:brushProperty name="height" value="0.05" units="cm"/>
      <inkml:brushProperty name="color" value="#AB008B"/>
    </inkml:brush>
  </inkml:definitions>
  <inkml:trace contextRef="#ctx0" brushRef="#br0">0 1 9893,'0'0'4273,"9"2"-3947,-3-1-262,1 1 0,-1 0 1,1 0-1,-1 1 0,0 0 0,0 0 1,0 0-1,7 6 0,-10-6-29,0 0-1,0 0 1,-1-1 0,1 2-1,-1-1 1,0 0-1,0 0 1,0 1-1,0-1 1,-1 1 0,1 0-1,-1-1 1,0 1-1,0 0 1,0 0 0,-1 0-1,1-1 1,-1 1-1,0 4 1,-2 23 531,-1-1 0,-11 48 0,7-40-180,-5 51 0,6 141 342,9-1-1,41 275 1,-13-167-576,-14 422 0,-17-750-210,1 22-563,-2 0 0,-1 0 0,-2 0 1,0 0-1,-14 42 0,2-35-4117</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34.943"/>
    </inkml:context>
    <inkml:brush xml:id="br0">
      <inkml:brushProperty name="width" value="0.05" units="cm"/>
      <inkml:brushProperty name="height" value="0.05" units="cm"/>
      <inkml:brushProperty name="color" value="#AB008B"/>
    </inkml:brush>
  </inkml:definitions>
  <inkml:trace contextRef="#ctx0" brushRef="#br0">0 666 784,'0'0'5117,"39"8"-4001,126 26-236,-37-2 602,-83-19-660,1-3 0,77 8 0,-3-13 53,0-4 1,0-6-1,0-5 0,127-28 0,-185 26-636,483-86 1125,-369 75-1112,200-2 0,422 24-396,-632-11 117,0-7-1,167-42 1,18-3 216,170 21 650,5 41-251,89-5-585,-31-57 41,-150 11 45,81 28-23,100-9-100,-72-33-57,591-52-623,-974 114 399,-160 5 293,0 1 1,0-1-1,0 0 0,-1 0 1,1 0-1,0 0 0,0 1 1,0-1-1,0 0 0,0 0 1,0 0-1,0 0 0,0 1 1,0-1-1,0 0 0,0 0 1,0 0-1,0 1 0,0-1 1,0 0-1,1 0 0,-1 0 0,0 0 1,0 1-1,0-1 0,0 0 1,0 0-1,0 0 0,0 0 1,0 0-1,1 1 0,-1-1 1,0 0-1,0 0 0,0 0 1,0 0-1,0 0 0,1 0 1,-1 0-1,0 0 0,0 0 1,0 0-1,0 1 0,1-1 1,-1 0-1,0 0 0,0 0 1,0 0-1,1 0 0,-1 0 1,0 0-1,0 0 0,0 0 1,0-1-1,1 1 0,-1 0 1,0 0-1,0 0 0,0 0 1,0 0-1,1 0 0,-1 0 1,0 0-1,0-1 0,0 1 22,-1 3-268,0-1 0,0 0 0,0 0 0,-1 0 1,1-1-1,-1 1 0,1 0 0,-1 0 0,0-1 0,0 1 0,1-1 0,-1 1 0,-4 1 0,-77 31-6903</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36.016"/>
    </inkml:context>
    <inkml:brush xml:id="br0">
      <inkml:brushProperty name="width" value="0.05" units="cm"/>
      <inkml:brushProperty name="height" value="0.05" units="cm"/>
      <inkml:brushProperty name="color" value="#AB008B"/>
    </inkml:brush>
  </inkml:definitions>
  <inkml:trace contextRef="#ctx0" brushRef="#br0">0 355 1441,'0'0'13003,"47"8"-12459,-22-3-503,350 44 382,594-35 2339,-643-15-2424,918-78 1246,-948 52-1348,532-69-15,-124 13 482,5 39 225,-191 41-870,728-32 316,-425-5 841,-7 36-1278,-593 4-145,-175 0-490,-26 0-2056,-19-19-7341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36.559"/>
    </inkml:context>
    <inkml:brush xml:id="br0">
      <inkml:brushProperty name="width" value="0.05" units="cm"/>
      <inkml:brushProperty name="height" value="0.05" units="cm"/>
      <inkml:brushProperty name="color" value="#AB008B"/>
    </inkml:brush>
  </inkml:definitions>
  <inkml:trace contextRef="#ctx0" brushRef="#br0">1 0 784,'0'0'17080,"17"230"-15767,-17-87-33,0 32-127,24 21-257,18 25-191,9 18-673,8 10-32,0 3-513,3-16-1888,-3-33-5218</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57.948"/>
    </inkml:context>
    <inkml:brush xml:id="br0">
      <inkml:brushProperty name="width" value="0.05" units="cm"/>
      <inkml:brushProperty name="height" value="0.05" units="cm"/>
      <inkml:brushProperty name="color" value="#AB008B"/>
    </inkml:brush>
  </inkml:definitions>
  <inkml:trace contextRef="#ctx0" brushRef="#br0">27 3 3842,'0'0'9252,"-4"-1"-8745,3 1-284,1-1 0,-1 1 0,1 0 0,-1 0 0,0 0 0,1 0 0,-1 0 0,1 0 0,-1 0 0,0 0 0,1 0 0,-1 0 0,1 0 0,-1 0 0,0 0 0,1 1 0,-1-1-1,1 0 1,-1 0 0,1 1 0,-1-1 0,1 0 0,-1 1 0,1-1 0,-1 1 0,-6 16 1615,7 38-2764,2-32 1666,21 297 520,2 54-1138,-25-372-244,0 0 1,0-1-1,0 1 1,0 0 0,0 0-1,1 0 1,-1 0-1,1 0 1,-1 0-1,1 0 1,0-1 0,0 1-1,0 0 1,1 2-1,-1-3-257,0 0 0,1-1-1,-1 1 1,1 0-1,-1 0 1,1-1 0,-1 1-1,1-1 1,-1 1-1,1-1 1,-1 0 0,1 1-1,-1-1 1,1 0 0,0 0-1,-1 0 1,1 0-1,-1 0 1,1-1 0,-1 1-1,1 0 1,0-1-1,-1 1 1,1-1 0,1-1-1,27-13-10366</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58.323"/>
    </inkml:context>
    <inkml:brush xml:id="br0">
      <inkml:brushProperty name="width" value="0.05" units="cm"/>
      <inkml:brushProperty name="height" value="0.05" units="cm"/>
      <inkml:brushProperty name="color" value="#AB008B"/>
    </inkml:brush>
  </inkml:definitions>
  <inkml:trace contextRef="#ctx0" brushRef="#br0">1 4 16520,'0'0'3393,"38"-3"-13830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58.703"/>
    </inkml:context>
    <inkml:brush xml:id="br0">
      <inkml:brushProperty name="width" value="0.05" units="cm"/>
      <inkml:brushProperty name="height" value="0.05" units="cm"/>
      <inkml:brushProperty name="color" value="#AB008B"/>
    </inkml:brush>
  </inkml:definitions>
  <inkml:trace contextRef="#ctx0" brushRef="#br0">159 523 5923,'0'0'10650,"33"-10"-10378,101-35-219,-130 44-51,1 0-1,-1 0 1,0-1-1,0 0 1,-1 0-1,1 0 1,0 0-1,-1-1 1,1 0-1,-1 1 1,0-1-1,0 0 1,5-6-1,-7 6 1,0 1-1,0-1 0,0 1 1,-1-1-1,1 0 0,-1 0 1,1 1-1,-1-1 1,0 0-1,0 0 0,0 1 1,-1-5-1,1-8-2,2-11-4,-2 1 1,0-1 0,-1 1-1,-2-1 1,-1 1 0,0 0-1,-2 0 1,-1 1-1,-1 0 1,-19-41 0,25 62 29,0-1 0,0 0 0,0 0 0,0 0 1,-1 1-1,0 0 0,1-1 0,-1 1 0,0 0 1,-1 0-1,1 1 0,0-1 0,-1 0 0,0 1 1,1 0-1,-1 0 0,0 0 0,0 1 0,0-1 1,0 1-1,-1 0 0,1 0 0,0 0 0,0 1 0,-1-1 1,1 1-1,0 0 0,-1 1 0,1-1 0,0 1 1,0-1-1,-1 1 0,1 1 0,0-1 0,0 0 1,-4 3-1,-5 3 2,0 0 1,1 1-1,0 0 0,1 1 1,0 0-1,0 1 0,1 0 1,0 1-1,-11 15 1,12-14-14,1 1 0,0 1 1,1-1-1,1 1 0,0 0 1,1 1-1,0-1 1,1 1-1,1 0 0,0 0 1,1 0-1,0 27 0,2-41-14,0 0 0,1 1 0,-1-1 0,0 0 0,1 0 0,-1 1 0,0-1 0,1 0 0,0 0 0,-1 0 0,1 0 0,0 0 0,-1 0 0,1 0 0,0 0 0,0 0 0,0 0 0,0 0 0,0 0 0,0 0 0,0-1 0,0 1 0,0-1 0,0 1 0,1 0 0,-1-1 0,0 0 0,0 1 0,0-1 0,1 0 0,-1 0 0,0 1 0,3-1 0,49-1 0,-45 0 0,7-1-13,-1 0-1,0-1 1,1-1-1,-2 0 0,1-1 1,24-12-1,77-53-149,-29 17 107,-85 52 60,27-11 4,-27 11-6,-1 1 0,1 0-1,-1-1 1,1 1 0,-1 0-1,1 0 1,-1 0 0,1-1 0,0 1-1,-1 0 1,1 0 0,-1 0-1,1 0 1,-1 0 0,1 0-1,0 0 1,-1 0 0,1 0-1,-1 0 1,1 1 0,-1-1 0,1 0-1,-1 0 1,1 0 0,0 1-1,-1-1 1,1 0 0,-1 1-1,0-1 1,1 0 0,-1 1 0,1-1-1,-1 0 1,1 1 0,-1-1-1,0 1 1,1-1 0,-1 1-1,0-1 1,0 1 0,1-1-1,-1 1 1,0 0 0,0-1 0,0 1-1,4 57 47,-3-1 0,-3 0 0,-2 0 0,-2 0 0,-23 90 0,15-97-68,3 1 0,-5 56 0,11-17-2604,5-90 2542,0 1 0,0-1 0,0 0 0,0 1 0,0-1 0,0 0 0,0 1 0,0-1 0,0 0 0,0 1 0,0-1 0,0 0 0,1 1 0,-1-1 0,0 0 0,0 1 0,0-1 0,0 0 0,1 0 0,-1 1 0,0-1 0,0 0 0,1 0 0,-1 1 0,0-1 0,0 0 0,1 0 0,-1 0 0,0 1 0,1-1 0,-1 0 0,0 0 0,1 0 0,-1 0 0,0 0 0,1 0 0,-1 0 0,0 0 0,1 0 0,-1 0 0,0 0 0,1 0 0,-1 0 0,0 0 0,1 0 0,-1 0 0,0 0 0,1-1 0,4 1-792,17 0-3011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3:59.071"/>
    </inkml:context>
    <inkml:brush xml:id="br0">
      <inkml:brushProperty name="width" value="0.05" units="cm"/>
      <inkml:brushProperty name="height" value="0.05" units="cm"/>
      <inkml:brushProperty name="color" value="#AB008B"/>
    </inkml:brush>
  </inkml:definitions>
  <inkml:trace contextRef="#ctx0" brushRef="#br0">281 0 11269,'0'0'1233,"-15"28"-598,5-9-427,-2 3 140,0-1-1,2 2 1,1 0-1,0 0 0,2 0 1,1 1-1,-4 28 1,0 47 251,5-1 0,7 108 1,-1-193-608,1 0 0,0 0-1,0-1 1,1 1 0,1 0 0,0-1 0,10 20 0,-11-27-18,-1 0 0,1 0 0,1-1 0,-1 1 0,0-1 0,1 1 1,0-1-1,0-1 0,0 1 0,1 0 0,-1-1 0,1 0 0,0 0 1,0-1-1,0 1 0,0-1 0,0 0 0,0 0 0,1-1 0,5 2 1,-7-2 27,0 0 1,0 0 0,0-1-1,0 1 1,0-1 0,0 0-1,0 0 1,0 0 0,1-1-1,-1 0 1,0 1 0,0-1-1,-1-1 1,1 1 0,0 0-1,0-1 1,-1 0 0,1 0-1,0 0 1,-1 0 0,0-1-1,0 1 1,0-1 0,0 0-1,0 0 1,0 0 0,-1 0-1,1-1 1,-1 1 0,0-1-1,0 1 1,0-1 0,-1 0-1,1 1 1,-1-1 0,0 0-1,0 0 1,0 0 0,0-7-1,1 5 47,-1 0-1,0-1 1,-1 1-1,1 0 1,-1-1 0,0 1-1,-1 0 1,1 0-1,-1-1 1,-1 1-1,1 0 1,-1 0-1,0 0 1,0 0-1,-1 0 1,0 1 0,0-1-1,-7-8 1,5 9-25,0 0 0,-1 0 0,0 0 1,0 1-1,0 0 0,0 1 0,0-1 0,-1 1 1,0 0-1,0 1 0,0 0 0,0 0 0,0 0 1,0 1-1,0 0 0,-9 0 0,7 1-15,0-1 0,1 1 0,-1 1 0,0 0 0,1 0 0,-1 1 0,1 0 0,-1 0 0,1 1-1,0 0 1,0 1 0,0-1 0,0 2 0,1-1 0,0 1 0,0 0 0,0 0 0,0 1 0,-5 7 0,0 1-166,0 0 1,2 1 0,0 0 0,0 1 0,2 0 0,0 1-1,0 0 1,-4 19 0,-5 34-3254</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4:00.007"/>
    </inkml:context>
    <inkml:brush xml:id="br0">
      <inkml:brushProperty name="width" value="0.05" units="cm"/>
      <inkml:brushProperty name="height" value="0.05" units="cm"/>
      <inkml:brushProperty name="color" value="#AB008B"/>
    </inkml:brush>
  </inkml:definitions>
  <inkml:trace contextRef="#ctx0" brushRef="#br0">267 166 2209,'0'0'13553,"0"-20"-13025,0-120 230,0 140-719,0-1 1,-1 1-1,1-1 1,0 1-1,-1 0 0,1-1 1,0 1-1,-1 0 1,1-1-1,-1 1 1,1 0-1,-1-1 1,1 1-1,-1 0 0,1 0 1,-1 0-1,1 0 1,-1-1-1,1 1 1,-1 0-1,1 0 1,-1 0-1,1 0 0,-1 0 1,1 0-1,-1 0 1,1 0-1,-1 0 1,1 1-1,-1-1 1,0 0-1,-20 5 155,15-2-143,0 1-1,0-1 0,0 1 0,0 1 1,1-1-1,0 1 0,0 0 0,0 0 0,-7 12 1,-36 60 400,39-62-348,-7 13 12,0 1-1,2 0 1,2 1 0,0 1 0,2 0-1,2 0 1,0 1 0,2 0-1,-3 64 1,9-93-117,0 0 1,0 0-1,0 1 0,0-1 1,0 0-1,1 0 0,-1 0 0,1 0 1,0 0-1,0 0 0,0 0 1,1 0-1,-1 0 0,1-1 0,-1 1 1,1-1-1,0 1 0,0-1 1,0 1-1,0-1 0,4 3 0,-2-3-4,1 0-1,0 1 1,0-2-1,0 1 0,0-1 1,1 1-1,-1-1 0,0-1 1,0 1-1,1-1 0,7 0 1,-8 0 5,-1 0 1,0 0-1,0 0 0,1-1 1,-1 1-1,0-1 1,0 0-1,0-1 1,1 1-1,-1-1 1,-1 1-1,1-1 0,0 0 1,0-1-1,-1 1 1,1-1-1,-1 1 1,0-1-1,0 0 0,0 0 1,3-5-1,-2 2 12,0-1 0,-1 0 0,-1 0 0,1 0-1,-1 0 1,0 0 0,0-1 0,-1 1 0,0-1-1,-1 1 1,0-14 0,1 6 14,0-1-1,-2 0 1,0 1-1,-1-1 0,-1 1 1,0-1-1,-1 1 1,0 0-1,-1 0 1,-1 1-1,-10-19 1,4 10-26,9 18-2,1-1 1,-1 1-1,0 0 1,-1 0-1,1 0 0,-1 0 1,-8-8-1,11 12-38,0 1-1,0-1 1,0 0-1,0 1 1,0-1-1,0 1 1,0-1-1,0 1 1,-1 0-1,1-1 1,0 1-1,0 0 1,0 0-1,0 0 1,-1 0-1,1 0 1,0 0-1,0 0 1,-1 0-1,1 0 1,0 1-1,0-1 1,0 0-1,0 1 1,0-1 0,-1 1-1,1-1 1,0 1-1,0 0 1,0-1-1,0 1 1,1 0-1,-1 0 1,0 0-1,0 0 1,0 0-1,1 0 1,-1 0-1,0 0 1,1 0-1,-2 1 1,-1 4-396,1-1-1,-1 1 1,1 0 0,0 0 0,0 0 0,-1 8 0,1 16-3906,2-4-3042</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4:00.410"/>
    </inkml:context>
    <inkml:brush xml:id="br0">
      <inkml:brushProperty name="width" value="0.05" units="cm"/>
      <inkml:brushProperty name="height" value="0.05" units="cm"/>
      <inkml:brushProperty name="color" value="#AB008B"/>
    </inkml:brush>
  </inkml:definitions>
  <inkml:trace contextRef="#ctx0" brushRef="#br0">67 1 15879,'0'0'5827,"-66"25"-7428,69-13-1216,22-12-5635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22T10:35:45.451"/>
    </inkml:context>
    <inkml:brush xml:id="br0">
      <inkml:brushProperty name="width" value="0.05292" units="cm"/>
      <inkml:brushProperty name="height" value="0.05292" units="cm"/>
      <inkml:brushProperty name="color" value="#FF0000"/>
    </inkml:brush>
  </inkml:definitions>
  <inkml:trace contextRef="#ctx0" brushRef="#br0">21281 6970 122 0,'0'0'0'0,"0"0"4"16,0 0 8-16,0 0 290 15,0 0-282-15,0 0-16 16,0 0-2-16,-4 2 10 15,4-2 16-15,0-2-14 16,0-1 2-16,0 1-4 16,0 1 0-16,-2 1 16 15,2 0 6-15,0 0-14 0,0 0-12 16,0 0 0-16,0 0 8 16,0 0 2-16,0 0-10 15,0 0-6-15,0 0-2 16,0 0 0-16,0 0-4 15,0 0 0-15,0 14 4 16,0 4 0-16,0 4 4 16,0 5-4-16,0 6 0 15,6 6 0-15,-1 5 0 16,-3 7 2-16,-2 10-2 16,0 3 2-16,0 2 0 15,-2-2 0-15,-3-2-2 0,5-8 2 16,0-4 4-16,0 0 0 15,0-1 0-15,11 3-4 16,3 0 2-16,-3 2-4 16,-2 1 0-16,-4-3 0 15,-1-6 0-15,-4-4-2 16,0-3-2-16,0-2 4 16,0 3 0-16,0 2 0 15,0 3 2-15,0 0-2 16,0 5 0-16,0-1 0 15,0-1 0-15,0-2 0 16,2-2 0-16,0-4 0 16,-2 0 2-16,2-1-4 0,-2-4 4 15,0 4-2 1,0 3 0-16,0 2 0 0,0 0 0 16,3-5 0-16,1 0 0 15,0-3 2-15,4 5-2 16,0 5 0-16,-3 4 0 15,1 4 2-15,-2 2-2 16,0 2 0-16,-2-2 0 16,2-6 0-16,0 1-2 15,-2-5 4-15,1 0-2 16,-3 0 0-16,0 0 2 16,0-2-2-16,0-1 6 15,0-4 2-15,2 0 4 16,-2 1 2-16,2 4 2 0,2 2-10 15,1 3 6-15,2 2-10 16,2-5-2-16,-3-2 0 16,-2-1 0-16,-1-5 0 15,-3-1 6-15,0 1 2 16,0 3 2-16,0-7-4 16,0 2-2-16,0-4 10 15,0 2 4-15,0 5-8 16,0 1 0-16,0 4-8 15,0 2 0-15,0 0-2 16,0-2 0-16,0-4 2 16,3-3-2-16,1 0 0 15,-2-1-2-15,2 1 4 0,-4-1-2 16,0 4 0 0,0 2 0-16,0 1 0 0,0 1 0 15,3 2 0-15,1-7 0 16,0-3 0-16,1-4 0 15,0 0 2-15,-3 0-2 16,0 7 2-16,-2-1-2 16,0 0 0-16,0 5 4 15,0 0-4-15,0 7 0 16,0 7 2-16,0 1-2 16,0-5 4-16,7 0-2 15,3-11-2-15,-3-4 4 16,3-2 8-16,-4-1 6 0,-2 0-8 15,-2-1 0-15,-2-1 0 16,0 0-2-16,0-2 8 16,0 1 2-16,0 2-8 15,-8 2-4-15,-6 1-6 16,3 1-2-16,3-3-24 16,5-7-68-16,3-13-126 15</inkml:trace>
  <inkml:trace contextRef="#ctx0" brushRef="#br0" timeOffset="1600.73">21910 12460 452 0,'0'0'0'0,"0"0"-6"15,0 0 6-15,0 0 22 16,0 0 116-16,0 0-62 15,-98-5-76-15,98 5-50 16,0 0 2-16,0 0-20 16,0 0-4-16,5 0 20 0,3 0 20 15,-3 0 32-15,-3 0 46 16,0 0 16-16,-2 0 4 16,0 0-6-16,0 0-14 15,0 0-14-15,0 0-16 16,6 0 2-16,13 0 8 15,5 0 20-15,14 0-16 16,13-2-14-16,10-5-6 16,12-3 12-16,10 0-2 15,8-2-2-15,2-2-8 16,1-1 0-16,0-2 10 16,1 0-6-16,6-2-8 0,12 1-4 15,5 2-2 1,7 0 0-16,7-2 8 0,6 1 2 15,1-2 2-15,2 0 4 16,-6 1-4-16,4 4-6 16,-2-1-6-16,2 3-4 15,-1-2 0-15,-2 1-2 16,-3 2-2-16,1 3 6 16,-4-3 2-16,-8 1 2 15,-1 0-2-15,-1-2 0 16,3-2 10-16,-3 2-8 15,3 2 10-15,1 2 0 16,6-1 2-16,1 0-6 16,-3 1-8-16,-4 0-2 15,-3 1 0-15,-8 4-2 0,-4-1 2 16,-1 2-4 0,-4-1 6-16,0-2 6 0,4 1-4 15,-4 0 2-15,-1-3-2 16,-5 4 0-16,0-1 4 15,-4 0-2-15,4 1 8 16,0-2-4-16,0 1-6 16,-4-2 4-16,-3 0 2 15,-4 1-6-15,-6-1-2 16,-4 1 4-16,-3 1-4 16,-5 0 4-16,0 2-4 0,3-2 0 15,1-3 0-15,-2 2-4 16,1-2 4-16,-3 4 4 15,0-1 0-15,-3 2 8 16,2 0 6-16,1-1 2 16,0-3-2-16,3 3-10 15,5-3 0-15,6 0-2 16,4 0 2-16,4-1 4 16,-7 6 0-16,-3-3 6 15,0 2 10-15,-8-1-6 16,-5-2 8-16,4-3-8 15,-5-1-6-15,0-3 0 16,-3 2-16-16,-8-1 0 16,-11 3-14-16,-13-2-34 0,-15 3-98 15,-13-1-222 1</inkml:trace>
  <inkml:trace contextRef="#ctx0" brushRef="#br0" timeOffset="2430.04">24913 11976 534 0,'0'0'444'16,"0"0"-368"-16,0 0-42 15,0 0 60-15,-21 125-42 16,21-50-52-16,0 15-30 15,5 7-94-15,13-5-354 16</inkml:trace>
  <inkml:trace contextRef="#ctx0" brushRef="#br0" timeOffset="3150.49">24785 13242 454 0,'0'0'434'15,"0"0"-430"-15,0 0 8 16,0 0-8-16,0 0 36 15,0 0-28-15,-4-106-12 16,4 83 0-16,0 0 0 16,0 5 6-16,0 4 16 15,-7 4 14-15,-10 2 6 16,-10 6-4-16,-9 2-24 0,-9 0-6 16,-2 2-4-16,-1 16-2 15,5 8 6-15,7 6-6 16,9 4 4-16,10 3 4 15,9-4-8-15,8-5 4 16,0-6-4-16,0-4-2 16,13-8 0-16,9-3 0 15,3-9 0-15,3 0 0 16,8-2 4-16,-4-15-8 16,3-1 4-16,-4 0 0 15,-6 1 4-15,-4 0-4 16,-2 2 0-16,-1-2 2 15,-5 1-2-15,-2 6 6 16,-4 4-6-16,-5 6 6 16,-2 0 6-16,0 6-6 0,5 20 24 15,1 16 26 1,7 7-32-16,10-1-8 0,10-4-12 16,12-12-4-1,20-12 0-15,22-18-20 0,42-2-62 16,35-40-262-16</inkml:trace>
  <inkml:trace contextRef="#ctx0" brushRef="#br0" timeOffset="3937.36">28763 11739 612 0,'0'0'180'16,"0"0"-124"-16,0 0 72 0,0 0 2 16,0 0-50-16,0 0-36 15,0 1-22-15,0 30 8 16,0 14-4-16,0 11-26 15,0 15 0-15,0 9-26 16,0 7-62-16,0 1-200 16</inkml:trace>
  <inkml:trace contextRef="#ctx0" brushRef="#br0" timeOffset="4734.85">28827 12749 92 0,'0'0'42'0,"0"0"46"16,0 0 224-16,0 0-188 16,0 0-22-16,0 0 18 15,0 0-8-15,0 0-50 0,0 12-26 16,0 8 2-16,-2 3-2 15,-3 5-8-15,3 2-6 16,0 1-8-16,2 1-4 16,0-1 0-16,0-2-2 15,0-5 4-15,0 1-2 16,0-4-8-16,0-6 6 16,0-3-8-16,0-4 2 15,0-4 0-15,0-2 0 16,2-2 0-16,2 0-2 15,8-2 0-15,8-17 0 16,6-6-4-16,5 1-2 16,6 4-2-16,-4 4-4 0,3 8 0 15,-7 8 2 1,0 0 6-16,-7 0 4 0,-5 15 0 16,-1 10 2-16,-5 1 4 15,-4-2-2-15,-7 0 2 16,0-6 2-16,-2-6-2 15,-32-2 2-15,-13-6-4 16,-20-4-4-16,-6 0 0 16,-3-7-8-16,16-10-10 15,20-5-36-15,29-12-154 16,11-18-614-16</inkml:trace>
  <inkml:trace contextRef="#ctx0" brushRef="#br0" timeOffset="5761.89">30149 11520 61 0,'0'0'63'0,"0"0"361"15,0 0-356-15,0 0-48 0,0 0 66 16,0 0 10-16,-2 16-48 15,2-9 0-15,0 5-8 16,13-3-8-16,3 2 10 16,8-2-10-16,1 1-10 15,4 2 4-15,2 0 4 16,5 0-16-16,3 2 16 16,4-4-16-16,4 3 0 15,-2-1-2-15,-3-2-10 16,-7 1-2-16,-6-3 2 15,-8 1 0-15,-11-5-2 16,-3-3-2-16,-7 3 0 16,0 9 2-16,0 9 0 15,-13 15 6-15,-27 16-4 0,-22 14 2 16,-19 20-4 0,-24 13-2-16,-20 17-8 0,-22-9-136 15</inkml:trace>
  <inkml:trace contextRef="#ctx0" brushRef="#br0" timeOffset="25451.46">21080 7606 88 0,'0'0'292'0,"0"0"-172"16,0 0-90-16,0 0 30 15,0 0 14-15,0 0-18 16,27-4-12-16,-15-11 2 16,-4-2 22-16,3-5-12 15,1-2-28-15,-1-8 8 16,7-7-20-16,-1-5-14 16,6-8 4-16,2-2-6 15,-8-2-2-15,1-1 2 16,-3 3 0-16,-3 6-4 15,-1 12 4-15,-2 12 0 0,-7 12-2 16,1 7 2-16,-3 5 0 16,0 0 2-16,0 0-2 15,0 0 4-15,0 0-2 16,0 0 0-16,0 0 10 16,0 0 2-16,0 0 0 15,0 0 2-15,0 0-10 16,0 0-2-16,0 0 0 15,0 0-4-15,0 0 0 16,0 0 0-16,2 0 0 0,0 13 2 16,2 1-2-16,3 7 2 15,4 4 6-15,2 4 0 16,8 4-2-16,3 6 2 16,8-2 0-16,1 4-2 15,0-8-6-15,-1-1 6 16,-11-7-6-16,-3-4 0 15,-7-9 0-15,-1-1 0 16,-6-5-2-16,0-2-4 16,-1-4-40-16,-1 0-274 15</inkml:trace>
  <inkml:trace contextRef="#ctx0" brushRef="#br0" timeOffset="29141.15">31772 12334 37 0,'0'0'2'0,"0"0"425"16,0 0-317-16,0 0-66 0,0 0 24 16,0 0-6-16,0 0-36 15,22-36-16-15,-15 34 26 16,-5-1 18-16,-2 3-4 15,0 0-2-15,0 0 6 16,0 0-2-16,0 0-14 16,0 0-12-16,0 0-6 15,0 0-2-15,0 0-6 16,0 0 0-16,0 0-4 16,0 7-2-16,-18 21-2 15,-15 15 2-15,-11 12-4 16,-2 9 0-16,4 1-2 0,6-3 6 15,12-6-4 1,8-12 0-16,8-14 2 0,3-12-4 16,5-10 0-16,0-4 0 15,-2-2-8-15,2-2-8 16,0 0-28-16,-2 0-8 16,-1 0-36-16,-4 0-136 15,5 0-70-15,2-12-154 16</inkml:trace>
  <inkml:trace contextRef="#ctx0" brushRef="#br0" timeOffset="29447.56">31531 12414 198 0,'0'0'448'0,"0"0"-106"0,0 0-308 16,0 0-16-16,0 0 70 15,0 0-18-15,44 76-24 16,10-40-20-16,17 7 8 16,10-2-8-16,1 3-6 15,-4-3-8-15,-6-1-12 16,-17-5 0-16,-10-12-12 15,-18-5-22-15,-12-8-28 0,-9-3-66 16,-6-7-118-16,0 0-334 16</inkml:trace>
  <inkml:trace contextRef="#ctx0" brushRef="#br0" timeOffset="30666.18">20029 6166 61 0,'0'0'29'0,"0"0"399"16,0 0-264-16,0 0-142 16,0 0 22-16,0 0 42 15,0 0-24-15,6-21-32 16,-4 21 22-16,-2 0 20 16,0 0 2-16,0 0-10 15,0 0-20-15,0 19-32 16,0 13 0-16,0 10 0 15,7 11-10-15,5 5 0 0,5 0-4 16,1 0 0-16,-1-3-2 16,2-9-8-1,-7-3 4-15,-2-5-2 0,-1-3 2 16,-3-6-8-16,-2 0 6 16,2-3 4-16,-4-6-36 15,2-3-58-15,-2-6-68 16,1-5-10-16,-1-2-102 15,-2-4-127-15</inkml:trace>
  <inkml:trace contextRef="#ctx0" brushRef="#br0" timeOffset="31016.8">20178 6356 45 0,'0'0'14'15,"0"0"355"-15,0 0-251 16,0 0-64-16,0 0 24 16,0 0 6-16,91-6-36 15,-73 21-14-15,0 6 2 16,-7-3 0-16,-7 3 2 15,-4-1-14-15,0-6-4 0,0-1 4 16,-4-2 0 0,-18-1 6-16,-10 0-12 0,-12 2-14 15,-2 4-4-15,-2 2-6 16,11-1 4-16,12 0-6 16,16-3-22-16,9-2-60 15,3-10-98-15,28-2-288 16</inkml:trace>
  <inkml:trace contextRef="#ctx0" brushRef="#br0" timeOffset="31735.4">20731 6330 530 0,'0'0'186'0,"0"0"-166"16,0 0 26-16,0 0 64 0,0 0-54 15,0 0-36 1,-19-18 2-16,-2 18 18 0,-6 4 8 16,-6 14-10-16,-6 4-8 15,1 11-4-15,-1 3-8 16,3 1-8-16,7 0-6 16,9-5-4-16,9-10 0 15,11-2-6-15,0-8-8 16,4-8-8-16,16-3 0 15,4-1-6-15,3 0 0 16,-4-15 6-16,-3-5 12 16,-3-1 0-16,-6 0 0 15,1-6-8-15,-3 2 6 16,-3-8-4-16,2-3 14 16,-4-6-8-16,2-1 6 0,-4-3 2 15,1-1 2 1,-1 4 6-16,-2 10-2 0,0 5 2 15,0 10 14 1,0 8 14-16,0 6 22 0,0 1-2 16,0 2-12-16,0 1-8 15,-2-2 0-15,-1 0-4 16,3 2-6-16,-4 0-2 16,4 0-6-16,-4 0-6 15,-3 2-2-15,4 20-6 16,-1 14 0-16,4 8-2 15,0 4 0-15,7 2 0 0,13-3-2 16,2-8-8 0,3-5-20-16,6-5-24 0,-2-5-22 15,0-4-48-15,2-9-136 16,1-2-132-16</inkml:trace>
  <inkml:trace contextRef="#ctx0" brushRef="#br0" timeOffset="32281.06">20884 6261 198 0,'0'0'416'0,"0"0"-354"0,0 0-38 16,0 0 26-16,0 0 8 15,136-90-24-15,-91 67-14 16,-3-3 14-16,-3 3 12 16,-10 6-30-16,-10 1-16 15,-7 0-2-15,-8 0 2 16,-4-2 0-16,0-1 8 16,0 3 8-16,-4 2 12 15,-10 0 0-15,3 7-2 16,-1 2 4-16,2 1-4 0,1 4-4 15,-1 0-12 1,0 0-2-16,-1 0 0 0,-1 0 0 16,1 0-2-16,0 0 8 15,2 0 12-15,0 4 4 16,3 1-2-16,-4-2-4 16,6 7-12-16,-5 6 4 15,7 4-12-15,0 10 0 16,2 9 0-16,0 3 0 15,0 6-4-15,2 1 2 16,7-8-4-16,2 2 2 16,2-8-4-16,1-1-4 15,-3 1-12-15,2-3-10 16,-1-2-26-16,-1-4-20 16,-5-2-36-16,-2-2-70 0,-4-4-88 15,0-4-16 1,0-6 200-16</inkml:trace>
  <inkml:trace contextRef="#ctx0" brushRef="#br0" timeOffset="32470.08">20926 6423 29 0,'0'0'16'0,"0"0"533"16,0 0-391-16,0 0-100 15,0 0 44-15,123-69-24 0,-74 48-48 16,7-2-30 0,-2 4-12-16,-8 3-96 0,-6 2-176 15,-11 5-258-15</inkml:trace>
  <inkml:trace contextRef="#ctx0" brushRef="#br0" timeOffset="32798.61">21528 5709 66 0,'0'0'152'16,"0"0"266"-16,0 0-320 15,0 0-84-15,0 0 102 16,0 0 12-16,-46 98-52 16,28-42-24-16,5 4-4 15,-1-2-2-15,10-1-12 16,4-9-24-16,0-4-10 16,2-3 0-16,20-12-14 15,5-5-22-15,5-8-6 16,3-7-6-16,3-8-38 0,-1-1-162 15,0-6-36 1</inkml:trace>
  <inkml:trace contextRef="#ctx0" brushRef="#br0" timeOffset="33074.25">21968 5799 234 0,'0'0'560'15,"0"0"-484"-15,0 0-70 16,-35 122 40-16,27-76 24 16,2 4-64-16,-3-1-6 0,-5-5-16 15,1-9-14-15,-1-6-28 16,1-7-36-16,-3-8-8 15,3-4-12-15,-2-6 20 16,-3-2-6-16,0-2-28 16,-2 0 32-16</inkml:trace>
  <inkml:trace contextRef="#ctx0" brushRef="#br0" timeOffset="33281.18">21678 6016 19 0,'0'0'8'0,"0"0"123"16,0 0 195-16,0 0-248 0,0 0-34 16,0 0 32-16,83 74-32 15,-44-46-36-15,9-4-8 16,2-4 0-16,2-6-2 16,-5-4-12-16,-7-5-20 15,-7-2-64-15,-8-3-94 16,-8 0-114-16</inkml:trace>
  <inkml:trace contextRef="#ctx0" brushRef="#br0" timeOffset="33523.91">22066 5522 548 0,'0'0'442'0,"0"0"-442"15,0 0 30-15,152 73 78 16,-94-11-48-16,-8 19-46 16,-13 20-14-16,-18 15-30 15,-19 15-106-15,-69 12-560 16</inkml:trace>
  <inkml:trace contextRef="#ctx0" brushRef="#br0" timeOffset="36080.28">25064 10740 39 0,'0'0'2'15,"0"0"321"-15,0 0-237 16,0 0-52-16,0 0 60 16,0 0 4-16,0 0-20 15,125-64-10-15,-112 52-42 16,5-2-18-16,7-7-8 15,11-2 0-15,12-12 0 16,12-2 0-16,10-7 0 16,1 1 4-16,0-7-4 15,1 0 2-15,-3-4 2 0,0-4 6 16,-3-6-4 0,4-6-6-16,1-3-16 0,3 7-16 15,-3 14-10-15,-6 18 2 16,-18 22 18-16,-23 12-76 15,-17 8-58-15,-7 24 42 16,-7 8 56-16,-20 1 32 16,-4-6-132-16</inkml:trace>
  <inkml:trace contextRef="#ctx0" brushRef="#br0" timeOffset="36605.58">25376 11272 51 0,'0'0'247'15,"0"0"-91"-15,0 0-146 16,0 0-6-16,0 0 14 15,0 0 40-15,134-87-24 16,-81 49 2-16,10-13 38 16,15-15-26-16,14-6 12 15,8-9 0-15,5-6-58 16,-1-2-2-16,4 7-10 16,-2 11 2-16,-4 8-4 0,4 5-8 15,-11 3 6-15,-3-3-2 16,-3-5-2-1,-4 1 6-15,-8 5 12 0,-7 14-10 16,-17 11 10-16,-12 18 0 16,-18 5-10-16,-11 9-56 15,-12 0-114-15,0 4-26 16,0 14 90-16</inkml:trace>
  <inkml:trace contextRef="#ctx0" brushRef="#br0" timeOffset="37119.11">26221 11265 57 0,'0'0'451'16,"0"0"-319"-16,0 0-122 15,0 0 32-15,0 0 30 16,119-72-34-16,-64 32-22 16,10-10 16-16,8-12-18 15,10-8 16-15,8-11-4 16,14-9-14-16,8-10-12 16,8-3 2-16,-1-1-4 15,-4 10 2-15,-9 14-4 16,-6 12 0-16,-10 17-6 15,-9 11-2-15,-14 11 4 16,-13 6-6-16,-17 9 2 16,-12 6-14-16,-10 6-2 15,-7 2-6-15,-7 0-24 16,0 0-4-16,-2 0-38 0,0 0-82 16,0 10-104-16</inkml:trace>
  <inkml:trace contextRef="#ctx0" brushRef="#br0" timeOffset="37607.15">26965 11414 61 0,'0'0'17'16,"0"0"261"-16,0 0-218 16,0 0 0-16,152-79 36 15,-96 48-18-15,10-10-20 0,11-7-44 16,5-10-4 0,12-9 8-16,4-2-16 0,2-2 8 15,-2 1 2-15,-9 6 6 16,-8 12 14-16,-13 9-6 15,-3 11-18-15,-7 3-8 16,-6 7-2-16,-8 3-2 16,-4 6-26-16,-2 1-64 15,-9 8-62-15,-4 1-2 16,-14 3-68-16</inkml:trace>
  <inkml:trace contextRef="#ctx0" brushRef="#br0" timeOffset="38068.85">27540 11572 45 0,'0'0'29'0,"0"0"381"15,0 0-308-15,130-75-96 16,-59 38 44-16,10-7 38 16,-1 0-18-16,0-5-6 15,0 3-10-15,-2 4 10 16,1 1 10-16,-4 6-28 15,-2 3-12-15,-5 2-20 16,-8 6-2-16,-11 3-12 16,-11 6 0-16,-9 3-6 15,-5 5-2-15,-8 2 4 16,-5 3 4-16,-5 2-2 16,-6 0-4-16,0 0-16 15,0 0-12-15,0 4 4 16,-2 8 2-16,-9-2 12 0,1 0 8 15,-7-2-2-15,2-2-50 16,-5-3-160-16,-5 0-264 16</inkml:trace>
  <inkml:trace contextRef="#ctx0" brushRef="#br0" timeOffset="43247.84">21150 9861 7 0,'0'0'2'16,"0"0"4"-16,0 0 2 0,0 0-2 16,0 0 107-16,0 0-65 15,0 0-16-15,-6 15 34 16,6-15-2-16,0 0-14 16,0 0 0-16,0 0-4 15,0 0 8-15,0 0-18 16,0 0-22-16,0 0-2 15,0 0 14-15,0 0-8 16,0 0 14-16,0 0-2 16,0 0-8-16,0 0 2 15,0 0 0-15,0 0 8 16,0 0 6-16,0 0-18 0,0 0 0 16,0 0-12-16,0 0 0 15,0 0 4-15,0 0-8 16,0 0-2-16,0 0-2 15,0 0 2-15,0 0 2 16,6 0 2-16,0 0-6 16,1 0 8-16,-1 0-8 15,2 0 0-15,-2 0 4 16,3 0-4-16,0-2 4 16,2 0-4-16,4-1 2 15,2 2 0-15,0-3-2 16,3 1 4-16,-2 2-4 15,0 1 4-15,0-2-4 16,1-2 0-16,0 1 2 16,1 1-2-16,-1-1 0 0,4 1 0 15,-1-5 0 1,3 3-2-16,2-1 2 0,2-2-4 16,2 1 4-16,-3 5 0 15,-5-2 4-15,-7 3-8 16,-7 0 4-16,-3 0-2 15,-4 0-2-15,0 0 2 16,-2 0-4-16,0 0-4 16,3 0 4-16,-3 0-16 15,3 0-40-15,-1 0-26 16,4 0 12-16,1 0-38 16,-1-4-94-16</inkml:trace>
  <inkml:trace contextRef="#ctx0" brushRef="#br0" timeOffset="44606.24">21132 9860 1 0,'0'0'24'0,"0"0"-22"0,0 0 4 15,0 0 0-15,0 0 183 16,0 0-111-16,-2 0-72 15,2 0 30-15,0 0 14 16,0 0-28-16,0 0-12 16,-3 0 6-16,3 0 42 15,0 0 4-15,0 0-22 16,0 0 2-16,0 0-4 16,0 0-12-16,0 0 0 15,0 0-6-15,0 0 4 16,0 0 10-16,0 0 6 15,0 0 0-15,0 0-16 16,0 0-8-16,0 0 2 16,0 0-14-16,11 0-2 0,5 0-2 15,5 0 0-15,-4 0 0 16,3 0-2-16,0-2 0 16,-2 0 2-16,-2 0 0 15,-1-3 0-15,-2 5 0 16,3-2 2-16,0 2-2 15,-1-1 0-15,4-3 0 16,0 2-2-16,4-3 2 16,-3 3 0-16,-1 1 0 15,-3-3-8-15,-3 4 0 16,1-3 4-16,-1 1-10 16,1 0 0-16,-5 0 12 15,-1 1 0-15,2 1-8 0,-1 0-4 16,2-3 2-16,2 2 10 15,0-2 2-15,0-1 2 16,1 3 0-16,-1-4 2 16,5 2 0-16,-2-2-2 15,2 3 2-15,-4-2 0 16,-4 1 0-16,-1 0-4 16,3 1 0-16,1 0 0 15,0 2 4-15,-4 0 2 16,-2 0-4-16,-3 0 0 15,0 0-2-15,-1 0 0 16,1 0 2-16,-1 0 4 16,-1-2-4-16,0 2-2 0,1 0-4 15,-3 0-38 1,0 0-140-16,0 0-268 0</inkml:trace>
  <inkml:trace contextRef="#ctx0" brushRef="#br0" timeOffset="61632.36">21420 9835 1 0,'0'0'10'0,"0"0"195"16,0 0-99-16,0 0-98 15,0 0 30-15,0 0 80 16,0 0-30-16,-8 2-4 16,4-2-16-16,-2 0-10 15,-1-5-8-15,3-6-8 16,0-3-18-16,4-4-16 15,0 1-4-15,0-2-2 16,0 4-2-16,0 3-2 16,6 5 2-16,0 3 2 0,-1 3-2 15,1-2-8-15,2 3 0 16,-2 0-2-16,3 0 10 16,-1 0-18-16,4 8 10 15,1 6 2-15,1 2 2 16,-3-2-12-16,0 0 2 15,-2 2 6-15,-4-3 0 16,-1-1-2-16,-4-2 8 16,0 2 2-16,0-1 0 15,0 2 8-15,0 1 6 16,0-2 0-16,0-2-8 16,0-3 8-16,0 2 0 15,0-6 0-15,0 0 8 0,-4 2 10 16,-15 0 6-1,-8 2-18-15,-4-7 2 0,0 0-6 16,2 0-4-16,7 0 10 16,4-13 2-16,10-3-8 15,0-2-2-15,8 2-8 16,0 1-6-16,0 0-28 16,12 4-100-16,7 1-302 15</inkml:trace>
  <inkml:trace contextRef="#ctx0" brushRef="#br0" timeOffset="81415.2">21161 7632 19 0,'0'0'259'0,"0"0"-131"15,0 0-94-15,0 0-8 16,0 0 8-16,0 0 2 16,0 0-16-16,0 0-16 15,-2 0-2-15,-1 0-2 16,1 0 14-16,0 0 10 15,2 0-8-15,0 0 4 16,0 0 4-16,0 0-6 16,0 0-6-16,0 0 2 15,0 0 0-15,0 0-6 0,4 0-2 16,17 0 6-16,3 0-8 16,5 0-4-16,4 0 0 15,8 0-4-15,-1 0 4 16,3 0-8-16,-6 0-12 15,1 0-2-15,-7 0 4 16,-2 0 10-16,-2 0-4 16,-2-1 6-16,-8-5 6 15,-3 5 6-15,-6 1-2 16,-5 0 4-16,-3 0-6 16,0 0-2-16,0 0-6 15,0 0 4-15,0 0-4 16,0 0-16-16,0 0-24 0,0 0-26 15,-5-4-118-15</inkml:trace>
  <inkml:trace contextRef="#ctx0" brushRef="#br0" timeOffset="83737.25">20260 6527 768 0,'0'0'32'0,"0"0"-10"16,120-55-22-16,-23 22 86 16,32-14-36-16,36-17-46 15,27-15 8-15,22-14-4 16,19-8 0-16,6 5-6 16,2 4-2-16,-7 6-4 15,-24 5-6-15,-28 8-10 16,-32 8-10-16,-35 9 4 0,-20 6 18 15,-20 8-10-15,-19 10-6 16,-16 4 24-16,-16 14 0 16,-11 6 4-16,-10 8-4 15,-3 0 0-15,-5 0-66 16,-28 2-164-16,-18 15-104 16</inkml:trace>
  <inkml:trace contextRef="#ctx0" brushRef="#br0" timeOffset="84172.01">19923 6353 86 0,'0'0'564'0,"0"0"-564"15,116-83 0-15,-18 37 0 0,34-7 54 16,27-10-26-1,15-2-10-15,8 0 26 0,1-1 50 16,-4 3-36 0,-6 1-28-16,-17 6-18 0,-20 7-10 15,-26 8-2-15,-28 10 0 16,-26 12 0-16,-23 9 0 16,-15 5-6-16,-11 5-10 15,-3 0-24-15,-4 19-66 16,0 13-8-16,0 9-14 15,0 12-118-15</inkml:trace>
  <inkml:trace contextRef="#ctx0" brushRef="#br0" timeOffset="85117.23">22215 6715 100 0,'0'0'636'16,"0"0"-636"-16,0 0 2 0,0 0-2 16,0 0 20-16,0 0-20 15,-62-16-14-15,37 26 14 16,-6 10 10-16,-6 8 12 15,-4 4 2-15,-1 4 4 16,6 2-8-16,7-3 10 16,9-3 20-16,11-4-10 15,7-4-30-15,2-4 0 16,4-6 8-16,17-6-4 16,6-4-6-16,4-4-4 15,2 0 2-15,1-3 4 0,-1-11 4 16,-4-1 0-16,-2-5 0 15,-8 0-2-15,-1-2 0 16,-3-3-8-16,2-4-4 16,-7-4-2-16,-2-7 2 15,-4 0-8-15,-4-6-4 16,0-5-4-16,0 0-26 16,0 1-12-16,0 6-6 15,0 12 52-15,-2 6 8 16,-5 12 8-16,0 3 6 15,3 8 12-15,-1 1 8 16,-1 2-8-16,4 0-16 16,-4 0-2-16,4 0 4 15,0 0-6-15,0 0 8 0,2 0-2 16,0 0-6-16,-2 10 0 16,0 15-2-16,-3 10 8 15,5 7 12-15,0 1-8 16,0 8-2-16,0 0-4 15,11 7-8-15,10 0-2 16,1-3 0-16,2 1-4 16,-2-5-10-16,-1-5-24 15,-6-2-46-15,-3-7-92 16,-6-9-112-16,-2-10-176 16</inkml:trace>
  <inkml:trace contextRef="#ctx0" brushRef="#br0" timeOffset="85485.85">22474 6934 114 0,'0'0'618'16,"0"0"-560"-16,0 0-54 15,0 0 52-15,91-119 20 16,-79 92-76-16,-8 0-4 16,-2 8-4-16,-2 6 6 0,0 12 2 15,0 1 6 1,-16 0 0-16,-1 10-4 0,-4 18 8 16,-5 9 6-16,-3 14 12 15,2 2 0-15,7 2-20 16,12-9-2-16,8-6-4 15,0-10-2-15,31-5-4 16,11-8-2-16,9-1-32 16,4-3-16-16,1-5-8 15,-9-4 10-15,-7-4-10 16,-11 0-118-16,-11 0-102 16</inkml:trace>
  <inkml:trace contextRef="#ctx0" brushRef="#br0" timeOffset="86001.05">22824 6715 21 0,'0'0'839'0,"0"0"-817"15,0 0 12-15,0 0-4 16,-2 134 38-16,2-81-50 16,0-5-16-16,8-10-2 15,-1-10 6-15,0-10 4 0,0-7 2 16,-5-6 16-16,0-1 6 16,0-4-2-16,-2 0-8 15,0 0-4-15,5 0 6 16,3 0-2-16,4-16-8 15,3-11-16-15,-1-17-12 16,1-5-4-16,-3-8-16 16,1 6 4-16,-5 12 4 15,0 20 10-15,-4 12 14 16,1 7 0-16,-1 9 0 16,0 19 2-16,5 7 0 0,-2 6 2 15,2 1 2 1,-3-6-2-16,3-7 0 0,1-8-2 15,-2-11 0-15,1-2-2 16,0-4-2-16,0-1-8 16,4-3-28-16,1 0-18 15,1 0-18-15,5 0-62 16,1-15-42-16,3-9-16 16,0-4-122-16</inkml:trace>
  <inkml:trace contextRef="#ctx0" brushRef="#br0" timeOffset="86668.05">23461 6439 592 0,'0'0'120'0,"0"0"-104"0,0 0 46 16,0 0 30-16,0 0-42 15,-129 118-36-15,120-94 8 16,5-4 0-16,4-4-10 16,0-4-6-16,0-5-4 15,0 2 0-15,13-4 0 16,0 2 4-16,0 1-2 16,1 0 0-16,-1 3 2 15,1-1-4-15,-1 1-2 16,1 5 0-16,1 3-2 0,1-2 2 15,1 1-2-15,0-2 0 16,-2-2 2-16,-6-2 0 16,-2-4 0-16,-5-1 6 15,-2 1-4-15,0 1 8 16,0 3 8-16,-14 2 22 16,-5 3 6-16,-4-3-14 15,0-4-6-15,6 1 4 16,3-6-12-16,3-3-2 15,7-2-8-15,2 0-8 16,0 0 0-16,2-10-2 16,0-16-2-16,0-12-14 15,0-7-8-15,6 0-4 0,9 4 2 16,4 7-4 0,1 12 20-16,-5 8 4 0,3 8-2 15,0 6 2-15,0 0 8 16,7 0-6-16,-4 12 4 15,6 8-2-15,0 0 4 16,-5 6 0-16,-1 0 0 16,-6 5 2-16,-1 1-2 15,-8 2 0-15,-6-2 4 16,0 0-4-16,0-4 4 16,0-7-4-16,-4-2-4 0,-8-11-2 15,1-3-18 1,-1-5-14-16,-5 0-44 15,-3-20-108-15,1-13-142 0</inkml:trace>
  <inkml:trace contextRef="#ctx0" brushRef="#br0" timeOffset="86829.66">23584 6450 84 0,'0'0'576'16,"0"0"-442"-16,0 0-120 15,0 0 38-15,0 0-16 16,0 0-36-16,75 0-48 16,-69 0-72-16,-2 0-162 0</inkml:trace>
  <inkml:trace contextRef="#ctx0" brushRef="#br0" timeOffset="87103.69">23771 6182 730 0,'0'0'60'15,"0"0"-56"-15,18 113 118 0,-5-54-28 16,-2 3-74-16,1 1-20 15,1-1 0-15,-4-8 0 16,-4-2-24-16,-1-4-48 16,-4-1-26-16,0-7-16 15,0-5-88 1,-4-5-160-16</inkml:trace>
  <inkml:trace contextRef="#ctx0" brushRef="#br0" timeOffset="87734.65">23813 6508 534 0,'0'0'106'0,"0"0"-102"16,0 0 30-16,0 0 52 15,118 5-60-15,-84 2-24 16,2 0-2-16,-2-3 4 16,1-3-2-16,-6 1 0 15,-4-2 4-15,-6 0-6 16,-5 0 2-16,-3 0-2 16,-5 0-2-16,4 0 2 15,1-7-4-15,0-12-2 16,2-1-4-16,-2-6-2 0,1-1-4 15,-3 1-10-15,-3 3 24 16,-2 11 2-16,-1 5 6 16,-3 5 8-16,0 2 30 15,0 0 8-15,0 0-20 16,0 0-14-16,0 0-10 16,-3 17-8-16,-5 5 4 15,3 4-4-15,1 9 0 16,4 0 4-16,0 8 0 15,0 4-4-15,0 6 0 16,0 6 0-16,7 0 2 16,-1 0-2-16,-2-5 2 0,1-4 0 15,-3-9-4-15,1-4 2 16,-3-7 0-16,0-8 0 16,0-7 0-16,0-7 2 15,-12-5 8-15,-3-3 4 16,-3 0 28-16,-5 0 18 15,2-21-12-15,5-18 2 16,7-16-10-16,9-15-2 16,0-13-16-16,29-1-22 15,11-1-8-15,5 13-50 16,6 8-50-16,4 6-206 16</inkml:trace>
  <inkml:trace contextRef="#ctx0" brushRef="#br0" timeOffset="115096.97">19177 9176 11 0,'0'0'18'15,"0"0"265"-15,0 0-203 16,0 0-72-16,0 0 16 15,0 0 42-15,0 0-34 16,0 0-10-16,0 0 20 16,34-82 14-16,-34 78 8 15,0 4-4-15,0 0-4 16,0 0 2-16,0 0-2 16,0 0-18-16,0 0-4 15,0 0-10-15,0-3 2 16,0 1-8-16,0 2-6 0,0 0 8 15,0 0-6-15,0 0-8 16,2 0-2-16,2 7 4 16,0 15 4-16,-2 8 12 15,-2 6 0-15,0 2 0 16,0 2-4-16,0-5-6 16,0 0-2-16,0-5-4 15,8-3-8-15,-2-8 0 16,3-5 0-16,0-1 0 15,-2-8-2-15,-3 2-8 16,-1-4 2-16,-3-1-4 16,0-2-20-16,0 2-18 0,0 1-46 15,-10-3-150 1,-9 0-258-16</inkml:trace>
  <inkml:trace contextRef="#ctx0" brushRef="#br0" timeOffset="115565.9">18932 9918 722 0,'0'0'112'15,"0"0"-106"-15,0 0 10 16,173-26 118-16,-92 8-76 0,10 0-54 16,7-3-2-1,1 5 8-15,-3 0 4 0,-9 4-8 16,-16 2-6-16,-15 4 0 16,-17 5 0-16,-14 1 0 15,-12 0-2-15,-7 0-2 16,-2 0 0-16,-2 0-6 15,-2 0-18-15,0 3-64 16,-10 11-106-16,-17 9-256 16</inkml:trace>
  <inkml:trace contextRef="#ctx0" brushRef="#br0" timeOffset="116456.78">18874 10403 53 0,'0'0'0'16,"0"0"411"-16,0 0-305 15,0 0-44-15,0 0 40 16,0 0 16-16,9 122-30 16,1-90-42-16,2 1-4 15,-5-1-6-15,-1-4-6 16,-2-2-12-16,2-2-12 15,-4-3 2-15,-2-2-4 0,0 1 4 16,0-2 0-16,0 0-2 16,0 0 2-16,0-4-2 15,0-3 0-15,0-6-4 16,0-3-2-16,0-2 2 16,0 0 0-16,0 0-2 15,0 0 0-15,6-20-2 16,5-4-6-16,1-2 4 15,1-1-10-15,0 6 4 16,1 1-2-16,1 4 4 0,-1 6 0 16,1 4-2-16,3-1 0 15,2 6-2-15,2-1 4 16,5 0 8 0,-2 2-4-16,2 0 8 0,-5 0-4 15,-3 0 4-15,-2 12-4 16,-5 4 2-16,-5 0 0 15,-7 0 4-15,0 0 6 16,0-2 4-16,-2 0 0 16,-15 0 2-16,-10 0-10 15,-4-5-2-15,1 0-4 16,1-5 0-16,5-4 6 16,1 0-4-16,2 0 2 15,-4 0-4-15,0 0-2 16,-4 0-4-16,0 0-4 0,7 0-2 15,9 0 2 1,8 0-16-16,5-4-18 0,0-8-82 16,3-8-220-16</inkml:trace>
  <inkml:trace contextRef="#ctx0" brushRef="#br0" timeOffset="116739.2">19383 10662 668 0,'0'0'74'0,"0"0"-74"16,0 0 36-16,117 10 98 16,-81-10-92-16,-2 0-42 15,-1 0-22-15,-6 0-8 16,-3-10-86-16,-4-4-272 16</inkml:trace>
  <inkml:trace contextRef="#ctx0" brushRef="#br0" timeOffset="117470.3">20093 10652 51 0,'0'0'15'16,"0"0"423"-16,0 0-386 16,0 0-48-16,0 0 52 15,0 0 46-15,0 0-70 16,0-10-30-16,0 1 20 15,0-2 26-15,0 0-6 16,0-1 12-16,0-2-18 16,0 4-12-16,-2 3 6 15,-7 0-6-15,0 6-4 16,-4 1-6-16,-3 0-4 16,-6 0-2-16,-3 4-4 15,-4 14 6-15,-2 6 8 16,2 3-4-16,2 4 2 0,11-3 0 15,12-2 0-15,4-2-6 16,0-6-8-16,12-2 0 16,7-4-2-16,-1-7-4 15,0 0 2-15,-4-5 0 16,-4 0-2-16,0 0 4 16,-1 0 0-16,-3-5 0 15,3-8-2-15,-2 1 2 16,-3-7-2-16,-1 2-8 15,-1-5 2-15,0-4-14 16,2 2-8-16,1 2 16 16,4 6 12-16,-2 5 2 0,-1 11 8 15,3 0 2 1,3 0 2-16,0 17 6 0,2 5-2 16,-1 2 2-16,0 3-8 15,-3 2-6-15,1-1 0 16,-3-2-2-16,4 0-2 15,1 0-2-15,3 2-6 16,1 0-12-16,-1 1-46 16,-5-7-84-16,-2-7-126 15,-9-9-114-15</inkml:trace>
  <inkml:trace contextRef="#ctx0" brushRef="#br0" timeOffset="117743.05">20423 10314 932 0,'0'0'76'0,"0"0"-70"15,80 137 36-15,-62-73 24 16,-9 4-52-16,-9 1-14 0,-11 0-12 16,-43-6-14-1,-29 1-32-15,-34-3-64 0,-34-6-122 16,-30-4-102-16</inkml:trace>
  <inkml:trace contextRef="#ctx0" brushRef="#br0" timeOffset="118255.85">18640 10335 262 0,'0'0'322'15,"0"0"-26"-15,-139 148-214 16,82-48-18-16,-9 23 32 16,9 19-22-16,12 3-42 15,30-13-30-15,15-19-2 16,53-36-4-16,34-28-2 16,29-30-28-16,20-19-84 15,11-18-386-15</inkml:trace>
  <inkml:trace contextRef="#ctx0" brushRef="#br0" timeOffset="122306.23">25274 12368 586 0,'0'0'366'16,"0"0"-326"-16,0 0-26 15,0 0 56-15,0 0-50 0,0 0-20 16,0 0-56-16,115 38-80 15,-103-34-80-15,-3-4-172 16</inkml:trace>
  <inkml:trace contextRef="#ctx0" brushRef="#br0" timeOffset="122504.07">25653 12412 590 0,'0'0'358'16,"0"0"-338"-16,0 0-12 0,0 0 12 15,0 0-20-15,153 0-22 16,-99 0-130-16,-8 0-82 16,-5 0-250-16</inkml:trace>
  <inkml:trace contextRef="#ctx0" brushRef="#br0" timeOffset="122681.13">26388 12398 370 0,'0'0'442'16,"0"0"-408"-16,0 0-28 15,0 0-6-15,0 0 70 16,0 0-70-16,143-3 0 0,-110 3-120 15,3 0-104 1,2-3-234-16</inkml:trace>
  <inkml:trace contextRef="#ctx0" brushRef="#br0" timeOffset="122845.77">27061 12348 200 0,'0'0'460'0,"0"0"-414"16,0 0-46-16,0 0-6 16,0 0 6-16,147 0 0 0,-113 0-106 15,2 0-154 1</inkml:trace>
  <inkml:trace contextRef="#ctx0" brushRef="#br0" timeOffset="123013">27623 12316 41 0,'0'0'601'16,"0"0"-435"-16,0 0-158 15,0 0 10-15,0 0 66 16,127 2-78-16,-104 6-6 16,4-2-68-16,-1-4-50 15,6-2-136-15</inkml:trace>
  <inkml:trace contextRef="#ctx0" brushRef="#br0" timeOffset="123170.96">28143 12282 274 0,'0'0'506'0,"0"0"-248"16,0 0-240-16,0 0-10 15,0 0 52-15,131 0-40 16,-95 0-20-16,4-2-142 15,-2-2-286-15</inkml:trace>
  <inkml:trace contextRef="#ctx0" brushRef="#br0" timeOffset="123254.28">28911 12214 326 0,'0'0'234'0,"148"-68"-234"15</inkml:trace>
  <inkml:trace contextRef="#ctx0" brushRef="#br0" timeOffset="132857.79">25000 10839 258 0,'0'0'612'0,"0"0"-550"0,0 0-56 15,71 123-6 1,-40-81 58-16,15-2 36 0,18 5-62 16,17 2-26-1,17 4-4-15,3 2 6 0,-7 4 4 16,-11 4-4-16,-17-3-8 15,-12 0-4-15,-10 4 0 16,-4-6 2-16,-1-8-8 16,-2-15-6-16,-1-13-18 15,-3-19-26-15,-8-1-118 16,-8-8-200-16</inkml:trace>
  <inkml:trace contextRef="#ctx0" brushRef="#br0" timeOffset="133239.81">25526 10560 578 0,'0'0'460'15,"0"0"-460"-15,116 104 0 0,-34-47 4 16,23 6 70 0,15 9-34-16,7 4-32 0,10-2-8 15,-4 1 0-15,-4-5-2 16,-2-4 2-16,-2-6-4 15,-3-5-2-15,2-8-8 16,-16-8-2-16,-16-7-4 16,-28-10-14-16,-23-6-24 15,-22-7-84-15,-9-6-22 16,-8-3 4-16,-2 0-88 16</inkml:trace>
  <inkml:trace contextRef="#ctx0" brushRef="#br0" timeOffset="133609.79">26905 10527 914 0,'0'0'52'0,"0"0"-44"0,130 88 2 15,-59-49 78-15,16-1-44 16,9 0-34-16,10 4-10 16,8 0 0-16,2 0 2 15,-8 1-2-15,-19-3 0 16,-20-4-6-16,-21-5-4 15,-11-2 0-15,-11-7-6 16,-2-6 2-16,-5-4-2 16,-4-7-16-16,-6-5-46 15,-4 0-60-15,-5 0-82 16,0-9-116-16</inkml:trace>
  <inkml:trace contextRef="#ctx0" brushRef="#br0" timeOffset="133894.23">27839 10268 152 0,'0'0'712'0,"0"0"-680"15,0 0-30-15,139 92 42 16,-77-51 42-16,9 7-56 16,8 5-26-16,3-4-4 15,0-1 2-15,-3-7-2 0,-6-7 0 16,-9-7-4-16,-10-2-4 16,-8-4-34-16,-9-1-102 15,-18-11-114-15,-11-1-132 16</inkml:trace>
  <inkml:trace contextRef="#ctx0" brushRef="#br0" timeOffset="134117.41">28385 10285 810 0,'0'0'42'0,"123"72"-42"0,-40-30 16 15,13 0 58-15,15-2-74 16,10-2-92-16,-11-11-586 16</inkml:trace>
  <inkml:trace contextRef="#ctx0" brushRef="#br0" timeOffset="149368.47">2411 12186 3 0,'0'0'22'0,"0"0"377"15,0 0-319-15,0 0-68 16,0 0 38-16,0 0 68 16,0 0-42-16,0 18-34 15,0-16-2-15,0 1 18 16,0 0-2-16,0-1-22 16,0 0-4-16,12 0-14 15,5-2 4-15,10 0-2 16,14 0-10-16,7 0-2 15,10 0-4-15,0-9-2 16,-8 6 0-16,-13-3-8 0,-12 4-6 16,-6 0-8-16,-3 0-8 15,-7-1-12-15,-2 1-18 16,-5 2-38-16,-2 0-82 16,0 0-104-16</inkml:trace>
  <inkml:trace contextRef="#ctx0" brushRef="#br0" timeOffset="149852.41">2560 12023 27 0,'0'0'26'16,"0"0"207"-16,0 0-193 16,0 0-6-16,0 0 38 15,0 0-4-15,-4 0-32 16,4 0-14-16,0 0 24 15,0 0 42-15,0 0-26 0,0 0-10 16,0 2-18-16,0 8 0 16,2 3 8-16,3 7-4 15,0-1-6-15,1 6-14 16,5 1-10-16,-2 2 6 16,3 0-12-16,-4-1 2 15,-1-1 0-15,0 0 0 16,-5 1-4-16,0-2 2 15,-2-4-2-15,0-3-2 16,0-4-4-16,0-2-6 16,0-2-24-16,0 0-50 15,0 1-60-15,0-3-64 16,0-3-154-16</inkml:trace>
  <inkml:trace contextRef="#ctx0" brushRef="#br0" timeOffset="150294.31">2835 12059 29 0,'0'0'209'0,"0"0"-43"16,0 0-150-16,0 0 14 16,0 0 46-16,0 0-10 15,-90 107-26-15,73-87-8 16,3 0 12-16,-3-4 2 15,-3 4-20-15,-3-2-12 16,-1 2-10-16,0 2-4 16,1 1-2-16,0-4 0 15,2-3-8-15,3-4 2 0,-1-4-14 16,4-3-10 0,5-5-22-16,-2 0-12 0,5 0 16 15,3 0 4-15,2 0-52 16,-3-2-42-16,5-9-103 15</inkml:trace>
  <inkml:trace contextRef="#ctx0" brushRef="#br0" timeOffset="150608.49">2369 12126 23 0,'0'0'18'0,"0"0"-2"15,0 0-7-15,0 0 217 16,0 0-162-16,0 0-52 16,60-12 36-16,-44 12 52 15,2 0-18-15,6 8 20 16,5 10-18-16,7 8 24 15,4 4-16-15,5 4-34 16,-1 2-18-16,-1-4-16 16,-6 2-18-16,-5-3-6 15,-3-2-24-15,-5-3-50 16,1-8-176-16,-6-8-479 0</inkml:trace>
  <inkml:trace contextRef="#ctx0" brushRef="#br0" timeOffset="152179.44">3943 12096 19 0,'0'0'8'15,"0"0"0"-15,0 0 2 0,0 0 229 16,0 0-105-1,0 0-80-15,0 0 4 0,0 0 52 16,0 0-18-16,0 0-40 16,0 0-8-16,0 0-4 15,0 0 4-15,0 0-10 16,0-3-14-16,0 2-8 16,0-4-6-16,0 5 6 15,0-2 0-15,0 2-6 16,0 0 0-16,2 0-6 15,5 25 4-15,-1 15 22 16,2 11-12-16,-2 20 8 16,0 8-12-16,3 9 2 15,5 2-6-15,-1-4-4 16,3-8 0-16,-5-10-2 0,0-10-2 16,-2-10 2-1,-2-11-14-15,-5-9-8 0,-2-12-20 16,0-8-36-16,0-8-42 15,0 0-70-15,-4-6-132 16</inkml:trace>
  <inkml:trace contextRef="#ctx0" brushRef="#br0" timeOffset="152720.66">4003 12529 37 0,'0'0'14'16,"0"0"413"-16,0 0-313 15,0 0-78-15,0 0 50 16,0 0 30-16,23-32-28 16,-12 14-42-16,-1-1-30 15,4-2 6-15,-3 0-14 16,-2 1-6-16,0 0-2 16,0 2-2-16,-3 2 2 0,1 6 0 15,-2 2-12-15,2 7-4 16,3 1-4-16,9 0-16 15,3 0 12-15,6 7 10 16,-1 9 4-16,-7 2 2 16,-7-1 2-16,-7-3 6 15,-6-1 10-15,0-1 8 16,0-2 12-16,-14 2 8 16,-11 2-10-16,-2 0-4 15,1 1-2-15,-1-5-2 0,7-4-2 16,0-3-10-1,7-3 0-15,2 0-8 0,-1 0-4 16,-1 0-6-16,1-9-42 16,0-3-122-16,-1-1-122 15,3 3-221-15</inkml:trace>
  <inkml:trace contextRef="#ctx0" brushRef="#br0" timeOffset="153509.21">4768 12518 752 0,'0'0'0'0,"0"0"-132"16,0 0 132-16,0 0 142 16,0 0-126-16,0 0-14 15,8 3-2-15,-2-8 26 16,-6-3 12-16,0-3-16 16,0-3 0-16,0-2-2 15,-6-7-14-15,-7 1-4 16,-3-2-4-16,-1 0-4 15,-3 8 2-15,-3 4 4 16,-1 8 0-16,2 4 4 0,-3 0 4 16,0 9 2-1,6 12 4-15,3 7 0 0,3 11-4 16,5 7 6-16,8 2-10 16,0 0 6-1,0-4-2-15,14-12-6 0,4-9-2 16,0-10-2-16,0-9 0 15,-1-4 0-15,4 0 2 16,-1-2 2-16,0-16-4 16,0-2-6-16,-5-4 6 15,-1-2-8-15,-5-5-12 16,-5-2-4-16,-2-9-16 16,-2-4 20-16,0-11-16 0,0-4-18 15,0-6 18-15,0-3 10 16,0 8 6-16,0 9 20 15,-4 19 8-15,-1 14 32 16,1 12 16-16,2 7-2 16,0 1-18-16,0 0-12 15,-3 0 8-15,-2 3 4 16,0 11-6-16,-1 6-14 16,1 4 4-16,2 5 6 15,3 5 2-15,2 6-14 16,0 9 4-16,0 4-2 15,14 7-6-15,3 4-4 0,3 3-6 16,-1-1 0-16,-4-6 0 16,-1-4-8-16,-4-10-16 15,3-7-22-15,1-10-38 16,-1-7-76-16,-1-5-44 16,-3-12-164-16</inkml:trace>
  <inkml:trace contextRef="#ctx0" brushRef="#br0" timeOffset="154022.96">4961 12522 428 0,'0'0'486'15,"0"0"-486"-15,0 0-12 16,121 4 12-16,-68-9 88 16,7-15-44-16,1-5-44 15,-5 2 0-15,-12-1 12 16,-13 5-12-16,-15 4 0 16,-10-2-10-16,-6-1-6 15,0-2 0-15,0-2 16 16,-15-3 0-16,-3 4 0 15,-2 1 2-15,0 3-2 16,2 4 10-16,3 3-6 0,-3 4-4 16,-1 1 2-16,2 5-2 15,-3 0 0-15,3 0-2 16,0 0 2 0,9 0 4-16,4 0 0 0,1 11 2 15,-2 3 6-15,3 7 2 16,2 8 8-16,0 11 10 15,0 8-18-15,0 10-2 16,2 7-10-16,8 7 0 16,-2 3-2-16,1 3 0 15,-4-3-14-15,0-7-12 16,-3-7-28-16,-2-11-56 16,0-12-38-16,0-8-18 0,0-9-4 15,-16-6-102-15</inkml:trace>
  <inkml:trace contextRef="#ctx0" brushRef="#br0" timeOffset="154214.94">5008 12818 15 0,'0'0'59'15,"0"0"417"-15,0 0-434 16,0 0-42-16,121-34 50 15,-70 13 36-15,14-3-72 0,8-6-14 16,8-2-12-16,-4-3 0 16,-7 2-158-16,-14 7-371 15</inkml:trace>
  <inkml:trace contextRef="#ctx0" brushRef="#br0" timeOffset="154606.07">5902 11988 57 0,'0'0'9'0,"0"0"-9"16,0 0 406-16,0 0-302 15,0 0-50-15,0 0 52 16,-36 49 2-16,23-11 8 16,-1 10-38-16,4 11-36 15,1 6-10-15,5 10-16 16,4 3 2-16,0 5-12 0,11-5-4 15,15-5-2-15,6-12-10 16,-1-13-4-16,4-14-8 16,-1-14-40-1,-5-10-76-15,-5-10-140 0,-3 0-242 16</inkml:trace>
  <inkml:trace contextRef="#ctx0" brushRef="#br0" timeOffset="154906.94">6379 12308 1048 0,'0'0'0'0,"0"0"-2"16,-71 152 2-16,49-101 10 15,3-5-10-15,2-7-24 16,-1-4-108-16,1-7-2 16,-8-4 32-16,2-2-2 15,4-6-38-15,3-4-22 0,5-7 32 16</inkml:trace>
  <inkml:trace contextRef="#ctx0" brushRef="#br0" timeOffset="155204.22">6065 12284 112 0,'0'0'606'16,"0"0"-576"-16,0 0-26 16,0 0 10-16,25 116 48 15,4-86-44-15,6 4-18 16,7-1 2-16,6-1 6 0,-4 1 2 16,3 1-6-1,-7-1-4-15,-7-1-2 0,-6-2-2 16,-7-2-4-16,-7-1-8 15,-6-8-18-15,-5-3-26 16,-2-1-36-16,0-4-20 16,-6-7-146-16</inkml:trace>
  <inkml:trace contextRef="#ctx0" brushRef="#br0" timeOffset="155522.87">6489 11911 748 0,'0'0'160'0,"0"0"-160"15,0 0 0-15,0 0 36 16,127 39 36-16,-83-13-58 15,3 9-12-15,-7 9-2 16,-5 13 4-16,-14 4 10 16,-10 13-8-16,-11-1-4 15,0-1 0-15,-7 3-2 16,-14-4-4-16,-4-2 2 16,-2-5-12-16,2-4-16 15,5-7-88-15,5-14-146 0,8-7-172 16</inkml:trace>
  <inkml:trace contextRef="#ctx0" brushRef="#br0" timeOffset="155931.65">7057 12625 442 0,'0'0'594'15,"0"0"-532"-15,0 0-56 16,0 0 48-16,0 0 34 0,0 0-62 16,76 2-26-16,-51-2-4 15,-6 0-8-15,-1 0-24 16,-5 0-52-16,-3 0-74 15,-4 0-146-15,-6 0-154 16</inkml:trace>
  <inkml:trace contextRef="#ctx0" brushRef="#br0" timeOffset="156122.01">7025 12851 1052 0,'0'0'124'0,"0"0"-124"15,0 0 0-15,121 8 0 16,-63-8-40-16,2-20-576 16</inkml:trace>
  <inkml:trace contextRef="#ctx0" brushRef="#br0" timeOffset="157985.54">9579 11550 37 0,'0'0'14'0,"0"0"-14"16,0 0 377-16,0 0-235 16,0 0-108-16,0 0 4 15,0 0 66-15,0-2-36 16,0 2-40-16,0 0-10 16,0 0 6-16,0 0 16 15,0-2 6-15,0 2-6 16,0 0 2-16,0 0-10 0,0 0-2 15,0 0-2 1,0 0-6-16,0 0 0 0,0 0-4 16,0 0 2-16,0 0-10 15,6 14-6-15,5 20 22 16,0 16 2-16,3 14-10 16,-1 8-8-16,3 3 4 15,-3-7-4-15,-2-6-8 16,-2-12-2-16,-5-12 2 15,1-14-2-15,-3-9-2 16,-2-12 0-16,0-3-8 16,0 0-18-16,0 0-14 15,0 0-28-15,-7-7-60 16,-1-12-150-16,3-1-254 16</inkml:trace>
  <inkml:trace contextRef="#ctx0" brushRef="#br0" timeOffset="158371.41">9442 12421 84 0,'0'0'614'16,"114"-29"-484"-16,-41 15-94 15,16-1 78-15,9-4 46 16,3 1-96-16,-9 2-26 15,-17 2-24-15,-17 6-14 16,-18 0-16-16,-9 7-26 16,-8 1-22-16,-9 0-14 15,-4 0-24-15,-3 1-48 16,-7 9-2-16,0 5-202 0</inkml:trace>
  <inkml:trace contextRef="#ctx0" brushRef="#br0" timeOffset="159161.04">9507 12761 340 0,'0'0'362'0,"0"0"-94"15,0 0-250-15,0 0-14 16,0 0 82-16,0 0-14 16,0 127-50-16,2-83-10 0,4 2-2 15,4-4 18-15,-6-4-6 16,5-2-14-16,-5-4 0 15,0-2 4-15,2-4-10 16,-4-5 0-16,-2-10 0 16,0 1-2-16,0-8 0 15,0-2 0-15,0 0-2 16,0-2 0-16,0 0 2 16,0 0-2-16,0-8 0 15,0-10-8-15,6-6-8 16,5-1-14-16,5-1 10 15,7 7 8-15,-4 3-12 0,4 2 14 16,-5 5 0-16,-5 4 4 16,0 3 4-16,-1 2-2 15,-6 0 4-15,5 0 2 16,1 10 0-16,-2 4 4 16,7 4 2-16,-4 2-2 15,5 2 8-15,-5 2 2 16,-5 0-12-16,-8-2 6 15,0-2-2-15,0 3 2 16,-15-5 2-16,-14-1-4 16,-4-5-2-16,-10-5 0 15,1-3-4-15,2-4 0 16,1-2 2-16,14-19-4 0,4 0 2 16,10-4-4-1,11 1-8-15,0 1-34 0,5 0-60 16,22 1-202-16,4 2-336 15</inkml:trace>
  <inkml:trace contextRef="#ctx0" brushRef="#br0" timeOffset="159384.12">9966 13055 210 0,'0'0'938'0,"0"0"-922"16,0 0-16-16,0 0 0 15,0 0 34-15,0 0-34 16,159 13-2-16,-109-19-74 16,-5-8-58-16,-5-5-262 15</inkml:trace>
  <inkml:trace contextRef="#ctx0" brushRef="#br0" timeOffset="159965.49">10699 13006 628 0,'0'0'270'0,"0"0"-270"0,0 0-22 16,0 0 22-16,0 0 70 16,0 0-70-16,7-2-18 15,-7-8 18-15,0-6 14 16,0-3-2-16,0-1-2 15,-9-6-6-15,-4 4 6 0,2 5-6 16,-1 5-4 0,-1 9 16-16,-1 3 8 0,-5 5-16 15,-4 24-4-15,3 10 2 16,1 7 14-16,3 2 14 16,5-4-6-16,7-8-4 15,4-9-10-15,0-12-2 16,0-9-10-16,0-6 0 15,8 0-2-15,9-2 0 16,4-22-4-16,1-3 0 16,1-2 2-16,-6 5 2 15,-3 8 0-15,-7 8 0 16,-3 8 6-16,0 0-2 16,-2 5 2-16,3 24 34 15,0 5-4-15,4 7-14 0,-1-2-6 16,6-4 0-1,6-12 6-15,0-6-18 0,7-11-4 16,8-6-8-16,5-6-34 16,12-24-52-16,12-21-122 15,12-23-612-15</inkml:trace>
  <inkml:trace contextRef="#ctx0" brushRef="#br0" timeOffset="160561.13">11479 12392 496 0,'0'0'608'16,"0"0"-514"-16,0 0-90 15,0 130-4-15,0-79 18 16,0-3-18-16,0-8-18 15,0-10-164-15,0-16-456 16</inkml:trace>
  <inkml:trace contextRef="#ctx0" brushRef="#br0" timeOffset="197492.33">10146 15159 23 0,'0'0'143'0,"0"0"-25"15,0 0 30-15,0 0-136 16,0 0-6-16,0 0 48 0,0 0 8 15,3 0-28 1,-3 0 14-16,0 0 18 0,0 0-4 16,0 0-12-16,0 0-14 15,0 0 8-15,0 0-8 16,0 0-20-16,0 0-8 16,0 0-4-16,0 0 2 15,0 9 0-15,-13 9-4 16,-6 0 0-16,2 4-2 15,-3 4 0-15,1 1 2 16,4 5 2-16,5-1 12 16,4-3-2-16,6 2-2 15,0-8 4-15,0 0-6 16,10-4-2-16,5-4 0 16,5-6-6-16,-1-2 2 0,-2-2 0 15,1-4-4-15,-5 0 4 16,1 0-2-16,1 0 0 15,-1 0 2-15,1 0-4 16,1 0 0-16,-1 0 0 16,1-10 0-16,-1 2 0 15,-1-2 0-15,-1-2 0 16,-2-6 0-16,-3 0 0 16,-4-8 0-16,-4 0-2 15,0-6 0-15,0 0-4 16,-18-4 2-16,-5 3-6 15,-1 8 4-15,-5 8 6 0,-2 13 6 16,-3 4-4-16,-4 17 2 16,3 19-4-16,4 15-4 15,10 8-30-15,10 0-132 16,11-6-204-16</inkml:trace>
  <inkml:trace contextRef="#ctx0" brushRef="#br0" timeOffset="197862.09">11315 15512 848 0,'0'0'236'16,"0"0"-202"-16,13 125 10 0,-13-59 24 15,-2 6-66-15,-27 1-2 16,-9-12-94-16,0-20-246 16</inkml:trace>
  <inkml:trace contextRef="#ctx0" brushRef="#br0" timeOffset="198860.76">12706 14762 39 0,'0'0'0'16,"0"0"14"-16,0 0 393 16,0 0-323-16,0 0-24 15,0 0 56-15,-62 117-4 0,44-73-24 16,-1-5-22 0,0 2-10-16,1-1-14 0,-3-4-10 15,4 0-16-15,-1-1 0 16,0-8-12-16,-2 4-4 15,-2-7 0-15,4-4-6 16,4-5-8-16,6-3-32 16,3-7-16-16,1-3-34 15,2-2-10-15,2 0-46 16,0-10-42-16,0-14-70 16</inkml:trace>
  <inkml:trace contextRef="#ctx0" brushRef="#br0" timeOffset="199159">12407 14936 41 0,'0'0'359'0,"0"0"-215"15,0 0-90-15,0 0 18 16,0 0 34-16,0 0-4 15,82 89-26-15,-59-60-24 16,-1-4-2-16,3 1-18 16,-6-4-8-16,2-2-6 15,3-2-8-15,-1-1-6 16,3-4-4-16,1-3-2 0,-3 3-2 16,1-5-18-16,-2-4-46 15,-4-2-118-15,6-2-138 16,-5 0-161-16</inkml:trace>
  <inkml:trace contextRef="#ctx0" brushRef="#br0" timeOffset="199809.33">13508 14682 63 0,'0'0'433'0,"0"0"-371"16,0 0-26-16,0 0 42 15,0 0 14-15,0 0-28 16,-62 108-14-16,33-79 0 15,-2-2 10-15,4 2-12 16,-2-5-22-16,2-5-4 16,0 4-12-16,8-9-8 15,0 0-2-15,6-1-2 16,2-7 2-16,2 1 0 16,5 1-2-16,-1 0 0 15,5 1 2-15,0 0 0 0,0 5 0 16,13-8 0-1,12 6 0-15,2 0 4 16,4 2 0-16,0 0-4 0,3 4 6 16,1-5-2-1,1 0 4-15,-3-3 6 0,-6-2 8 16,-7-3-10-16,-9-3-8 16,-1-2-4-16,-4 0 0 15,-4 0-8-15,0 0-12 16,7-11-34-16,5-15-92 15,3-14-152-15,8-10-291 16</inkml:trace>
  <inkml:trace contextRef="#ctx0" brushRef="#br0" timeOffset="200609.19">14266 14650 63 0,'0'0'353'0,"0"0"-287"15,0 0-48-15,0 0 26 0,0 0 0 16,0 0-42-16,0-12-2 16,0 7 0-16,0-8 2 15,-2 7 0-15,-7-1-2 16,-2 1 6-16,-5 6 2 15,-2 0 6-15,-2 0 4 16,-2 23 26-16,2 5 24 16,2 4-10-16,3 4-22 15,4 1 2-15,3-1 6 16,4-4-8-16,4-4-20 16,0-4-8-16,0-6 0 15,0-4-6-15,6-8 4 16,6 2 4-16,-1-8-4 15,1 4 8-15,1-4-8 0,0 0 2 16,1 0-2-16,-4 0-4 16,2-4-2-16,-1-15 2 15,0 2-2-15,-2-13 0 16,0 2-2-16,0-3-8 16,0 9-4-16,-2 8-10 15,-1 14 24-15,-2 0 4 16,1 14 18-16,-1 17 2 15,4-4 26-15,0 8 0 16,3-3-24-16,7-6-12 16,9-12-12-16,9-10-2 15,13-4-8-15,13-16-32 16,7-26-84-16,0-20-448 0</inkml:trace>
  <inkml:trace contextRef="#ctx0" brushRef="#br0" timeOffset="202026.34">10291 16980 7 0,'0'0'46'15,"0"0"109"-15,0 0-91 16,0 0 2-16,0 0 72 16,0 0-52-16,-33 68-16 0,19-42 0 15,3 3-26-15,3 1 16 16,-1 2-14-16,6-6-4 15,3 2 4-15,0-3 0 16,12-2-16-16,10 0-8 16,4-14 12-16,3-1-14 15,-2-4 2-15,0-4-6 16,-4 0 0-16,-6-4-2 16,-1-8 2-16,-5 2-6 15,-4-8-4-15,-5 0-2 16,-2-8 0-16,0-6-2 15,0-3-2-15,-11-1 2 16,-5 5-2-16,-2 4 0 0,-1 5-4 16,-4 13 4-16,-4 9 0 15,3 0 0-15,-3 0-6 16,4 7-8-16,6 21-10 16,8 9-10-16,7-3-50 15,2 2-144-15,13-14-138 16</inkml:trace>
  <inkml:trace contextRef="#ctx0" brushRef="#br0" timeOffset="202306.33">11239 17263 238 0,'0'0'298'16,"0"0"-212"-16,16 111-16 15,-12-70 14-15,-2 8-8 16,-2-5-26-16,2-8-50 0,1-5-32 15,1-8-152-15,5-19-368 16</inkml:trace>
  <inkml:trace contextRef="#ctx0" brushRef="#br0" timeOffset="203113.71">12913 16798 39 0,'0'0'387'15,"0"0"-113"-15,0 0-210 16,0 0-22-16,0 0 58 16,0 0-14-16,16 18-46 15,1-4-4-15,1 4 12 16,0 0-4-16,0-1-12 16,-2 6 2-16,-1 3-10 15,1-8-8-15,1 8-8 16,4-3-4-16,3-6-4 0,3-2 0 15,-2-1-6 1,-1-7-14-16,-4 3-30 0,-4 2-10 16,-5-2-20-1,-7-5-18-15,-4 2-8 0,0-7-88 16,0 0-42-16,-4 0-96 16</inkml:trace>
  <inkml:trace contextRef="#ctx0" brushRef="#br0" timeOffset="203401.71">13161 16740 298 0,'0'0'280'0,"0"0"-226"15,0 0-38-15,0 0 80 16,-66 138 24-16,51-92-40 16,-1-2-32-16,3 0 0 15,-1 1-4-15,6-9-12 16,-1-5-22-16,0-4-10 16,2-9-4-16,-2-4-10 15,1-6-44-15,3-4-114 0,5-4-134 16</inkml:trace>
  <inkml:trace contextRef="#ctx0" brushRef="#br0" timeOffset="203886.33">13729 16721 70 0,'0'0'606'15,"0"0"-490"-15,0 0-112 16,0 0 56-16,0 0 64 15,0 0-64-15,132 116-28 0,-84-93-6 16,2-5 2-16,-4-1-2 16,3-6-2-16,3-2-22 15,-1-6-2-15,-2-3-6 16,-2 0-16-16,-5 0-46 16,0 0-152-16,-11 0-260 15</inkml:trace>
  <inkml:trace contextRef="#ctx0" brushRef="#br0" timeOffset="204567.78">14270 16866 160 0,'0'0'622'16,"0"0"-426"-16,0 0-190 16,0 0 0-16,-106 142 68 15,63-88-10-15,-1 3-46 16,3-3-16-16,10-8-2 0,12-7-4 15,11-16-38 1,8-11-114-16,0-12-234 0</inkml:trace>
  <inkml:trace contextRef="#ctx0" brushRef="#br0" timeOffset="205629.23">14600 16431 39 0,'0'0'203'16,"0"0"111"-16,0 0-230 15,0 0-20-15,0 0 38 16,0 0-4-16,0-8-46 0,0 8-32 15,3 0 2 1,-3 13 10-16,0 10 16 0,0 7 4 16,0 8-18-16,0 6 0 15,0 4 0-15,4-2-14 16,2-2-6-16,4-8-4 16,1-2-6-16,-3-5 0 15,2-3-2-15,1-8-2 16,-7-4 0-16,3-11-2 15,-5 2 2-15,-2-1-2 16,5-4 2-16,2 0-2 16,3 0 2-16,11-9-2 15,1-12 0-15,2-2 0 16,7-4-2-16,-2-4 0 0,8 8-12 16,0 0 4-16,1 11-4 15,-3 12 10-15,-5 0 6 16,-10 0 6-16,-7 22-6 15,-9 9 0-15,-4-3 2 16,0 2 14-16,-6 2 0 16,-23-1 2-16,-13-4-2 15,-21-1-12-15,-24-1-4 16,-27-13-8-16,-19-5-44 16,-12-7-74-16,14-30-222 15</inkml:trace>
  <inkml:trace contextRef="#ctx0" brushRef="#br0" timeOffset="-214350.35">12447 11826 23 0,'0'0'4'0,"0"0"-4"0,0 0-27 16</inkml:trace>
  <inkml:trace contextRef="#ctx0" brushRef="#br0" timeOffset="-213551.61">12447 11826 59 0,'65'-79'11'0,"-65"79"-9"16,0 0 64-16,0 0 36 15,0 0-50-15,0 0-4 16,0 0 80-16,0 0-2 0,-7-7-44 16,1 2-30-1,-6-4-22-15,1 4-4 0,-2-2-8 16,-1 1 4-16,1 3 4 15,2 3 18-15,0 0-4 16,-2 0-8-16,-5 17-12 16,-3 9-14-16,2 5 0 15,-2 2-2-15,3 6 0 16,3-3-2-16,3-5 4 16,4-2 4-16,5-7 2 15,3-2 14-15,0-6-12 16,9-2-6-16,11-4-6 15,3-4-2-15,2-4 0 16,-2 0 0-16,-2 0-2 0,-5 0-2 16,-1-14-2-1,-4 2-2-15,-2-4-2 0,0-2 0 16,-2-6 0-16,2-8 2 16,-2-7 2-16,-1-4-4 15,-2-3 4-15,-1 7 4 16,-1 16-4-16,-2 10 6 15,0 12 16-15,0 1 0 16,0 5 6-16,0 26-20 16,0 6 0-16,0 8 4 15,4 5 4-15,3-7-4 16,2 4 2-16,6-4-2 16,6-4 0-16,3-3-6 0,3-7-4 15,4-10-4 1,3-7-2-16,1-8-14 0,3-4-62 15,0 0-94-15,-2 0-2 16,-11-6-198-16</inkml:trace>
  <inkml:trace contextRef="#ctx0" brushRef="#br0" timeOffset="-212971.88">13196 11538 110 0,'0'0'460'15,"0"0"-354"-15,0 0-100 16,0 0 34-16,0 0 32 15,0 0-52-15,0 0-16 16,0 0 12-16,-2 0 30 16,2 0 14-16,-2 0-2 15,-1 0-18-15,-4 8-14 16,-3 8-8-16,-9 6-6 16,0 8-8-16,-4 4 2 0,-1 4-6 15,-3-2 0-15,0 0 0 16,3-9 4-16,8-11 2 15,10-6-2-15,4-9 4 16,-1 1 4-16,3-2-12 16,0 0 2-16,0 5-2 15,0-1-2-15,0-1 2 16,0 0 0-16,0-1 0 16,0-2 0-16,0 0 2 15,13 0 4-15,8 0 6 16,0 0-10-16,12 0 0 15,-5 0 0-15,1 8-2 16,-3 8 0-16,-5-2 0 0,-3 2-4 16,-1-3 0-1,-1-2-4-15,-3 1 8 0,1-3-2 16,-3-2 2-16,-2 0-10 16,-1 0-30-16,0-1-8 15,-4 1-138-15,-4-4-112 16,0-3-168-16</inkml:trace>
  <inkml:trace contextRef="#ctx0" brushRef="#br0" timeOffset="-212696.06">12935 12046 84 0,'0'0'734'0,"0"0"-644"16,0 0-84-16,0 0 22 15,0 0 44-15,156 0-54 16,-111 0-10-16,-5 0 14 16,-7 0 2-16,-6 0-24 15,-2 0 0-15,-6 0-14 16,2 0-46-16,-3 0-124 15,-3 0-204-15</inkml:trace>
  <inkml:trace contextRef="#ctx0" brushRef="#br0" timeOffset="-212268.1">13930 11379 96 0,'0'0'322'15,"0"0"-262"-15,0 0-60 16,0 0 4-16,0 0 14 16,0 0 4-16,-52 106 40 15,27-65 44-15,-2 9-12 16,-1 4 0-16,2 2-24 15,1-3-30-15,2-5-16 16,3-10-24-16,3-3-2 0,1-8-12 16,5-5-18-1,2-4-34-15,5-6-66 0,4-8-72 16,0-4-58-16</inkml:trace>
  <inkml:trace contextRef="#ctx0" brushRef="#br0" timeOffset="-211966.4">13583 11568 61 0,'0'0'19'0,"0"0"289"15,0 0-88-15,0 0-146 16,0 0-14-16,0 0 20 15,35 30-20-15,-2-4 32 16,9 4 36-16,5 0-66 16,6 3 0-16,7-2-8 15,1 4-4-15,-8 1-28 16,-10-4-12-16,-12 2-10 16,-9-4-18-16,-2 2-36 15,-5-6-50-15,-1-10-54 16,-7-9-306-16</inkml:trace>
  <inkml:trace contextRef="#ctx0" brushRef="#br0" timeOffset="-211270.07">14730 11281 124 0,'0'0'398'0,"0"0"-226"0,0 0-140 16,0 0 34-16,0 0 30 15,0 0-38-15,-113 117-38 16,76-81-12-16,2-5 0 16,1-2 2-16,5-6 8 15,5-10-2-15,8-5-10 16,5-3 8-16,6-5 2 15,3 0-6-15,2 0 0 16,0 0 0-16,0 0-6 16,0 3 2-16,0 3-6 15,0 2-4-15,12 4 4 16,-1 0 0-16,-3 2 0 0,6-2 4 16,1-1 0-16,6 1 2 15,4-3-2-15,0 3-2 16,10 5 0-16,0 2-2 15,1 1-2-15,-5 5-2 16,-9-2-16-16,-6-2-16 16,-10-2-64-16,-6-5-68 15,0-5-74-15,-2-7-283 16</inkml:trace>
  <inkml:trace contextRef="#ctx0" brushRef="#br0" timeOffset="-211044.8">14353 11843 1026 0,'0'0'100'15,"0"0"-100"-15,127-6 50 16,-69 6 30-16,2 0-56 15,-4 0-24-15,-7 0-38 16,-9 0-72-16,-8 0-190 16,-15 0-392-16</inkml:trace>
  <inkml:trace contextRef="#ctx0" brushRef="#br0" timeOffset="-210348.11">15018 11185 152 0,'0'0'654'15,"0"0"-594"-15,0 0-56 16,0 0 14-16,0 0-14 15,0 0-4-15,8-8-16 16,-1 13 16-16,-1 14 2 16,2 1 4-16,-6 6 12 0,2 2 34 15,-2 4 4 1,3 4-10-16,-1 2-16 0,2 3-10 16,2-3-10-16,0-1-6 15,3-5-2-15,1-6 0 16,-3-13-2-1,-3-3 2-15,-2-6-2 0,2-4 2 16,-4 2 0-16,-2-2 4 16,4 2-2-16,3-2 2 15,1 0-2-15,6 0 4 16,3 0-6-16,4-17 0 16,1-4-2-16,2-5 0 15,1-6 0-15,-3 2-4 16,1 6-4-16,-4 6 6 15,0 7 2-15,-1 9 2 16,-1 2 0-16,-1 0 0 16,-1 13 4-16,-1 11 0 0,-9 6 6 15,-5 6 0-15,0 4-4 16,-27 4-8-16,-31 0 0 16,-34 6-12-16,-33 7-26 15,-28 1-76-15,-21-6-140 16,-5-12-250-16</inkml:trace>
  <inkml:trace contextRef="#ctx0" brushRef="#br0" timeOffset="-208532.43">8861 11812 176 0,'0'0'362'0,"0"0"-320"16,0 0-36-16,0 0-6 15,0 0 62-15,0 0 4 0,-75 19-66 16,60-11-8 0,-1 4 8-16,-3 2 12 0,-6 4-10 15,-10 8 8-15,-11 6 4 16,-12 10-6-16,-2 6 0 15,-2 6-8-15,7 2 0 16,3 3 0-16,7-3 4 16,8 0 0-16,10-2 12 15,9 2 14-15,7 2-8 16,9 7-6-16,2 3 10 16,0 4-24-16,9 2 0 15,11 4-2-15,0-2 0 16,-3-1 0-16,-1-1-2 15,-3 2 2-15,1 0 0 16,-1 1 2-16,10 1 4 0,1-2 0 16,12-4 0-1,6 4-4-15,7-1-2 0,5 1 0 16,-3 0-2-16,-4 0 0 16,-7-4 2-16,-9 3-2 15,-9-10 2-15,-11 4 2 16,-6-1 0-16,-5 3 0 15,0 1 4-15,0 2 18 16,0 0-2-16,0-6-12 16,0 0-8-16,-7-10 0 15,-4 2 6-15,-9 8 2 16,-13 3 6-16,-14 8 2 0,-13-4-2 16,-10 1 4-1,-3-3-12-15,2-7 2 0,7-16-4 16,12-10-2-16,7-10 6 15,7-16-2-15,5-5 2 16,0-9-6-16,1 0-4 16,1 0 0-16,4-9-4 15,5-14-4-15,9-3-6 16,13-6-4-16,0 6-2 16,17-5 8-16,24 3 6 15,5 6-4-15,4 6 0 16,-6 9 2-16,-4 7 4 15,-6 0-10-15,-5 0-16 16,-2 19 14-16,-1 3-8 16,-2 0 12-16,1 6 10 0,-2 8 4 15,1 6-2-15,3 9 8 16,-1 2 0-16,3 0-6 16,-4 1-2-16,-3-1 0 15,-1-7-4-15,-8 3-20 16,-3 4-12-16,-2 0 18 15,-6 1-12-15,0-4 12 16,-2 3 16-16,0 1 2 16,0-7 0-16,0 8 0 15,0-5 0-15,0 2 0 16,-2-6 0-16,-5-1 0 16,0 3 0-16,3-2 6 0,2 2 24 15,2 3 0 1,0-7-22-16,0-1 20 15,0 2-6-15,0 5-6 0,0-2-12 16,0 2 0-16,6-6-2 16,6-4-2-16,-1-4 4 15,2 0 14-15,3 5 28 16,-6 7-22-16,2 6-22 16,-5 4 8-16,4 4 0 15,2-4 0-15,7 0-8 16,9-7 6-16,10-7 2 15,9-5 6-15,14-6 2 16,17 3-10-16,8 2-8 0,6 8-16 16,1 16-58-1,-5 1-154-15,0-2-406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4.207"/>
    </inkml:context>
    <inkml:brush xml:id="br0">
      <inkml:brushProperty name="width" value="0.05" units="cm"/>
      <inkml:brushProperty name="height" value="0.05" units="cm"/>
      <inkml:brushProperty name="color" value="#66CC00"/>
    </inkml:brush>
  </inkml:definitions>
  <inkml:trace contextRef="#ctx0" brushRef="#br0">0 44 18216,'0'0'64,"183"6"-64,-107-6 0,-3 0-1921,-14-22-4321,-28-6-2594</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4:00.769"/>
    </inkml:context>
    <inkml:brush xml:id="br0">
      <inkml:brushProperty name="width" value="0.05" units="cm"/>
      <inkml:brushProperty name="height" value="0.05" units="cm"/>
      <inkml:brushProperty name="color" value="#AB008B"/>
    </inkml:brush>
  </inkml:definitions>
  <inkml:trace contextRef="#ctx0" brushRef="#br0">436 418 15335,'0'0'4135,"4"-11"-4087,2-6-69,0 1 1,-2-1-1,0 0 0,-1-1 0,-1 1 0,-1 0 1,0-1-1,-1 1 0,-3-21 0,-1 24 41,0 1 0,-2 0 0,1 0 1,-2 1-1,1-1 0,-2 2 0,1-1 0,-2 1 0,0 0 0,0 0 0,-1 1 0,0 1 0,-15-12 0,18 16 37,0 0 0,0 1 0,-1-1-1,1 2 1,-1-1 0,0 1 0,0 0-1,0 0 1,0 1 0,-13-1 0,15 2-12,1 1 0,-1 0 0,1 1 1,-1-1-1,0 1 0,1 0 1,-1 1-1,1-1 0,0 1 1,-1 0-1,1 0 0,0 1 0,0 0 1,0-1-1,1 2 0,-10 6 1,-1 6-25,1 0 0,0 1 0,1 0 0,1 1 0,0 0 0,2 1 0,0 1 0,1-1 0,1 1 0,1 1 0,1 0 0,0 0 0,2 0 0,1 0 0,0 1 0,1 25 0,2-46-25,0 1 0,0 0 1,0-1-1,0 1 0,0-1 0,1 1 0,-1-1 1,1 1-1,-1 0 0,1-1 0,0 0 0,-1 1 0,1-1 1,0 1-1,0-1 0,0 0 0,0 0 0,0 1 1,0-1-1,0 0 0,1 0 0,-1 0 0,0 0 0,1 0 1,2 1-1,0-1-5,0 1-1,1-1 1,-1 0 0,1 0-1,-1-1 1,1 1 0,0-1 0,-1 0-1,7 0 1,1-2 1,0 1-1,1-1 1,-1-1 0,0-1-1,-1 1 1,19-10-1,-7-1-7,35-29 0,16-10 16,-73 53 0,0-1-1,0 0 1,0 0-1,0 1 1,0-1-1,1 0 1,-1 1 0,0-1-1,0 1 1,0 0-1,1-1 1,-1 1-1,0 0 1,1 0-1,-1 0 1,0 0-1,1 0 1,-1 0-1,0 0 1,0 0-1,1 0 1,-1 1 0,0-1-1,1 0 1,-1 1-1,0-1 1,0 1-1,0 0 1,0-1-1,0 1 1,1 0-1,-1 0 1,0-1-1,-1 1 1,1 0-1,0 0 1,0 0-1,0 0 1,0 0 0,-1 1-1,1-1 1,0 2-1,2 5 0,0 1-1,-1-1 1,0 0-1,0 1 1,0 11-1,-1-11 5,7 111 47,-6 136 0,-4-118-92,2-83 123,0-2-1374,0-19-7387,0-44 906</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4:01.141"/>
    </inkml:context>
    <inkml:brush xml:id="br0">
      <inkml:brushProperty name="width" value="0.05" units="cm"/>
      <inkml:brushProperty name="height" value="0.05" units="cm"/>
      <inkml:brushProperty name="color" value="#AB008B"/>
    </inkml:brush>
  </inkml:definitions>
  <inkml:trace contextRef="#ctx0" brushRef="#br0">1 51 10277,'0'0'7769,"36"-9"-7583,112-27-138,-142 35-45,0-1 0,0 1 0,1 0 0,-1 1 0,0 0 0,1-1 0,-1 2 0,0-1 0,10 3 0,-14-2 1,1 0 1,0 0-1,0 1 0,-1-1 0,1 1 1,-1 0-1,1 0 0,-1 0 0,0 0 1,0 0-1,2 3 0,8 7 54,-2-4 123,-1 1-1,0 0 0,-1 1 1,0 0-1,0 1 1,-1-1-1,0 1 0,-1 1 1,7 17-1,-8-12 8,0 1-1,-1 0 1,-1 0-1,-1 0 0,-1 0 1,0 21-1,-1-30-180,-6 172 397,3-157-748,0-1 0,-2 1 0,0-1 0,-2 1-1,-13 32 1,19-54 121,0 1 0,0-1-1,0 0 1,0 0 0,-1 0 0,1 0-1,-1 0 1,1 0 0,-1 0-1,0-1 1,1 1 0,-1 0 0,0-1-1,0 0 1,0 1 0,0-1 0,0 0-1,-3 1 1,-24 3-4659</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4:01.512"/>
    </inkml:context>
    <inkml:brush xml:id="br0">
      <inkml:brushProperty name="width" value="0.05" units="cm"/>
      <inkml:brushProperty name="height" value="0.05" units="cm"/>
      <inkml:brushProperty name="color" value="#AB008B"/>
    </inkml:brush>
  </inkml:definitions>
  <inkml:trace contextRef="#ctx0" brushRef="#br0">1 262 11237,'0'0'3164,"29"-11"-2091,195-69 1749,-189 67-2594,-1-2-1,0-1 0,-1-1 1,60-42-1,-91 57-226,1 0 0,0 0 1,-1-1-1,1 1 0,-1 0 0,0-1 1,0 1-1,0-1 0,0 0 0,0 0 1,-1 0-1,1 0 0,-1 0 0,0 0 1,0 0-1,1-5 0,-2 7 383,0 6-213,0-2-146,-1 5-7,1 0 1,-1 1-1,2-1 1,-1 0-1,1 0 1,0 1-1,1-1 1,0 0-1,0 0 1,0 0-1,1-1 1,1 1-1,-1-1 1,1 1-1,1-1 1,-1-1-1,7 9 1,3-2 46,1 0 0,1-1 1,0-1-1,25 14 0,37 26 900,-76-49-950,0 0-1,1 0 1,-1 0-1,0 0 1,0 0 0,0 0-1,0 1 1,-1-1 0,1 1-1,0-1 1,-1 1 0,0 0-1,0 0 1,0-1-1,0 1 1,0 0 0,-1 0-1,1 0 1,-1 0 0,1 0-1,-1 0 1,0 0 0,-1 0-1,1 0 1,0 0-1,-1 0 1,1 0 0,-1 0-1,-2 5 1,0-2-73,0-1 0,-1 1 0,1 0 0,-1-1 0,0 0 0,-1 0 0,1 0 1,-1-1-1,0 1 0,0-1 0,-11 6 0,2-2-283,-1 0 0,0-2 0,0 1-1,-1-2 1,0 0 0,0-1 0,0-1 0,0-1 0,-1 0 0,1 0 0,-1-2 0,-21-2 0,32 2-131,1 0 0,0-1 0,0 1 0,0-1 1,0 0-1,-10-4 0,-33-27-5093</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4:01.870"/>
    </inkml:context>
    <inkml:brush xml:id="br0">
      <inkml:brushProperty name="width" value="0.05" units="cm"/>
      <inkml:brushProperty name="height" value="0.05" units="cm"/>
      <inkml:brushProperty name="color" value="#AB008B"/>
    </inkml:brush>
  </inkml:definitions>
  <inkml:trace contextRef="#ctx0" brushRef="#br0">0 100 11749,'0'0'3714,"249"-47"-2657,-166 35-1057,-3-4-737,-4-9-2848</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4:02.259"/>
    </inkml:context>
    <inkml:brush xml:id="br0">
      <inkml:brushProperty name="width" value="0.05" units="cm"/>
      <inkml:brushProperty name="height" value="0.05" units="cm"/>
      <inkml:brushProperty name="color" value="#AB008B"/>
    </inkml:brush>
  </inkml:definitions>
  <inkml:trace contextRef="#ctx0" brushRef="#br0">0 0 10597,'0'0'5730,"7"249"-3681,0-149-256,3 5-1281,4 4-512,3 0-1408,1-22-6404</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6:49.913"/>
    </inkml:context>
    <inkml:brush xml:id="br0">
      <inkml:brushProperty name="width" value="0.05" units="cm"/>
      <inkml:brushProperty name="height" value="0.05" units="cm"/>
      <inkml:brushProperty name="color" value="#AB008B"/>
    </inkml:brush>
  </inkml:definitions>
  <inkml:trace contextRef="#ctx0" brushRef="#br0">0 336 144,'0'0'7230,"32"3"-6739,217 19 891,560-4 1765,-597-21-2911,322-20-19,43 0-290,-515 21 11,-1-3-1,107-21 1,113-47 208,-167 41-137,-71 20-43,679-156-669,-626 156-1858</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6:50.457"/>
    </inkml:context>
    <inkml:brush xml:id="br0">
      <inkml:brushProperty name="width" value="0.05" units="cm"/>
      <inkml:brushProperty name="height" value="0.05" units="cm"/>
      <inkml:brushProperty name="color" value="#AB008B"/>
    </inkml:brush>
  </inkml:definitions>
  <inkml:trace contextRef="#ctx0" brushRef="#br0">11 0 1409,'0'0'8932,"-10"199"-8420,20-83 416,14 30 737,0 28-384,1 22-1057,-5 6-224,1 0-256,0-12-224,10-6-769,0-23-1088,4-14-3010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6:51.390"/>
    </inkml:context>
    <inkml:brush xml:id="br0">
      <inkml:brushProperty name="width" value="0.05" units="cm"/>
      <inkml:brushProperty name="height" value="0.05" units="cm"/>
      <inkml:brushProperty name="color" value="#AB008B"/>
    </inkml:brush>
  </inkml:definitions>
  <inkml:trace contextRef="#ctx0" brushRef="#br0">771 422 1281,'0'0'9022,"40"0"-6690,563-24 533,905-112 332,85 92-4045,-227 11-2541,-780-5-1,-425 20 3209,250-61 1,-385 73 625,-18 5-275,0-1 0,0 0 0,0 0 0,-1-1 0,1 0 0,-1 0 0,1-1 0,-1 0 0,11-7 0,-18 10-95,1 0 1,-1 1-1,1-1 0,0 0 1,-1 1-1,1-1 1,0 1-1,-1-1 0,1 1 1,0-1-1,0 1 1,-1 0-1,1-1 0,0 1 1,0 0-1,0 0 0,0 0 1,-1-1-1,1 1 1,0 0-1,0 0 0,0 0 1,0 0-1,-1 0 1,1 1-1,0-1 0,0 0 1,0 0-1,0 1 1,-1-1-1,1 0 0,0 1 1,0-1-1,-1 0 0,1 1 1,0-1-1,0 1 1,-1 0-1,1-1 0,-1 1 1,1-1-1,-1 1 1,1 0-1,-1-1 0,1 1 1,-1 0-1,1 0 0,-1-1 1,0 1-1,1 0 1,-1 0-1,0 0 0,0 0 1,0-1-1,0 1 1,0 0-1,0 2 0,9 61-328,-18 652 1167,-5-179-793,15-487-137,1 1 0,3-1 0,2 0 0,23 81 0,-6-56 22,27 106 30,-46-159-34,-2-1 1,0 1-1,-1 0 1,-2 0-1,0 0 0,-4 28 1,3-47-4,0 0-1,1 0 1,-1-1 0,0 1 0,0 0-1,-1-1 1,1 1 0,0-1 0,-1 0-1,0 1 1,1-1 0,-1 0 0,0 0-1,0 0 1,0 0 0,-1-1-1,1 1 1,0 0 0,-1-1 0,1 1-1,-1-1 1,1 0 0,-1 0 0,1 0-1,-1 0 1,0-1 0,0 1 0,-3 0-1,-3 0-26,0 0 0,0-1 0,-1 0 0,1-1 0,0 1 0,0-2 0,-18-4-1,2-3-200,1 0 0,-34-20-1,-18-8-149,-1 8 139,-1 3-1,-1 3 1,-1 4-1,-83-9 1,-347-10-671,70 31 847,-1247 65 2220,78 127-545,15 59-1397,1278-194-102,-10-16-171,326-34 35,0 0 0,0 0 0,-1 0 1,1 0-1,0 1 0,0-1 0,-1 0 0,1 0 0,0 0 0,0 0 0,-1 0 1,1 0-1,0 0 0,-1 0 0,1 0 0,0 0 0,0 0 0,-1 0 0,1 0 1,0-1-1,0 1 0,-1 0 0,1 0 0,0 0 0,0 0 0,-1 0 0,1-1 0,0 1 1,0 0-1,0 0 0,-1 0 0,1 0 0,0-1 0,0 1 0,0 0 0,0 0 1,-1-1-1,1 1 0,0 0 0,0 0 0,0-1 0,10-9-787,34-14-1702,91-34-5976</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6:52.346"/>
    </inkml:context>
    <inkml:brush xml:id="br0">
      <inkml:brushProperty name="width" value="0.05" units="cm"/>
      <inkml:brushProperty name="height" value="0.05" units="cm"/>
      <inkml:brushProperty name="color" value="#AB008B"/>
    </inkml:brush>
  </inkml:definitions>
  <inkml:trace contextRef="#ctx0" brushRef="#br0">1 181 48,'0'0'10773,"270"9"-10485,-70-9 2113,56-13 64,35-18-1216,16 0-929,12 3-160,-19 0-160,-30 10-64,-45 2-96,-38 4-1249,-49-1-3809</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6:53.477"/>
    </inkml:context>
    <inkml:brush xml:id="br0">
      <inkml:brushProperty name="width" value="0.05" units="cm"/>
      <inkml:brushProperty name="height" value="0.05" units="cm"/>
      <inkml:brushProperty name="color" value="#AB008B"/>
    </inkml:brush>
  </inkml:definitions>
  <inkml:trace contextRef="#ctx0" brushRef="#br0">42 1 3201,'0'0'3042,"-41"271"-3298,41-41 256,0 56 0,17 47-1697</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4.540"/>
    </inkml:context>
    <inkml:brush xml:id="br0">
      <inkml:brushProperty name="width" value="0.05" units="cm"/>
      <inkml:brushProperty name="height" value="0.05" units="cm"/>
      <inkml:brushProperty name="color" value="#66CC00"/>
    </inkml:brush>
  </inkml:definitions>
  <inkml:trace contextRef="#ctx0" brushRef="#br0">336 899 2785,'0'0'17240,"0"-11"-16781,-1 7-479,1-1 0,-1 0 0,0 1-1,0-1 1,-1 1 0,0-1 0,1 1 0,-1 0-1,-1-1 1,1 1 0,-1 0 0,1 0 0,-1 1 0,0-1-1,0 1 1,-1-1 0,1 1 0,-1 0 0,0 0 0,-4-2-1,5 3 31,0 0 1,1 1-1,-1-1 0,0 1 0,0 0 0,0 0 0,0 0 0,0 0 0,0 1 0,0-1 1,0 1-1,0 0 0,0 0 0,0 0 0,0 0 0,0 0 0,0 1 0,-1-1 0,1 1 1,0 0-1,1 0 0,-1 0 0,0 1 0,0-1 0,0 0 0,1 1 0,-1 0 0,1 0 0,-1 0 1,1 0-1,0 0 0,-1 0 0,-1 3 0,-15 20 92,1 1 0,1 0 0,1 2 1,-15 35-1,7-5-43,-20 72 1,40-116-64,0 0 1,1 0 0,1 0 0,-1 21 0,4-34-1,-1 0 0,0 0 0,1 0 0,-1 0 0,0-1 0,1 1 0,-1 0 0,1 0 0,-1-1 0,1 1 0,0 0 0,-1-1 0,1 1 0,0-1 0,-1 1 0,1-1 0,0 1 0,0-1 0,-1 1 0,1-1 0,0 0 0,0 1 0,0-1 0,0 0 0,0 0 0,-1 1 0,1-1 0,0 0 0,0 0 0,0 0 0,0 0 0,0 0 0,0-1 0,0 1 1,-1 0-1,1 0 0,0-1 0,0 1 0,0 0 0,0-1 0,1 0 0,40-14-118,-29 6 59,-1-1-1,1 0 0,-1-1 0,12-14 0,37-32-73,-56 53 159,0 0-1,0 1 1,1 0-1,-1 0 1,1 0 0,0 1-1,0-1 1,0 1-1,0 1 1,8-2 0,-12 3-1,0 0 0,0 0 1,0 0-1,0 0 0,1 0 1,-1 1-1,-1-1 0,1 1 1,0-1-1,0 1 1,0 0-1,0 0 0,0 0 1,0 0-1,-1 0 0,1 0 1,-1 1-1,1-1 0,-1 0 1,1 1-1,-1-1 0,0 1 1,2 2-1,22 45 267,-20-36-192,15 34 76,-11-22-144,1-1-1,1 0 0,1 0 0,1-1 1,1-1-1,26 30 0,-37-48-74,0-1-1,1 0 1,0 0 0,0-1 0,0 1-1,0-1 1,0 0 0,0 0-1,6 2 1,-8-4-132,1 1 1,-1 0-1,0-1 0,1 1 1,-1-1-1,1 0 0,-1 0 0,0 0 1,1 0-1,-1 0 0,0-1 0,1 1 1,-1-1-1,0 0 0,1 1 1,-1-1-1,0 0 0,0 0 0,0 0 1,4-3-1,25-37-6032</inkml:trace>
  <inkml:trace contextRef="#ctx0" brushRef="#br0" timeOffset="1">1231 0 18601,'0'0'3169,"28"159"-3169,-14-78 736,0 6-736,-7 6-64,-7-3-2593,0-15-2978</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6:54.229"/>
    </inkml:context>
    <inkml:brush xml:id="br0">
      <inkml:brushProperty name="width" value="0.05" units="cm"/>
      <inkml:brushProperty name="height" value="0.05" units="cm"/>
      <inkml:brushProperty name="color" value="#AB008B"/>
    </inkml:brush>
  </inkml:definitions>
  <inkml:trace contextRef="#ctx0" brushRef="#br0">1 1 112,'0'0'8820,"31"199"-6451,-21-28-480,1 38-320,-1 39-545,-3 32-704,0 7-320,-4-1-1408,-3-19-3715</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6:55.540"/>
    </inkml:context>
    <inkml:brush xml:id="br0">
      <inkml:brushProperty name="width" value="0.05" units="cm"/>
      <inkml:brushProperty name="height" value="0.05" units="cm"/>
      <inkml:brushProperty name="color" value="#AB008B"/>
    </inkml:brush>
  </inkml:definitions>
  <inkml:trace contextRef="#ctx0" brushRef="#br0">157 126 368,'0'0'12214,"0"-6"-10635,-2-14 71,-4 34 493,-12 33-1678,-9 6-216,2 1 0,-25 82 0,42-107-165,2 0 0,0 0 0,2 1 0,1-1-1,2 1 1,4 58 0,-2-79-90,1-1 0,0 0 0,1 0 0,0 0-1,0 0 1,1 0 0,0-1 0,0 0 0,0 1 0,1-2 0,1 1 0,-1 0 0,1-1-1,0 0 1,0-1 0,1 1 0,-1-1 0,1 0 0,0-1 0,1 0 0,-1 0 0,1 0-1,10 3 1,-10-4 0,1 0 0,-1 0 0,1-1 1,0 0-1,-1-1 0,1 0 0,0 0 0,0-1 0,0 0 0,0 0 0,0-1 0,-1 0 0,1-1 0,0 0 0,-1 0 0,1-1 0,-1 0 0,0-1 0,0 0 0,0 0 1,13-9-1,-2-4 11,-1 0 1,-1-1 0,-1-1-1,0-1 1,-2 0 0,0-1-1,-1 0 1,-1-1 0,-2 0 0,0-1-1,-1 0 1,6-25 0,-3-7-125,-2 1 1,-2-1 0,-3-1-1,-2-70 1,-2 119 112,-2-1-1,1 1 1,-1-1 0,0 1 0,0-1-1,-1 1 1,0-1 0,0 1 0,-1 0-1,-5-10 1,5 12 2,0 1 1,-1-1-1,0 1 1,1 0-1,-2 1 1,1-1-1,0 1 0,-1-1 1,1 1-1,-1 1 1,0-1-1,0 1 0,0 0 1,-10-3-1,-10-1 4,0 1 0,0 1 0,-1 2 0,1 0 0,-37 3-1,24 0-19,34-2 15,0 1 0,0 1 0,0-1-1,0 0 1,0 1 0,0 0 0,0 0 0,0 0 0,0 0 0,1 1-1,-1-1 1,0 1 0,1 0 0,-5 4 0,5-4-2,1 0-1,0 1 1,0 0 0,0 0 0,1-1 0,-1 1 0,0 0-1,1 0 1,0 0 0,0 1 0,0-1 0,0 0 0,0 0-1,1 0 1,0 1 0,-1-1 0,1 0 0,1 4 0,-1 182-116,1-184 126,0 0 0,0 0 0,1 0 0,-1 0 0,1-1 1,0 1-1,1-1 0,-1 1 0,1-1 0,0 0 0,5 7 0,46 44 31,-28-30-14,4 5 65,0 3 0,-2 0 1,-2 1-1,-1 2 0,-2 1 1,-1 0-1,-2 2 0,26 68 1,-30-54 81,-12-34-255,2-1-1,0 1 1,1-1 0,1-1-1,18 31 1,-24-46-176,-1 0-1,0 0 1,1 0 0,-1 0-1,1-1 1,0 1-1,0-1 1,-1 1 0,1-1-1,0 0 1,0 1 0,0-1-1,0 0 1,1 0 0,-1-1-1,0 1 1,0 0-1,0-1 1,1 1 0,-1-1-1,3 0 1,23 1-7099</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6:55.913"/>
    </inkml:context>
    <inkml:brush xml:id="br0">
      <inkml:brushProperty name="width" value="0.05" units="cm"/>
      <inkml:brushProperty name="height" value="0.05" units="cm"/>
      <inkml:brushProperty name="color" value="#AB008B"/>
    </inkml:brush>
  </inkml:definitions>
  <inkml:trace contextRef="#ctx0" brushRef="#br0">1 104 2465,'0'0'13473,"30"-18"-12630,94-50-539,-120 66-282,-1-1 0,1 1-1,-1 1 1,1-1 0,0 0 0,-1 1 0,1 0-1,0 0 1,0 0 0,0 0 0,0 1-1,0-1 1,7 1 0,-2 1 169,-8 0-160,0 0 0,0 0-1,0 0 1,-1 0 0,1 0-1,0 0 1,0 0 0,-1 0-1,1 0 1,-1 1 0,1-1-1,-1 0 1,1 0 0,-1 1-1,0-1 1,0 0 0,1 1-1,-1-1 1,0 0 0,0 1-1,-1-1 1,1 0 0,0 1-1,-1 0 1,-1 42 184,2-42-193,-6 28 65,-1 0 1,-2 0-1,-1 0 1,-1-1-1,-26 49 1,5-10-21,11-19-25,-29 60 129,49-108-135,-6 16 94,8-11 35,11-8 198,249-127-306,32-14-1352,-67 47-1709,-3 2-4194</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6:57.053"/>
    </inkml:context>
    <inkml:brush xml:id="br0">
      <inkml:brushProperty name="width" value="0.05" units="cm"/>
      <inkml:brushProperty name="height" value="0.05" units="cm"/>
      <inkml:brushProperty name="color" value="#AB008B"/>
    </inkml:brush>
  </inkml:definitions>
  <inkml:trace contextRef="#ctx0" brushRef="#br0">201 337 8708,'0'0'5469,"0"2"-5338,1-1-1,-1 1 0,0-1 1,1 1-1,-1 0 0,0-1 1,0 1-1,0 0 0,0-1 1,0 1-1,0 0 0,-1-1 1,1 1-1,0 0 0,-1-1 1,0 1-1,1-1 0,-1 1 1,0-1-1,-1 3 0,-10 23 475,-32 49-1,-6 13 92,37-58-600,1 1-1,1 1 1,2 0-1,1 0 1,2 1-1,1-1 0,2 1 1,1 48-1,2-78-99,0-1-1,0 0 1,0 0-1,1 0 1,-1 0-1,1 0 0,0 0 1,0 0-1,0 0 1,0 0-1,1 0 1,-1-1-1,1 1 0,0 0 1,-1-1-1,1 1 1,1-1-1,-1 0 1,0 1-1,0-1 0,1 0 1,-1-1-1,1 1 1,0 0-1,-1-1 1,1 1-1,0-1 0,0 0 1,0 0-1,4 1 1,8 1-38,1 0 1,0-1-1,0-1 1,28-1 0,-28 0 16,-6 0 24,0 0-1,1-1 1,-1-1 0,0 0-1,0 0 1,0-1 0,0 0-1,0-1 1,-1 0 0,1-1-1,-1 1 1,0-2 0,11-8 0,-7 3-12,-1 0 1,0-1 0,0-1 0,-1 0 0,-1-1 0,0 0-1,11-22 1,4-17-234,-2-2-1,-3 0 0,21-94 0,-37 135 149,6-38-254,-2 1 0,-2-1 0,-2-100 0,-4 146 368,0-1 0,0 1-1,-1 0 1,0 0 0,-1 0 0,1-1 0,-1 1 0,0 1 0,-1-1 0,1 0 0,-1 0 0,0 1 0,-1 0 0,-6-9 0,3 7 49,1 1 0,-1 0 1,0 0-1,0 1 1,-1 0-1,0 0 0,0 0 1,0 1-1,-11-3 0,-7-1 57,-1 1 0,1 1-1,-1 1 1,0 2-1,-53 0 1,66 3-107,-8-1 10,0 2-1,0 0 1,0 1 0,-41 10 0,58-11-25,0 1 1,1-1 0,-1 1-1,0 1 1,1-1-1,-1 1 1,1-1-1,-1 1 1,1 1 0,0-1-1,1 1 1,-1-1-1,0 1 1,1 0-1,0 0 1,0 0 0,0 1-1,1-1 1,-1 1-1,1 0 1,0-1 0,0 1-1,1 0 1,0 0-1,-1 0 1,1 9-1,-1-7 0,1-1 0,0 1 0,1-1 0,0 1-1,0-1 1,0 1 0,1-1 0,0 1-1,0-1 1,1 1 0,0-1 0,0 0-1,0 0 1,1 0 0,0 0 0,0 0 0,0 0-1,1-1 1,0 0 0,0 1 0,0-2-1,8 8 1,28 28-8,-9-8-18,0-3 1,61 45-1,-43-43 13,-16-10 260,49 40 0,-72-52-137,0 0-1,-1 1 1,0 0-1,-1 0 1,0 1-1,0 0 1,-2 1 0,10 20-1,-7-8 42,-2 0 0,6 40 0,-10-46-163,0-1 0,1 1 0,0-1 0,2 0-1,0-1 1,17 32 0,-21-45-55,1 0 0,-1 0 0,1-1-1,0 1 1,0 0 0,0-1 0,0 0-1,1 0 1,-1 0 0,1 0 0,-1 0-1,1-1 1,0 0 0,-1 0 0,1 0-1,0 0 1,0 0 0,0-1 0,0 1-1,0-1 1,-1 0 0,1 0 0,5-1 0,-2 0-387,0 0 1,1-1-1,-2 1 1,1-1 0,0-1-1,0 1 1,-1-1 0,1 0-1,-1-1 1,0 1 0,11-9-1,28-38-5346</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6:57.413"/>
    </inkml:context>
    <inkml:brush xml:id="br0">
      <inkml:brushProperty name="width" value="0.05" units="cm"/>
      <inkml:brushProperty name="height" value="0.05" units="cm"/>
      <inkml:brushProperty name="color" value="#AB008B"/>
    </inkml:brush>
  </inkml:definitions>
  <inkml:trace contextRef="#ctx0" brushRef="#br0">1 0 16936,'0'0'1376,"62"193"-1312,-24-90-64,-3-4 64,-1-9-64,-9-6-4225</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6:58.338"/>
    </inkml:context>
    <inkml:brush xml:id="br0">
      <inkml:brushProperty name="width" value="0.05" units="cm"/>
      <inkml:brushProperty name="height" value="0.05" units="cm"/>
      <inkml:brushProperty name="color" value="#AB008B"/>
    </inkml:brush>
  </inkml:definitions>
  <inkml:trace contextRef="#ctx0" brushRef="#br0">298 113 336,'0'0'11216,"-23"2"-9562,7-1-1303,11-1-276,-1-1 0,1 1 0,0 0-1,-1 1 1,1-1 0,0 1-1,-1 0 1,1 1 0,0-1 0,0 1-1,0 0 1,0 0 0,0 1 0,1-1-1,-1 1 1,1 0 0,-1 0 0,1 1-1,0-1 1,0 1 0,1 0-1,-1 0 1,1 0 0,0 0 0,-5 9-1,-17 43 241,3 1-1,2 1 0,2 1 0,3 0 0,3 1 0,2 0 0,-2 99 1,12-150-315,0-1 0,1 1 1,1 0-1,-1 0 0,1-1 1,1 1-1,-1-1 1,1 0-1,1 0 0,0 0 1,0 0-1,0-1 0,1 1 1,0-1-1,1 0 1,0-1-1,0 1 0,0-1 1,0 0-1,1-1 0,0 1 1,1-1-1,-1-1 1,13 7-1,1-2 8,-1-1 1,2-1-1,-1 0 1,1-2-1,0 0 1,0-2-1,0 0 1,35-1-1,-48-2-1,0-1 0,0 1 1,0-2-1,0 1 0,0-1 0,-1-1 0,1 1 1,-1-1-1,1-1 0,-1 0 0,0 0 0,0 0 1,-1-1-1,1 0 0,6-7 0,-6 4-14,0 0 0,-1-1-1,0 0 1,0 0-1,-1 0 1,0-1 0,-1 0-1,0-1 1,0 1-1,-1-1 1,4-19 0,2-27-55,-3 0 1,-2-1 0,-3 0 0,-5-60-1,1 12-144,2 97 176,-6-142-312,4 136 338,-1 0 0,0 1 0,0-1-1,-2 1 1,0 0 0,-1 0 0,-13-25 0,16 35 17,1 1 0,-1 0 0,0 0 0,0 0 0,0 0 0,0 1 0,-1-1 0,1 1 0,-1 0 0,0-1 0,1 2 0,-1-1 0,0 0 0,0 1 0,0 0 0,0 0 0,0 0 0,-6 0 0,-8-1 57,-1 1 0,-34 4 0,22-2-63,22 0-3,0 0-1,0 0 1,0 0-1,1 1 1,-1 1-1,1-1 1,-1 1-1,1 1 1,0 0-1,0 0 1,-8 5-1,12-6-10,0 1-1,0-1 0,0 0 0,0 1 0,1 0 0,0 0 0,-1 0 1,1 0-1,1 0 0,-1 1 0,1-1 0,-1 1 0,1-1 0,1 1 1,-1 0-1,1 0 0,0 0 0,0 0 0,0 0 0,0 9 0,1-2 8,-1 0-1,2 0 1,0 0-1,0 0 1,1 0-1,1 0 1,0-1-1,0 1 1,8 15-1,2 3 112,-2 1 0,14 60 0,-20-66-12,1-2 0,1 1-1,1-1 1,1 0 0,1 0 0,23 37 0,-7-27 122,2-1 0,39 35 1,31 33-132,-87-85-237,0-1 0,-1 2 0,0-1 0,-1 1 0,12 31-1,1 9-3608,-12-34-1292</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6:58.829"/>
    </inkml:context>
    <inkml:brush xml:id="br0">
      <inkml:brushProperty name="width" value="0.05" units="cm"/>
      <inkml:brushProperty name="height" value="0.05" units="cm"/>
      <inkml:brushProperty name="color" value="#AB008B"/>
    </inkml:brush>
  </inkml:definitions>
  <inkml:trace contextRef="#ctx0" brushRef="#br0">250 60 12294,'0'0'3516,"29"-11"-3196,91-30-288,-117 39-47,0 1 0,0 0 0,0 0-1,1 0 1,-1 0 0,0 1 0,1-1 0,-1 1 0,0 0-1,1 0 1,4 1 0,-8-1 9,0 0 1,1 1-1,-1-1 0,0 0 1,1 1-1,-1-1 0,0 1 1,0-1-1,1 1 0,-1-1 1,0 0-1,0 1 0,0-1 1,0 1-1,0-1 0,1 1 1,-1-1-1,0 1 0,0-1 1,0 1-1,0-1 0,0 1 1,-1-1-1,1 1 0,0-1 1,0 1-1,0-1 0,0 1 1,0-1-1,-1 1 0,1-1 1,-2 9 75,2-3-57,-1 1 0,0-1 1,-1 1-1,1-1 1,-1 0-1,-1 0 1,1 0-1,-6 10 0,5-10-33,0 0 1,0 0-1,0 0 0,1 0 0,0 1 0,0-1 0,1 1 0,-1 11 0,5-17-24,1 1 0,-1-1-1,1-1 1,-1 1 0,1-1 0,0 1 0,-1-1-1,1 0 1,5-1 0,1 1-80,-6 2 140,1-1 0,-1 1-1,0 0 1,0 0-1,0 0 1,0 0 0,0 1-1,0-1 1,-1 1-1,1 0 1,-1 0 0,0 0-1,0 1 1,0-1-1,0 1 1,-1 0 0,0 0-1,1 0 1,-1 0-1,-1 0 1,1 0 0,2 9-1,3 8 568,-1 0-1,-1 1 1,2 28 0,-2 64 908,-6-84-1376,1-27-124,0-1 0,-1 1 1,1 0-1,-1 0 0,0-1 1,0 1-1,0 0 0,0-1 1,0 1-1,-1-1 0,1 0 1,-1 1-1,0-1 0,0 0 1,1 0-1,-1 0 0,-1 0 0,1 0 1,0-1-1,-5 4 0,-60 28-488,37-20 152,-252 117-4281,162-75-1003,96-46-550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0.899"/>
    </inkml:context>
    <inkml:brush xml:id="br0">
      <inkml:brushProperty name="width" value="0.05" units="cm"/>
      <inkml:brushProperty name="height" value="0.05" units="cm"/>
      <inkml:brushProperty name="color" value="#66CC00"/>
    </inkml:brush>
  </inkml:definitions>
  <inkml:trace contextRef="#ctx0" brushRef="#br0">250 260 208,'0'0'18457,"-2"-7"-17924,2 6-524,0 0 0,0 0 0,0 0 0,0 1 0,0-1 0,0 0 0,0 0 1,-1 0-1,1 0 0,-1 0 0,1 0 0,0 0 0,-1 0 0,1 0 0,-1 1 0,0-1 0,1 0 0,-1 0 0,0 1 0,1-1 0,-1 0 0,0 1 0,0-1 0,0 1 0,1-1 0,-1 1 0,0-1 1,0 1-1,0 0 0,0-1 0,0 1 0,0 0 0,0 0 0,0 0 0,-1-1 0,-1 3-1,0 0-1,0 0 1,0 0 0,0 0 0,0 0 0,1 0-1,-1 1 1,1-1 0,0 1 0,-1 0-1,1-1 1,-2 5 0,-27 37 253,3 1 1,-44 92-1,61-111-196,1 1-1,1-1 1,1 1 0,2 1 0,1-1-1,1 1 1,-1 38 0,5-56-72,0 1 1,1 0-1,0-1 1,1 1-1,0-1 1,0 0-1,1 0 1,1 0-1,0 0 0,0 0 1,1-1-1,0 1 1,0-1-1,1-1 1,0 1-1,1-1 1,0 0-1,0 0 0,1-1 1,0 0-1,11 7 1,-6-4-44,0-1 1,1-1-1,1 0 1,-1-1-1,1 0 1,1-1-1,25 6 1,-14-6-48,1-1 0,0-2 0,45-1-1,-65-2 97,0 0 0,0-1-1,-1 0 1,1-1-1,0 1 1,-1-2 0,1 1-1,-1-1 1,1 0-1,-1 0 1,0-1 0,-1 0-1,13-10 1,-9 6-1,0-2 1,-1 0-1,0 0 0,-1 0 1,0-1-1,-1 0 1,10-20-1,0-7-51,-3-1 0,0 0-1,-3-1 1,9-57 0,-7 24-502,-4 0 0,-2-1 0,-4 0 0,-9-94 0,6 161 511,-1 0 0,-1 0 0,1 0 0,-1 0 0,0 0 0,-1 1 1,1-1-1,-1 1 0,-1-1 0,1 1 0,-1 0 0,0 1 0,-1-1 0,-6-6 0,4 5 13,-1 1-1,0 0 1,0 0-1,0 1 1,-1 0-1,0 1 1,0 0-1,0 0 1,-12-2-1,-15-2 140,0 2-1,0 1 1,0 2-1,-51 2 0,82 1-70,0 0-10,-9 0 124,0 0-1,0 1 1,0 0 0,0 1-1,-18 5 1,27-6-112,1 1-1,0 0 1,-1 1-1,1-1 1,0 1-1,0 0 1,0 0-1,0 0 1,1 0 0,-1 1-1,1-1 1,0 1-1,0 0 1,0 0-1,1 0 1,-1 0-1,1 1 1,0-1-1,-1 5 1,-4 13 10,2 0 0,0 0 0,2 0 0,0 1 0,1-1 0,2 1-1,2 24 1,-2-4 3,1-17-28,1 0 1,1 0-1,1 0 0,1-1 1,2 1-1,17 44 0,-4-24 1,3-1 0,44 67 0,-7-7-134,-38-64 66,34 49 1,-48-79-599,1 1 0,1-1-1,0-1 1,0 0 0,1-1 0,0 1-1,1-2 1,17 10 0,17 3-7123</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1.397"/>
    </inkml:context>
    <inkml:brush xml:id="br0">
      <inkml:brushProperty name="width" value="0.05" units="cm"/>
      <inkml:brushProperty name="height" value="0.05" units="cm"/>
      <inkml:brushProperty name="color" value="#66CC00"/>
    </inkml:brush>
  </inkml:definitions>
  <inkml:trace contextRef="#ctx0" brushRef="#br0">157 17 4610,'0'0'14935,"18"-4"-14546,59-9-319,-75 13-72,-1 0 1,1 0 0,0 0-1,0 1 1,0-1-1,0 1 1,0-1-1,-1 1 1,1-1 0,0 1-1,0 0 1,-1 0-1,1 0 1,0 0 0,-1 0-1,1 0 1,-1 0-1,0 1 1,1-1 0,-1 1-1,0-1 1,0 1-1,0-1 1,0 1-1,0-1 1,0 1 0,0 0-1,0 0 1,-1-1-1,1 5 1,1 2-58,0 0 1,-1 1-1,0-1 0,-1 17 0,0-18-19,0 2 62,0 0 0,-1 0 0,0-1 1,0 1-1,-1 0 0,0-1 0,0 1 1,-1-1-1,0 0 0,0 0 1,-1 0-1,0 0 0,-1-1 0,0 1 1,0-1-1,0 0 0,-1-1 0,0 1 1,-9 6-1,9-7 22,2-2 11,-1 0 1,1 0 0,-1 0-1,2 0 1,-1 1-1,0 0 1,1 0 0,0 0-1,0 0 1,0 0 0,1 1-1,-1-1 1,1 1 0,1 0-1,-3 8 1,4-14-18,1 1 0,-1-1 0,0 0 0,0 0 0,0 1 0,0-1 0,0 0 0,1 0 0,-1 0-1,0 1 1,0-1 0,0 0 0,1 0 0,-1 0 0,0 1 0,0-1 0,1 0 0,-1 0 0,0 0 0,0 0 0,1 0 0,-1 0 0,0 0 0,1 1 0,-1-1 0,0 0 0,0 0 0,1 0-1,-1 0 1,0 0 0,1 0 0,-1 0 0,0 0 0,0-1 0,1 1 0,-1 0 0,0 0 0,1 0 0,-1 0 0,5 0-3,72-2-173,-23 0-104,72 7-1,-124-5 277,0 1 0,0 0 0,0 0 0,0 1 0,0-1 0,0 0 0,0 1 0,0-1 0,0 1 0,-1-1 0,1 1 0,-1 0 0,1 0 0,-1 0 0,0 0 0,0 0 0,0 0 0,0 0 0,0 0 0,0 0 0,0 1 0,-1-1 0,1 0 0,-1 0 0,1 1 0,-1-1 0,0 0 0,-1 5 0,2 1 24,-1 0-1,0 0 1,0 0 0,-1 0 0,0 0 0,0 0 0,-5 13 0,2-13 8,0-1 0,-1 1 0,0-1 0,0 0 0,-1-1 0,0 1 0,0-1 0,0 0 0,-11 7 0,-71 45 252,35-28-280,-1-3 0,-2-1 0,-87 26 0,139-50-227,0-2-85,2-10-2062,2-27-3026</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1.755"/>
    </inkml:context>
    <inkml:brush xml:id="br0">
      <inkml:brushProperty name="width" value="0.05" units="cm"/>
      <inkml:brushProperty name="height" value="0.05" units="cm"/>
      <inkml:brushProperty name="color" value="#66CC00"/>
    </inkml:brush>
  </inkml:definitions>
  <inkml:trace contextRef="#ctx0" brushRef="#br0">1 44 560,'0'0'15543,"266"0"-14230,-166 0-417,-3 0-864,-10 0-32,-18-7-1024,-14-8-1313,-20-7-3458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5.332"/>
    </inkml:context>
    <inkml:brush xml:id="br0">
      <inkml:brushProperty name="width" value="0.05" units="cm"/>
      <inkml:brushProperty name="height" value="0.05" units="cm"/>
      <inkml:brushProperty name="color" value="#66CC00"/>
    </inkml:brush>
  </inkml:definitions>
  <inkml:trace contextRef="#ctx0" brushRef="#br0">436 61 5218,'0'0'9818,"4"-5"-9647,-3 4-123,1 0 0,-1-1 0,0 1 0,1-1 0,-1 1 0,0-1 0,0 0 0,0 0 0,0 1 0,0-1 0,0 0 0,0 0 0,0-4 0,-2 5-16,0 0-1,0-1 1,0 1-1,-1 0 1,1-1-1,0 1 1,-1 0-1,1 0 0,-1 0 1,1 1-1,-1-1 1,0 0-1,1 0 1,-1 1-1,0-1 1,0 1-1,-3-1 1,-35-5-76,34 6 82,-18-3 43,0 1 1,-30 2 0,47 0-23,-1 1 0,0 0 0,1 1 0,-1 0 1,1 0-1,0 0 0,0 1 0,0 0 0,0 1 0,0-1 0,-7 7 1,-1 2 87,0 1 1,2 1 0,0 0 0,0 1-1,1 0 1,1 1 0,0 0 0,2 1 0,-16 34-1,16-26-102,0-1 0,2 1 0,0 0 0,2 1 0,1-1 0,-2 52 0,6-76-50,0-1 0,0 1 0,0-1 0,1 1 0,-1 0 0,0-1 0,0 1 0,0-1 0,0 1 0,1-1 0,-1 1 0,0-1 0,1 1 0,-1-1 0,0 1 0,1-1 0,-1 0 0,0 1 0,1-1 0,-1 1 0,1-1 0,-1 0 0,1 1 0,-1-1 0,1 0 0,-1 0 0,1 1 0,-1-1 0,1 0 0,-1 0-1,1 0 1,-1 0 0,1 0 0,-1 0 0,1 0 0,0 0 0,-1 0 0,1 0 0,23-7-55,-13-2 63,-1-2 0,0 1 0,-1-1-1,0-1 1,0 1 0,-1-2 0,-1 1 0,0-1-1,5-15 1,30-47 156,-36 66-108,0 0 1,1 1-1,0 0 0,0 0 1,1 1-1,0 0 0,0 0 0,15-9 1,-17 13 5,1 0-1,-1 0 1,1 1 0,-1 0-1,1 0 1,0 1 0,0-1 0,0 2-1,0-1 1,0 1 0,0 0 0,0 0-1,0 1 1,8 1 0,-8 0-3,0 0 0,0 1 0,-1 0-1,1 0 1,-1 1 0,0-1 0,0 1 0,-1 0 0,1 1 0,-1 0 0,0 0 0,7 7 0,10 14 130,24 37 0,-29-38-175,32 60-133,-38-64-679,1 1 0,1-1 0,16 19 1,-28-38 556,0-1 1,0 1 0,0-1 0,0 0 0,1 1-1,-1-1 1,0 0 0,1 0 0,-1 0 0,1 0-1,-1 0 1,1 0 0,-1-1 0,1 1-1,-1 0 1,1-1 0,0 1 0,0-1 0,-1 0-1,1 0 1,0 1 0,2-1 0,19 0-5502</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2.127"/>
    </inkml:context>
    <inkml:brush xml:id="br0">
      <inkml:brushProperty name="width" value="0.05" units="cm"/>
      <inkml:brushProperty name="height" value="0.05" units="cm"/>
      <inkml:brushProperty name="color" value="#66CC00"/>
    </inkml:brush>
  </inkml:definitions>
  <inkml:trace contextRef="#ctx0" brushRef="#br0">0 94 624,'0'0'17816,"21"224"-16311,3-112-384,7 3-353,-3-3-512,-4 3-256,-3-6-128,-7-6-352,-7-10-1089,-4-18-512,4-19-2945,-3-19-5923</inkml:trace>
  <inkml:trace contextRef="#ctx0" brushRef="#br0" timeOffset="1">657 1 3874,'0'0'16167,"42"214"-15719,-21-105-224,-11 0-95,-3-6-129,-7-10-161,3-12 1,-3-10-480,4-8-705,-1-20-1408,4-12-3426</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2.484"/>
    </inkml:context>
    <inkml:brush xml:id="br0">
      <inkml:brushProperty name="width" value="0.05" units="cm"/>
      <inkml:brushProperty name="height" value="0.05" units="cm"/>
      <inkml:brushProperty name="color" value="#66CC00"/>
    </inkml:brush>
  </inkml:definitions>
  <inkml:trace contextRef="#ctx0" brushRef="#br0">1 69 944,'0'0'18329,"52"-46"-24636,-11 24-5090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2.860"/>
    </inkml:context>
    <inkml:brush xml:id="br0">
      <inkml:brushProperty name="width" value="0.05" units="cm"/>
      <inkml:brushProperty name="height" value="0.05" units="cm"/>
      <inkml:brushProperty name="color" value="#66CC00"/>
    </inkml:brush>
  </inkml:definitions>
  <inkml:trace contextRef="#ctx0" brushRef="#br0">49 324 15815,'0'0'2423,"-2"29"-1602,0-11-720,1-7-66,0 1-1,0 0 1,1 0-1,0 0 1,3 13-1,-2-21-31,0 1-1,0 0 1,1-1-1,-1 1 1,1-1-1,0 0 1,0 0-1,1 0 1,-1 0-1,1 0 1,0 0-1,0 0 1,0-1-1,1 1 0,-1-1 1,1 0-1,0 0 1,-1-1-1,8 4 1,18 8-92,2-2 0,0-1 0,57 11 1,-46-11-114,51 18 1,-76-21 211,-1 0 1,0 2-1,-1 0 0,0 0 1,0 2-1,-1 0 0,-1 0 0,0 2 1,-1-1-1,0 1 0,-1 1 0,10 19 1,-19-33-8,-1 1 1,0 0-1,0-1 1,0 1-1,0 0 1,0 0-1,0 0 1,0 0 0,0 0-1,-1 0 1,1 0-1,-1 0 1,0 0-1,0 0 1,1 0-1,-1 0 1,-1 0 0,1 0-1,0 0 1,0 0-1,-1 0 1,1 0-1,-1 0 1,1 0-1,-1 0 1,0 0 0,0 0-1,0-1 1,0 1-1,0 0 1,-1 0-1,1-1 1,0 1-1,-1-1 1,1 1 0,-3 1-1,-5 2 0,0 0-1,0-1 1,-1 0-1,0 0 1,1-1-1,-13 2 1,22-5-3,-59 14-708,-1-3-1,0-3 1,-120 0 0,179-8 682,-5 1-289,-1 0-1,1-1 1,0 0-1,0 0 1,0-1-1,0 1 1,0-2 0,0 1-1,0 0 1,0-1-1,0 0 1,0-1-1,1 1 1,-1-1 0,1 0-1,0 0 1,-1-1-1,-7-7 1,-29-46-5229</inkml:trace>
  <inkml:trace contextRef="#ctx0" brushRef="#br0" timeOffset="1">274 75 13862,'0'0'2786,"180"-31"-1378,-90 22-575,6 3-833,1-1-256,3-5-2114,-6 3-5473</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3.204"/>
    </inkml:context>
    <inkml:brush xml:id="br0">
      <inkml:brushProperty name="width" value="0.05" units="cm"/>
      <inkml:brushProperty name="height" value="0.05" units="cm"/>
      <inkml:brushProperty name="color" value="#66CC00"/>
    </inkml:brush>
  </inkml:definitions>
  <inkml:trace contextRef="#ctx0" brushRef="#br0">4 1 14919,'0'0'5154,"-4"199"-3553,4-106-993,0 7-384,11 3-224,9-4-32,1-2-128,7-10-352,6-10-480,1-11-1153,-4-23-545,-10-8-4449</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3.636"/>
    </inkml:context>
    <inkml:brush xml:id="br0">
      <inkml:brushProperty name="width" value="0.05" units="cm"/>
      <inkml:brushProperty name="height" value="0.05" units="cm"/>
      <inkml:brushProperty name="color" value="#66CC00"/>
    </inkml:brush>
  </inkml:definitions>
  <inkml:trace contextRef="#ctx0" brushRef="#br0">160 324 16359,'0'0'566,"-21"33"10,-69 115 614,82-133-1090,1 1 0,0 0-1,1 0 1,1 1-1,1 0 1,0 0 0,1 0-1,1 0 1,0 0 0,2 1-1,0-1 1,3 27 0,-1-16-94,-2-20 0,0-1-1,1 1 1,1-1 0,-1 0-1,1 1 1,0-1 0,1 0-1,0 0 1,0-1 0,0 1-1,1 0 1,0-1-1,0 0 1,9 10 0,-6-9-28,1-1 0,0 1 1,0-1-1,0 0 0,1-1 1,0 0-1,0-1 0,1 0 1,15 5-1,11 0-132,0-2 0,0-2 0,1-1 0,67-2 0,-91-2 148,1 0-1,-1-1 1,1-1-1,-1 0 1,0-1-1,0-1 1,0 0-1,0-1 1,12-6-1,-16 6 17,0 0 1,0-1-1,-1 0 1,0 0-1,-1-1 0,1 0 1,-1-1-1,0 1 0,-1-1 1,0-1-1,0 1 0,7-17 1,-2 1-23,-2-1 1,0 0-1,-2-1 1,-1 0-1,-1 0 1,2-39 0,-4-166-888,-5 131 37,1-88-1054,1 184 1900,0-1 0,0 0-1,-1 0 1,0 1-1,1-1 1,-2 1-1,1-1 1,0 1-1,-1-1 1,0 1 0,0 0-1,0-1 1,-1 1-1,1 0 1,-7-7-1,5 8 40,0 1-1,-1-1 1,1 1-1,0-1 1,-1 1 0,0 1-1,0-1 1,1 1-1,-1-1 1,0 2-1,0-1 1,0 0-1,0 1 1,-7 0-1,-7-1 97,0 1 1,0 1-1,0 1 1,0 0-1,-24 7 0,34-6-68,0 0-1,0 1 1,0 0-1,0 0 0,1 1 1,0 0-1,0 1 0,0-1 1,1 2-1,0-1 1,0 1-1,-9 12 0,4-4-28,1 1-1,1 0 0,1 1 1,0 0-1,1 0 0,1 1 1,-9 32-1,9-19 140,2 1 1,1-1-1,0 59 1,4-85-136,1 1 0,-1-1 1,1 0-1,0 1 0,1-1 0,-1 0 1,1 0-1,0 0 0,1 0 0,-1 0 0,1 0 1,0-1-1,0 1 0,0-1 0,1 0 1,-1 0-1,1 0 0,0 0 0,0-1 1,7 5-1,9 5 25,0-2 0,1 0 0,34 13 0,-3-1-17,-44-20-33,39 20 19,67 43 0,-100-56-22,-1 0-1,0 0 1,-1 1-1,0 1 1,-1 0-1,0 1 1,-1 0-1,0 0 1,8 17-1,-10-12-264,12 21 50,-6-25-5493,-3-12-1798</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4.025"/>
    </inkml:context>
    <inkml:brush xml:id="br0">
      <inkml:brushProperty name="width" value="0.05" units="cm"/>
      <inkml:brushProperty name="height" value="0.05" units="cm"/>
      <inkml:brushProperty name="color" value="#66CC00"/>
    </inkml:brush>
  </inkml:definitions>
  <inkml:trace contextRef="#ctx0" brushRef="#br0">45 1 17288,'0'0'2625,"-41"202"-1632,38-93-609,3 12-288,0 4-96,0-10-32,3-16-416,14-12-1121,1-18-896,-8-19-4162</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4.369"/>
    </inkml:context>
    <inkml:brush xml:id="br0">
      <inkml:brushProperty name="width" value="0.05" units="cm"/>
      <inkml:brushProperty name="height" value="0.05" units="cm"/>
      <inkml:brushProperty name="color" value="#66CC00"/>
    </inkml:brush>
  </inkml:definitions>
  <inkml:trace contextRef="#ctx0" brushRef="#br0">174 9 3650,'0'0'13574,"22"-3"-13361,1 0-188,0 2 0,23 0 0,-43 1-23,0 1 0,0-1 1,0 1-1,-1-1 0,1 1 0,0 0 0,-1 0 1,1 0-1,0 1 0,-1-1 0,0 1 0,1-1 1,-1 1-1,0 0 0,0 0 0,0 0 1,0 0-1,0 0 0,0 0 0,-1 1 0,1-1 1,-1 0-1,1 1 0,-1-1 0,0 1 0,0 0 1,1 3-1,0 3-23,0 0 0,-1 0 0,0 0 0,-1 1 0,0 16 0,-2-21 1,1-1 1,0 1-1,-1-1 0,0 0 1,0 0-1,0 0 0,0 0 1,-1 0-1,1 0 0,-1 0 1,0-1-1,0 0 0,-1 1 1,1-1-1,-1 0 0,1-1 1,-1 1-1,-8 4 0,-12 7 36,-49 20-1,53-25 8,-27 10 129,29-12 121,0 1 0,0 0-1,-28 19 1,43-25-214,1 0 0,-1 1 0,1-1 0,0 1 0,0-1 0,0 1-1,0 0 1,0 0 0,1 0 0,-1 0 0,1 0 0,0 0 0,0 0 0,0 0 0,0 1 0,0 2 0,-1 58 320,2-44-357,0 3-4,0-1 0,2 1 0,0 0 0,7 24 0,-6-37-2,1 0 0,0 0 1,0 0-1,1-1 0,0 1 0,1-1 0,0-1 0,0 1 0,1-1 0,0 0 0,10 9 0,5 0 91,0-1 0,0 0 0,2-2 0,0-1 0,0 0 0,1-2 1,1-1-1,0-1 0,0-1 0,30 4 0,23 2-142,1-4 0,90 1 0,78-11-3972,-154-8-1175</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5.573"/>
    </inkml:context>
    <inkml:brush xml:id="br0">
      <inkml:brushProperty name="width" value="0.05" units="cm"/>
      <inkml:brushProperty name="height" value="0.05" units="cm"/>
      <inkml:brushProperty name="color" value="#66CC00"/>
    </inkml:brush>
  </inkml:definitions>
  <inkml:trace contextRef="#ctx0" brushRef="#br0">215 246 1921,'0'0'16514,"0"4"-15559,-1 4-801,-1-1-1,0 0 0,-1 0 1,0 0-1,0 0 0,0 0 1,-1-1-1,0 0 0,0 1 1,-1-1-1,-5 6 0,-10 14 408,11-12-343,-16 22 474,-32 66 0,51-90-660,0 1 1,1 0-1,1 0 1,0 0-1,1 1 1,1 0-1,0-1 1,1 1-1,0 23 1,2-32-34,-1 0 1,1 0-1,0 0 1,1 0-1,-1 0 1,1 0-1,0-1 1,0 1 0,0-1-1,1 1 1,0-1-1,-1 0 1,2 0-1,3 5 1,0-3-13,0 1-1,1-2 1,-1 1-1,1-1 1,0 0 0,0-1-1,12 5 1,5 0-67,0-2 0,0 0 1,1-1-1,43 3 0,139-5-283,-205-4 357,0 0-1,1-1 0,-1 1 0,0 0 0,0-1 0,1 0 1,-1 0-1,0 0 0,0 0 0,0 0 0,0-1 0,0 1 0,0-1 1,-1 0-1,1 0 0,0 0 0,-1 0 0,1 0 0,-1-1 1,0 1-1,0-1 0,0 1 0,0-1 0,0 0 0,-1 0 0,1 0 1,-1 0-1,2-5 0,0-6-16,0-1 0,-1 1 1,-1 0-1,0-1 0,-1-19 1,0 17-28,-1-27-221,-2-1 0,-2 0 0,-2 1 0,-2 0 0,-2 1-1,-1 0 1,-3 0 0,-1 1 0,-2 1 0,-24-39 0,37 70 281,-1 1 0,0-1 0,0 1 0,-1 1 1,0-1-1,0 1 0,-1 0 0,0 1 1,-1 0-1,1 0 0,-1 1 0,-1 0 1,1 0-1,-1 1 0,0 0 0,0 1 0,0 0 1,-1 1-1,0 0 0,1 1 0,-1 0 1,0 1-1,-14-1 0,11 1 15,1 1 0,-1 1 0,1 0 0,-1 1 1,0 0-1,1 1 0,0 0 0,0 1 0,-18 8 0,26-9-33,-1 0 1,1 1-1,0 0 0,0-1 0,1 2 0,-1-1 1,1 0-1,0 1 0,0 0 0,0 0 0,1 0 1,0 0-1,0 1 0,0-1 0,1 1 0,-1 0 1,1 0-1,1 0 0,-1 0 0,1 0 0,0 0 1,0 0-1,1 9 0,-1 3 1,-1 21-2,1 1 1,7 64 0,-4-92 16,1 0-1,0 0 1,0 0 0,1 0 0,0 0 0,1-1 0,1 1-1,0-1 1,0-1 0,1 1 0,1-1 0,12 14-1,-2-9 89,1 0 0,0-1 0,1-1 0,0-1 0,1-1 0,41 16 0,-36-16-72,0 1 0,-1 1 0,38 27 0,-55-34-42,0 1 0,-1 0 0,1 0 0,-2 1-1,1 0 1,-1 0 0,0 1 0,-1-1 0,0 1 0,0 1 0,-1-1 0,0 0 0,-1 1 0,3 11 0,-2 2-147,-1 1 0,-1 0 0,-1 37 0,1 22-3300,-2-82 3127,0 1 0,1-1 0,-1 1 0,0-1 0,0 1 0,1-1 0,-1 1 0,1-1 0,-1 1 0,1-1 0,-1 0 0,1 1 0,0-1 0,0 0 0,0 1 0,1 0-1,0-1-347,0 0-1,0 0 1,0-1-1,0 1 1,0-1-1,0 1 1,0-1-1,0 0 1,1 0-1,-1 0 1,2 0-1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5.934"/>
    </inkml:context>
    <inkml:brush xml:id="br0">
      <inkml:brushProperty name="width" value="0.05" units="cm"/>
      <inkml:brushProperty name="height" value="0.05" units="cm"/>
      <inkml:brushProperty name="color" value="#66CC00"/>
    </inkml:brush>
  </inkml:definitions>
  <inkml:trace contextRef="#ctx0" brushRef="#br0">42 0 8836,'0'0'10629,"-41"218"-9316,41-146-577,0-7-512,0-3-224,0-6-320,10-9-1057,1-16-1120,-4-12-3554</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6.267"/>
    </inkml:context>
    <inkml:brush xml:id="br0">
      <inkml:brushProperty name="width" value="0.05" units="cm"/>
      <inkml:brushProperty name="height" value="0.05" units="cm"/>
      <inkml:brushProperty name="color" value="#66CC00"/>
    </inkml:brush>
  </inkml:definitions>
  <inkml:trace contextRef="#ctx0" brushRef="#br0">0 199 19977,'0'0'5795,"277"-28"-6083,-104-6-1441,38-25-2433,0-19-12646</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5.686"/>
    </inkml:context>
    <inkml:brush xml:id="br0">
      <inkml:brushProperty name="width" value="0.05" units="cm"/>
      <inkml:brushProperty name="height" value="0.05" units="cm"/>
      <inkml:brushProperty name="color" value="#66CC00"/>
    </inkml:brush>
  </inkml:definitions>
  <inkml:trace contextRef="#ctx0" brushRef="#br0">542 1 13862,'-27'37'886,"-90"122"-176,82-111-554,-2 0-1,-1-3 1,-3-1 0,-87 71 0,103-95-23,14-12 0,0 0 0,0 1-1,1 1 1,0 0-1,1 0 1,-15 21 0,23-29-117,0-1 1,0 0 0,1 0-1,-1 1 1,0-1 0,1 1-1,-1-1 1,1 0 0,-1 1-1,1-1 1,0 1 0,-1-1-1,1 1 1,0-1 0,0 1-1,0 0 1,0-1 0,1 1-1,-1-1 1,0 1 0,0-1-1,1 1 1,-1-1 0,1 0-1,0 1 1,-1-1 0,1 1-1,0-1 1,0 0 0,0 0 0,0 1-1,0-1 1,0 0 0,0 0-1,0 0 1,0 0 0,0 0-1,1-1 1,2 3 0,4 0 18,1 1 0,0-1-1,-1 0 1,2-1 0,12 2 0,-11-2 28,52 6 45,0-2-1,98-5 1,-16 0-1562,-84 8-4496,-48-3 492</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6.700"/>
    </inkml:context>
    <inkml:brush xml:id="br0">
      <inkml:brushProperty name="width" value="0.05" units="cm"/>
      <inkml:brushProperty name="height" value="0.05" units="cm"/>
      <inkml:brushProperty name="color" value="#66CC00"/>
    </inkml:brush>
  </inkml:definitions>
  <inkml:trace contextRef="#ctx0" brushRef="#br0">1 1 13350,'0'0'7460,"35"168"-6372,-18-65-128,7 9-255,0-4-513,4-5-192,0-6 0,-1-10-320,-3-19-833,-10-9-832,-7-18-1728,-7-16-5540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7.091"/>
    </inkml:context>
    <inkml:brush xml:id="br0">
      <inkml:brushProperty name="width" value="0.05" units="cm"/>
      <inkml:brushProperty name="height" value="0.05" units="cm"/>
      <inkml:brushProperty name="color" value="#66CC00"/>
    </inkml:brush>
  </inkml:definitions>
  <inkml:trace contextRef="#ctx0" brushRef="#br0">0 72 17320,'0'0'1985,"159"-41"-9317,-110 10-3168</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7.436"/>
    </inkml:context>
    <inkml:brush xml:id="br0">
      <inkml:brushProperty name="width" value="0.05" units="cm"/>
      <inkml:brushProperty name="height" value="0.05" units="cm"/>
      <inkml:brushProperty name="color" value="#66CC00"/>
    </inkml:brush>
  </inkml:definitions>
  <inkml:trace contextRef="#ctx0" brushRef="#br0">0 296 11525,'0'0'8356,"15"28"-7582,-5-7-655,-4-7-89,0-1 0,1 0 0,1 0 0,10 14 0,-13-21-29,0-1 0,-1 0 0,2 0 0,-1 0 0,1-1 0,-1 0 0,1 0-1,0 0 1,1-1 0,-1 0 0,1 0 0,-1-1 0,1 0 0,9 2 0,78 7-40,-74-10 23,0 0 0,0 1 1,0 2-1,0 0 0,38 13 0,-54-14 19,1-1-1,-1 1 0,0 0 1,-1 0-1,1 0 0,0 1 1,-1-1-1,0 1 0,0 0 1,0 0-1,0 0 1,-1 0-1,1 0 0,-1 1 1,0-1-1,-1 1 0,1-1 1,-1 1-1,0 0 1,0 0-1,0 0 0,-1-1 1,1 1-1,-1 0 0,0 0 1,-2 9-1,2-7 6,-1 1-1,-1-1 1,1 1-1,-1-1 1,0 0-1,-1 0 1,0 0-1,0 0 1,-1-1-1,1 1 1,-1-1 0,-1 1-1,1-1 1,-1-1-1,0 1 1,-8 6-1,1-4-81,0-1 0,0 0 0,-1-1 0,1 0 0,-1-1 0,-1-1 0,1 0 1,-23 4-1,6-5-1576,0 0 1,-58-4 0,81 1 863,0 0 0,-1-1 0,1 0 1,0-1-1,0 1 0,-12-5 0,9 0-627,1 0 0,-1 0 0,1-1 0,-9-8 0</inkml:trace>
  <inkml:trace contextRef="#ctx0" brushRef="#br0" timeOffset="1">28 149 13798,'0'0'4803,"197"-52"-3491,-118 33-960,8 0-352,-1 1-1056,-3-4-1954,-14 3-7426</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7.822"/>
    </inkml:context>
    <inkml:brush xml:id="br0">
      <inkml:brushProperty name="width" value="0.05" units="cm"/>
      <inkml:brushProperty name="height" value="0.05" units="cm"/>
      <inkml:brushProperty name="color" value="#66CC00"/>
    </inkml:brush>
  </inkml:definitions>
  <inkml:trace contextRef="#ctx0" brushRef="#br0">4 1 8100,'0'0'11269,"-3"183"-9252,17-99-833,14 16-607,-1 3-545,1-7-32,0-6-160,-4-15-705,-4-13-768,-2-12-576,-1-25-2049,-3-10-3329</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8.167"/>
    </inkml:context>
    <inkml:brush xml:id="br0">
      <inkml:brushProperty name="width" value="0.05" units="cm"/>
      <inkml:brushProperty name="height" value="0.05" units="cm"/>
      <inkml:brushProperty name="color" value="#66CC00"/>
    </inkml:brush>
  </inkml:definitions>
  <inkml:trace contextRef="#ctx0" brushRef="#br0">42 519 11781,'0'0'4130,"-7"32"-2513,-1 4-1274,0-6 3,1 1 1,2 0-1,2 0 1,0 45 0,3-66-335,0 0-1,1 1 1,1-1 0,0 1 0,0-1 0,1 0 0,0 0 0,0 0 0,2-1-1,-1 1 1,1-1 0,0 0 0,1 0 0,0-1 0,0 1 0,1-1 0,0-1-1,1 1 1,0-1 0,0-1 0,0 1 0,11 5 0,-3-3-80,-1-1-1,1-1 1,1-1 0,-1 0 0,1-1 0,0 0-1,0-2 1,1 0 0,-1-1 0,1-1-1,-1 0 1,29-4 0,-41 3 74,0-1-1,0 0 1,-1 0 0,1 0 0,0 0-1,-1-1 1,1 0 0,-1 0 0,0 0-1,1-1 1,-1 1 0,0-1 0,0 0-1,-1 0 1,6-6 0,-4 3 2,-1 0 0,1-1 0,-1 1 0,0-1 0,-1 0 0,0 0 0,0 0 0,4-16 0,-2-8-56,0 0-1,-3-1 1,-1-59-1,-1 58-92,0-68-748,-5 1 0,-25-149-1,22 205 875,3 7 9,-13-40 0,16 69 76,-1 1-1,1-1 1,-1 1-1,-1 0 0,1 0 1,-1 0-1,0 1 1,-1-1-1,1 1 0,-1 0 1,-9-8-1,9 11 0,0 0 0,0 1 0,-1 0 0,1-1 0,0 2 0,-1-1 0,0 1 0,1-1 0,-1 2 0,0-1 0,0 1 0,1-1 0,-1 2 0,0-1 0,0 1 0,-8 1 0,3 0-25,-1 1-1,0 0 1,1 1-1,-1 0 1,1 1 0,-19 11-1,16-7-13,1 1 0,1 0-1,0 1 1,0 0 0,1 1-1,1 0 1,0 1 0,1 0 0,-16 29-1,22-37-23,1 0-1,-1 1 1,1-1-1,0 1 0,0 0 1,1-1-1,-1 1 0,2 0 1,-1 0-1,0 0 1,1 0-1,0 0 0,1 0 1,-1-1-1,1 1 1,0 0-1,0 0 0,1 0 1,0-1-1,0 1 0,0-1 1,1 1-1,0-1 1,0 0-1,0 0 0,0 0 1,1-1-1,0 1 1,0-1-1,5 5 0,29 20 73,1-2 1,84 44-1,-85-51-38,0 1 1,-1 2 0,-1 2-1,33 30 1,-58-43 78,-1 2 0,0-1 0,-1 1 0,0 0 0,-1 1 1,-1 0-1,0 0 0,7 26 0,-10-26-281,2 1 0,0-1 1,0-1-1,2 1 0,0-1 0,0 0 0,1-1 0,16 18 1,1-13-2854,-1-9-3030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8.556"/>
    </inkml:context>
    <inkml:brush xml:id="br0">
      <inkml:brushProperty name="width" value="0.05" units="cm"/>
      <inkml:brushProperty name="height" value="0.05" units="cm"/>
      <inkml:brushProperty name="color" value="#66CC00"/>
    </inkml:brush>
  </inkml:definitions>
  <inkml:trace contextRef="#ctx0" brushRef="#br0">35 0 9028,'0'0'6275,"-34"172"-4674,34-85-65,0 6-863,0 10-577,7-4-96,6-2-224,1-13-737,-3-16-1760,-4-18-2721,-4-22-2658</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07:18.901"/>
    </inkml:context>
    <inkml:brush xml:id="br0">
      <inkml:brushProperty name="width" value="0.05" units="cm"/>
      <inkml:brushProperty name="height" value="0.05" units="cm"/>
      <inkml:brushProperty name="color" value="#66CC00"/>
    </inkml:brush>
  </inkml:definitions>
  <inkml:trace contextRef="#ctx0" brushRef="#br0">22 95 9700,'0'0'1697,"33"-13"-422,114-43 668,-130 50-1518,1 1 0,0 0 0,1 1 1,-1 2-1,1 0 0,-1 0 1,30 3-1,-12 0-119,-32-1-285,0-1-1,1 2 1,-1-1-1,0 0 1,0 1-1,0 0 1,0 0-1,0 0 1,7 3-1,-10-3-20,1 1 1,-1-1-1,1 0 1,-1 1-1,1-1 0,-1 1 1,0 0-1,0 0 1,0-1-1,0 1 0,0 0 1,0 0-1,0 0 1,0 0-1,-1 0 0,1 0 1,-1 0-1,0 0 1,1 0-1,-1 4 0,1 1-1,-1 1 0,1-1 0,-2 1 0,1-1 0,-1 1 0,0 0 0,0-1 0,-1 0 0,0 1 0,0-1 0,-1 0 0,0 0 0,0 0 0,0 0 0,-1-1 0,0 1 0,-1-1 0,1 0 0,-1 0 0,0-1 0,-1 1 0,0-1 0,1 0 0,-1-1 0,-12 7 0,-5 4 9,0-1-1,-1-1 1,0-2 0,-36 13-1,-106 24 439,133-40-215,31-8-163,0 1 0,-1-1 0,1 1-1,0 0 1,-1-1 0,1 1 0,0 0 0,0 0 0,0 1 0,0-1 0,0 0 0,0 1 0,0-1-1,1 1 1,-4 3 0,4-3-25,0 1-1,1-1 1,-1 1-1,1 0 1,0 0-1,-1-1 0,1 1 1,0 0-1,0-1 1,1 1-1,-1 0 1,1-1-1,0 5 1,3 6 26,0 0 0,0 0 0,1 0 0,1-1 0,0 0 0,1 0 0,10 14 0,69 82 249,-55-71-212,11 11-240,3-2 0,2-2 0,1-2-1,2-2 1,2-2 0,112 60 0,8-13-3265</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25.857"/>
    </inkml:context>
    <inkml:brush xml:id="br0">
      <inkml:brushProperty name="width" value="0.05" units="cm"/>
      <inkml:brushProperty name="height" value="0.05" units="cm"/>
      <inkml:brushProperty name="color" value="#AB008B"/>
    </inkml:brush>
  </inkml:definitions>
  <inkml:trace contextRef="#ctx0" brushRef="#br0">1 16 368,'0'8'22976,"0"-9"-22966,1-1 0,-1 1 0,1 0 0,-1 0 0,1-1 0,-1 1 0,1 0 1,0 0-1,0-1 0,0 1 0,0 0 0,0 0 0,0 0 0,2-1 0,7-2-8506,1 4 636</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26.322"/>
    </inkml:context>
    <inkml:brush xml:id="br0">
      <inkml:brushProperty name="width" value="0.05" units="cm"/>
      <inkml:brushProperty name="height" value="0.05" units="cm"/>
      <inkml:brushProperty name="color" value="#AB008B"/>
    </inkml:brush>
  </inkml:definitions>
  <inkml:trace contextRef="#ctx0" brushRef="#br0">340 75 304,'0'0'8740,"7"-34"-3463,-7 33-5188,0-1 0,0 1 0,-1 0 0,1-1 0,0 1 0,-1 0 0,1 0 0,-1-1 0,1 1 0,-1 0 0,1 0-1,-1 0 1,0 0 0,0 0 0,1 0 0,-1 0 0,0 0 0,0 0 0,0 0 0,0 0 0,0 1 0,-2-2 0,-36-10 1237,29 11-1111,0 0 0,0 1 0,0 0 0,0 0 0,0 2 0,-11 1 0,11 1-197,1 0-1,-1 0 1,1 1 0,0 0-1,0 1 1,1 0 0,0 0-1,0 1 1,-10 11 0,0 1-2,1 1-1,-23 34 1,34-45-23,1 0 0,0 0 0,1 1-1,0 0 1,1 0 0,-3 12 0,5-19 4,0 0 1,0 0-1,1 0 1,-1 0-1,1 0 1,0 0-1,0 0 1,0 0-1,0 0 1,1 0-1,-1 0 1,1 0-1,0 0 1,0 0-1,0-1 1,0 1 0,0 0-1,1 0 1,-1-1-1,1 1 1,0-1-1,0 1 1,0-1-1,0 0 1,0 1-1,3 1 1,5 1 1,0 1 0,0-2-1,1 1 1,0-1 0,0-1 0,0 0 0,0-1 0,0 0 0,14 1-1,114-1-56,-85-3 10,-10 2-198,34-1-1265,-28-10-2937,-9-9-1619</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26.884"/>
    </inkml:context>
    <inkml:brush xml:id="br0">
      <inkml:brushProperty name="width" value="0.05" units="cm"/>
      <inkml:brushProperty name="height" value="0.05" units="cm"/>
      <inkml:brushProperty name="color" value="#AB008B"/>
    </inkml:brush>
  </inkml:definitions>
  <inkml:trace contextRef="#ctx0" brushRef="#br0">243 303 7523,'0'0'4216,"-29"24"-3448,-91 79 235,111-95-733,-1 1-1,1 0 0,0 1 1,1 0-1,0 0 0,1 0 1,-12 23-1,16-24-159,0 0-1,0 0 1,1 0-1,1 0 1,0 0-1,0 1 0,1 16 1,0-25-110,0-1 1,0 1-1,1 0 0,-1-1 0,0 1 1,0-1-1,1 1 0,-1 0 1,0-1-1,1 1 0,-1-1 1,1 1-1,-1-1 0,0 1 0,1-1 1,-1 1-1,1-1 0,0 1 1,-1-1-1,1 1 0,-1-1 1,1 0-1,0 0 0,-1 1 1,1-1-1,-1 0 0,2 0 0,29 5-15,29-8-26,-51 2 42,0-1 0,-1 0 0,1-1 0,-1 1-1,1-2 1,-1 1 0,0-1 0,-1 0 0,1-1 0,-1 0 0,1 0 0,-1 0 0,-1-1 0,1 0 0,-1-1 0,0 1-1,-1-1 1,9-13 0,-6 7-41,-1-1-1,0 0 1,-1 0 0,0 0-1,-1-1 1,-1 0 0,-1 0-1,0 0 1,0 0-1,-1-18 1,2-201-1073,-4 132 3625,0 79-1254,-2 23-1160,0 0 0,-1 0 0,1 0 0,0 0 0,0 0 0,-1 1 0,1-1 0,0 1 0,0 0 0,0 0 0,0 0 0,0 0 0,-4 2 0,2 3-4,0 0 0,1-1 0,-1 2 0,2-1 0,-1 0 0,1 1 0,-1-1 1,2 1-1,-1-1 0,0 15 0,-3 71 423,5-50-434,3 86 21,-1-112-207,1-1 0,0 1 0,1-1 1,0 0-1,1 0 0,9 17 0,0-3-1378,0-2 0,2 0 1,32 42-1,-29-49-3145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6.046"/>
    </inkml:context>
    <inkml:brush xml:id="br0">
      <inkml:brushProperty name="width" value="0.05" units="cm"/>
      <inkml:brushProperty name="height" value="0.05" units="cm"/>
      <inkml:brushProperty name="color" value="#66CC00"/>
    </inkml:brush>
  </inkml:definitions>
  <inkml:trace contextRef="#ctx0" brushRef="#br0">1 1 8932,'0'0'10533,"245"65"-9669,-141-43-832,0-3-32,-18-1-512,-17 1-1825,-24-3-5090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27.363"/>
    </inkml:context>
    <inkml:brush xml:id="br0">
      <inkml:brushProperty name="width" value="0.05" units="cm"/>
      <inkml:brushProperty name="height" value="0.05" units="cm"/>
      <inkml:brushProperty name="color" value="#AB008B"/>
    </inkml:brush>
  </inkml:definitions>
  <inkml:trace contextRef="#ctx0" brushRef="#br0">0 295 6627,'0'0'5165,"37"-14"-3874,118-45-74,-139 53-1030,74-33 502,-87 37-678,1-1-1,-1 1 1,1-1-1,-1 1 1,0-1 0,0 0-1,0 0 1,-1 0-1,1-1 1,-1 1 0,0-1-1,1 0 1,2-7-1,-4 8 76,1 0-1,-1 0 1,0 0-1,0 0 1,0 0-1,-1 0 1,1 0-1,-1 0 1,1-1-1,-1 1 1,0 0-1,0 0 1,-1-1 0,1 1-1,-1 0 1,1 0-1,-1 0 1,0 0-1,0 0 1,0 0-1,-1 0 1,1 0-1,-1 0 1,0 0-1,0 1 1,1-1-1,-2 1 1,1-1-1,0 1 1,0 0-1,-1 0 1,1 0-1,-1 0 1,0 0-1,0 0 1,0 1-1,-3-2 1,-8-2 84,-1 1-1,1 0 1,0 1 0,-1 1-1,1 0 1,-1 1 0,0 0-1,0 2 1,-18 1 0,29-1-124,0 1 1,-1-1-1,1 1 1,0-1-1,0 1 1,0 1-1,0-1 1,0 0-1,0 1 1,1 0-1,-1 0 1,1 0-1,0 0 1,-1 1-1,2-1 1,-1 1 0,0 0-1,1-1 1,0 1-1,0 1 1,-3 6-1,-3 7 144,1 1-1,1 0 1,-6 32 0,6-21-185,2-1 0,1 1 0,1 0-1,2 0 1,1 0 0,1 0 0,2 0 0,1 0 0,1-1 0,1 0 0,2 0 0,21 47 0,-14-43-555,1 0 93,19 51-1,-22-22-2523,-13-53 1598,-1 0 0,0 0 0,0 0 1,-4 18-1,-4-2-4636</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27.722"/>
    </inkml:context>
    <inkml:brush xml:id="br0">
      <inkml:brushProperty name="width" value="0.05" units="cm"/>
      <inkml:brushProperty name="height" value="0.05" units="cm"/>
      <inkml:brushProperty name="color" value="#AB008B"/>
    </inkml:brush>
  </inkml:definitions>
  <inkml:trace contextRef="#ctx0" brushRef="#br0">0 222 464,'0'0'7956,"183"-56"-7828,-93 28 32,11-6 128,-8-1-288,-17 1-704,-17 0-3394</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28.063"/>
    </inkml:context>
    <inkml:brush xml:id="br0">
      <inkml:brushProperty name="width" value="0.05" units="cm"/>
      <inkml:brushProperty name="height" value="0.05" units="cm"/>
      <inkml:brushProperty name="color" value="#AB008B"/>
    </inkml:brush>
  </inkml:definitions>
  <inkml:trace contextRef="#ctx0" brushRef="#br0">115 0 5090,'0'0'14119,"-114"215"-13639,114-156-288,0-6-128,0-9-64,7-7-32,13-6-352,5-9-192,-5 0 95,1-10-319,-4-6-609,-6-3-543,-4-3-1794,10 0-4002</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28.473"/>
    </inkml:context>
    <inkml:brush xml:id="br0">
      <inkml:brushProperty name="width" value="0.05" units="cm"/>
      <inkml:brushProperty name="height" value="0.05" units="cm"/>
      <inkml:brushProperty name="color" value="#AB008B"/>
    </inkml:brush>
  </inkml:definitions>
  <inkml:trace contextRef="#ctx0" brushRef="#br0">73 70 816,'0'0'15143,"30"-11"-13830,95-33-438,-119 41-832,0 1-1,0-1 1,1 2 0,-1-1-1,1 1 1,-1 0 0,1 0 0,-1 0-1,8 1 1,8 1 80,-21 8 42,-2 10-73,-1 0 0,-1 0 0,-1 0 0,-1-1-1,0 1 1,-2-1 0,-15 32 0,-74 118 5,75-139-95,-1 0-1,-1-2 0,-2-1 0,-48 41 0,61-56 4,22-10-42,25-1 118,0-1 0,-1-2 0,1-1 0,51-13 0,-30 2-118,0 3 0,65-6 0,-22 13-3816</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28.870"/>
    </inkml:context>
    <inkml:brush xml:id="br0">
      <inkml:brushProperty name="width" value="0.05" units="cm"/>
      <inkml:brushProperty name="height" value="0.05" units="cm"/>
      <inkml:brushProperty name="color" value="#AB008B"/>
    </inkml:brush>
  </inkml:definitions>
  <inkml:trace contextRef="#ctx0" brushRef="#br0">1 467 1761,'0'0'13222,"197"-62"-12454,-114 43-640,-7 4-128,-11 2-736,-16 1-1217,-21-4-2049</inkml:trace>
  <inkml:trace contextRef="#ctx0" brushRef="#br0" timeOffset="1">492 0 4354,'0'0'11333,"179"69"-8964,-106-10-608,3 19-512,-10 21-257,-11 16-128,-27 13-639,-28 6-225,-7 9-673,-73 6-1184,-30-12-1664,-22-12-5635</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36.396"/>
    </inkml:context>
    <inkml:brush xml:id="br0">
      <inkml:brushProperty name="width" value="0.05" units="cm"/>
      <inkml:brushProperty name="height" value="0.05" units="cm"/>
      <inkml:brushProperty name="color" value="#AB008B"/>
    </inkml:brush>
  </inkml:definitions>
  <inkml:trace contextRef="#ctx0" brushRef="#br0">49 23 6243,'0'0'7235,"0"-4"-6114,0-10-252,0 10 273,-1 4-886,1 0-253,0 0 0,-1 0 0,1 0 0,0 0-1,-1 0 1,1 1 0,0-1 0,0 0 0,-1 0-1,1 0 1,0 0 0,-1 1 0,1-1 0,0 0 0,0 0-1,0 0 1,-1 1 0,1-1 0,0 0 0,0 1-1,0-1 1,0 0 0,-1 0 0,1 1 0,0-1-1,0 0 1,0 1 0,0-1 0,0 0 0,0 1 0,0-1-1,0 1 1,-1 1 11,-13 65 382,3 1 0,2-1 0,4 2 0,3 69 0,3-133-370,-1 0 0,1 0 1,0 0-1,0-1 0,1 1 0,-1 0 1,1 0-1,0-1 0,3 5 1,-3-4-364,1 0 0,-1-1 0,-1 1 0,1 0 0,0 0 1,-1 0-1,0 0 0,0 0 0,0 6 0,-1-11 128,0 0 0,1 1 0,-1-1 0,1 0 0,0 1 0,-1-1 0,1 0 0,-1 0 0,1 1 0,-1-1 0,1 0 0,0 0 0,-1 0 0,1 0 0,-1 0-1,1 0 1,0 0 0,-1 0 0,1 0 0,0 0 0,-1 0 0,1 0 0,-1 0 0,1-1 0,-1 1 0,1 0 0,0-1 0,27-7-4727</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36.800"/>
    </inkml:context>
    <inkml:brush xml:id="br0">
      <inkml:brushProperty name="width" value="0.05" units="cm"/>
      <inkml:brushProperty name="height" value="0.05" units="cm"/>
      <inkml:brushProperty name="color" value="#AB008B"/>
    </inkml:brush>
  </inkml:definitions>
  <inkml:trace contextRef="#ctx0" brushRef="#br0">4 59 592,'0'0'11830,"-3"9"-10934,13-9 321,7 0-1,4 0-415,7 0-417,-1 0-224,4-6-160,-3-9-320,0-1-609,-8 4-1664,1-7-2305</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37.248"/>
    </inkml:context>
    <inkml:brush xml:id="br0">
      <inkml:brushProperty name="width" value="0.05" units="cm"/>
      <inkml:brushProperty name="height" value="0.05" units="cm"/>
      <inkml:brushProperty name="color" value="#AB008B"/>
    </inkml:brush>
  </inkml:definitions>
  <inkml:trace contextRef="#ctx0" brushRef="#br0">301 38 112,'0'0'9700,"4"5"-8515,20 22 21,-25-49 2864,1 20-4119,1 1 0,-1 0 0,1-1-1,-1 1 1,0 0 0,0-1 0,1 1 0,-1 0 0,0-1 0,0 1 0,0 0 0,-1-1-1,1 1 1,0 0 0,0-1 0,-1 1 0,1 0 0,-1-1 0,1 1 0,-1 0 0,1 0-1,-1 0 1,0-1 0,0 1 0,0 0 0,1 0 0,-1 0 0,0 0 0,0 0 0,-1 1-1,1-1 1,0 0 0,0 0 0,0 1 0,0-1 0,-1 0 0,-1 0 0,-8 0 42,0-1 0,0 2 0,0-1 0,0 2 0,0-1 0,0 1 0,0 1 0,0 0 0,0 1 0,1 0 0,-1 0 0,1 1 0,-13 7 0,11-4 137,0 0-1,0 1 0,0 0 0,1 1 1,0 1-1,1-1 0,0 1 0,0 1 1,-13 20-1,20-26-72,0 0 1,0 0 0,1 0-1,0 1 1,0-1 0,1 0-1,-1 1 1,1-1 0,0 1-1,1 0 1,-1-1-1,1 1 1,0 0 0,1 7-1,0-10-35,-1 1 0,1-1-1,0 1 1,0-1-1,0 1 1,1-1-1,-1 0 1,1 1 0,-1-1-1,1 0 1,0 0-1,1 0 1,-1-1-1,0 1 1,1 0-1,-1-1 1,1 0 0,0 1-1,0-1 1,0 0-1,0-1 1,4 3-1,13 3 1,-1-1 0,1-2 0,0 1-1,1-2 1,30 1 0,-4-3-2673,62-8 1,-47-3-2899</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37.902"/>
    </inkml:context>
    <inkml:brush xml:id="br0">
      <inkml:brushProperty name="width" value="0.05" units="cm"/>
      <inkml:brushProperty name="height" value="0.05" units="cm"/>
      <inkml:brushProperty name="color" value="#AB008B"/>
    </inkml:brush>
  </inkml:definitions>
  <inkml:trace contextRef="#ctx0" brushRef="#br0">347 259 1121,'0'0'8003,"-31"12"-6989,-104 43 5,119-48-800,0 0 1,0 2-1,1-1 0,0 2 1,1 0-1,0 0 0,-15 16 0,17-16 81,9-7-229,0 1 0,0-1 0,0 1 0,0 0 0,1 0 0,-1 0 0,1 0-1,0 0 1,0 0 0,0 1 0,1-1 0,0 0 0,-1 1 0,2 0 0,-1-1 0,0 1 0,1-1-1,0 1 1,0 0 0,2 8 0,-2-12-58,0 0-1,0 0 1,1-1-1,-1 1 1,1 0 0,-1 0-1,1 0 1,-1 0-1,1 0 1,-1-1 0,1 1-1,0 0 1,-1-1-1,1 1 1,0 0 0,0-1-1,0 1 1,0-1-1,-1 1 1,1-1 0,0 1-1,0-1 1,0 0-1,0 0 1,0 1-1,0-1 1,0 0 0,0 0-1,0 0 1,1 0-1,37 2 248,-32-2-216,4 0-7,1 0 0,-1 0 0,1-1 0,-1-1 0,1 0 1,17-6-1,-24 6-71,0-1 0,0 1 0,-1-1 0,1 0 0,-1 0 0,0-1 0,0 1 0,0-1 0,-1 0 0,1 0 0,-1 0 0,0 0 0,0-1 0,0 1 0,-1-1 0,1 0 0,1-5 0,11-36-550,-2-1 0,-1-1 0,-3 0 0,3-54 0,2-3 521,-6 48 5212,-9 82-5058,-2 22 131,-2 106 109,6-130-349,0 0 0,2 0 1,0-1-1,12 37 0,-4-22-493,25 65-688,-1-39-7528,-28-52 2457</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38.453"/>
    </inkml:context>
    <inkml:brush xml:id="br0">
      <inkml:brushProperty name="width" value="0.05" units="cm"/>
      <inkml:brushProperty name="height" value="0.05" units="cm"/>
      <inkml:brushProperty name="color" value="#AB008B"/>
    </inkml:brush>
  </inkml:definitions>
  <inkml:trace contextRef="#ctx0" brushRef="#br0">1 238 2977,'0'0'9162,"33"-3"-8239,111-9-336,-30-5-410,-102 14-60,0 0 0,1-1 1,-1-1-1,20-10 0,-30 13-41,1 0-1,0 0 1,-1 0 0,1-1-1,-1 1 1,0 0 0,0-1-1,0 1 1,0-1 0,0 0-1,-1 0 1,1 0 0,-1 0-1,0 0 1,0 0 0,0 0-1,0 0 1,1-7 0,-1 2 9,-1 1 1,1-1 0,-1 0 0,-1 0-1,1 0 1,-1 0 0,-3-7 0,4 12-35,-1 1 0,0-1 1,0 1-1,-1-1 0,1 1 1,0 0-1,-1 0 1,0 0-1,1-1 0,-1 2 1,0-1-1,0 0 0,0 0 1,0 0-1,0 1 1,0 0-1,-1-1 0,1 1 1,0 0-1,-1 0 0,1 0 1,-1 0-1,1 0 0,-6 0 1,-5-1 97,-1 0 0,1 1 0,-24 2 0,17-1 46,15 0-159,-1 1-1,1-1 1,0 1-1,0-1 1,0 1-1,1 1 1,-1-1-1,0 1 1,0 0-1,1 0 1,-1 0-1,1 1 1,-1-1-1,1 1 1,0 0 0,0 1-1,1-1 1,-1 1-1,0-1 1,1 1-1,0 0 1,0 0-1,0 0 1,1 1-1,-1-1 1,1 1-1,0 0 1,1-1-1,-1 1 1,-1 5-1,-2 15-29,0 0 0,2 0-1,1 1 1,1 42-1,1-62-3,2 18-35,1 0 0,0 0-1,2 0 1,1-1 0,16 39-1,-12-35-305,-2 0-1,0 1 1,6 47-1,-9 12-1797,-10-33-2075,5-53 3935,0 1 0,-1-1 0,1 0 1,0 1-1,-1-1 0,1 0 0,-1 0 0,0 1 1,1-1-1,-1 0 0,0 0 0,0 0 0,0 0 1,0 0-1,-1 1 0,-20 9-5528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6.431"/>
    </inkml:context>
    <inkml:brush xml:id="br0">
      <inkml:brushProperty name="width" value="0.05" units="cm"/>
      <inkml:brushProperty name="height" value="0.05" units="cm"/>
      <inkml:brushProperty name="color" value="#66CC00"/>
    </inkml:brush>
  </inkml:definitions>
  <inkml:trace contextRef="#ctx0" brushRef="#br0">308 1 11205,'0'0'6371,"-49"236"-6115,11-130-64,-7 3 0,1-3-192,5-19 0,8-16-480,11-18-929,-1-22-1312,0-15-2785</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38.812"/>
    </inkml:context>
    <inkml:brush xml:id="br0">
      <inkml:brushProperty name="width" value="0.05" units="cm"/>
      <inkml:brushProperty name="height" value="0.05" units="cm"/>
      <inkml:brushProperty name="color" value="#AB008B"/>
    </inkml:brush>
  </inkml:definitions>
  <inkml:trace contextRef="#ctx0" brushRef="#br0">0 159 400,'0'0'10517,"249"-66"-9813,-155 48-704,-4-4-704,-11-3-2978,-13-3-3025</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39.196"/>
    </inkml:context>
    <inkml:brush xml:id="br0">
      <inkml:brushProperty name="width" value="0.05" units="cm"/>
      <inkml:brushProperty name="height" value="0.05" units="cm"/>
      <inkml:brushProperty name="color" value="#AB008B"/>
    </inkml:brush>
  </inkml:definitions>
  <inkml:trace contextRef="#ctx0" brushRef="#br0">132 1 11333,'0'0'4354,"-115"174"-3489,105-102-193,3 2-64,7-2-256,0-4-288,0-5-64,14-14 0,7-5-192,-4-13-480,-3-12-577,0-4-447,-4-12-1698,0-3-2913</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39.552"/>
    </inkml:context>
    <inkml:brush xml:id="br0">
      <inkml:brushProperty name="width" value="0.05" units="cm"/>
      <inkml:brushProperty name="height" value="0.05" units="cm"/>
      <inkml:brushProperty name="color" value="#AB008B"/>
    </inkml:brush>
  </inkml:definitions>
  <inkml:trace contextRef="#ctx0" brushRef="#br0">1 85 9732,'0'0'1836,"29"-9"-171,-4 1-1232,41-14 842,84-16-1,-135 35-1116,-11 2-42,0 0 0,0 0-1,0 0 1,0 1 0,0 0-1,0-1 1,8 2 0,-16 16 145,-5-2-223,-2 0 0,0-1 1,0-1-1,-2 0 0,-14 12 0,-29 34-27,39-37-39,-2 0-1,0-1 1,-1 0-1,-1-2 1,-35 24-1,53-42 3,2-1 250,18 0-80,149-8 194,-77 1-393,13 6-1817,-58 2-6528</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39.956"/>
    </inkml:context>
    <inkml:brush xml:id="br0">
      <inkml:brushProperty name="width" value="0.05" units="cm"/>
      <inkml:brushProperty name="height" value="0.05" units="cm"/>
      <inkml:brushProperty name="color" value="#AB008B"/>
    </inkml:brush>
  </inkml:definitions>
  <inkml:trace contextRef="#ctx0" brushRef="#br0">1 461 400,'0'0'13686,"231"0"-12405,-158-9-801,-7 2-480,-11 1 0,-20-3-832,-8-4-2306,-9-8-1952</inkml:trace>
  <inkml:trace contextRef="#ctx0" brushRef="#br0" timeOffset="1">544 0 1793,'0'0'13862,"204"193"-12165,-156-106-480,-20 19-1025,-25 19-192,-10 12-385,-76 3-1920,-52 0-8099</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48.834"/>
    </inkml:context>
    <inkml:brush xml:id="br0">
      <inkml:brushProperty name="width" value="0.05" units="cm"/>
      <inkml:brushProperty name="height" value="0.05" units="cm"/>
      <inkml:brushProperty name="color" value="#AB008B"/>
    </inkml:brush>
  </inkml:definitions>
  <inkml:trace contextRef="#ctx0" brushRef="#br0">0 1 3201,'0'0'15234,"0"16"-15351,14 293 394,0 4-181,-14-233 484,0-47-1565,0-27-1264,0-12-1718,0-33-2596</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49.345"/>
    </inkml:context>
    <inkml:brush xml:id="br0">
      <inkml:brushProperty name="width" value="0.05" units="cm"/>
      <inkml:brushProperty name="height" value="0.05" units="cm"/>
      <inkml:brushProperty name="color" value="#AB008B"/>
    </inkml:brush>
  </inkml:definitions>
  <inkml:trace contextRef="#ctx0" brushRef="#br0">65 103 112,'0'0'13836,"7"-10"-12977,-1 2-828,-1 1 1,1 0-1,1 1 1,0 0-1,0 0 1,0 0-1,0 1 1,1 0 0,0 0-1,12-5 1,-7 5-23,0 1 0,0 0 1,0 1-1,0 1 0,1 0 1,-1 1-1,1 0 0,-1 1 1,0 1-1,1 0 0,-1 1 1,1 0-1,17 6 0,-25-6-12,0 0 0,1 1 0,-1 0-1,0 0 1,-1 0 0,1 1 0,-1 0 0,1 0-1,-1 0 1,-1 1 0,1-1 0,0 1-1,-1 0 1,0 1 0,0-1 0,-1 1 0,1 0-1,-1 0 1,-1 0 0,1 0 0,-1 0 0,0 0-1,0 1 1,-1-1 0,0 1 0,0-1-1,0 1 1,-1 9 0,0-13 10,0 2 30,0 0 0,0 0-1,0 0 1,-1 0 0,0-1-1,-2 10 1,2-11-12,-1-1 0,1 1 0,-1-1 0,0 0 0,0 0 0,0 0 0,0 0 1,0 0-1,0 0 0,0-1 0,-1 1 0,1-1 0,-1 1 0,-2 0 0,-18 9 106,0-1 0,-1-1 0,0-2 0,0 0 0,-37 5-1,8-6-23,-83 0-1,132-6-114,0 0 0,1 0 0,-1-1 1,0 1-1,1-1 0,-1 0 0,1 0 0,-1-1 0,1 1 0,-1 0 1,1-1-1,0 0 0,0 0 0,-6-5 0,8 7-56,0-1-1,0 0 0,1 0 1,-1 0-1,0 0 0,1 0 1,-1 0-1,1-1 1,-1 1-1,1 0 0,-1 0 1,1 0-1,0 0 1,0 0-1,0-1 0,-1 1 1,1 0-1,0 0 1,1-3-1,-1 2-197,1 0-1,0-1 1,0 1-1,0 0 1,0-1-1,0 1 1,1 0-1,-1 0 1,1 0-1,-1 0 1,1 1-1,0-1 1,2-2-1,37-25-4150,7 0-1445</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49.750"/>
    </inkml:context>
    <inkml:brush xml:id="br0">
      <inkml:brushProperty name="width" value="0.05" units="cm"/>
      <inkml:brushProperty name="height" value="0.05" units="cm"/>
      <inkml:brushProperty name="color" value="#AB008B"/>
    </inkml:brush>
  </inkml:definitions>
  <inkml:trace contextRef="#ctx0" brushRef="#br0">0 1 176,'0'0'10576,"3"13"-9429,7 71 1003,-1 154-1,-9-137-2762,16 122 0,-12-162-7492,-4-56 4824</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50.139"/>
    </inkml:context>
    <inkml:brush xml:id="br0">
      <inkml:brushProperty name="width" value="0.05" units="cm"/>
      <inkml:brushProperty name="height" value="0.05" units="cm"/>
      <inkml:brushProperty name="color" value="#AB008B"/>
    </inkml:brush>
  </inkml:definitions>
  <inkml:trace contextRef="#ctx0" brushRef="#br0">1 27 816,'0'0'6409,"35"-5"-4526,110-13-581,-133 16-1212,-1 1 0,0 1 1,0 0-1,14 2 0,-22-2-72,-1 1 0,1-1 1,-1 1-1,1-1 0,-1 1 0,1 0 1,-1 0-1,0 1 0,1-1 0,-1 0 1,0 1-1,0-1 0,3 3 0,-3 0 93,0 1 0,0-1 0,0 0 0,0 0 0,-1 1 0,1-1-1,-1 1 1,0 0 0,-1-1 0,1 1 0,-1-1 0,0 1 0,0 0 0,-1 6 0,1-9-21,-1 3 22,0-1 1,0 0 0,0 1-1,0-1 1,-1 0-1,1 0 1,-1 0-1,0 0 1,-1 0-1,1-1 1,-1 1-1,1-1 1,-1 1 0,0-1-1,-1 0 1,1 0-1,0 0 1,-1 0-1,1-1 1,-6 3-1,-13 8-30,0-1 0,-31 12 0,32-15-66,-24 6-340,13-13-3925,25-2 18</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50.776"/>
    </inkml:context>
    <inkml:brush xml:id="br0">
      <inkml:brushProperty name="width" value="0.05" units="cm"/>
      <inkml:brushProperty name="height" value="0.05" units="cm"/>
      <inkml:brushProperty name="color" value="#AB008B"/>
    </inkml:brush>
  </inkml:definitions>
  <inkml:trace contextRef="#ctx0" brushRef="#br0">0 257 10533,'0'0'3532,"31"0"-2417,100-4-517,-119 2-507,0 0 0,0 0 0,0-1 0,0 0 0,-1-1 0,1-1 0,-1 0 0,0 0 1,0-1-1,-1-1 0,11-7 0,-2 1 22,-11 8-79,0-1 0,0-1 0,0 1 0,0-1 1,-1-1-1,-1 1 0,12-17 0,-15 19-52,0 1 0,-1-1 0,0 0 1,0 0-1,0 0 0,-1 0 0,1 0 0,-1 0 0,0 0 1,-1 0-1,1 0 0,-1-1 0,0 1 0,0 0 0,-1 0 0,0-1 1,-1-6-1,1 11 34,0 0 0,1 1 0,-1-1 1,0 0-1,0 0 0,1 1 0,-1-1 1,0 0-1,0 1 0,0-1 0,0 1 1,0-1-1,0 1 0,0-1 0,0 1 1,0 0-1,0-1 0,0 1 0,0 0 1,0 0-1,0 0 0,-1 0 0,-30-1 348,27 1-322,-23-1 87,15 0-104,0 1 1,0 0 0,0 1-1,-1 1 1,1 0-1,-17 4 1,27-4-14,0-1 0,-1 1 1,1 0-1,0-1 0,0 1 0,0 1 0,1-1 0,-1 0 1,0 1-1,1-1 0,0 1 0,-1 0 0,1 0 1,0 0-1,0 0 0,1 0 0,-1 0 0,1 1 1,-1-1-1,1 0 0,0 1 0,0-1 0,1 1 0,-1-1 1,1 1-1,0-1 0,0 1 0,0 6 0,-2 149 303,11 233-470,4-208-1182,-12-107-4486,-1-59 722</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51.181"/>
    </inkml:context>
    <inkml:brush xml:id="br0">
      <inkml:brushProperty name="width" value="0.05" units="cm"/>
      <inkml:brushProperty name="height" value="0.05" units="cm"/>
      <inkml:brushProperty name="color" value="#AB008B"/>
    </inkml:brush>
  </inkml:definitions>
  <inkml:trace contextRef="#ctx0" brushRef="#br0">1 264 208,'0'0'9076,"225"-102"-7635,-132 61-705,1-2-736,-11 2-928,-18 4-2882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6.787"/>
    </inkml:context>
    <inkml:brush xml:id="br0">
      <inkml:brushProperty name="width" value="0.05" units="cm"/>
      <inkml:brushProperty name="height" value="0.05" units="cm"/>
      <inkml:brushProperty name="color" value="#66CC00"/>
    </inkml:brush>
  </inkml:definitions>
  <inkml:trace contextRef="#ctx0" brushRef="#br0">0 0 7139,'0'0'9060,"121"193"-7363,-58-134-960,13-3-705,7-6-32,3-7-225,1-8-671,-11-7-2337,-14-3-3234</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51.585"/>
    </inkml:context>
    <inkml:brush xml:id="br0">
      <inkml:brushProperty name="width" value="0.05" units="cm"/>
      <inkml:brushProperty name="height" value="0.05" units="cm"/>
      <inkml:brushProperty name="color" value="#AB008B"/>
    </inkml:brush>
  </inkml:definitions>
  <inkml:trace contextRef="#ctx0" brushRef="#br0">11 0 9668,'0'0'7108,"-7"112"-6660,4-40-192,3 5-192,0 1-64,0 0-352,3-13-865,28-12-1760,7-31-961,4-19-2945</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52.737"/>
    </inkml:context>
    <inkml:brush xml:id="br0">
      <inkml:brushProperty name="width" value="0.05" units="cm"/>
      <inkml:brushProperty name="height" value="0.05" units="cm"/>
      <inkml:brushProperty name="color" value="#AB008B"/>
    </inkml:brush>
  </inkml:definitions>
  <inkml:trace contextRef="#ctx0" brushRef="#br0">1 700 9796,'0'0'5742,"33"-23"-5273,103-72-373,-127 88-107,-1 1 1,1-1-1,-1 0 0,-1-1 0,1 0 0,-1 0 0,-1-1 0,1 1 0,-1-1 0,-1-1 0,0 1 0,0-1 0,4-13 0,-5 6-41,-1 1 0,-1-1-1,-1 0 1,0 0 0,-2-29-1,0 3 24,1-236 931,0 278-603,-3 1-282,-1 1 1,1-1-1,0 1 0,0-1 1,0 1-1,0 0 1,0 0-1,0 0 1,1 1-1,-1-1 1,0 1-1,0-1 0,1 1 1,-1 0-1,1 0 1,-4 5-1,0-1 12,1 1 0,0 0 0,0 0 0,1 0 0,0 1 0,-4 8 0,-1 9 65,1 0 0,1 1 0,-4 31 0,4 6 33,3 0 0,6 83 0,0-96-103,-1-29-17,1-1 0,1 1-1,0-1 1,2 0 0,0 0 0,16 36-1,-16-45-6,0 0-1,1-1 0,0 1 1,0-1-1,1-1 0,0 0 1,1 0-1,0 0 0,1-1 0,-1 0 1,2 0-1,-1-1 0,14 8 1,-21-14 0,-1 0 0,1 0 0,0 0 0,0 0 1,0 0-1,0 0 0,0 0 0,0-1 0,0 1 0,0-1 1,0 1-1,0-1 0,0 0 0,0 0 0,0 0 0,0 0 1,0 0-1,0 0 0,0 0 0,0-1 0,0 1 1,0-1-1,0 0 0,0 1 0,0-1 0,0 0 0,0 0 1,-1 0-1,1 0 0,0-1 0,2-1 0,-1-3-8,1 1 0,-1-1-1,0-1 1,0 1 0,0 0-1,-1-1 1,2-11 0,2-1-86,10-42-283,-11 38 125,1 1 0,1-1-1,1 2 1,12-23 0,-17 106 1111,-6 116-384,3-176-471,0-1 1,0 1-1,0 0 1,1 0-1,-1 0 1,1 0-1,-1-1 1,1 1 0,0 0-1,-1-1 1,1 1-1,0 0 1,0-1-1,0 1 1,0-1-1,1 1 1,-1-1-1,0 0 1,0 1-1,1-1 1,2 2-1,0-1 8,0 0 0,1 0 0,-1 0 0,1 0 0,-1-1 0,1 0 0,0 0 0,6 1 0,4-1 53,0 0 0,1-1 1,-1-1-1,28-5 0,-17-2 11,-1-1 0,0 0 0,-1-2 0,0-1 0,-1-1 0,0-1 0,-1-1-1,35-31 1,-44 32-69,0-1 0,0 0 0,-1-1 0,-1 0-1,-1 0 1,0-2 0,-2 1 0,0-1 0,0 0 0,-2-1-1,0 0 1,3-21 0,4-30-73,5-138-1,-16 180 53,-1-102 931,-1 146-1066,-12 119 183,0-8-4,12-110-30,1 451 27,1-444-48,1 1 1,1-1 0,1 1 0,11 34 0,-12-49-2,0 0 1,0 0-1,1 0 1,0 0 0,1-1-1,0 0 1,0 0 0,1 0-1,0-1 1,1 0 0,0 0-1,11 8 1,-15-14 9,0 1 0,0-1-1,0 0 1,0 0 0,0-1 0,0 1 0,0-1 0,1 0-1,-1 0 1,1 0 0,-1-1 0,1 1 0,-1-1 0,1 0 0,-1 0-1,1-1 1,5-1 0,-9 1 10,0 0-1,0-1 1,0 1 0,0 0-1,0-1 1,-1 1 0,1-1-1,0 1 1,-1-1 0,1 0-1,-1 1 1,0-1 0,1 0-1,-1 1 1,0-1 0,0 0-1,0 1 1,0-1 0,0 0-1,0 1 1,-1-1 0,0-2-1,1-5-18,0-65-363,-12-91-1,9 142 323,-1 1 0,-1-1 0,-1 1 0,-1 0-1,-1 0 1,-1 1 0,-1 0 0,-16-25 0,25 43 70,-1 1 0,1 0-1,-1-1 1,1 1 0,-1 0 0,0 0 0,0 0 0,0 1 0,0-1 0,0 0 0,0 1-1,-1-1 1,1 1 0,0 0 0,-1 0 0,1-1 0,-1 2 0,1-1 0,-1 0 0,0 0-1,1 1 1,-1 0 0,0-1 0,1 1 0,-1 0 0,0 0 0,1 1 0,-1-1 0,0 1-1,1-1 1,-4 2 0,2 0-8,0 0 0,0 0 0,0 0 0,0 1 0,0 0 0,1 0 0,-1 0-1,1 0 1,0 0 0,0 1 0,0-1 0,0 1 0,0 0 0,1 0 0,0 0 0,-2 5 0,2-4-42,0 0 0,1 1-1,-1-1 1,1 0 0,1 1 0,-1-1 0,1 7 0,18-11 5,-8-2 51,1-1 0,-1-1 0,1 0 0,-1 0 0,0 0 0,-1-2 0,16-7 0,72-50 35,-46 29 30,-22 16-26,-1-2 0,-1-1 0,43-39 0,-63 51 34,0 0 0,0 0 1,-1 0-1,0-1 1,0 0-1,-1 0 0,-1 0 1,1-1-1,-2 1 0,1-1 1,-1 0-1,-1 0 0,1 0 1,-2-1-1,1 1 1,-1-13 522,-1 28-562,0 10-104,9 332 1325,14-174-2259,-13-121-1544,24 66 0,-29-106-1052</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53.078"/>
    </inkml:context>
    <inkml:brush xml:id="br0">
      <inkml:brushProperty name="width" value="0.05" units="cm"/>
      <inkml:brushProperty name="height" value="0.05" units="cm"/>
      <inkml:brushProperty name="color" value="#AB008B"/>
    </inkml:brush>
  </inkml:definitions>
  <inkml:trace contextRef="#ctx0" brushRef="#br0">1 112 1056,'0'0'13895,"179"0"-13479,-96-15-416,0-10-672,-3-12-1793,0 2-4483</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53.764"/>
    </inkml:context>
    <inkml:brush xml:id="br0">
      <inkml:brushProperty name="width" value="0.05" units="cm"/>
      <inkml:brushProperty name="height" value="0.05" units="cm"/>
      <inkml:brushProperty name="color" value="#AB008B"/>
    </inkml:brush>
  </inkml:definitions>
  <inkml:trace contextRef="#ctx0" brushRef="#br0">312 29 16327,'0'0'449,"-29"15"-609,-96 57 101,114-64 67,0 0 0,0 1 0,1 0 0,1 1 0,0 0 0,0 1 0,1 0 0,0 0 0,1 1 0,0-1 0,1 2 0,0-1 0,-7 25 0,7-21 13,0 0 59,1 0-1,1 1 0,0 0 0,1-1 1,1 1-1,0 33 0,2-48-60,1-1-1,-1 0 1,1 1-1,0-1 1,-1 0-1,1 0 1,0 0-1,0 0 1,0 1-1,0-1 1,0 0-1,0 0 1,0-1-1,0 1 1,0 0-1,0 0 1,1 0-1,-1-1 1,0 1-1,1-1 1,-1 1-1,0-1 1,1 1-1,-1-1 1,0 0-1,1 0 1,-1 0-1,1 0 1,-1 0-1,1 0 1,-1 0-1,2 0 1,52-4 453,-50 3-456,-1 0 0,0-1-1,0 1 1,1-1 0,-1 0-1,0 0 1,0 0 0,-1-1-1,1 1 1,0-1 0,-1 0-1,0 0 1,0 0 0,0-1-1,0 1 1,0-1 0,0 1-1,-1-1 1,0 0-1,0 0 1,0 0 0,2-6-1,3-10-27,-1-1 0,-1 0-1,4-32 1,-2 9-85,-5 34 61,14-55-351,-15 59 365,1 1 0,0 0-1,0 0 1,0 0 0,1 0-1,0 0 1,0 0 0,0 1 0,5-6-1,-8 10 61,0 5 15,0 244 593,1-247-628,-1 1 0,0 0 0,1 0 0,0-1 1,0 1-1,0 0 0,0-1 0,0 1 1,0-1-1,1 1 0,-1-1 0,1 0 1,-1 1-1,1-1 0,0 0 0,0 0 1,0 0-1,0 0 0,1-1 0,-1 1 0,0-1 1,1 1-1,-1-1 0,1 0 0,-1 0 1,1 0-1,0 0 0,-1 0 0,1-1 1,0 1-1,0-1 0,4 1 0,2 0 167,0-1 0,1 1-1,-1-1 1,0-1 0,0 0 0,0 0-1,0-1 1,0 0 0,14-5 0,-9 1-107,-2-1 1,1 0-1,-1-1 1,0-1-1,-1 0 1,18-16-1,54-71-521,-65 72-28,1 1 1,1 0-1,46-38 0,-65 60 461,1 0 1,-1 0 0,0 0-1,0 0 1,1 0 0,-1 0-1,1 0 1,-1 0-1,1 1 1,-1-1 0,1 1-1,-1-1 1,1 1-1,0-1 1,-1 1 0,1 0-1,-1 0 1,1 0-1,0 0 1,-1 0 0,1 0-1,0 0 1,-1 1 0,1-1-1,0 1 1,-1-1-1,1 1 1,-1-1 0,1 1-1,-1 0 1,0 0-1,1 0 1,-1 0 0,0 0-1,1 0 1,-1 0 0,0 0-1,0 0 1,0 1-1,0-1 1,2 3 0,2 6-4,0 1 1,0 0-1,-1 0 1,0 0 0,2 12-1,2 6-20,22 58-74,-16-43 169,2-1 1,27 54-1,-35-89 353,-4-21 459,-6-31 643,2 39-1468,-5-57-65,0 4-115,3-1-1,7-97 0,-5 151 51,1 0 1,0 0-1,0 1 0,1-1 1,-1 0-1,1 1 0,0 0 0,0-1 1,0 1-1,1 0 0,-1 0 1,1 0-1,0 0 0,0 1 0,1-1 1,-1 1-1,1 0 0,7-5 1,32-11-3273,6 10-5012,-24 8 657</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54.464"/>
    </inkml:context>
    <inkml:brush xml:id="br0">
      <inkml:brushProperty name="width" value="0.05" units="cm"/>
      <inkml:brushProperty name="height" value="0.05" units="cm"/>
      <inkml:brushProperty name="color" value="#AB008B"/>
    </inkml:brush>
  </inkml:definitions>
  <inkml:trace contextRef="#ctx0" brushRef="#br0">44 318 400,'0'0'16984,"16"-29"-16621,53-91-310,-30 60-47,-35 55-13,0 0 0,0-1 1,0 0-1,-1 0 0,1 0 1,-2 0-1,1 0 0,-1 0 1,0-1-1,0 0 0,0 1 1,-1-1-1,0 0 0,-1 1 0,1-9 1,-1 13 118,-4 3-106,1-1 1,-1 1-1,1 0 1,-1 0-1,1 0 0,-1 0 1,1 0-1,0 1 1,0 0-1,0-1 1,0 1-1,0 0 1,0 0-1,0 1 0,-3 3 1,-36 45 71,31-37-46,0 1 16,0 1-1,0 0 0,1 1 1,1 0-1,1 0 1,1 1-1,0 0 0,1 0 1,1 0-1,1 1 1,0 0-1,2 0 0,0 0 1,1 0-1,1 0 1,3 30-1,-2-46-37,0-1-1,-1 1 1,1 0-1,1 0 1,-1 0 0,0-1-1,0 1 1,1-1-1,0 1 1,-1-1 0,1 1-1,0-1 1,0 0 0,1 0-1,-1 0 1,0 0-1,1 0 1,-1-1 0,1 1-1,-1-1 1,1 1-1,0-1 1,-1 0 0,1 0-1,0 0 1,0-1 0,4 2-1,10 0 77,0 0-1,-1 0 1,31-3 0,-26 1 54,-8-1-119,0 0 0,0-1 0,-1-1 1,1 0-1,-1 0 0,0-1 0,0-1 0,0 0 0,0-1 0,-1 0 0,0-1 0,0 0 0,-1 0 0,0-1 0,0-1 0,-1 0 0,0 0 0,11-15 0,-1-1-271,-1-1-1,-1 0 0,-2-2 0,0 1 1,-2-2-1,14-44 0,-24 65 97,-1 1 0,0-1 0,-1 0 0,1 0 0,-2 0 0,1-12 0,-1 20 106,-4 8 16,-30 43 129,13-23-30,2 1 0,1 1 0,1 0 0,2 1 0,1 1 0,-15 50 0,22-61-21,8-43-100,0 2-61,1-6 37,6 17 327,-6 10-222,1 0 0,-1-1 0,0 1 0,1 0 0,-1 1 0,0-1 0,0 0 0,1 1 0,-1-1 0,0 1 1,-1 0-1,1-1 0,2 3 0,2 2 33,1-1 0,0 0 0,0-1 0,0 0 0,1 0 0,-1 0-1,1-1 1,0 0 0,0-1 0,0 0 0,10 2 0,9-1-80,0-1-1,30-2 1,-31 0-185,-24 0 33,0 0 0,0 0 0,1 0 0,-1 0 0,0 0 0,0-1-1,0 1 1,0-1 0,0 1 0,0-1 0,0 0 0,0 0 0,2-1 0,-3 1-197,-1 0 0,1 1 0,0-1-1,0 0 1,-1 0 0,1 0 0,-1 0 0,1 0 0,-1 0 0,1-1 0,-1 1 0,0 0 0,1 0-1,-1 0 1,0 0 0,0-2 0,1-18-9126</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1:54.867"/>
    </inkml:context>
    <inkml:brush xml:id="br0">
      <inkml:brushProperty name="width" value="0.05" units="cm"/>
      <inkml:brushProperty name="height" value="0.05" units="cm"/>
      <inkml:brushProperty name="color" value="#AB008B"/>
    </inkml:brush>
  </inkml:definitions>
  <inkml:trace contextRef="#ctx0" brushRef="#br0">1 0 4450,'0'0'12774,"197"187"-10853,-111-110 64,-3 11-609,-10 14-511,-21 16-737,-28 7-128,-24 2-673,-24 4-799,-63-3-1570,-34-4-5986</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4:21.609"/>
    </inkml:context>
    <inkml:brush xml:id="br0">
      <inkml:brushProperty name="width" value="0.05" units="cm"/>
      <inkml:brushProperty name="height" value="0.05" units="cm"/>
      <inkml:brushProperty name="color" value="#AB008B"/>
    </inkml:brush>
  </inkml:definitions>
  <inkml:trace contextRef="#ctx0" brushRef="#br0">15 124 2593,'0'0'12198,"18"-7"-10774,201-95 1468,-217 100-2849,1 1-1,0-1 0,0 1 0,0-1 0,0 1 1,0 0-1,0 0 0,0 0 0,1 0 1,-1 1-1,0-1 0,0 1 0,1 0 0,-1 0 1,0 0-1,1 0 0,-1 1 0,5 0 1,-5 1-45,-1 0 0,1 0 0,-1 0 0,0 0 1,1 0-1,-1 1 0,0-1 0,0 1 1,0-1-1,-1 1 0,1 0 0,-1 0 0,1 0 1,-1 0-1,0 0 0,0 0 0,0 0 1,0 6-1,7 37-24,-2 0 0,-2 0 0,-3 1 1,-1-1-1,-8 62 0,2-74 31,-1-1 0,-1-1-1,-2 1 1,-1-2 0,-2 1 0,-1-2 0,-22 37-1,11-26 123,-2-1 0,-1-2 0,-2-1 0,-51 49-1,78-82-64,-1 0 1,1-1-1,-1 0 0,0 0 0,1 0 0,-1 0 0,-1 0 0,1-1 0,0 0 1,-1 0-1,1 0 0,-1 0 0,-7 1 0,12-3 39,24 0-111,627-20 1066,-620 18-1084,-11 1-112,0 0 0,0-1 1,30-8-1,-49 9 21,1 0 0,-1 1-1,0-1 1,1 0 0,-1 0 0,0-1-1,0 1 1,0 0 0,0 0-1,0-1 1,0 1 0,0 0-1,-1-1 1,1 1 0,0 0-1,-1-1 1,1 1 0,-1-1 0,0 0-1,1 1 1,-1-1 0,0 1-1,0-1 1,0 1 0,0-1-1,0 0 1,0 1 0,-1-1 0,1 1-1,0-1 1,-1 1 0,1-1-1,-1 1 1,0-1 0,1 1-1,-1-1 1,0 1 0,-2-2 0,0-1-396,0 0 0,-1 0 1,1 1-1,-1 0 0,0-1 1,-1 2-1,1-1 1,-8-4-1,-67-27-7830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4:21.997"/>
    </inkml:context>
    <inkml:brush xml:id="br0">
      <inkml:brushProperty name="width" value="0.05" units="cm"/>
      <inkml:brushProperty name="height" value="0.05" units="cm"/>
      <inkml:brushProperty name="color" value="#AB008B"/>
    </inkml:brush>
  </inkml:definitions>
  <inkml:trace contextRef="#ctx0" brushRef="#br0">0 286 11493,'0'0'7588,"232"-56"-7588,-139 44 288,8-4-64,6-5-224,-3-20-736,-11-15-2370,-20-28-7235</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4:18.522"/>
    </inkml:context>
    <inkml:brush xml:id="br0">
      <inkml:brushProperty name="width" value="0.05" units="cm"/>
      <inkml:brushProperty name="height" value="0.05" units="cm"/>
      <inkml:brushProperty name="color" value="#AB008B"/>
    </inkml:brush>
  </inkml:definitions>
  <inkml:trace contextRef="#ctx0" brushRef="#br0">1 8201 17096,'0'0'2166,"23"12"-2150,-18-9-13,12 6 33,0-1 1,1 0 0,0-1-1,1-1 1,-1-1-1,1-1 1,0 0-1,1-1 1,26 0-1,-9-5 66,0-2 0,0-1 0,0-2 0,-1-1 0,1-2-1,51-22 1,206-109 461,-271 129-515,158-91 782,-4-9 0,-5-6 0,-5-9 1,287-281-1,-398 351-736,394-400 210,-25-23-361,-336 372-25,475-601-359,-51-37 249,-135 58-96,-42-20-325,125-173-424,-362 726 873,7 5 0,6 4 1,184-184-1,215-141-23,-146 140-21,-59 64-2,-234 213 147,2 2 0,120-61-1,-89 63-51,2 5-1,2 5 0,1 5 1,2 4-1,2 5 0,0 6 1,1 4-1,214-1 1,-233 17-21,0 4 1,142 24 0,135 55-231,-294-61 289,-1 4 0,122 58 0,-168-65 84,0 0 1,0 2 0,-2 1 0,-1 2 0,-1 1 0,-1 1 0,34 43-1,8 21 307,63 111-1,12 19 337,27 4-386,76 109 439,-193-252-494,-4 3 1,52 117-1,132 432 107,-82-204-71,31-13-134,45-25-149,43 89 28,-70 27 914,-40 16 169,30 86-616,-105-390-429,10-4 1,167 276-1,-143-281 40,211 329 632,-283-477-626,2-3-1,4-2 1,2-2-1,99 75 1,271 159 188,-367-252-257,-21-12-3,640 423 504,-510-324-213,286 273 0,-317-248-133,-85-88-137,3-3 0,96 80 1,-138-129-115,-1-1 1,1 0 0,1-1 0,0-1-1,0 0 1,0-1 0,0 0 0,1-1-1,0-1 1,0-1 0,0 0 0,0 0-1,0-2 1,0 0 0,0 0 0,0-2-1,0 0 1,0 0 0,0-2 0,22-7-1,0-2-1005,0-3 0,-1-1 0,-1-1 0,-1-2 0,-1-1 0,51-43 0,104-106-11597</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4:19.382"/>
    </inkml:context>
    <inkml:brush xml:id="br0">
      <inkml:brushProperty name="width" value="0.05" units="cm"/>
      <inkml:brushProperty name="height" value="0.05" units="cm"/>
      <inkml:brushProperty name="color" value="#AB008B"/>
    </inkml:brush>
  </inkml:definitions>
  <inkml:trace contextRef="#ctx0" brushRef="#br0">0 0 12550,'0'0'5143,"19"29"-4027,-13-21-1108,1 5 48,0-1 0,1 0-1,1 0 1,0-1 0,1 0 0,0-1-1,1 0 1,0 0 0,0-1-1,1-1 1,0 0 0,0 0 0,1-1-1,0-1 1,1 0 0,-1-1-1,1 0 1,14 2 0,173 23 1679,291 5 1,-261-24-1323,2331 77 669,7-76 119,-2114-12-880,2676-69-43,-2263 42-65,1835-3 235,-2198 43-475,-81 12-181,-162-5-175,433 17-4564,-688-37 4400,0 0-1,1 0 1,-1 0 0,1-1-1,-1 0 1,13-3 0,-19 3 248,0 0-1,-1 0 1,1 1 0,0-1 0,0 0-1,0 0 1,-1 0 0,1 0 0,0-1-1,-1 1 1,1 0 0,-1 0 0,0 0-1,1 0 1,-1 0 0,0-1 0,0 1-1,1 0 1,-1 0 0,0-1 0,0 1-1,0 0 1,-1-3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7.178"/>
    </inkml:context>
    <inkml:brush xml:id="br0">
      <inkml:brushProperty name="width" value="0.05" units="cm"/>
      <inkml:brushProperty name="height" value="0.05" units="cm"/>
      <inkml:brushProperty name="color" value="#66CC00"/>
    </inkml:brush>
  </inkml:definitions>
  <inkml:trace contextRef="#ctx0" brushRef="#br0">408 0 14599,'0'0'405,"-29"27"518,-98 87-53,86-80-777,-55 37 1,69-52-262,-35 30 0,60-48 165,0 1 1,0 0-1,0-1 1,1 1-1,-1 0 1,0 0-1,1 0 1,-1 0 0,1 0-1,0 0 1,-1 1-1,1-1 1,0 0-1,0 1 1,1-1-1,-1 1 1,0-1 0,1 1-1,0-1 1,-1 1-1,1-1 1,0 1-1,0-1 1,1 1-1,0 3 1,0-4 35,0 1 1,1 0 0,0-1-1,-1 0 1,1 1-1,0-1 1,0 0-1,0 0 1,1 0-1,-1 0 1,0 0-1,1 0 1,-1-1-1,1 1 1,0-1-1,-1 0 1,1 0-1,0 0 1,0 0-1,6 1 1,31 5 84,2-2 0,-1-2 0,0-1 0,51-5 0,54 2-927,-142 1 649,0 0-1,0 1 1,0-1-1,0 1 1,0 0-1,0 0 1,0 0 0,-1 0-1,1 1 1,6 3-1,-9-4-63,1 1 0,-1-1 0,1 1 0,-1 0-1,0-1 1,1 1 0,-1 0 0,0 0 0,0 0 0,0 0-1,-1 0 1,1 0 0,0 0 0,-1 1 0,0-1 0,1 0-1,-1 0 1,0 0 0,0 0 0,0 4 0,0 30-3650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4:20.141"/>
    </inkml:context>
    <inkml:brush xml:id="br0">
      <inkml:brushProperty name="width" value="0.05" units="cm"/>
      <inkml:brushProperty name="height" value="0.05" units="cm"/>
      <inkml:brushProperty name="color" value="#AB008B"/>
    </inkml:brush>
  </inkml:definitions>
  <inkml:trace contextRef="#ctx0" brushRef="#br0">1031 0 13638,'0'0'6243,"-180"224"-4450,83-106-64,-24 19-545,-10 0-768,-7-3-352,10-19-64,24-22-192,28-27-480,38-29-320,27-18-129,11-10-384,-7-40-16039</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4:20.534"/>
    </inkml:context>
    <inkml:brush xml:id="br0">
      <inkml:brushProperty name="width" value="0.05" units="cm"/>
      <inkml:brushProperty name="height" value="0.05" units="cm"/>
      <inkml:brushProperty name="color" value="#AB008B"/>
    </inkml:brush>
  </inkml:definitions>
  <inkml:trace contextRef="#ctx0" brushRef="#br0">1 0 15335,'0'0'6595,"283"290"-5250,-162-119 351,-7 9-831,-6 0-865,-11-12 0,3-21-929,7-54-1888,-3-59-2337</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4:23.931"/>
    </inkml:context>
    <inkml:brush xml:id="br0">
      <inkml:brushProperty name="width" value="0.05" units="cm"/>
      <inkml:brushProperty name="height" value="0.05" units="cm"/>
      <inkml:brushProperty name="color" value="#AB008B"/>
    </inkml:brush>
  </inkml:definitions>
  <inkml:trace contextRef="#ctx0" brushRef="#br0">375 6 848,'8'-2'17731,"-12"1"-17720,0 0-1,0 1 1,0-1-1,-1 1 1,1 0 0,0 0-1,0 1 1,-1-1-1,1 1 1,0 0-1,0 0 1,0 0 0,0 1-1,0-1 1,0 1-1,0 0 1,1 0-1,-1 0 1,1 1 0,-1-1-1,1 1 1,0 0-1,-4 5 1,-5 6 19,1 1-1,1 1 1,0-1 0,-9 23 0,2-5-1,-7 11 53,-82 159 252,90-169-285,2 2 1,1 0-1,-14 71 1,25-98-45,0 0 0,1 1-1,0-1 1,0 0 0,1 1 0,1-1 0,-1 1-1,2-1 1,2 11 0,-3-16-4,1-1-1,-1 0 1,1 0-1,0 0 1,0 0 0,1-1-1,-1 1 1,0-1 0,1 1-1,0-1 1,0 0-1,-1 0 1,1 0 0,0 0-1,1 0 1,-1-1-1,0 1 1,0-1 0,1 0-1,-1 0 1,1 0 0,-1-1-1,1 1 1,-1-1-1,4 0 1,22 3-34,0-1 0,0-1 0,1-2 0,-1-1 0,0-1 0,-1-2 0,1-1 0,-1-1 0,0-1 0,37-16 0,175-93-1643,-90 24-2859,-46 18-2465</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4:24.379"/>
    </inkml:context>
    <inkml:brush xml:id="br0">
      <inkml:brushProperty name="width" value="0.05" units="cm"/>
      <inkml:brushProperty name="height" value="0.05" units="cm"/>
      <inkml:brushProperty name="color" value="#AB008B"/>
    </inkml:brush>
  </inkml:definitions>
  <inkml:trace contextRef="#ctx0" brushRef="#br0">112 440 9925,'0'0'3425,"-16"31"-2272,-52 103-721,62-120-149,1 0 0,1 1 0,0-1-1,1 1 1,0 0 0,2 0 0,-1 1 0,2-1 0,0 0 0,3 16 0,-1 19 217,-2-35-445,0 0 0,0-1-1,2 1 1,0 0 0,6 20 0,-7-31-66,0-1 0,1 0 0,-1 1 1,1-1-1,0 0 0,0 0 0,0 0 1,0 0-1,1 0 0,-1-1 0,1 1 0,-1-1 1,1 1-1,0-1 0,0 0 0,0 0 0,0 0 1,1-1-1,-1 1 0,0-1 0,1 0 1,-1 0-1,1 0 0,-1 0 0,1 0 0,-1-1 1,7 1-1,-6-1-12,-1 0 0,1 0 1,-1 0-1,1 0 0,-1 0 1,0 0-1,1-1 0,-1 0 1,0 0-1,1 0 0,-1 0 1,0 0-1,0-1 0,0 1 1,0-1-1,0 0 0,0 0 1,3-3-1,-3 1-2,1-1-1,-1 1 1,-1-1 0,1 0-1,-1 0 1,1-1 0,-1 1-1,-1 0 1,1-1 0,1-10-1,2-25 33,-1-1 0,-2 0 0,-4-51-1,0 40-11,-4-38-186,-27-133 1,14 116-91,13 61 148,5 30 161,-1 1-1,0 0 0,-1-1 0,-1 1 0,0 1 0,-2-1 1,1 1-1,-13-23 0,17 37 24,1 1 1,0-1 0,0 1-1,0-1 1,-1 1-1,1-1 1,0 1-1,-1-1 1,1 1-1,0 0 1,-1-1-1,1 1 1,0 0-1,-1-1 1,1 1 0,-1 0-1,1-1 1,0 1-1,-1 0 1,1 0-1,-1 0 1,1-1-1,-1 1 1,1 0-1,-1 0 1,1 0-1,-1 0 1,1 0 0,-1 0-1,0 0 1,1 0-1,-1 0 1,0 0-1,-7 16 532,2 31-524,6-45-9,-2 50 74,2 1 1,9 69 0,-4-91-64,1 0 0,1-1 1,2 0-1,1 0 0,18 39 0,0-16-64,1 0-1,68 89 1,-80-120-303,2 0 0,1-1 0,0-1 0,2-1 0,0 0 0,1-2 0,1-1 0,29 16 0,-43-28-278,0 0-1,0 0 0,0-1 0,15 3 0,35-2-4323</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4:24.756"/>
    </inkml:context>
    <inkml:brush xml:id="br0">
      <inkml:brushProperty name="width" value="0.05" units="cm"/>
      <inkml:brushProperty name="height" value="0.05" units="cm"/>
      <inkml:brushProperty name="color" value="#AB008B"/>
    </inkml:brush>
  </inkml:definitions>
  <inkml:trace contextRef="#ctx0" brushRef="#br0">1 606 14855,'0'0'507,"32"-29"-289,199-174 476,-215 188-655,-1 0 0,0-1 0,-2-1 0,15-20 0,-22 27-40,-1 0-1,0 0 1,-1 0 0,0 0-1,0-1 1,-1 0 0,0 0-1,-1 0 1,1-16 0,-1 6 17,0 9 37,-2 0 1,1 0-1,-1 1 1,-3-17-1,3 26-33,-1-1-1,1 1 1,-1 0 0,0-1-1,1 1 1,-1 0 0,-1-1-1,1 1 1,0 0 0,0 0-1,-1 0 1,1 0 0,-1 0-1,0 0 1,0 1 0,1-1-1,-1 0 1,0 1 0,0-1-1,-1 1 1,1 0 0,0 0 0,0 0-1,-1 0 1,-2-1 0,-2 0 139,1 0 0,-1 1 1,0 0-1,1 0 1,-1 0-1,0 1 1,0 0-1,0 0 1,0 1-1,-7 1 0,11-1-125,0 0-1,0 0 0,0 0 0,0 1 0,1-1 1,-1 1-1,0 0 0,1 0 0,-1 0 0,1 0 1,0 0-1,-1 1 0,1-1 0,0 1 0,1-1 1,-1 1-1,0 0 0,1 0 0,-1-1 0,1 1 0,0 0 1,0 1-1,-1 2 0,-3 21 68,0 0-1,2 0 1,1 0 0,2 37-1,0-55-80,2 38 70,2-1 0,2 0 0,2-1 0,1 1 0,19 49 0,96 219 172,13 43-968,-131-335-119,-1-1 0,-1 1 0,-1 0 0,0 33 0,-2-53 477,-1 0-1,0 0 0,0 0 1,0 0-1,0-1 0,-1 1 0,1 0 1,0 0-1,-1 0 0,1 0 0,-1 0 1,0-1-1,-1 4 0,0-4-255,0 0 0,1 1-1,-1-1 1,0 0 0,0-1 0,0 1-1,0 0 1,0-1 0,0 1-1,-1-1 1,-1 1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4:25.112"/>
    </inkml:context>
    <inkml:brush xml:id="br0">
      <inkml:brushProperty name="width" value="0.05" units="cm"/>
      <inkml:brushProperty name="height" value="0.05" units="cm"/>
      <inkml:brushProperty name="color" value="#AB008B"/>
    </inkml:brush>
  </inkml:definitions>
  <inkml:trace contextRef="#ctx0" brushRef="#br0">0 352 18184,'0'0'256,"194"-96"-256,-52 24-960,17-15 544,-10-10-3970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4:28.658"/>
    </inkml:context>
    <inkml:brush xml:id="br0">
      <inkml:brushProperty name="width" value="0.05" units="cm"/>
      <inkml:brushProperty name="height" value="0.05" units="cm"/>
      <inkml:brushProperty name="color" value="#AB008B"/>
    </inkml:brush>
  </inkml:definitions>
  <inkml:trace contextRef="#ctx0" brushRef="#br0">0 872 14663,'0'0'4498,"37"6"-4349,158 21-186,83-25 917,97-34 353,106-32-486,102-25-336,99-20 21,102-17 187,108-7-160,3213-193-865,-3183 320 331,-141 6-42,-172 0-368,-186 1 132,-79 5-1034,-372-6-255,-13 0-1956,-42-5-1,-47-18-8201</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4:29.562"/>
    </inkml:context>
    <inkml:brush xml:id="br0">
      <inkml:brushProperty name="width" value="0.05" units="cm"/>
      <inkml:brushProperty name="height" value="0.05" units="cm"/>
      <inkml:brushProperty name="color" value="#AB008B"/>
    </inkml:brush>
  </inkml:definitions>
  <inkml:trace contextRef="#ctx0" brushRef="#br0">1 5058 6659,'0'0'11178,"25"-9"-10697,66-26-404,-1-4 1,152-92 0,171-146 1033,-203 120-199,-8-9-1,-8-9 0,-7-9 1,199-251-1,-131 102-1174,92-111-461,-99 153 458,284-363-130,-472 570 394,177-238-39,26 22-28,-104 154-85,7 6-1,6 9 0,320-188 0,-399 267 166,172-70-1,-199 98 9,1 3 0,2 2 0,114-14-1,-9 20 28,215 12-1,-277 7-50,0 4-1,0 6 1,-2 5 0,0 4-1,151 56 1,-203-59 9,0 2-1,-2 3 1,-1 2-1,-1 3 1,-1 2-1,-3 2 1,0 2 0,-3 3-1,-1 1 1,-2 2-1,40 54 1,253 420 348,-98-133-53,-120-221-124,195 205 1,176 113 76,-419-417-212,306 292 283,-257-233-73,104 140 1,19 101 229,-29 18-148,-86-150-200,-76-142-130,3-2-1,4-3 1,116 130-1,-140-179-62,2-2-1,2-1 1,1-1-1,1-3 1,2-1 0,1-3-1,1-1 1,1-2 0,65 22-1,-64-31-23,0-2-1,1-2 1,-1-2 0,2-2-1,-1-2 1,59-4 0,-94 0-159,0 0 1,0-1 0,0-1-1,0 0 1,-1-1 0,21-7-1,-29 8-90,0-1 0,0 1 1,0-1-1,0 1 0,-1-1 0,1 0 0,-1-1 0,0 1 0,0-1 0,0 1 0,0-1 0,0 0 0,-1 0 0,0 0 0,0 0 0,0 0 0,0-1 0,-1 1 0,2-9 0,0-3-2663,0 0 0,-2 0 0,0-21 0,0 15-526</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4:30.278"/>
    </inkml:context>
    <inkml:brush xml:id="br0">
      <inkml:brushProperty name="width" value="0.05" units="cm"/>
      <inkml:brushProperty name="height" value="0.05" units="cm"/>
      <inkml:brushProperty name="color" value="#AB008B"/>
    </inkml:brush>
  </inkml:definitions>
  <inkml:trace contextRef="#ctx0" brushRef="#br0">128 106 560,'0'0'3757,"-25"-18"-2050,-70-52 294,95 69-1949,-1 1 1,1 0-1,0 0 1,-1 0-1,1-1 1,-1 1-1,1 0 1,0-1-1,-1 1 1,1 0-1,0-1 1,-1 1-1,1 0 1,0-1-1,-1 1 1,1-1-1,0 1 1,0 0-1,0-1 1,-1 1-1,1-1 1,0 1-1,0-1 1,0 1-1,0-1 1,0 1-1,0-1 1,0 1-1,0-1 1,0 1-1,0-1 1,0 1-1,0-1 1,17-2 1076,-11 3-937,0 1 0,0 0 0,-1 0 0,1 1 0,0-1 0,5 4 0,-2 1-38,-1 0-1,0 0 1,-1 1 0,1 0-1,-1 0 1,-1 1-1,0 0 1,11 17 0,0 4 499,22 56 0,-14-16 74,-3 1 0,-3 1 0,-4 0 0,13 142 0,-15 311 1210,-13-402-1613,0 2024 2243,34-1569-3549,-11-401-587,-1 226 1,-22-388 829,0 0 0,-1 0-1,0 0 1,-1 1 0,-7 24 0,5-31-170,0 0-1,-1-1 0,0 0 1,0 0-1,-1 0 0,1 0 1,-1-1-1,-8 6 0,12-10 683</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4:32.730"/>
    </inkml:context>
    <inkml:brush xml:id="br0">
      <inkml:brushProperty name="width" value="0.05" units="cm"/>
      <inkml:brushProperty name="height" value="0.05" units="cm"/>
      <inkml:brushProperty name="color" value="#AB008B"/>
    </inkml:brush>
  </inkml:definitions>
  <inkml:trace contextRef="#ctx0" brushRef="#br0">2029 1 6691,'-31'21'4760,"-29"22"-4271,2 2 1,3 2-1,-82 90 1,-408 607 1856,497-671-2238,-889 1386 2171,909-1414-2134,-3 4 15,3 0-1,-30 70 1,46-71-165,12-42-72,11-10-76,18-13-85,0-1 0,-1-2 0,-1 0 0,45-45 0,733-748-675,-170 159 1037,44 67-55,-586 518-40,169-95 1,-258 161-37,0 1 0,-1-1 0,1 1 0,1 0 0,-1 0 0,0 1 0,0-1 0,1 1 0,-1 0 0,1 0 0,-1 1 0,9-1 0,-13 1 0,0 1 0,1-1 0,-1 1 0,0-1 0,0 1 0,1-1 0,-1 1 0,0-1 0,0 1 0,0-1 0,0 1 0,0-1 0,0 1 0,0 0 0,0-1 0,0 1 0,0-1 0,0 1 0,0-1 0,0 1 0,0-1 0,0 1 0,-1 0 0,1-1 0,0 1 0,0-1 0,-1 1-1,0 0 1,-20 31-328,-118 118-583,39-47 956,-763 915 1038,296-332 334,508-618-1163,-124 150 509,158-181-652,24-37-103,1 1 0,-1-1 1,1 1-1,-1 0 0,1-1 0,-1 1 0,1 0 0,0 0 0,-1-1 0,1 1 0,0 0 0,0 0 0,0-1 1,-1 1-1,1 0 0,0 0 0,0 0 0,0-1 0,0 1 0,0 0 0,1 1 0,18-8-77,20-22-104,34-42-371,116-142 1,-163 181 451,275-332-1413,420-477-2205,-459 571 3220,41-16 583,-322 301 857,-104 98 643,-236 305-723,21 32-368,86-110-455,-444 503 1977,682-828-1863,-24 31 162,36-40-252,29-33-177,283-312-873,42-45 372,-164 198 151,8 8 1,242-169-1,-381 306 491,1 2 0,1 3 0,76-33 0,-115 62 48,-20 7-73,0-1 0,0 0-1,1 1 1,-1-1-1,0 0 1,0 1 0,0-1-1,1 0 1,-1 1 0,0-1-1,0 0 1,0 1-1,0-1 1,0 1 0,0-1-1,1 0 1,-1 1 0,0-1-1,0 1 1,0-1-1,-1 0 1,1 1 0,0-1-1,0 1 1,0-1 0,0 0-1,0 1 1,0-1-1,0 0 1,-1 1 0,1 0-1,-4 11 22,0 0-1,-1 1 1,0-2 0,-1 1-1,0 0 1,-10 12-1,-60 75 18,53-71-23,-328 419 883,-133 162-654,-38-43 708,815-832-2327,12 12 1,581-369 0,-624 470 1312,-85 64 134,-164 83-54,0 1 1,1 0-1,25-5 0,-30 12 51,-19 15 43,-61 72 824,-154 146 0,118-129-266,-276 289 312,-529 510 190,967-940-956,240-225-1564,-10-34-1961,-59 58 439,131-95 1560,-502 452 7746,43-25-5747,-133 157-1,119-110-597,-170 270-1,256-348-114,30-64 20,-1-1 1,1 1 0,-1 0 0,1 0 0,0-1 0,-1 1 0,1 0-1,0 0 1,0 0 0,-1 0 0,1-1 0,0 1 0,0 0 0,0 0-1,0 0 1,0 0 0,0-1 0,0 1 0,1 0 0,-1 0 0,0 0-1,0 0 1,1-1 0,-1 1 0,0 0 0,1 0 0,-1-1 0,1 1-1,-1 0 1,1-1 0,-1 1 0,1 0 0,-1-1 0,1 1 0,0-1-1,-1 1 1,1-1 0,0 1 0,-1-1 0,1 1 0,0-1 0,1 1-1,3-1-11,-1 0-1,1 0 1,0 0-1,-1-1 1,1 0-1,-1 0 0,6-2 1,14-4-133,0-1 1,-1-1 0,-1-2-1,1 0 1,31-22-1,102-85-701,-107 79 510,413-343-4317,-380 305 4584,-59 50 562,-23 19 337,-16 13 1662,-29 20-1692,1 2 0,1 2-1,-48 43 1,-124 124-706,139-125 150,-392 387 141,459-448-385,-2 0 0,1-1 0,-1 0 0,0-1 0,-1 0 0,-14 6 0,26-13-1,0-1 1,0 0-1,-1 0 1,1 0 0,0 1-1,0-1 1,-1 0-1,1 0 1,0 0 0,-1 0-1,1 0 1,0 1-1,0-1 1,-1 0 0,1 0-1,0 0 1,-1 0-1,1 0 1,0 0 0,-1 0-1,1 0 1,0 0-1,-1 0 1,1 0 0,0 0-1,0-1 1,-1 1-1,1 0 1,0 0 0,-1 0-1,1 0 1,0 0-1,0-1 1,-1 1 0,1 0-1,0 0 1,0 0-1,-1-1 1,1 1 0,0 0-1,0 0 1,0-1-1,0 1 1,-1 0-1,1-1 1,0 1 0,0 0-1,0 0 1,0-1-1,0 1 1,0 0 0,0-1-1,-3-18-52,2 1 0,0-1 0,2 0 0,2-20-1,-2 15-32,13-135-828,4-90-664,-17 233 1575,-2-1 0,1 1 0,-2 0 0,0-1 0,-1 1 0,-1 0 0,-11-30 0,11 38 64,0 1 0,0-1 0,-1 1-1,0 0 1,-1 0 0,0 0 0,0 1-1,0 0 1,0 0 0,-1 0-1,0 1 1,0 0 0,-1 0 0,0 1-1,1 0 1,-12-4 0,-3 1 104,1 1 1,-1 0-1,-1 2 1,1 0-1,-1 2 0,1 0 1,-1 2-1,1 0 1,-1 2-1,1 0 1,-30 8-1,3 1-90,1 3-1,1 2 1,-89 44-1,3 9 39,117-64-138,15-10 4,15-15-27,-14 19 45,112-127-253,72-89-277,-103 108 322,-5-3 0,-5-3 0,66-145 1,-124 234 222,-2-1 0,0 0 0,-2-1 0,-1 0 0,-1 0 0,-2-1 0,4-56 0,-9 81 18,0 1 0,0 0 0,-1-1 0,1 1 0,-1 0 0,0 0 0,0-1 0,0 1 1,0 0-1,-1 0 0,1 0 0,-1 0 0,1 0 0,-1 1 0,0-1 0,0 1 0,-1-1 0,1 1 0,0-1 1,-1 1-1,0 0 0,1 0 0,-1 1 0,0-1 0,0 0 0,0 1 0,0 0 0,0-1 0,0 1 0,0 0 1,-1 1-1,1-1 0,-4 0 0,-5 0 86,-1 0 1,1 1-1,-1 1 0,1 0 1,0 0-1,0 1 0,-1 0 1,-11 5-1,7-1-5,0 1 1,0 1-1,1 1 1,0 0-1,0 1 1,-19 16-1,1 2 38,-51 56 0,32-23-42,3 3 0,2 2 0,-72 133 0,73-106 22,5 3 1,-47 154-1,77-213-109,3 0-1,0 1 0,3-1 1,1 1-1,2 1 0,1-1 1,5 44-1,-3-75-13,1 0 1,1 1-1,-1-1 0,1 0 0,1 0 1,-1 0-1,1 0 0,1-1 1,-1 1-1,1-1 0,0 0 0,0 0 1,1 0-1,0 0 0,10 9 1,-7-10-8,0 1 0,1-1 0,-1 0 0,1-1 0,0 0 0,0-1 0,0 1 0,1-2 0,-1 1 0,19 1 0,-1-2-30,0-2 0,0 0 1,0-2-1,0-1 0,0-2 0,0 0 1,-1-2-1,28-10 0,-11 0-61,-1-3-1,0-1 1,-2-1-1,-1-3 0,58-47 1,-36 20-223,-2-3 1,75-90-1,-93 94 122,-2-2 0,-2-1 1,-3-2-1,-3-1 0,-2-2 1,25-69-1,-37 78 156,-3-1 0,-1 0 0,-3 0 0,-2-1 1,-2 0-1,-3-1 0,-2 1 0,-5-55 0,2 84 44,-1 1-1,-1-1 1,-1 1 0,-1 0-1,-16-38 1,18 51 23,-1-1 0,-1 1 1,0 0-1,0 0 0,0 1 1,-1 0-1,0 0 0,-1 0 1,0 1-1,0 0 0,-1 1 1,1 0-1,-17-9 0,7 8 67,0 1 0,-1 0-1,1 2 1,-1 0 0,0 1 0,0 1-1,0 0 1,-1 2 0,1 0-1,0 1 1,0 1 0,0 1 0,0 1-1,1 0 1,-33 13 0,17-3-33,1 2 0,0 1 0,1 1 0,-52 40 0,-110 113-5,114-89 13,3 4 0,-105 152 0,135-167 27,4 3-1,2 2 1,4 1 0,-32 98-1,55-131-27,3 1 0,1 0 1,2 1-1,2-1 0,1 55 0,5-100-70,-1 16 27,1-1 1,1 0-1,0 0 1,5 23-1,-5-34-29,1 0 1,-1 0-1,1 0 0,0 0 0,0-1 1,0 1-1,0-1 0,1 1 1,-1-1-1,1 0 0,0 0 1,0 0-1,0 0 0,0-1 0,1 1 1,-1-1-1,1 0 0,-1 0 1,1 0-1,6 2 0,1 0-35,0-1 0,0-1 0,1 0-1,-1 0 1,1-1 0,-1-1 0,1 0-1,18-2 1,-10-1-50,-1 0 0,0-2-1,0 0 1,32-13-1,-19 3-35,-1-2-1,-1-1 0,0-2 1,39-33-1,105-115-459,-90 72 234,-5-3 0,-5-3 0,-4-3 0,-4-4 0,52-121 0,-68 120 309,-6-2 0,-5-1 0,-4-3 1,-6-1-1,20-161 0,-37 26 343,-12 233-264,0-1 37,0 1-1,-1 0 1,-1 0-1,-7-30 0,8 45-30,-1 0-1,0 0 0,1-1 1,-1 1-1,-1 0 0,1 1 1,0-1-1,-1 0 0,0 1 1,0-1-1,0 1 0,0 0 1,-1 0-1,1 0 0,-1 0 1,0 1-1,0 0 0,0-1 1,0 2-1,0-1 0,0 0 1,0 1-1,-5-2 0,2 2 24,-1-1 1,1 1-1,0 1 0,-1 0 0,1 0 0,0 0 0,-1 1 0,1 0 0,0 0 1,0 0-1,0 1 0,0 1 0,0-1 0,0 1 0,1 0 0,-13 8 0,-4 4 10,2 2-1,0 0 1,-30 32-1,-18 24-69,3 4-1,-71 108 1,-85 191-19,170-272 43,5 2 0,-34 112 0,64-163-27,3 2 0,1 0-1,4 0 1,2 1 0,1 105-1,6-154-4,0 0 0,1-1 0,0 1 0,0 0 0,1 0 0,0-1 0,1 0 0,4 12 0,-5-17-4,1 0 0,-1 0 0,1 0 1,-1 0-1,1 0 0,0 0 0,0-1 0,0 1 0,1-1 1,-1 0-1,0 0 0,1 0 0,0-1 0,-1 1 1,1-1-1,0 0 0,0 0 0,0 0 0,3 0 0,2 1-30,0-1-1,0 0 0,0-1 1,0 0-1,1-1 1,-1 1-1,-1-2 0,1 1 1,0-1-1,16-6 0,-7 0-55,-1 0 0,0-1 0,0-1-1,24-19 1,12-14-96,-3-2 0,-1-1-1,65-83 1,110-185-691,-140 179 491,119-259-1,-169 315 465,-4-2 1,-4 0 0,-3-2-1,23-167 1,-46 250-78,4-35 142,-2 1 1,-2-40-1,0 67-95,-1 0-1,1 0 0,-1 0 1,-1 1-1,0-1 1,0 0-1,0 1 1,0-1-1,-1 1 1,0 0-1,-1-1 1,1 2-1,-1-1 1,-1 0-1,1 1 1,-7-7-1,4 8 36,-1-1-1,0 2 1,0-1-1,0 1 1,0 0 0,-1 1-1,1 0 1,-1 0-1,1 1 1,-1 0 0,0 0-1,1 1 1,-1 0-1,0 1 1,0 0-1,1 0 1,-1 1 0,1 0-1,-1 0 1,-14 7-1,8-1-70,0 0 0,0 2 0,1-1 0,0 2 0,1 0 0,0 0 0,-15 18 0,2 1-47,1 2-1,-27 44 0,18-19 57,3 1 0,3 2 0,2 0-1,3 2 1,3 1 0,3 0 0,2 2 0,3-1-1,3 2 1,2-1 0,4 1 0,6 81-1,-1-120-21,1 0 0,1-1 0,2 1-1,1-1 1,0 0 0,2-1 0,1 0-1,19 35 1,-18-43-20,1 1 0,1-1 1,0-1-1,1 0 0,0-1 0,2-1 0,-1 0 0,2-1 1,0-1-1,0 0 0,22 10 0,-18-12-55,1 0 0,0-2 0,1 0 1,0-2-1,0 0 0,1-2 0,-1 0 0,1-2 0,0 0 0,-1-2 0,1 0 0,0-2 0,28-5 0,-25 1-36,1-1-1,-1-1 0,-1-1 0,0-2 0,0 0 1,-1-2-1,0-1 0,-1-1 0,-1 0 1,39-36-1,-21 10-2,-2-1-1,-3-2 1,-1-1 0,-2-2 0,-2-2 0,-2 0-1,-3-2 1,-2-1 0,25-77 0,-27 60 154,-4-1 1,-2-1-1,-4 0 1,-2 0-1,-4-1 0,-6-142 1,-1 190 7,-2 0 0,0 0 0,-1 1 0,-2-1-1,0 1 1,-2 0 0,-10-24 0,14 39 21,-1 1 0,1-1 0,-1 1 0,-1 0 0,1 0 0,-1 0 0,-1 1 0,1 0-1,-1 0 1,0 1 0,0 0 0,0 0 0,-1 0 0,0 1 0,0 0 0,0 1 0,0 0 0,-1 0 0,1 1-1,-1 0 1,-13-2 0,13 4-10,1-1 0,0 1 1,-1 1-1,1 0 0,0 0 0,-1 0 0,1 1 0,0 0 0,0 1 0,0 0 0,1 0 0,-1 1 0,1 0 0,-1 0 0,1 1 1,1-1-1,-1 1 0,1 1 0,0 0 0,0 0 0,0 0 0,-7 11 0,-7 11-31,2 1 0,1 1 0,1 1 1,-16 43-1,8-7-17,3 1 0,2 1 1,4 0-1,3 1 0,3 1 1,3 0-1,6 128 0,1-172-37,1 1-1,1 0 0,2-1 1,1 0-1,1 0 0,1 0 1,15 33-1,-17-49-22,-1 0 0,2-1 0,0 0 1,0 0-1,0-1 0,1 1 0,1-2 0,0 1 0,0-1 0,0-1 0,1 0 1,0 0-1,1-1 0,-1 0 0,1 0 0,0-1 0,1-1 0,22 6 0,-12-6 12,1-1 0,-1 0 0,1-2 0,-1-1 0,1-1 0,-1 0 0,1-2 0,-1-1 0,0 0-1,0-2 1,0 0 0,-1-2 0,0 0 0,-1-2 0,38-22 0,-33 17 34,-2-2 1,0 0-1,-1-2 1,-1 0-1,0-1 0,-2-1 1,0-1-1,-2-1 1,0-1-1,-2 0 1,24-50-1,-36 68-30,0-1 0,-1 1 0,1-1-1,-2 0 1,1 0 0,-1 0 0,0 0 0,0-11-1,-1 17 27,0 1-1,0 0 0,0-1 0,0 1 1,0 0-1,0-1 0,0 1 0,0 0 1,0-1-1,0 1 0,0-1 1,0 1-1,-1 0 0,1 0 0,0-1 1,0 1-1,0 0 0,-1-1 0,1 1 1,0 0-1,0 0 0,-1-1 0,1 1 1,0 0-1,-1 0 0,1-1 1,0 1-1,-1 0 0,1 0 0,0 0 1,-1 0-1,1 0 0,0 0 0,-1-1 1,1 1-1,0 0 0,-1 0 0,1 0 1,-1 0-1,-30 12-494,-1 6-131,1 1-1,1 2 0,-27 24 1,-172 170-5775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7.519"/>
    </inkml:context>
    <inkml:brush xml:id="br0">
      <inkml:brushProperty name="width" value="0.05" units="cm"/>
      <inkml:brushProperty name="height" value="0.05" units="cm"/>
      <inkml:brushProperty name="color" value="#66CC00"/>
    </inkml:brush>
  </inkml:definitions>
  <inkml:trace contextRef="#ctx0" brushRef="#br0">0 1 14631,'0'0'4930,"194"19"-4802,-108-19-96,8 0-32,-4 0-288,-7 0-897,-14 0-2720,-17 0-5988</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4:33.928"/>
    </inkml:context>
    <inkml:brush xml:id="br0">
      <inkml:brushProperty name="width" value="0.05" units="cm"/>
      <inkml:brushProperty name="height" value="0.05" units="cm"/>
      <inkml:brushProperty name="color" value="#AB008B"/>
    </inkml:brush>
  </inkml:definitions>
  <inkml:trace contextRef="#ctx0" brushRef="#br0">1 153 3554,'0'0'13126,"10"-15"-12929,37-48-80,-42 58-14,1-1-1,0 1 1,0 0-1,0 1 1,0 0-1,1 0 0,0 0 1,0 0-1,0 1 1,0 1-1,13-4 1,1 1 216,1 1 1,32 0 0,-24 1-428,158-3 172,-187 6-69,1 0-1,0 0 1,0 0-1,-1 0 1,1 0 0,0 1-1,0-1 1,-1 1-1,1-1 1,0 1-1,-1 0 1,1 0-1,-1 0 1,1-1-1,-1 1 1,1 1-1,-1-1 1,0 0-1,0 0 1,1 0-1,-1 1 1,0-1-1,1 3 1,0 0-6,0 0 0,-1 0 1,0-1-1,0 1 0,0 0 0,0 0 0,-1 0 1,1 0-1,-1 0 0,-1 6 0,1 0 26,-1-1-1,-1 1 0,0 0 0,0 0 0,-1-1 0,0 0 0,-1 1 1,-6 12-1,-18 17 395,-1-2 0,-40 40 0,36-43-142,3 2 0,-29 41-1,56-72-259,1 1-1,-1-1 1,1 1-1,0 0 1,0 0 0,-1 12-1,2-16-6,1 0 1,-1 0-1,1 0 0,0-1 1,0 1-1,0 0 0,0 0 0,0 0 1,0 0-1,1 0 0,-1 0 0,1 0 1,-1-1-1,1 1 0,-1 0 1,1 0-1,0-1 0,0 1 0,0 0 1,0-1-1,0 1 0,0-1 1,1 1-1,-1-1 0,0 0 0,3 2 1,7 1 11,-1 0 1,1-1 0,-1-1 0,1 0-1,0 0 1,21-1 0,-19 0-240,0 0 0,1 0 0,-1 1 0,23 8 0,-7 7-2391,-16 0-2923,-5 1-1902</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4:34.310"/>
    </inkml:context>
    <inkml:brush xml:id="br0">
      <inkml:brushProperty name="width" value="0.05" units="cm"/>
      <inkml:brushProperty name="height" value="0.05" units="cm"/>
      <inkml:brushProperty name="color" value="#AB008B"/>
    </inkml:brush>
  </inkml:definitions>
  <inkml:trace contextRef="#ctx0" brushRef="#br0">0 94 1056,'0'0'16483,"32"-16"-15619,98-48-277,-126 62-495,0 0 1,1 0-1,-1 0 0,1 1 0,-1 0 1,1 0-1,0 0 0,9 0 0,-13 1-70,0 0 0,0 0 1,0 0-1,1 0 0,-1 1 0,0-1 0,0 0 0,0 1 0,0-1 0,0 1 0,0-1 0,0 1 1,0 0-1,0-1 0,0 1 0,0 0 0,0 0 0,0 0 0,0 0 0,-1-1 0,2 3 0,0 1 21,-1 0 0,0 1 0,0-1-1,0 0 1,-1 0 0,1 1 0,-1-1-1,0 1 1,0-1 0,-1 0 0,0 5-1,0 5 141,1-10-150,1 0-1,-1-1 1,-1 1 0,1 0 0,0 0 0,-1 0 0,0-1 0,0 1 0,0 0 0,0-1 0,-1 1 0,1-1 0,-1 1 0,-2 2 0,1-3-31,0-1 1,0 0 0,0 0-1,0 0 1,0 0-1,-1 0 1,1-1 0,-1 1-1,1-1 1,-1 0 0,1 0-1,-1 0 1,0-1 0,-5 1-1,-127 6-1314,135-7 1171,0 1 1,1-1 0,-1 0 0,0 0-1,0 0 1,1 0 0,-1 0 0,0 0-1,0 0 1,1 0 0,-1 0 0,0-1-1,1 1 1,-1 0 0,0 0 0,1-1-1,-1 1 1,0 0 0,1-1-1,-1 1 1,1 0 0,-1-1 0,0 1-1,1-1 1,-1 1 0,1-1 0,-1-1-1,-2-31-10231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08.536"/>
    </inkml:context>
    <inkml:brush xml:id="br0">
      <inkml:brushProperty name="width" value="0.05" units="cm"/>
      <inkml:brushProperty name="height" value="0.05" units="cm"/>
      <inkml:brushProperty name="color" value="#AB008B"/>
    </inkml:brush>
  </inkml:definitions>
  <inkml:trace contextRef="#ctx0" brushRef="#br0">0 4106 1345,'0'0'549,"8"0"3390,22 0-1293,-2-1-1614,-1-2 0,0 0 1,0-3-1,37-10 1,-2-1-38,-47 14-784,40-9 29,0-2 1,-2-3 0,92-41 0,271-150 271,-374 183-387,75-59-1,-22 13-15,140-117-15,-79 56-34,49-38-22,-162 130 5,-3-2-1,56-74 1,-21 23 37,100-97 1,48-58 334,-141 141-221,5-9-102,159-162 1,-5 22-56,-161 172 9,3 3 0,139-103 0,-98 83-8,-18-2 39,-72 67-78,41-34 0,9-4-51,-2-4 1,108-136-1,-171 191 45,1 0 0,1 1 0,1 1 0,1 1 0,1 0 0,1 2-1,0 2 1,28-15 0,472-202-115,-485 218 116,1 2 1,0 2 0,1 2-1,-1 1 1,52-2 0,-11 3 12,97-21 1,-109 14-24,0 4 0,85-2 0,-129 12 13,-14-1 3,0 0 0,-1 1 0,1 0 0,0 1 0,0 1-1,-1-1 1,1 2 0,-1 0 0,0 0 0,0 1 0,0 0-1,0 1 1,16 10 0,35 26 31,2-1 0,2-4-1,105 42 1,-68-37-10,-3 5 1,163 100-1,-168-76 4,-68-48 55,0-2 1,2 0-1,0-2 0,1-1 1,47 19-1,47 3 67,-81-28-106,-1 2 0,0 2 1,-2 2-1,1 1 0,48 31 1,103 98-42,-47-34 0,-99-77 14,-1 2 0,-1 2 0,-3 1 1,-1 3-1,-2 1 0,-2 1 0,-3 3 0,47 86 1,-44-70-25,3-2 0,78 97 1,-68-97 6,80 127-50,-39-56 15,-40-56 27,41 89-1,-60-105 17,3-1-1,2-1 0,59 73 1,127 136 53,-195-243-60,1 0-1,1-2 1,1-2-1,41 25 1,-29-20-5,64 54 0,126 138-20,-220-208 31,1 0-1,0 0 1,1-2-1,0 1 1,0-2-1,29 12 1,99 28 13,-98-35-9,78 33 1,29 36 49,52 23 177,-157-84-51,208 81 403,-207-86-517,0-3 0,1-2 0,77 9 0,-28-14-37,-51-4-72,-1 1 0,1 3 0,84 20 1,-118-22-172,-7-2-148,0 0 0,0-1 0,0 1 0,0-1 0,0-1 0,0 1 0,6-1 0,9 0-6818</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14.085"/>
    </inkml:context>
    <inkml:brush xml:id="br0">
      <inkml:brushProperty name="width" value="0.05" units="cm"/>
      <inkml:brushProperty name="height" value="0.05" units="cm"/>
      <inkml:brushProperty name="color" value="#66CC00"/>
    </inkml:brush>
  </inkml:definitions>
  <inkml:trace contextRef="#ctx0" brushRef="#br0">1 5171 1857,'0'0'9321,"33"-11"-8611,107-34 106,43 2 1791,-147 37-2198,-1-2 0,0-1-1,62-25 1,-62 17-347,-1-2-1,-1-1 1,48-39-1,83-84 170,-61 49-174,289-260 7,-357 316-33,0 0-1,-3-3 1,-1-1 0,-2-1-1,30-59 1,92-245 169,-92 146-146,1-2-108,-20 93 38,-5-2 0,-5-1 0,31-229 0,35-275 186,32 11 7,-106 529-195,3 1 0,61-128 0,-42 107-56,-28 58 17,2 1-1,2 2 1,1-1 0,2 2-1,1 1 1,2 1-1,58-57 1,106-95-279,-180 173 346,14-17-80,1 2 0,1 0 0,1 2 0,1 1 0,2 1 0,38-24 0,-8 15 50,1 3 1,65-22 0,-92 39-29,0 3 1,1 1 0,0 1 0,0 2-1,57-1 1,-61 8 42,-1 2 1,0 1-1,0 1 0,0 1 0,-1 2 0,0 1 1,0 1-1,-1 1 0,31 20 0,-25-10 1,-2 1-1,-1 2 0,-1 1 1,-1 2-1,32 39 1,20 18-22,-19-26-6,-26-28 5,-2 2-1,-1 2 0,-2 1 1,-1 1-1,30 50 0,33 110-21,-63-127 41,65 110 1,-3-46-104,-53-81-4,-2 2 0,-3 0 0,41 93 0,-2 66 64,-53-144 38,4-1 1,2-1-1,66 119 1,137 224 44,-215-385-32,107 175 34,-77-134-1,-3 2 0,44 102 0,-68-127 1,210 479 306,-184-418-287,-35-82-45,0-1-1,1 0 1,1 0 0,2-1-1,0-1 1,19 25 0,29 18 17,-44-49-16,-2 1 1,1 1-1,-2 0 0,0 0 1,0 2-1,18 36 0,-29-49-8,16 38 142,2-1 0,1-1 0,3-1-1,37 51 1,6-3 825,32 38-756,-91-119-210,0 0 1,0 0 0,0 0-1,1-1 1,0-1-1,0 0 1,1 0 0,14 6-1,11 0 101,41 9-1,-3-2 198,-32-7-164,1-2 0,1-2 0,67 3 0,132-11 408,-169-1-506,-40-1-230,0-1 0,0-2 1,0-1-1,-1-2 0,0-1 1,-1-1-1,0-2 1,-1-1-1,0-2 0,-1 0 1,43-34-1,19-30-5315</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21.567"/>
    </inkml:context>
    <inkml:brush xml:id="br0">
      <inkml:brushProperty name="width" value="0.05" units="cm"/>
      <inkml:brushProperty name="height" value="0.05" units="cm"/>
    </inkml:brush>
  </inkml:definitions>
  <inkml:trace contextRef="#ctx0" brushRef="#br0">1 4457 976,'0'0'11238,"23"-9"-9718,-19 8-1440,32-12 1001,1 1 1,68-12-1,-56 14-726,-1-2-1,-1-3 1,87-38-1,127-84-457,-164 83 213,169-91-161,354-257 1,-500 312 18,232-184 45,-268 202-17,-3-5-1,72-89 1,-77 80-25,91-79 0,98-64 136,-122 109-22,195-209 0,121-280-53,-361 447-18,11-15 18,-88 148-28,1 0 1,1 2-1,48-44 1,-4 20 19,1 2 0,91-47 0,51-34 26,-68 28-86,304-162-1,-386 236 28,1 2 0,2 2 0,0 3 0,1 4 0,1 2 0,1 2 0,0 4 0,90-2 0,30 9 72,212 6 188,-341 1-168,-1 3 0,0 3-1,82 26 1,158 71 199,-268-97-276,819 368-6,-715-306 208,213 158 0,-93-31 346,-223-173-531,-1 2 0,-1 0 0,-2 2 0,-1 1 0,-1 1 0,19 38 0,-16-19 13,3-2 1,1 0-1,62 74 0,-51-78 47,-2 1 1,-2 2-1,-2 1 1,-2 2 0,36 80-1,-38-58 20,-4-6-40,2-1 1,4-1 0,65 99 0,0-23-40,37 48-5,-105-153 0,1-1 1,70 61-1,214 152 77,-107-65-96,-180-159 70,1-1 0,2-1 0,0-1 0,2-2 0,0-2 0,1 0 0,0-3 0,43 14 0,13 2-10,-1 4 0,-2 4 0,101 61 0,-163-81-8,0 0 1,-1 1 0,-1 2 0,-1 0-1,27 36 1,-30-33 129,2-1 0,1-1 0,1-1 0,0-1 0,37 25 0,-39-32-101,-1 1-1,27 27 0,-37-31-76,0-1-1,1 0 0,1 0 1,0-2-1,0 1 0,1-1 1,0-1-1,0 0 0,0-1 1,23 7-1,4-7 90,0-2 0,0-2 1,77-4-1,-92 0-13,6 0-152,0-1-1,-1-2 0,1-2 0,-1 0 0,-1-2 0,35-15 0,169-96-4987,-83 34-447</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26.711"/>
    </inkml:context>
    <inkml:brush xml:id="br0">
      <inkml:brushProperty name="width" value="0.05" units="cm"/>
      <inkml:brushProperty name="height" value="0.05" units="cm"/>
      <inkml:brushProperty name="color" value="#AB008B"/>
    </inkml:brush>
  </inkml:definitions>
  <inkml:trace contextRef="#ctx0" brushRef="#br0">452 0 1121,'0'0'15479,"-1"11"-14434,-25 65-200,-5-1-1,-2-2 1,-82 133-1,94-172-792,-46 59-1,57-81-121,0-1 0,-1-1 0,-1 1 0,1-2-1,-1 0 1,-1 0 0,0-1 0,-14 7 0,23-14-965,0-1 1,0 1-1,0-1 1,0 0-1,0 0 1,0 0-1,-6-2 1</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27.073"/>
    </inkml:context>
    <inkml:brush xml:id="br0">
      <inkml:brushProperty name="width" value="0.05" units="cm"/>
      <inkml:brushProperty name="height" value="0.05" units="cm"/>
      <inkml:brushProperty name="color" value="#AB008B"/>
    </inkml:brush>
  </inkml:definitions>
  <inkml:trace contextRef="#ctx0" brushRef="#br0">0 1 1473,'0'0'9423,"16"21"-7326,101 144 1350,-87-118-2267,67 78 0,-81-107-1075,1-1 1,0 0 0,1-1-1,1-1 1,1-1 0,38 21 0,4-13-1679,-20-15-4639,-18-7-2149</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27.613"/>
    </inkml:context>
    <inkml:brush xml:id="br0">
      <inkml:brushProperty name="width" value="0.05" units="cm"/>
      <inkml:brushProperty name="height" value="0.05" units="cm"/>
      <inkml:brushProperty name="color" value="#AB008B"/>
    </inkml:brush>
  </inkml:definitions>
  <inkml:trace contextRef="#ctx0" brushRef="#br0">1 181 1537,'0'0'12613,"0"-3"-12079,2-17-98,0 1-1,2 0 0,9-31 1,-3 13 410,-10 36-830,0 0 0,1-1 0,-1 1 0,0 0 0,1 0 0,-1 0 1,1 0-1,-1 0 0,1 0 0,0 0 0,-1 0 0,1 0 0,0 0 0,0 0 0,-1 1 0,1-1 0,0 0 1,0 0-1,0 1 0,0-1 0,0 1 0,0-1 0,0 1 0,0-1 0,1 1 0,-1-1 0,0 1 0,0 0 0,0 0 1,0 0-1,0 0 0,1 0 0,-1 0 0,0 0 0,0 0 0,0 0 0,0 0 0,1 0 0,-1 1 0,0-1 1,2 2-1,2-1-25,0 2 0,-1-1 1,1 0-1,-1 1 0,0 0 1,1 0-1,-1 0 0,5 6 1,10 14 23,-1 0 0,22 39 0,25 34 131,-58-88-51,1 1 1,0-1-1,0 0 1,0-1-1,1 0 1,0 0-1,19 10 1,-25-16 54,0 1 1,0-1-1,1 0 1,-1 1-1,1-1 1,-1-1-1,1 1 1,6 0-1,-9-1-105,0 0-1,0 0 1,0 0-1,0-1 1,0 1-1,0 0 0,0-1 1,0 1-1,0-1 1,0 1-1,0-1 1,-1 1-1,1-1 0,0 1 1,0-1-1,0 0 1,-1 1-1,1-1 1,-1 0-1,1 0 0,0 0 1,-1 1-1,1-1 1,-1 0-1,0 0 1,1 0-1,-1 0 0,0 0 1,1 0-1,-1 0 1,0 0-1,0 0 0,0-2 1,3-80 367,-3 66-526,-1 0-1,2 0 1,0 0 0,1 0 0,1 1 0,1-1 0,7-22-1,-9 35-365,1 0 0,-1 0 0,1 0-1,-1 0 1,1 1 0,0-1 0,1 1 0,-1 0-1,7-5 1,14-14-5501</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28.050"/>
    </inkml:context>
    <inkml:brush xml:id="br0">
      <inkml:brushProperty name="width" value="0.05" units="cm"/>
      <inkml:brushProperty name="height" value="0.05" units="cm"/>
      <inkml:brushProperty name="color" value="#AB008B"/>
    </inkml:brush>
  </inkml:definitions>
  <inkml:trace contextRef="#ctx0" brushRef="#br0">35 29 112,'0'0'9620,"-4"-22"-6160,1 16 1751,1 9-5132,0 0 0,0 1 0,1-1 1,-1 1-1,0-1 0,1 1 0,0 0 0,0-1 0,0 1 0,0 0 0,1 0 1,-1 5-1,1-3 34,-6 44 264,2 0 0,4 81 0,1-119-326,1 1 0,1-1 0,0 0-1,1-1 1,0 1 0,1-1 0,7 13 0,15 44-1739,-20-19-3578</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28.439"/>
    </inkml:context>
    <inkml:brush xml:id="br0">
      <inkml:brushProperty name="width" value="0.05" units="cm"/>
      <inkml:brushProperty name="height" value="0.05" units="cm"/>
      <inkml:brushProperty name="color" value="#AB008B"/>
    </inkml:brush>
  </inkml:definitions>
  <inkml:trace contextRef="#ctx0" brushRef="#br0">1 0 240,'0'0'10688,"14"18"-9573,14 16-247,1-3 0,59 51 0,-62-64-361,1 0 1,0-2 0,1-1 0,55 20 0,124 30 83,-178-58-627,-23-5-419,14 3 1287,-20-5-970,0 0 0,1 0 0,-1 0-1,1 0 1,-1 0 0,0 0 0,1 0 0,-1 0 0,1 0-1,-1 0 1,0 0 0,1 0 0,-1 0 0,0-1 0,1 1-1,-1 0 1,0 0 0,1 0 0,-1-1 0,0 1 0,1 0-1,-1 0 1,0-1 0,0 1 0,1 0 0,-1-1 0,0 1-1,0 0 1,0-1 0,1 1 0,-1 0 0,0-1 0,0 1-1,0 0 1,0-1 0,0 1 0,0-1 0,0 1-1,0 0 1,0-1 0,0 0 0,0-20-4525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7.907"/>
    </inkml:context>
    <inkml:brush xml:id="br0">
      <inkml:brushProperty name="width" value="0.05" units="cm"/>
      <inkml:brushProperty name="height" value="0.05" units="cm"/>
      <inkml:brushProperty name="color" value="#66CC00"/>
    </inkml:brush>
  </inkml:definitions>
  <inkml:trace contextRef="#ctx0" brushRef="#br0">194 0 14855,'0'0'1963,"-1"34"-565,-2 12-865,-3 144 711,9 354-684,24-547-416,-17-1-149,0-1-1,0-1 1,-1 1-1,0-2 1,0 1-1,15-16 1,49-58-285,-19 19-43,-36 44 150,0 0-1,1 1 1,35-22 0,-45 33 171,1 0 1,0 0-1,0 0 1,0 2-1,0-1 1,1 1 0,-1 0-1,1 1 1,0 1-1,15-1 1,-23 1 47,0 1 1,0 0 0,-1 0-1,1 0 1,0 0-1,0 0 1,0 1-1,-1-1 1,1 1 0,0-1-1,-1 1 1,1 0-1,-1 0 1,1 1 0,-1-1-1,1 0 1,-1 1-1,0-1 1,1 1 0,-1 0-1,2 2 1,-3 0 37,1 1 0,-1-1 0,0 1 0,0-1 0,-1 1 0,1-1 0,-1 1 0,0-1 0,0 1 0,-1-1 0,1 1 0,-1-1 0,-2 9 0,-1 0 18,0 0 0,-1 0 1,-1 0-1,0 0 0,-1-1 0,0 0 1,-1 0-1,0-1 0,0 0 1,-2 0-1,1-1 0,-1 0 0,-16 11 1,-15 11-250,-1-2 0,-67 35 0,56-37-931,-75 28-1,-21-5-2262,70-28 1351</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28.831"/>
    </inkml:context>
    <inkml:brush xml:id="br0">
      <inkml:brushProperty name="width" value="0.05" units="cm"/>
      <inkml:brushProperty name="height" value="0.05" units="cm"/>
      <inkml:brushProperty name="color" value="#AB008B"/>
    </inkml:brush>
  </inkml:definitions>
  <inkml:trace contextRef="#ctx0" brushRef="#br0">1 1 48,'0'0'13814,"48"199"-11829,-34-100-608,-7 1-641,-4-4-384,4-2-31,7-13-321,10-7-289,18-30-3937</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29.327"/>
    </inkml:context>
    <inkml:brush xml:id="br0">
      <inkml:brushProperty name="width" value="0.05" units="cm"/>
      <inkml:brushProperty name="height" value="0.05" units="cm"/>
      <inkml:brushProperty name="color" value="#AB008B"/>
    </inkml:brush>
  </inkml:definitions>
  <inkml:trace contextRef="#ctx0" brushRef="#br0">163 0 944,'0'0'10933,"-27"203"-8595,-8-76-738,-3 22-415,4 4-513,13-10-320,14-22-256,7-12-96,7-15-64,27-17-320,4-8-832,7-10-1378,7-9-639,7-10-2178</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31.817"/>
    </inkml:context>
    <inkml:brush xml:id="br0">
      <inkml:brushProperty name="width" value="0.05" units="cm"/>
      <inkml:brushProperty name="height" value="0.05" units="cm"/>
      <inkml:brushProperty name="color" value="#AB008B"/>
    </inkml:brush>
  </inkml:definitions>
  <inkml:trace contextRef="#ctx0" brushRef="#br0">2 0 816,'0'2'13184,"-1"2"-9870,0 28-2812,7-22-418,0 0 0,0 0 0,1-1 0,0 0 0,0 0 0,1-1 0,0 0 1,1 0-1,9 6 0,10 11 41,-3 0-55,-13-12-42,1 1 0,1-2 0,0 0 0,1-1 0,0 0 0,0-1-1,34 16 1,-38-24-8,-9-2-16,0 1 0,0-1 0,0 1 0,0-1 0,0 1-1,0 0 1,0 0 0,0 0 0,0 0 0,0 0 0,0 0 0,-1 1 0,4 1 0,-5 0 40,1 0 1,0 0-1,-1 1 0,1-1 1,-1 0-1,0 0 0,0 0 1,-1 0-1,0 5 0,1 0 100,0-1-69,0 1 1,0-1-1,-1 0 0,0 0 1,0 0-1,-1 0 1,-3 11-1,3-15-60,0 0-1,0 1 1,0-1 0,0 0 0,-1-1-1,1 1 1,-1 0 0,0-1 0,0 1-1,0-1 1,0 0 0,0 0 0,0 0-1,0-1 1,-1 1 0,-6 1 0,-1 2-43,-1-1 1,0 0-1,-1-1 1,1-1 0,0 0-1,-19 1 1,31-3-101,0-17-5635,0 13 4807,-1-1 0,1 1 1,-1 0-1,0 0 0,0 0 0,0-1 1,-4-6-1,-3-6-3761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32.285"/>
    </inkml:context>
    <inkml:brush xml:id="br0">
      <inkml:brushProperty name="width" value="0.05" units="cm"/>
      <inkml:brushProperty name="height" value="0.05" units="cm"/>
      <inkml:brushProperty name="color" value="#AB008B"/>
    </inkml:brush>
  </inkml:definitions>
  <inkml:trace contextRef="#ctx0" brushRef="#br0">1 99 528,'0'0'12379,"6"2"-10863,34 3-821,1-1 1,-1-1 0,1-3 0,50-5 0,-83 3-590,0 0 1,0 0 0,-1-1-1,1 0 1,0 0 0,-1-1-1,0 0 1,0 0 0,0-1 0,0 0-1,-1 0 1,11-11 0,-9 9-75,0 0 0,0 0 0,1 1 0,0 0 0,0 1 0,13-6 0,-20 14-326,-1 1 0,0 0 0,0 0-1,-1-1 1,1 1 0,-1 0 0,0 0 0,0 0 0,-1 7 0,1-8-84,-1 28-2434,-8-3-1798</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32.706"/>
    </inkml:context>
    <inkml:brush xml:id="br0">
      <inkml:brushProperty name="width" value="0.05" units="cm"/>
      <inkml:brushProperty name="height" value="0.05" units="cm"/>
      <inkml:brushProperty name="color" value="#AB008B"/>
    </inkml:brush>
  </inkml:definitions>
  <inkml:trace contextRef="#ctx0" brushRef="#br0">73 1 656,'0'0'13687,"4"168"-11895,-8-106-607,-13 6-769,0 7-416,-1-10-448,4-6-2209,8-18-5795</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35.246"/>
    </inkml:context>
    <inkml:brush xml:id="br0">
      <inkml:brushProperty name="width" value="0.05" units="cm"/>
      <inkml:brushProperty name="height" value="0.05" units="cm"/>
      <inkml:brushProperty name="color" value="#AB008B"/>
    </inkml:brush>
  </inkml:definitions>
  <inkml:trace contextRef="#ctx0" brushRef="#br0">1 67 592,'0'0'6409,"0"21"5420,0-25-11832,-1-1 0,2 1 0,-1-1-1,0 1 1,1-1 0,0 1 0,0 0 0,0-1 0,0 1 0,1 0-1,0 0 1,4-7 0,-4 8-17,1 1-1,-1 0 1,1 0 0,-1 0-1,1 0 1,0 1 0,0-1-1,-1 1 1,1 0-1,0-1 1,1 2 0,-1-1-1,0 0 1,0 0 0,0 1-1,0 0 1,1-1-1,-1 1 1,5 1 0,59-2-21,78 3-169,-143-2 211,-1 1-1,1 0 1,-1 0-1,1-1 1,-1 1 0,1 0-1,-1 1 1,1-1-1,-1 0 1,0 0 0,1 1-1,-1-1 1,0 0-1,0 1 1,0 0 0,0-1-1,-1 1 1,1-1-1,0 1 1,-1 0 0,1-1-1,-1 1 1,1 0-1,-1 0 1,0 0 0,0-1-1,1 1 1,-2 2 0,3 64 99,-3-52-69,3 65 79,-1 53 170,-2-128-270,0 0 0,0 1 1,-1-1-1,0 0 0,0 0 0,-1 0 0,1-1 1,-1 1-1,0 0 0,-1-1 0,0 0 1,1 0-1,-2 0 0,1 0 0,0-1 1,-1 1-1,0-1 0,0 0 0,-9 5 0,4-4 17,1 1 0,-1-1 0,0-1 0,-1 0 0,1-1 0,-1 0 0,1 0 0,-1-1 0,0 0 0,-17 0 0,26-3-35,1 0 0,0 1 0,-1-1 0,1 0-1,-1 0 1,1 1 0,0-1 0,0 0 0,0 0-1,-1-1 1,1 1 0,0 0 0,0 0 0,1 0-1,-1-1 1,0 1 0,0-1 0,0 1 0,1 0-1,-1-1 1,1 1 0,-1-1 0,1 1 0,0-1-1,0 0 1,-1 1 0,1-1 0,0 1 0,1-4-1,-2 3-4,1 0 0,0 1-1,0-1 1,0 0-1,0 0 1,0 0 0,0 0-1,1 0 1,-1 0-1,1 0 1,-1 0-1,1 0 1,0 1 0,0-1-1,-1 0 1,1 0-1,0 1 1,1-1-1,-1 1 1,0-1 0,0 1-1,1-1 1,-1 1-1,1 0 1,-1-1 0,3 0-1,5-1-5,1 1-1,-1 1 1,1-1-1,17 1 1,-24 1 14,1-1-1,-1 1 1,0 1 0,1-1 0,-1 0-1,0 1 1,0 0 0,1-1-1,-1 1 1,0 1 0,0-1 0,0 0-1,0 1 1,0-1 0,0 1 0,2 2-1,0 4 17,0-1 0,-1 1-1,0 0 1,0 0 0,-1 1-1,3 8 1,-3-8 4,0 0 0,1 0 0,0 0 1,0-1-1,6 9 0,35 25 246,10 36 91,-50-77-256,-1 0 0,0 0 0,1-1 0,-1 1 0,1-1 0,-1 0 0,1 0 0,7-2 0,0 2-42,-1 0-38,1 0-1,0 0 1,0-1-1,-1 0 1,1-1-1,-1-1 1,1 0-1,-1 0 1,0-1-1,16-8 1,-18 7-139,55-29-610,-25 5-2701,-27 13-1731,-9-2-3255</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38.803"/>
    </inkml:context>
    <inkml:brush xml:id="br0">
      <inkml:brushProperty name="width" value="0.05" units="cm"/>
      <inkml:brushProperty name="height" value="0.05" units="cm"/>
      <inkml:brushProperty name="color" value="#AB008B"/>
    </inkml:brush>
  </inkml:definitions>
  <inkml:trace contextRef="#ctx0" brushRef="#br0">12 100 240,'-9'7'16585,"8"-9"-15615,1-6-937,0 5-44,-1 1-1,1 0 1,0 0 0,0 0 0,0-1 0,0 1 0,0 0 0,0 0 0,1 0 0,-1-1-1,1 1 1,0 0 0,-1 0 0,1 0 0,0 0 0,0 0 0,0 0 0,1 0-1,-1 1 1,0-1 0,1 0 0,-1 1 0,1-1 0,0 1 0,2-3 0,6-2-43,-4 2 10,0-1 0,0 1-1,1 1 1,-1-1 0,1 1-1,0 1 1,0-1 0,0 1-1,0 0 1,0 0 0,0 1-1,15-1 1,51 2 1,-72 1 37,0-1 0,0 1 0,0-1 0,0 1 0,-1 0 0,1-1 0,0 1 0,-1 0 0,1-1-1,0 1 1,-1 0 0,1 0 0,-1-1 0,1 1 0,-1 0 0,1 0 0,-1 0 0,0 0 0,1 0-1,-1 0 1,0 0 0,0 0 0,0 0 0,0 0 0,0 0 0,0-1 0,0 1 0,0 2 0,-1 39 80,1-30 2,-2 13-25,-1 0 0,-1 0 0,-2-1 0,0 0 0,-1 1 0,-16 32 0,-3 13-24,9-41 94,14-21 257,27-11-242,-8-1-128,0 0 0,0-1 0,0-1 1,25-13-1,-24 10-1,1 1 0,0 1 0,25-7 0,-16 8-163,0 2-1,54-2 1,-82 10-3438,1-4 3476,0 0-1,0 1 1,0-1 0,0 0 0,0 0-1,0 0 1,-1 1-237,1-1 237,0 0-1,0 0 1,0 0 0,-1 0-1,1 0 1,0 0 0,0 0 0,0 0-1,0 0 1,-1 0 0,1 0-1,0 0 1,0 0 0,0 0-1,-1 0 1,1 0 0,0 0 0,0 0-1,0 0 1,-1 0 0,1 0-1,-15 0-7079</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39.189"/>
    </inkml:context>
    <inkml:brush xml:id="br0">
      <inkml:brushProperty name="width" value="0.05" units="cm"/>
      <inkml:brushProperty name="height" value="0.05" units="cm"/>
      <inkml:brushProperty name="color" value="#AB008B"/>
    </inkml:brush>
  </inkml:definitions>
  <inkml:trace contextRef="#ctx0" brushRef="#br0">53 0 10725,'0'0'7331,"186"168"-6754,-144-71-321,-4 21-128,-7 3-128,-10 10-32,-18 3-449,-3 6-639,-27 9-33,-53 4 1,-37-1-2402,-32-6-1984</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41.452"/>
    </inkml:context>
    <inkml:brush xml:id="br0">
      <inkml:brushProperty name="width" value="0.05" units="cm"/>
      <inkml:brushProperty name="height" value="0.05" units="cm"/>
      <inkml:brushProperty name="color" value="#AB008B"/>
    </inkml:brush>
  </inkml:definitions>
  <inkml:trace contextRef="#ctx0" brushRef="#br0">374 67 1473,'0'0'11984,"7"-11"-11114,21-35-390,-21 37 2312,-4 14-2205,-6 18-455,-7 8 116,-1 0 0,-2 0 1,-1-1-1,-1-1 0,-29 42 1,-1 5-187,15-23-278,3 2 0,2 2 0,-24 77 0,48-128-27,0 0 1,-1-1-1,0 1 0,0-1 1,-1 1-1,1-1 0,-1 0 1,0 0-1,0 0 0,-7 7 1,7-10-313,0 0 1,-1 1 0,0-2 0,1 1 0,-1 0 0,0-1-1,0 1 1,0-1 0,0 0 0,0 0 0,0-1 0,0 1 0,0-1-1,0 0 1,-6-1 0,-23 1-4099</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41.804"/>
    </inkml:context>
    <inkml:brush xml:id="br0">
      <inkml:brushProperty name="width" value="0.05" units="cm"/>
      <inkml:brushProperty name="height" value="0.05" units="cm"/>
      <inkml:brushProperty name="color" value="#AB008B"/>
    </inkml:brush>
  </inkml:definitions>
  <inkml:trace contextRef="#ctx0" brushRef="#br0">1 0 3041,'0'0'12422,"21"5"-12027,-5-2-275,0 2 0,0-1 0,0 2 0,0 0 0,-1 1 0,0 1 0,0 0 0,-1 1 0,16 12 0,9 17 187,-1 2 0,-3 2 0,-1 1 0,42 70 0,-35-50-347,-29-46-135,1-1 1,1 0 0,0 0 0,1-1 0,0-1-1,30 20 1,-24-20-2199,1-1-1,41 17 1,-21-14-4671</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22T10:40:13.686"/>
    </inkml:context>
    <inkml:brush xml:id="br0">
      <inkml:brushProperty name="width" value="0.05292" units="cm"/>
      <inkml:brushProperty name="height" value="0.05292" units="cm"/>
      <inkml:brushProperty name="color" value="#FF0000"/>
    </inkml:brush>
  </inkml:definitions>
  <inkml:trace contextRef="#ctx0" brushRef="#br0">22450 14241 19 0,'0'0'2'16,"0"0"-2"-16,0 0 0 16,0 0 8-16,0 0 2 0,0 0 4 15,0 0 311 1,0 0-219-16,-14 0-68 0,7 0 32 16,3 0 20-16,2 0-30 15,2 0-10-15,0 0-10 16,0 0-6-16,-2 0-6 15,0 0-10-15,-2 0-4 16,2 0-4-16,2-2 0 16,-4-2 2-16,2 2-2 15,-2-2-2-15,-1 0-2 16,3-4-2-16,0-2-2 16,2-4 0-16,0-2 4 15,0-7-6-15,0 2 0 0,0 1 0 16,4 8-4-1,5 0-2-15,-1 3 2 0,0 8-4 16,3 1-8-16,2 0 12 16,1 0 2-16,-1 10 2 15,0 4 2-15,0 2-2 16,1-6 0-16,1 2 0 16,1-6-2-16,0 1 2 15,-5-2 0-15,-2 4 2 16,0 3-2-16,-5 8 4 15,-4-3 0-15,0 1 2 16,0 5 2-16,0-6-4 16,0 5 0-16,0-3 2 15,0 2 0-15,0-3 0 0,-7-4 0 16,-3 3 6-16,-4-2 0 16,-1-3-2-16,-1-2 8 15,-2-3 8-15,-4-1 6 16,-3-6-8-16,-4 0-10 15,-4 0-2-15,4-6 6 16,2-23 10-16,10-5-10 16,11-8-8-16,6-8-10 15,0 1-6-15,27 2-24 16,10 1-84-16,5 0-226 16</inkml:trace>
  <inkml:trace contextRef="#ctx0" brushRef="#br0" timeOffset="1547.01">28029 11061 41 0,'0'0'37'0,"0"0"377"0,0 0-358 16,0 0-48-1,0 0 26-15,0 0 18 0,0-4-30 16,0 4 12-16,0 0 22 16,0 0 16-16,0 0 6 15,0 0-26-15,0 0-10 16,0-6-24-16,7-2-12 16,8-5-2-16,1 1-2 15,1 0 0-15,0-1-4 16,-2 1 4-16,-1 2-2 15,-4 3 0-15,-1 3-2 16,-2 4-2-16,0 0 2 0,2 0-4 16,-3 11 4-1,4 7 0-15,-4 1 0 0,1 3-2 16,-1 0-6-16,-2 2 0 16,-2 1 6-16,-2-1 0 15,0-1 4-15,0 2-4 16,0-7 4-16,-4-2 2 15,-4-4 0-15,-5-2 4 16,-6-4 8-16,1-1 0 16,-3-2 2-16,-2-3 2 15,0 0 4-15,1 0 12 16,3-17 8-16,2-8-12 16,7-8-10-16,3-2-20 15,5-2-2-15,2 0-26 16,0 7-60-16,0 9-238 0</inkml:trace>
  <inkml:trace contextRef="#ctx0" brushRef="#br0" timeOffset="9482.44">18718 6604 84 0,'0'0'8'0,"0"0"148"15,0 0-2-15,0 0-138 16,0 0 16-16,0 0 48 16,0 0 6-16,17 20-20 15,-17-20-14-15,0 0 16 16,3 0-2-16,-1 0-10 0,2 0 2 16,-1 0-26-16,-3 0-10 15,0 0-2-15,0 0-8 16,-7-7 0-16,-22 3-10 15,-11 4 0-15,-6 0-2 16,-2 0 2-16,4 23 2 16,3 4 10-16,8 12-4 15,4 13 12-15,6 6 4 16,13 12-8-16,10-4-4 16,0-6-12-16,18-9-2 15,15-15 0-15,9-13 0 0,8-14-4 16,10-9 2-1,11-14 0-15,2-22-4 0,3-10-14 16,-11-3-14-16,-11 1-38 16,-13-6-132-16,-11-2-154 15</inkml:trace>
  <inkml:trace contextRef="#ctx0" brushRef="#br0" timeOffset="9750.81">19072 6479 184 0,'0'0'608'0,"0"0"-604"16,0 0 0-16,0 106 80 15,0-60 18-15,4 7-74 16,6-2-26-16,1-2 2 16,-3-8-4-16,6-8-12 15,-3-5-20-15,1-5-80 16,-4-2-76-16,-1-10-106 16</inkml:trace>
  <inkml:trace contextRef="#ctx0" brushRef="#br0" timeOffset="10049.61">18920 6539 400 0,'0'0'190'0,"0"0"-98"16,0 0-84-16,145 0 18 15,-70 10 118-15,-2 14-46 16,-4 7-42-16,-18 12-12 16,-15 5-16-16,-16 6-20 0,-18 2-6 15,-2-1-2 1,-12-6-2-16,-21 4-2 0,-7-4-10 16,-4 4-12-16,1-7-10 15,6-3-40 1,14-14-30-16,14-11-86 0,9-15-130 15</inkml:trace>
  <inkml:trace contextRef="#ctx0" brushRef="#br0" timeOffset="10319.23">19565 6342 480 0,'0'0'360'0,"0"0"-336"15,0 117 58-15,0-59 50 16,15 3-70-16,1 10-56 16,0 0-6-16,-6-7-2 15,0-8-10-15,-1-16-18 16,-3-13-46-16,1-7-84 15,0-13-46-15,-5-7-90 16</inkml:trace>
  <inkml:trace contextRef="#ctx0" brushRef="#br0" timeOffset="10502.27">19612 6244 23 0,'0'0'649'0,"0"0"-577"16,0 0-68-16,153-92 78 15,-101 76-60-15,-6 8-22 16,-9 5-84-16,-24 3-180 0</inkml:trace>
  <inkml:trace contextRef="#ctx0" brushRef="#br0" timeOffset="10649.22">19719 6615 922 0,'0'0'0'0,"175"-70"-14"16,-85 33 14-16,-6 1-180 15</inkml:trace>
  <inkml:trace contextRef="#ctx0" brushRef="#br0" timeOffset="11730.81">32030 14343 378 0,'0'0'518'16,"0"0"-402"-16,0 0-98 16,0 0 40-16,0 0 22 15,0 0-20-15,0 0-30 16,-44 70 4-16,17-29 8 16,-6 5-10-16,-8 6-10 15,-7 0 2-15,-4 0-10 16,-2 4-14-16,1-7 0 15,0 1-20-15,5-8-22 16,13-8-36-16,12-12-44 16,17-15-28-16,6-7-160 15,0-12-166-15</inkml:trace>
  <inkml:trace contextRef="#ctx0" brushRef="#br0" timeOffset="11904.94">31591 14448 964 0,'0'0'196'16,"0"0"-126"-16,34 104 32 15,12-42 0-15,28 15-18 16,30 2-60-16,31 4-18 16,27-7-6-16,14-6-46 0,-9-20-172 15,-15-21-874 1</inkml:trace>
  <inkml:trace contextRef="#ctx0" brushRef="#br0" timeOffset="19531.3">5048 16330 72 0,'0'0'0'0,"0"0"0"0,0 0 358 16,0 0-304-16,0 0-44 16,0 0 14-16,0 0 58 15,0 0 6-15,0 0-56 16,0 0-10-16,0 0 4 16,0 0 4-16,0 0-6 15,0 0-12-15,0 0-4 16,0 0-6-16,0 0 2 15,0 0 0-15,0 0 0 16,0 0 2-16,0 0 10 0,0 0 4 16,0 0-2-16,0-1 2 15,0-8-14-15,5 0-6 16,4-4-10-16,-5 3-2 16,3 6 6-16,-5 1-4 15,-2-2 2-15,2 5 0 16,0 0-2-16,1 0-2 15,4 0 10-15,2 0-4 16,6 0 6-16,5 0-2 16,1 0 2-16,-4 8 0 15,-3-2 2-15,-4 6-2 16,-7 6 0-16,-3 1 0 16,0-2 6-16,-3 5 4 0,-14-3 0 15,-7 3 0-15,-1-10 4 16,-4-2 6-16,-2-1 4 15,-1-4 4-15,3-5 6 16,5 0 2-16,6-14-12 16,5-12-6-16,2-1-14 15,6 4-4-15,3 6-2 16,2 8-10-16,0 9-4 16,0 0-42-16,0 7-174 15,15 17-60-15</inkml:trace>
  <inkml:trace contextRef="#ctx0" brushRef="#br0" timeOffset="20391.82">4807 16915 27 0,'0'0'6'0,"0"0"-6"16,0 0 18-16,0 0 253 16,0 0-155-16,0 0-44 0,-8-23 22 15,6 19 16-15,-1-1-46 16,1 5-28-16,2-5 18 15,-4 5-8-15,-2 0-8 16,-11 0-4-16,-7 0-22 16,-14 0 4-16,-18 0 8 15,-17 5-6-15,-23 0-6 16,-15-1 12-16,-6-4 6 16,-3 3-6-16,4-3-10 15,7 7-2-15,6 1 2 16,14 0-10-16,14 6 2 15,12-5-2-15,12 0-4 16,15-1-4-16,7-2-8 16,13-2-8-16,10 1-12 0,1-5-36 15,5 0-40-15,-2 0-50 16,2 0-38-16,0-9 76 16,0-1-32-16,0 2-18 15</inkml:trace>
  <inkml:trace contextRef="#ctx0" brushRef="#br0" timeOffset="20933.16">3849 16744 35 0,'0'0'45'0,"0"0"301"16,0 0-286-16,0 0-56 15,0 0 16-15,-122 64 32 16,77-42-16-16,-8 8-14 16,-5 2 8-16,-2 5 10 15,-3-8 6-15,5 3-22 16,2-6-8-16,11-4-2 15,10-3 10-15,15-14 4 16,11-1-10-16,7-4 0 0,2 0 4 16,0 0-6-16,0 0-4 15,0 0 0 1,0 0-6-16,6 0-6 0,10 0 0 16,9 0 0-16,6 0-6 15,7 18 6-15,6 9 0 16,10 9 0-16,2 3-2 15,-1 6-2-15,-1-9 4 16,-10-4 0-16,-6-6 0 16,-9-8 6-16,-9-10 6 15,-9-2 6-15,-9-6 14 16,-2 0 20-16,0-2 22 16,-4-32-44-16,-23-12-30 15,-11-24-12-15,-6-16-14 0,-3-11-18 16,16 7-74-16,18 14-76 15,13 14-98-15</inkml:trace>
  <inkml:trace contextRef="#ctx0" brushRef="#br0" timeOffset="23539.62">7960 16186 72 0,'0'0'26'0,"0"0"-12"16,0 0 274-16,0 0-220 15,0 0-64-15,0 0 8 16,0 0 42-16,0-26-2 16,0 26-14-16,0-4 32 15,0 4 16-15,0 0 8 16,0 0-6-16,0 0-18 15,0-2-32-15,0 0-16 16,0 2 2-16,0 0-14 16,0 8-10-16,-5 26 0 15,1 21 2-15,4 21 6 16,0 10-6-16,0 11-2 0,6 7 0 16,8-12 0-1,-3-20-4-15,-4-18-44 0,-7-24-244 16</inkml:trace>
  <inkml:trace contextRef="#ctx0" brushRef="#br0" timeOffset="24531.38">7918 16383 39 0,'0'0'31'0,"0"0"-13"16,0 0 366-16,0 0-276 15,0 0-32-15,0 0 28 16,-29 4-4-16,26-4-38 16,3 0-38-16,0-4-4 15,0-9-4-15,0-1-10 0,0-3-6 16,0-2-2-16,18-3 2 15,0 5-4-15,2 2 4 16,-2 7 6-16,-2 4-6 16,1 4-22-16,1 0-10 15,3 8 4-15,-2 11 0 16,1 2-6-16,-9 2 0 16,-9-2 22-16,-2-2 12 15,0-1 4-15,-6 0 12 16,-19 0 16-16,-6-1 2 15,-5-4 8-15,7 0 0 16,0-6-18-16,5-3 10 0,6-4-12 16,2 0-4-1,1-14-18-15,-5-14 0 0,3-6-20 16,1-7-52-16,7 5-18 16,9 0 22-16,0 14-48 15,19 10-190-15</inkml:trace>
  <inkml:trace contextRef="#ctx0" brushRef="#br0" timeOffset="26600.09">7953 13854 172 0,'0'0'8'0,"0"0"8"0,0 0 178 15,0 0-4-15,0 0-98 16,0 0-64-16,-2 4-6 15,2-2-22-15,0 4-6 16,0 2-16-16,0 4-26 16,0 0-78-16,-14 4-170 15</inkml:trace>
  <inkml:trace contextRef="#ctx0" brushRef="#br0" timeOffset="26797.9">7899 14217 630 0,'0'0'226'0,"0"0"-226"0,0 0-88 16,0 0 88-16,0 0 6 15,0 0-6-15,38 50-236 16,-20-42-166-16</inkml:trace>
  <inkml:trace contextRef="#ctx0" brushRef="#br0" timeOffset="26951.92">7951 14570 76 0,'0'0'328'16,"0"0"-118"-16,0 0-210 0,0 0-6 15,0 0 2 1,0 0-10-16,29 82-212 0</inkml:trace>
  <inkml:trace contextRef="#ctx0" brushRef="#br0" timeOffset="27099.79">7933 15003 214 0,'0'0'360'0,"0"0"-354"16,0 0-6-16,0 0-76 0,0 0-24 15</inkml:trace>
  <inkml:trace contextRef="#ctx0" brushRef="#br0" timeOffset="27263.56">7922 15305 286 0,'0'0'326'0,"0"0"-174"0,0 0-150 15,0 0-2-15,0 0 20 16,0 0-20-16,27 73-168 16,-10-73-389-16</inkml:trace>
  <inkml:trace contextRef="#ctx0" brushRef="#br0" timeOffset="27408.35">7906 15615 606 0,'0'0'58'16,"0"0"-54"-16,0 0-4 16,0 0 0-16,0 0-18 15,0 0-114-15,7 46-122 16</inkml:trace>
  <inkml:trace contextRef="#ctx0" brushRef="#br0" timeOffset="27517.73">7989 15981 25 0,'0'0'8'15,"0"0"-8"-15</inkml:trace>
  <inkml:trace contextRef="#ctx0" brushRef="#br0" timeOffset="30138">25608 14270 51 0,'0'0'10'16,"0"0"3"-16,0 0 317 0,0 0-230 16,0 0-84-1,0 0 20-15,0 0 40 0,0 0 10 16,0 0-38-16,0 0 20 16,0 0 16-16,0 0-16 15,0 0-12-15,0 0-12 16,-2 0-8-16,-5 0-2 15,5 0-4-15,2 0 0 16,0 0 0-16,0 0-22 16,0 0 2-16,0 0-10 15,0-5 0-15,0 3 0 16,2 0-6-16,7 2 2 16,-2 0-2-16,2 0 0 15,-3 0 4-15,1 0 2 0,0 2 0 16,-1 5 2-16,-1 4-2 15,-5-3 2-15,0 0-2 16,0 0 4-16,-2-2-2 16,-19-1-2-16,0-5-4 15,0 0-14-15,3 0-32 16,11-7-52-16,7-15-182 16</inkml:trace>
  <inkml:trace contextRef="#ctx0" brushRef="#br0" timeOffset="31230.21">25555 12610 86 0,'0'0'12'0,"0"0"-12"0,0 0 382 15,0 0-296 1,0 0-58-16,0 0 76 0,-5 11 12 16,3-11-36-16,2 0-40 15,0-6 4-15,0-2-10 16,0 0-12-16,0 2-6 15,0 2-4-15,0 2 4 16,0 2-14-16,0 0 0 16,0-3-2-16,0 3 0 15,7 0 0-15,-1 0 0 16,3 0 0-16,-5 5 2 16,1 7-2-16,-2-3 4 0,-3 3 4 15,0-3 8 1,0-1 2-16,-10-2-2 0,-7-4-2 15,-6-2-12-15,1 0-2 16,7-6-18-16,12-16-66 16,3-10-200-16,9-5-439 15</inkml:trace>
  <inkml:trace contextRef="#ctx0" brushRef="#br0" timeOffset="32528.14">19879 12714 1 0,'0'0'18'0,"0"0"-18"15,0 0 0-15</inkml:trace>
  <inkml:trace contextRef="#ctx0" brushRef="#br0" timeOffset="32819.18">19879 12714 7 0,'0'-19'28'15,"0"17"-4"-15,0 2-24 16,0 0 2-16,0-2-2 16,0 2 5-16,0 0 19 15,0 0 8-15,0 0-16 16,0 0 86-16,0 0-16 0,0 0-52 15,0-2 36-15,0 2 34 16,0 0-8-16,0 0-6 16,0 0 0-16,0 0 0 15,0 0-22-15,0 0-24 16,0 0-14-16,0-2 4 16,0 2 10-16,5-4-20 15,7 1-24-15,2-2-2 16,2 1-20-16,4 1-40 15,7-2-88-15,8-1-72 16,1-2-94-16</inkml:trace>
  <inkml:trace contextRef="#ctx0" brushRef="#br0" timeOffset="32999.89">20463 12596 836 0,'0'0'64'0,"0"0"-48"16,0 0-16-16,143-25 22 15,-97 20-22-15,-3 3-108 16,-3-1-128-16,-2-3-90 16</inkml:trace>
  <inkml:trace contextRef="#ctx0" brushRef="#br0" timeOffset="33167.35">21152 12573 15 0,'0'0'849'0,"0"0"-849"0,0 0-24 16,114 0 24-16,-76 0 0 15,-1 0-60-15,-1 0-240 16,2 0-108-16</inkml:trace>
  <inkml:trace contextRef="#ctx0" brushRef="#br0" timeOffset="33319.46">21792 12607 354 0,'0'0'520'15,"0"0"-496"-15,0 0-24 16,0 0 0-16,0 0 2 15,141 12-2-15,-102-12-272 16</inkml:trace>
  <inkml:trace contextRef="#ctx0" brushRef="#br0" timeOffset="33481.67">22421 12675 490 0,'0'0'368'0,"0"0"-322"15,0 0-30-15,0 0 56 0,0 0-72 16,131 10 0-16,-106-10-128 16,2 0-88-16,2 0-96 15</inkml:trace>
  <inkml:trace contextRef="#ctx0" brushRef="#br0" timeOffset="33620.44">22922 12634 178 0,'0'0'564'0,"0"0"-510"16,0 0-50-16,0 0 44 15,0 0-38-15,118 25-10 0,-87-25-186 16,3 0-238-16</inkml:trace>
  <inkml:trace contextRef="#ctx0" brushRef="#br0" timeOffset="33780.93">23435 12657 824 0,'0'0'64'16,"0"0"-52"-16,0 0 2 16,0 0-14-16,145 0-44 15,-110-16-246-15,3-6-237 16</inkml:trace>
  <inkml:trace contextRef="#ctx0" brushRef="#br0" timeOffset="33937.94">23929 12587 808 0,'0'0'120'0,"0"0"-112"15,0 0-2-15,0 0-6 16,0 0-22-16,154 0-262 15,-111-21-266-15</inkml:trace>
  <inkml:trace contextRef="#ctx0" brushRef="#br0" timeOffset="34083.68">24502 12581 108 0,'0'0'610'16,"0"0"-498"-16,0 0-108 15,0 0 10-15,0 0-14 16,145 6-50-16,-107-24-362 16</inkml:trace>
  <inkml:trace contextRef="#ctx0" brushRef="#br0" timeOffset="34234.07">25069 12575 360 0,'0'0'462'0,"0"0"-340"16,0 0-120-16,0 0-4 16,118 8 2-16,-87-20-126 15,-2-9-508-15</inkml:trace>
  <inkml:trace contextRef="#ctx0" brushRef="#br0" timeOffset="35332.53">18492 12807 78 0,'0'0'0'16,"0"0"8"-16,0 0 16 16,0 0 222-16,0 0-112 0,0 0-102 15,14-11 10-15,-12 8 12 16,1 3 10-16,-3 0-16 15,0 0-24-15,0 0-2 16,0 0-2-16,0 0 10 16,0 0-4-16,0 0-2 15,-10 0-8-15,-3 11 4 16,-5-1 6-16,3 4 6 16,-4 1 2-16,7 1-6 15,1 6-8-15,1 1-6 16,4 5-4-16,4 2 4 15,2 2-6-15,0-2-4 16,0-2 2-16,15-2-6 16,5-6 0-16,3-2 4 15,-3-4-2-15,2-4 2 0,-2-5 0 16,5-5 0-16,2 0 8 16,-4 0-8-16,4-5-4 15,-9-9 2-15,0 1-2 16,-4-8 0-16,-6-1 0 15,-4-5 0-15,-4 0 0 16,0-1 0-16,0-2 0 16,-10 2-2-16,-6 3 2 15,1 6 0-15,-4 5 0 16,4 4-2-16,-3 6 2 16,-1 4 0-16,-2 0-8 15,-6 0 8-15,3 7-6 0,-1 9 4 16,8 3-2-16,6-3-20 15,8-5-18-15,3 3-84 16,5-4-20-16,24-7-112 16</inkml:trace>
  <inkml:trace contextRef="#ctx0" brushRef="#br0" timeOffset="35539.94">19014 12920 260 0,'0'0'846'15,"0"0"-846"-15,0 0 30 0,0 0-26 16,0 0-4-16,0 0-2 16,0 7-128-16,0-7 34 15,0 0-36-15,0-15-284 16</inkml:trace>
  <inkml:trace contextRef="#ctx0" brushRef="#br0" timeOffset="35986.25">19242 12621 192 0,'0'0'424'0,"0"0"-414"16,0 0 42-16,0 0 86 15,0 0-104-15,0 0-34 16,46 88 0-16,-36-74 6 16,-2 1-6-16,-1-6 2 15,4-1 4-15,5 2 8 16,4 2 8-16,5-2-6 15,-2 2-8-15,-2 0-4 16,-3-4-4-16,-7-2 4 16,-5-1-4-16,-4-5 0 15,-2 2 6-15,0-2 24 0,0 1 26 16,-4 8-6-16,-16-1-28 16,-6 4-6-16,-1 2-6 15,0 1-4-15,2 2-2 16,5-3-4-16,-2-2 0 15,0 0-2-15,-1 0-2 16,4-6-4-16,-1-2-4 16,1-4-22-16,4 0-46 15,1 0-88-15,3-18-136 16</inkml:trace>
  <inkml:trace contextRef="#ctx0" brushRef="#br0" timeOffset="36150.21">19290 12516 830 0,'0'0'76'0,"0"0"-34"16,166-29 86-16,-93 17-128 16,3-1-40-16,11-6-370 15</inkml:trace>
  <inkml:trace contextRef="#ctx0" brushRef="#br0" timeOffset="37233.58">28388 14177 29 0,'0'0'0'15,"0"0"-20"-15</inkml:trace>
  <inkml:trace contextRef="#ctx0" brushRef="#br0" timeOffset="45205.34">24808 7267 7 0,'0'0'8'0,"0"0"-8"16,0 0 8-16,0 0 14 0,0 0 21 15,0 0-3-15,0 0-4 16,0 0-8-16,-11 22-18 15,-3-22-10-15,3 0-2 16,-2 0 2-16,1 4 4 16,4 2 20-16,1-2-18 15,3 1 44-15,2 2 60 16,-1-6-18-16,3 2 6 16,-3-1 44-16,3-2-66 15,0 0-18-15,0 0-14 16,0 0-8-16,0 0-12 15,0 0-14-15,0 0 6 16,0 0 10-16,0 0 4 0,0 0 6 16,10 0 2-1,3 0-6-15,5-10-4 0,2 1-14 16,0-4-8-16,5 5-2 16,-6 4-2-16,2 2-2 15,-3 2 0-15,-3 0-2 16,-1 10 2-16,-3 12-4 15,-3 6 4-15,-6 2 0 16,-2 8-4-16,0 0 0 16,0 4-6-16,-2-4 4 15,-11-2 2-15,-5-1-6 16,-1-7 10-16,-4-3-2 16,-2-2 4-16,5-2 2 15,-2-7 6-15,6-5 0 16,6-3 4-16,3-2-6 0,5-4 4 15,2 0-2-15,0 0-4 16,0-8 0-16,6-15-6 16,16-4-4-16,1-6 0 15,1-11 0-15,-1 0-2 16,-4-9-4-16,-1 0-2 16,1 7 4-16,-9 6 4 15,3 12 2-15,-5 8 2 16,1 4 0-16,-5 6 2 15,0 3 0-15,-2 0 2 16,-2 5-2-16,0 2 2 16,0 0-2-16,0 18 0 0,-6 16 16 15,-7 10-2 1,5 6-4-16,8 1-4 0,0-3 2 16,8-2-8-16,13-8-2 15,0-6-2-15,-1-4-10 16,0-8-4-16,2-8-10 15,3-4-22-15,6-4-28 16,2-4-70-16,5 0-170 16</inkml:trace>
  <inkml:trace contextRef="#ctx0" brushRef="#br0" timeOffset="45430.75">25449 7488 348 0,'0'0'742'16,"0"0"-742"-16,0 0 0 16,0 0 42-16,0 0-6 15,170 5-36-15,-103-5-20 16,5-5-38-16,-8-12-106 15,-3-1-214-15</inkml:trace>
  <inkml:trace contextRef="#ctx0" brushRef="#br0" timeOffset="46200.17">26462 7249 860 0,'0'0'78'0,"0"0"-50"15,0 0-4 1,0 0 78-16,0 0-78 0,0 0-24 15,-2-11 2-15,2 8-2 16,0-3 2-16,-4-4 0 16,-8 0 2-16,-1-2-2 15,-7 4 6-15,-5 1-6 16,-2 7 12-16,-4 0-8 16,-3 0-6-16,1 17 4 15,-2 11 8-15,1 6-4 16,3 7-4-16,4-4 4 15,9 3-6-15,11-4 2 16,7-7-4-16,0-2 2 16,3-6-2-16,15-7-2 0,-1-4 2 15,1-6 2-15,-3-4-2 16,2 0 2-16,1 0 4 16,-1-3 0-16,-1-7 2 15,-3-4-4-15,1-1 0 16,-3-6-2-16,-3-4-2 15,-1-8 0-15,3-5-2 16,0-2-2-16,1 1 2 16,5 13 0-16,-3 3 0 15,-3 9 0-15,-2 6 4 16,-6 4-2-16,1 1 0 0,-3 3 2 16,0 0-2-16,0 0 0 15,0 15 2 1,-3 6 4-16,-5 12 2 0,1 2-2 15,4 4 12-15,3 0-12 16,0-2 4-16,10-7-6 16,17-5-2-16,4-6 2 15,9-6-4-15,4-6-2 16,1-3 0-16,4-4 2 16,-2 0 0-16,4-1-4 15,-2-12-6-15,-2 1-18 16,-1 2-20-16,-1 0-34 15,3 5-74-15,-2-1-126 16,-1 0-274-16</inkml:trace>
  <inkml:trace contextRef="#ctx0" brushRef="#br0" timeOffset="46702.37">25325 8011 454 0,'0'0'116'0,"0"0"-102"16,0 0-14-16,0 0 80 15,0 0 4-15,0 0-68 16,-36 0 2-16,76 0 30 15,12 0 0-15,16 0 2 0,17-5 32 16,15-16-16 0,19 1-18-16,13-5-12 0,5 3-14 15,2 3-10 1,-12 1-10-16,-11 2-2 0,-18 4-2 16,-22-1-2-16,-23 6 2 15,-22 2 2-15,-13 4-6 16,-9 1-10-16,-9 0-24 15,0 0-82-15,-4 5-46 16,-32 16-188-16</inkml:trace>
  <inkml:trace contextRef="#ctx0" brushRef="#br0" timeOffset="47666.3">24924 8608 746 0,'0'0'166'16,"0"0"-158"-16,0 0 26 16,0 0 72-16,0 0-104 0,0 0-2 15,-7-14-2-15,7 14 2 16,0 7 4-16,0 0 4 15,0 2 10 1,0 2 10-16,0-1 4 0,-2 2-4 16,-2 2-8-16,-2 3-8 15,4 0 10-15,2 2-14 16,0-1-6-16,0 3-2 16,0-4 4-16,0 4-4 15,0 1 4-15,0-1 0 16,0-1 6-16,0-3-2 15,0-5-4-15,0 3 10 16,0-3 4-16,0-4-10 16,0-2 6-16,0-3-10 0,0-1 0 15,0-2 6-15,0 0-6 16,0 0 4-16,8-5-8 16,7-13 0-16,7-8-2 15,3 0-6-15,4-3-10 16,2 0-2-16,0 3-8 15,1 6 2-15,-8 7 6 16,-9 9 4-16,-2 4 4 16,-3 0 4-16,1 0 8 15,3 17 0-15,-1 3 0 16,3 4 2-16,3 2 0 16,2-4-2-16,1 0 2 15,-7-6 0-15,-4-2-2 0,-8-2 6 16,-3-2 2-1,0 1 10-15,-18-2 4 0,-13-1-10 16,-11-2-2-16,-6 2-4 16,-3 0-6-16,2-1 0 15,9-4 0-15,11-1 0 16,11-2 0-16,14 0-6 16,4 0-6-16,0-2-46 15,0-8-54-15,15-4-108 16,6-2-276-16</inkml:trace>
  <inkml:trace contextRef="#ctx0" brushRef="#br0" timeOffset="47888.67">25684 8799 1232 0,'0'0'32'0,"0"0"-10"16,0 0-2-16,138 0 24 15,-75 3-44-15,3-3-32 16,-5 0-22-16,-5 0-60 16,-10-9-140-16,-11-14-292 0</inkml:trace>
  <inkml:trace contextRef="#ctx0" brushRef="#br0" timeOffset="48421.9">26562 8700 184 0,'0'0'680'0,"0"0"-636"16,0 0-40-16,0 0 94 16,0 0-50-16,0 0-46 0,83 5-2 15,-79-5 2-15,-2 0 2 16,-2-7 4-16,0-6 0 16,0-4 6-16,0-2-6 15,0-6 4-15,-6 4 0 16,-1-2-4-16,2 5-4 15,-1 6-2-15,-1 7 2 16,-1 5 6-16,-9 0-6 16,-3 3-4-16,-8 23 4 15,-6 10 4-15,-6 8 6 16,2 5 4-16,3-5 4 0,10-9 2 16,11-6 6-1,12-12-8-15,2-5-6 0,0-7-10 16,18-5 0-16,7 0-6 15,4-17 2-15,4-9-4 16,-4 6 2-16,0 3 0 16,-2 8 6-16,-1 6 6 15,3 3 4-15,12 0 16 16,3 22 12-16,10 5-14 16,2 6-8-16,6-5-22 15,11-8-2-15,12-17-62 16,13-3-130-16,7-41-638 15</inkml:trace>
  <inkml:trace contextRef="#ctx0" brushRef="#br0" timeOffset="77704.22">7035 9316 122 0,'0'0'20'0,"0"0"50"0,0 0 88 15,0 0-96-15,0 0-14 16,0 0-12-16,0 0 4 16,0 0-4-16,-10-18-2 15,10 18 4-15,0 0 0 16,0 0-10-16,0 0-12 15,0 0-8-15,0 21 16 16,0 8-8-16,0 17-10 16,0 17 12-16,0 11-2 15,0 10-10-15,0 8-2 16,6 2-2-16,4 0-4 16,-1-1 2-16,1-9 0 15,-4-7-2-15,-4-11 0 0,0-11-2 16,-2-4-2-16,0-12 2 15,0-6 2-15,0-8-4 16,0-11 6-16,0-7-4 16,0-5-4-16,0-2-6 15,5 0 8-15,1 0-12 16,2 0 10-16,-4 0 2 16,-4 0 6-16,0 0-2 15,2 0-6-15,2 0 0 16,7 0-16-16,5 0 4 15,9-4 4-15,8-6 4 16,5 1 4-16,6-4-4 0,6 3 12 16,-1 1 6-16,6 4 6 15,-1 1 10-15,2-1-2 16,-1 2 4-16,1-6 0 16,2 4 14-16,0-3-18 15,7-2 0-15,2 4-4 16,6-2 0-16,3 4 0 15,-3-1-6-15,-1 5 4 16,-12-3-4-16,-7 3 0 16,-6 0 4-16,-7 0-6 15,3 0 0-15,1 0-6 16,8 0 0-16,4 0 4 16,1 0-2-16,1 0-4 15,2 0 2-15,-2 0-2 16,-4 0 2-16,-3 0 4 0,-2 0-4 15,0 0 0-15,5 3 8 16,4-3-2-16,7 0 4 16,6 0-2-16,3 0-6 15,-1 0 2-15,-2 2-6 16,-5 1 0-16,-5 1 2 16,-5-1-2-16,-5-1 0 15,3 1 2-15,0-1-2 16,1-2 2-16,0 2-2 15,3 0 0-15,3 1 0 16,1 2-2-16,10-3 2 16,1-2-2-16,10 0 0 0,4 0 0 15,-3 0 2-15,-1 0 0 16,-3 0 0 0,-7-2 0-16,2-4 0 0,-2 2 0 15,0 0 0-15,3 4 2 16,-1-3 0-16,4 3-2 15,-2 0 2-15,6 0-2 16,0 0 0-16,2 0 2 16,-8 3 0-16,-1 1 8 15,-9-2 4-15,-2 0 14 16,-5 2-6-16,2-2-10 16,7 0-4-16,7 0 0 15,7-2-8-15,3 0 0 16,-1 0-4-16,-4 0 4 15,-8 0 0-15,-3 0-6 0,-8 0 6 16,-4-2-2-16,-3 2 2 16,-1-2 0-16,-1 2 0 15,3-2 0-15,5-1 2 16,3 2-2-16,1-3 0 16,6 2 6-16,1 0-6 15,-1-1 2-15,0 3-2 16,-2 0 0-16,-4 0 0 15,-9 0-2-15,-3-3-2 16,-4 1 2-16,3 0-4 0,1 0 6 16,6-1-6-16,2 1 6 15,2-1-2-15,-3-1 2 16,-5 2-2-16,-1-1-4 16,-5 2 4-16,-2-1 0 15,2 0 0-15,-3-2 2 16,2 2 2-16,-1 0-2 15,-3 0 2-15,3 2-2 16,-3 0 2-16,4 0-4 16,0 0 2-16,1-2 0 15,-4-2 0-15,0 0 2 16,-6 0-2-16,-1 1 0 16,1 3 0-16,-6-2 4 15,0 2-4-15,3 0 0 16,-3-1 0-16,3 1 2 0,1 0-2 15,2 0 2-15,1 0-2 16,-5 0 0-16,-1-4 0 16,-1-1 0-16,0 1 0 15,4-1-2-15,-2 3 0 16,3-5-2-16,-3 6-8 16,-1-2 6-16,-1 0 0 15,-4 1-4-15,-2-5 2 16,-2 4 2-16,-3-1 2 15,1-3 2-15,-4 4-4 16,4-1 0-16,-1 1 6 16,3-1 0-16,1 2 0 0,5 1 0 15,0-3 0-15,-2 1-2 16,-2-1-6-16,-2 0 6 16,-7 1 0-16,-3-1 2 15,-3 1 2-15,-6-1 2 16,-1 2 4-16,1 0 4 15,6-2-6-15,3 0-6 16,6 2-2-16,0-1 2 16,6 0-6-16,0 3 4 15,-5-4 0-15,1 0 2 16,-8 0 0-16,-1 0 2 0,-3-2-2 16,-3 2 0-16,2-1 4 15,-1-2 2 1,4 2-2-16,5 0 6 0,4-1-4 15,2 0 0-15,5 0-4 16,-2 0 0-16,-4 0 2 16,-5 4 0-16,-7 2 12 15,-5-4-4-15,-4 1 4 16,0-2 6-16,-2-4-4 16,2 4-2-16,1-5 0 15,4 0-6-15,2 0-2 16,1-1 0-16,0 2-8 15,-1-3 2-15,-3-2 2 16,-4-2 0-16,-2-4 0 0,0-4-4 16,0-6-2-16,-8-7-2 15,-8 2 0-15,3-8 0 16,2 0-8-16,3-6-10 16,4 1-6-16,0 0-14 15,-3 8 4-15,-1 5 16 16,-4 10 4-16,-3 2 18 15,-3 3 0-15,0-2 0 16,-6 0 0-16,-1-6-2 16,0-4-4-16,-2-6-2 15,3-6-14-15,2-2 10 16,4-3 8-16,3 8-8 16,5 2 12-16,4 13-2 0,1 6-2 15,-1 11 4-15,-4 1-10 16,-3 3 2-16,-3 0 6 15,-3-4 2-15,-4 4 2 16,1-6-2-16,-5 1 0 16,1 0 0-16,-3-2-6 15,0 2 0-15,0 6 6 16,2 2 0-16,0 2 0 16,-2 0 2-16,0 0-2 15,-4 8 6-15,-7 6-6 16,-3 0 2-16,-3 0-2 15,-6-4 0-15,-2-1 2 0,-6-5-2 16,-6-4 0-16,-5 1 0 16,-1 1 6-16,5 2 6 15,9 3 8-15,4 0-2 16,4 2-4-16,2-2 8 16,4 2 0-16,-5-4-6 15,0 0-6-15,-7-5-2 16,-6 0-8-16,-12 0-2 15,-3 0 0-15,-6 0-4 16,10 0 6-16,5 0 2 16,8 0-2-16,7 0 4 15,1 0-2-15,1 0 2 0,-3 0 4 16,1 0 2 0,-7-5-4-16,0-2-2 15,0 0-4-15,-3 3 0 0,3 3-2 16,0 1 2-16,0 0 0 15,-5 0 0-15,3 0 0 16,4 0 2-16,4 0-2 16,5 0 4-16,0 0 0 15,-2 0 0-15,-3 0 0 16,-4 0 0-16,-4 0-2 16,1 0 2-16,1 0-4 15,2 0 0-15,5-5-4 16,4 3 4-16,4-2-2 0,1 1 0 15,2-1 2 1,-1 0 0-16,-1-1-2 0,-4 3 2 16,0 2 0-16,-8 0 0 15,-2 0 0-15,-4 0-4 16,1 0-2-16,6 0 2 16,7 0 0-16,8 0 2 15,5 0 2-15,2 0-2 16,1 0 2-16,-1 0 0 15,0 0 0-15,-8 0 0 16,-5 0 0-16,-12 0 0 16,-9 0-4-16,-5 2-8 15,-1 3 4-15,4 0-2 16,7-1 0-16,4 2 8 16,2 1 0-16,2-4 2 0,2-1 0 15,4 1 0 1,-1-1-2-16,2-2 2 15,0 2 0-15,-2 0 0 0,-2-1 0 16,-1 3 0-16,-1 1 0 16,-3 0-2-16,-2-1-2 15,-1 3-4-15,-7-3-6 16,2-3 12-16,3 1 2 16,5 0 0-16,6 3 2 15,-4 0-2-15,0 2 2 16,-2-3-2-16,4 1 0 15,0 0 2-15,-2 1-2 16,3-1 0-16,-2 4 0 16,-5-2-4-16,2 2 2 0,0-4-4 15,-2 4-2-15,2-3-4 16,-2 0 0-16,-2 0 0 16,-2-2 0-16,-3-3 4 15,-4 4 8-15,-2-1-4 16,-7 1 4-16,-3 7 0 15,4-7 0-15,3 1 0 16,11-5 2-16,15-1 0 16,7 0 0-16,8 0-2 15,2-1 0-15,-1-5 0 0,3 1 0 16,3 5 0 0,0 0 0-16,-3 0-2 0,-3 0 2 15,-1 0 0-15,-1 0 0 16,3 3-2-1,-1 1 4-15,9-2 0 0,-2 0-2 16,2-1 4-16,5-1-4 16,3 3 0-16,-3-3 2 15,1 0-4-15,-6 0 2 16,-2 0 0-16,-4 0 0 16,-2 4 0-16,-2 0 0 15,-3 0 2-15,3 1-2 16,0-2 0-16,1-1 0 0,6-2 4 15,-1 0-4 1,-2 0 0-16,-2 0 2 0,-1 0-2 16,-3 0 0-16,4 0 2 15,0-5 0-15,-1 2-2 16,3 3 2-16,-2 0-2 16,0 0 0-16,4 0 0 15,5 0-2-15,6 0 2 16,7 0 2-16,0 0 0 15,3 0 10-15,-4 0-8 16,-1 0 0-16,-4 0-4 16,-3 0 0-16,-7 0 0 15,-8 0-2-15,-7 0 0 16,-3 6 2-16,-5 3 2 16,3-7 0-16,3 1 2 0,2-3 0 15,1 0 8 1,4 0-4-16,4 0-2 0,-1 0-6 15,1 0-4-15,0 0-42 16,0 4-138-16</inkml:trace>
  <inkml:trace contextRef="#ctx0" brushRef="#br0" timeOffset="80472.73">7035 10979 74 0,'0'0'2'0,"0"0"-2"16,0 0 4-16,0 0 4 15,0 0 70-15,0 0 136 16,0 0-162-16,0-53-20 16,0 52 40-16,2-3-8 15,-2 1-28-15,2 3-10 16,0 0 0-16,-2 0 12 16,5 0-6-16,-1 4 2 15,6 18 6-15,-2 13-8 0,-1 9 6 16,1 14-20-16,2 12-6 15,-1 8-10-15,1 7-2 16,0-3-2-16,-1 0 2 16,-1-10-4-16,1-9 4 15,-2-16-2-15,-2-13 2 16,-1-10 0-16,-2-5-4 16,0-8-2-16,0 2 2 15,1-3-2-15,1-1 0 16,6-4-12-16,-2-3-12 15,10-2-12-15,6 0 18 16,3 0 16-16,8-4 8 0,6-6 0 16,1 0 4-16,10-2 10 15,8 0 0-15,7 3-2 16,11 1 12-16,8 3 12 16,17 0 8-16,13 1 8 15,11 1-18-15,5-2-24 16,-3 1-10-16,-9-2 2 15,-10-4-2-15,-13-2 4 16,-3-6-2-16,-3 3 2 16,3-5 2-16,3 6 6 15,0 3-6-15,-1 3-6 16,2 2 0-16,-4-1 0 0,-1 4 0 16,-1-3-2-16,-10 1 2 15,-1-4 2-15,-10 1-2 16,-4-1 0-16,-5 0-2 15,-2-1 2-15,2 0-2 16,4 0 0-16,1-2-2 16,4 5-4-16,-3 0-6 15,-2 3 2-15,-13 2 0 16,-6 0 0-16,-9 2 10 16,-5-2 2-16,-2-2 0 15,-2-2 4-15,0-1 2 16,2 2-2-16,1-4-4 15,-1 2 0-15,-2-2 0 16,0 2-4-16,-5 0 4 16,-6 4 0-16,-6-4 0 0,-8 3 6 15,-4 1 0-15,0-8 14 16,0 0-4-16,0-10-4 16,-11-7-8-16,-1-5 0 15,1-10-2-15,5-11-2 16,2-6-6-16,4-8-6 15,0-7-12-15,0 3 0 16,0 4 6-16,0 10 14 16,0 10 0-16,0 11 4 15,-10 8 2-15,-3 2 0 0,1 2 0 16,2 0-2 0,-1-3-4-16,1-2-12 0,4-6-28 15,1 0-26-15,5 1-12 16,0 10-16-16,0 6 50 15,0 10 48-15,0 7 10 16,0 2 8-16,-4 0-10 16,-10 2 20-16,-1 14 10 15,-3-2-18-15,5 0-10 16,-1-5-10-16,3 0 6 16,0-4-4-16,-7-2 0 15,-4-1 4-15,-16-2 12 16,-20 0-2-16,-33 0-6 15,-43 2-10-15,-57 10-2 16,-60 6-22-16,-54 10-54 0,-40 6-150 16</inkml:trace>
  <inkml:trace contextRef="#ctx0" brushRef="#br0" timeOffset="81379.5">6809 8136 364 0,'0'0'44'0,"0"0"-34"0,0 0 10 15,0 0 60-15,-40 162 8 16,40-79-6-16,0 12-12 15,21 3-28-15,8 4-28 16,2-5-12-16,2-5-2 16,-4-8-6-16,-4-14-14 15,-5-16-28-15,-4-13-30 16,-8-15-56-16,-8-16-54 16</inkml:trace>
  <inkml:trace contextRef="#ctx0" brushRef="#br0" timeOffset="82220.38">6840 8020 226 0,'0'0'190'0,"0"0"-178"15,156 0 52-15,-71-7 52 16,14-9-38-16,12-2-16 16,7-3-10-16,3-1-24 15,-3 2 2-15,-4 4-6 0,-3 2-4 16,-2 5-10 0,3 0-2-16,-3-1-8 15,2-2 0-15,8-2 0 16,5-4 0-16,10-6-6 0,0 2 6 15,-3 0 0-15,-10 2 2 16,-5 2 2-16,-12 4-4 16,-1 3 2-16,-3 6 0 15,-2-2 0-15,0 6 0 16,1-1 2-16,-6 0-4 16,-8 2 0-16,-5-2-4 15,-2-2 4-15,4-2-2 16,3-3-2-16,2 0 2 15,-4 1 0-15,-8-2-4 16,-5 2 0-16,-8 2 2 0,-7 1-2 16,-1 2-8-16,-3-1 10 15,-4-1 2-15,-4 1 0 16,-3 3 2-16,0-2 0 16,2-1 4-16,5 3-4 15,2-1 0-15,5 0 0 16,-3-1-2-16,-4 0 4 15,-5 3-2-15,-10-3 2 16,-11 3 0-16,-7 0 0 16,-7 0 2-16,-5 0-4 15,0 0 12-15,0 0 2 16,0 3 4-16,5 0 4 16,-2 2 4-16,6-2 8 15,0 1-2-15,5 3-18 0,-1 6 2 16,3 13-10-16,-3 20 0 15,-3 27 0-15,-10 29-6 16,-2 45 0-16,-12 39-8 16,-21 18-62-16,7 5-360 15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39.105"/>
    </inkml:context>
    <inkml:brush xml:id="br0">
      <inkml:brushProperty name="width" value="0.05" units="cm"/>
      <inkml:brushProperty name="height" value="0.05" units="cm"/>
      <inkml:brushProperty name="color" value="#66CC00"/>
    </inkml:brush>
  </inkml:definitions>
  <inkml:trace contextRef="#ctx0" brushRef="#br0">0 0 2017,'0'0'0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42.290"/>
    </inkml:context>
    <inkml:brush xml:id="br0">
      <inkml:brushProperty name="width" value="0.05" units="cm"/>
      <inkml:brushProperty name="height" value="0.05" units="cm"/>
      <inkml:brushProperty name="color" value="#AB008B"/>
    </inkml:brush>
  </inkml:definitions>
  <inkml:trace contextRef="#ctx0" brushRef="#br0">0 545 2209,'0'0'11685,"6"2"-11135,-3-1-465,0 0-1,1 1 1,-1-1 0,0 1 0,0 0 0,0 0-1,0 0 1,-1 0 0,1 1 0,4 4-1,10 9 787,-17-15-824,1 0 0,0 0-1,0 0 1,0 0 0,0-1-1,0 1 1,0 0 0,0-1-1,0 1 1,0-1 0,0 1-1,1-1 1,-1 1 0,0-1-1,0 0 1,1 1-1,-1-1 1,0 0 0,0 0-1,0 0 1,1 0 0,-1 0-1,0 0 1,0-1 0,1 1-1,-1 0 1,0-1 0,0 1-1,0-1 1,1 1 0,-1-1-1,0 1 1,0-1 0,0 0-1,0 1 1,0-1 0,0 0-1,0 0 1,-1 0-1,1 0 1,0 0 0,0 0-1,-1 0 1,1 0 0,-1 0-1,1 0 1,-1 0 0,1-1-1,0-1 1,4-9 47,0 0-1,-1 0 1,4-24 0,-4 22-160,0-4 44,-4 12 3,1 0-1,0 1 0,1-1 0,-1 1 1,1-1-1,0 1 0,1 0 0,-1 0 1,7-9-1,-9 14 13,1-1 0,-1 1 0,1 0 0,-1-1 0,1 1 0,0 0 0,-1-1 0,1 1 0,0 0 0,-1 0 0,1 0 0,0 0 0,-1 0 0,1-1 0,0 1 0,-1 0 0,1 0 0,0 0 0,-1 1-1,1-1 1,0 0 0,-1 0 0,1 0 0,0 0 0,-1 1 0,1-1 0,0 0 0,-1 1 0,1-1 0,-1 0 0,1 1 0,-1-1 0,1 1 0,-1-1 0,1 1 0,-1-1 0,1 1 0,15 22-73,-16-23 80,10 19 3,11 19-5,1-1 0,32 41 1,-44-67 16,-1 0 1,1-1 0,1 0 0,0 0-1,1-1 1,-1-1 0,2 0 0,-1-1-1,1 0 1,21 8 0,-32-14 57,-1-1 0,0 1 0,0 0 0,0-1-1,0 0 1,1 1 0,-1-1 0,0 0 0,0 1 0,1-1 0,-1 0 0,0 0 0,1 0 0,-1 0 0,0 0 0,0-1 0,1 1 0,-1 0 0,2-1 0,6-25 1303,-8 20-1549,28-203 467,-22 131-680,4 1 1,4 0-1,40-125 1,-54 199 262,0 0-1,0 1 1,0-1 0,0 1 0,0-1 0,1 1-1,-1-1 1,1 1 0,0 0 0,0 0 0,0 0-1,3-3 1,21-1-3920,-5 6-1256</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42.662"/>
    </inkml:context>
    <inkml:brush xml:id="br0">
      <inkml:brushProperty name="width" value="0.05" units="cm"/>
      <inkml:brushProperty name="height" value="0.05" units="cm"/>
      <inkml:brushProperty name="color" value="#AB008B"/>
    </inkml:brush>
  </inkml:definitions>
  <inkml:trace contextRef="#ctx0" brushRef="#br0">15 0 3682,'0'0'8964,"14"177"-6851,-11-124-352,4 3-801,-4-6-480,-3 0-320,0-7-160,4-5-96,-4-4-96,0-3-640,0 3-801,0-3-512,-4-3 128,-13-3-160,3-6-1088,4-4-2034</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43.055"/>
    </inkml:context>
    <inkml:brush xml:id="br0">
      <inkml:brushProperty name="width" value="0.05" units="cm"/>
      <inkml:brushProperty name="height" value="0.05" units="cm"/>
      <inkml:brushProperty name="color" value="#AB008B"/>
    </inkml:brush>
  </inkml:definitions>
  <inkml:trace contextRef="#ctx0" brushRef="#br0">1 0 1633,'0'0'8350,"31"25"-7037,103 81-27,-105-86-979,0-1 1,1-1 0,1-1-1,1-2 1,0-1 0,1-1 0,64 14-1,17 8-250,-112-35-223,28 13 578,-16-4-1398,-9 2-3412</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43.435"/>
    </inkml:context>
    <inkml:brush xml:id="br0">
      <inkml:brushProperty name="width" value="0.05" units="cm"/>
      <inkml:brushProperty name="height" value="0.05" units="cm"/>
      <inkml:brushProperty name="color" value="#AB008B"/>
    </inkml:brush>
  </inkml:definitions>
  <inkml:trace contextRef="#ctx0" brushRef="#br0">1 424 240,'0'0'13526,"0"183"-11957,10-111-480,-3 3-513,0-4-96,-3-6-288,-4-15-192,0-9-416,0-23-1345,0-5-1729</inkml:trace>
  <inkml:trace contextRef="#ctx0" brushRef="#br0" timeOffset="1">475 1 2529,'0'0'7876,"-35"161"-6404,21-58 1378,0 15-545,8 10-1025,6 6-799,0-13-257,3-12-224,42-28-96,7-19-224,14-19-417,-4-15-575,-7-15-865,-6-13-1665,-11 0-3073</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44.926"/>
    </inkml:context>
    <inkml:brush xml:id="br0">
      <inkml:brushProperty name="width" value="0.05" units="cm"/>
      <inkml:brushProperty name="height" value="0.05" units="cm"/>
      <inkml:brushProperty name="color" value="#AB008B"/>
    </inkml:brush>
  </inkml:definitions>
  <inkml:trace contextRef="#ctx0" brushRef="#br0">2 1330 12166,'0'0'3500,"0"7"-3303,0 18 550,0-54 553,0-63 41,0-1148-199,-1 1276-1141,0 0-7,1 0-1,2 0 1,1 0 0,2 0-1,14 52 1,-1-33-25,1 6-84,47 103 0,-65-162 112,0-1 1,-1 1-1,1-1 1,0 1-1,0-1 1,0 1-1,0-1 1,0 0-1,0 1 1,0-1-1,1 0 1,-1 0-1,0 0 1,1 0-1,2 2 1,-4-3 7,1 0 0,0 0 1,-1 0-1,1-1 0,-1 1 0,1 0 1,-1 0-1,1 0 0,0 0 1,-1-1-1,1 1 0,-1 0 0,1-1 1,-1 1-1,1 0 0,-1-1 1,0 1-1,1-1 0,-1 1 0,1 0 1,-1-1-1,0 1 0,1-1 1,-1 1-1,0-1 0,0 1 1,1-1-1,-1 0 0,0 0 0,15-58 262,-14 47-327,14-103 97,-5-1 1,-7-126-1,-3 219 38,0 23-6,2 14-165,95 321 130,-75-266-324,-20-63-58,17 44-549,-6-29-1823,4-7-4077,-6-13-1132</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45.270"/>
    </inkml:context>
    <inkml:brush xml:id="br0">
      <inkml:brushProperty name="width" value="0.05" units="cm"/>
      <inkml:brushProperty name="height" value="0.05" units="cm"/>
      <inkml:brushProperty name="color" value="#AB008B"/>
    </inkml:brush>
  </inkml:definitions>
  <inkml:trace contextRef="#ctx0" brushRef="#br0">0 0 5378,'0'0'9413,"18"233"-7748,-18-139-833,3-10-832,0 0-32,1-10-640,-1-14-2466,4-17-8707</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46.020"/>
    </inkml:context>
    <inkml:brush xml:id="br0">
      <inkml:brushProperty name="width" value="0.05" units="cm"/>
      <inkml:brushProperty name="height" value="0.05" units="cm"/>
      <inkml:brushProperty name="color" value="#AB008B"/>
    </inkml:brush>
  </inkml:definitions>
  <inkml:trace contextRef="#ctx0" brushRef="#br0">54 144 3810,'0'0'7945,"8"9"-7060,29 34 427,53 67 1384,-67-77-2573,-1 2 0,16 37 0,-31-57-36,-1 0 1,0 0-1,-1 1 0,-1 0 0,-1 0 0,0 0 1,1 30-1,-4-45-54,0 0 1,-1 1 0,1-1-1,-1 0 1,1 1 0,-1-1-1,0 0 1,1 0 0,-1 0-1,0 0 1,0 0 0,0 0-1,0 0 1,0 0 0,0 0-1,0 0 1,0 0 0,0-1-1,-1 1 1,1 0 0,0-1-1,0 1 1,-1-1 0,1 0-1,0 1 1,-1-1 0,1 0-1,0 0 1,-1 1 0,1-1-1,-2-1 1,-54 3 823,44-3-534,5 0-235,0 0 0,1 0 0,-1-1 1,1-1-1,0 1 0,0-1 0,0 0 0,0-1 1,0 1-1,1-1 0,-12-10 0,5 4-19,1 0 0,1-1 0,0 0 0,-18-24 0,24 27-51,0 0 0,1-1 0,0 0-1,1 0 1,0 0 0,0 0 0,1 0 0,0 0 0,1-1 0,0 1-1,0-1 1,1 1 0,1-1 0,-1 1 0,4-17 0,0 7 16,1-1-1,1 1 1,0 1 0,1-1 0,1 1 0,16-26 0,-18 36-39,0 1 0,0 0-1,0 0 1,1 1 0,0-1 0,0 2 0,1-1 0,-1 1-1,1 0 1,0 0 0,13-4 0,15-5-39,54-15 0,-50 17 34,0-1-272,2 1 0,-1 2 1,1 2-1,76-5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46.735"/>
    </inkml:context>
    <inkml:brush xml:id="br0">
      <inkml:brushProperty name="width" value="0.05" units="cm"/>
      <inkml:brushProperty name="height" value="0.05" units="cm"/>
      <inkml:brushProperty name="color" value="#AB008B"/>
    </inkml:brush>
  </inkml:definitions>
  <inkml:trace contextRef="#ctx0" brushRef="#br0">0 115 1008,'3'-6'15567,"6"-5"-14673,19-7-615,6-5 1,40-33-1,-69 163-370,-5-104 89,1 1-1,-1-1 1,0 0-1,0 0 0,0 1 1,0-1-1,-1 0 1,1 0-1,-1 1 0,0-1 1,0 0-1,0 0 1,0 0-1,-1 0 1,1 0-1,-1 0 0,1-1 1,-1 1-1,0 0 1,0-1-1,-1 1 0,1-1 1,0 0-1,-1 0 1,1 0-1,-1 0 0,0 0 1,0-1-1,0 1 1,0-1-1,0 1 1,-5 0-1,1 1-4,-25 13-19,32-16 26,-1 0-1,0 0 0,0 1 0,1-1 1,-1 1-1,0-1 0,1 0 1,-1 1-1,0-1 0,1 1 1,-1 0-1,0-1 0,1 1 1,-1-1-1,1 1 0,-1 0 1,1-1-1,0 1 0,-1 0 0,1 0 1,0-1-1,-1 1 0,1 0 1,0 0-1,0 0 0,0-1 1,-1 1-1,1 0 0,0 1 1,15-2 410,247-15 690,-180 9-1366,-46 5-4756</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47.142"/>
    </inkml:context>
    <inkml:brush xml:id="br0">
      <inkml:brushProperty name="width" value="0.05" units="cm"/>
      <inkml:brushProperty name="height" value="0.05" units="cm"/>
      <inkml:brushProperty name="color" value="#AB008B"/>
    </inkml:brush>
  </inkml:definitions>
  <inkml:trace contextRef="#ctx0" brushRef="#br0">1 0 3618,'0'0'12165,"262"184"-9604,-161-97-640,-4 22-928,-11 28-449,-24 31-512,-34 21-32,-28 20-960,-83 27-1153,-80 7-3106</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56.077"/>
    </inkml:context>
    <inkml:brush xml:id="br0">
      <inkml:brushProperty name="width" value="0.05" units="cm"/>
      <inkml:brushProperty name="height" value="0.05" units="cm"/>
    </inkml:brush>
  </inkml:definitions>
  <inkml:trace contextRef="#ctx0" brushRef="#br0">0 66 4066,'0'0'16391,"90"-63"-18760,-55 60-3329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40.196"/>
    </inkml:context>
    <inkml:brush xml:id="br0">
      <inkml:brushProperty name="width" value="0.05" units="cm"/>
      <inkml:brushProperty name="height" value="0.05" units="cm"/>
      <inkml:brushProperty name="color" value="#66CC00"/>
    </inkml:brush>
  </inkml:definitions>
  <inkml:trace contextRef="#ctx0" brushRef="#br0">286 940 2785,'0'0'2444,"-37"6"-881,-117 19-1269,144-23-88,-1 0 0,0-1 0,0 0-1,0 0 1,-21-2 0,32 1-150,-1-1 70,0 0 0,1 1 0,-1-1 0,1 0 0,-1 1 0,1-1 0,-1 0 0,1 1 1,-1-1-1,1 0 0,-1 0 0,1 0 0,0 1 0,0-1 0,-1 0 0,1 0 0,0 0 0,0 0 0,0 0 0,0 1 0,0-1 0,0 0 0,0 0 0,0-2 0,3-21 901,-3 23-989,1-1-1,0 1 1,0 0-1,0-1 0,0 1 1,0 0-1,0-1 1,0 1-1,1 0 1,-1 0-1,0 0 1,1 0-1,-1 0 1,1 0-1,-1 1 1,1-1-1,-1 0 1,1 1-1,0-1 1,-1 1-1,1 0 1,3-1-1,43-4 339,-41 4-285,158 0 647,288 35 0,-238-12-731,905 28-439,-692-56 305,570 23 1182,-385 42-133,275 23 439,4-42-672,131-62-678,-573-2-326,466 36 0,-39-6 550,-285-53 277,-195 12 27,1048-55 1451,-682 45-1931,1344-51 114,-1838 85-106,1073-54 92,895-24-691,328-14 217,-366 63 1365,-2194 40-1044,578 20 259,-3 0 484,1121-31 1946,-1474 8-2714,939-26-480,-782 2 224,393-80 1,496-195-4778,-1192 281 4320,269-70-3910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57.707"/>
    </inkml:context>
    <inkml:brush xml:id="br0">
      <inkml:brushProperty name="width" value="0.05" units="cm"/>
      <inkml:brushProperty name="height" value="0.05" units="cm"/>
    </inkml:brush>
  </inkml:definitions>
  <inkml:trace contextRef="#ctx0" brushRef="#br0">91 159 1377,'0'0'10959,"-7"4"-5105,-10 283-2541,17-59-2571,0-227-769,-1-13-208,-3-16-116,-1 0-1,-9-29 1,-10-51-430,14 25 167,2-94 1,12 176 602,1-1 0,-1 1 0,1 0 0,-1 0 0,1 1 1,-1-1-1,1 1 0,0 0 0,-1 0 0,7 2 0,0-2-19,-4 0 31,-1 1 0,1 0-1,0 1 1,0-1 0,-1 1-1,1 1 1,-1-1 0,0 1-1,0 0 1,0 0 0,0 1-1,10 8 1,6 7 79,35 38-1,-33-32-1,-21-22-69,146 141 317,-125-123-271,1-2-1,1 0 1,0-2-1,45 22 1,-69-38-19,1 1-1,-1-1 1,1 0-1,0 0 1,0 0 0,0 0-1,0 0 1,-1-1-1,1 1 1,0-1 0,0 0-1,0 0 1,0 0-1,0 0 1,0 0 0,0-1-1,0 1 1,0-1 0,0 0-1,0 0 1,4-2-1,-4 0 19,0 1 1,-1-1-1,1 0 0,-1 0 0,1-1 0,-1 1 0,0 0 0,0-1 0,-1 1 0,1-1 0,-1 0 0,0 1 0,0-1 1,0 0-1,1-6 0,4-34 201,-2 0 0,-2-82 0,-3 86-405,1 0 0,2 0 0,14-72 0,-16 107-78,2 1-1,-1-1 1,1 1-1,-1-1 1,1 1-1,0 0 1,1 0-1,-1 0 1,1 0-1,0 0 1,0 1-1,6-7 1,-6 8-292,-1 0 0,1 0 0,0 1 0,0-1 0,0 1 0,1-1 0,-1 1 0,0 0 0,0 0 0,1 1 1,3-1-1,18-1-5819</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58.157"/>
    </inkml:context>
    <inkml:brush xml:id="br0">
      <inkml:brushProperty name="width" value="0.05" units="cm"/>
      <inkml:brushProperty name="height" value="0.05" units="cm"/>
    </inkml:brush>
  </inkml:definitions>
  <inkml:trace contextRef="#ctx0" brushRef="#br0">0 0 2625,'0'0'9797</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59.093"/>
    </inkml:context>
    <inkml:brush xml:id="br0">
      <inkml:brushProperty name="width" value="0.05" units="cm"/>
      <inkml:brushProperty name="height" value="0.05" units="cm"/>
    </inkml:brush>
  </inkml:definitions>
  <inkml:trace contextRef="#ctx0" brushRef="#br0">75 1 112,'0'0'17464,"-4"0"-16482,3 0-966,0 0 1,0 1 0,0-1-1,0 0 1,0 1 0,0-1-1,1 0 1,-1 1 0,0-1-1,0 1 1,0-1 0,0 1-1,1-1 1,-1 1 0,0 0-1,1-1 1,-1 1-1,1 0 1,-1 0 0,0-1-1,1 1 1,0 0 0,-1 0-1,0 1 1,-6 16 213,1 0 1,1 0-1,0 1 1,-2 29-1,-7 88 1029,13-131-1232,-3 48 275,2-1-1,7 85 0,-2-117-320,0 1-1,2-1 1,0 0 0,1-1-1,1 1 1,1-1-1,0 0 1,2-1 0,19 30-1,-6-18-716,1 0 0,47 44 0,-57-61-1265,1 0 0,1-2 0,34 20-1,-1-12-9907</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6:59.746"/>
    </inkml:context>
    <inkml:brush xml:id="br0">
      <inkml:brushProperty name="width" value="0.05" units="cm"/>
      <inkml:brushProperty name="height" value="0.05" units="cm"/>
    </inkml:brush>
  </inkml:definitions>
  <inkml:trace contextRef="#ctx0" brushRef="#br0">204 3 1153,'0'0'15970,"-12"-1"-15469,-41-1-421,51 2-79,0 1 0,0-1 0,0 0 0,1 1 0,-1-1 0,0 1 0,0-1 0,1 1 0,-1 0 0,1 0 0,-1 0 0,1 0 0,-1 0 0,1 0 0,-1 0 0,1 1 0,0-1 0,0 0 0,0 1 0,-1-1 0,2 1 0,-1-1 0,0 1 0,0-1 0,0 1 1,0 2-1,-4 5 46,-7 15 273,0 1-1,1 0 1,1 0 0,2 1 0,0 0 0,-4 29-1,5-1 413,2 0 0,1 58 0,4-110-728,0 1 0,0-1 1,1 0-1,-1 1 0,1-1 0,-1 0 1,1 1-1,0-1 0,0 0 0,0 0 0,0 1 1,0-1-1,0 0 0,1 0 0,-1 0 1,1-1-1,-1 1 0,1 0 0,0 0 1,-1-1-1,1 1 0,0-1 0,0 0 1,0 0-1,1 1 0,-1-1 0,0 0 1,0-1-1,1 1 0,-1 0 0,0-1 1,5 1-1,7 1-14,1-1 0,0 0 1,-1-1-1,21-2 0,-23 1 15,-6 0-5,0 1 0,0-1 0,-1 0 0,1 0 0,0-1 0,0 0 0,-1 0 0,1 0 0,-1-1 0,0 0 0,0 0 0,0 0 0,0-1 0,0 1 0,0-1 0,-1 0 0,0-1 0,0 1 0,0-1 0,-1 1 0,4-7 1,-2 1-1,0 0 0,0-1 1,-2 0-1,1 0 1,-1 0-1,-1 0 1,0 0-1,0-1 0,-1 1 1,-1-14-1,0 7-9,-1 0 1,-1-1-1,-1 1 0,0 0 0,-8-23 0,8 33 14,0-1 0,-1 1 0,0 0 0,0 0 0,0 0 0,-1 1 0,0-1 0,-1 1 0,1 0 0,-2 1-1,1-1 1,-1 1 0,-7-5 0,9 8-44,-1 0 0,1 1 0,0 0-1,-1 0 1,1 0 0,-1 1 0,1 0 0,-1 0 0,0 0-1,1 1 1,-1 0 0,0 0 0,1 0 0,-1 1 0,0 0-1,1 0 1,-1 0 0,0 1 0,1 0 0,0 0-1,-1 0 1,1 0 0,0 1 0,0 0 0,1 0 0,-1 1-1,0-1 1,1 1 0,0 0 0,0 0 0,0 0-1,1 1 1,-1 0 0,-3 7 0,1-1-547,2 0-1,0 1 1,0-1 0,1 1 0,0 0-1,1 0 1,-1 16 0,2 26-4766</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00.136"/>
    </inkml:context>
    <inkml:brush xml:id="br0">
      <inkml:brushProperty name="width" value="0.05" units="cm"/>
      <inkml:brushProperty name="height" value="0.05" units="cm"/>
    </inkml:brush>
  </inkml:definitions>
  <inkml:trace contextRef="#ctx0" brushRef="#br0">0 0 9028,'0'0'10565,"38"203"-9925,-10-150-384,-1-10-256,-9 4-544,-8-13 32,-10-6 0,0-13-289,0-8-1472</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00.667"/>
    </inkml:context>
    <inkml:brush xml:id="br0">
      <inkml:brushProperty name="width" value="0.05" units="cm"/>
      <inkml:brushProperty name="height" value="0.05" units="cm"/>
    </inkml:brush>
  </inkml:definitions>
  <inkml:trace contextRef="#ctx0" brushRef="#br0">49 38 400,'0'0'14764,"-8"-6"-12571,-24-21-544,24 22-424,7 11-1194,2-2 116,10 312 2685,13-104-4271,-18-192-677,-6-20 1810,1 1 0,0 0 0,0-1 0,-1 1 0,1-1 1,0 1-1,0-1 0,0 1 0,0-1 0,0 0 0,0 1 1,-1-1-1,1 0 0,0 0 0,0 0 0,0 0 0,0 0 1,0 0-1,1 0 0,15 0-6796</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01.039"/>
    </inkml:context>
    <inkml:brush xml:id="br0">
      <inkml:brushProperty name="width" value="0.05" units="cm"/>
      <inkml:brushProperty name="height" value="0.05" units="cm"/>
    </inkml:brush>
  </inkml:definitions>
  <inkml:trace contextRef="#ctx0" brushRef="#br0">0 22 5859,'0'0'10020,"194"-22"-9700,-111 50 1729,-4 35-864,-6 27-577,-18 22-352,-24 19-192,-27 15-64,-4 6 0,-45 10-96,-38 3-832,-28-13-1825,-34-15-7172</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02.938"/>
    </inkml:context>
    <inkml:brush xml:id="br0">
      <inkml:brushProperty name="width" value="0.05" units="cm"/>
      <inkml:brushProperty name="height" value="0.05" units="cm"/>
    </inkml:brush>
  </inkml:definitions>
  <inkml:trace contextRef="#ctx0" brushRef="#br0">163 106 1121,'0'0'16642,"15"0"-14460,27 0-1688,-1-3-1,0-1 1,76-17-1,4-6-382,81-23-147,-202 50 32,0 0 0,0 0 0,0 0 0,0 0-1,0 0 1,1 0 0,-1-1 0,0 1 0,0 0 0,0 0 0,0 0 0,0 0-1,1 0 1,-1 0 0,0 0 0,0 0 0,0 0 0,0 0 0,1 0 0,-1 0-1,0 0 1,0 0 0,0 0 0,0 0 0,0 0 0,1 0 0,-1 1 0,0-1-1,0 0 1,0 0 0,0 0 0,0 0 0,1 0 0,-1 0 0,0 0 0,0 0-1,0 1 1,0-1 0,0 0 0,0 0 0,0 0 0,0 0 0,0 0-1,0 1 1,1-1 0,-1 0 0,0 0 0,0 0 0,0 0 0,0 0 0,0 1-1,0-1 1,0 0 0,0 0 0,0 0 0,0 0 0,0 1 0,0-1 0,0 0-1,-6 13-8,-12 14-42,-2 0 1,-45 48 0,-7 7 30,3 7 9,-146 174-37,188-235 57,0-2-1,-1-1 0,-2-1 0,0-2 0,-1-1 0,-61 30 1,75-43-383,36-15 355,39-15 93,-33 18-84,0 1 0,0 1 0,1 1 1,25 3-1,-2-1 51,-17 0 10,-1 2 1,37 8 0,23 2-10,41-1 10,-132-12-405,-22 0-1719,-21-2-1083,-16-11-2699</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03.329"/>
    </inkml:context>
    <inkml:brush xml:id="br0">
      <inkml:brushProperty name="width" value="0.05" units="cm"/>
      <inkml:brushProperty name="height" value="0.05" units="cm"/>
    </inkml:brush>
  </inkml:definitions>
  <inkml:trace contextRef="#ctx0" brushRef="#br0">1 134 2529,'0'0'13798,"207"-68"-12293,-137 46-1441,2 7-64,-3 2-608,-10 1-2017,-10 9-6948</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03.669"/>
    </inkml:context>
    <inkml:brush xml:id="br0">
      <inkml:brushProperty name="width" value="0.05" units="cm"/>
      <inkml:brushProperty name="height" value="0.05" units="cm"/>
    </inkml:brush>
  </inkml:definitions>
  <inkml:trace contextRef="#ctx0" brushRef="#br0">0 333 5699,'0'0'7470,"9"-3"-7081,-3 2-305,-4 1-49,0-1 0,1 1 0,-1-1 0,1 1 0,-1-1 0,0 0 0,0 0 0,0 0 0,1 0 0,-1 0 0,0 0 0,0-1 0,0 1 0,-1-1 0,1 1 0,0-1 0,-1 0 0,1 0 0,-1 0 0,1 0 0,-1 0 0,0 0 0,0 0 0,0 0 0,0 0 0,0 0 0,0-1 0,0-3 0,0 2 85,0-1 0,0 1 0,0 0 0,1-1 0,-1 1 0,1 0 0,0 0 0,0 0 0,1 0 0,-1 0 0,1 1 0,0-1 0,0 1 0,0 0 0,0 0 0,1 0 0,-1 0 0,1 0 0,0 1 0,0-1 0,0 1 0,0 0 0,6-2 0,-4 2-128,-1 0 1,1 1-1,-1 0 1,1 0-1,-1 0 1,1 0-1,0 1 1,0 0-1,-1 0 1,1 1-1,0-1 1,-1 1-1,1 1 1,-1-1 0,1 1-1,-1 0 1,1 0-1,8 6 1,3 4 34,-1 1 1,0 1 0,20 24-1,33 29 244,-62-62-139,-1 0 0,1 0 0,0-1 0,0 0 0,1 0 0,-1-1-1,1 1 1,15 3 0,-21-6-6,1-1 0,0 1-1,-1 0 1,1-1 0,0 1-1,0-1 1,0 0-1,-1 0 1,1 0 0,0 0-1,0-1 1,0 1 0,-1-1-1,1 1 1,0-1 0,0 0-1,-1 0 1,1-1 0,-1 1-1,1 0 1,-1-1-1,0 1 1,1-1 0,-1 0-1,3-3 1,-3 1-69,1-1 1,-1 0-1,0 0 1,-1 0-1,1 0 0,-1-1 1,0 1-1,0 0 0,0-1 1,-1 1-1,0 0 0,0-7 1,-1-61-310,-1 17-2645,7-59 0,7 55-4172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44.831"/>
    </inkml:context>
    <inkml:brush xml:id="br0">
      <inkml:brushProperty name="width" value="0.05" units="cm"/>
      <inkml:brushProperty name="height" value="0.05" units="cm"/>
      <inkml:brushProperty name="color" value="#AB008B"/>
    </inkml:brush>
  </inkml:definitions>
  <inkml:trace contextRef="#ctx0" brushRef="#br0">748 1 21354,'0'0'1120,"-270"146"-1120,166-50 705,14 1-705,14 2-224,14-5-1281,17-23-1184,-3-24-2210,-4-25-5281</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20.140"/>
    </inkml:context>
    <inkml:brush xml:id="br0">
      <inkml:brushProperty name="width" value="0.05" units="cm"/>
      <inkml:brushProperty name="height" value="0.05" units="cm"/>
      <inkml:brushProperty name="color" value="#66CC00"/>
    </inkml:brush>
  </inkml:definitions>
  <inkml:trace contextRef="#ctx0" brushRef="#br0">1 54 368,'0'0'16450,"0"-31"-15601,-1 30-792,1 0 0,0 0 0,0 0 0,0 0 0,0 0 0,0 1 0,1-1 0,-1 0 0,0 0 0,0 0 1,0 0-1,1 0 0,-1 1 0,1-1 0,-1 0 0,0 0 0,1 1 0,-1-1 0,1 0 0,0 0 0,-1 1 0,1-1 0,-1 1 0,1-1 0,0 1 1,0-1-1,0 0 0,1 1-45,-1 0 0,1 0 0,-1 0 1,0 0-1,1 0 0,-1 0 0,1 0 0,-1 0 1,0 1-1,1-1 0,-1 1 0,0-1 1,1 1-1,-1-1 0,0 1 0,0 0 0,0 0 1,3 1-1,0 3 33,1-1 0,-1 1 0,0 0 0,0 0 0,0 0 0,0 1 0,-1-1 0,0 1 0,-1 0 0,1 0 0,-1 0 0,2 9 0,14 79 880,-6 259-452,-12-268-3502</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34.443"/>
    </inkml:context>
    <inkml:brush xml:id="br0">
      <inkml:brushProperty name="width" value="0.05" units="cm"/>
      <inkml:brushProperty name="height" value="0.05" units="cm"/>
      <inkml:brushProperty name="color" value="#66CC00"/>
    </inkml:brush>
  </inkml:definitions>
  <inkml:trace contextRef="#ctx0" brushRef="#br0">0 98 176,'0'0'4189,"0"4"-3314,4 14 11950,7-25-12305,12-17-539,-17 15 13,1 0-1,1 1 0,0 0 0,0 0 1,0 1-1,1 0 0,0 1 1,1 0-1,17-9 0,-16 13-46,0 1 1,1 0-1,-1 0 0,1 1 0,-1 0 1,1 1-1,-1 1 0,16 3 0,-14-1 52,0 0 0,-1 0 1,0 1-1,0 1 0,22 14 0,-32-18-8,-1 1-1,1 0 1,-1 0-1,0 0 1,0-1-1,0 1 1,0 0 0,0 1-1,-1-1 1,1 0-1,-1 0 1,0 0 0,0 0-1,0 0 1,0 0-1,0 0 1,-2 4 0,2-1-10,-1 0 1,0 1 0,-1-1 0,0 0 0,0 0-1,0 0 1,-4 8 0,2-10 36,1 1-1,0-1 0,-1 0 1,0-1-1,0 1 1,0-1-1,0 1 0,-1-1 1,1 0-1,-1-1 1,0 1-1,0-1 0,0 0 1,0 0-1,-9 1 1,-2 0 83,-1-1 1,0-1 0,-28-1 0,17 0-52,26 0-38,0-1-1,0 1 0,-1-1 1,1 0-1,0 1 0,0-1 1,0 0-1,0 0 0,1 0 1,-1-1-1,0 1 0,0 0 0,1-1 1,-1 1-1,0-1 0,1 1 1,0-1-1,-1 0 0,1 0 1,0 1-1,0-1 0,0 0 1,0 0-1,0 0 0,0 0 1,1 0-1,-1-1 0,1 1 0,-1 0 1,1 0-1,0-3 0,-2-13-64,0 1 0,2-34 0,0 34-86,5 15 89,0 0-1,0 0 0,0 1 1,0-1-1,0 1 0,0 1 1,9-1-1,103 0-125,-116 1 158,0 1 0,1-1 0,-1 1 0,0 0-1,1-1 1,-1 1 0,0 0 0,0 0 0,0-1 0,0 1 0,0 0 0,0 0 0,0 0 0,0 1 0,0-1 0,0 0 0,0 0-1,-1 0 1,1 1 0,0-1 0,-1 0 0,1 1 0,-1-1 0,0 0 0,1 1 0,-1-1 0,0 1 0,0-1 0,0 1-1,0-1 1,0 2 0,1 56 20,-2-46 25,2-9-12,-1 0-1,0 0 1,0-1-1,-1 1 1,1 0-1,-1 0 1,0 0-1,0-1 1,0 1-1,0 0 1,-1-1-1,0 1 1,1-1-1,-1 1 1,-3 2-1,3-4 38,-1 1 0,0-1 0,0 0 0,0-1 0,0 1 0,-1-1 1,1 1-1,0-1 0,-1 0 0,1 0 0,-1 0 0,1-1 0,-1 1 0,1-1 0,-1 0 0,1 0 0,-5 0 0,5 0-34,-1 0 1,1 1 0,-1-2-1,0 1 1,1 0-1,-1-1 1,1 1 0,-1-1-1,1 0 1,-1 0-1,1-1 1,0 1 0,0-1-1,-1 1 1,1-1 0,0 0-1,1 0 1,-1-1-1,0 1 1,0 0 0,1-1-1,0 0 1,-1 1-1,1-1 1,0 0 0,0 0-1,1-1 1,-1 1-1,1 0 1,-1 0 0,1-1-1,0 1 1,0-1-1,1 1 1,-1-1 0,1 1-1,-1-1 1,1-5-1,0 6-31,0 0 0,0 0-1,0 1 1,0-1-1,0 0 1,0 0 0,1 1-1,-1-1 1,1 0-1,0 1 1,0-1-1,0 1 1,0-1 0,0 1-1,1-1 1,-1 1-1,1 0 1,-1-1 0,1 1-1,0 0 1,0 0-1,0 1 1,0-1-1,0 0 1,1 0 0,-1 1-1,0 0 1,1-1-1,-1 1 1,1 0-1,-1 0 1,5-1 0,6-3-81,-1 1 0,1 0-1,0 0 1,0 2 0,1-1 0,-1 2 0,20-1 0,-33 43-301,0-34 289,-1 1-1,-1 0 0,1 0 1,-1-1-1,-1 1 0,1-1 0,-1 0 1,-1 0-1,1 0 0,-1 0 1,-1 0-1,1-1 0,-9 10 0,2-2-4391</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45.776"/>
    </inkml:context>
    <inkml:brush xml:id="br0">
      <inkml:brushProperty name="width" value="0.05" units="cm"/>
      <inkml:brushProperty name="height" value="0.05" units="cm"/>
      <inkml:brushProperty name="color" value="#66CC00"/>
    </inkml:brush>
  </inkml:definitions>
  <inkml:trace contextRef="#ctx0" brushRef="#br0">261 140 464,'0'0'5768,"-8"0"-5101,-24 1-69,1 3 4869,-11 5-4094,-2 0-1669,12-7 3719,30-6-3387,1 0-1,-1 0 1,1-1 0,0 1-1,1-1 1,-1 1 0,1-1-1,-1 1 1,2-1 0,-1-4-1,0 7-5,0-11 49,4-39-80,-3 49-18,0 0-1,0 1 0,0-1 0,0 0 0,1 1 0,-1-1 0,1 1 0,0-1 0,0 1 0,0 0 0,0 0 0,0 0 0,0 0 0,0 0 0,4-2 0,-2 3-39,1 0 0,-1 0 0,1 0 0,-1 1 0,1 0 0,-1-1 0,1 2 0,0-1 0,7 2 0,-1-1-2,-1 0 33,-1-1 10,0 0 1,-1 1-1,1 1 1,-1-1-1,16 6 1,-21-6 17,-1 1 1,0-1-1,0 0 1,0 1-1,0-1 1,0 1-1,0 0 0,0-1 1,0 1-1,0 0 1,-1 0-1,1 1 1,-1-1-1,0 0 0,1 0 1,-1 1-1,0-1 1,-1 0-1,1 1 1,0-1-1,-1 1 0,1-1 1,-1 1-1,1 3 1,0 5 10,1 4 34,-1 0-1,-1 0 0,0 0 1,0 1-1,-5 21 0,0-29-27,0 0-1,-1-1 1,0 0-1,-1 0 0,1 0 1,-1 0-1,-13 8 1,18-13-15,-4 4 44,0-1 1,-1 0-1,1 0 1,-1-1-1,0 0 1,0 0-1,0-1 1,0 0-1,-1 0 1,1 0 0,-1-1-1,0 0 1,0-1-1,1 0 1,-1 0-1,0 0 1,-9-1-1,15 0-14,-1 0 0,1 0-1,-1 0 1,1 0-1,-1 0 1,1-1 0,-1 1-1,1-1 1,-1 1-1,1-1 1,0 0 0,-1 0-1,1 0 1,0 0-1,0-1 1,0 1 0,-1 0-1,2-1 1,-1 0-1,-3-2 1,3 0-6,0 0 0,0-1 0,0 1 0,1-1 0,0 0 0,-1 1 0,2-1 0,-1 0 0,0 0 0,1-5 0,-1-4-24,-1-8-7,0 0 1,2 0-1,0 1 0,5-31 1,-3 49-26,-1 1 0,1 0 0,0-1 0,0 1 0,0 0 0,0 0 0,0 0 1,0 0-1,0 0 0,1 0 0,-1 1 0,1-1 0,0 1 0,-1 0 0,1 0 0,0 0 1,3-1-1,49-14-190,-36 12 130,0 1 0,0 1 0,0 1 0,0 0 0,0 2 0,36 5 0,-51-5 84,-1 1-1,1 0 0,-1 0 0,0 0 1,1 1-1,-1-1 0,0 1 0,-1-1 1,1 1-1,0 0 0,-1 0 1,0 1-1,1-1 0,-1 0 0,0 1 1,-1-1-1,1 1 0,-1 0 0,1-1 1,-1 1-1,1 5 0,1 6 12,0 0 0,0 0 0,-2 0 1,1 18-1,-2-31 5,1-1 0,-1 1 1,0 0-1,0 0 0,1 0 0,-1-1 1,-1 1-1,1 0 0,0 0 1,0 0-1,-1-1 0,1 1 0,-1 0 1,1-1-1,-1 1 0,0 0 0,0-1 1,1 1-1,-1-1 0,0 1 1,-1-1-1,1 1 0,0-1 0,0 0 1,-1 1-1,1-1 0,0 0 1,-1 0-1,1 0 0,-1 0 0,0 0 1,1-1-1,-1 1 0,0 0 1,1-1-1,-1 1 0,0-1 0,0 0 1,1 1-1,-4-1 0,-27 5 52,-1-1 0,0-1 0,-40-2 0,71-1-54,0 0-2,1 0 0,0 0 0,-1-1 0,1 1 0,-1 0 0,1 0 0,0-1 0,0 1 0,-1-1 0,1 1 0,0-1 0,0 0 0,-1 1 0,1-1 0,0 0 0,0 0 0,0 0 0,0 0 0,0 0 0,0 0 0,0 0 0,1 0 0,-3-2 0,-9-35-285,3 7-1282,-4 5-1641</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49.164"/>
    </inkml:context>
    <inkml:brush xml:id="br0">
      <inkml:brushProperty name="width" value="0.05" units="cm"/>
      <inkml:brushProperty name="height" value="0.05" units="cm"/>
      <inkml:brushProperty name="color" value="#66CC00"/>
    </inkml:brush>
  </inkml:definitions>
  <inkml:trace contextRef="#ctx0" brushRef="#br0">49 136 944,'0'0'9258,"-4"0"-8607,2 0-463,1 0 1,-1 0-1,1-1 1,0 1-1,-1 0 1,1-1-1,0 1 1,0-1-1,-1 1 1,1-1-1,0 0 1,0 0-1,0 1 1,-1-1-1,1 0 1,0 0-1,0 0 1,0 0-1,1 0 1,-1 0-1,0 0 1,0-1-1,1 1 1,-1 0-1,0 0 1,1-1-1,-1 1 0,1 0 1,0-1-1,-1 1 1,1 0-1,0-1 1,0 1-1,0 0 1,0-1-1,0-2 1,0 4 78,-3-44 880,3 40-1145,1 1 0,0 0-1,0-1 1,0 1 0,0 0 0,1 0 0,-1 0 0,1 0 0,0 0 0,0 0 0,0 1-1,0-1 1,0 0 0,1 1 0,-1 0 0,4-3 0,-1 4-29,-1 0 0,0 1-1,0-1 1,1 1 0,-1 0 0,0 0 0,1 1 0,-1-1 0,0 1 0,0 0-1,8 3 1,-7-1 9,-1 0-1,0 1 1,0-1-1,0 1 0,0 0 1,-1 0-1,0 1 1,1-1-1,-2 1 1,1-1-1,0 1 0,1 6 1,2 1-22,-1 1-1,-1 0 1,0-1 0,2 15-1,-3 22 114,-3-46-68,0 0 1,0 0-1,-1 0 1,1-1-1,-1 1 1,1 0-1,-1 0 1,0 0-1,0-1 1,0 1-1,-1 0 1,1-1-1,-1 1 1,1-1-1,-3 3 1,0-4 30,0 0 0,1 0 1,-1 0-1,0-1 0,0 1 1,0-1-1,-7-1 0,0 1-6,6 1-22,0 0 20,0-1 0,1 0 1,-1 0-1,0 0 0,1 0 0,-1 0 0,-6-2 1,9 1-21,1 0-1,-1 0 1,0 0 0,0-1 0,0 1 0,1 0 0,-1-1 0,0 1 0,1-1 0,0 0 0,-1 1 0,1-1-1,0 0 1,0 0 0,0 0 0,0 0 0,0 0 0,-1-3 0,-4-11 119,0 0 0,0 0 1,2-1-1,0 0 0,1 0 1,-2-28-1,6 44-161,0 0-1,-1 0 1,1 0-1,0 0 1,0 0 0,-1 0-1,1 0 1,0 0 0,0 1-1,0-1 1,0 0 0,0 0-1,1 1 1,-1-1-1,0 1 1,0-1 0,0 1-1,1-1 1,-1 1 0,0 0-1,0-1 1,1 1-1,-1 0 1,0 0 0,0 0-1,1 0 1,-1 0 0,0 0-1,3 1 1,43 4-4735,-15 11-6073</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8:08.398"/>
    </inkml:context>
    <inkml:brush xml:id="br0">
      <inkml:brushProperty name="width" value="0.05" units="cm"/>
      <inkml:brushProperty name="height" value="0.05" units="cm"/>
      <inkml:brushProperty name="color" value="#66CC00"/>
    </inkml:brush>
  </inkml:definitions>
  <inkml:trace contextRef="#ctx0" brushRef="#br0">22 124 208,'0'0'6974,"0"4"-5907,-6 13 765,-1-27 1722,1-19-715,5 10-3914,1 15 1116,-1 0-27,1 0 0,0 0 0,0-1 0,1 1 0,-1 0 0,1 0 0,2-8-1,-1 10-11,-1 0 1,1 0-1,0 0 0,0 0 0,-1 1 0,1-1 0,1 0 0,-1 1 0,0-1 0,0 1 0,0 0 0,1 0 0,3-2 0,46-13 88,-50 15-93,0 1-1,0 0 1,0 0-1,0-1 1,0 1 0,0 0-1,0 1 1,0-1-1,0 0 1,1 1-1,-1-1 1,0 1 0,0-1-1,0 1 1,-1 0-1,1 0 1,0 0-1,0 0 1,0 0-1,-1 1 1,1-1 0,2 3-1,28 31-28,-27-31 40,0 1-1,0-1 0,-1 1 0,0 0 0,0 0 0,0 1 0,0-1 0,-1 1 0,0 0 0,0-1 0,0 1 1,-1 1-1,0-1 0,0 0 0,-1 0 0,0 1 0,1 10 0,-5 67 473,-10-78-378,8-4 11,0 0 1,1 0 0,-1 0-1,0 0 1,0-1-1,0 0 1,0 0 0,0 0-1,0-1 1,-9 1 0,11-1-39,0-1 1,0 1 0,0 0 0,0-1-1,0 1 1,0-1 0,0 0 0,0 0-1,0 0 1,0-1 0,0 1 0,1-1-1,-1 1 1,0-1 0,1 0 0,0 0-1,-1 0 1,-2-3 0,4 3-50,0 0 0,-1-1 1,1 1-1,0 0 0,0-1 0,0 1 0,0 0 0,1-1 0,-1 1 1,1-1-1,-1 1 0,1-1 0,0 0 0,0-4 0,0 4-207,1 1 1,-1-1-1,1 1 0,0-1 0,0 1 0,0 0 0,0-1 0,0 1 0,0 0 0,1 0 0,-1 0 0,1 0 0,0 0 0,-1 0 0,1 0 0,0 0 0,2-1 0,42-27-5347</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8:09.979"/>
    </inkml:context>
    <inkml:brush xml:id="br0">
      <inkml:brushProperty name="width" value="0.05" units="cm"/>
      <inkml:brushProperty name="height" value="0.05" units="cm"/>
      <inkml:brushProperty name="color" value="#66CC00"/>
    </inkml:brush>
  </inkml:definitions>
  <inkml:trace contextRef="#ctx0" brushRef="#br0">80 47 144,'0'0'160,"-4"0"-96,-26 5 742,-16 2 14668,54-7-15256,64 0-109,1-2-1,75-14 1,-94-4-51,-47 16-45,-1 1 1,1 0-1,0 1 1,1-1-1,-1 1 0,0 1 1,11-2 720,-20 46-602,-3-1 60,-1 0-1,-23 79 1,15-69-18,-12 92 1,24-104-157,2-30-16,0 1 1,0-1 0,-1 1 0,0-1 0,-1 1-1,-1-1 1,1 0 0,-6 11 0,6-18-14,1-3-53,-4 0-788,4 1 518,0-1 0,-1 0 1,1 0-1,0 0 0,0 0 0,0 0 0,0 0 0,-1 0 0,1 0 0,0 0 0,0-1 0,0 1 0,0 0 0,0-1 0,0 1 0,0-1 0,0 1 0,0-1 0,0 0 0,-2-1 0,-1-14-5717</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8:10.384"/>
    </inkml:context>
    <inkml:brush xml:id="br0">
      <inkml:brushProperty name="width" value="0.05" units="cm"/>
      <inkml:brushProperty name="height" value="0.05" units="cm"/>
      <inkml:brushProperty name="color" value="#66CC00"/>
    </inkml:brush>
  </inkml:definitions>
  <inkml:trace contextRef="#ctx0" brushRef="#br0">0 88 176,'0'0'9540,"0"1"-9371,0-1 0,0 1 1,0-1-1,0 1 0,1-1 0,-1 1 0,0-1 0,0 1 0,0-1 0,1 1 0,-1-1 0,0 1 0,1-1 0,-1 1 0,0-1 0,1 1 0,-1-1 0,1 0 0,-1 1 0,1-1 0,-1 0 0,0 1 0,1-1 0,-1 0 0,1 0 0,-1 1 0,1-1 0,0 0 0,-1 0 0,1 0 0,-1 0 0,1 0 0,0 0 0,55-3 215,0-2 0,-1-3 1,0-2-1,89-29 0,-142 38-423,1 1 0,-1-1 0,1 0 0,-1 1 0,0-1 0,1 0 0,-1 0 0,0-1 0,0 1 0,0 0 0,0-1 1,0 1-1,0-1 0,0 0 0,0 0 0,-1 0 0,1 0 0,-1 0 0,3-3 0,-10 1-2704,-23 4-3980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8:11.601"/>
    </inkml:context>
    <inkml:brush xml:id="br0">
      <inkml:brushProperty name="width" value="0.05" units="cm"/>
      <inkml:brushProperty name="height" value="0.05" units="cm"/>
      <inkml:brushProperty name="color" value="#66CC00"/>
    </inkml:brush>
  </inkml:definitions>
  <inkml:trace contextRef="#ctx0" brushRef="#br0">0 1 208,'0'0'5987,"0"3"-5032,0 12-85,0-12 1445,8 16 1159,11-7-2756,1-1 0,0-1 0,27 10 0,30 14-314,-69-29-344,0-1-1,-1 1 1,1 1-1,-1 0 1,0 0-1,0 0 1,-1 1-1,0 0 1,0 0-1,0 0 1,-1 1-1,4 8 1,-8-14-32,0-1 0,-1 0 0,1 0-1,0 1 1,-1-1 0,1 1 0,-1-1 0,0 1 0,1-1 0,-1 0 0,0 1 0,0-1-1,0 1 1,0-1 0,0 1 0,0-1 0,-1 1 0,1-1 0,0 1 0,-1-1 0,1 1 0,-1-1-1,0 0 1,1 1 0,-2 0 0,0 1-3,-1 0 0,1-1-1,-1 1 1,0-1 0,0 1 0,0-1 0,0 0-1,0 0 1,0-1 0,-4 2 0,-9 4-10,-1-2-1,0 0 1,-21 3 0,37-8-10,-16 4-228,-29 3 405,44-7-459,1 0-1,-1 0 1,0-1 0,0 1 0,0 0 0,1-1 0,-1 1 0,0-1 0,1 0 0,-1 1 0,0-1 0,1 0 0,-1 0 0,1 0 0,-1 0 0,1 0-1,0-1 1,-1 1 0,1 0 0,0-1 0,0 1 0,-1-2 0,-14-21-5795</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8:11.987"/>
    </inkml:context>
    <inkml:brush xml:id="br0">
      <inkml:brushProperty name="width" value="0.05" units="cm"/>
      <inkml:brushProperty name="height" value="0.05" units="cm"/>
      <inkml:brushProperty name="color" value="#66CC00"/>
    </inkml:brush>
  </inkml:definitions>
  <inkml:trace contextRef="#ctx0" brushRef="#br0">1 122 624,'0'0'15511,"162"-6"-14678,-124-4-129,4-2-32,6-7-95,-3 4-161,0-4 0,-3 0-192,-8 7-224,-3 2 0,-3 10-928,-7 0-2050,-4 0-6146</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8:14.655"/>
    </inkml:context>
    <inkml:brush xml:id="br0">
      <inkml:brushProperty name="width" value="0.05" units="cm"/>
      <inkml:brushProperty name="height" value="0.05" units="cm"/>
      <inkml:brushProperty name="color" value="#66CC00"/>
    </inkml:brush>
  </inkml:definitions>
  <inkml:trace contextRef="#ctx0" brushRef="#br0">28 0 1185,'0'0'16391,"0"9"-16327,0 4-64,0 5-96,0 7-64,0 10-416,0 5-1473,-7 0-1729,-14 4-2145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45.244"/>
    </inkml:context>
    <inkml:brush xml:id="br0">
      <inkml:brushProperty name="width" value="0.05" units="cm"/>
      <inkml:brushProperty name="height" value="0.05" units="cm"/>
      <inkml:brushProperty name="color" value="#AB008B"/>
    </inkml:brush>
  </inkml:definitions>
  <inkml:trace contextRef="#ctx0" brushRef="#br0">0 0 10149,'0'0'10148,"232"81"-10148,-125-3-736,7 6 416,-10-9-2401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8:15.044"/>
    </inkml:context>
    <inkml:brush xml:id="br0">
      <inkml:brushProperty name="width" value="0.05" units="cm"/>
      <inkml:brushProperty name="height" value="0.05" units="cm"/>
      <inkml:brushProperty name="color" value="#66CC00"/>
    </inkml:brush>
  </inkml:definitions>
  <inkml:trace contextRef="#ctx0" brushRef="#br0">1 0 2081,'0'0'12454,"28"47"-12550,-21-28-1281,-4-1-1376,-3 1-1537</inkml:trace>
  <inkml:trace contextRef="#ctx0" brushRef="#br0" timeOffset="1">46 492 1441,'0'0'12966,"17"109"-12966,-13-103-609,-1-6-2368</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8:15.529"/>
    </inkml:context>
    <inkml:brush xml:id="br0">
      <inkml:brushProperty name="width" value="0.05" units="cm"/>
      <inkml:brushProperty name="height" value="0.05" units="cm"/>
      <inkml:brushProperty name="color" value="#66CC00"/>
    </inkml:brush>
  </inkml:definitions>
  <inkml:trace contextRef="#ctx0" brushRef="#br0">1 0 9700,'0'0'4835,"10"90"-11238</inkml:trace>
  <inkml:trace contextRef="#ctx0" brushRef="#br0" timeOffset="1">49 523 1537,'0'0'9156,"38"180"-7779,-20-136-161,-4-7-191,-1-6-1025,-2-9-1121,-8-6-4225</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8:27.238"/>
    </inkml:context>
    <inkml:brush xml:id="br0">
      <inkml:brushProperty name="width" value="0.05" units="cm"/>
      <inkml:brushProperty name="height" value="0.05" units="cm"/>
      <inkml:brushProperty name="color" value="#66CC00"/>
    </inkml:brush>
  </inkml:definitions>
  <inkml:trace contextRef="#ctx0" brushRef="#br0">1 153 48,'0'-3'12739,"0"-5"-9001,0-34-3055,0 38-657,0 1 1,0-1-1,0 0 1,1 1-1,-1-1 1,1 1 0,0-1-1,0 1 1,0 0-1,0-1 1,1 1-1,-1 0 1,1 0-1,0 0 1,3-4-1,-1 3-36,1 0-1,0 1 1,-1-1 0,1 1-1,0 0 1,1 0-1,-1 1 1,10-4 0,-12 5-13,0-1 1,0 1 0,-1 0 0,1 0-1,0 0 1,0 0 0,0 1 0,0-1-1,0 1 1,1 0 0,-1 0 0,0 0 0,0 0-1,0 1 1,0-1 0,0 1 0,0 0-1,0-1 1,0 1 0,-1 1 0,1-1-1,0 0 1,0 1 0,-1-1 0,1 1-1,-1 0 1,1 0 0,-1 0 0,0 0-1,4 5 1,0 3-42,0 0-1,-1 1 1,0 0-1,-1 1 1,0-1-1,4 17 1,-6-19 90,-1-7-3,0 1 1,0 0-1,-1 0 1,1-1-1,-1 1 1,0 0 0,1 0-1,-1 0 1,-1 0-1,1-1 1,0 1 0,-1 0-1,1 0 1,-1 0-1,0-1 1,0 1 0,-1 2-1,0-3 8,1 0 1,-1-1-1,1 1 0,-1-1 0,0 1 0,1-1 0,-1 0 0,0 0 1,0 0-1,0 0 0,0 0 0,0 0 0,0 0 0,0-1 0,0 1 1,-1-1-1,1 0 0,0 1 0,0-1 0,0 0 0,-4-1 0,2 2 57,0-1 0,0-1 0,0 1 0,0 0 0,0-1 0,0 0 0,0 0-1,0 0 1,0 0 0,0-1 0,1 0 0,-1 1 0,-5-5 0,4 1-70,0 0 0,0 0 1,1-1-1,-1 1 0,1-1 0,1 0 1,-5-8-1,6 10-266,1 1 1,-1-1-1,1 0 0,-1 0 1,1 0-1,1 0 0,-1 0 1,0 0-1,1 0 0,0 0 1,0-5-1,0-20-4965</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8:28.790"/>
    </inkml:context>
    <inkml:brush xml:id="br0">
      <inkml:brushProperty name="width" value="0.05" units="cm"/>
      <inkml:brushProperty name="height" value="0.05" units="cm"/>
      <inkml:brushProperty name="color" value="#66CC00"/>
    </inkml:brush>
  </inkml:definitions>
  <inkml:trace contextRef="#ctx0" brushRef="#br0">0 0 208,'0'0'9386,"2"9"-4628,3 14-4058,-4 56-4676,-2-44-142,1-13 554</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8:29.193"/>
    </inkml:context>
    <inkml:brush xml:id="br0">
      <inkml:brushProperty name="width" value="0.05" units="cm"/>
      <inkml:brushProperty name="height" value="0.05" units="cm"/>
      <inkml:brushProperty name="color" value="#66CC00"/>
    </inkml:brush>
  </inkml:definitions>
  <inkml:trace contextRef="#ctx0" brushRef="#br0">0 1 816,'0'0'8468,"28"164"-7475,-25-145-577,-3 0-416,7-7 0,7-2-576,7-7-2274,0 0-4401</inkml:trace>
  <inkml:trace contextRef="#ctx0" brushRef="#br0" timeOffset="1">152 704 3362,'0'0'6018,"-7"146"-6434,4-137-1665,-7-9-2881</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8:29.555"/>
    </inkml:context>
    <inkml:brush xml:id="br0">
      <inkml:brushProperty name="width" value="0.05" units="cm"/>
      <inkml:brushProperty name="height" value="0.05" units="cm"/>
      <inkml:brushProperty name="color" value="#66CC00"/>
    </inkml:brush>
  </inkml:definitions>
  <inkml:trace contextRef="#ctx0" brushRef="#br0">160 0 912,'0'0'7220,"-4"143"-7252,4-137-1441</inkml:trace>
  <inkml:trace contextRef="#ctx0" brushRef="#br0" timeOffset="1">115 361 1633,'0'0'8260,"-35"183"-7460,35-158-800,7-3-160,3-9-1665,-3-7-3393</inkml:trace>
  <inkml:trace contextRef="#ctx0" brushRef="#br0" timeOffset="2">87 821 1473,'0'0'9316,"-73"165"-8324,60-128 417,13-9-609,0-9-800,0-6-2209,6-13-3777</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08.955"/>
    </inkml:context>
    <inkml:brush xml:id="br0">
      <inkml:brushProperty name="width" value="0.05" units="cm"/>
      <inkml:brushProperty name="height" value="0.05" units="cm"/>
      <inkml:brushProperty name="color" value="#66CC00"/>
    </inkml:brush>
  </inkml:definitions>
  <inkml:trace contextRef="#ctx0" brushRef="#br0">664 66 368,'0'0'13313,"3"-12"-12523,4-19-656,-1 9-34,-6 23-98,-3 12-4,-25 44 885,-2 0 0,-70 95 0,75-115-367,-23 32 781,-77 87 1,97-127-1237,-1-1 1,-1-1 0,-1-2 0,-2-1 0,-34 20 0,46-31-430,-22 10 475,10-16-6254,28-8 1217</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09.344"/>
    </inkml:context>
    <inkml:brush xml:id="br0">
      <inkml:brushProperty name="width" value="0.05" units="cm"/>
      <inkml:brushProperty name="height" value="0.05" units="cm"/>
      <inkml:brushProperty name="color" value="#66CC00"/>
    </inkml:brush>
  </inkml:definitions>
  <inkml:trace contextRef="#ctx0" brushRef="#br0">1 0 1473,'0'0'13222,"155"100"-11461,-100-32-801,4 4-288,0 5 449,-11 1-449,-3-9-224,-7-7-448,-10-3-160,0-9-384,-11-13-769,0-9-1504,-3-19-4930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09.844"/>
    </inkml:context>
    <inkml:brush xml:id="br0">
      <inkml:brushProperty name="width" value="0.05" units="cm"/>
      <inkml:brushProperty name="height" value="0.05" units="cm"/>
      <inkml:brushProperty name="color" value="#66CC00"/>
    </inkml:brush>
  </inkml:definitions>
  <inkml:trace contextRef="#ctx0" brushRef="#br0">13 165 14150,'0'0'4504,"0"0"-4417,-1 0 1,0 0-1,1 0 1,-1 0-1,1-1 0,-1 1 1,0 0-1,1 0 1,-1-1-1,1 1 0,-1 0 1,1-1-1,-1 1 1,1 0-1,-1-1 0,1 1 1,-1-1-1,1 1 1,0-1-1,-1 1 1,1-1-1,0 1 0,-1-1 1,1 1-1,0-1 1,0 1-1,0-1 0,-1 0 1,1 1-1,0-1 1,0 0-1,0 1 1,0-2-1,1-6-92,0 0 0,0 1 0,1-1 0,0 0-1,0 1 1,1-1 0,0 1 0,6-11 0,-8 17-9,0-1 0,1 0 0,-1 0 0,1 0-1,-1 0 1,1 1 0,-1-1 0,1 1 0,0-1 0,0 1 0,0 0-1,-1 0 1,1 0 0,1 0 0,-1 0 0,0 0 0,0 0 0,0 1-1,0-1 1,0 1 0,1-1 0,-1 1 0,0 0 0,0 0 0,1 0-1,-1 0 1,0 1 0,0-1 0,1 0 0,-1 1 0,0 0 0,0-1-1,0 1 1,0 0 0,3 2 0,8 5 0,0 2 0,-1 0 0,0 0 0,0 1 0,-1 0 0,-1 1 0,0 0 0,11 18 0,15 16-20,0-3 43,78 68 0,-97-96 10,0-2-1,1 0 0,0-1 1,0-1-1,2-1 1,-1-1-1,39 14 0,-55-22 26,0-1 0,1 1 0,-1 0 0,0-1 0,0 0 0,1 0 0,-1 0 0,0 0 0,0 0 0,5-1 0,-7 0-9,1 1 1,-1-1-1,0 1 0,1-1 0,-1 0 1,0 1-1,0-1 0,0 0 0,0 0 1,0 0-1,0 0 0,0 0 0,0 0 1,0 0-1,0 0 0,0 0 0,0-3 1,1-2 64,0-1 0,0 0 1,-1 0-1,0 0 0,-1 1 1,1-1-1,-2-13 1,1 3-150,-2-69 7,0 30-540,8-80 0,-6 132 432,1 0 0,-1 0 0,1 0 0,0 1 0,0-1 0,0 0-1,0 1 1,1-1 0,-1 1 0,1-1 0,0 1 0,0 0 0,1 0-1,-1 0 1,0 0 0,1 0 0,0 0 0,0 1 0,0-1 0,0 1 0,4-3-1,33-15-4171</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10.737"/>
    </inkml:context>
    <inkml:brush xml:id="br0">
      <inkml:brushProperty name="width" value="0.05" units="cm"/>
      <inkml:brushProperty name="height" value="0.05" units="cm"/>
      <inkml:brushProperty name="color" value="#66CC00"/>
    </inkml:brush>
  </inkml:definitions>
  <inkml:trace contextRef="#ctx0" brushRef="#br0">166 41 3233,'0'0'7881,"-1"29"-5421,-7 95-502,5-107-1342,0 0 0,-1 0 0,-1 0 0,-7 19 0,8-28-399,1 1 0,0 0-1,0 0 1,1 0-1,0 0 1,1 1 0,0 11-1,1 131 152,-2-151-368,1 0 0,-1 0-1,1 0 1,-1 0 0,0 0-1,1-1 1,-1 1 0,0-1-1,1 1 1,-1-1 0,0 0-1,0 1 1,1-1 0,-1 0-1,0 0 1,0 0-1,1 0 1,-4-1 0,2 1 1,0-1-2,0 1-1,1-1 1,-1 1 0,0-1-1,1 0 1,-1 0-1,1 0 1,-1 0 0,1 0-1,0 0 1,-1-1 0,1 1-1,0-1 1,0 0-1,0 0 1,0 1 0,0-1-1,0 0 1,1-1 0,-1 1-1,1 0 1,-1 0-1,1-1 1,0 1 0,0-1-1,0 1 1,0-1-1,-1-5 1,-1-6-78,0-1-1,1 1 1,0-1-1,1-16 1,-1-10-235,0 9 67,2 0 0,4-33 0,-4 56 250,2 1 0,-1 0-1,1-1 1,1 1 0,-1 0-1,2 0 1,-1 0 0,1 1 0,0-1-1,0 1 1,1 0 0,9-11-1,-13 17 21,1 0 0,-1 0 0,1 0 0,-1 0 0,1 0 0,0 0 0,0 0 0,-1 1 0,1-1 0,0 1 0,0-1 0,-1 1 0,1 0 0,0 0 0,0 0 0,0 0 0,0 0 0,0 0 0,-1 0 0,1 0 0,2 1 0,41 15-70,-36-12 95,20 8-2,-2 2 0,0 1 0,0 1 0,25 20 0,90 85 391,-8-7 209,-129-110-514,0 1-1,0-1 1,1 0-1,-1-1 1,1 0-1,0 1 1,-1-2-1,1 1 1,1-1-1,-1 0 1,0 0-1,1 0 1,-1-1-1,0 0 1,1-1-1,-1 1 1,1-1-1,0-1 1,7 0 0,-13 0-87,1 0 0,-1 1 0,0-1 0,0 0 1,0 0-1,0 0 0,-1 0 0,1 0 0,0-1 1,0 1-1,-1 0 0,1 0 0,-1 0 1,1-1-1,-1 1 0,1 0 0,-1-1 0,0 1 1,1 0-1,-1-1 0,0-1 0,2-38 267,-2 30-204,-1-110 306,-1 64-664,7-68 0,-4 120-5,0 0 0,0 0 0,0 1 0,0-1 0,1 0 0,-1 1 0,1-1 0,1 1 0,-1 0 0,0 0 0,1-1 0,0 2-1,0-1 1,0 0 0,1 1 0,-1-1 0,1 1 0,0 0 0,5-4 0,30-22-4595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43.633"/>
    </inkml:context>
    <inkml:brush xml:id="br0">
      <inkml:brushProperty name="width" value="0.05" units="cm"/>
      <inkml:brushProperty name="height" value="0.05" units="cm"/>
      <inkml:brushProperty name="color" value="#AB008B"/>
    </inkml:brush>
  </inkml:definitions>
  <inkml:trace contextRef="#ctx0" brushRef="#br0">154 1 1857,'0'0'5597,"-13"11"-5373,-40 40 64,50-48-205,1 0-1,1 1 1,-1-1-1,0 0 1,1 0-1,0 1 1,0-1-1,0 1 1,0 0-1,0-1 1,1 1-1,-1-1 1,1 1-1,0 0 1,0-1-1,1 1 1,0 5-1,0 9 472,-1 29 650,1 61 363,-19 152 0,-11-46-1237,10 1 1,11 285 0,12-438-298,3 0 1,19 74-1,44 118-5,6 27 15,-53-159 38,12 223 0,-30 125-126,-19-183 25,1 88 168,15-354-135,1 1 0,2-1 0,0 0 0,0 0 0,2 0 0,10 20 1,-7-17-20,-1 1 1,-1 0-1,6 38 1,-3 62 2,-8 191-1,-6-151 5,3 231-572,-2-385 560,0-1-1,-1 0 0,0 0 0,-1 0 0,0 0 1,0 0-1,-1-1 0,-10 14 0,-12 28-357,26-50 377,0 0-1,0 0 0,1 0 0,-1 0 1,1 0-1,-1 1 0,1-1 0,-1 0 0,1 0 1,0 1-1,-1-1 0,1 0 0,0 1 1,0-1-1,0 0 0,0 1 0,0-1 0,0 0 1,1 1-1,-1-1 0,0 0 0,1 1 1,-1-1-1,1 0 0,-1 0 0,1 0 0,-1 1 1,1-1-1,0 0 0,0 0 0,0 0 1,-1 0-1,1 0 0,0 0 0,0 0 0,0-1 1,1 1-1,-1 0 0,0 0 0,0-1 1,0 1-1,0-1 0,1 1 0,0-1 1,15 12 19,-1-1 83,0-1 1,1-1 0,0 0 0,1-1 0,0-1 0,0-1-1,0 0 1,1-1 0,0-1 0,0-1 0,0-1-1,27 0 1,83-1 1389,1-5-1,150-26 0,-21 2-1157,0 10-1,302 19 1,-398 10-353,69 1-48,-154-10 49,0-4-1,0-3 0,-1-4 1,82-19-1,-140 22 16,572-138 17,-429 112 53,280-17-1,-279 45 181,-65 3-151,-1-4-1,169-30 1,-115-1-65,-23 4 17,0 5 1,177-13-1,279 12 77,-140 19 381,-12 1 23,-109-2-533,-100 4-1998,-217 6 1506,19-2-224,-24 2 520,-1 0 1,1 0 0,0 0-1,-1 0 1,1 0-1,-1 0 1,1-1 0,0 1-1,-1 0 1,1 0-1,-1-1 1,1 1 0,-1 0-1,1-1 1,-1 1-1,1-1 1,-1 1 0,0 0-1,1-1 1,-1 1-1,1-1 1,-1 1-1,0-1 1,1 1 0,-1-1-1,0 1 1,0-1-1,0 0 1,1 1 0,-1-2-1,0-14-5848</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11.253"/>
    </inkml:context>
    <inkml:brush xml:id="br0">
      <inkml:brushProperty name="width" value="0.05" units="cm"/>
      <inkml:brushProperty name="height" value="0.05" units="cm"/>
      <inkml:brushProperty name="color" value="#66CC00"/>
    </inkml:brush>
  </inkml:definitions>
  <inkml:trace contextRef="#ctx0" brushRef="#br0">429 0 3458,'0'0'12581,"-173"280"-10596,83-124-544,4 24 288,27 4-385,38-7-543,21-12-577,38-25-96,42-13-128,20-21-64,18-19-320,6-15-641,4-19-800,4-32-3233</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12.814"/>
    </inkml:context>
    <inkml:brush xml:id="br0">
      <inkml:brushProperty name="width" value="0.05" units="cm"/>
      <inkml:brushProperty name="height" value="0.05" units="cm"/>
      <inkml:brushProperty name="color" value="#66CC00"/>
    </inkml:brush>
  </inkml:definitions>
  <inkml:trace contextRef="#ctx0" brushRef="#br0">0 1 656,'0'0'10891,"15"2"-6628,-11 2-3975,1 1 0,-1 0 0,0 0 0,0 1 0,-1-1 0,1 1 0,-1-1 0,0 1 0,-1 0 0,0 0 0,1 1 0,-2-1 1,3 12-1,0 7 256,0 1 1,-1 28 0,-3 66 268,-2-70-681,2 1 1,11 77 0,-10-122-209,1 0 0,0 0 0,0 0 0,0 0 0,1-1 0,0 1 0,6 9 0,3 5-2667,-11-18 1390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13.372"/>
    </inkml:context>
    <inkml:brush xml:id="br0">
      <inkml:brushProperty name="width" value="0.05" units="cm"/>
      <inkml:brushProperty name="height" value="0.05" units="cm"/>
      <inkml:brushProperty name="color" value="#66CC00"/>
    </inkml:brush>
  </inkml:definitions>
  <inkml:trace contextRef="#ctx0" brushRef="#br0">52 0 1761,'0'0'10357,"1"9"-8975,4 64 1189,-7 125 1,-2-56-1510,4-138-1052,0-1 0,1 1 0,0 0 0,-1-1 0,1 1 0,0-1 0,1 1 0,-1-1-1,0 1 1,1-1 0,0 0 0,0 0 0,0 0 0,0 0 0,1 0 0,-1 0 0,1 0 0,-1-1 0,1 0 0,0 1 0,0-1 0,0 0 0,0 0 0,1-1 0,-1 1-1,7 2 1,-1-1 29,0 0-1,0-1 0,0 0 0,0-1 1,1 0-1,-1 0 0,0-1 0,1 0 1,16-2-1,-22 0-28,-1 1-1,1-1 1,-1 0-1,1 1 1,-1-2-1,1 1 1,-1 0 0,0-1-1,0 1 1,0-1-1,-1 0 1,1 0 0,-1 0-1,1 0 1,3-7-1,28-57 7,-31 61-14,4-12 28,-2-1-1,0 0 1,0 0 0,-2 0 0,-1-1 0,0 1 0,-1-1-1,-3-25 1,2 16-10,0 24-9,0 0-1,0 0 1,-1 0 0,1 0-1,-1 0 1,0 0 0,-1 0-1,1 0 1,-1 0 0,0 1-1,-1-1 1,1 1 0,-1-1-1,1 1 1,-1 0 0,-1 0-1,1 0 1,0 0 0,-1 1-1,-6-6 1,2 4 20,0 1 0,0 0 0,0 0 1,0 1-1,0 0 0,-1 1 0,0-1 0,1 2 0,-1-1 0,0 1 0,-11 0 0,10 0-46,0 1-1,0 1 1,1-1-1,-1 1 0,0 1 1,0 0-1,1 0 0,-14 6 1,16-5-428,1 0 0,0 1 1,0 0-1,1 0 0,-1 0 0,1 1 1,0-1-1,0 1 0,1 1 1,-1-1-1,1 1 0,-5 8 0,3 0-6141</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13.759"/>
    </inkml:context>
    <inkml:brush xml:id="br0">
      <inkml:brushProperty name="width" value="0.05" units="cm"/>
      <inkml:brushProperty name="height" value="0.05" units="cm"/>
      <inkml:brushProperty name="color" value="#66CC00"/>
    </inkml:brush>
  </inkml:definitions>
  <inkml:trace contextRef="#ctx0" brushRef="#br0">70 1 12550,'0'0'7619,"-7"149"-6850,-7-78-289,-3-2-128,0-1-352,6-12-160,8-9-1089,3-16-1120,0-15-4194</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15.799"/>
    </inkml:context>
    <inkml:brush xml:id="br0">
      <inkml:brushProperty name="width" value="0.05" units="cm"/>
      <inkml:brushProperty name="height" value="0.05" units="cm"/>
      <inkml:brushProperty name="color" value="#66CC00"/>
    </inkml:brush>
  </inkml:definitions>
  <inkml:trace contextRef="#ctx0" brushRef="#br0">91 204 912,'0'0'9888,"-4"16"-1026,5-26-8884,-1 0 0,2 0-1,-1 1 1,2-1-1,-1 1 1,1 0-1,0-1 1,1 1 0,0 1-1,1-1 1,0 0-1,0 1 1,1 0 0,0 0-1,0 1 1,1 0-1,-1 0 1,2 0 0,-1 1-1,1 0 1,0 1-1,0-1 1,1 1 0,-1 1-1,1 0 1,0 0-1,0 1 1,1 0-1,-1 0 1,1 1 0,-1 1-1,1-1 1,0 2-1,15-1 1,-23 1-15,1 0 0,0 0 1,0 0-1,-1 0 0,1 0 0,0 0 1,-1 1-1,1-1 0,0 1 0,-1 0 0,1 0 1,-1 0-1,1 0 0,2 2 0,-3 0 32,0-1-1,-1 1 1,1-1-1,-1 1 0,0 0 1,0 0-1,0-1 1,0 1-1,-1 0 1,1 0-1,-1 0 0,0 0 1,1 3-1,5 48 104,-1 0-1,-3 0 0,-6 59 1,4-110-89,0 0 0,-1-1 0,0 0 0,1 1 0,-1-1 0,0 1 0,-1-1 0,1 0 0,0 0 0,0 0 0,-1 0 0,1 0 0,-1 0 0,0 0 0,0 0 0,0 0 0,0-1 0,0 1 0,0-1 0,0 1 0,0-1 0,-3 1 0,-1 1 39,1-1-1,-1 0 1,0 0-1,0-1 1,0 0-1,0 0 1,0 0-1,-7-1 1,14-31-192,1 28 94,1 0 0,-1 1 0,0-1 1,0 1-1,1-1 0,0 1 0,-1 0 0,1 0 1,0 0-1,0 0 0,0 1 0,0-1 0,0 1 1,1 0-1,-1 0 0,6-2 0,-3 2-90,1 0 0,0 0-1,0 0 1,0 1 0,0 0-1,0 0 1,12 3 0,-14 0 133,1 1 1,-1 0-1,0 0 1,0 1-1,0-1 1,0 1-1,-1 0 1,0 0-1,0 1 1,0-1-1,-1 1 1,0 0-1,0 0 1,0 0-1,-1 0 1,0 0-1,2 9 0,-4-10 80,0 0-1,0 0 0,0 0 1,0 0-1,-1 0 0,0 0 1,0 0-1,-1 0 0,1 0 0,-1 0 1,0-1-1,0 1 0,0-1 1,-1 1-1,0-1 0,0 0 0,0 0 1,0 0-1,-1-1 0,1 1 1,-1-1-1,0 0 0,0 0 0,0 0 1,0 0-1,-1-1 0,1 1 1,-1-1-1,1 0 0,-10 2 0,-7 3-10,0-1-1,-1 0 0,0-2 1,0 0-1,-23 0 0,-118-2-279,95-3-70,66 1-278,-6 0 1125,6-22-16656</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16.612"/>
    </inkml:context>
    <inkml:brush xml:id="br0">
      <inkml:brushProperty name="width" value="0.05" units="cm"/>
      <inkml:brushProperty name="height" value="0.05" units="cm"/>
      <inkml:brushProperty name="color" value="#66CC00"/>
    </inkml:brush>
  </inkml:definitions>
  <inkml:trace contextRef="#ctx0" brushRef="#br0">1 156 432,'0'0'10101,"4"-22"-6889,58-32 573,-56 47-3712,1 0 1,-1 0 0,1 1-1,1 0 1,-1 0-1,1 1 1,0 0 0,0 0-1,0 0 1,1 1-1,-1 1 1,1 0-1,0 0 1,0 0 0,16-1-1,49 3-78,-73 2 4,0-1 1,0 1-1,-1-1 1,1 1-1,0-1 0,-1 1 1,1 0-1,0-1 1,-1 1-1,1 0 1,-1-1-1,1 1 0,-1 0 1,1 0-1,-1 0 1,1 0-1,-1-1 1,0 1-1,0 0 0,1 0 1,-1 0-1,0 0 1,0 0-1,0 0 1,0 0-1,0 0 0,0 1 1,0 34 20,0-30-19,0 17 17,-1 1-1,-1-1 1,-1 0-1,-1 0 1,-1 0-1,-1-1 1,-1 0-1,-1 0 1,-1 0 0,0-1-1,-2 0 1,-1-1-1,-25 34 1,35-51-15,0 0-1,0 0 1,0 0 0,1 0 0,-1 0 0,1 0 0,0 1 0,-1-1 0,2 0-1,-1 1 1,0-1 0,0 8 0,1-10 72,16 0 34,1-1 0,-1 0 0,0-1 0,0-1 0,0-1 1,0 0-1,0-1 0,-1 0 0,0-1 0,24-12 0,-35 15-112,9-6-270,0 1-1,1 0 1,0 1 0,0 0-1,0 2 1,0-1-1,1 2 1,0 0-1,20-2 1</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16.972"/>
    </inkml:context>
    <inkml:brush xml:id="br0">
      <inkml:brushProperty name="width" value="0.05" units="cm"/>
      <inkml:brushProperty name="height" value="0.05" units="cm"/>
      <inkml:brushProperty name="color" value="#66CC00"/>
    </inkml:brush>
  </inkml:definitions>
  <inkml:trace contextRef="#ctx0" brushRef="#br0">29 0 5154,'0'0'13863,"231"44"-12871,-155 15 33,-6 19-97,-8 21-256,-17 20 289,-18 11-449,-16 7-32,-11 0-224,-14-3-256,-59-4 0,-41 1-544,-38-3-1505,-45-19-2689</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7:18.448"/>
    </inkml:context>
    <inkml:brush xml:id="br0">
      <inkml:brushProperty name="width" value="0.05" units="cm"/>
      <inkml:brushProperty name="height" value="0.05" units="cm"/>
      <inkml:brushProperty name="color" value="#66CC00"/>
    </inkml:brush>
  </inkml:definitions>
  <inkml:trace contextRef="#ctx0" brushRef="#br0">1 163 112,'2'-1'7358,"16"-6"5064,-18-10-12180,0 8-172,0 1 0,0 0 0,0 0 0,1 0-1,0 0 1,4-12 0,-3 16-78,0 0 0,0 1 0,1-1 0,-1 1 0,1 0 0,-1 0 0,1-1 0,0 2 0,1-1 0,-1 0 0,0 1 0,1-1 0,-1 1 0,1 0 0,5-2 0,-2 1-48,1-1 0,-1 2 0,0-1 0,1 1 0,0 0 0,-1 1 0,1 0 0,0 0-1,14 1 1,-20 0 48,-1 1-1,1 0 0,0 0 1,-1 0-1,0 0 0,1 0 1,-1 0-1,1 0 0,-1 0 1,0 0-1,0 1 0,0-1 1,0 0-1,0 1 0,0-1 1,0 1-1,0-1 0,0 1 1,-1 0-1,1-1 0,-1 1 1,1 0-1,0 2 0,11 49 8,-10-44-8,0 0 11,0 0 1,-1 0 0,0 0-1,0 0 1,-1 0 0,-1 0-1,1 0 1,-1 0 0,-1 0-1,0 0 1,0 0 0,-1 0-1,0 0 1,0-1 0,-1 0-1,0 0 1,0 0 0,-1 0-1,0 0 1,-1-1 0,-7 9-1,-107 125 137,119-139-121,1-2-10,1 0 0,-1 0 0,0 0 0,0 0 0,0 0 0,1 0 0,-1 0 0,0 0-1,0 0 1,1 0 0,-1 0 0,0 0 0,0 0 0,1 0 0,-1 0 0,0 0 0,0 0-1,1 0 1,-1 0 0,0 0 0,0 1 0,0-1 0,1 0 0,-1 0 0,0 0-1,0 0 1,0 0 0,0 1 0,1-1 0,-1 0 0,0 0 0,0 0 0,0 1 0,0-1-1,0 0 1,0 0 0,0 1 0,1-1 0,-1 0 0,0 0 0,0 1 0,0-1 0,0 0-1,0 0 1,0 1 0,0-1 0,0 0 0,0 0 0,0 0 0,-1 1 0,1-1-1,0 0 1,0 0 0,0 1 0,0-1 0,0 0 0,0 0 0,0 0 0,-1 1 0,1-1-1,0 0 1,0 0 0,-1 1 0,22-4 137,-1 0 0,1-2 0,-2 0-1,1-1 1,0-1 0,24-13 0,20-6-38,-27 13-878,83-26 1519,-80 32-4361,1 4-4410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8:31.969"/>
    </inkml:context>
    <inkml:brush xml:id="br0">
      <inkml:brushProperty name="width" value="0.05" units="cm"/>
      <inkml:brushProperty name="height" value="0.05" units="cm"/>
      <inkml:brushProperty name="color" value="#66CC00"/>
    </inkml:brush>
  </inkml:definitions>
  <inkml:trace contextRef="#ctx0" brushRef="#br0">1 1 976,'0'0'12502,"4"0"-12034,0 0 1,0 0-1,0 0 0,0 0 0,0 0 0,1 1 1,3 1-1,-5 6-184,0 1-1,0-1 1,-1 1 0,0 0 0,0 0 0,-1 0-1,-1 0 1,0 12 0,2 4 193,1 28 433,-3-32-706,1-1 1,0 1-1,2 0 0,0-1 1,2 0-1,0 0 0,15 38 1,-18-59-697,-1 0-1,1-1 1,-1 1 0,1 0 0,-1 0 0,0-1-1,0 1 1,0-1 0,0 1 0,0-1-1,0 0 1,0 1 0,0-1 0,-1 0 0,1 1-1,0-3 1,6-10-2191,12-16-2247</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8:32.420"/>
    </inkml:context>
    <inkml:brush xml:id="br0">
      <inkml:brushProperty name="width" value="0.05" units="cm"/>
      <inkml:brushProperty name="height" value="0.05" units="cm"/>
      <inkml:brushProperty name="color" value="#66CC00"/>
    </inkml:brush>
  </inkml:definitions>
  <inkml:trace contextRef="#ctx0" brushRef="#br0">180 27 944,'0'0'12283,"-3"21"-10943,-11 169 1461,14-188-2728,-1 1 0,1 0 0,1 0 0,-1-1-1,0 1 1,1 0 0,-1-1 0,1 1 0,0 0 0,-1-1 0,1 1 0,1-1 0,-1 1-1,0-1 1,1 0 0,-1 1 0,1-1 0,0 0 0,1 2 0,2-1 29,0 0-1,-1-1 1,1 1 0,0-1 0,1 0 0,-1-1 0,0 1 0,8 0-1,-10-1-48,-1 0 0,1-1-1,0 1 1,-1-1-1,1 1 1,-1-1-1,1 0 1,0 0 0,-1-1-1,1 1 1,0 0-1,-1-1 1,1 1 0,-1-1-1,1 0 1,-1 0-1,1 0 1,-1 0-1,0 0 1,1-1 0,-1 1-1,0-1 1,0 0-1,2-2 1,-1 0-36,0-1 0,0 1 0,-1-1 1,0 0-1,0 0 0,0 0 0,-1 0 0,1 0 1,-1 0-1,0 0 0,0-9 0,1-4-66,0 0 0,-1 0 0,-1-1 0,-1 1 0,-6-34 0,6 48 58,0-1 0,-1 1 0,0 0 0,1 0 0,-1-1 0,-1 1 0,1 1 0,-1-1 0,0 0 0,1 0 0,-2 1 0,1 0 0,0 0 0,-1 0 0,1 0 1,-1 0-1,0 1 0,0-1 0,0 1 0,0 0 0,0 0 0,0 1 0,-1-1 0,1 1 0,-1 0 0,1 0 0,-1 0 0,-5 1 0,-4-2-32,1 1 1,0 1-1,-1 0 0,-17 3 1,27-3-27,-1 1 1,0 0 0,1 1 0,0-1-1,-1 1 1,1 0 0,0 0 0,0 0-1,0 1 1,0-1 0,0 1-1,0 0 1,1 0 0,0 0 0,-6 7-1,-33 59-2219,24-20-4492,15-25-2828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44.007"/>
    </inkml:context>
    <inkml:brush xml:id="br0">
      <inkml:brushProperty name="width" value="0.05" units="cm"/>
      <inkml:brushProperty name="height" value="0.05" units="cm"/>
      <inkml:brushProperty name="color" value="#AB008B"/>
    </inkml:brush>
  </inkml:definitions>
  <inkml:trace contextRef="#ctx0" brushRef="#br0">1 1 17992,'0'0'1051,"40"13"-96,135 42-250,-123-41-590,92 12 0,-110-21 29,1 1 0,45 15-1,-77-20-128,1 0 0,-1 0 0,0 0 0,0 1 0,0-1 0,0 1 0,0 0 1,0-1-1,0 2 0,0-1 0,-1 0 0,1 0 0,-1 1 0,0-1 0,0 1 0,0 0 0,0 0 0,0 0 0,0 0 0,-1 0 0,1 0 0,-1 0 0,0 0 0,0 1 0,0-1 0,-1 0 0,1 1 0,-1-1 0,1 1 0,-1-1 0,0 0 0,-1 1 0,1-1 0,-1 1 0,1-1 0,-1 0 0,-2 6 0,-2 5 11,0 0 1,-1 0 0,-1-1 0,0 0-1,-1 0 1,-1-1 0,-15 18 0,-163 182-1110,56-77-4130,73-83-2668</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8:33.015"/>
    </inkml:context>
    <inkml:brush xml:id="br0">
      <inkml:brushProperty name="width" value="0.05" units="cm"/>
      <inkml:brushProperty name="height" value="0.05" units="cm"/>
      <inkml:brushProperty name="color" value="#66CC00"/>
    </inkml:brush>
  </inkml:definitions>
  <inkml:trace contextRef="#ctx0" brushRef="#br0">2 39 720,'0'0'11990,"0"-7"-10304,0-16 36,0 14 401,0 23-1182,-2 82 945,5 123-282,-2-213-1684,-1 0 1,1 0-1,1 0 1,-1 0-1,1 0 1,0 0-1,3 6 1,12 6-2546,-15-18 2084,0 1-1,-1 0 0,1 0 1,0-1-1,0 1 1,0-1-1,0 0 1,0 1-1,0-1 1,0 0-1,4-1 1,11-1-7986</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8:34.228"/>
    </inkml:context>
    <inkml:brush xml:id="br0">
      <inkml:brushProperty name="width" value="0.05" units="cm"/>
      <inkml:brushProperty name="height" value="0.05" units="cm"/>
      <inkml:brushProperty name="color" value="#66CC00"/>
    </inkml:brush>
  </inkml:definitions>
  <inkml:trace contextRef="#ctx0" brushRef="#br0">29 58 528,'0'0'9135,"0"2"-9036,4 12 8838,0-13-7547,3-3-1371,-1-1-1,1-1 1,-1 0-1,1 1 1,-1-2-1,10-7 0,-12 7-8,1 1-1,0 0 0,0 0 0,0 1 1,1 0-1,-1 0 0,1 0 0,0 0 1,0 1-1,0 0 0,10-2 0,-11 3-8,0 1-1,0-1 1,0 1-1,0 0 1,0 1-1,0-1 1,0 1-1,0 0 1,0 0-1,-1 0 1,1 1-1,6 2 1,-8-2 2,-1 0-1,0 0 1,0 0 0,0 0 0,0 0-1,0 1 1,-1-1 0,1 0 0,-1 1-1,1-1 1,-1 1 0,0 0-1,0-1 1,0 1 0,0 0 0,-1 0-1,1-1 1,-1 1 0,0 0 0,0 0-1,0 0 1,0 4 0,0 1 20,-1 0 1,1-1-1,-1 1 0,-1-1 1,0 1-1,0-1 1,0 0-1,-1 0 1,0 1-1,0-2 0,-1 1 1,1 0-1,-2-1 1,1 0-1,-1 0 1,0 0-1,0 0 0,0-1 1,-1 0-1,0 0 1,0 0-1,-11 5 1,14-9 8,3-1 106,1-2-154,0 1-1,0-1 1,0 1 0,0-1-1,0 1 1,1 0-1,-1-1 1,0 1 0,1 0-1,-1 0 1,1 0-1,0 0 1,-1 0-1,4-1 1,-1 0-31,4-4 21,0 1 0,0 0 0,1 1 0,-1 0 0,1 0 0,0 0 0,0 1 0,1 1 0,-1 0 0,1 0 0,-1 1 0,1 0 0,0 0 0,10 2 0,-18-1 28,-1 0 0,1 0 0,0 0-1,0 0 1,-1 1 0,1-1 0,-1 1 0,1-1-1,0 1 1,-1 0 0,1 0 0,-1 0-1,0 0 1,1 0 0,-1 0 0,0 0 0,1 0-1,-1 0 1,0 0 0,0 1 0,1 1-1,1 1 11,-1 1-1,0-1 0,0 1 1,0 0-1,0-1 0,-1 1 1,2 7-1,0 12 47,-1 0-1,-2 34 1,0-40-46,-1-8 5,1 0 1,-2 0-1,1 0 0,-1 0 0,-1 0 1,0 0-1,0-1 0,-1 1 1,0-1-1,-1 0 0,0 0 0,0-1 1,-1 1-1,0-1 0,-1-1 0,-12 14 1,13-16 11,0 1 1,-1-1 0,1 0-1,-1 0 1,0-1 0,-1 0-1,1 0 1,-1-1 0,1 0-1,-1 0 1,0-1 0,-11 3-1,-6-2 7,1-1-1,-46-2 0,26-1-19,42 2-8,0-1 0,0 0 0,0 0 1,0 0-1,0 0 0,-1-1 0,1 1 1,0 0-1,0-1 0,0 1 0,0-1 1,0 0-1,0 0 0,0 0 0,0 0 1,0 0-1,1 0 0,-1-1 0,0 1 1,1 0-1,-1-1 0,-1-2 0,1 0-2,0 0 1,1 0-1,0-1 0,0 1 0,0-1 0,0 1 0,1-1 0,0 1 0,0-10 0,0 11-11,0-1-19,0 0 1,0 0 0,0-1 0,1 1 0,-1 0 0,1 0-1,2-7 1,-2 10 5,-1 0 0,1 0 0,0 0 0,0 1 0,-1-1 0,1 0 0,0 1 0,0-1 0,0 0 0,0 1 0,-1-1 0,1 1 0,0 0 0,0-1 0,0 1 0,0 0 0,0-1 0,0 1 0,0 0 0,1 0 0,-1 0 0,0 0 0,0 0 0,0 0 0,0 0 0,0 0 0,0 0 0,0 1 0,0-1 0,0 0 0,0 1 0,0-1 0,0 1 0,0-1 0,0 1 0,-1-1 0,3 2 0,-2-1-38,1 1 0,0-1 0,-1 1 0,1-1 0,-1 1 0,1 0 0,-1 0 0,0-1-1,0 1 1,0 0 0,0 0 0,0 0 0,0 0 0,-1 0 0,1 1 0,-1-1 0,1 0 0,-1 0 0,0 4 0,3 50-1154,-3-41 681,1 56-2816,-1 8-3266</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8:36.775"/>
    </inkml:context>
    <inkml:brush xml:id="br0">
      <inkml:brushProperty name="width" value="0.05" units="cm"/>
      <inkml:brushProperty name="height" value="0.05" units="cm"/>
      <inkml:brushProperty name="color" value="#66CC00"/>
    </inkml:brush>
  </inkml:definitions>
  <inkml:trace contextRef="#ctx0" brushRef="#br0">84 125 1441,'0'0'14929,"-11"-25"-13243,9 18-1635,1 1-1,0-1 0,1 1 0,0-1 1,0 0-1,1-7 0,-1 13-42,0-1-1,1 0 0,-1 1 0,1-1 1,-1 1-1,1 0 0,0-1 0,-1 1 0,1 0 1,0-1-1,0 1 0,0 0 0,0 0 1,0-1-1,0 1 0,0 0 0,1 0 1,-1 0-1,0 1 0,1-1 0,-1 0 0,0 0 1,1 1-1,-1-1 0,1 1 0,-1-1 1,1 1-1,-1 0 0,1-1 0,1 1 1,33-4-18,101-7-103,-134 12 100,0-1 0,0 1 0,0 0 0,0 0 0,0 0 0,0 0 0,-1 1 0,1-1 0,0 1 0,-1-1 0,1 1 0,-1 0 0,1 0 0,-1 0 0,0 1 0,0-1 0,0 0 0,0 1 0,0-1 0,-1 1 0,1 0 0,-1 0 0,0-1 0,1 1 0,-1 0 0,0 3 0,3 5 8,-1 1 1,0-1-1,-1 0 0,0 1 1,0 20-1,-1-29 22,-1 1 0,0-1 0,0 0 0,0 1 0,0-1 0,0 1 0,-1-1 1,0 0-1,0 1 0,0-1 0,0 0 0,0 0 0,0 1 0,-1-1 0,0 0 0,0 0 0,0-1 0,0 1 0,0 0 0,0-1 1,-1 1-1,1-1 0,-1 0 0,1 0 0,-1 0 0,0 0 0,0 0 0,0 0 0,-4 1 0,-7 5 25,-1-1 1,1 0-1,-1-1 0,-1 0 0,1-1 1,-1-1-1,0 0 0,0-2 0,0 1 1,0-2-1,-28-1 0,41 0-8,-1-1 1,1 1-1,-1-1 0,1 0 1,0 0-1,-1 0 0,1 0 1,0-1-1,0 1 0,0-1 1,0 0-1,0 0 0,0 0 1,1 0-1,-1 0 0,1-1 1,-1 1-1,1-1 0,0 0 1,0 0-1,0 1 0,-3-7 1,-12-33-953,12-1-3681,5 25-2717</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28:38.573"/>
    </inkml:context>
    <inkml:brush xml:id="br0">
      <inkml:brushProperty name="width" value="0.05" units="cm"/>
      <inkml:brushProperty name="height" value="0.05" units="cm"/>
      <inkml:brushProperty name="color" value="#66CC00"/>
    </inkml:brush>
  </inkml:definitions>
  <inkml:trace contextRef="#ctx0" brushRef="#br0">0 86 656,'0'0'9957,"0"-4"-9413,0-32 2412,3 47 2552,13 51-4565,51 315 167,-66-371-1110,2-5 11,-3-1 127,0-22-164,-13-350-2141,9 297 2125,-3 50-29,2 17 103,3 16 209,1 88 243,-2-38-299,3 0 0,2 0 0,3 0 0,16 75 0,-4-53 402,-16-77-144,0-14-448,-1 0-1,1-1 1,-2 1 0,1 0 0,-2 0 0,1 0 0,-1 0-1,-1 0 1,-4-11 0,-3-18-178,-1-20-160,3 0 0,-1-102-1,9 161 286,0 22-882,12 192-2912,-5-133-59,-2 11-4642</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21.833"/>
    </inkml:context>
    <inkml:brush xml:id="br0">
      <inkml:brushProperty name="width" value="0.05" units="cm"/>
      <inkml:brushProperty name="height" value="0.05" units="cm"/>
      <inkml:brushProperty name="color" value="#66CC00"/>
    </inkml:brush>
  </inkml:definitions>
  <inkml:trace contextRef="#ctx0" brushRef="#br0">378 5 976,'0'0'3426,"20"-4"3924,-8 4-4393,-9 5 940,-23 23-3770,0-1 1,-2-1-1,-1-1 1,-40 34-1,4-2 367,26-22-272,1 1 0,1 2 0,3 1 0,-36 63 0,52-87 324,6-8-1630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22.412"/>
    </inkml:context>
    <inkml:brush xml:id="br0">
      <inkml:brushProperty name="width" value="0.05" units="cm"/>
      <inkml:brushProperty name="height" value="0.05" units="cm"/>
      <inkml:brushProperty name="color" value="#66CC00"/>
    </inkml:brush>
  </inkml:definitions>
  <inkml:trace contextRef="#ctx0" brushRef="#br0">0 1 4802,'0'0'12379,"15"1"-12021,-5 4-257,-1 0 0,0 1 1,-1 0-1,1 0 0,-1 1 1,0 0-1,-1 0 0,0 1 1,0 0-1,8 12 0,2 1-9,44 48 106,156 195 676,-202-244-764,-9-10 0,0-1 0,1 1 0,0-1 0,1-1 0,0 0 0,0 0-1,1 0 1,18 11 0,-27-18-205,0-1 0,1 0 0,-1 0 0,0 0 0,1 0 0,-1 0 0,0 0 0,1 0 0,-1 0 0,1-1 0,-1 1 0,0 0 0,1 0 0,-1 0 0,0 0 0,1 0 0,-1 0 0,0-1 0,1 1 0,-1 0 0,0 0 0,0-1 0,1 1 0,-1 0 0,0 0 0,0-1 0,1 1 0,-1 0 0,0-1 0,0 1 0,0 0 0,1-1 0,-1 1 0,0 0 0,0-1 0,0 1 0,0 0 0,0-1 0,0 1 0,0 0 0,0-1 0,0 1 0,0 0 0,0-1 0,0 1 0,0-1 0,0 1 0,0 0 0,0-1 0,0 1 0,-1 0 0,1-1 0,0 1 0,0 0 0,-1-1 0,1-4-908,3-19-6707</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25.255"/>
    </inkml:context>
    <inkml:brush xml:id="br0">
      <inkml:brushProperty name="width" value="0.05" units="cm"/>
      <inkml:brushProperty name="height" value="0.05" units="cm"/>
      <inkml:brushProperty name="color" value="#66CC00"/>
    </inkml:brush>
  </inkml:definitions>
  <inkml:trace contextRef="#ctx0" brushRef="#br0">333 72 3265,'0'0'5406,"3"-5"-5124,13-12 2091,12-13 3660,-14 10-6205,-28 41 314,0-1 1,-2-1-1,0 0 1,-2-1-1,-30 25 1,-116 81 127,157-119-261,-5 5 8,-1-1 1,-1-1-1,0 0 1,-28 11-1,41-18 400,5-1-385,1 1 0,0 0 0,0-1 0,0 0 1,0 0-1,0-1 0,10-1 0,10-1-33,-8 3-2,1-1 0,-1 2 0,0 0 0,1 2 0,-1-1 0,0 2 0,0 0 0,26 12 0,179 110-96,-199-112 97,-20-11 15,1-1 0,0 0 1,-1 0-1,1 0 0,0 0 1,0-1-1,0 1 0,1-1 1,-1 0-1,0 0 0,8 0 1,-12-32-190,-2 26-328,0 0 0,0 0 0,0 1 0,0-1 1,-1 1-1,-5-8 0,-3-4-2946,-4-18-7854</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34.133"/>
    </inkml:context>
    <inkml:brush xml:id="br0">
      <inkml:brushProperty name="width" value="0.05" units="cm"/>
      <inkml:brushProperty name="height" value="0.05" units="cm"/>
      <inkml:brushProperty name="color" value="#66CC00"/>
    </inkml:brush>
  </inkml:definitions>
  <inkml:trace contextRef="#ctx0" brushRef="#br0">24 38 528,'0'0'6793,"-2"-3"-6014,-7-16 584,0 3 5792,5 42-5226,26 303-650,-9-190-1139,-7-86-430,2 0-1,2-1 0,34 100 0,-35-116-2266,-7-11-5749</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34.551"/>
    </inkml:context>
    <inkml:brush xml:id="br0">
      <inkml:brushProperty name="width" value="0.05" units="cm"/>
      <inkml:brushProperty name="height" value="0.05" units="cm"/>
      <inkml:brushProperty name="color" value="#66CC00"/>
    </inkml:brush>
  </inkml:definitions>
  <inkml:trace contextRef="#ctx0" brushRef="#br0">35 78 7011,'0'0'7668,"8"-11"-6937,25-33-336,-30 41-307,0 1 0,1 0 1,0-1-1,-1 1 1,1 1-1,0-1 1,0 0-1,0 1 1,0 0-1,0 0 0,1 0 1,-1 0-1,0 1 1,0 0-1,1 0 1,-1 0-1,0 0 0,6 2 1,4-2-9,20-1 93,41 0-51,-71 1-124,-1 0 0,1 0 1,-1 1-1,1-1 0,-1 1 0,1 0 0,-1 0 0,0 1 0,1-1 0,-1 1 0,0-1 0,0 1 0,0 0 0,0 0 0,0 1 0,2 2 0,-4-5 5,0 1 0,0 0 0,-1 0 0,1 1 0,0-1 0,0 0 0,-1 0-1,1 0 1,-1 0 0,1 1 0,-1-1 0,1 0 0,-1 0 0,0 1 0,0-1 0,0 0 0,0 1 0,0-1 0,0 0 0,0 1 0,0-1 0,0 0 0,0 1 0,-1-1 0,1 0 0,-1 0 0,1 1 0,-1-1 0,1 0-1,-1 0 1,0 0 0,1 0 0,-1 0 0,0 0 0,0 0 0,0 0 0,0 0 0,0 0 0,0 0 0,0 0 0,0-1 0,0 1 0,0 0 0,0-1 0,-3 2 0,-6 2 102,0 1 1,-1-2-1,1 1 1,-15 2-1,16-4-101,-35 7 65,-1-1 1,0-3-1,-70 1 0,114-6-293,19 0-4012,16 0-2103</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35.270"/>
    </inkml:context>
    <inkml:brush xml:id="br0">
      <inkml:brushProperty name="width" value="0.05" units="cm"/>
      <inkml:brushProperty name="height" value="0.05" units="cm"/>
      <inkml:brushProperty name="color" value="#66CC00"/>
    </inkml:brush>
  </inkml:definitions>
  <inkml:trace contextRef="#ctx0" brushRef="#br0">684 13 2209,'0'0'11707,"-36"-2"-11136,-122-6-118,116 6 81,1 1 0,-1 3-1,1 1 1,-50 10-1,71-8-472,0 1-1,1 1 0,0 1 0,1 0 1,0 1-1,0 1 0,1 1 0,0 0 1,-17 16-1,31-23-61,-1 0 0,1 0 0,0 0 1,0 1-1,1 0 0,-1-1 0,1 1 0,0 0 0,0 0 1,1 0-1,-1 0 0,1 1 0,0-1 0,1 0 0,-1 0 1,1 1-1,0-1 0,0 0 0,1 1 0,1 7 0,2 10 15,1 0 0,1-1 0,10 27-1,7 16 0,-4 1 0,-3 1-1,11 88 1,-8 207 6,-19-259 2,27 724-16,-12-679 75,-6 212 0,-22-285 209,19-74-252,79-4 31,135-22 0,88-34-125,-183 33-97,312-63-3031,-200 33-2268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45.967"/>
    </inkml:context>
    <inkml:brush xml:id="br0">
      <inkml:brushProperty name="width" value="0.05" units="cm"/>
      <inkml:brushProperty name="height" value="0.05" units="cm"/>
      <inkml:brushProperty name="color" value="#AB008B"/>
    </inkml:brush>
  </inkml:definitions>
  <inkml:trace contextRef="#ctx0" brushRef="#br0">48 538 7299,'0'0'8698,"-8"7"-8170,-24 22-59,31-28-391,0 0 0,0 0 0,1 0 0,-1 0 0,0 0 0,1 0 0,0 0 0,-1 1 0,1-1 0,-1 0 0,1 0-1,0 0 1,0 0 0,0 1 0,0-1 0,0 0 0,0 0 0,0 0 0,0 1 0,0-1 0,0 0 0,1 2-1,-1-2 48,0-1-1,1 1 0,-1-1 0,0 0 1,0 1-1,0-1 0,0 1 0,1-1 0,-1 0 1,0 1-1,0-1 0,1 1 0,-1-1 1,0 0-1,0 1 0,1-1 0,-1 0 0,1 0 1,-1 1-1,0-1 0,1 0 0,-1 0 0,1 1 1,-1-1-1,0 0 0,1 0 0,-1 0 1,1 0-1,-1 0 0,1 0 0,-1 0 0,1 1 1,-1-1-1,0-1 0,1 1 0,-1 0 0,1 0 1,-1 0-1,1 0 0,-1 0 0,1 0 1,-1 0-1,0-1 0,1 1 0,-1 0 0,1-1 1,12-11 108,-1-1 0,0 0 0,-1-1 1,-1 0-1,14-25 0,4-4-117,207-317 231,-233 356-345,5-8 39,0 1 1,1 0-1,1 0 1,-1 0-1,14-11 1,-19 20-35,-1 0 1,1 0-1,-1 0 1,1 1-1,0-1 1,0 1 0,0 0-1,0 0 1,0 0-1,0 0 1,0 0-1,0 0 1,0 1-1,0 0 1,0-1-1,0 1 1,0 1-1,1-1 1,-1 0-1,0 1 1,0-1 0,0 1-1,0 0 1,0 0-1,0 0 1,0 0-1,0 1 1,4 2-1,7 8-19,1 1-1,-2 1 0,1 0 0,-2 1 0,0 0 1,19 33-1,-23-36-20,110 188-1698,-53-63-4425,-30-48-5972</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37.396"/>
    </inkml:context>
    <inkml:brush xml:id="br0">
      <inkml:brushProperty name="width" value="0.05" units="cm"/>
      <inkml:brushProperty name="height" value="0.05" units="cm"/>
      <inkml:brushProperty name="color" value="#66CC00"/>
    </inkml:brush>
  </inkml:definitions>
  <inkml:trace contextRef="#ctx0" brushRef="#br0">1 516 2401,'0'0'13745,"3"0"-13030,4-1-582,1 0 0,-1-1 0,0 1 0,0-2 0,0 1-1,0-1 1,0 0 0,0 0 0,-1-1 0,0 0 0,0 0 0,12-10 0,5-7-21,36-39 1,-44 40-151,0 0 0,-1-1 0,-1-1 0,-1 0 0,-1 0 0,-1-2 0,-1 1-1,-1-1 1,-1 0 0,-1-1 0,-1 1 0,-2-1 0,0 0 0,-1-40 0,-3 64 38,1 1 0,0 0 1,0 0-1,0-1 0,-1 1 0,1 0 0,0 0 1,0-1-1,-1 1 0,1 0 0,0 0 1,-1 0-1,1 0 0,0 0 0,-1-1 0,1 1 1,0 0-1,-1 0 0,1 0 0,0 0 0,-1 0 1,1 0-1,0 0 0,-1 0 0,1 0 0,-1 0 1,1 0-1,0 0 0,-1 0 0,1 1 0,0-1 1,0 0-1,-1 0 0,1 0 0,0 0 1,-1 1-1,1-1 0,0 0 0,-1 0 0,1 0 1,0 1-1,0-1 0,0 0 0,-1 1 0,1-1 1,0 0-1,0 0 0,0 1 0,0-1 0,-1 1 1,-22 22 32,0 2 0,2 1-1,1 0 1,1 2 0,-17 33 0,31-52-9,0 1 0,1 0 0,0 0 0,1 0 0,-3 14 0,5-21-12,1 1-1,-1-1 0,1 1 0,-1-1 0,1 1 1,0 0-1,1-1 0,-1 1 0,1-1 0,-1 1 1,1-1-1,0 1 0,0-1 0,1 0 0,-1 1 0,1-1 1,-1 0-1,1 0 0,4 5 0,1-2-6,0 0 0,0-1 0,0 0 0,1 0 0,0-1 1,0 0-1,0 0 0,11 2 0,79 21 30,-26-9-41,-65-15 4,0-1-1,-1 1 1,1 0-1,-1 1 1,0 0-1,0-1 1,0 2-1,0-1 1,5 6-1,-9-8 3,-1 0 0,1 0 0,0 0 0,-1 0 0,1 1 0,-1-1 0,0 0 0,0 0 0,0 1 0,0-1 0,0 1 0,0-1-1,-1 1 1,1-1 0,-1 1 0,0 0 0,1-1 0,-1 1 0,-1-1 0,1 1 0,0 0 0,-1-1 0,1 1 0,-1-1 0,1 1 0,-1-1 0,0 1-1,0-1 1,-2 3 0,0-2 7,1 1 0,-1-1-1,0 0 1,0-1 0,0 1-1,-1 0 1,1-1-1,-1 0 1,1 1 0,-1-2-1,0 1 1,0 0 0,0-1-1,-4 2 1,-66 15 72,50-14-55,-52 8-17,59-11-4,0 1 1,0 0-1,0 1 0,1 1 1,-1 1-1,1 0 1,0 1-1,-30 16 0,44-20-106,-1 2-96</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37.895"/>
    </inkml:context>
    <inkml:brush xml:id="br0">
      <inkml:brushProperty name="width" value="0.05" units="cm"/>
      <inkml:brushProperty name="height" value="0.05" units="cm"/>
      <inkml:brushProperty name="color" value="#66CC00"/>
    </inkml:brush>
  </inkml:definitions>
  <inkml:trace contextRef="#ctx0" brushRef="#br0">440 72 14471,'0'0'3260,"-1"-12"-3180,-4-33-150,4 44 70,0-1-1,0 1 0,0 0 1,0 0-1,0 0 0,0 0 0,0 1 1,0-1-1,0 0 0,-1 0 1,1 1-1,0-1 0,0 0 0,-1 1 1,1 0-1,-1-1 0,1 1 1,0 0-1,-1-1 0,1 1 0,-1 0 1,1 0-1,0 0 0,-1 0 1,1 1-1,-2-1 0,-38 7 52,17 5 122,0 0-1,1 2 1,1 1-1,0 1 0,1 1 1,-31 31-1,15-15 30,36-32-193,-25 21 224,-33 38 0,54-54-218,1-1-1,-1 1 1,1 0-1,0 0 1,0 1-1,1-1 0,-1 1 1,2-1-1,-1 1 1,1 0-1,0 0 1,0 0-1,-1 11 1,9-16-122,-1-2 77,1 1 0,0-1-1,-1-1 1,1 1 0,-1-1 0,1 0-1,-1 0 1,1-1 0,-1 0 0,0 0-1,0 0 1,0 0 0,0-1 0,0 0 0,0 0-1,0 0 1,6-7 0,125-137-152,-135 146 199,0 0 0,0 0-1,0 0 1,0 0-1,0 1 1,0-1-1,0 0 1,0 1-1,1-1 1,-1 1 0,0 0-1,0-1 1,1 1-1,-1 0 1,0 0-1,1 0 1,-1 0-1,0 0 1,1 0 0,-1 0-1,0 0 1,0 0-1,1 1 1,-1-1-1,0 0 1,1 1 0,-1-1-1,0 1 1,0 0-1,0-1 1,0 1-1,0 0 1,0 0-1,0-1 1,0 1 0,0 0-1,0 0 1,0 0-1,0 0 1,0 0-1,-1 1 1,2 0 0,4 9 1,0-1 0,0 1 0,7 20 1,-6-16 65,-2-4-73,1 0-1,0 0 0,1 0 1,1 0-1,-1-1 0,2-1 1,17 18-1,-20-22-34,1 0 1,0-1-1,0 1 0,0-1 0,0-1 0,1 1 0,-1-1 0,1-1 1,0 1-1,0-1 0,0-1 0,0 1 0,11-1 0,-6 0-181,-5 0-373,-1 0 0,1-1-1,-1 0 1,1-1-1,-1 1 1,0-1 0,1-1-1,7-2 1,4-12-3958</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38.705"/>
    </inkml:context>
    <inkml:brush xml:id="br0">
      <inkml:brushProperty name="width" value="0.05" units="cm"/>
      <inkml:brushProperty name="height" value="0.05" units="cm"/>
      <inkml:brushProperty name="color" value="#66CC00"/>
    </inkml:brush>
  </inkml:definitions>
  <inkml:trace contextRef="#ctx0" brushRef="#br0">0 99 4994,'0'0'12374,"4"31"-10939,1 14-1114,-1-2-57,18 75 0,-17-97-223,0-1 1,2 1-1,0-1 1,1 0-1,1-1 1,1 0-1,0-1 1,21 28-1,-31-46-31,0 0 0,1 1 0,-1-1 1,0 0-1,1 1 0,-1-1 0,0 0 0,1 0 0,-1 1 0,0-1 0,1 0 0,-1 0 1,1 0-1,-1 1 0,0-1 0,1 0 0,-1 0 0,1 0 0,-1 0 0,1 0 0,-1 0 1,1 0-1,-1 0 0,0 0 0,1 0 0,-1 0 0,1 0 0,-1 0 0,1 0 0,-1 0 0,0-1 1,1 1-1,-1 0 0,1 0 0,-1 0 0,0-1 0,1 1 0,-1 0 0,0-1 0,1 1 1,-1 0-1,0-1 0,1 1 0,-1 0 0,0-1 0,0 1 0,1 0 0,-1-1 0,0 1 1,0-1-1,0 1 0,0 0 0,0-1 0,1 1 0,-1-1 0,0 1 0,0-1 0,0 0 0,7-29-38,-7 27 52,44-198-425,-36 170 53,2 1 1,1-1-1,2 2 0,21-37 1,-34 64 337,1 1 1,0-1 0,0 1 0,0-1-1,0 1 1,0-1 0,0 1-1,0 0 1,0 0 0,1 0-1,-1 0 1,0-1 0,1 2-1,-1-1 1,4-2 0,-5 3 7,1 1 0,-1-1 1,1 0-1,-1 0 0,1 0 1,-1 1-1,1-1 1,-1 0-1,1 0 0,-1 1 1,1-1-1,-1 1 0,1-1 1,-1 0-1,1 1 0,-1-1 1,0 1-1,1-1 1,-1 1-1,0-1 0,0 1 1,1-1-1,-1 1 0,0-1 1,0 1-1,0-1 0,1 1 1,-1 0-1,0 0 0,6 62 50,-6-49-31,2 25 27,-1-9 53,1-1-1,1 0 0,8 29 0,-10-52-57,1 0 1,-1 0-1,1 0 0,0-1 1,1 1-1,-1-1 0,1 0 1,0 1-1,1-1 0,-1 0 0,1-1 1,0 1-1,0-1 0,0 0 1,1 0-1,0 0 0,-1 0 0,1-1 1,1 0-1,8 4 0,-13-7-19,0 0 0,0 0 0,-1 0-1,1 0 1,0 0 0,0 0-1,0 0 1,0-1 0,-1 1 0,1 0-1,0-1 1,0 1 0,0-1 0,-1 1-1,1-1 1,0 1 0,-1-1 0,1 1-1,-1-1 1,1 0 0,0 1 0,-1-1-1,1 0 1,-1 1 0,0-1-1,1 0 1,-1 0 0,0 0 0,1 1-1,-1-1 1,0 0 0,0 0 0,1 0-1,-1-1 1,9-39-134,-8 33 156,4-18-92,2-18-295,3 1 0,1-1 0,21-50 0,-31 92 322,0 0 0,-1 0-1,1 0 1,0 0-1,0 0 1,1 0 0,-1 0-1,0 1 1,0-1 0,1 0-1,-1 1 1,1-1 0,0 1-1,3-3 1,-5 4 20,1 0-1,0 0 1,-1 0 0,1 0 0,0 0 0,-1 0 0,1 0-1,-1 0 1,1 1 0,0-1 0,-1 0 0,1 0-1,-1 1 1,1-1 0,-1 0 0,1 1 0,-1-1-1,1 0 1,-1 1 0,1-1 0,-1 1 0,1-1 0,-1 1-1,0-1 1,1 1 0,-1-1 0,0 1 0,1-1-1,-1 1 1,0 0 0,0 0 0,4 8 7,-1 0 0,-1 0 0,1 0 0,1 17 0,-2-1 27,-1-12 3,1 0 0,0 1-1,0-1 1,2 0 0,4 13-1,-7-23-16,1 0-1,-1 0 0,1 0 0,0 0 0,0 0 0,0-1 0,0 1 0,0-1 0,1 1 0,-1-1 0,1 0 0,0 0 0,0 0 0,-1 0 0,1 0 0,0 0 1,1-1-1,-1 0 0,0 1 0,0-1 0,1-1 0,-1 1 0,0 0 0,6 0 0,12 0 28,-1-1-1,1-1 1,-1 0-1,0-1 1,1-2-1,-1 0 1,-1-1-1,1-1 1,-1 0 0,21-11-1,-30 12-32,0 0 1,0-1-1,-1 0 0,0-1 0,0 1 1,0-2-1,-1 1 0,0-1 0,-1 0 0,1-1 1,-2 0-1,1 0 0,-1 0 0,-1-1 1,0 0-1,0 0 0,-1 0 0,0-1 1,-1 1-1,3-14 0,-3-1-48,-1-49 0,-3 53 68,-3 13 236,-7 17-48,-1 14-92,1 0 1,1 1-1,1 1 1,1-1 0,1 1-1,2 1 1,0-1-1,1 1 1,1 46-1,2-62-116,1-7-12,-1 0-1,1-1 1,0 1-1,0 0 1,0 0 0,0 0-1,0 0 1,0 0-1,1 0 1,0 0 0,-1 0-1,1 0 1,0-1-1,1 1 1,-1 0 0,0-1-1,1 1 1,-1-1 0,1 1-1,0-1 1,0 1-1,0-1 1,0 0 0,0 0-1,0 0 1,5 2-1,1-1-29,1 0-1,0 0 1,1-1-1,-1 0 1,0 0-1,1-1 1,9 0-1,79-4-464,-89 2 433,44-4-1197,0-2 0,0-3-1,-1-2 1,67-25 0,64-32-10367</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26.410"/>
    </inkml:context>
    <inkml:brush xml:id="br0">
      <inkml:brushProperty name="width" value="0.05" units="cm"/>
      <inkml:brushProperty name="height" value="0.05" units="cm"/>
      <inkml:brushProperty name="color" value="#66CC00"/>
    </inkml:brush>
  </inkml:definitions>
  <inkml:trace contextRef="#ctx0" brushRef="#br0">0 1217 11077,'0'0'7134,"7"-4"-6686,1-13-203,0-1 0,-1-1-1,-2 1 1,0-1 0,0 0-1,1-22 1,-1 9-96,45-478-146,-8 49-160,-34 403 221,-8 58-48,0 2-94,-1 1 70,1 0 0,-1 0 0,0 0 0,1 0 0,-1-1 0,-1 1 0,1 0 0,-2 3 0,-1 1 14,0 1 0,1-1 0,0 1 0,1 0-1,0 0 1,0-1 0,0 1 0,0 14 0,3 70 51,1-40-33,-2-22-14,-1 7 10,2 1 1,1-1-1,8 40 0,-8-67-8,1 0 0,0 0 0,0 0 0,1 0 0,0-1 0,0 0 0,1 0 0,1 0 0,-1 0 0,2-1 0,-1 1 0,1-2 0,0 1 0,0-1 0,17 13-1,-23-20 1,-1 0-1,1 1 0,-1-1 1,1 0-1,-1 1 0,1-1 1,0 0-1,-1 1 0,1-1 0,-1 0 1,1 0-1,0 0 0,-1 0 1,1 1-1,-1-1 0,1 0 0,0 0 1,-1 0-1,1 0 0,0-1 1,-1 1-1,1 0 0,-1 0 0,1 0 1,0 0-1,-1-1 0,1 1 1,-1 0-1,1 0 0,-1-1 1,1 1-1,-1-1 0,1 1 0,-1 0 1,1-1-1,-1 1 0,1-1 1,-1 1-1,0-1 0,1 1 0,-1-1 1,0 1-1,1-1 0,-1 0 1,0 1-1,0-1 0,1 1 1,-1-2-1,7-34 70,-7 31-81,65-486-528,-59 462 487,-7 60-3,1-1 92,0 205 197,0-225-236,1 1 0,1-1 0,0 0-1,0 1 1,1-1 0,0 0 0,1-1-1,8 18 1,6 5-42,26 35 0,-4-7-449,-37-55 113,8 12-1037,1-11-4359,0-5-1363</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26.829"/>
    </inkml:context>
    <inkml:brush xml:id="br0">
      <inkml:brushProperty name="width" value="0.05" units="cm"/>
      <inkml:brushProperty name="height" value="0.05" units="cm"/>
      <inkml:brushProperty name="color" value="#66CC00"/>
    </inkml:brush>
  </inkml:definitions>
  <inkml:trace contextRef="#ctx0" brushRef="#br0">0 19 12550,'0'0'4386,"232"15"-4258,-170-15-96,-17 0 96,-14 0 96,-10-3-160,-11-3-64,1 0 0,-5 0-128,-2-1-416,-1 1-929</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27.190"/>
    </inkml:context>
    <inkml:brush xml:id="br0">
      <inkml:brushProperty name="width" value="0.05" units="cm"/>
      <inkml:brushProperty name="height" value="0.05" units="cm"/>
      <inkml:brushProperty name="color" value="#66CC00"/>
    </inkml:brush>
  </inkml:definitions>
  <inkml:trace contextRef="#ctx0" brushRef="#br0">2 0 4194,'0'0'11643,"0"14"-10880,0 0-589,-1 15 477,1-1 1,2 0-1,1 0 0,11 46 1,76 252 244,-73-273-2233,0-19-2294,-7-15-1411</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27.761"/>
    </inkml:context>
    <inkml:brush xml:id="br0">
      <inkml:brushProperty name="width" value="0.05" units="cm"/>
      <inkml:brushProperty name="height" value="0.05" units="cm"/>
      <inkml:brushProperty name="color" value="#66CC00"/>
    </inkml:brush>
  </inkml:definitions>
  <inkml:trace contextRef="#ctx0" brushRef="#br0">135 131 7619,'0'0'8965,"6"25"-8779,0 10-146,-3-14 1,1-1 0,1 1-1,13 34 1,0-13 254,26 46 0,-28-60-165,-2 0-1,-1 0 1,-1 2-1,12 45 1,-19-45-9,-2-1 0,0 59 0,-4-87-115,1-1 0,-1 1 1,1 0-1,-1-1 0,1 1 0,-1-1 0,0 1 1,1-1-1,-1 0 0,0 1 0,1-1 1,-1 1-1,0-1 0,0 0 0,1 0 1,-1 0-1,0 1 0,0-1 0,1 0 1,-1 0-1,0 0 0,0 0 0,0 0 1,1 0-1,-2-1 0,-32 1 204,23 0-113,-3-2-62,-1 0 0,1-1-1,0-1 1,0 0 0,0-1-1,0 0 1,1-1 0,0-1 0,0 0-1,0-1 1,1 0 0,0-1-1,-11-11 1,17 13 11,1 1 0,0-2-1,0 1 1,1-1 0,0 1 0,0-1 0,1 0-1,0-1 1,-3-9 0,0-9 344,-6-44 0,8-42-158,4 83-235,1 26 2,0-1 0,0 1-1,0 0 1,1-1 0,-1 1-1,1 0 1,0 0 0,0 0-1,1 0 1,-1 1-1,1-1 1,0 1 0,0-1-1,0 1 1,0 0 0,1 0-1,-1 0 1,1 1 0,0-1-1,-1 1 1,9-4 0,11-6 3,1 1 1,36-11 0,-49 18-3,170-62 24,-44 14 754,161-37-1,-247 81-617,-76 0-3878,12 5 153,-1-5-4567</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28.135"/>
    </inkml:context>
    <inkml:brush xml:id="br0">
      <inkml:brushProperty name="width" value="0.05" units="cm"/>
      <inkml:brushProperty name="height" value="0.05" units="cm"/>
      <inkml:brushProperty name="color" value="#66CC00"/>
    </inkml:brush>
  </inkml:definitions>
  <inkml:trace contextRef="#ctx0" brushRef="#br0">1 0 16231,'0'0'2914,"207"190"-1314,-134-103-927,-11 9-545,-17 7-128,-28 0-160,-17-1-673,-38-2-1504,-48-1-2913,-35-5-4963</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28.742"/>
    </inkml:context>
    <inkml:brush xml:id="br0">
      <inkml:brushProperty name="width" value="0.05" units="cm"/>
      <inkml:brushProperty name="height" value="0.05" units="cm"/>
      <inkml:brushProperty name="color" value="#66CC00"/>
    </inkml:brush>
  </inkml:definitions>
  <inkml:trace contextRef="#ctx0" brushRef="#br0">408 79 3746,'0'0'3046,"1"-6"-2699,0 2-454,0 0 553,-1 1 0,1 0 1,-1 0-1,1-1 0,-1 1 1,0 0-1,0-1 0,-1 1 1,0-4-1,1 5-356,-1 1 1,0-1-1,0 1 1,0-1-1,0 1 0,0 0 1,0-1-1,-1 1 1,1 0-1,0 0 1,-1 0-1,1 0 0,0 0 1,-1 0-1,0 0 1,1 0-1,-1 1 0,1-1 1,-1 1-1,0-1 1,1 1-1,-1-1 1,-3 1-1,-4-2 37,0 0 1,-1 0-1,1 1 0,0 1 1,-1-1-1,1 1 1,-1 1-1,1 0 0,0 0 1,-1 1-1,1 0 1,0 1-1,0 0 0,0 1 1,1-1-1,-1 1 1,1 1-1,0 0 0,0 0 1,0 1-1,1-1 1,0 2-1,-8 8 0,0 5 55,1 0-1,0 1 1,2 1-1,0 0 1,2 1-1,0 0 1,2 1-1,-9 38 1,3 7 423,-10 132 0,16 229 222,9-368-854,3-1-1,3 1 1,2-1-1,31 103 0,-30-131-223,2-1-1,2 0 0,1-1 0,1-1 0,1 0 0,2-1 1,1-1-1,1-1 0,2-1 0,27 25 0,-23-28-972,0-1-1,2-2 1,43 25-1,96 32-9153</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36.181"/>
    </inkml:context>
    <inkml:brush xml:id="br0">
      <inkml:brushProperty name="width" value="0.05" units="cm"/>
      <inkml:brushProperty name="height" value="0.05" units="cm"/>
      <inkml:brushProperty name="color" value="#66CC00"/>
    </inkml:brush>
  </inkml:definitions>
  <inkml:trace contextRef="#ctx0" brushRef="#br0">0 210 5859,'0'0'11306,"44"-10"-10484,-8 2-718,276-52 123,-10 10-21,260-30-39,-558 79-154,0 1-1,1-1 0,-1 1 1,0 0-1,0 0 1,1 1-1,-1-1 0,0 1 1,0 0-1,0 0 1,0 0-1,0 1 0,0 0 1,0-1-1,5 4 0,-5 0 13,0 0 0,0 0 0,0 0 0,0 0 0,-1 1-1,0 0 1,0-1 0,3 10 0,-1-4-15,4 12 53,0 2-1,-2-1 1,-1 1-1,4 28 1,7 107 236,-14-128-238,6 88 237,34 312 796,-27-325-852,5 0 0,36 105 0,-22-108-124,46 162 32,-73-233-119,-2 1 0,-1-1 0,-2 1 0,-1 0 0,-2 0 0,-4 35 1,2-62-12,0 0 0,0-1-1,0 1 1,-1 0 0,0-1 0,0 1 0,-1-1 0,0 0 0,0 0 0,0-1 0,-1 1 0,1-1 0,-1 0 0,-1 0 0,1 0 0,-1-1 0,0 0 0,0 0 0,-11 5 0,-14 7 64,0-3 1,-63 20 0,75-27-71,-488 129 34,106-32-1025,147-25-1275,26-5-2107</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47.627"/>
    </inkml:context>
    <inkml:brush xml:id="br0">
      <inkml:brushProperty name="width" value="0.05" units="cm"/>
      <inkml:brushProperty name="height" value="0.05" units="cm"/>
      <inkml:brushProperty name="color" value="#AB008B"/>
    </inkml:brush>
  </inkml:definitions>
  <inkml:trace contextRef="#ctx0" brushRef="#br0">394 37 2849,'0'0'15095,"2"0"-14825,-1 0-1,1 0 1,-1 0-1,1 0 1,-1-1-1,0 1 0,1 0 1,-1-1-1,0 1 1,1-1-1,-1 0 1,0 1-1,2-2 1,-3 1-267,0 0 1,0 0 0,0 0 0,0 0-1,-1 0 1,1 0 0,0 0 0,-1 0-1,1 0 1,-1 0 0,1 0 0,-1 0-1,1 0 1,-1 0 0,0 1 0,1-1-1,-1 0 1,0 0 0,0 1 0,1-1-1,-1 0 1,0 1 0,0-1 0,-1 0-1,-32-7-27,25 8 18,-1 0-1,1 0 1,-1 1 0,1 0 0,-19 5 0,17-1 28,-1 0 0,0 1 0,1 1 0,0 0 0,1 0 0,0 1 0,0 1 0,0-1 0,1 2 0,0-1 0,-9 15 0,-3 4 111,2 1-1,2 1 1,-17 36 0,21-36 8,1 0 0,2 0 1,1 2-1,2-1 1,1 1-1,1 0 0,-1 63 1,6-86-113,0 0 0,1 0 0,0 0 0,0 0 0,1-1 0,0 1 0,0 0 0,1-1 0,1 1 0,-1-1 0,8 12 0,-6-14-28,-1 0 0,1 0 1,1 0-1,-1-1 1,1 0-1,0 0 0,0-1 1,1 0-1,-1 0 0,1 0 1,0-1-1,0 0 0,0 0 1,8 2-1,6 1-125,1-2 0,1 0 0,-1-1 1,0-1-1,1-1 0,-1-1 0,1-1 0,-1-1 0,0-1 1,0-1-1,0-1 0,0-1 0,0-1 0,-1 0 0,38-21 1,-23 8-896,-1-1 1,-1-2 0,-1-2 0,-1-1-1,-2-1 1,0-1 0,49-63 0,-15 1-5279</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39.293"/>
    </inkml:context>
    <inkml:brush xml:id="br0">
      <inkml:brushProperty name="width" value="0.05" units="cm"/>
      <inkml:brushProperty name="height" value="0.05" units="cm"/>
      <inkml:brushProperty name="color" value="#66CC00"/>
    </inkml:brush>
  </inkml:definitions>
  <inkml:trace contextRef="#ctx0" brushRef="#br0">0 1 3233,'0'0'16456,"11"196"-16104,-1-134 64,-3-6-160,-4-6-127,1-13-129,-1-6-64,1-12-225,-1-7-543,-3-5-865</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39.696"/>
    </inkml:context>
    <inkml:brush xml:id="br0">
      <inkml:brushProperty name="width" value="0.05" units="cm"/>
      <inkml:brushProperty name="height" value="0.05" units="cm"/>
      <inkml:brushProperty name="color" value="#66CC00"/>
    </inkml:brush>
  </inkml:definitions>
  <inkml:trace contextRef="#ctx0" brushRef="#br0">1 1 5571,'0'0'10372,"152"31"-10660,-107-12-768,3-1-3811</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40.069"/>
    </inkml:context>
    <inkml:brush xml:id="br0">
      <inkml:brushProperty name="width" value="0.05" units="cm"/>
      <inkml:brushProperty name="height" value="0.05" units="cm"/>
      <inkml:brushProperty name="color" value="#66CC00"/>
    </inkml:brush>
  </inkml:definitions>
  <inkml:trace contextRef="#ctx0" brushRef="#br0">744 0 11557,'0'0'7198,"-28"30"-7070,-85 97-90,105-119-36,1 1 0,1 0 0,-1 0 0,2 0 1,-1 1-1,1 0 0,0 0 0,-4 15 0,8-15-7,-1-1-1,1 1 1,1 0 0,-1 0-1,2-1 1,1 12-1,-1-3 25,0-15-14,-1 0-1,1 1 1,0-1 0,0 0 0,0 0 0,0 0 0,1 0-1,-1 0 1,1 0 0,0 0 0,0 0 0,0-1 0,0 1-1,0-1 1,1 1 0,-1-1 0,6 4 0,56 30 112,-22-14 4,-42-21-115,1-1 0,-1 0 0,1 0 0,-1 1 0,1-1 0,-1 1 0,1-1 0,-1 0 0,1 1 0,-1-1 0,1 1 0,-1-1 0,0 1 0,1-1 0,-1 1 1,0-1-1,1 1 0,-1-1 0,0 1 0,0 0 0,0-1 0,0 1 0,1-1 0,-1 1 0,0 0 0,0-1 0,0 1 0,0 0 0,0-1 0,0 1 0,0-1 0,-1 1 0,1 0 0,0-1 0,0 1 0,0-1 0,-1 1 0,1 0 0,0-1 0,-1 1 0,0 0 0,-25 19 131,-42 10-59,-122 38 1,32-14-893,31-3-1875,8-4-3484</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40.601"/>
    </inkml:context>
    <inkml:brush xml:id="br0">
      <inkml:brushProperty name="width" value="0.05" units="cm"/>
      <inkml:brushProperty name="height" value="0.05" units="cm"/>
      <inkml:brushProperty name="color" value="#66CC00"/>
    </inkml:brush>
  </inkml:definitions>
  <inkml:trace contextRef="#ctx0" brushRef="#br0">1 622 12038,'0'0'2609,"36"-15"-1078,117-50-42,-113 49-1153,-3 2-121,-1-1-1,-1-2 0,52-33 0,-79 44-241,0 0 0,-1-1 0,0 0 0,0 0-1,0 0 1,-1-1 0,0 0 0,0-1 0,-1 1 0,0-1-1,-1 0 1,0 0 0,0 0 0,-1-1 0,0 0-1,-1 1 1,2-13 0,1-14-97,-3 0 0,-1-1 0,-5-54 0,4 88 143,-1 0 1,1 0-1,-1 0 0,0 0 1,0 0-1,-1 0 0,1 0 1,-1 0-1,1 0 0,-1 1 0,0-1 1,0 1-1,0-1 0,0 1 1,0 0-1,-1 0 0,1 0 1,-1 0-1,1 0 0,-1 1 1,0-1-1,1 1 0,-1-1 1,-6-1-1,2 1 45,0 0 0,-1 1-1,1 0 1,-1 0 0,1 0-1,-1 1 1,1 0 0,-1 0 0,-10 3-1,15-2-35,-1 1 0,1-1 0,0 1 0,0 0 0,0 0 0,0 0 0,0 1 0,1-1 0,-1 1 0,1 0-1,-1-1 1,1 1 0,0 0 0,0 0 0,0 1 0,1-1 0,-1 0 0,-2 7 0,-20 67 717,15-16-473,2 0 0,3 1 0,3-1 0,9 87 0,20 35-533,-16-124-534,7 113 0,-18-125 279,-4 169-6065,-8-140 813</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41.264"/>
    </inkml:context>
    <inkml:brush xml:id="br0">
      <inkml:brushProperty name="width" value="0.05" units="cm"/>
      <inkml:brushProperty name="height" value="0.05" units="cm"/>
      <inkml:brushProperty name="color" value="#66CC00"/>
    </inkml:brush>
  </inkml:definitions>
  <inkml:trace contextRef="#ctx0" brushRef="#br0">0 542 12134,'0'0'1926,"34"-6"-384,111-19 123,-129 22-1525,1 0 1,0 2 0,0 0 0,0 0 0,0 2 0,0 0 0,0 1 0,0 1 0,-1 0-1,1 1 1,-1 1 0,25 11 0,-15-6 39,12 0-60,1-1 0,-1-1 0,2-3-1,-1-1 1,1-2 0,58-4 0,-32 1-94,-65 1-24,-1 0 0,1 0 0,-1 0 0,1 0 0,-1 0 0,1-1 1,-1 1-1,1 0 0,-1 0 0,1-1 0,-1 1 0,1 0 0,-1-1 0,0 1 1,1 0-1,-1-1 0,0 1 0,1-1 0,-1 1 0,0 0 0,1-1 1,-1 1-1,0-1 0,0 1 0,1-1 0,-1 1 0,0-1 0,0 0 1,0 1-1,0-1 0,0 1 0,0-1 0,0 1 0,0-1 0,0 1 0,0-1 1,0 1-1,0-1 0,0 1 0,0-1 0,-1 1 0,1-1 0,0 1 1,-1-2-1,-7-19-18,2 16 9,-1 0 0,0 1 0,0-1 1,0 1-1,0 0 0,-1 1 1,0 0-1,0 0 0,0 1 0,0-1 1,0 2-1,-11-2 0,-18 0-41,-54 1-1,62 2 20,5 1 1,-1 1 0,1 1 0,-1 1-1,1 1 1,1 1 0,-41 16 0,116-21-31,-24-8 36,0-1-1,-1-2 1,0-1-1,37-20 1,-26 12-45,49-17 0,-73 31 60,-1 2-1,0-1 1,1 2 0,0 0-1,0 0 1,-1 2-1,27 1 1,-35 0 8,-1 0-1,0 1 1,0-1-1,0 1 1,-1 0 0,1 0-1,0 0 1,-1 1 0,1-1-1,-1 1 1,1 0 0,-1 0-1,0 0 1,-1 0-1,1 1 1,3 4 0,40 71 150,-32-53 63,-7-43 4955,30-71-4925,77-156-2245,-32 88-5595,-61 115-1954</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42.994"/>
    </inkml:context>
    <inkml:brush xml:id="br0">
      <inkml:brushProperty name="width" value="0.05" units="cm"/>
      <inkml:brushProperty name="height" value="0.05" units="cm"/>
      <inkml:brushProperty name="color" value="#66CC00"/>
    </inkml:brush>
  </inkml:definitions>
  <inkml:trace contextRef="#ctx0" brushRef="#br0">426 511 2369,'0'0'9978,"4"0"-8393,6 0-1782,14-2 6658,-38 0-6002,-8-1-410,-6 0-33,-52-1 0,72 4-20,0 0-1,-1 1 1,1 0 0,0 1 0,0 0 0,0 0 0,1 1 0,-1 0 0,1 0 0,-1 1 0,-8 5 0,-3 5 9,1 2 0,0 0 0,1 0 0,1 2 0,0 0 0,2 1 0,-20 33 0,24-35-3,1 0 0,1 0 0,0 1 0,2 0-1,0 0 1,1 1 0,1-1 0,0 1 0,-1 38-1,5-57-2,0 1-1,0-1 0,0 1 0,0-1 0,1 1 0,-1-1 0,0 1 0,0-1 1,0 1-1,0-1 0,1 1 0,-1-1 0,0 0 0,0 1 0,1-1 0,-1 1 1,0-1-1,1 0 0,-1 1 0,0-1 0,1 0 0,-1 1 0,1-1 0,-1 0 1,0 1-1,1-1 0,-1 0 0,1 0 0,-1 0 0,1 1 0,0-1 0,22-1-7,-18-1 9,0 1 0,0-1 0,0 0 0,0 0 0,0 0 0,8-6 0,1-5-28,-2 0 0,0 0 0,-1-1 0,0-1 1,-1 0-1,0 0 0,-2-1 0,1 0 0,-2-1 0,-1 0 0,0 0 0,5-24 0,-10-12-297,-1 81 298,-1-15 35,1-1 0,0 1 1,1-1-1,0 1 0,6 20 1,-6-29-6,1 0 0,-1 0 0,1 0 0,1 0 0,-1-1 0,0 1 0,1 0 0,0-1 0,-1 0 1,1 0-1,1 0 0,-1 0 0,0 0 0,1-1 0,-1 1 0,1-1 0,0 0 0,0 0 0,0-1 0,0 1 0,6 1 1,7 1-2,1 0 0,0-1 0,0-1 0,0 0 1,0-1-1,1-2 0,-1 0 0,0 0 1,0-2-1,32-8 0,-5-3 17,-1-2-1,82-41 1,-116 52-17,0-1 0,0 1 0,0-2 0,-1 1 0,0-2 0,0 1 1,-1-1-1,11-12 0,-15 14-48,1-1 1,-1-1 0,0 1-1,-1 0 1,0-1-1,0 0 1,-1 0 0,0 1-1,0-1 1,-1-1-1,0 1 1,0-13 0,0 2-183,3-94-1245,-16-187-1,10 287 1508,0 0 1,0 0-1,-2 1 1,-7-23-1,10 33-15,1 1 1,-1-1-1,0 0 0,0 1 0,0-1 1,0 0-1,0 1 0,0-1 0,0 1 1,0 0-1,0-1 0,-1 1 0,1 0 1,0 0-1,-1 0 0,1 0 0,-1 0 1,0 0-1,1 0 0,-1 0 0,0 1 1,1-1-1,-1 1 0,0-1 0,0 1 1,0 0-1,1-1 0,-1 1 0,0 0 1,0 0-1,0 0 0,0 1 0,1-1 1,-1 0-1,0 1 0,0-1 0,1 1 1,-1 0-1,0-1 0,1 1 0,-1 0 1,0 0-1,-2 2 0,-4 4 12,1 1-1,0-1 1,0 2-1,0-1 1,1 1-1,1 0 1,-1 0 0,-5 15-1,11-24-28,-22 47 182,2 1-1,2 1 0,3 1 0,1 0 0,3 1 1,2 0-1,2 1 0,0 94 0,7-129-149,1 0-1,1-1 1,0 1-1,1-1 1,1 1-1,0-1 1,1 0-1,1-1 1,0 1-1,9 14 1,-9-20-33,1 0 0,0-1 0,0 0 1,1 0-1,0 0 0,0-1 1,1 0-1,0-1 0,1 0 1,-1 0-1,1-1 0,1-1 1,-1 1-1,1-2 0,12 5 1,-10-5-32,0 0 1,1-1-1,-1 0 1,1-1-1,-1 0 0,1-1 1,0-1-1,-1 0 1,1-1-1,0-1 1,-1 0-1,1 0 1,-1-2-1,1 1 1,-1-2-1,-1 0 1,1 0-1,-1-1 0,0-1 1,0 0-1,0-1 1,-1 0-1,-1-1 1,1 0-1,-1 0 1,-1-1-1,12-15 1,-8 7-54,-1-1 0,-1-1 0,-1 0 1,-1 0-1,0-1 0,-2 0 0,0 0 1,-1-1-1,4-36 0,-2-14-7,-4-116 0,-4 137 9,0 51 81,0-25-54,-1 0 0,-5-32 0,5 51 71,0-1 0,-1 1 0,0-1-1,0 1 1,0 0 0,-1 0 0,0 0 0,0 1 0,0-1 0,-1 1-1,0-1 1,0 1 0,0 0 0,-6-5 0,8 9-1,1 0 0,0-1 0,-1 1 0,1 0 0,-1 0-1,0 0 1,1 0 0,-1 0 0,0 0 0,1 0 0,-1 1 0,0-1 0,0 1 0,1-1 0,-1 1 0,0 0 0,0 0 0,0-1 0,0 1 0,0 1 0,0-1-1,1 0 1,-1 0 0,0 1 0,0-1 0,0 1 0,0-1 0,1 1 0,-1 0 0,0 0 0,1 0 0,-1 0 0,1 0 0,-1 0 0,1 0 0,-1 0-1,1 1 1,0-1 0,-1 1 0,1-1 0,-1 3 0,-4 5 1,1 0 1,0 0-1,1 1 0,0-1 0,1 1 0,-4 14 1,-2 29 286,1 0-1,3 1 1,3 91 0,2-135-282,1 38 30,3-1-1,2 0 0,1 0 0,3-1 1,2 0-1,2-1 0,2 0 0,1-1 0,39 67 1,-45-91-187,2 1 0,0-2 1,1 0-1,22 22 0,-27-32-379,0-1 1,0 0-1,1-1 0,0 0 1,0 0-1,0-1 0,1-1 0,0 0 1,21 7-1,-19-9-1732,0 0-1,0-2 1,18 1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43.833"/>
    </inkml:context>
    <inkml:brush xml:id="br0">
      <inkml:brushProperty name="width" value="0.05" units="cm"/>
      <inkml:brushProperty name="height" value="0.05" units="cm"/>
      <inkml:brushProperty name="color" value="#66CC00"/>
    </inkml:brush>
  </inkml:definitions>
  <inkml:trace contextRef="#ctx0" brushRef="#br0">1 184 5475,'0'0'10575,"31"-10"-9535,97-30-687,-121 38-328,-1 1 0,0-1 0,1 1 1,-1 1-1,0-1 0,1 1 0,6 0 1,-11 1-12,0-1 0,1 1 0,-1-1 0,0 1 0,0-1 0,0 1 0,0 0 0,0 0 0,0 0 0,0 0 0,0 0 0,-1 1 0,1-1 0,2 3 1,-1 0 18,-1 0 0,1 1 0,-1-1 0,0 1 0,0 0 0,0 0 0,-1 0 0,0-1 0,0 1 0,0 0 0,0 9 0,3 9 81,14 58 302,45 122 0,-65-245 339,7-78 0,-1 76-896,2 0-1,1 1 1,3 0 0,2 0-1,19-47 1,-29 85 131,0 0 1,0 1 0,1-1 0,0 1-1,-1 0 1,8-8 0,-9 11 7,-1 1 0,1-1 0,-1 1 1,1-1-1,0 1 0,-1-1 1,1 1-1,0 0 0,0-1 0,-1 1 1,1 0-1,0-1 0,0 1 1,-1 0-1,1 0 0,0 0 0,0 0 1,0 0-1,-1 0 0,1 0 0,0 0 1,0 0-1,-1 0 0,1 0 1,0 1-1,0-1 0,0 0 0,-1 0 1,1 1-1,0-1 0,-1 1 1,1-1-1,0 0 0,-1 1 0,1 0 1,0-1-1,-1 1 0,1-1 0,-1 1 1,1-1-1,-1 1 0,0 0 1,1 0-1,-1-1 0,1 1 0,-1 0 1,0-1-1,0 1 0,1 0 0,-1 0 1,0 1-1,11 26-4,-1 0 1,10 54-1,-16-59-89,1 0 0,1-1-1,1 0 1,1 0 0,1-1 0,1 0-1,13 22 1,-20-39-66,0-1 0,0 0 1,0 1-1,0-1 0,0 0 0,0-1 0,1 1 1,-1-1-1,1 1 0,0-1 0,0 0 0,0 0 1,5 1-1,35 3-4957,-26-6 1020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44.454"/>
    </inkml:context>
    <inkml:brush xml:id="br0">
      <inkml:brushProperty name="width" value="0.05" units="cm"/>
      <inkml:brushProperty name="height" value="0.05" units="cm"/>
      <inkml:brushProperty name="color" value="#66CC00"/>
    </inkml:brush>
  </inkml:definitions>
  <inkml:trace contextRef="#ctx0" brushRef="#br0">28 231 10149,'0'0'4348,"0"31"-2768,6 100-396,-5-125-1154,0 0-1,0 1 1,1-1-1,0 0 1,0 0-1,1 0 1,0 0-1,0-1 1,0 1-1,1-1 1,-1 0-1,1 0 1,0 0-1,1 0 1,-1-1-1,1 1 1,0-1-1,0 0 1,1-1-1,-1 1 1,11 4-1,-12-6-21,5 2 29,0 0 0,0-1 0,0 0 0,0 0 0,10 1 0,16-4 211,-34-1-231,0 1 1,0 0 0,0 0 0,-1-1-1,1 1 1,0 0 0,0-1 0,0 1-1,0-1 1,-1 0 0,1 1 0,0-1 0,0 1-1,-1-1 1,1 0 0,-1 0 0,1 1-1,0-1 1,-1 0 0,0 0 0,1 0-1,-1 1 1,1-1 0,-1 0 0,0 0 0,1-1-1,0-6-14,1 1 0,-1-1 0,0 1 0,-1-1 0,0 1 0,0-1 0,0 0 0,-1 1 0,0-1 0,-1 1 0,0 0 0,0-1 0,0 1 0,-1 0-1,0 0 1,0 0 0,-1 1 0,0-1 0,0 1 0,-1 0 0,0 0 0,0 0 0,0 1 0,0-1 0,-1 1 0,0 1 0,0-1 0,-8-3 0,-2-3-54,-1 2 0,-1 0-1,1 1 1,-1 1 0,-1 0 0,-26-5 0,45 12 38,-1-1 0,1 1 1,-1-1-1,1 1 0,-1 0 0,1-1 0,-1 1 0,1-1 1,-1 0-1,1 1 0,-1-1 0,1 1 0,0-1 0,-1 0 0,1 1 1,0-1-1,0 1 0,-1-1 0,1 0 0,0 0 0,0 1 0,0-1 1,0 0-1,0 1 0,0-1 0,0 0 0,0 1 0,0-1 0,0 0 1,1 1-1,-1-1 0,0 0 0,0 1 0,1-1 0,-1 0 0,0 1 1,1-1-1,-1 1 0,0-1 0,1 1 0,0-2 0,17-26-343,-5 17 344,1 0 0,0 1 1,1 1-1,0 0 0,0 1 1,1 1-1,0 0 0,0 1 1,1 1-1,0 0 0,0 1 1,0 1-1,0 1 0,0 0 1,28 2-1,-38 1 18,0-1 0,1 2 0,-1-1 0,0 1 1,-1 0-1,1 0 0,0 1 0,0 0 0,-1 0 0,0 1 0,0-1 0,0 1 0,10 9 0,7 8 40,-1 1-1,19 24 0,-2-2 38,-26-30 85,-8-11-52,-1 2-1,1-1 1,-1 0 0,1 1 0,-1 0 0,-1 0-1,1 0 1,-1 0 0,0 1 0,0-1-1,0 1 1,-1 0 0,0 0 0,0 0 0,-1 0-1,1 0 1,-1 8 0,-7-36 2226,7 2-2393,1 1 0,1-1-1,0 0 1,2 1 0,0 0 0,2 0-1,0 1 1,1-1 0,18-30 0,-15 31-800,0 1 0,2 1 0,0 0 0,0 0 0,27-23 0,-40 39 846,32-22-4355,-9 15-2528</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45.591"/>
    </inkml:context>
    <inkml:brush xml:id="br0">
      <inkml:brushProperty name="width" value="0.05" units="cm"/>
      <inkml:brushProperty name="height" value="0.05" units="cm"/>
      <inkml:brushProperty name="color" value="#66CC00"/>
    </inkml:brush>
  </inkml:definitions>
  <inkml:trace contextRef="#ctx0" brushRef="#br0">1 341 432,'0'0'13670,"0"31"-11941,0 215 966,0-206-2399,1 46 59,-1-85-354,0 0 0,0-1 0,1 1 1,-1 0-1,0 0 0,0-1 0,1 1 0,-1 0 1,0-1-1,1 1 0,-1 0 0,1-1 0,-1 1 1,1-1-1,-1 1 0,1-1 0,-1 1 0,1-1 1,0 1-1,-1-1 0,1 1 0,-1-1 0,1 0 1,0 1-1,0-1 0,-1 0 0,1 0 0,0 1 1,0-1-1,-1 0 0,1 0 0,0 0 0,0 0 1,-1 0-1,1 0 0,0 0 0,0 0 0,-1-1 1,2 1-1,0 0 2,0-1 0,0 1 0,0-1 1,0 0-1,-1 1 0,1-1 0,0 0 0,0 0 1,-1 0-1,1 0 0,0 0 0,-1-1 0,1 1 1,1-3-1,6-11-58,-2 0 0,1-1 0,-2 0 0,0 0 0,-1 0-1,3-19 1,-5 18-215,1 0 0,1 1-1,1 0 1,0 0-1,1 1 1,13-22-1,-20 35 245,1 1-1,0 0 1,-1 0-1,1 0 1,0-1-1,0 1 1,0 0-1,-1 0 1,1 0-1,0 0 1,0 0-1,0 0 1,1 1-1,-1-1 1,0 0-1,0 1 0,0-1 1,1 0-1,-1 1 1,0 0-1,1-1 1,-1 1-1,0 0 1,1-1-1,-1 1 1,0 0-1,1 0 1,-1 0-1,0 0 1,1 0-1,-1 1 1,1-1-1,-1 0 0,0 1 1,1-1-1,-1 1 1,0-1-1,0 1 1,2 0-1,0 2 6,0 0 0,0 0 1,0 1-1,0-1 0,-1 0 0,1 1 0,-1 0 0,0-1 0,0 1 0,2 7 0,-1-2 70,1-1 1,0 1-1,0-1 0,0 0 1,1 0-1,1 0 0,-1 0 0,1-1 1,1 0-1,-1 0 0,1-1 1,0 0-1,0 0 0,1-1 0,0 1 1,14 6-1,0 2 11,-19-11-20,1 0 0,0 0 0,0-1 1,0 1-1,1-1 0,-1 0 0,0 0 0,1 0 0,-1-1 0,10 2 0,-13-4-34,0 0-1,0 0 0,0 0 1,0 0-1,0 0 0,0 0 0,-1 0 1,1 0-1,0 0 0,-1-1 1,1 1-1,-1 0 0,1 0 0,-1-1 1,1 1-1,-1 0 0,0-3 1,2 0-11,5-18-21,-1-3-573,2 0 1,1 1-1,1 1 1,1-1 0,1 2-1,17-26 1,-28 47 586,0 0 0,-1 0 0,1 0 0,0 0 0,-1 0 1,1 0-1,0 1 0,0-1 0,0 0 0,0 1 0,-1-1 0,1 1 0,0-1 0,0 1 1,0-1-1,0 1 0,1-1 0,0 1 0,-1 0 21,0 0 0,-1 0 0,1 0 0,-1 1-1,1-1 1,0 0 0,-1 1 0,1-1 0,-1 0 0,1 1 0,-1-1 0,1 1 0,-1-1-1,1 0 1,-1 1 0,0-1 0,1 1 0,-1 0 0,0-1 0,1 1 0,-1-1 0,0 1-1,1 0 1,7 45 939,-6-35-699,-1-1-8,1 1-1,1 0 0,0-1 1,1 1-1,0-1 0,0 0 1,1 0-1,0-1 0,13 19 1,-14-24-196,1 1 0,-1 0-1,1-1 1,0 0 0,0 0 0,1 0 0,-1-1 0,1 0 0,0 0 0,0 0 0,0-1 0,0 0 0,0 0 0,0 0 0,1-1 0,-1 0 0,13 0 0,-2 0-167,1-2 0,-1 0 0,0-1 0,0-1 0,0 0 0,-1-1 0,1-1 0,-1 0 0,22-12 1,-30 13-253,-1 0 1,1 0 0,-1 0 0,0-1 0,-1-1 0,1 1-1,-1-1 1,0 0 0,-1 0 0,1-1 0,-1 1 0,0-1 0,-1 0-1,0-1 1,0 1 0,0-1 0,-1 0 0,-1 0 0,1 0 0,-1 0-1,1-9 1,-1-89-6977,-2 105 7397,0 0 0,0 0 0,-1 0 0,1 0 0,0 0 0,0 0 0,-1 0 0,1 0 0,-1 0 1,1 0-1,-1 0 0,1 0 0,-1 0 0,0 1 0,1-1 0,-1 0 0,0 0 0,0 1 0,1-1 0,-1 1 0,0-1 0,0 0 0,0 1 0,0 0 0,0-1 0,0 1 0,0-1 0,0 1 0,0 0 0,0 0 0,0 0 0,0-1 0,0 1 0,0 0 0,0 0 0,0 1 0,0-1 0,0 0 0,0 0 0,0 0 0,0 1 0,0-1 0,0 0 0,-1 2 0,-3-1 123,1 0 0,0 0 0,0 1-1,0 0 1,0 0 0,0 0 0,0 0-1,0 0 1,1 1 0,-6 4-1,-26 39 1319,1 2 0,2 2 0,-27 58 1,23-42 1837,42-66-2072,29 0-728,0-2-1,1-1 1,66-14 0,-77 12-530,1 2 0,-1 0 0,0 2 1,40 2-1,-11 1-244,-53-3 241,0 1 0,0 0 0,-1-1 0,1 1 0,0 0 0,-1-1 0,1 1 0,0-1 0,-1 1 0,1-1 0,-1 1 0,1-1 0,-1 0 0,1 1 0,-1-1 0,1 1 0,-1-1 1,0 0-1,1 0 0,-1 1 0,0-1 0,0 0 0,1 0 0,-1 1 0,0-1 0,0 0 0,0 0 0,0 1 0,0-1 0,0 0 0,0-1 0,-1-34-491,1 24 157,12-273-4244,0 3 7649,-12 282-2983,1-1 0,-1 0 1,0 0-1,0 1 0,0-1 0,1 0 0,-1 0 0,0 0 0,0 0 0,0 1 0,-1-1 1,1 0-1,0 0 0,0 0 0,0 1 0,0-1 0,-1 0 0,1 0 0,0 1 1,-1-1-1,1 0 0,-1 0 0,1 1 0,-1-1 0,1 0 0,-1 1 0,1-1 0,-1 1 1,0-1-1,1 1 0,-1-1 0,0 1 0,1-1 0,-1 1 0,0 0 0,0-1 1,0 1-1,1 0 0,-1 0 0,0 0 0,-1-1 0,0 2-19,0 0-1,0 0 1,0 0 0,1 0-1,-1 0 1,0 0 0,0 1-1,1-1 1,-1 1 0,1-1 0,-1 1-1,1 0 1,-1-1 0,1 1-1,0 0 1,-1 2 0,-5 10 43,0 0 0,1 0 0,1 1 1,0 0-1,-5 29 0,-6 86 258,13-99-301,-18 488-2196,21-406-2039</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46.643"/>
    </inkml:context>
    <inkml:brush xml:id="br0">
      <inkml:brushProperty name="width" value="0.05" units="cm"/>
      <inkml:brushProperty name="height" value="0.05" units="cm"/>
      <inkml:brushProperty name="color" value="#66CC00"/>
    </inkml:brush>
  </inkml:definitions>
  <inkml:trace contextRef="#ctx0" brushRef="#br0">308 333 9188,'0'0'9210,"-23"32"-8954,-10 12-211,-101 145 150,125-174-175,-16 21 131,-27 58 1,46-83-139,1 1-1,1 0 1,0 1-1,0-1 1,1 1-1,1-1 1,0 1-1,1 0 1,1 20-1,0-32-23,1 1 1,-1-1-1,1 0 0,0 1 1,0-1-1,0 0 0,0 0 0,0 0 1,0 0-1,0 0 0,0 0 1,0 0-1,0 0 0,1 0 0,-1-1 1,0 1-1,0 0 0,1-1 1,-1 1-1,1-1 0,-1 1 0,1-1 1,-1 0-1,0 0 0,1 1 0,-1-1 1,1 0-1,-1 0 0,1-1 1,2 1-1,52-5-210,-55 5 209,10-2-50,0-1 0,-1-1 0,0 0 1,0 0-1,0-1 0,0 0 0,-1-1 1,0 0-1,0 0 0,-1-1 0,1 0 1,-1-1-1,-1 0 0,0 0 0,0 0 1,7-12-1,2-3-194,-2-1 1,0-1 0,-2 0-1,-1 0 1,11-36-1,-4-8 15,-3 0 0,-3 0 0,-3-1 1,-3 0-1,-3-1 0,-7-78 0,4 148 312,0-1 1,0 0-1,0 1 1,-1-1-1,1 1 1,0-1-1,-1 0 1,1 1-1,-1-1 1,0 1-1,1-1 1,-1 1-1,0-1 1,0 1-1,0 0 1,0-1-1,0 1 1,0 0-1,-1 0 1,1 0-1,0 0 1,-1 0-1,1 0 1,0 0-1,-1 0 1,-2-1-1,-2 1 244,0-1 0,0 1 0,0 1 0,0-1 0,-12 1 0,9 0-309,7 1 1,0 0 0,1 0 0,-1 0 0,0 0 0,0 0 0,1 0 1,-1 0-1,0 1 0,1-1 0,0 1 0,-1-1 0,1 1 0,0-1 0,-1 1 1,1 0-1,0-1 0,0 1 0,1 0 0,-1 0 0,0 0 0,1 0 0,-1 0 1,1 0-1,-1 0 0,1 3 0,-10 57 21,7-25 50,2-1 0,1 1 1,8 55-1,-4-71-17,1 0 1,0-1 0,2 0-1,0 0 1,1-1 0,1 0-1,18 29 1,-14-28 14,1-1 1,0 0-1,2-1 1,0-1-1,1 0 1,1-1 0,37 26-1,-40-33-104,1 0 0,0-1 0,0-1 0,1 0 1,-1-1-1,1-1 0,1-1 0,-1 0 0,1-1 0,-1-1 0,23-1 0,-39-1 13,0-1 1,0 0-1,-1 0 0,1 0 0,0 1 0,0-1 1,-1 0-1,1 0 0,0 0 0,-1 0 0,1 0 0,-1 0 1,0 0-1,1-1 0,-1 1 0,0 0 0,0 0 0,1 0 1,-1 0-1,0-2 0,6-36-128,-5 25 42,4-15-63,-3 15 111,0 1 0,0-1 0,1 1 0,1 0 0,0 0 0,1 0 1,1 0-1,0 1 0,10-16 0,-16 27 53,0 1 0,1-1 0,-1 0 0,1 1 0,-1-1 0,1 1 0,-1-1 0,1 1 0,-1-1 0,1 1 0,0-1 0,-1 1 0,1 0 0,0-1 0,-1 1 0,1 0 0,0-1 0,0 1 0,-1 0 0,1 0 0,0 0 0,0 0 0,-1 0 0,1 0 0,0 0 0,0 0 0,-1 0 0,1 0 0,0 0 0,0 0 0,-1 1 0,1-1 0,0 0 0,-1 0 0,1 1 0,0-1 0,-1 1 1,1-1-1,0 0 0,-1 1 0,1-1 0,-1 1 0,1 0 0,-1-1 0,1 1 0,-1-1 0,1 1 0,-1 0 0,0-1 0,1 2 0,16 35 1,-16-36 2,7 25-209,1 3 411,2-1-1,19 39 1,-26-60-425,0 0 1,0 0 0,1-1 0,0 0-1,0 0 1,0 0 0,1 0 0,0-1-1,0 0 1,0 0 0,1 0 0,-1-1-1,1 0 1,11 4 0,-8-7-4530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47.971"/>
    </inkml:context>
    <inkml:brush xml:id="br0">
      <inkml:brushProperty name="width" value="0.05" units="cm"/>
      <inkml:brushProperty name="height" value="0.05" units="cm"/>
      <inkml:brushProperty name="color" value="#AB008B"/>
    </inkml:brush>
  </inkml:definitions>
  <inkml:trace contextRef="#ctx0" brushRef="#br0">0 0 2241,'0'0'16295,"42"218"-15686,-25-140-1,-3-4-384,-4-5-224,-6-4-320,-1-12-544,-3-16-833,0-15-1313</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47.042"/>
    </inkml:context>
    <inkml:brush xml:id="br0">
      <inkml:brushProperty name="width" value="0.05" units="cm"/>
      <inkml:brushProperty name="height" value="0.05" units="cm"/>
      <inkml:brushProperty name="color" value="#66CC00"/>
    </inkml:brush>
  </inkml:definitions>
  <inkml:trace contextRef="#ctx0" brushRef="#br0">0 1 3265,'0'0'13639,"215"40"-14055,-150-40-2722,-2 0-1600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47.711"/>
    </inkml:context>
    <inkml:brush xml:id="br0">
      <inkml:brushProperty name="width" value="0.05" units="cm"/>
      <inkml:brushProperty name="height" value="0.05" units="cm"/>
      <inkml:brushProperty name="color" value="#66CC00"/>
    </inkml:brush>
  </inkml:definitions>
  <inkml:trace contextRef="#ctx0" brushRef="#br0">107 439 15751,'0'0'3602,"-13"33"-2588,-37 102-726,48-130-288,0 0 0,0 0 0,1 1 0,0-1 0,0 0 0,0 1 0,1-1 0,0 1 0,0-1 1,0 0-1,1 1 0,-1-1 0,1 1 0,1-1 0,-1 0 0,1 0 0,0 0 0,0 0 0,0 0 0,1 0 0,0 0 0,0-1 0,0 1 1,0-1-1,1 0 0,-1 0 0,9 7 0,7 9-45,-1 3-51,26 44 0,-39-59-2,-1 0 1,0 1-1,0-1 0,-1 1 1,0 0-1,-1 0 0,0 0 1,0 0-1,0 14 1,-2-23-58,-2 0 80,-11-1 53,0 0 1,0-1-1,1-1 0,-1 0 0,-16-7 1,16 6 83,0 0 1,0 0 0,0 1-1,0 1 1,-20-1 0,36 14 134,1-7-189,0-1 1,0 1-1,0-1 1,1 1-1,-1-1 1,1 0-1,0-1 1,-1 1-1,1-1 1,1 0-1,-1 0 1,0-1-1,0 0 1,1 1-1,7-1 1,14 2 47,50-1 0,-57-2-48,-2-1-1,0-1 0,0 0 0,0-2 0,0 1 0,-1-2 0,0-1 0,0 0 0,0-1 0,-1-1 0,0 0 0,0-1 0,-1-1 0,0-1 0,-1 0 0,0 0 0,21-25 0,-18 17-18,-1 0 0,-1-1-1,0-1 1,-2 0 0,-1-1 0,0-1-1,-2 0 1,0 0 0,-2-1 0,-1 0-1,8-41 1,-3-55-301,-6-191 1,-6 206 1606,-1 108-1251,1 1-1,-1-1 1,0 1 0,0-1-1,0 1 1,0-1-1,0 1 1,-4 4-1,-4 14 46,-10 50 19,3 0 1,4 1 0,2 1 0,1 109 0,8-160-274,1 1 0,1-1 0,1 0 1,2 0-1,0 0 0,1 0 0,1-1 0,14 35 1,49 58-1496,-68-114 1484,-1-11 117,-1-51 68,-1 12 45,7-57 1,-3 96-24,0 1 0,1-1 0,0 1 0,0 0 0,1-1 0,1 2 0,0-1 0,0 1 0,0-1 0,10-9 0,-12 13-15,1 0-1,1 0 0,-1 1 1,1-1-1,-1 1 1,1 0-1,0 1 1,1-1-1,-1 1 0,0 0 1,1 1-1,0-1 1,0 1-1,0 0 0,0 0 1,0 1-1,8-2 1,-12 4-14,0-1 1,-1 1-1,1 0 0,0 0 1,-1-1-1,1 1 1,-1 0-1,0 0 0,1 0 1,-1 1-1,0-1 1,1 0-1,-1 0 1,0 1-1,0-1 0,0 1 1,0-1-1,-1 1 1,1-1-1,0 1 0,0 1 1,19 48 106,-12-29-53,0-6-57,1 0 0,0 0-1,1-1 1,1-1-1,0 1 1,1-2-1,1 0 1,0 0-1,1-1 1,23 16-1,-32-25-253,-1 0-1,0 1 0,-1-1 1,1 1-1,-1 0 1,0 0-1,1 0 0,2 7 1,4 24-5496,-10-14 57</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48.116"/>
    </inkml:context>
    <inkml:brush xml:id="br0">
      <inkml:brushProperty name="width" value="0.05" units="cm"/>
      <inkml:brushProperty name="height" value="0.05" units="cm"/>
      <inkml:brushProperty name="color" value="#66CC00"/>
    </inkml:brush>
  </inkml:definitions>
  <inkml:trace contextRef="#ctx0" brushRef="#br0">1 1 976,'0'0'15063,"22"13"-14225,69 47-358,-85-55-390,1 0-1,-1 1 0,0 0 0,-1 0 1,1 0-1,-1 0 0,0 1 0,-1 0 1,1 0-1,-2 0 0,7 15 0,2 5 329,67 108 1055,-79-141-1562,1 4 61,-1 0-1,0 1 1,0-1-1,0 0 1,0 0-1,0 1 1,-1-1-1,1 0 1,0 1-1,-1-1 1,1 0-1,-1 1 1,0-1-1,1 1 1,-2-3-1,2 4 25,-1 0-1,1 0 1,0 0-1,0 0 1,0 0-1,0-1 1,0 1-1,0 0 0,0 0 1,0 0-1,0 0 1,0 0-1,0-1 1,0 1-1,0 0 1,0 0-1,0 0 1,0 0-1,0 0 1,0-1-1,0 1 0,0 0 1,0 0-1,0 0 1,0 0-1,0 0 1,0-1-1,0 1 1,0 0-1,0 0 1,1 0-1,-1 0 0,0 0 1,0 0-1,0 0 1,0-1-1,0 1 1,0 0-1,0 0 1,1 0-1,-1 0 1,0 0-1,0 0 0,0 0 1,0 0-1,0 0 1,0 0-1,1 0 1,-1 0-1,0 0 1,0 0-1,0 0 1,0 0-1,0 0 1,1 0-1,-1 0 0,0 0 1,0 0-1,0 0 1,0 0-1,0 0 1,1 0-1,-1 0 1,21-1-64,-18 2-121,0-1-1,0 0 1,0 0 0,0 0 0,0 0 0,0 0-1,0-1 1,0 1 0,-1-1 0,1 0 0,0 1-1,0-1 1,0-1 0,-1 1 0,1 0 0,4-4-1,-3-35-5370,-4 33 4461,0-28-5176</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1:48.628"/>
    </inkml:context>
    <inkml:brush xml:id="br0">
      <inkml:brushProperty name="width" value="0.05" units="cm"/>
      <inkml:brushProperty name="height" value="0.05" units="cm"/>
      <inkml:brushProperty name="color" value="#66CC00"/>
    </inkml:brush>
  </inkml:definitions>
  <inkml:trace contextRef="#ctx0" brushRef="#br0">0 7 16167,'0'0'2508,"19"-1"-2497,94-4-6,-113 6 3,1 0-1,0 0 0,-1 0 1,0 0-1,1 1 0,-1-1 1,0 0-1,1 0 0,-1 0 1,0 1-1,0-1 0,0 0 1,0 0-1,0 1 0,0-1 1,-1 2-1,1-1 28,-1 70 881,5 111 340,-2-158-1159,1-1 0,2 0 0,0 0 0,1 0 0,15 32 0,14 12 171,-25-51 30,0 1 1,-1 1-1,9 27 1,-18-45-287,0-1 1,0 1 0,0 0 0,1-1 0,-1 1 0,0-1 0,0 1 0,1-1 0,-1 1 0,0-1 0,1 1 0,-1-1-1,0 1 1,1-1 0,-1 1 0,1-1 0,-1 1 0,1-1 0,-1 0 0,1 1 0,-1-1 0,1 0 0,-1 1 0,1-1-1,-1 0 1,1 0 0,0 0 0,-1 0 0,1 1 0,-1-1 0,1 0 0,0 0 0,-1 0 0,1 0 0,-1 0 0,1 0-1,0-1 1,-1 1 0,1 0 0,-1 0 0,1 0 0,0 0 0,-1-1 0,1 1 0,-1 0 0,1-1 0,-1 1 0,1 0-1,-1-1 1,1 1 0,-1-1 0,1 1 0,-1-1 0,0 1 0,1-1 0,30-33-43,-29 32 46,31-41-47,6-8-405,2 1 0,77-71 0,-115 118 426,0 0 0,1 1 0,-1 0 0,1 0 1,-1 0-1,1 0 0,0 0 0,6-1 0,-9 3 9,0 0-1,0-1 1,0 1-1,0 0 1,0 0-1,0 0 1,0 0 0,0 0-1,0 0 1,0 0-1,1 1 1,-1-1-1,0 0 1,0 1-1,0-1 1,0 1-1,0-1 1,-1 1 0,1-1-1,0 1 1,0-1-1,0 1 1,0 0-1,-1 0 1,1-1-1,0 1 1,0 0-1,-1 0 1,1 0 0,-1 0-1,1 0 1,-1 0-1,1 0 1,-1 0-1,0 0 1,1 0-1,-1 1 1,4 15-8,-2 0 1,0 0 0,0 0-1,-2 0 1,0 0-1,-1 0 1,-1 0-1,0 0 1,-1 0-1,-1 0 1,-7 19-1,3-21-27,-1-1 0,-1 0 0,0 0-1,0 0 1,-2-2 0,0 1-1,0-1 1,-1-1 0,0 0-1,-18 10 1,-4 2-1290,0-3 0,-2 0 0,-40 14 0,28-20-3765,15-12-2752</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14.210"/>
    </inkml:context>
    <inkml:brush xml:id="br0">
      <inkml:brushProperty name="width" value="0.05" units="cm"/>
      <inkml:brushProperty name="height" value="0.05" units="cm"/>
      <inkml:brushProperty name="color" value="#66CC00"/>
    </inkml:brush>
  </inkml:definitions>
  <inkml:trace contextRef="#ctx0" brushRef="#br0">0 542 944,'0'0'11190,"28"1"-10070,185 4 1479,-109-5-2251,777-28 2756,-441-20-2741,96-9 540,-1 31-366,-192 20-454,386-56 0,375-9 1864,-712 58-1899,171-28-84,114-3-18,412-18 240,-917 37-158,-34 3-274,-137 22 174,-1 0 0,0 0-1,1 0 1,-1 0 0,1 0 0,-1 0 0,0-1 0,1 1 0,-1 0 0,0 0 0,1 0 0,-1-1 0,0 1 0,1 0 0,-1-1 0,0 1 0,0 0 0,1-1 0,-1 1 0,0 0 0,0-1 0,1 1 0,-1 0 0,0-1 0,0 1 0,0 0 0,0-1 0,0 1 0,0-1 0,0 1 0,0 0-1,0-1 1,0 1 0,0-1 0,0 1 0,0 0 0,0-1 0,0 1 0,0-1 0,0 1 0,0-1 0,-1-3-1155,1-22-5213</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11.484"/>
    </inkml:context>
    <inkml:brush xml:id="br0">
      <inkml:brushProperty name="width" value="0.05" units="cm"/>
      <inkml:brushProperty name="height" value="0.05" units="cm"/>
      <inkml:brushProperty name="color" value="#66CC00"/>
    </inkml:brush>
  </inkml:definitions>
  <inkml:trace contextRef="#ctx0" brushRef="#br0">13 287 2145,'0'0'9652,"-13"0"-8088,419 0 2150,207 0-2898,-513-3-818,147-23 1,97-38-16,153-20 0,-235 69 6,346 23 0,20-27 195,-510 12-176,442 2-153,-287 9 71,-206-8 72,124-22-1,-16 0 3,-65 17 29,182 9 1,-177 12-11,41 3-1,637-22 211,-232-1-266,-46 5 165,-500 7-617,-14-3 352,0 0 0,0-1-1,-1 1 1,1-1 0,0 0-1,0 1 1,0-1 0,0 0-1,0 1 1,0-1 0,0 0-1,0 0 1,0 0 0,0 0-1,0 0 1,0 0 0,0 0-1,0 0 1,0 0 0,0-1 0,0 1-1,0 0 1,0-1 0,0 1-1,0 0 1,-1-1 0,1 1-1,1-2 1,18-21-6693</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12.842"/>
    </inkml:context>
    <inkml:brush xml:id="br0">
      <inkml:brushProperty name="width" value="0.05" units="cm"/>
      <inkml:brushProperty name="height" value="0.05" units="cm"/>
      <inkml:brushProperty name="color" value="#66CC00"/>
    </inkml:brush>
  </inkml:definitions>
  <inkml:trace contextRef="#ctx0" brushRef="#br0">62 952 848,'0'0'8644,"-10"0"-7827,-31 0-38,30 0-555,27 0-48,679-23 5795,457-94-5320,-498 46-481,15 17-63,-377 33-64,191 4-52,34-4-126,-15-35 78,229-15 210,804 49 3,-1288 22-227,383-46-29,-7-55 141,344-109-67,-944 205-10,313-73 149,-257 64-448,0 3 0,103 0-1,-132 11-3105,-26-3-4648</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17.702"/>
    </inkml:context>
    <inkml:brush xml:id="br0">
      <inkml:brushProperty name="width" value="0.05" units="cm"/>
      <inkml:brushProperty name="height" value="0.05" units="cm"/>
      <inkml:brushProperty name="color" value="#66CC00"/>
    </inkml:brush>
  </inkml:definitions>
  <inkml:trace contextRef="#ctx0" brushRef="#br0">16 61 1857,'0'0'14924,"-3"-8"-14780,1 3-136,0 3-7,1 0 1,0 0 0,0 0-1,0-1 1,0 1 0,0 0-1,0-1 1,1 1 0,-1-1-1,1 1 1,0-1 0,0 1-1,0-1 1,0 1-1,0-1 1,0 1 0,1-3-1,-1 5 56,0 0 0,0 0-1,0 1 1,0-1-1,0 0 1,1 0-1,-1 0 1,0 1-1,0-1 1,0 0 0,0 0-1,0 0 1,1 1-1,-1-1 1,0 0-1,0 0 1,0 0-1,0 0 1,1 0 0,-1 1-1,0-1 1,0 0-1,1 0 1,-1 0-1,0 0 1,0 0 0,0 0-1,1 0 1,-1 0-1,0 0 1,0 0-1,1 0 1,-1 0-1,0 0 1,0 0 0,1 0-1,-1 0 1,0 0-1,0 0 1,1 0-1,-1 0 1,0 0-1,0-1 1,0 1 0,1 0-1,-1 0 1,0 0-1,0 0 1,0 0-1,1-1 1,-1 1-1,0 0 1,0 0 0,0 0-1,0-1 1,0 1-1,0 0 1,1 0-1,-1 0 1,0-1 0,0 1-1,0 0 1,0 0-1,0-1 1,0 1-1,0 0 1,0 0-1,0-1 1,0 1 0,6 20 1335,24 128-376,-15-63-569,4-2 1,34 98 0,-45-163-370,-2-4-64,0 1 0,0-1 0,-1 1-1,-1 0 1,0 0 0,-2 1-1,1-1 1,-2 1 0,0 0-1,-2 29 1,0-44-125,1 0 1,0 0-1,-1 1 0,1-1 0,-1 0 1,1 0-1,-1 0 0,0 1 1,1-1-1,-1 0 0,0 0 0,0 0 1,0 0-1,0 0 0,0-1 1,0 1-1,0 0 0,0 0 0,0-1 1,0 1-1,0 0 0,0-1 1,-1 1-1,1-1 0,0 0 0,0 1 1,-1-1-1,-1 0 0,-22 2-4860,24-2 4760,-20 0-9639</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18.871"/>
    </inkml:context>
    <inkml:brush xml:id="br0">
      <inkml:brushProperty name="width" value="0.05" units="cm"/>
      <inkml:brushProperty name="height" value="0.05" units="cm"/>
      <inkml:brushProperty name="color" value="#66CC00"/>
    </inkml:brush>
  </inkml:definitions>
  <inkml:trace contextRef="#ctx0" brushRef="#br0">3 175 912,'0'0'10298,"0"0"-10291,0 0-1,0 0 0,0 0 0,0 0 0,-1 0 0,1 0 0,0 0 0,0 0 0,0 0 0,0 0 0,0 0 0,0 0 0,0 0 0,-1 0 0,1 0 0,0 0 0,0 1 0,0-1 0,0 0 0,0 0 0,0 0 1,0 0-1,0 0 0,0 0 0,0 0 0,-1 0 0,1 0 0,0 1 0,0-1 0,0 0 0,0 0 0,0 0 0,0 0 0,0 0 0,0 0 0,0 1 0,0-1 0,0 0 0,0 0 0,0 0 0,0 0 0,0 0 1,0 0-1,0 1 0,0-1 0,0 0 0,0 0 0,0 0 0,0 0 0,1 0 0,-1 0 0,0 0 0,0 0 0,0 1 0,0-1 0,0 0 0,0 0 0,0 0 0,0 0 0,28-13 1328,0-1-1,36-26 1,-26 15-356,-21 15-548,74-42 827,-81 47-1235,-1 1-1,1 1 0,0 0 0,0 0 0,0 0 0,0 2 0,20-2 0,-28 3-14,-1 1-1,1-1 0,0 1 0,0 0 0,-1 0 1,1-1-1,-1 1 0,1 0 0,-1 1 0,1-1 0,-1 0 1,1 0-1,-1 1 0,0-1 0,0 0 0,0 1 0,0-1 1,0 1-1,0 0 0,0-1 0,0 1 0,-1 0 1,1-1-1,0 1 0,-1 0 0,1 2 0,11 55 302,-12-55-265,4 103 779,-5-104-808,0 0 0,0 0 0,0 0 0,0 0 0,-1-1 0,1 1 0,-1 0 0,1 0 0,-1-1 1,0 1-1,0-1 0,0 0 0,-1 1 0,1-1 0,0 0 0,-1 0 0,0-1 0,-2 3 0,-57 32 85,54-32-81,-10 5 15,10-4-8,0 0 0,0-1 1,-1 0-1,1 0 1,-1-1-1,0 0 1,-1-1-1,-14 3 0,24-5 98,2 0-110,1 1-1,-1-1 1,1 0-1,0 0 1,-1 0-1,1-1 1,-1 1 0,1-1-1,-1 1 1,1-1-1,-1 0 1,0 1-1,1-2 1,-1 1 0,0 0-1,3-2 1,-1 1 2,13-2-30,1-1-1,0 2 0,-1 0 0,2 2 1,-1 0-1,0 0 0,34 5 0,-33-3 14,-11 0 0,-1-1-1,0 1 1,1 0-1,-1 0 0,0 1 1,0 0-1,0 1 0,0-1 1,0 1-1,-1 0 1,8 5-1,-9-4 2,0 1 1,-1-1 0,1 1-1,-1 0 1,0 0-1,0 0 1,-1 0 0,0 1-1,0-1 1,0 1-1,0 0 1,-1 0 0,2 7-1,5 23 97,-1 0 0,-1 0 0,-2 1 0,0 68 0,-6-102-50,0 0 0,0 0 0,0-1 0,0 1 0,0 0 0,-1-1 0,1 1 0,-1-1 0,0 1 0,0-1 0,0 0 0,0 1 0,0-1 0,0 0-1,0-1 1,-1 1 0,1 0 0,-5 2 0,-52 27 167,54-28-178,-14 5-4,0-1 1,-1-1 0,0 0-1,0-1 1,-36 3 0,-103-4-63,115-4 5,40 1 21,0-1-1,0 0 0,1 0 1,-1 0-1,0-1 1,0 1-1,1-1 0,-1 0 1,0 0-1,1 0 1,-1 0-1,1-1 1,-6-3-1,7 3-70,0-1 0,1 1 0,-1-1 0,1 1 0,0-1 0,-1 0 0,1 0 0,1 0 0,-1 0 0,0 0 0,1 0 0,-1 0 0,1 0 0,0 0 0,0 0 0,0 0 0,1-3 0,-1 1-306,1 0 0,-1 1-1,1-1 1,0 0 0,1 1-1,-1-1 1,1 1 0,0 0-1,0 0 1,0-1 0,1 1-1,0 0 1,-1 1 0,7-7-1,-8 9 281,36-48-7310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19.263"/>
    </inkml:context>
    <inkml:brush xml:id="br0">
      <inkml:brushProperty name="width" value="0.05" units="cm"/>
      <inkml:brushProperty name="height" value="0.05" units="cm"/>
      <inkml:brushProperty name="color" value="#66CC00"/>
    </inkml:brush>
  </inkml:definitions>
  <inkml:trace contextRef="#ctx0" brushRef="#br0">0 1 13510,'0'0'6051,"35"215"-4770,-32-107-609,-3 17-672,0 2-384,0-18-1313,0-34-2689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48.392"/>
    </inkml:context>
    <inkml:brush xml:id="br0">
      <inkml:brushProperty name="width" value="0.05" units="cm"/>
      <inkml:brushProperty name="height" value="0.05" units="cm"/>
      <inkml:brushProperty name="color" value="#AB008B"/>
    </inkml:brush>
  </inkml:definitions>
  <inkml:trace contextRef="#ctx0" brushRef="#br0">0 1 9861,'0'0'4908,"41"16"-4433,137 50 1169,-64-27 186,-86-31-1375,0 1 0,-1 1 0,-1 2 0,1 0 0,-2 2 0,41 28 0,-59-36-427,-1 0-1,0 1 1,0 0-1,-1 0 1,1 1 0,-2 0-1,1-1 1,-1 2-1,0-1 1,-1 0-1,0 1 1,0 0-1,-1-1 1,0 1-1,0 0 1,-1 0-1,0 1 1,-1 8 0,0 2-65,-1-1 1,0 1 0,-2-1 0,0 1 0,-1-1 0,-1 0 0,-10 24 0,-10 9-590,-48 77 0,12-25-1729,47-83 672</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22.227"/>
    </inkml:context>
    <inkml:brush xml:id="br0">
      <inkml:brushProperty name="width" value="0.05" units="cm"/>
      <inkml:brushProperty name="height" value="0.05" units="cm"/>
      <inkml:brushProperty name="color" value="#66CC00"/>
    </inkml:brush>
  </inkml:definitions>
  <inkml:trace contextRef="#ctx0" brushRef="#br0">1 2914 176,'0'0'11360,"13"-1"-9386,115-13 570,-107 11-2290,-1-1 0,0-1-1,1-1 1,-2-1-1,23-11 1,25-23 127,108-86 1,-89 61-179,104-69 279,113-88-148,-151 83-519,-18 14 7,35-12 209,86-75 77,-205 162-115,-2-1 0,-3-3-1,50-77 1,-47 62-8,99-109 0,47 11-19,-9 8 10,-179 154 24,57-60-8,3 4 0,2 2 0,118-80 0,-48 64 23,211-84 1,-166 80-10,-128 57 12,0 2 1,1 2-1,1 3 0,1 2 1,0 3-1,71-4 0,445 4 9,-519 17-11,108 24-1,-21-2 23,-75-18 25,148 28 186,-189-31-226,0 1 1,0 1-1,-1 2 0,0 0 0,-1 1 1,25 18-1,220 155 73,-164-106-100,100 97-1,-85-70 9,125 76-3,-2-3 62,-121-61 99,-20-19 183,-89-88-318,1-1-1,0-1 1,0 0 0,1-1 0,0-1 0,32 11 0,104 23-14,-90-26-12,104 34-55,-143-40 57,0 1 0,0 0-1,-1 2 1,-1 1 0,22 16 0,36 39 0,-57-47 6,1-2-1,0 0 1,2-1 0,0-2 0,0 0-1,44 19 1,2-10 24,-34-13 49,-1 1 1,0 2-1,41 24 1,47 30 69,-86-51-156,-2 1 0,0 2-1,-1 2 1,-1 0 0,-2 3 0,31 30 0,-48-41 36,1-1 0,0-1 0,0 0 0,1-1 0,1-1 0,34 17 0,-47-26-133,0 0 0,0 1 0,0-1 0,0 1 0,-1 0 0,1 0 0,-1 0 0,1 0 0,-1 1 0,0-1 0,-1 1 0,1 0 0,0 0 0,-1 0 0,0 0 0,0 0 0,0 1 0,-1-1 0,1 0 0,-1 1 0,0-1 0,0 1 0,-1 0 0,0-1 0,1 1 0,-2 9 0,1-14-35,0 0-1,0 1 1,0-1-1,0 0 1,0 1-1,0-1 1,0 0-1,0 1 1,0-1 0,0 0-1,0 1 1,0-1-1,0 0 1,0 1-1,0-1 1,0 0-1,0 1 1,-1-1-1,1 0 1,0 1-1,0-1 1,0 0-1,-1 0 1,1 1 0,0-1-1,0 0 1,-1 0-1,1 1 1,0-1-1,-1 0 1,1 0-1,-1 1 1,-22 0-9986</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24.064"/>
    </inkml:context>
    <inkml:brush xml:id="br0">
      <inkml:brushProperty name="width" value="0.05" units="cm"/>
      <inkml:brushProperty name="height" value="0.05" units="cm"/>
      <inkml:brushProperty name="color" value="#66CC00"/>
    </inkml:brush>
  </inkml:definitions>
  <inkml:trace contextRef="#ctx0" brushRef="#br0">647 0 3137,'0'0'13340,"-23"30"-12390,-1 0-746,-120 163 787,-17 28 680,136-191-1613,-2-2-1,-1 0 0,-1-1 1,-62 43-1,43-47-764,45-23 305,1 1 1,0-1-1,0 1 0,-1-1 1,1 0-1,0 0 1,-1 0-1,1 0 0,0 0 1,-1 0-1,1-1 1,-3 0-1,-8-7-4646</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24.424"/>
    </inkml:context>
    <inkml:brush xml:id="br0">
      <inkml:brushProperty name="width" value="0.05" units="cm"/>
      <inkml:brushProperty name="height" value="0.05" units="cm"/>
      <inkml:brushProperty name="color" value="#66CC00"/>
    </inkml:brush>
  </inkml:definitions>
  <inkml:trace contextRef="#ctx0" brushRef="#br0">1 0 1153,'0'0'17223,"249"190"-15942,-163-128-641,-10 4-576,-10-1-64,-10-6-96,-15-6-320,-10-10-864,-7-15-833,-13-12-2049</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24.893"/>
    </inkml:context>
    <inkml:brush xml:id="br0">
      <inkml:brushProperty name="width" value="0.05" units="cm"/>
      <inkml:brushProperty name="height" value="0.05" units="cm"/>
      <inkml:brushProperty name="color" value="#66CC00"/>
    </inkml:brush>
  </inkml:definitions>
  <inkml:trace contextRef="#ctx0" brushRef="#br0">11 262 848,'0'0'12235,"-10"11"-8078,9-21-4063,2 1 0,-1-1 1,1 1-1,1-1 0,-1 1 0,2 0 1,-1-1-1,6-11 0,-7 19-75,-1 0 0,1 0 0,0 0 0,0 0 0,0 0 0,0 0 0,0 1 0,1-1 0,-1 0 0,0 0 0,1 1 0,-1-1-1,1 1 1,0 0 0,2-3 0,-2 4-17,0 0-1,0 1 1,-1-1-1,1 0 0,0 0 1,-1 1-1,1-1 1,-1 1-1,1 0 1,0-1-1,-1 1 1,0 0-1,1 0 0,-1 0 1,1 0-1,-1 0 1,0 0-1,0 0 1,1 1-1,-1-1 1,0 0-1,1 3 0,40 44 122,-26-28-42,2 0 1,0-1 0,1 0 0,0-2 0,37 25 0,-55-42 17,-1 1-1,1 0 0,0-1 1,-1 0-1,1 1 1,0-1-1,0 1 1,0-1-1,-1 0 1,1 0-1,0 1 1,0-1-1,0 0 1,0 0-1,0 0 1,-1 0-1,1 0 0,0 0 1,0 0-1,0 0 1,0 0-1,-1-1 1,1 1-1,0 0 1,0-1-1,0 1 1,-1 0-1,1-1 1,0 1-1,1-2 1,-1 1-43,0-1 0,0 0 0,0 0 0,0 0-1,0 1 1,0-1 0,-1 0 0,1 0 0,-1-1 0,1 1 0,-1 0 0,0-3 0,0-12-191,0 0-1,-5-26 1,4 36 299,-10-65-515,-3-16-1333,11 27-3079,3 44-834</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25.375"/>
    </inkml:context>
    <inkml:brush xml:id="br0">
      <inkml:brushProperty name="width" value="0.05" units="cm"/>
      <inkml:brushProperty name="height" value="0.05" units="cm"/>
      <inkml:brushProperty name="color" value="#66CC00"/>
    </inkml:brush>
  </inkml:definitions>
  <inkml:trace contextRef="#ctx0" brushRef="#br0">215 0 1008,'0'0'13751,"-170"230"-11670,139-112-417,17 19-511,14 22-129,0 0-287,28-7-417,38-18-320,24-38-352,24-27-1025,21-35-320,6-25-2785,8-9-8628</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25.998"/>
    </inkml:context>
    <inkml:brush xml:id="br0">
      <inkml:brushProperty name="width" value="0.05" units="cm"/>
      <inkml:brushProperty name="height" value="0.05" units="cm"/>
      <inkml:brushProperty name="color" value="#66CC00"/>
    </inkml:brush>
  </inkml:definitions>
  <inkml:trace contextRef="#ctx0" brushRef="#br0">1 1 4482,'0'0'15815,"62"205"-15687,-55-136-128,-4-7-64,-3-12-448,0-16-1345,0-19-4097</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27.115"/>
    </inkml:context>
    <inkml:brush xml:id="br0">
      <inkml:brushProperty name="width" value="0.05" units="cm"/>
      <inkml:brushProperty name="height" value="0.05" units="cm"/>
      <inkml:brushProperty name="color" value="#66CC00"/>
    </inkml:brush>
  </inkml:definitions>
  <inkml:trace contextRef="#ctx0" brushRef="#br0">3 69 592,'-2'1'17878,"5"1"-17321,5 0-389,0 0-1,1-1 0,-1 0 0,0 0 1,1 0-1,-1-1 0,0-1 0,0 0 1,1 0-1,9-2 0,5-4-81,0-1 0,25-12 0,-30 12-113,1 0 0,0 1 1,0 1-1,20-3 0,-38 9 25,0 0 1,-1 0-1,1 0 0,0 0 1,0 0-1,-1 0 0,1 0 1,0 0-1,-1 0 0,1 0 1,0 1-1,-1-1 0,1 0 1,0 0-1,-1 1 0,1-1 1,0 1-1,-1-1 0,1 0 1,-1 1-1,1-1 0,-1 1 1,1-1-1,-1 1 1,1 0-1,-1-1 0,1 1 1,-1-1-1,0 1 0,1 0 1,-1-1-1,0 1 0,0 0 1,0 0-1,1-1 0,-1 1 1,0 0-1,0 1 0,0 35 434,-1-22-249,-1 10 57,-1 0 1,-1-1 0,-11 40 0,-5 31 140,13-19-585,5 114-1,3-104-4482</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27.443"/>
    </inkml:context>
    <inkml:brush xml:id="br0">
      <inkml:brushProperty name="width" value="0.05" units="cm"/>
      <inkml:brushProperty name="height" value="0.05" units="cm"/>
      <inkml:brushProperty name="color" value="#66CC00"/>
    </inkml:brush>
  </inkml:definitions>
  <inkml:trace contextRef="#ctx0" brushRef="#br0">1 203 4802,'0'0'13414,"231"-81"-13414,-130 56-224,-1-6-1088,-17-4-1250,-21 4-4865</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27.912"/>
    </inkml:context>
    <inkml:brush xml:id="br0">
      <inkml:brushProperty name="width" value="0.05" units="cm"/>
      <inkml:brushProperty name="height" value="0.05" units="cm"/>
      <inkml:brushProperty name="color" value="#66CC00"/>
    </inkml:brush>
  </inkml:definitions>
  <inkml:trace contextRef="#ctx0" brushRef="#br0">2 107 624,'0'0'9802,"-1"-12"-8484,0-37 245,2 47-1390,0 0-1,0 0 0,0 0 0,0 1 0,0-1 0,0 0 1,0 1-1,0-1 0,1 1 0,-1-1 0,1 1 1,-1-1-1,1 1 0,-1 0 0,1 0 0,0 0 0,0 0 1,0 0-1,-1 0 0,1 1 0,0-1 0,0 0 0,0 1 1,0 0-1,0-1 0,0 1 0,4 0 0,1-1-14,8-3 12,0 1-1,1 1 1,-1 0 0,1 1 0,24 1 0,-37 1-169,-1-1-1,0 1 1,1 0 0,-1 0-1,0 0 1,0 0 0,0 0-1,1 0 1,-1 1 0,0-1-1,0 1 1,-1 0 0,1-1-1,0 1 1,-1 0 0,1 0-1,-1 0 1,1 0 0,-1 0-1,0 0 1,0 1 0,0-1-1,0 0 1,0 0 0,-1 1-1,1-1 1,-1 1 0,1 3-1,2 11 11,-1 0 0,-1 0-1,-1 18 1,0-24-4,1 26 57,0-19-73,-1 0 0,0 0 0,-6 32 0,5-45 26,-1 0-1,1 0 1,-1 0-1,0 0 1,0 0-1,-1 0 1,1 0-1,-1-1 1,0 0-1,0 1 1,-1-1 0,1 0-1,-1 0 1,0-1-1,0 1 1,0-1-1,-7 4 1,64-7 153,5-18-343,76-33 0,-32 11-879,-92 37 298,0-1-1,0-1 1,0 1-1,-1-1 0,1-1 1,13-11-1,1-10-4367</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28.271"/>
    </inkml:context>
    <inkml:brush xml:id="br0">
      <inkml:brushProperty name="width" value="0.05" units="cm"/>
      <inkml:brushProperty name="height" value="0.05" units="cm"/>
      <inkml:brushProperty name="color" value="#66CC00"/>
    </inkml:brush>
  </inkml:definitions>
  <inkml:trace contextRef="#ctx0" brushRef="#br0">70 0 1729,'0'0'12998,"156"234"-10981,-122-141-192,-6 16-1025,-14 12-544,-14 16-256,0 9-288,-63 0-833,-37-12-2784,-38-25-7397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1:48.812"/>
    </inkml:context>
    <inkml:brush xml:id="br0">
      <inkml:brushProperty name="width" value="0.05" units="cm"/>
      <inkml:brushProperty name="height" value="0.05" units="cm"/>
      <inkml:brushProperty name="color" value="#AB008B"/>
    </inkml:brush>
  </inkml:definitions>
  <inkml:trace contextRef="#ctx0" brushRef="#br0">0 9 1281,'0'0'2705,"35"-9"2988,-34 9-5591,0 1-1,0-1 1,1 0 0,-1 1-1,0-1 1,0 1 0,0-1-1,0 1 1,0 0 0,1-1-1,-1 1 1,0 0 0,-1 0-1,1 0 1,0 0 0,0 0-1,0 0 1,0 0 0,-1 0-1,1 0 1,-1 0 0,1 0-1,-1 1 1,1-1 0,-1 0-1,1 0 1,-1 1 0,0 1-1,8 48-58,-6-28 189,82 529 976,-51-304-1258,-1 29-257,-4 355 0,-30-432 216,21 433 113,1-510-99,37 127 0,18 102 44,-61-238 45,5 46-58,52 207 0,-45-257 130,-5 0 0,-5 1 0,3 196 0,-18-272-81,22 511 588,-12-440-442,5-1 0,4 0 0,37 112 0,28 67-47,-69-218-97,-4 1 0,7 92 0,-14 278-152,-6-265-31,0-153-9,0-1 0,-1 1 1,-1-1-1,-7 23 0,9-40 162,0 1-1,1-1 1,-1 1-1,0-1 1,0 1-1,0-1 0,-1 0 1,1 1-1,0-1 1,0 0-1,-1 0 1,1 0-1,-1 0 1,1 0-1,-1 0 1,-2 1-1,2-1-27,1-1-1,-1 1 1,1 0-1,-1-1 1,1 1-1,0 0 1,-1 0-1,1 0 1,0 0-1,0 0 1,0 0-1,-1 0 1,1 1-1,1-1 1,-1 0-1,0 1 1,0-1-1,0 1 1,1-1-1,-1 1 1,1-1-1,-1 1 1,1-1-1,-1 1 1,1 2-1,0 9 123,-1-9 7,1 0 0,0 0 0,0 0-1,1 0 1,-1 0 0,1 0 0,0-1-1,1 7 1,0-8-51,-1-1-1,0 1 1,0-1-1,0 0 1,1 1-1,-1-1 1,1 0 0,-1 0-1,1 0 1,-1 0-1,1 0 1,0 0-1,-1-1 1,1 1 0,0 0-1,0-1 1,-1 1-1,1-1 1,0 0-1,0 0 1,4 0 0,60 3 553,1-2 0,-1-4 0,0-2 0,0-4 0,122-31 0,422-79 2659,-294 62-2456,344-37-606,7 0-185,-94-31 236,-202 42-4,141-45-432,18-4-124,-387 104 374,255-16 0,7 38 431,74-4 136,347 4-116,-416 20 149,133 3 363,-6-45-645,-452 19-404,-40 6-154,1-2 0,-1-2 0,0-3 0,60-19 0,-100 27-163,0-1 1,0 1-1,0-1 1,0 0-1,0 0 1,0 0-1,-1-1 1,6-5-1,10-23-4879,-7-19-7292</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48.777"/>
    </inkml:context>
    <inkml:brush xml:id="br0">
      <inkml:brushProperty name="width" value="0.05" units="cm"/>
      <inkml:brushProperty name="height" value="0.05" units="cm"/>
      <inkml:brushProperty name="color" value="#AB008B"/>
    </inkml:brush>
  </inkml:definitions>
  <inkml:trace contextRef="#ctx0" brushRef="#br0">87 147 6691,'0'0'12966,"0"180"-12934,3-99 416,28-3 1057,11-6-897,6-1-608,-6-2-64,-11-7-96,-11-9-992,-16-7-961,-4-12-1921,0-18-2913</inkml:trace>
  <inkml:trace contextRef="#ctx0" brushRef="#br0" timeOffset="1">0 184 12550,'0'0'4450,"218"-90"-2529,-132 56-769,-3 3-1152,-17 9-928,-10 16-1313,-25 6-2722</inkml:trace>
  <inkml:trace contextRef="#ctx0" brushRef="#br0" timeOffset="2">249 495 11269,'0'0'3970,"215"-9"-3906,-81-41-128,19-18-1441</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32.487"/>
    </inkml:context>
    <inkml:brush xml:id="br0">
      <inkml:brushProperty name="width" value="0.05" units="cm"/>
      <inkml:brushProperty name="height" value="0.05" units="cm"/>
      <inkml:brushProperty name="color" value="#66CC00"/>
    </inkml:brush>
  </inkml:definitions>
  <inkml:trace contextRef="#ctx0" brushRef="#br0">1 3027 5635,'0'0'7539,"22"1"-6589,151 7 288,-156-9-976,1 0 1,-1-2 0,0 0-1,0-1 1,0 0-1,29-13 1,99-55 879,-79 37-707,123-69 469,281-205 0,-124 75-572,78-58-343,-205 116 75,231-240 0,-344 317-67,155-111 1,-248 200 1,39-36-24,-1-2 0,85-105 0,-75 81-49,56-76-17,-74 90 98,3 2 0,70-68 1,-106 115-8,1 1 0,0 0 0,1 1 0,-1 1 0,1-1 0,1 2 0,17-6 0,95-20-5,-51 15-22,151-44-60,164-39-237,-269 75 225,160-12 0,458 23 163,-569 25-136,294 60 0,-208-26 94,-146-26-168,0 5 1,-2 4-1,203 86 1,-249-91 135,73 19 0,31 11-19,-141-44 26,-1 1 0,-1 1 0,0 1 0,38 28 0,-20-7 27,2-2 0,1-2 0,1-2 0,1-2 0,2-2 0,0-2 0,71 23 0,10-13 36,-69-19 19,97 36 1,-59-4-29,178 113 0,-253-144-47,61 33 82,2-3-1,3-4 1,145 47-1,0 3 78,-47-16-219,-117-45 2,97 54 1,-110-52 106,1-2 1,105 36-1,33 11 481,1 0-81,-110-56-209,-64-16-175,1 0-1,-1 2 1,0 1 0,37 17-1,-52-22-461,0 1 0,0-2 0,1 1 0,-1-1 0,0 0 0,1 0 0,-1-1 0,0 0 0,1 0 0,11-2 1,17 0-3146,55 2-8067</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33.981"/>
    </inkml:context>
    <inkml:brush xml:id="br0">
      <inkml:brushProperty name="width" value="0.05" units="cm"/>
      <inkml:brushProperty name="height" value="0.05" units="cm"/>
      <inkml:brushProperty name="color" value="#66CC00"/>
    </inkml:brush>
  </inkml:definitions>
  <inkml:trace contextRef="#ctx0" brushRef="#br0">0 46 16,'0'0'13974,"2"-8"-12538,4-18-895,-2 15 440,-2 22 2432,2 131-2148,33 202-1,-10-144-4790,-19-108-1463</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34.842"/>
    </inkml:context>
    <inkml:brush xml:id="br0">
      <inkml:brushProperty name="width" value="0.05" units="cm"/>
      <inkml:brushProperty name="height" value="0.05" units="cm"/>
      <inkml:brushProperty name="color" value="#66CC00"/>
    </inkml:brush>
  </inkml:definitions>
  <inkml:trace contextRef="#ctx0" brushRef="#br0">453 0 560,'0'0'12438,"3"4"-9301,-3 2-2929,0 0-1,0-1 0,0 1 1,-1 0-1,0 0 1,0-1-1,0 1 0,-1-1 1,0 1-1,0-1 0,0 0 1,-1 1-1,-5 7 1,-7 8 453,-31 36 1,19-24-102,-34 43 50,-157 190-836,218-265 192,-30 27-2398,5-21-4691,14-7 1649</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35.232"/>
    </inkml:context>
    <inkml:brush xml:id="br0">
      <inkml:brushProperty name="width" value="0.05" units="cm"/>
      <inkml:brushProperty name="height" value="0.05" units="cm"/>
      <inkml:brushProperty name="color" value="#66CC00"/>
    </inkml:brush>
  </inkml:definitions>
  <inkml:trace contextRef="#ctx0" brushRef="#br0">1 0 4578,'0'0'12838,"169"178"-11429,-103-113-289,7-3-480,-1 0-576,-2-2-64,-8-1-288,-7-3-1312,-6-10-1634,-11-11-7523</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37.961"/>
    </inkml:context>
    <inkml:brush xml:id="br0">
      <inkml:brushProperty name="width" value="0.05" units="cm"/>
      <inkml:brushProperty name="height" value="0.05" units="cm"/>
      <inkml:brushProperty name="color" value="#66CC00"/>
    </inkml:brush>
  </inkml:definitions>
  <inkml:trace contextRef="#ctx0" brushRef="#br0">29 50 592,'0'0'11040,"-5"5"-9818,3-2-923,-1 0 0,1 0 0,0 0 0,0 0 0,0 1 0,0-1 0,0 1 1,1-1-1,0 1 0,0 0 0,0-1 0,0 1 0,0 0 0,1 0 0,-1 0 0,1 0 0,0 0 0,1 4 0,-1-7 64,28-4 1371,-22-2-1715,0 0 1,0 0-1,-1 0 0,0-1 0,0 0 0,0 0 0,6-11 0,27-31-44,-36 46 20,1 0 0,0-1 0,-1 2 0,1-1 0,0 0 0,1 0 0,-1 1 0,0 0 0,0-1 0,1 1 0,-1 0 0,0 1 0,1-1 0,-1 1 0,6-1 0,-1 1 4,-1 1 0,0 0-1,1 0 1,-1 1 0,0 0-1,0 0 1,0 1 0,0-1-1,0 2 1,-1-1 0,11 7-1,4 6 19,-1 0 0,20 21 1,-23-20 5,1-1 1,34 24 0,-43-35 41,0-1 0,0 1 0,1-1 0,0-1 0,-1 0 0,1-1 0,0 1 0,0-2-1,1 1 1,-1-2 0,13 0 0,-22 0-34,1-1 0,0 1 0,0-1 0,-1 0 0,1 1 0,0-1 0,-1 0 0,1 0 0,-1 0-1,1-1 1,-1 1 0,1 0 0,-1-1 0,0 1 0,0 0 0,0-1 0,0 1 0,0-1 0,0 0 0,0 1 0,0-1 0,-1 0-1,1 0 1,-1 1 0,1-1 0,0-2 0,12-62 265,-10 45-242,3-2-65,2-23-1344</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38.953"/>
    </inkml:context>
    <inkml:brush xml:id="br0">
      <inkml:brushProperty name="width" value="0.05" units="cm"/>
      <inkml:brushProperty name="height" value="0.05" units="cm"/>
      <inkml:brushProperty name="color" value="#66CC00"/>
    </inkml:brush>
  </inkml:definitions>
  <inkml:trace contextRef="#ctx0" brushRef="#br0">0 1 656,'0'0'17859,"0"4"-16653,11 228 4610,-8-201-5654,1-1 0,10 37 0,0 2-1276,-8 1-4181,-6-70 5152,0 0-1,0 1 1,1-1-1,-1 1 0,0-1 1,0 0-1,0 1 1,0-1-1,0 1 1,0-1-1,0 0 1,0 1-1,0-1 0,0 1 1,0-1-1,0 0 1,0 1-1,0-1 1,-1 1-1,1-1 0,0 0 1,0 1-1,0-1 1,0 0-1,-1 1 1,1-1-1,0 0 1,-1 1-1,1-1 0,0 0 1,0 0-1,-1 1 1,1-1-1,0 0 1,-1 0-1,1 0 0,0 1 1,-1-1-1,1 0 1,-1 0-1,1 0 1,0 0-1,-1 0 1,1 0-1,-1 0 0,1 0 1,0 0-1,-1 0 1,1 0-1,-1 0 1,1 0-1,0 0 0,-1 0 1,1 0-1,-1 0 1,1-1-1,-2 1-72,1-1 1,0 0-1,0 0 0,0 0 0,0 0 1,0 0-1,0-1 0,1 1 0,-1 0 0,0 0 1,1-1-1,-1 1 0,0 0 0,1-1 0,0 1 1,-1 0-1,1-1 0,-1-1 0,0-94-1491,1 23-555</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39.341"/>
    </inkml:context>
    <inkml:brush xml:id="br0">
      <inkml:brushProperty name="width" value="0.05" units="cm"/>
      <inkml:brushProperty name="height" value="0.05" units="cm"/>
      <inkml:brushProperty name="color" value="#66CC00"/>
    </inkml:brush>
  </inkml:definitions>
  <inkml:trace contextRef="#ctx0" brushRef="#br0">16 35 624</inkml:trace>
  <inkml:trace contextRef="#ctx0" brushRef="#br0" timeOffset="1">16 35 624,'-14'-34'12658,"13"39"-8733,5 13-4740,13 11 1294,1-2 0,1 1 1,1-2-1,2-1 1,33 31-1,4-4-82,73 51 1,-116-91-412,1-1 0,0-1 0,0-1 0,37 15 0,-46-22-1337,-1 0 1,1 0-1,0-1 0,0 0 0,8 0 0,-8-1-5511</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39.718"/>
    </inkml:context>
    <inkml:brush xml:id="br0">
      <inkml:brushProperty name="width" value="0.05" units="cm"/>
      <inkml:brushProperty name="height" value="0.05" units="cm"/>
      <inkml:brushProperty name="color" value="#66CC00"/>
    </inkml:brush>
  </inkml:definitions>
  <inkml:trace contextRef="#ctx0" brushRef="#br0">7 0 6051,'0'0'12870,"-7"193"-12838,21-128 32,3-6-64,-3 1-32,-3-1 32,2-6-160,-6-4 96,4-8-321,-4-13-639,3-13-545,-3-12-2401,3-3-2336</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40.045"/>
    </inkml:context>
    <inkml:brush xml:id="br0">
      <inkml:brushProperty name="width" value="0.05" units="cm"/>
      <inkml:brushProperty name="height" value="0.05" units="cm"/>
      <inkml:brushProperty name="color" value="#66CC00"/>
    </inkml:brush>
  </inkml:definitions>
  <inkml:trace contextRef="#ctx0" brushRef="#br0">140 1 8996,'0'0'7358,"-10"39"-5939,-1-2-1100,-6 19 53,3 1 1,-10 89-1,6 3-202,-26 375 924,43-498-1094,1-16-43,0 1 0,0 0-1,0 0 1,4 16 0,-3-24-34,0-1-1,0 1 1,-1-1-1,2 0 1,-1 1-1,0-1 1,0 0-1,1 1 1,-1-1-1,1 0 1,0 0-1,-1 0 1,1-1-1,0 1 1,0 0 0,1-1-1,-1 1 1,0-1-1,0 0 1,1 1-1,-1-1 1,0 0-1,4 0 1,7 2-1034,0-1 0,0 0 1,0-1-1,19-1 0,-29 0 753,40 0-5693</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40.430"/>
    </inkml:context>
    <inkml:brush xml:id="br0">
      <inkml:brushProperty name="width" value="0.05" units="cm"/>
      <inkml:brushProperty name="height" value="0.05" units="cm"/>
      <inkml:brushProperty name="color" value="#66CC00"/>
    </inkml:brush>
  </inkml:definitions>
  <inkml:trace contextRef="#ctx0" brushRef="#br0">31 1 13734,'0'0'3970,"-31"183"-2721,31-111-1057,0-4-192,0-6 0,7-9-32,10-9 0,1-10-224,-8-9-449,-3-6-447,-4-10-577</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51.977"/>
    </inkml:context>
    <inkml:brush xml:id="br0">
      <inkml:brushProperty name="width" value="0.05" units="cm"/>
      <inkml:brushProperty name="height" value="0.05" units="cm"/>
      <inkml:brushProperty name="color" value="#AB008B"/>
    </inkml:brush>
  </inkml:definitions>
  <inkml:trace contextRef="#ctx0" brushRef="#br0">45 36 336,'0'0'7075,"-4"0"-8152,1 1 1200,3-1-98,-1 0 1,1 0-1,-1 1 1,0-1 0,1 0-1,-1 0 1,1 0-1,-1 0 1,1 0-1,-1 0 1,0 0-1,1 0 1,-1 0 0,1 0-1,-1 0 1,0 0-1,1 0 1,-1 0-1,1 0 1,-1-1-1,1 1 1,-1 0 0,1 0-1,-1-1 1,-5-12 11308,4 43-9952,-1 7-735,-4 15-282,3 1 0,2 0 0,6 61 0,-4-113-367,1 0-1,-1 0 0,0 0 0,0 0 0,1 0 0,-1 0 0,1 0 1,-1 0-1,1 0 0,-1 0 0,1 0 0,0 0 0,-1 0 0,1-1 0,0 1 1,0 0-1,-1 0 0,1-1 0,0 1 0,0 0 0,0-1 0,0 1 1,0-1-1,0 1 0,0-1 0,0 0 0,1 1 0,-1-2 2,-1 1-1,1-1 0,-1 1 1,1-1-1,-1 0 1,0 1-1,1-1 0,-1 0 1,0 1-1,0-1 0,1 0 1,-1 1-1,0-1 0,0 0 1,0 0-1,0 1 1,0-1-1,0 0 0,0 0 1,0 1-1,0-1 0,-1-1 1,1-2-4,0-358-2268,2 386 1078,0 0 0,2 0 0,6 24 1,3 12-2930,1 19-5585</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40.853"/>
    </inkml:context>
    <inkml:brush xml:id="br0">
      <inkml:brushProperty name="width" value="0.05" units="cm"/>
      <inkml:brushProperty name="height" value="0.05" units="cm"/>
      <inkml:brushProperty name="color" value="#66CC00"/>
    </inkml:brush>
  </inkml:definitions>
  <inkml:trace contextRef="#ctx0" brushRef="#br0">0 42 1633,'0'0'14668,"31"-8"-14428,97-22-176,-127 29-57,1 0-1,0 1 1,0-1 0,0 1-1,0 0 1,0-1 0,0 1 0,0 0-1,-1 0 1,1 0 0,0 1-1,0-1 1,0 0 0,0 1-1,0-1 1,0 1 0,-1 0 0,1-1-1,0 1 1,0 0 0,-1 0-1,1 0 1,-1 0 0,1 1-1,-1-1 1,2 2 0,-2-1 6,0 0 1,0 1-1,-1-1 1,1 1-1,-1-1 1,1 1-1,-1-1 1,0 1 0,0-1-1,0 1 1,0-1-1,-1 4 1,0 4 45,1-2 21,0 0-1,-1 0 0,0 0 1,0 0-1,-1 0 1,0 0-1,-1 0 1,1-1-1,-2 1 1,1-1-1,-1 0 0,0 0 1,0 0-1,-1 0 1,0 0-1,0-1 1,-12 11-1,-2 3 170,11-12-102,-1 0 0,2 1 0,-1 0 0,2 1 0,-1-1 0,1 1 0,-6 12 0,13-21-145,-1 0 0,1-1 0,-1 1 0,0-1 1,1 1-1,-1-1 0,1 0 0,0 1 0,-1-1 1,1 1-1,-1-1 0,1 0 0,0 0 0,-1 1 0,1-1 1,-1 0-1,1 0 0,0 0 0,-1 1 0,1-1 1,0 0-1,-1 0 0,1 0 0,0 0 0,0 0 0,-1-1 1,1 1-1,0 0 0,32 0 2,-27 0-2,58-2-16,-34 0-6,-1 1-1,0 2 1,34 5-1,-61-6 23,0 1 0,0 0 0,0 0 0,-1 0 1,1 0-1,0 1 0,0-1 0,-1 0 0,1 1 0,-1-1 0,1 1 0,-1-1 0,1 1 1,-1 0-1,0-1 0,0 1 0,0 0 0,0 0 0,0 0 0,0 0 0,-1 0 0,1 0 0,-1 0 1,1 0-1,-1 0 0,0 1 0,0-1 0,0 0 0,0 0 0,0 0 0,0 0 0,-1 0 0,0 3 1,1 1 45,-1-1 1,0 1 0,0-1 0,-1 1-1,0-1 1,1 0 0,-2 0-1,1 0 1,-1 0 0,1 0 0,-8 8-1,-16 8-210,-1-1 0,0-2-1,-2-1 1,0-1 0,-1-1-1,-52 17 1,61-26-1624,10-8-5494</inkml:trace>
  <inkml:trace contextRef="#ctx0" brushRef="#br0" timeOffset="1">574 490 848,'0'0'15415,"-59"187"-15351,21-115 513,4-7 159,3-15-736,10-16-2881</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41.664"/>
    </inkml:context>
    <inkml:brush xml:id="br0">
      <inkml:brushProperty name="width" value="0.05" units="cm"/>
      <inkml:brushProperty name="height" value="0.05" units="cm"/>
      <inkml:brushProperty name="color" value="#66CC00"/>
    </inkml:brush>
  </inkml:definitions>
  <inkml:trace contextRef="#ctx0" brushRef="#br0">1 0 8420,'0'0'10799,"0"9"-10158,0 29-133,-1 65 446,20 156 1,-19-256-928,1 1 1,0-1-1,0 0 1,0 0-1,0 0 0,1 0 1,-1 0-1,1 0 1,0 0-1,0 0 1,0-1-1,0 1 0,0-1 1,0 0-1,1 1 1,-1-1-1,1 0 1,0 0-1,-1 0 0,1-1 1,0 1-1,0-1 1,0 0-1,0 1 1,1-1-1,-1-1 0,0 1 1,4 0-1,11 2 20,0-2 0,0 0 0,0-1-1,21-3 1,-3 0-84,0 0-70,0-2 0,-1-2 0,68-22 1,-21 5-2327,-81 24 2225,-1 0-1,1 0 1,-1 0-1,1 0 0,-1-1 1,1 1-1,-1 0 1,0-1-1,1 1 0,-1 0 1,1-1-1,-1 1 1,0 0-1,1-1 0,-1 1 1,0-1-1,1 1 0,-1-1 1,0 1-1,1-1 1,-1 1-1,0-1 0,0 1 1,0-1-1,0 1 1,0-1-1,1 1 0,-1-1 1,0 0-1,0 1 1,0-1-1,0 1 0,-1-1 1,1 1-1,0-1 1,0 1-1,0-2 0,-10-18-4814,-12-2 733</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42.050"/>
    </inkml:context>
    <inkml:brush xml:id="br0">
      <inkml:brushProperty name="width" value="0.05" units="cm"/>
      <inkml:brushProperty name="height" value="0.05" units="cm"/>
      <inkml:brushProperty name="color" value="#66CC00"/>
    </inkml:brush>
  </inkml:definitions>
  <inkml:trace contextRef="#ctx0" brushRef="#br0">121 1 368,'0'0'17976,"-107"218"-16343,97-137-576,6-4-161,4-5-320,0-10 33,0-9-321,0-13-288,0-8-96,0-8-737,0-17-863</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42.487"/>
    </inkml:context>
    <inkml:brush xml:id="br0">
      <inkml:brushProperty name="width" value="0.05" units="cm"/>
      <inkml:brushProperty name="height" value="0.05" units="cm"/>
      <inkml:brushProperty name="color" value="#66CC00"/>
    </inkml:brush>
  </inkml:definitions>
  <inkml:trace contextRef="#ctx0" brushRef="#br0">0 1 592,'0'0'15277,"10"0"-13282,270 0 113,-279 0-2111,1 0 0,0 1 1,-1-1-1,1 0 0,-1 1 0,1 0 1,-1-1-1,0 1 0,1 0 0,-1 0 1,0 0-1,1 0 0,-1 0 0,0 0 1,0 0-1,0 0 0,0 1 0,0-1 1,0 0-1,0 1 0,0-1 0,-1 1 1,1-1-1,0 1 0,-1-1 0,0 1 1,1-1-1,-1 1 0,0-1 0,1 1 1,-1 0-1,0 1 0,1 67 22,-2-50 5,0-8-11,0 0 0,-1-1 0,0 1 0,-1-1 0,-1 1 0,1-1 0,-2 0 0,0-1-1,0 1 1,-9 13 0,5-10 34,-1 0 0,-1 0 0,0-1-1,0-1 1,-2 0 0,-22 18-1,136-32 1400,160-15-2043,-251 16 297,36-4-1806,-19-10-2201,-12-2-1866</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2:42.830"/>
    </inkml:context>
    <inkml:brush xml:id="br0">
      <inkml:brushProperty name="width" value="0.05" units="cm"/>
      <inkml:brushProperty name="height" value="0.05" units="cm"/>
      <inkml:brushProperty name="color" value="#66CC00"/>
    </inkml:brush>
  </inkml:definitions>
  <inkml:trace contextRef="#ctx0" brushRef="#br0">571 0 2465,'0'0'14215,"111"184"-12294,-59-91 223,3 16-511,-3 16-608,-7 5-481,-10 10 352,-25-6-704,-10-3-192,-66 9-704,-69-4-865,-51 8-544,-60-8-1344,-51-20-5667</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03.716"/>
    </inkml:context>
    <inkml:brush xml:id="br0">
      <inkml:brushProperty name="width" value="0.05" units="cm"/>
      <inkml:brushProperty name="height" value="0.05" units="cm"/>
      <inkml:brushProperty name="color" value="#66CC00"/>
    </inkml:brush>
  </inkml:definitions>
  <inkml:trace contextRef="#ctx0" brushRef="#br0">1305 131 16,'-4'6'16238,"-3"-3"-16063,-4-2-100,0-1 0,1 0 0,-1-1 1,0-1-1,0 1 0,1-2 0,-1 1 0,1-2 1,-1 1-1,-10-6 0,-189-85 597,184 88-594,0 0-1,-1 2 0,0 1 1,0 1-1,0 2 0,-42 3 1,-6 0 149,59-3-234,4-1-12,0 1 0,0 0 0,1 1 0,-1 0 0,0 1 0,1 0-1,-1 1 1,1 0 0,-18 8 0,-37 25 39,3 2-1,-116 93 1,165-117-39,0 1 1,1 0 0,0 1-1,2 0 1,0 1 0,-9 19-1,-21 30 68,35-58-52,0 0 1,1 1-1,0-1 1,0 1-1,1 0 1,0 0-1,1 1 1,0-1-1,1 1 1,0 0-1,0-1 1,1 1-1,0 0 1,1 13-1,-7 287-50,9-304 52,0 1 0,1-1 0,0 0 0,0 0-1,0 0 1,1-1 0,0 1 0,0-1 0,0 0 0,7 7 0,11 15 2,-6-3 5,0 0-1,30 31 0,-38-47-3,1 0 0,0-1-1,0 0 1,0 0-1,1-1 1,-1-1 0,2 1-1,-1-2 1,15 6-1,0-4 30,1 0-1,48 4 1,-47-8-40,0 2 0,43 11-1,-34-5 14,0-1 0,1-3 0,0 0 0,1-3 0,-1-1 0,1-2 0,52-6 0,87-27 2,-154 25 12,-1-1 1,0 0-1,0-2 1,29-19-1,9-5-25,-34 25-18,-23 9 30,1 0 1,-1 0 0,1 0 0,-1-1-1,1 0 1,-1 0 0,0 0-1,0 0 1,0 0 0,4-4 0,7-12 31,0-1 1,-2-1-1,0 0 1,-1 0 0,-1-1-1,14-42 1,4-8 19,-25 66-57,5-11 14,0-1 0,-1-1 0,0 1 1,-2-1-1,0 0 0,-1 0 0,0-1 1,0-24-1,-3-45 192,-3-106 345,-1 178-558,0 1 0,-1-1-1,0 1 1,-1 0-1,-1 0 1,0 1-1,-2 0 1,1 0-1,-1 0 1,-1 1-1,-21-24 1,19 25-6,0 0-1,0 1 1,-1 0-1,-1 1 1,0 0-1,0 1 1,-1 0-1,0 1 1,-1 1 0,1 0-1,-29-8 1,31 12-78,-1 1 1,0 0 0,0 1-1,0 0 1,0 1-1,0 1 1,0 0 0,0 1-1,0 0 1,1 1-1,-1 0 1,1 1 0,0 0-1,-13 7 1,-1 3-548,1 1 1,1 2-1,0 0 1,1 2-1,-27 28 1,-82 88-5606</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05.350"/>
    </inkml:context>
    <inkml:brush xml:id="br0">
      <inkml:brushProperty name="width" value="0.05" units="cm"/>
      <inkml:brushProperty name="height" value="0.05" units="cm"/>
      <inkml:brushProperty name="color" value="#66CC00"/>
    </inkml:brush>
  </inkml:definitions>
  <inkml:trace contextRef="#ctx0" brushRef="#br0">0 0 144,'0'0'2449</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06.575"/>
    </inkml:context>
    <inkml:brush xml:id="br0">
      <inkml:brushProperty name="width" value="0.05" units="cm"/>
      <inkml:brushProperty name="height" value="0.05" units="cm"/>
      <inkml:brushProperty name="color" value="#66CC00"/>
    </inkml:brush>
  </inkml:definitions>
  <inkml:trace contextRef="#ctx0" brushRef="#br0">21 1 16,'0'0'14118,"-6"0"-17698,-9 0-3356</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10.563"/>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7 30 592,'-7'-7'16001,"11"35"-12982,0-11-4068,74 243 1599,-67-233-715,-10-51-108,-2-1 199,1-281-1207</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14.88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 1 208,'0'2'17838,"0"16"-17753,-1 14 33,0-11-26,0-1 0,2 0 1,0 1-1,1-1 0,1 0 0,1 0 1,1 0-1,0-1 0,15 33 0,-14-38-32,-4-9-19,0 0 0,0 0 1,1 0-1,-1-1 0,1 0 1,0 1-1,0-1 0,1 0 0,-1 0 1,1-1-1,7 7 0,-1-6 435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52.672"/>
    </inkml:context>
    <inkml:brush xml:id="br0">
      <inkml:brushProperty name="width" value="0.05" units="cm"/>
      <inkml:brushProperty name="height" value="0.05" units="cm"/>
      <inkml:brushProperty name="color" value="#AB008B"/>
    </inkml:brush>
  </inkml:definitions>
  <inkml:trace contextRef="#ctx0" brushRef="#br0">319 36 8804,'0'0'9492,"-2"-33"-5922,-1 32-3504,-1 0 0,0 1 1,0 0-1,1 0 0,-1 0 0,0 0 1,1 0-1,-1 1 0,0-1 0,1 1 1,-1 0-1,1 0 0,-1 1 0,1-1 0,-1 1 1,-2 2-1,-8 6-52,1 0 1,1 1-1,0 1 0,1 0 1,0 1-1,-11 16 1,-51 89 33,15 1-12,53-105-14,0 1 1,1 0-1,0 0 0,1 0 1,1 0-1,-1 24 0,3-38-22,0 0-1,0 0 0,1 0 0,-1 0 0,0 0 1,1 0-1,-1 0 0,1 0 0,-1 0 0,1-1 1,-1 1-1,1 0 0,0 0 0,-1 0 0,1-1 1,0 1-1,0 0 0,-1-1 0,1 1 0,0-1 1,0 1-1,0-1 0,0 1 0,0-1 0,0 0 1,0 1-1,0-1 0,0 0 0,0 0 0,0 0 1,0 0-1,0 0 0,0 0 0,0 0 1,0 0-1,0 0 0,0 0 0,0 0 0,0-1 1,0 1-1,0 0 0,0-1 0,5 0-7,-1 0-1,0-1 0,0 0 1,0 0-1,0 0 0,0 0 1,0-1-1,4-2 0,3-6 2,-2-1-1,0 0 0,0 0 1,-1-1-1,0 0 0,-1-1 1,-1 0-1,0 0 1,8-25-1,9-16 58,-23 53-38,1 0-1,-1 0 1,0 0 0,1 0 0,-1 0 0,1 1 0,-1-1 0,1 0 0,0 1 0,0-1-1,-1 1 1,1 0 0,0-1 0,1 1 0,-1 0 0,0 0 0,0 1 0,0-1 0,0 0 0,1 1-1,-1-1 1,0 1 0,1 0 0,-1 0 0,0 0 0,1 0 0,-1 0 0,0 0 0,1 1-1,-1-1 1,0 1 0,1-1 0,-1 1 0,0 0 0,0 0 0,0 0 0,0 0 0,3 2-1,7 4 25,-1-1 0,1 2-1,-2 0 1,1 0 0,13 14-1,69 76 68,-34-35-883,88 74 1,-134-127 275,1 0 1,-1-1-1,2 0 0,21 9 1,-25-14-461,0 0 0,0-1 1,1 0-1,11 1 0,60 0-11682</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24.009"/>
    </inkml:context>
    <inkml:brush xml:id="br0">
      <inkml:brushProperty name="width" value="0.05" units="cm"/>
      <inkml:brushProperty name="height" value="0.05" units="cm"/>
      <inkml:brushProperty name="color" value="#AB008B"/>
    </inkml:brush>
  </inkml:definitions>
  <inkml:trace contextRef="#ctx0" brushRef="#br0">1 2406 12582,'0'0'2129,"12"0"-1900,-3 0-212,21 0 113,1 0 0,-1-2 0,0-2 0,43-10 0,0-13 684,-2-5-1,76-44 0,52-23 317,-197 97-1130,58-22 0,-2-3 0,-1-3 0,54-38 0,128-90-1,-62 43 7,-128 75-18,-1-1 0,-2-2 0,-2-2 0,53-71 0,43-44 3,-29 52-119,234-173 0,-271 225 137,-3-4 0,-2-2 1,80-96-1,-120 127 2,1 2 1,1 1-1,62-43 1,114-57 20,-175 110-25,-1 0 0,133-71-19,-141 79 2,2 0 0,-1 2 1,1 1-1,0 1 0,32-4 0,175-34-2,-169 29 26,1 2 0,1 3-1,79-2 1,331 12 18,-458 2-25,-1 0 1,1 1-1,-1 1 0,0 0 0,0 1 1,-1 1-1,24 12 0,45 15 20,17-6 67,171 21-1,-229-39-17,-1 1 0,0 3 1,0 1-1,-2 2 0,66 35 0,13 5 22,7-1-116,293 118-92,-396-163 107,-1 1-1,-1 0 1,0 2-1,23 19 1,-21-16-2,1 0 0,48 24 0,8-13-3,11 3-8,-84-26 16,1 0-1,-1 0 1,0 0 0,0 1 0,0 0-1,0 1 1,-1-1 0,0 1 0,6 9-1,18 25 46,-20-24-22,1-1-1,1 1 0,1-2 0,0 0 1,1 0-1,0-1 0,1-1 0,20 13 1,43 13-50,-62-32 27,0 0 1,-1 1-1,0 1 1,0 1 0,-1 0-1,0 1 1,-1 0-1,0 1 1,18 19-1,-18-13 0,1 0-1,1-2 0,0 0 0,0-1 0,2 0 0,0-1 1,0-1-1,1-1 0,0 0 0,1-1 0,1-2 1,20 8-1,-14-5 4,-2 1-1,0 1 1,0 1 0,21 18 0,46 26 20,-76-52-28,-1 0-1,2-1 1,-1 0 0,1-2 0,-1 0-1,22 2 1,-25-5 3,1 2 1,-1-1-1,0 1 0,0 1 1,0 0-1,0 1 0,-1 0 1,1 1-1,-1 0 0,0 1 1,-1 0-1,12 9 0,-17-11 8,4 6-4,1-1-1,0 0 0,0-1 1,1 0-1,0 0 0,1-1 0,-1-1 1,1 0-1,1-1 0,-1 0 0,17 4 1,59 4 24,-68-12-19,-1 1 0,0 1 0,0 1 1,0 1-1,29 11 0,-11-1 8,0-2-1,1-1 1,58 10 0,-79-17 20,1 1 0,-1 0 0,0 1 0,19 11 1,39 16 33,-59-26-115,6 2-485,-9-7-3347</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40.021"/>
    </inkml:context>
    <inkml:brush xml:id="br0">
      <inkml:brushProperty name="width" value="0.05" units="cm"/>
      <inkml:brushProperty name="height" value="0.05" units="cm"/>
      <inkml:brushProperty name="color" value="#AB008B"/>
    </inkml:brush>
  </inkml:definitions>
  <inkml:trace contextRef="#ctx0" brushRef="#br0">4 116 400,'0'0'12385,"-4"10"-7589,5-16-4755,-1 1-1,1-1 1,1 0-1,-1 0 1,1 1-1,0-1 1,0 1 0,0 0-1,1 0 1,0-1-1,0 2 1,0-1-1,1 0 1,-1 1-1,1-1 1,0 1-1,1 0 1,-1 0-1,1 1 1,-1-1-1,1 1 1,0 0-1,1 1 1,-1-1-1,0 1 1,1 0-1,-1 0 1,1 0-1,-1 1 1,1 0-1,7 0 1,-9 1-53,0 0 0,-1 0 0,1 1 0,0-1 0,-1 1 0,1 0 0,-1 0 0,1 0 0,-1 1 0,0-1 0,0 1 0,1 0 0,-1 0 0,0 0 0,0 0 0,-1 0 0,1 1 1,0-1-1,-1 1 0,0 0 0,1 0 0,-1 0 0,0 0 0,0 0 0,-1 0 0,1 1 0,-1-1 0,0 0 0,1 1 0,-1-1 0,-1 1 0,1-1 0,-1 1 0,1 0 0,-1-1 0,0 6 0,1 6 35,0 0 0,0 0 0,-2 1 0,0-1-1,0 0 1,-2-1 0,1 1 0,-2 0 0,0-1 0,-1 1 0,-1-1 0,0-1-1,-13 23 1,-94 131 297,113-166 321,8-1-262,33-3-289,1-2 0,-1-1 0,0-3 1,59-19-1,-44 11-540,91-14 0,-128 30-3056,-12 1-655,3 0-1735</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40.957"/>
    </inkml:context>
    <inkml:brush xml:id="br0">
      <inkml:brushProperty name="width" value="0.05" units="cm"/>
      <inkml:brushProperty name="height" value="0.05" units="cm"/>
      <inkml:brushProperty name="color" value="#AB008B"/>
    </inkml:brush>
  </inkml:definitions>
  <inkml:trace contextRef="#ctx0" brushRef="#br0">0 170 3073,'0'0'12950,"0"-32"-10383,0 26-2556,1 1 0,-1-1 0,1 0 0,0 0 0,0 1 0,1-1 0,-1 0 0,1 1 0,0 0 0,1-1-1,0 1 1,-1 0 0,2 0 0,-1 0 0,0 1 0,1-1 0,0 1 0,0 0 0,1 0 0,-1 0 0,1 1 0,-1-1 0,1 1 0,0 0 0,0 1 0,1-1 0,-1 1 0,1 0 0,-1 0 0,1 1 0,-1-1 0,1 1 0,0 0 0,0 1 0,11 0 0,-13-1-25,1 1 0,-1 0 1,1 0-1,-1 0 0,0 1 0,1-1 1,-1 1-1,0 0 0,1 0 0,-1 1 1,0-1-1,0 1 0,0 0 1,0 0-1,0 0 0,-1 1 0,1-1 1,-1 1-1,1 0 0,-1 0 1,0 0-1,0 0 0,0 1 0,-1-1 1,1 1-1,-1-1 0,4 9 1,-1-2 14,0 1 0,-1 1 1,0-1-1,0 1 0,-2 0 1,1-1-1,-1 1 0,0 24 1,-2-29 24,0 1 0,-1-1 0,0 0 1,0 0-1,-1 0 0,1 0 0,-2 0 1,1 0-1,-1 0 0,0-1 0,0 1 1,-1-1-1,0 0 0,0 0 0,-9 10 1,-83 77 501,96-93-58,1-3-496,1 1 0,0-1 1,-1 1-1,1 0 1,0-1-1,1 1 0,-1 0 1,0 0-1,1 0 1,-1 0-1,1 1 0,-1-1 1,1 1-1,0-1 1,0 1-1,3-1 0,1-1-56,7-4 1,-1 1 1,1 1-1,0 0 1,1 1-1,-1 1 1,1 0-1,0 1 1,-1 0-1,1 1 1,27 2-1,-39 0 68,0 0 0,0 0-1,-1 1 1,1-1 0,0 1 0,-1 0-1,1-1 1,-1 1 0,0 0-1,1 0 1,-1 1 0,0-1 0,0 0-1,-1 1 1,1-1 0,0 1-1,-1 0 1,0 0 0,1-1 0,-1 1-1,1 5 1,3 5-61,-1 0 1,-1 1-1,3 19 0,-3-10 109,-2 1 0,-1-1-1,-3 25 1,2-45-14,0 0 1,-1-1-1,1 1 1,-1 0-1,0-1 1,0 1-1,1-1 1,-1 0-1,-1 1 0,1-1 1,0 0-1,-1 0 1,1-1-1,-1 1 1,1 0-1,-1-1 0,0 0 1,0 1-1,1-1 1,-1 0-1,-4 0 1,-5 4 61,-1-2 1,0 0-1,-21 3 1,18-4-27,3 0 70,0-1 0,-1 0 0,1 0 1,0-2-1,-1 1 0,1-2 0,0 0 0,-1 0 0,-22-9 0,35 11-185,-9-30-6548,10 4-1184</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41.315"/>
    </inkml:context>
    <inkml:brush xml:id="br0">
      <inkml:brushProperty name="width" value="0.05" units="cm"/>
      <inkml:brushProperty name="height" value="0.05" units="cm"/>
      <inkml:brushProperty name="color" value="#AB008B"/>
    </inkml:brush>
  </inkml:definitions>
  <inkml:trace contextRef="#ctx0" brushRef="#br0">1 10 5282,'0'0'12742,"114"0"-12358,-80 0-127,-9 0-257,-5 0-64,1 0-353,-4 0-671,4 0-897,3-10-2817</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42.207"/>
    </inkml:context>
    <inkml:brush xml:id="br0">
      <inkml:brushProperty name="width" value="0.05" units="cm"/>
      <inkml:brushProperty name="height" value="0.05" units="cm"/>
      <inkml:brushProperty name="color" value="#AB008B"/>
    </inkml:brush>
  </inkml:definitions>
  <inkml:trace contextRef="#ctx0" brushRef="#br0">4 127 304,'0'0'9797,"-3"13"-1394,3-19-8351,1 1 0,0-1-1,0 1 1,0 0 0,0-1-1,1 1 1,0 0 0,0 0-1,1 0 1,-1 0 0,1 1-1,0-1 1,1 1 0,-1 0-1,1-1 1,-1 2 0,1-1-1,0 0 1,8-4-1,-5 3-52,0 0-1,0 1 0,1 0 0,0 0 0,0 1 0,0 0 0,0 0 0,0 1 0,1 0 1,-1 1-1,1-1 0,10 1 0,4 1-31,-12-1 6,-1 1 0,0 0 0,1 1 0,-1 0 0,0 0 0,14 5 0,-21-5 23,0 0 0,0 0-1,-1 1 1,1-1 0,-1 1 0,1 0-1,-1 0 1,0 0 0,1 0 0,-1 0 0,0 1-1,-1-1 1,1 1 0,0-1 0,-1 1-1,1-1 1,-1 1 0,0 0 0,0 0-1,0 0 1,0 0 0,0 0 0,-1 0-1,1 0 1,-1 0 0,0 5 0,2 1 10,-1-1 1,0 1-1,-1 0 1,0 0-1,-1-1 1,0 1-1,0 0 1,0 0-1,-1-1 1,-1 1 0,1-1-1,-1 0 1,-1 1-1,0-2 1,0 1-1,0 0 1,-8 9-1,3-7 55,0 1-1,-1-1 1,-1 0-1,1-1 1,-2 0-1,1-1 0,-1 0 1,-23 10-1,35-19-58,0-1 0,-1 0 0,1 1 0,1-1-1,-1 0 1,0 1 0,0-1 0,1 0-1,-1 1 1,0-1 0,1 0 0,0 1 0,-1-1-1,1 1 1,0-1 0,0 1 0,0-1-1,0 1 1,0 0 0,1-2 0,7-1-71,-1 0 0,1 0 1,0 1-1,0 0 0,0 1 0,1 0 1,-1 0-1,0 1 0,15 0 1,-18 1 31,0-1 1,-1 1-1,1 1 1,0-1-1,-1 1 1,1 0-1,-1 1 1,1-1-1,-1 1 1,1 0-1,-1 0 1,0 1-1,0-1 1,0 1-1,0 0 1,8 8-1,-6-2-10,0 0-1,-1 0 0,0 1 0,-1 0 0,0 0 0,-1 1 0,0-1 0,0 1 0,2 16 0,-1-2 26,-1 1 1,-1 51-1,-3-75 44,0 0 0,-1 0-1,1 0 1,-1 1 0,0-1 0,0 0-1,1 0 1,-1 0 0,-1 0-1,1 0 1,0 0 0,0-1 0,-1 1-1,1 0 1,-1-1 0,0 1 0,1-1-1,-1 1 1,0-1 0,0 0-1,0 0 1,0 0 0,0 0 0,0 0-1,0 0 1,0 0 0,0-1-1,0 1 1,-1-1 0,-1 1 0,-12 2 120,0-1 1,0 0-1,-19-1 1,20-1-106,-196 3-1665,210-3 1219,0 0 274,1 0 0,0 0 0,-1 0 0,1 0 0,0 0 0,0 0 0,-1-1 0,1 1 0,0 0 0,0 0 0,-1 0 0,1 0 0,0 0 0,0 0 0,-1-1 0,1 1 0,0 0 1,0 0-1,0 0 0,-1 0 0,1-1 0,0 1 0,0 0 0,0 0 0,0-1 0,-1 1 0,1 0 0,0 0 0,0-1 0,0 1 0,0 0 0,0 0 0,0-1 0,0 1 0,0 0 0,0 0 0,0-1 0,0 1 0,0 0 0,0-1 1,0 1-1,0 0 0,0 0 0,0-1 0,0 1 0,0 0 0,0 0 0,1-1 0,-1 1 0,0 0 0,0-1 0,0-26-7682</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42.612"/>
    </inkml:context>
    <inkml:brush xml:id="br0">
      <inkml:brushProperty name="width" value="0.05" units="cm"/>
      <inkml:brushProperty name="height" value="0.05" units="cm"/>
      <inkml:brushProperty name="color" value="#AB008B"/>
    </inkml:brush>
  </inkml:definitions>
  <inkml:trace contextRef="#ctx0" brushRef="#br0">0 1 592,'0'0'15127,"0"28"-14294,0 22 607,7 15-543,4 3-65,-1 10-128,0 3-448,8-3-159,-1 3-97,4-7-385,0-8-1375,-15-7-2851,-6-9-8034</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43.330"/>
    </inkml:context>
    <inkml:brush xml:id="br0">
      <inkml:brushProperty name="width" value="0.05" units="cm"/>
      <inkml:brushProperty name="height" value="0.05" units="cm"/>
      <inkml:brushProperty name="color" value="#AB008B"/>
    </inkml:brush>
  </inkml:definitions>
  <inkml:trace contextRef="#ctx0" brushRef="#br0">0 160 336,'0'0'10784,"7"4"-9274,4 2-1081,0-1 0,0-1 0,1 0 0,0 0 0,0-1 0,0-1 0,0 0 0,0 0 0,22-1 0,505-23 2335,726-60-1474,-900 68-1321,-219 8 42,-1-6-1,203-44 1,-331 52-565,-23 4-1901,-31 7-1999,31-6 4479,-59 13-6039</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44.436"/>
    </inkml:context>
    <inkml:brush xml:id="br0">
      <inkml:brushProperty name="width" value="0.05" units="cm"/>
      <inkml:brushProperty name="height" value="0.05" units="cm"/>
      <inkml:brushProperty name="color" value="#AB008B"/>
    </inkml:brush>
  </inkml:definitions>
  <inkml:trace contextRef="#ctx0" brushRef="#br0">0 53 400,'0'0'16520,"5"0"-16029,70 0 280,141-21 0,-17-10 280,-200 68-662,-1-23-272,-1 0 0,-1 0-1,0-1 1,-9 21 0,-8 25 329,-41 212 590,35-142-797,20-85-154,-5 16-164,12-59 19,-1 0 1,0-1 0,1 1 0,-1 0 0,0 0-1,1-1 1,-1 1 0,0-1 0,0 1-1,1 0 1,-1-1 0,0 0 0,0 1-1,0-1 1,0 1 0,0-1 0,0 0 0,0 0-1,1 0 1,-1 1 0,0-1 0,0 0-1,0 0 1,0 0 0,0 0 0,0-1-1,0 1 1,0 0 0,0 0 0,0-1 0,0 1-1,0 0 1,-1-1 0,-1-1-260,-1 1 0,1 0 1,0-1-1,0 1 0,0-1 1,0 0-1,0 0 0,-4-4 0,-14-23-3917,0-8-2498</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44.798"/>
    </inkml:context>
    <inkml:brush xml:id="br0">
      <inkml:brushProperty name="width" value="0.05" units="cm"/>
      <inkml:brushProperty name="height" value="0.05" units="cm"/>
      <inkml:brushProperty name="color" value="#AB008B"/>
    </inkml:brush>
  </inkml:definitions>
  <inkml:trace contextRef="#ctx0" brushRef="#br0">0 38 4002,'0'0'12934,"194"0"-11878,-87 0-1056,14-3-960,0-31-4131</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45.857"/>
    </inkml:context>
    <inkml:brush xml:id="br0">
      <inkml:brushProperty name="width" value="0.05" units="cm"/>
      <inkml:brushProperty name="height" value="0.05" units="cm"/>
      <inkml:brushProperty name="color" value="#AB008B"/>
    </inkml:brush>
  </inkml:definitions>
  <inkml:trace contextRef="#ctx0" brushRef="#br0">586 24 240,'0'0'10250,"-14"-4"-9855,-23-3 15,-1 2-1,0 1 1,0 1-1,0 3 1,0 1 0,0 1-1,0 3 1,1 1 0,-1 1-1,1 2 1,1 2-1,-40 17 1,73-27-418,1 0 0,-1 1-1,0-1 1,1 0 0,-1 1 0,1 0-1,0-1 1,-1 1 0,1 0 0,0 0-1,0 0 1,0 1 0,1-1 0,-1 0-1,0 1 1,-1 3 0,1 0 6,1 0-1,0-1 1,0 1 0,1 0 0,-1 0-1,2 10 1,-1 1 99,0 676 1024,6-562-1019,30 167 0,1 10-45,-32 15-131,-2-33 463,-2-287-381,-1 0-1,0 0 0,1-1 1,0 1-1,0 0 1,0 0-1,0 0 1,0-1-1,1 1 0,-1-1 1,1 1-1,-1-1 1,1 1-1,0-1 1,0 0-1,0 0 1,0 0-1,1 0 0,-1 0 1,0-1-1,1 1 1,-1 0-1,1-1 1,0 0-1,-1 0 0,1 0 1,0 0-1,0 0 1,0 0-1,4 0 1,12 1 32,0 0 1,0 0 0,34-3 0,-20 0-40,67-3-190,0-3-1,0-5 1,110-28-1,117-53-3929,-114 12-1243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54.004"/>
    </inkml:context>
    <inkml:brush xml:id="br0">
      <inkml:brushProperty name="width" value="0.05" units="cm"/>
      <inkml:brushProperty name="height" value="0.05" units="cm"/>
      <inkml:brushProperty name="color" value="#AB008B"/>
    </inkml:brush>
  </inkml:definitions>
  <inkml:trace contextRef="#ctx0" brushRef="#br0">1 0 1665,'0'0'18920,"55"215"-18824,-55-118-96,0 5-672,0 20-1345,0 8-3970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46.652"/>
    </inkml:context>
    <inkml:brush xml:id="br0">
      <inkml:brushProperty name="width" value="0.05" units="cm"/>
      <inkml:brushProperty name="height" value="0.05" units="cm"/>
      <inkml:brushProperty name="color" value="#AB008B"/>
    </inkml:brush>
  </inkml:definitions>
  <inkml:trace contextRef="#ctx0" brushRef="#br0">132 103 1377,'0'0'13606,"36"-4"-12411,258-39-731,-32-12 129,-261 55-581,-1 0 0,1 0 0,-1-1 1,1 1-1,0 0 0,-1 0 1,1 0-1,-1 0 0,1 0 0,-1 1 1,1-1-1,0 0 0,-1 0 1,1 0-1,-1 0 0,1 1 0,-1-1 1,1 0-1,-1 0 0,1 1 0,-1-1 1,1 0-1,-1 1 0,0-1 1,1 1-1,-1-1 0,1 1 0,-1-1 1,0 0-1,1 1 0,-1-1 1,0 1-1,0 0 0,1 0 0,2 22 194,-2-14-89,19 141 761,18 105-358,27 278 527,-21-127-330,-29-313-702,3-1 0,42 118 0,4-53-38,-40-105-19,-3 2 0,22 81-1,-41-127 47,0 0 0,0 0-1,-1 0 1,0 0 0,-1 0 0,0 1-1,0-1 1,0 0 0,-1 0-1,-1 0 1,-2 11 0,1-14 4,0 0 0,0 0 0,0 0 1,0 0-1,-1-1 0,0 1 0,0-1 0,0 0 1,0 0-1,-1-1 0,1 1 0,-1-1 0,0 0 1,0 0-1,0-1 0,-1 1 0,-6 1 0,-37 13-61,-1-2 0,0-2-1,-1-2 1,-96 8 0,-220-10-2495,296-9 1435,-219 0-6752</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55.021"/>
    </inkml:context>
    <inkml:brush xml:id="br0">
      <inkml:brushProperty name="width" value="0.05" units="cm"/>
      <inkml:brushProperty name="height" value="0.05" units="cm"/>
      <inkml:brushProperty name="color" value="#AB008B"/>
    </inkml:brush>
  </inkml:definitions>
  <inkml:trace contextRef="#ctx0" brushRef="#br0">1 0 112,'0'10'16845,"2"40"-16571,3 0 0,23 96 0,5 39 798,-33-175-473,3 12-2464,-2-22 1779,-1 0 0,0 1 0,1-1 0,-1 0 0,1 1 0,-1-1 0,0 0 0,1 0 0,-1 1 0,1-1 0,-1 0 0,1 0 0,-1 0 0,1 0 1,-1 0-1,1 0 0,-1 0 0,1 0 0,-1 0 0,1 0 0,-1 0 0,1 0 0,-1 0 0,1 0 0,-1 0 0,1 0 0,-1 0 0,1-1 0,-1 1 0,1 0 0,-1 0 0,1-1 1,-1 1-1,1 0 0,-1-1 0,0 1 0,1 0 0,-1-1 0,0 1 0,1 0 0,-1-1 0,1 0 0,27-32-5076,8-12-3101</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55.880"/>
    </inkml:context>
    <inkml:brush xml:id="br0">
      <inkml:brushProperty name="width" value="0.05" units="cm"/>
      <inkml:brushProperty name="height" value="0.05" units="cm"/>
      <inkml:brushProperty name="color" value="#AB008B"/>
    </inkml:brush>
  </inkml:definitions>
  <inkml:trace contextRef="#ctx0" brushRef="#br0">8 1 48,'0'0'3932,"0"7"-2315,-3 52 4740,0-5-1131,2-23-4841,1-30-75,425-1 165,-411-2-455,-14 1-20,1 1-1,-1-1 1,1 1-1,-1 0 1,1-1-1,-1 1 1,1 0-1,-1 0 1,1 0-1,-1-1 1,1 1-1,-1 0 1,1 0-1,0 0 1,-1 0-1,1 0 1,-1 0-1,1 0 1,0 0-1,-1 0 1,1 0-1,-1 0 0,1 0 1,-1 1-1,1-1 1,0 0-1,-1 0 1,1 0-1,-1 1 1,1-1-1,-1 0 1,1 1-1,-1-1 1,1 1-1,-1-1 1,0 0-1,1 1 1,-1-1-1,1 2 1,-4 16 34,0-1 0,-1 1-1,-1 0 1,0-1 0,-1 0 0,-10 17 0,-2 10 86,-21 57 286,-66 124-1,92-200-357,12-25-192,1-22-3911,0-12-1649,0-6-2006</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56.234"/>
    </inkml:context>
    <inkml:brush xml:id="br0">
      <inkml:brushProperty name="width" value="0.05" units="cm"/>
      <inkml:brushProperty name="height" value="0.05" units="cm"/>
      <inkml:brushProperty name="color" value="#AB008B"/>
    </inkml:brush>
  </inkml:definitions>
  <inkml:trace contextRef="#ctx0" brushRef="#br0">1 48 848,'0'0'8676,"28"3"-7214,-22-3-1347,204 31 2838,-189-27-2844,-1-1-1,1-1 0,0-1 0,-1 0 0,1-1 1,0-2-1,0 0 0,-1-1 0,1-1 0,-1-1 1,0-1-1,-1-1 0,1 0 0,-1-2 0,0 0 1,-1-1-1,20-14 0,-36 22-552,1 0-706</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56.621"/>
    </inkml:context>
    <inkml:brush xml:id="br0">
      <inkml:brushProperty name="width" value="0.05" units="cm"/>
      <inkml:brushProperty name="height" value="0.05" units="cm"/>
      <inkml:brushProperty name="color" value="#AB008B"/>
    </inkml:brush>
  </inkml:definitions>
  <inkml:trace contextRef="#ctx0" brushRef="#br0">1 1 3265,'0'0'11526,"183"12"-10278,-131-12-671,-4 0-321,-17 0-96,-10 0-128,-11 0-32,-6 0-96</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57.008"/>
    </inkml:context>
    <inkml:brush xml:id="br0">
      <inkml:brushProperty name="width" value="0.05" units="cm"/>
      <inkml:brushProperty name="height" value="0.05" units="cm"/>
      <inkml:brushProperty name="color" value="#AB008B"/>
    </inkml:brush>
  </inkml:definitions>
  <inkml:trace contextRef="#ctx0" brushRef="#br0">1 0 9925,'0'0'5410,"0"193"-4482,0-143-607,10 3-1,0-4-224,-3-2-96,0-3-64,0-4-128,-3 4-96,2-4-385,8-6-639,0-9-257,0-12-1024,-4-7-2690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57.836"/>
    </inkml:context>
    <inkml:brush xml:id="br0">
      <inkml:brushProperty name="width" value="0.05" units="cm"/>
      <inkml:brushProperty name="height" value="0.05" units="cm"/>
      <inkml:brushProperty name="color" value="#AB008B"/>
    </inkml:brush>
  </inkml:definitions>
  <inkml:trace contextRef="#ctx0" brushRef="#br0">387 172 144,'0'0'9663,"1"3"-8318,1 11-8,-2-19 1435,0-24 607,3 10-4288,0 12 892,1-1 0,0 1-1,0 0 1,0 0 0,1 0 0,0 1 0,0 0 0,1 0 0,-1 0-1,1 0 1,1 1 0,-1 0 0,1 0 0,9-4 0,-6 3-81,0 1 0,1 0 0,-1 0-1,1 1 1,0 1 0,0 0 0,1 0 0,-1 1 0,21 0 0,-31 2 96,0 0 0,0 1-1,1-1 1,-1 1 0,0-1 0,0 1 0,0-1 0,0 1 0,0 0 0,0 0-1,0-1 1,0 1 0,0 0 0,0 0 0,-1 0 0,1 0 0,0 0 0,0 0-1,-1 0 1,1 0 0,-1 1 0,1-1 0,-1 0 0,0 0 0,1 0 0,-1 1-1,0-1 1,0 0 0,0 0 0,0 3 0,2 48 56,-2-41-42,0-2 35,0-1 0,-1 1-1,0-1 1,0 0 0,-1 1 0,0-1 0,-1 0 0,0 0-1,0 0 1,0 0 0,-1-1 0,0 0 0,-1 1 0,0-1-1,0-1 1,0 1 0,-10 9 0,-1 2 140,0 1-1,-24 43 1,39-61 469,7-10-522,1 3-153,0 0 1,0 1-1,0-1 1,0 1-1,1 1 1,0 0-1,0 0 1,0 0-1,1 1 1,-1 0-1,1 0 1,-1 1-1,1 1 1,0-1-1,0 1 1,0 1-1,13 0 1,-17 0 15,1 1-1,0 0 1,-1 0 0,1 0 0,-1 1-1,1 0 1,-1 0 0,0 0 0,0 0-1,0 1 1,0 0 0,0 0 0,-1 1 0,1-1-1,-1 1 1,0 0 0,0 0 0,0 0-1,-1 1 1,1-1 0,-1 1 0,0 0-1,0 0 1,-1 0 0,0 0 0,1 0 0,-2 1-1,3 9 1,0 8 90,0 0 0,-2 1 0,-1-1 0,0 1 0,-2-1-1,-5 30 1,5-48-57,-1-1 1,0 1-1,0-1 0,0 0 0,0 0 0,-1 0 1,0 0-1,0 0 0,0 0 0,0-1 0,0 0 0,-1 1 1,0-1-1,1-1 0,-1 1 0,0 0 0,0-1 0,-1 0 1,1 0-1,0 0 0,-1 0 0,1-1 0,-6 1 0,-11 4 111,0-2-1,0 0 1,-34 0-1,34-2-59,-15 0 149,-43-3 0,69 1-197,0-1 0,0-1 0,0 0 0,0 0 0,0-1 0,0-1 0,0 1 0,-16-10 0,17 8-88,-29-19-11,-61-28-1,83 46-414,1 0-1,-1 2 1,-1-1-1,1 2 1,0 0 0,-1 1-1,-23 0 1,12 2-5039,9 0-5128</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58.400"/>
    </inkml:context>
    <inkml:brush xml:id="br0">
      <inkml:brushProperty name="width" value="0.05" units="cm"/>
      <inkml:brushProperty name="height" value="0.05" units="cm"/>
      <inkml:brushProperty name="color" value="#AB008B"/>
    </inkml:brush>
  </inkml:definitions>
  <inkml:trace contextRef="#ctx0" brushRef="#br0">0 268 5218,'0'0'6089,"30"-18"-5887,94-55-148,-116 69-8,-1 0 0,1 1 0,0 0 0,15-5 0,6 10 706,-8 0-43,217-5 3141,-128-1-3331,129-23 0,-134 9-216,359-56 680,7 41-973,-410 33-143,-59 0-401,-34 0-18237</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3:59.273"/>
    </inkml:context>
    <inkml:brush xml:id="br0">
      <inkml:brushProperty name="width" value="0.05" units="cm"/>
      <inkml:brushProperty name="height" value="0.05" units="cm"/>
      <inkml:brushProperty name="color" value="#AB008B"/>
    </inkml:brush>
  </inkml:definitions>
  <inkml:trace contextRef="#ctx0" brushRef="#br0">24 1 464,'0'0'14572,"0"6"-14081,2 158 2453,-4 183-1609,-4-316-1267,5-30-63,1 0 0,0 0 1,0 0-1,-1-1 1,1 1-1,0 0 1,-1 0-1,1 0 0,-1 0 1,0 0-1,1-1 1,-1 1-1,1 0 1,-1-1-1,0 1 0,0 0 1,1-1-1,-1 1 1,0-1-1,0 1 0,0-1 1,0 1-1,0-1 1,-1 1-1,1-1 278,2-4-293,0 0 1,0-1 0,0 1-1,0 0 1,1 0-1,-1 1 1,1-1-1,0 0 1,1 0-1,-1 1 1,0-1-1,1 1 1,0 0-1,0 0 1,0 0 0,0 0-1,0 0 1,8-3-1,4-5-14,1 1 1,34-16-1,-29 17-11,-1 2 1,1 0-1,1 1 0,-1 2 1,24-3-1,111 0-568,-155 7 528,-29-3 27,22-1 46,0-1-1,0-1 0,1 1 1,0-1-1,0 0 0,1-1 1,-1 1-1,-3-9 0,-28-58-202,26 41 179,-2-3-50,8 29 238,2 14 253,-15 680 3171,18-643-3552,0-25-85,0 1 1,-6 39-1,5-58-31,-1 0 0,0 0-1,1 0 1,-1 0 0,0 0 0,0-1 0,0 1-1,0 0 1,0-1 0,-1 1 0,1 0 0,0-1-1,-1 1 1,1-1 0,-1 0 0,1 0 0,-1 1-1,0-1 1,0 0 0,1-1 0,-1 1 0,0 0-1,0 0 1,0-1 0,0 1 0,0-1-1,0 1 1,0-1 0,-3 0 0,3 0-258,-1 0 0,1 0 0,0-1 0,-1 1 0,1 0 0,-1-1 0,1 0 0,0 0 0,-1 1 0,1-2 0,0 1 1,0 0-1,0 0 0,0-1 0,0 1 0,0-1 0,-3-2 0,-32-54-11463</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00.018"/>
    </inkml:context>
    <inkml:brush xml:id="br0">
      <inkml:brushProperty name="width" value="0.05" units="cm"/>
      <inkml:brushProperty name="height" value="0.05" units="cm"/>
      <inkml:brushProperty name="color" value="#AB008B"/>
    </inkml:brush>
  </inkml:definitions>
  <inkml:trace contextRef="#ctx0" brushRef="#br0">112 0 368,'0'0'10005,"180"22"-7924,-104 50-256,3 34 95,-3 30-639,-10 29-449,-21 19-511,-28 12-289,-17 9-32,-45-3-193,-55-6-543,-32-12-1985,-40-13-1601,-29-19-704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54.752"/>
    </inkml:context>
    <inkml:brush xml:id="br0">
      <inkml:brushProperty name="width" value="0.05" units="cm"/>
      <inkml:brushProperty name="height" value="0.05" units="cm"/>
      <inkml:brushProperty name="color" value="#AB008B"/>
    </inkml:brush>
  </inkml:definitions>
  <inkml:trace contextRef="#ctx0" brushRef="#br0">530 24 1185,'0'0'16631,"0"-5"-15308,0-14-520,0 30 78,0 45 322,-1 87 85,2 160-346,0-295-926,-2-3-9,1 1 1,0 0-1,1-1 0,0 1 1,0-1-1,0 1 0,0-1 0,1 1 1,0-1-1,3 7 0,-5-11-4,1-1-1,-1 0 0,0 0 0,1 1 0,-1-1 1,0 0-1,1 0 0,-1 0 0,1 0 0,-1 1 1,0-1-1,1 0 0,-1 0 0,1 0 0,-1 0 0,0 0 1,1 0-1,-1 0 0,1 0 0,-1 0 0,0 0 1,1 0-1,-1 0 0,0-1 0,1 1 0,-1 0 0,1 0 1,-1 0-1,0 0 0,1-1 0,-1 1 0,0 0 1,1 0-1,-1-1 0,0 1 0,0 0 0,1-1 0,-1 1 1,0 0-1,0-1 0,1 1 0,-1 0 0,0-1 1,10-15-14,0-1 1,12-33 0,16-27-104,-23 53 50,0 0-1,2 2 0,1 0 0,1 1 0,22-20 1,-32 33 14,1 1 1,-1-1 0,1 1 0,0 1 0,1 0 0,0 0 0,0 1 0,0 1-1,0 0 1,1 0 0,-1 1 0,1 0 0,0 1 0,16-1 0,-25 3 36,0 0 1,0 0-1,0 0 1,-1 0-1,1 0 1,0 1-1,0-1 1,0 1 0,-1 0-1,1-1 1,0 1-1,-1 1 1,1-1-1,-1 0 1,1 1-1,-1-1 1,3 3-1,-3-1 17,-1 0-1,1 0 0,0 0 0,-1 0 0,0 1 0,0-1 0,0 0 0,0 1 0,0-1 0,-1 1 0,0-1 0,1 1 0,-2 4 0,2-2-3,0 1-1,-1-1 1,0 0 0,0 0-1,0 0 1,-1 1 0,0-1-1,0 0 1,-1 0 0,1 0-1,-1 0 1,-1-1 0,1 1-1,-1 0 1,0-1 0,0 0-1,-1 0 1,1 0-1,-1 0 1,0 0 0,-1-1-1,1 1 1,-1-1 0,0 0-1,0-1 1,0 1 0,0-1-1,-1 0 1,-9 3 0,-35 17-461,-2-3 0,-1-1-1,0-4 1,-86 15 0,55-15-452,1-4-1,-2-4 0,-96-4 0,173-2 692,-1-1 0,1-1-1,-1 0 1,1 0 0,0-1 0,-1 1-1,1-2 1,-9-3 0,11 2-267,0 0 0,1-1 0,-1 0 0,1 0 0,0 0 0,0 0 0,1-1 0,-5-8 0,9 14 461</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00.451"/>
    </inkml:context>
    <inkml:brush xml:id="br0">
      <inkml:brushProperty name="width" value="0.05" units="cm"/>
      <inkml:brushProperty name="height" value="0.05" units="cm"/>
      <inkml:brushProperty name="color" value="#AB008B"/>
    </inkml:brush>
  </inkml:definitions>
  <inkml:trace contextRef="#ctx0" brushRef="#br0">191 0 336,'0'0'6355,"-86"240"-5266,55-85 287,-1 48 161,5 39 160,13 26 256,14 9-1441,14-10-512,65-30-96,32-41-224,27-50-1121,18-59-1985,24-37-4545</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19.479"/>
    </inkml:context>
    <inkml:brush xml:id="br0">
      <inkml:brushProperty name="width" value="0.05" units="cm"/>
      <inkml:brushProperty name="height" value="0.05" units="cm"/>
      <inkml:brushProperty name="color" value="#AB008B"/>
    </inkml:brush>
  </inkml:definitions>
  <inkml:trace contextRef="#ctx0" brushRef="#br0">572 133 3682,'0'0'8259,"0"5"-7426,0 12 416,0-10 1090,0-16 337,-1 0-2707,1 0 0,-1 1 0,-1-1 0,1 0 0,-2 1 0,1 0 0,-1 0 0,0-1 0,-7-10-1,8 15 26,0 0 0,0 1 0,-1-1 0,0 0 0,0 1 0,0-1 0,0 1 0,-1 0 0,1 0 0,-1 0 0,0 1 0,1-1 0,-1 1 0,-1 0 0,1 0 0,0 0 0,0 1 0,-1 0 0,1-1 0,-6 1 0,-2 0 21,-1 1 0,1 1 0,0 0 0,-1 0 0,1 1 0,0 1 0,0 0 0,0 1 0,0 0 0,0 1 0,1 0 0,0 1 0,0 0 0,1 1 0,0 0 1,0 1-1,-14 13 0,0 3 52,0 1-1,2 1 1,1 1 0,1 1 0,-18 35 0,22-34 9,2 0 1,2 1 0,0 0-1,2 0 1,1 1 0,2 1-1,1 0 1,1-1 0,2 2-1,1 47 1,2-72-66,0 1-1,0 0 1,1-1 0,0 1-1,1-1 1,0 1 0,0-1-1,1 0 1,0 0 0,0 0-1,1 0 1,0-1 0,0 1-1,1-1 1,0 0 0,0 0-1,1-1 1,-1 1 0,2-1-1,-1 0 1,1-1 0,-1 0-1,1 0 1,1 0 0,14 6-1,4 2 8,0-2-1,1-1 0,0 0 1,1-2-1,0-2 1,1 0-1,36 2 0,16-4-118,109-7-1,-181 2-99,0 0 0,-1-1 0,1 0-1,-1 0 1,1-1 0,-1 0-1,0 0 1,0-1 0,0 0 0,0 0-1,-1-1 1,0 0 0,0 0 0,11-12-1,-5 4-1313,-1-1 0,0-1 0,-1 0 0,-1-1 0,17-33 0,8-32-6657</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20.695"/>
    </inkml:context>
    <inkml:brush xml:id="br0">
      <inkml:brushProperty name="width" value="0.05" units="cm"/>
      <inkml:brushProperty name="height" value="0.05" units="cm"/>
      <inkml:brushProperty name="color" value="#AB008B"/>
    </inkml:brush>
  </inkml:definitions>
  <inkml:trace contextRef="#ctx0" brushRef="#br0">93 161 9636,'0'0'843,"-14"27"-256,-42 86 331,52-107-745,1 2 0,0-1 0,0 0 0,1 1 1,0-1-1,0 1 0,0 0 0,1-1 0,1 1 0,-1 0 0,1 0 0,0 0 0,1-1 0,0 1 0,2 9 0,-2-15-152,-1-1 0,1 1 0,-1 0 0,1 0 0,0 0 0,0-1 0,0 1 0,0 0 0,0-1 0,0 1 0,0-1 0,1 1-1,-1-1 1,1 1 0,-1-1 0,1 0 0,-1 0 0,1 0 0,3 2 0,0-1 30,1 0 0,-1 0 1,1-1-1,-1 1 0,1-1 0,10 1 0,-1-2 53,-1 0 0,1-1 0,-1 0 0,28-7 0,-35 7-77,1-1-1,0-1 1,-1 1 0,0-1-1,0-1 1,0 1 0,0-1-1,0 0 1,-1-1 0,0 0-1,1 0 1,-2 0 0,1-1 0,-1 0-1,0 0 1,0 0 0,0 0-1,-1-1 1,0 0 0,-1 0-1,1 0 1,-1 0 0,-1 0-1,1-1 1,-1 0 0,0 1-1,-1-1 1,0 0 0,0 0-1,-1 0 1,0 1 0,-1-11-1,-1 13-23,1 0 1,-1 0-1,0 0 0,-1 0 0,1 0 0,-1 0 0,0 0 0,0 1 0,-1-1 0,1 1 0,-1 0 0,0 0 0,0 1 0,-1-1 0,1 1 1,-1 0-1,1 0 0,-1 0 0,0 1 0,0-1 0,-6-1 0,-14-6-31,1 1 0,-51-10 0,6 10 114,69 8-86,0 1 0,0 0 1,0 0-1,0 0 0,1 0 0,-1 0 1,0 0-1,0 0 0,0 0 0,0 0 1,0-1-1,0 1 0,1 0 0,-1 0 1,0 0-1,0 0 0,0 0 0,0-1 1,0 1-1,0 0 0,0 0 0,0 0 1,0 0-1,0-1 0,0 1 0,0 0 1,0 0-1,1 0 0,-1 0 1,-1-1-1,1 1 0,0 0 0,0 0 1,0 0-1,0 0 0,0-1 0,0 1 1,0 0-1,0 0 0,0 0 0,0 0 1,0-1-1,0 1 0,0 0 0,0 0 1,-1 0-1,1 0 0,0 0 0,0-1 1,0 1-1,0 0 0,0 0 0,-1 0 1,1 0-1,0 0 0,0 0 0,0 0 1,0 0-1,-1 0 0,1 0 1,0 0-1,0 0 0,0 0 0,0 0 1,-1 0-1,1 0 0,0 0 0,0 0 1,17-10-46,26-5 34,0 2-1,0 2 0,1 1 1,1 3-1,74-4 1,-114 11 15,-1 1-1,0-1 1,1 1 0,-1 0 0,0 1 0,0-1-1,1 1 1,-1-1 0,-1 1 0,1 0 0,0 1-1,0-1 1,-1 1 0,1 0 0,-1-1 0,0 1-1,0 1 1,0-1 0,0 0 0,0 1 0,1 4-1,7 10 30,-1 0 0,-1 1 0,9 25 0,-6-13-8,10 17-16,-3 0 1,-2 1 0,-2 1-1,16 92 1,-30-138 921,-1-9-340,0-26-175,5-95-759,-1 89 212,1-1 0,2 1-1,2 0 1,22-62 0,-29 96 118,0-1 0,0 1 0,0 0 0,0 0-1,1 0 1,0 0 0,-1 0 0,1 1 0,0-1 0,4-2 0,-6 4 5,0 0 0,1 1 0,-1-1 0,0 1-1,0-1 1,0 1 0,0-1 0,1 1 0,-1-1 0,0 1 0,0 0 0,1 0 0,-1 0 0,0 0 0,1 0 0,-1 0 0,0 0-1,0 0 1,1 0 0,-1 0 0,0 1 0,0-1 0,1 1 0,-1-1 0,0 1 0,0-1 0,0 1 0,0 0 0,0-1-1,0 1 1,0 0 0,0 0 0,0 0 0,1 1 0,4 8 7,0 0-1,-1 0 1,-1 1 0,0-1-1,0 1 1,-1 0-1,3 22 1,10 28 17,-9-39-8,2-1-1,1 0 1,1 0-1,24 35 1,-29-48 11,-1 0-1,2-1 1,-1 1 0,1-2 0,0 1 0,1-1 0,0 0 0,0 0-1,0-1 1,0 0 0,1-1 0,0 1 0,0-2 0,12 4 0,-20-7 13,0 0 1,0 0-1,0-1 1,-1 1-1,1 0 1,0-1-1,0 1 1,0-1 0,0 1-1,0-1 1,-1 1-1,1-1 1,0 1-1,-1-1 1,1 0-1,0 1 1,-1-1 0,1 0-1,-1 0 1,1 1-1,-1-1 1,1 0-1,-1 0 1,1 0-1,-1 0 1,0 0-1,0 0 1,1 0 0,-1 0-1,0 0 1,0 1-1,0-1 1,0 0-1,0 0 1,0-2-1,3-54-174,-3 31 158,5-25-114,-2 8-49,2 0 0,13-49 0,-18 92 146,0 1-1,0-1 0,0 0 1,0 0-1,0 0 0,0 1 1,1-1-1,-1 0 0,0 0 1,0 0-1,0 1 0,0-1 0,0 0 1,1 0-1,-1 0 0,0 0 1,0 1-1,0-1 0,1 0 1,-1 0-1,0 0 0,0 0 1,1 0-1,-1 0 0,0 0 0,0 0 1,1 0-1,-1 0 0,0 0 1,0 0-1,0 0 0,1 0 1,-1 0-1,0 0 0,0 0 1,1 0-1,-1 0 0,0 0 0,0 0 1,1 0-1,-1 0 0,0 0 1,0 0-1,0-1 0,1 1 1,-1 0-1,0 0 0,0 0 1,0 0-1,1 0 0,-1-1 0,0 1 1,0 0-1,0 0 0,0-1 1,0 1-1,0 0 0,0 0 1,1 0-1,-1-1 0,0 1 0,0 0 1,12 45 15,-5-19-7,1 1-1,1-2 1,20 42-1,-25-60-5,0 0-1,0 0 1,1-1 0,0 1 0,0-1-1,1 0 1,-1-1 0,1 0 0,0 1-1,1-2 1,-1 1 0,1-1-1,0 0 1,0-1 0,1 1 0,-1-1-1,13 3 1,0-2 14,1 0 0,0-2 0,0 0 1,27-2-1,-39 0-12,0 0 1,-1-1 0,1 0-1,-1-1 1,1 0-1,-1 0 1,0-1 0,1 0-1,-1 0 1,-1-1 0,1 0-1,14-10 1,-19 11 5,0-1-1,-1 1 1,1-1 0,0 0-1,-1 0 1,0 0 0,0 0-1,0 0 1,-1 0 0,1 0-1,-1 0 1,0-1 0,0 1-1,0-6 1,0-69 177,-2 47-155,2-19 7,-3 0 1,-1 0 0,-14-61-1,17 111-22,0 1 1,1 0-1,-1 0 0,0 0 0,0 0 0,0 0 0,0 0 0,0 0 0,0-1 0,0 1 0,0 0 0,0 0 0,0 0 0,0 0 0,0 0 0,0 0 0,0-1 0,0 1 1,0 0-1,0 0 0,0 0 0,0 0 0,0 0 0,0 0 0,0-1 0,0 1 0,0 0 0,-1 0 0,1 0 0,0 0 0,0 0 0,0 0 0,0 0 0,0 0 0,0-1 1,0 1-1,0 0 0,0 0 0,-1 0 0,1 0 0,0 0 0,0 0 0,0 0 0,0 0 0,0 0 0,0 0 0,-1 0 0,1 0 0,0 0 0,0 0 0,0 0 0,0 0 0,0 0 1,0 0-1,-1 0 0,1 0 0,0 0 0,0 0 0,0 0 0,0 0 0,0 0 0,0 0 0,-1 0 0,1 0 0,0 0 0,0 0 0,0 1 0,0-1 0,-6 13 260,-1 19-48,-8 74 895,-1 207 0,17-283-1103,2 1 0,0-1 1,3 0-1,0 0 0,15 40 0,66 143-172,-4-14-772,-68-152 9,-2 2-1,-2 0 1,4 56-1,-6 61-6739,-9-126 3205</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21.035"/>
    </inkml:context>
    <inkml:brush xml:id="br0">
      <inkml:brushProperty name="width" value="0.05" units="cm"/>
      <inkml:brushProperty name="height" value="0.05" units="cm"/>
      <inkml:brushProperty name="color" value="#AB008B"/>
    </inkml:brush>
  </inkml:definitions>
  <inkml:trace contextRef="#ctx0" brushRef="#br0">1 67 4194,'0'0'4407,"35"-11"-3665,118-32 208,-140 39-813,0 1 0,-1 1 0,1 0 1,0 1-1,0 0 0,1 1 0,13 2 0,-14-1-39,-9-1-82,0 0 1,0 1 0,-1 0-1,1-1 1,0 1-1,0 0 1,-1 1-1,1-1 1,-1 1-1,1 0 1,-1 0-1,0 0 1,0 0-1,1 0 1,-1 1-1,-1-1 1,1 1-1,0 0 1,-1 0-1,1 0 1,-1 0-1,0 0 1,3 7 0,-1 0 37,-1-1 0,0 1 1,-1 0-1,0 0 1,-1 0-1,0 0 1,0 18-1,-2-21 5,0 0 0,-1 1 0,0-1 0,0 0 0,-1 0 0,1-1 0,-1 1 0,-1 0-1,1-1 1,-1 0 0,0 0 0,-1 0 0,0 0 0,0-1 0,0 1 0,0-1 0,-1-1 0,-10 8 0,-15 10 333,-1-2 0,-46 22 1,60-32-171,-31 18 207,33-18-1072,0 0 0,-28 11 0,40-20-2916</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21.819"/>
    </inkml:context>
    <inkml:brush xml:id="br0">
      <inkml:brushProperty name="width" value="0.05" units="cm"/>
      <inkml:brushProperty name="height" value="0.05" units="cm"/>
      <inkml:brushProperty name="color" value="#AB008B"/>
    </inkml:brush>
  </inkml:definitions>
  <inkml:trace contextRef="#ctx0" brushRef="#br0">216 129 8324,'0'0'4658,"-25"26"-3639,-82 93 422,98-107-1335,-1 2 0,1-1 0,1 1 0,1 0 0,0 1 0,1 0 0,0 0 0,1 0 0,1 0 0,0 1 0,1 0 0,1 0 1,1 0-1,0 0 0,1 19 0,0-22-101,0-3-3,-1 1-43,1-1 1,0 1-1,0-1 1,1 1-1,4 17 1,-4-26 26,0 1 1,1 0-1,-1 0 0,1 0 0,-1-1 0,1 1 1,0-1-1,0 1 0,0-1 0,0 0 1,0 0-1,0 0 0,1 0 0,-1 0 1,1 0-1,0 0 0,-1-1 0,1 0 1,0 1-1,0-1 0,0 0 0,0 0 1,5 0-1,3 2 9,1-1 1,0 0-1,0-1 0,-1 0 1,1-1-1,0-1 0,18-2 1,-25 2 18,-1 0 0,1 0 1,-1-1-1,1 0 0,-1 1 1,0-1-1,1-1 0,-1 1 1,0-1-1,0 1 0,-1-1 0,1 0 1,-1-1-1,1 1 0,-1-1 1,0 1-1,0-1 0,-1 0 0,1 0 1,-1 0-1,3-5 0,1-8 60,-1 1-1,0-1 0,-1 0 0,-1 0 1,2-30-1,-6-90-144,-1 61-138,2-29 81,-3 158 102,1-19 58,1 0 1,3 37 0,-1-62-23,0-1 1,0 1-1,1 0 1,0-1-1,1 1 1,0-1-1,0 0 1,1 0-1,0 0 1,0 0 0,0-1-1,1 0 1,10 12-1,-10-16 6,-1 0 0,0 0-1,1-1 1,0 1 0,-1-1 0,1 0-1,0 0 1,0-1 0,0 1 0,0-1-1,0 0 1,1-1 0,-1 1 0,0-1-1,0 0 1,0 0 0,11-2 0,-8 1 11,0-1 0,0 1 0,-1-1 0,1-1 0,0 0 0,-1 0 0,0 0 0,1-1 1,-1 0-1,12-9 0,9-16-50,-1 0 0,-2-2 0,24-38 0,-19 27-286,35-39 0,-52 67 185,0 1 1,0 1-1,1 0 1,23-14-1,-34 23 121,1 1 0,0-1 0,0 1 0,0 1-1,0-1 1,0 0 0,0 1 0,0 0 0,1 0 0,-1 0 0,0 1 0,1-1 0,-1 1-1,1 0 1,-1 0 0,0 1 0,1-1 0,-1 1 0,0 0 0,1 0 0,-1 0 0,0 1-1,0-1 1,0 1 0,5 3 0,5 6 6,-1 0-1,1 1 0,-2 0 1,0 1-1,0 1 1,-2 0-1,11 17 0,61 118-74,-39-67 136,-37-67 105,2 2-122,-5-17 1222,-2-11 1616,-6-108-1810,0-40-1030,7 152-140,-1 0 1,1 0-1,0 0 0,1 0 0,0 1 0,0-1 0,1 1 0,-1 0 1,1 0-1,0 0 0,1 0 0,0 1 0,0-1 0,0 1 0,0 1 0,1-1 1,10-6-1,12-8-1566,1 1-1,38-17 1,-60 32 732,-1 0-1,1 0 1,-1 1-1,1 0 1,0 1-1,0-1 1,0 1-1,0 0 1,9 1-1,-1 0-2810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22.189"/>
    </inkml:context>
    <inkml:brush xml:id="br0">
      <inkml:brushProperty name="width" value="0.05" units="cm"/>
      <inkml:brushProperty name="height" value="0.05" units="cm"/>
      <inkml:brushProperty name="color" value="#AB008B"/>
    </inkml:brush>
  </inkml:definitions>
  <inkml:trace contextRef="#ctx0" brushRef="#br0">75 321 144,'0'0'9983,"15"10"-7528,-6-3-1964,-4-3-304,0 1 1,1-2 0,-1 1 0,1-1-1,11 5 1,-15-7-129,0 0-1,0-1 1,0 1-1,0-1 1,0 0-1,0 0 0,0 1 1,0-1-1,0-1 1,0 1-1,0 0 1,0 0-1,0-1 1,0 1-1,0-1 1,0 0-1,0 1 1,0-1-1,-1 0 1,1 0-1,0 0 1,-1 0-1,1-1 1,0 1-1,-1 0 1,1-1-1,1-1 1,13-16 341,-1 0 0,-1-1 0,0 0 0,13-28 0,-21 34-282,0 1 0,-1-1 0,-1 0 0,0-1 0,-1 1 0,-1-1 0,0 1 0,0-21 0,-2 18-45,0 13 9,1 0-1,-1 0 1,0-1 0,-1 1 0,1 0-1,-1 0 1,0 0 0,-1-6 0,1 9-38,0 0 1,0-1-1,0 1 1,-1 0 0,1 0-1,0 0 1,0 0 0,-1 0-1,1 0 1,0 0 0,-1 0-1,1 1 1,-1-1 0,1 0-1,-1 1 1,1-1-1,-1 1 1,0 0 0,1-1-1,-1 1 1,0 0 0,1 0-1,-1 0 1,1 0 0,-3 1-1,-2-1-8,0 1-1,-1 0 1,1 1-1,0-1 1,0 1-1,0 1 1,0-1-1,1 1 0,-1 0 1,1 0-1,-1 0 1,1 1-1,0 0 1,1 0-1,-1 0 1,1 1-1,-1 0 1,-3 5-1,-9 13 27,1 0 0,-22 42-1,35-60-39,-12 22 29,2 1 0,1 0 0,1 0 0,1 1 0,1 0 0,2 1 1,1 0-1,1 0 0,2 1 0,1-1 0,3 43 0,-1-67-49,1 0-1,1 0 0,-1 0 1,1 0-1,0 0 0,0 0 0,0 0 1,1-1-1,0 1 0,0-1 1,0 0-1,1 0 0,0 0 1,0 0-1,0-1 0,1 1 1,-1-1-1,1 0 0,0-1 1,0 1-1,0-1 0,1 0 1,-1 0-1,1-1 0,0 1 1,10 2-1,10 1-10,0 0-1,1-2 1,0-1 0,50 0 0,-28-3-428,0-2 0,0-2 0,56-12 1,-75 9-1030,-1-1 1,0-2-1,44-20 1,51-39-10813</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24.621"/>
    </inkml:context>
    <inkml:brush xml:id="br0">
      <inkml:brushProperty name="width" value="0.05" units="cm"/>
      <inkml:brushProperty name="height" value="0.05" units="cm"/>
      <inkml:brushProperty name="color" value="#AB008B"/>
    </inkml:brush>
  </inkml:definitions>
  <inkml:trace contextRef="#ctx0" brushRef="#br0">592 654 1409,'0'0'13350,"-14"-14"-13078,4 3-176,7 6-36,-1 0 0,0 0 0,-1 1-1,1-1 1,-1 1 0,0 0 0,0 0-1,0 1 1,0 0 0,-1 0 0,1 0-1,-1 0 1,0 1 0,0 0-1,0 0 1,0 1 0,0-1 0,0 1-1,-8 0 1,-1 2 102,0 1-1,0 0 0,1 1 1,-1 1-1,1 0 1,0 1-1,0 0 0,0 1 1,1 1-1,0 0 1,0 1-1,1 0 0,0 1 1,0 0-1,-14 16 1,0 1 27,2 2 0,0 0 1,2 2-1,1 1 1,-19 36-1,30-49-178,1 0 1,0 1-1,1 0 0,1 1 0,1 0 0,0 0 1,2 0-1,0 1 0,-1 37 0,5-55-19,0 1 1,1-1-1,-1 1 0,1-1 0,-1 1 0,1-1 1,0 0-1,0 1 0,1-1 0,-1 0 0,1 0 1,0 1-1,-1-1 0,1-1 0,1 1 0,-1 0 0,0 0 1,1-1-1,-1 1 0,1-1 0,0 0 0,0 0 1,-1 0-1,2 0 0,-1 0 0,0-1 0,0 1 1,0-1-1,1 0 0,3 1 0,12 2-21,-1-1 0,0-1 0,1 0 0,29-2 1,-34 0 19,-1 0 1,1-1-1,-1 0 0,1-1 1,-1 0-1,0-1 1,0-1-1,0 0 0,-1-1 1,1 0-1,-1 0 0,0-2 1,0 0-1,-1 0 1,0-1-1,-1 0 0,1-1 1,-1 0-1,-1 0 0,0-1 1,0-1-1,-1 1 1,0-1-1,-1-1 0,-1 1 1,1-1-1,-2-1 0,0 1 1,0-1-1,-1 0 0,-1 0 1,0 0-1,-1 0 1,1-18-1,-2-102-200,-35-262 1,17 254-170,15 120 284,1 6 70,0 0 0,-2 0 0,0 1 0,0-1 0,-2 1 0,-5-15 0,10 29 37,0-1-1,0 1 1,-1-1-1,1 1 0,0-1 1,0 1-1,-1-1 1,1 1-1,0 0 0,-1-1 1,1 1-1,0-1 1,-1 1-1,1 0 0,-1-1 1,1 1-1,0 0 1,-1 0-1,1-1 0,-1 1 1,1 0-1,-1 0 1,1 0-1,-1 0 0,1-1 1,-1 1-1,1 0 1,-1 0-1,1 0 0,-1 0 1,1 0-1,-1 0 1,1 0-1,-2 1 0,-17 12 156,-9 25 25,18-17-133,2 0-1,0 0 1,2 1-1,0-1 0,1 1 1,-3 39-1,5-13 48,3 1 0,5 52 0,-1-72-84,2 1 1,1-1-1,1 0 1,1 0-1,2-1 1,0-1-1,30 49 1,-2-12-97,95 115 0,-116-158 77,2 0-1,0-1 1,0-2-1,2 0 1,33 22-1,-40-31 4,1-1 1,0 0 0,0-1-1,0-1 1,0 0-1,1-1 1,0-1-1,0-1 1,31 3 0,-18-5-3,0-1 0,0-1 0,31-5 0,-47 3-16,0 0 0,0-1-1,-1-1 1,1 0 0,-1-1 0,0 0 0,0-1 0,15-11-1,-15 9-60,0 0-1,0-1 0,-1 0 0,0-1 0,-1-1 0,0 0 1,-1 0-1,-1-1 0,0 0 0,0 0 0,-1-1 0,-1-1 1,-1 1-1,0-1 0,0 0 0,-2 0 0,0-1 0,0 0 1,1-31-1,-2 1-234,-6-72 0,3 116 305,0 1-1,0 0 0,-1-1 1,1 1-1,-1 0 0,1-1 1,-1 1-1,1 0 0,-1-1 1,0 1-1,1 0 1,-1 0-1,0 0 0,0 0 1,0 0-1,0 0 0,0 0 1,0 0-1,0 0 0,0 0 1,-1 1-1,1-1 1,0 0-1,0 1 0,-1-1 1,1 1-1,0-1 0,-1 1 1,1 0-1,0 0 0,-1-1 1,1 1-1,-1 0 1,1 0-1,0 0 0,-1 1 1,1-1-1,-1 0 0,1 0 1,0 1-1,-1-1 0,1 1 1,-2 0-1,-5 2-8,1-1-1,-1 1 1,1 0-1,0 1 1,0 0-1,1 0 1,-9 6-1,-11 14 59,0 0 0,2 2 0,1 1 0,1 0 0,1 2 0,-29 52 0,37-57-43,2 1 1,0 1-1,1 0 1,2 1-1,1-1 1,1 1-1,1 1 1,1-1-1,1 33 1,2-59-13,1 1 1,0-1-1,0 1 1,0-1-1,0 0 1,1 1-1,-1-1 1,0 1-1,1-1 1,-1 0 0,1 0-1,-1 1 1,1-1-1,-1 0 1,1 0-1,0 1 1,0-1-1,1 2 1,-1-3 7,0 0 0,-1 1 1,1-1-1,0 0 0,0 1 0,0-1 0,-1 0 1,1 0-1,0 0 0,0 0 0,0 1 1,0-1-1,-1-1 0,1 1 0,0 0 1,0 0-1,0 0 0,0 0 0,-1 0 1,1-1-1,0 1 0,1-1 0,1 0 12,0-1 0,-1 0-1,1 0 1,0 1-1,-1-2 1,1 1 0,-1 0-1,0 0 1,1-1 0,-1 0-1,0 1 1,-1-1 0,4-4-1,0-9 1,-1 1-1,0-1 1,-1 0-1,0 0 0,0-24 1,-4-87 13,-1 52-23,0 67 2,-3 32 8,-2 44 36,7-62-42,-1 9 12,0-1 0,2 1 0,-1 0-1,2-1 1,0 1 0,5 17 0,-6-27-14,1-1-1,0 0 1,1 0-1,-1 0 1,1 0-1,-1 0 1,1-1-1,0 1 1,1-1-1,-1 0 1,0 0-1,1 0 1,0 0-1,0-1 1,0 1-1,0-1 1,0 0-1,0 0 1,0 0-1,1-1 1,-1 0 0,1 0-1,-1 0 1,8 1-1,13 1 3,0-1-1,0-1 1,0-2 0,0 0-1,0-2 1,0 0 0,-1-2-1,1 0 1,-1-2 0,0-1-1,-1-1 1,0 0 0,0-2-1,-1-1 1,29-21 0,-27 17-8,-2-2 0,0 0 0,-1-2 0,0 0 0,-2-2 0,-1 0 0,0-1 1,-2 0-1,-1-2 0,-1 0 0,0 0 0,-2-1 0,12-39 0,3-41-59,14-126-1,-22 114 36,-16 105 46,11-65 207,7-156 1,-21 234-20,-3 2-75,-18 13-20,0 1-1,1 1 1,-22 24-1,35-33-61,0 1 1,1 0-1,0 0 0,0 1 0,1 0 1,0 0-1,1 0 0,0 0 0,1 1 1,-4 18-1,1 17 55,3-1 1,3 73-1,1-86-84,0 2-19,3 1 0,0-1 0,2-1 0,2 1 0,1-1 0,2-1 0,1 0 0,1 0 0,2-1 0,26 42-1,-34-63-3,0 1 0,0-1 0,1-1-1,0 1 1,1-1 0,0-1 0,1 0-1,-1 0 1,2 0 0,-1-2-1,1 1 1,0-1 0,0-1 0,1 0-1,-1 0 1,1-1 0,0-1 0,0 0-1,1-1 1,23 2 0,-16-3 10,0-1 1,0-1-1,0 0 1,0-2-1,22-5 1,-33 5-19,0 0 0,-1-1 0,1 0 0,-1 0 0,0-1 0,0 0 0,0 0 0,0-1 0,-1 0 0,0 0-1,0-1 1,-1 0 0,7-10 0,-1-1-29,-1 0 0,-1-1 0,-1 0 0,-1-1 0,0 0 0,-2 0 0,0-1 0,-1 0 0,-2 0 0,0 0 0,-1 0 0,-1-1 0,-1 1 0,-5-41-1,5 60 38,0 1-1,0-1 1,0 0-1,-1 1 1,1-1-1,-1 0 1,1 1-1,-1-1 1,1 1-1,-1-1 0,0 1 1,0-1-1,0 1 1,0 0-1,0-1 1,0 1-1,0 0 1,-1 0-1,1 0 0,0 0 1,-1 0-1,1 0 1,0 0-1,-1 0 1,1 0-1,-1 1 1,0-1-1,1 1 1,-1-1-1,1 1 0,-1 0 1,0-1-1,1 1 1,-1 0-1,0 0 1,1 0-1,-1 0 1,0 0-1,1 1 1,-1-1-1,0 1 0,1-1 1,-3 1-1,-2 1 18,0 0-1,0 0 0,0 1 1,0-1-1,0 1 0,1 1 1,-1-1-1,1 1 0,-9 8 1,-4 9 52,1 1-1,0 0 1,2 2 0,-20 40-1,-34 105 11,56-126-120,8-28-62,11-38 111,4-5 20,0 0 0,25-43-1,-34 71-26,-1-1 0,1 0 0,-1 1 0,1-1 0,0 0 0,-1 1 0,1-1 1,0 1-1,0 0 0,0-1 0,-1 1 0,1-1 0,0 1 0,0 0 0,0 0 0,0 0 0,-1-1 0,1 1 0,0 0 0,0 0 0,0 0 0,0 0 0,0 0 0,0 0 0,0 1 0,-1-1 0,1 0 0,0 0 0,0 1 0,0-1 0,0 0 0,-1 1 0,1-1 0,0 1 0,0-1 0,1 2 0,26 20-24,-26-21 37,28 27 20,2-2 0,1-1 0,1-2 0,48 25 0,-56-39-416,-25-9 276,0 0-1,-1 0 1,1 0-1,-1 0 1,1-1 0,0 1-1,-1 0 1,1 0-1,-1 0 1,1-1-1,0 1 1,-1 0 0,1-1-1,-1 1 1,1-1-1,-1 1 1,0 0 0,1-1-1,-1 1 1,1-1-1,-1 1 1,0-1 0,1 0-1,-1 1 1,0-1-1,0 1 1,1-1 0,-1 1-1,0-1 1,0 0-1,0 1 1,0-1-1,0 0 1,0 1 0,0-1-1,0 1 1,0-1-1,0 0 1,0 0 0,0-35-4941</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25.025"/>
    </inkml:context>
    <inkml:brush xml:id="br0">
      <inkml:brushProperty name="width" value="0.05" units="cm"/>
      <inkml:brushProperty name="height" value="0.05" units="cm"/>
      <inkml:brushProperty name="color" value="#AB008B"/>
    </inkml:brush>
  </inkml:definitions>
  <inkml:trace contextRef="#ctx0" brushRef="#br0">0 124 7075,'0'0'8612,"204"-9"-8612,-76-3 192,24-10-128,11 0-64,3-6-672,-11-3-4002</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25.415"/>
    </inkml:context>
    <inkml:brush xml:id="br0">
      <inkml:brushProperty name="width" value="0.05" units="cm"/>
      <inkml:brushProperty name="height" value="0.05" units="cm"/>
      <inkml:brushProperty name="color" value="#AB008B"/>
    </inkml:brush>
  </inkml:definitions>
  <inkml:trace contextRef="#ctx0" brushRef="#br0">0 22 816,'0'0'17016,"0"-6"-15751,1-10-793,1 24-211,5 47 19,-1-11 126,120 754 2209,-63-429-5058,4-132-3710,-47-184 1158,-11-21-1984</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25.790"/>
    </inkml:context>
    <inkml:brush xml:id="br0">
      <inkml:brushProperty name="width" value="0.05" units="cm"/>
      <inkml:brushProperty name="height" value="0.05" units="cm"/>
      <inkml:brushProperty name="color" value="#AB008B"/>
    </inkml:brush>
  </inkml:definitions>
  <inkml:trace contextRef="#ctx0" brushRef="#br0">17 1 10245,'0'0'4274,"40"0"-4061,133 4 433,-159-3-583,-1 0 0,0 1 0,0 0 0,0 1 0,0 1 0,-1 0 0,1 1 0,-1 0 0,0 1 1,-1 0-1,1 1 0,-1 0 0,0 1 0,-1 0 0,0 0 0,9 11 0,-12-11-75,0-1 0,-1 2 0,0-1 0,0 1 0,-1-1 0,0 2 0,-1-1 0,0 0 0,0 1 0,2 10 0,-5-15 13,0 0 0,0 0 0,0 0 0,0 1 0,-1-1 1,0 0-1,0 0 0,-1 0 0,1 0 0,-1 0 0,0 0 0,0 0 0,-1 0 0,0 0 1,0 0-1,0 0 0,0-1 0,-1 1 0,1-1 0,-1 0 0,0 0 0,-5 6 0,-20 12 167,0-1-1,-1-2 0,-1 0 0,-57 25 0,-11 7 369,69-35-491,1 2-1,0 0 1,1 2 0,-27 27 0,46-42-2745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56.042"/>
    </inkml:context>
    <inkml:brush xml:id="br0">
      <inkml:brushProperty name="width" value="0.05" units="cm"/>
      <inkml:brushProperty name="height" value="0.05" units="cm"/>
      <inkml:brushProperty name="color" value="#AB008B"/>
    </inkml:brush>
  </inkml:definitions>
  <inkml:trace contextRef="#ctx0" brushRef="#br0">0 23 4290,'0'0'12262,"111"-3"-15560,-52-7-31,3 1-3138</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26.192"/>
    </inkml:context>
    <inkml:brush xml:id="br0">
      <inkml:brushProperty name="width" value="0.05" units="cm"/>
      <inkml:brushProperty name="height" value="0.05" units="cm"/>
      <inkml:brushProperty name="color" value="#AB008B"/>
    </inkml:brush>
  </inkml:definitions>
  <inkml:trace contextRef="#ctx0" brushRef="#br0">1 1 7299,'0'0'9962,"31"13"-9402,102 43-405,-126-52-161,1-1-1,-1 1 0,0 0 1,0 0-1,-1 1 1,1 0-1,-1 0 0,0 1 1,-1 0-1,1 0 1,-1 0-1,0 0 1,-1 1-1,1 0 0,-1 0 1,-1 0-1,6 14 1,-5-5-25,-1 0 1,-1 1 0,0-1 0,-1 1-1,-1 0 1,-2 18 0,1 8 51,1-41 17,0-1-1,0 1 1,0-1 0,0 0 0,0 1 0,0-1 0,0 1-1,0-1 1,-1 0 0,1 1 0,-1-1 0,1 0-1,-1 1 1,1-1 0,-1 0 0,0 0 0,1 1 0,-1-1-1,0 0 1,0 0 0,-1 1 0,1-1 25,0-1 0,0 0 0,0 0 0,0 1 0,-1-1 0,1 0 0,0 0 0,0 0 0,0 0 0,0 0 1,0-1-1,0 1 0,0 0 0,0 0 0,0-1 0,0 1 0,0 0 0,0-1 0,0 1 0,-2-2 0,-3-3 72,-1 1 0,1-1 0,0-1 0,0 1 0,-8-11 0,-1-1-188,-12-17-907,17 10-3650,6 0-4157</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26.832"/>
    </inkml:context>
    <inkml:brush xml:id="br0">
      <inkml:brushProperty name="width" value="0.05" units="cm"/>
      <inkml:brushProperty name="height" value="0.05" units="cm"/>
      <inkml:brushProperty name="color" value="#AB008B"/>
    </inkml:brush>
  </inkml:definitions>
  <inkml:trace contextRef="#ctx0" brushRef="#br0">87 1 6371,'0'0'10906,"-1"15"-10538,-1-6-341,1-6-25,1 0 0,-1 0 0,0 0 0,1 0 0,-1 0 0,1 1 0,0-1 0,0 0 0,1 0 0,-1 0 0,0 0 0,1 0 0,0 1-1,0-1 1,0 0 0,0 0 0,0-1 0,1 1 0,-1 0 0,1 0 0,0-1 0,0 1 0,0-1 0,0 1 0,0-1 0,0 0 0,1 0-1,-1 0 1,1 0 0,-1 0 0,1-1 0,3 2 0,17 7-9,-1-2 10,1 2-1,-2 0 1,1 2 0,24 18-1,-40-26-11,0 1-1,0 0 1,-1 1-1,0-1 0,0 1 1,-1 0-1,0 0 1,0 1-1,0-1 0,-1 1 1,0 0-1,0 0 1,0 0-1,-1 0 0,0 1 1,-1-1-1,0 0 1,1 9-1,-2-14 8,2 12-10,-2 0 0,1 0-1,-2 0 1,0 0 0,-3 17 0,3-28 12,0 1-1,-1 0 1,1 0-1,-1-1 1,1 1-1,-1-1 1,-1 1-1,1-1 1,0 0 0,-1 0-1,1 0 1,-1 0-1,0 0 1,0-1-1,0 1 1,0-1-1,-1 0 1,1 0-1,-1 0 1,1 0 0,-1-1-1,-7 3 1,0-1-38,1-1-1,-1-1 1,0 0 0,1 0 0,-1-1 0,0 0 0,0-1 0,1 0-1,-1 0 1,0-2 0,1 1 0,0-1 0,-1-1 0,1 1 0,0-2-1,1 0 1,-1 0 0,1 0 0,0-1 0,0-1 0,1 1 0,0-2-1,0 1 1,1-1 0,0 0 0,-11-16 0,11 11-3820,6 1-2966</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27.207"/>
    </inkml:context>
    <inkml:brush xml:id="br0">
      <inkml:brushProperty name="width" value="0.05" units="cm"/>
      <inkml:brushProperty name="height" value="0.05" units="cm"/>
      <inkml:brushProperty name="color" value="#AB008B"/>
    </inkml:brush>
  </inkml:definitions>
  <inkml:trace contextRef="#ctx0" brushRef="#br0">0 1 9861,'0'0'5634,"7"159"-4065,10-107-769,4 1-608,3 0-192,-3-12 0,-4-7-128,-6-16-416,-8-8-1249</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27.581"/>
    </inkml:context>
    <inkml:brush xml:id="br0">
      <inkml:brushProperty name="width" value="0.05" units="cm"/>
      <inkml:brushProperty name="height" value="0.05" units="cm"/>
      <inkml:brushProperty name="color" value="#AB008B"/>
    </inkml:brush>
  </inkml:definitions>
  <inkml:trace contextRef="#ctx0" brushRef="#br0">1 1 7716,'0'0'8836,"190"103"-8836,-128-85-897,-10-2-4385</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27.985"/>
    </inkml:context>
    <inkml:brush xml:id="br0">
      <inkml:brushProperty name="width" value="0.05" units="cm"/>
      <inkml:brushProperty name="height" value="0.05" units="cm"/>
      <inkml:brushProperty name="color" value="#AB008B"/>
    </inkml:brush>
  </inkml:definitions>
  <inkml:trace contextRef="#ctx0" brushRef="#br0">0 685 8932,'0'0'6147,"14"30"-5763,42 90-331,-28-78-122,-27-42 65,0 1-1,0 0 1,-1 0-1,1-1 1,0 1-1,0-1 1,0 1 0,1-1-1,-1 1 1,0-1-1,0 1 1,0-1-1,0 0 1,0 0-1,0 0 1,0 0-1,2 0 1,-2-1 14,0-1 1,0 0-1,0 1 0,-1-1 0,1 0 1,-1 0-1,1 0 0,-1 1 0,1-1 1,-1 0-1,0 0 0,0 0 1,0-3-1,0 1-5,2-16-29,12-82-8,-13 94 32,1 0 1,1 0-1,-1 0 0,1 1 0,1-1 1,-1 1-1,1 0 0,0 0 1,1 0-1,6-7 0,-10 13 0,1-1 0,-1 1 0,0 0 0,1 1 1,-1-1-1,0 0 0,1 0 0,-1 1 0,1-1 0,-1 0 0,1 1 0,-1 0 0,1-1 1,0 1-1,-1 0 0,1 0 0,0 0 0,-1 0 0,1 0 0,-1 0 0,1 0 0,0 0 0,-1 1 1,1-1-1,-1 1 0,1-1 0,-1 1 0,1 0 0,-1-1 0,3 3 0,1 0 12,0 1 0,0-1 0,0 1-1,0 1 1,-1-1 0,5 7-1,25 32 178,-13-15-146,1-1 1,51 48-1,-65-68-30,0 0 0,1-1 0,0 0 0,0-1 0,0 0 0,1 0 0,-1-1-1,1-1 1,0 1 0,1-1 0,-1-1 0,0 0 0,1-1 0,15 1 0,-24-2-31,7 1 38,0-1 1,0-1-1,-1 0 1,1 0-1,0 0 1,9-4-1,-15 4-157,0 0 0,0-1 0,0 0 0,0 0 0,0 0 0,-1 0 0,1 0 0,-1 0 0,1-1 0,-1 0 0,0 1 0,0-1 0,0 0 0,0 0 0,0 0 0,-1 0 0,1 0 0,-1 0 0,1-6 0,9-34-3827,-4-10-1964</inkml:trace>
  <inkml:trace contextRef="#ctx0" brushRef="#br0" timeOffset="1">737 1 4162,'0'0'10245,"-38"159"-8196,38-94-769,0 10-640,4 9-255,20 6-33,0 9-96,7 4-64,0-3-192,0-4-32,-3-9-352,-7-6-865,-11-19-1888,-10-15-2370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28.361"/>
    </inkml:context>
    <inkml:brush xml:id="br0">
      <inkml:brushProperty name="width" value="0.05" units="cm"/>
      <inkml:brushProperty name="height" value="0.05" units="cm"/>
      <inkml:brushProperty name="color" value="#AB008B"/>
    </inkml:brush>
  </inkml:definitions>
  <inkml:trace contextRef="#ctx0" brushRef="#br0">1 93 560,'0'0'9826,"30"-2"-6969,-9 1-2622,26-2 783,0-2-1,79-18 0,-66 6-14,-30 7-904,1 1 0,0 2-1,0 1 1,0 2 0,60-2 0,-89 7-131,-1-1 0,1 1 0,-1 0 0,1-1 1,-1 1-1,0 0 0,1 0 0,-1-1 1,0 1-1,1 0 0,-1 0 0,0 1 0,0-1 1,0 0-1,0 0 0,0 1 0,0-1 0,0 0 1,-1 1-1,1-1 0,0 1 0,-1-1 1,1 1-1,-1-1 0,1 3 0,8 46-222,-7-37 182,2 14-34,-1 1 43,2-1 0,1 0 0,12 33 0,-15-51 64,1 0-1,1 0 1,0 0 0,0-1 0,1 0 0,-1 0 0,2-1-1,-1 1 1,1-1 0,0 0 0,1-1 0,0 0-1,8 5 1,10 1 39,-22-10-1,1-1 0,-1 1 1,1 0-1,-1 1 0,0-1 0,0 1 1,0 0-1,0 0 0,4 3 0,-8-5-11,0-1 0,1 1-1,-1-1 1,0 1-1,0-1 1,0 1-1,1-1 1,-1 1-1,0-1 1,0 1-1,0-1 1,0 1-1,0-1 1,0 1-1,0-1 1,0 1-1,0-1 1,0 1-1,-1-1 1,1 1-1,0-1 1,0 1-1,0-1 1,-1 1-1,1-1 1,0 1 0,0-1-1,-1 0 1,1 1-1,0-1 1,-1 1-1,1-1 1,-1 0-1,1 1 1,0-1-1,-1 0 1,0 1-1,-21 11 341,18-10-309,-73 31 602,42-19-834,2 1 0,0 1-1,-38 25 1,52-27-2708,8-11-3165</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28.766"/>
    </inkml:context>
    <inkml:brush xml:id="br0">
      <inkml:brushProperty name="width" value="0.05" units="cm"/>
      <inkml:brushProperty name="height" value="0.05" units="cm"/>
      <inkml:brushProperty name="color" value="#AB008B"/>
    </inkml:brush>
  </inkml:definitions>
  <inkml:trace contextRef="#ctx0" brushRef="#br0">1 624 15623,'40'-18'827,"26"-10"-681,153-69 482,-205 90-579,-1 1-1,0-2 1,0 1 0,-1-2 0,0 0 0,13-12-1,-20 15-75,-1 1 0,1-1 0,-1 0 0,0 0 0,-1 0 0,1-1 0,-1 1 0,-1-1 0,1 0 0,-1 1 0,0-1 0,-1 0 0,1-1 0,-1-12 0,-1 19 24,3-30-257,-3 0 0,-5-60 1,4 82 285,-1 1 1,1 0-1,-1 1 1,-1-1-1,1 0 1,-1 1-1,-1-1 1,1 1 0,-1 0-1,-1 0 1,1 0-1,-1 1 1,0 0-1,-1 0 1,0 0-1,-11-9 1,14 12 62,-1 1-1,-1 0 1,1 0 0,0 0-1,-1 0 1,1 0 0,-1 1 0,1 0-1,-1 0 1,0 0 0,1 1-1,-1-1 1,0 1 0,1 0-1,-1 0 1,0 1 0,0 0-1,1 0 1,-1 0 0,1 0-1,-1 0 1,1 1 0,-1 0 0,1 0-1,-8 5 1,-2 3 119,1-1 0,0 2 0,1 0 0,0 0 0,1 1 0,-11 15 0,4-3-21,1 0 0,1 1-1,1 1 1,2 1 0,1-1 0,0 2 0,-12 50 0,13-28-123,3 0-1,1 0 1,1 91 0,12 69-197,-2-172-10,1 0 0,2 0 1,17 52-1,23 44-905,30 100-739,-67-194 57,-2 1 1,-1-1-1,2 82 0,-12-66-2995,-11-15-1585</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29.133"/>
    </inkml:context>
    <inkml:brush xml:id="br0">
      <inkml:brushProperty name="width" value="0.05" units="cm"/>
      <inkml:brushProperty name="height" value="0.05" units="cm"/>
      <inkml:brushProperty name="color" value="#AB008B"/>
    </inkml:brush>
  </inkml:definitions>
  <inkml:trace contextRef="#ctx0" brushRef="#br0">1 442 7716,'0'0'4289,"29"-24"-2490,4-4-1350,-12 8-55,2 1 1,0 2 0,1 0 0,1 1-1,0 1 1,28-11 0,-21 14 47,0 0 0,0 2 0,1 2 1,0 0-1,0 3 0,1 1 0,57 0 0,-83 3-430,0 1-1,0 1 1,0 0-1,0 0 1,0 0-1,0 1 1,0 0-1,0 1 1,-1 0-1,1 0 0,-1 0 1,0 1-1,0 0 1,0 1-1,0 0 1,-1 0-1,0 0 1,0 0-1,0 1 1,-1 0-1,0 1 1,0-1-1,0 1 1,-1 0-1,0 0 0,6 14 1,-3-5-18,-1 0 0,0 1-1,-1 0 1,0 1 0,3 34 0,-3 89 272,-5-139 348,-4-29-161,0-4-562,1 1 0,3-51-1,0 68-7,2 1 0,0-1 0,0 0 0,1 1 0,1-1 0,0 1-1,0 0 1,1 1 0,10-17 0,-3 10-113,1 1-1,1 0 0,0 1 1,1 1-1,1 0 1,1 1-1,0 1 1,0 0-1,2 1 1,18-9-1,21-6-2797,1 2-1,68-19 1,-63 25-3066</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29.835"/>
    </inkml:context>
    <inkml:brush xml:id="br0">
      <inkml:brushProperty name="width" value="0.05" units="cm"/>
      <inkml:brushProperty name="height" value="0.05" units="cm"/>
      <inkml:brushProperty name="color" value="#AB008B"/>
    </inkml:brush>
  </inkml:definitions>
  <inkml:trace contextRef="#ctx0" brushRef="#br0">77 1 720,'0'0'1871,"-9"29"4219,-4 10-4526,1-2-390,0 1 0,-9 64-1,17-79-600,1 0-1,2 0 0,0 0 1,1 0-1,5 32 1,-5-50-567,1 1 1,0-1-1,1 1 1,-1-1-1,1 0 1,0 0 0,1 0-1,-1 0 1,1 0-1,0 0 1,0-1-1,0 1 1,1-1-1,0 0 1,-1 0-1,1 0 1,1 0 0,-1-1-1,1 0 1,-1 0-1,1 0 1,0 0-1,0-1 1,0 0-1,0 0 1,0 0-1,8 1 1,-2-1-27,-1-1 0,1 0 0,20-1 0,-30 0 12,0 0 0,0-1-1,0 1 1,0 0 0,0-1 0,-1 1 0,1 0 0,0-1-1,0 1 1,-1-1 0,1 0 0,0 1 0,0-1 0,-1 0-1,1 1 1,-1-1 0,1 0 0,-1 0 0,1 1-1,-1-1 1,1 0 0,-1 0 0,0 0 0,1 0 0,-1 1-1,0-1 1,0 0 0,0 0 0,0 0 0,0-2 0,0-36-120,0 24 93,-1 6 6,0-1 1,0 0 0,-1 1 0,0-1 0,-1 1-1,0-1 1,0 1 0,-1 0 0,0 0-1,-9-13 1,-6-5-17,-37-44 1,54 69 33,0 0 1,1 1 0,-1-1-1,1 0 1,0 0 0,0 0-1,0-1 1,0 1 0,0 0 0,0 0-1,0-1 1,1 1 0,-1 0-1,1-1 1,-1 1 0,1 0-1,0-1 1,0 1 0,0 0 0,1-1-1,-1-2 1,2 2-66,-1 0 0,0-1 0,1 1-1,0 0 1,0 0 0,0 0 0,0 0 0,1 0 0,-1 0-1,1 1 1,-1-1 0,5-2 0,8-6-381,1 1 0,0 1 1,0 1-1,22-8 0,-30 13 313,6-3 180,0 2 0,0 0 0,1 1 0,-1 0 0,1 1 0,-1 1 0,26 0 0,-38 1 56,1 1-1,0-1 0,0 1 0,-1-1 0,1 1 0,-1 0 1,1 0-1,-1 0 0,1 0 0,-1 1 0,1-1 0,-1 1 1,0-1-1,0 1 0,0 0 0,0 0 0,0 0 0,0 0 1,0 0-1,2 4 0,27 55 954,-22-40-744,131 258 1150,-138-293 1720,0-77-3279,-1 66-110,1-1 1,1 1-1,2 0 1,0 0-1,1 1 1,2 0 0,1 0-1,0 0 1,2 1-1,0 1 1,24-35-1,-34 56 217,0 0 0,0 0 0,-1 0 0,1 0 0,0-1 0,0 1 0,0 0 0,0 1 0,1-1-1,-1 0 1,0 0 0,0 0 0,0 1 0,3-2 0,-3 2 2,-1 0-1,1 0 1,-1 0 0,1 0-1,-1 0 1,1 0 0,-1 1 0,1-1-1,-1 0 1,1 0 0,-1 0-1,1 1 1,-1-1 0,0 0-1,1 0 1,-1 1 0,1-1-1,-1 0 1,0 1 0,1-1 0,-1 1-1,0-1 1,1 0 0,-1 1-1,0-1 1,0 1 0,1 0-1,10 45 118,-8-29-41,2 3 20,0-1 0,1 0-1,1 0 1,1 0 0,17 28 0,-21-41-79,0 0 0,0-1 0,0 0 0,1 0 0,-1 0 0,1-1 0,1 1 1,-1-1-1,0-1 0,1 1 0,0-1 0,0 0 0,0 0 0,0 0 0,1-1 0,-1 0 0,1 0 0,-1-1 0,1 0 0,11 1 0,-8-1 84,0-1-1,0 0 1,0-1-1,0 0 0,10-3 1,-15 3-61,-1 0-1,1-1 1,-1 0 0,0 0 0,0 0-1,0-1 1,0 1 0,-1-1 0,1 0-1,-1 0 1,1 0 0,-1-1 0,4-4-1,17-26 49,-12 17 90,0-1 1,2 1-1,0 1 0,1 1 1,18-16-1,-30 29-116,1-1 0,-1 0 0,1 1 0,0 0 0,-1 0 0,1 0 0,0 1 0,0-1 0,0 1 0,1 0 0,-1 0 0,0 0 0,0 1 0,1-1 0,-1 1 0,0 0 0,1 1 0,-1-1 0,0 1 0,0-1 0,1 1 0,-1 0 0,0 1 0,0-1 0,0 1 0,0 0 0,-1 0 0,1 0 0,0 0 0,-1 1 0,6 4 0,3 5 54,-1 0 0,0 0 1,-1 2-1,-1-1 0,0 1 1,0 1-1,-2-1 0,1 1 1,6 23-1,17 32-1771,-19-56-1147,4-11-2460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31.235"/>
    </inkml:context>
    <inkml:brush xml:id="br0">
      <inkml:brushProperty name="width" value="0.05" units="cm"/>
      <inkml:brushProperty name="height" value="0.05" units="cm"/>
      <inkml:brushProperty name="color" value="#AB008B"/>
    </inkml:brush>
  </inkml:definitions>
  <inkml:trace contextRef="#ctx0" brushRef="#br0">505 586 4802,'0'0'12934,"-31"-2"-12160,7 0-627,13 0-135,0 1 1,0 0-1,-1 0 0,1 1 0,-1 1 1,1 0-1,0 1 0,0 0 0,-1 0 1,1 1-1,1 1 0,-1 0 1,0 0-1,1 1 0,0 0 0,0 1 1,-9 7-1,-11 12-13,0 1-1,2 2 1,1 0 0,-24 35-1,41-50 0,1 1 0,0 0-1,1 1 1,1 0 0,0 0-1,1 1 1,1-1-1,0 1 1,1 1 0,1-1-1,1 0 1,-2 22 0,4-35-5,0 0 0,1-1 0,-1 1 0,0-1 1,1 1-1,-1-1 0,1 1 0,0-1 0,0 0 0,0 1 1,0-1-1,0 0 0,0 0 0,1 0 0,-1 0 0,1 0 1,-1 0-1,1 0 0,0 0 0,0 0 0,0-1 1,0 1-1,0-1 0,0 1 0,0-1 0,1 0 0,-1 0 1,0 0-1,1 0 0,-1-1 0,0 1 0,4 0 1,8 1-4,0 0 0,1-1 0,0-1 0,23-2 0,-18 1 23,-6 0 20,1-1 0,-1 0-1,0-1 1,0-1 0,0 0-1,-1-1 1,0 0 0,1-1 0,-2 0-1,1-2 1,-1 1 0,0-1-1,-1-1 1,1 0 0,-2-1 0,0 0-1,15-18 1,-12 11 42,-1 0-1,0-1 1,-2-1-1,0 0 1,-1 0-1,-1-1 1,0 0-1,-2 0 1,0-1-1,-2 1 1,4-32 0,-2-43-54,-11-178 0,0 229 84,-2 0-1,-2 0 1,-2 1 0,-29-72-1,40 114-67,-1-1-1,1 0 0,-1 0 1,0 0-1,1 0 1,-1 1-1,0-1 1,0 0-1,0 1 1,-1-1-1,1 1 1,0-1-1,-1 1 1,1-1-1,-1 1 1,1 0-1,-1 0 0,1 0 1,-1 0-1,0 0 1,0 0-1,1 0 1,-5 0-1,4 1 2,0 1 0,-1-1 0,1 1 0,0 0 0,0 0 0,-1 0 0,1 0 0,0 0 0,0 1 0,0-1 0,0 1 0,1-1-1,-1 1 1,0 0 0,1-1 0,-1 1 0,-2 4 0,-8 12-43,0 0 1,0 0-1,2 2 0,0-1 0,2 1 0,0 0 1,1 1-1,1 0 0,-6 42 0,7-18-7,1 1 0,3 0 0,8 78 0,-3-96 9,1 1 0,2-1 0,1-1-1,1 1 1,1-1 0,20 37 0,-11-28-19,2-1-1,1-1 1,2-2 0,28 31 0,-43-54-33,0 0-1,0-1 1,1 0 0,0-1 0,0 0 0,1 0-1,20 9 1,-24-13-23,0 0 0,0-1 1,1 0-1,-1 0 0,1-1 0,-1 0 0,1 0 0,0-1 1,-1 0-1,1 0 0,0 0 0,-1-1 0,15-4 0,-19 4 54,0-1 0,0 1 0,-1-1 0,1 0 0,0 0 0,-1 0-1,1 0 1,-1 0 0,0-1 0,1 1 0,-1-1 0,0 1 0,-1-1-1,1 0 1,0 0 0,-1 0 0,0 0 0,0 0 0,1-3 0,16-68-245,-16 59 199,18-84-42,-20 98 119,0 1 0,0-1 0,0 1 1,1-1-1,-1 0 0,0 1 0,0-1 0,1 1 1,-1-1-1,0 1 0,1-1 0,-1 0 1,1 1-1,-1 0 0,1-1 0,-1 1 0,1-1 1,-1 1-1,1-1 0,-1 1 0,1 0 1,-1 0-1,1-1 0,0 1 0,-1 0 1,1 0-1,-1 0 0,1-1 0,0 1 0,-1 0 1,1 0-1,0 0 0,0 0 0,22 13 68,12 27 21,45 75 13,81 103-2891,-157-214 2084,1 0-690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56.415"/>
    </inkml:context>
    <inkml:brush xml:id="br0">
      <inkml:brushProperty name="width" value="0.05" units="cm"/>
      <inkml:brushProperty name="height" value="0.05" units="cm"/>
      <inkml:brushProperty name="color" value="#AB008B"/>
    </inkml:brush>
  </inkml:definitions>
  <inkml:trace contextRef="#ctx0" brushRef="#br0">1 106 9380,'0'0'6979,"224"34"-8931,-134-46-3171</inkml:trace>
  <inkml:trace contextRef="#ctx0" brushRef="#br0" timeOffset="1">1439 59 13094,'0'0'0,"194"-43"-2721,-104 34 2689,-7 2-6019</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31.623"/>
    </inkml:context>
    <inkml:brush xml:id="br0">
      <inkml:brushProperty name="width" value="0.05" units="cm"/>
      <inkml:brushProperty name="height" value="0.05" units="cm"/>
      <inkml:brushProperty name="color" value="#AB008B"/>
    </inkml:brush>
  </inkml:definitions>
  <inkml:trace contextRef="#ctx0" brushRef="#br0">1 1 6947,'0'0'1217,"107"183"-1665,-52-133-193,11-13-4225</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31.995"/>
    </inkml:context>
    <inkml:brush xml:id="br0">
      <inkml:brushProperty name="width" value="0.05" units="cm"/>
      <inkml:brushProperty name="height" value="0.05" units="cm"/>
      <inkml:brushProperty name="color" value="#AB008B"/>
    </inkml:brush>
  </inkml:definitions>
  <inkml:trace contextRef="#ctx0" brushRef="#br0">1 464 5250,'0'0'11691,"44"14"-11189,-7-1-427,-2 0-60,0-2 0,0-2 0,1-1 0,0-2 1,1-1-1,47 0 0,-59-5-45,0-1 0,1-1 0,-2-1 1,1-2-1,0 0 0,32-13 0,-49 16 4,0-1 0,-1-1-1,1 1 1,-1-1 0,0 0 0,0-1 0,-1 0-1,1 0 1,-1 0 0,0-1 0,0 0 0,-1 0-1,0-1 1,0 1 0,0-1 0,-1 0 0,0 0 0,0-1-1,-1 1 1,0-1 0,0 0 0,-1 0 0,2-13-1,-1 7 29,-2 0 1,0 0-1,-1-1 0,0 1 0,-1 0 0,-1 0 0,0 0 0,-1 0 1,0 0-1,-1 0 0,-1 1 0,0-1 0,-1 1 0,-10-18 0,15 29 7,-13-19 240,0 1 0,-22-25 0,32 40-105,0 1 1,0 0-1,0 1 1,0-1-1,-1 1 1,1-1-1,-1 1 1,0 1-1,0-1 1,0 1-1,0 0 1,0 0-1,-1 0 1,1 1-1,-1 0 1,-8-1 0,12 2-116,-1 0 0,1 0 1,0 1-1,-1-1 1,1 1-1,0 0 1,-1 0-1,1 0 0,0 0 1,0 0-1,0 0 1,0 1-1,0-1 1,0 0-1,0 1 0,0 0 1,1-1-1,-1 1 1,1 0-1,-1 0 1,1 0-1,0 0 0,-2 4 1,-2 5 8,0-1 0,1 1 0,-4 19 1,6-25-2,-10 59 62,3 0 0,3 1 1,2 0-1,6 78 0,-1-97-104,2 15-53,2 0 1,23 97-1,45 117-1275,-29-116-389,-35-124 18,-2-1 0,6 68 0,-12-32-3626</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32.370"/>
    </inkml:context>
    <inkml:brush xml:id="br0">
      <inkml:brushProperty name="width" value="0.05" units="cm"/>
      <inkml:brushProperty name="height" value="0.05" units="cm"/>
      <inkml:brushProperty name="color" value="#AB008B"/>
    </inkml:brush>
  </inkml:definitions>
  <inkml:trace contextRef="#ctx0" brushRef="#br0">1 932 13382,'0'0'3090,"47"-16"-2258,327-103 779,-346 111-1432,49-15 139,143-64 1,-197 76-539,0-2 0,-1-1 1,-1 0-1,0-2 0,0 0 1,-2-2-1,0 0 0,-1-1 1,-1-1-1,16-25 1,-14 15 29,-2-2 1,-1 0-1,-1-1 1,-2-1-1,-1 0 1,-2 0 0,-1-1-1,-2-1 1,-2 1-1,-1-1 1,0-38 0,-5 72 234,1 1 1,0 0-1,0 0 1,0-1-1,-1 1 1,1 0-1,0 0 1,-1-1-1,1 1 1,-1 0-1,0 0 1,1 0-1,-1 0 1,0 0-1,0 0 1,1 0-1,-1 0 1,0 0 0,0 0-1,0 1 1,0-1-1,0 0 1,0 1-1,0-1 1,-1 0-1,1 1 1,0-1-1,0 1 1,0 0-1,-1-1 1,1 1-1,0 0 1,-2 0-1,-50-1 257,34 3 58,15-2-307,0 0 1,0 1-1,1 0 1,-1-1 0,0 2-1,0-1 1,0 0 0,1 1-1,-1-1 1,1 1-1,-1 0 1,1 1 0,0-1-1,0 0 1,0 1 0,0 0-1,0-1 1,1 1-1,-1 1 1,1-1 0,-1 0-1,-2 7 1,-4 7 173,1 1-1,0 1 1,-6 27 0,10-35-126,-14 60 63,3 1 1,3 1 0,3 0-1,4 0 1,2 0-1,9 78 1,-2-115-475,2 0 0,1 0 0,19 52 0,-3-8-2549,-6 4-4146,-16-63 122</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32.791"/>
    </inkml:context>
    <inkml:brush xml:id="br0">
      <inkml:brushProperty name="width" value="0.05" units="cm"/>
      <inkml:brushProperty name="height" value="0.05" units="cm"/>
      <inkml:brushProperty name="color" value="#AB008B"/>
    </inkml:brush>
  </inkml:definitions>
  <inkml:trace contextRef="#ctx0" brushRef="#br0">0 302 464,'0'0'7574,"36"-12"-5415,-22 7-2061,263-94 2413,-175 58-852,275-103 1415,-374 146-2907,-11 6-88,-22 21-67,1-1-4,2 1 17,1 1-1,1 2 1,-29 47-1,45-64-16,1 1 0,0 0 0,1 0 0,1 1 0,1 0 1,0 0-1,1 0 0,1 1 0,0-1 0,1 22 0,2-36-9,0 0-1,0 0 1,1 0-1,0 0 0,-1 0 1,1 0-1,0 0 1,0 0-1,0 0 1,1 0-1,-1 0 1,1-1-1,0 1 0,-1-1 1,1 1-1,0-1 1,1 0-1,-1 1 1,0-1-1,1 0 1,-1-1-1,1 1 0,-1 0 1,1-1-1,0 1 1,0-1-1,0 0 1,0 0-1,0 0 1,0 0-1,0-1 0,0 1 1,0-1-1,0 0 1,5 0-1,3 1-2,0-1 0,0-1 0,0 0 0,0 0 0,0-1 0,0 0 0,0-1 0,-1-1 0,13-4 0,6-10-48,0 0 1,-2-2-1,0 0 0,-2-2 0,0-1 1,-1-1-1,21-28 0,-16 18-697,2 2-1,68-55 1,-90 80 589,1 1 1,0 1 0,0 0 0,0 1 0,20-7 0,-26 10 115,0 0 0,-1 0 1,1 0-1,0 0 0,0 1 0,0 0 1,-1 0-1,1 0 0,0 0 1,0 0-1,0 1 0,-1 0 0,1 0 1,0 0-1,-1 0 0,1 0 1,0 1-1,-1-1 0,0 1 0,6 4 1,0 5 27,0 0-1,-1 0 1,-1 1 0,0 0 0,0 1-1,6 18 1,4 6 87,-2-7 143,34 62 586,-45-85-560,0-1 1,0 0 0,1 0-1,0 0 1,0-1-1,0 0 1,1 0 0,0 0-1,0 0 1,11 5-1,-17-10-120,0 0-1,1 0 1,-1 0-1,0 0 0,1 0 1,-1 0-1,0 0 0,1 0 1,-1 0-1,0 0 1,1 0-1,-1-1 0,0 1 1,0 0-1,1 0 1,-1 0-1,0-1 0,1 1 1,-1 0-1,0 0 0,0-1 1,0 1-1,1 0 1,-1 0-1,0-1 0,0 1 1,0 0-1,0-1 0,1 1 1,-1 0-1,0 0 1,0-1-1,0 1 0,0 0 1,0-1-1,0 1 0,0 0 1,0-1-1,0 1 1,0 0-1,0-1 0,0 0 1,1-22-288,-1 14 570,1 0-441,1 0 0,0 0 0,1 0 0,0 0 0,0 0 0,1 1 0,0-1 0,1 1 0,0 0 0,0 1 0,9-12 0,7-2-1588,0 0 0,29-22 1,-27 23-218,38-29-4986</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33.196"/>
    </inkml:context>
    <inkml:brush xml:id="br0">
      <inkml:brushProperty name="width" value="0.05" units="cm"/>
      <inkml:brushProperty name="height" value="0.05" units="cm"/>
      <inkml:brushProperty name="color" value="#AB008B"/>
    </inkml:brush>
  </inkml:definitions>
  <inkml:trace contextRef="#ctx0" brushRef="#br0">67 341 18825,'0'0'1350,"7"-35"-694,-3 15-619,42-171-154,-44 181 16,-1-1 1,1 0 0,-2 0-1,0-15 1,0 12-38,0 14 128,0-1 0,0 1 1,0-1-1,0 1 0,0-1 1,0 1-1,0-1 1,0 1-1,-1-1 0,1 1 1,0 0-1,0-1 0,-1 1 1,1-1-1,0 1 1,0-1-1,-1 1 0,1 0 1,0-1-1,-1 1 0,1 0 1,-1-1-1,1 1 1,0 0-1,-1 0 0,1-1 1,-1 1-1,1 0 0,-1 0 1,1 0-1,-1 0 1,1 0-1,-1-1 0,1 1 1,-1 0-1,1 0 0,-1 0 1,0 1-1,-21 6-84,17-2 93,-1 0 1,1 0-1,1 1 0,-1 0 0,1 0 1,0 0-1,0 0 0,1 1 0,0-1 1,-4 10-1,-20 75 89,21-59-58,1 1 0,1-1 0,2 1 0,4 59-1,-1-87-49,-1 0-1,1 1 0,0-1 0,0 0 0,0 0 0,1 0 0,0 0 0,0 0 1,0 0-1,0 0 0,1 0 0,0-1 0,0 1 0,0-1 0,1 0 1,-1 0-1,1 0 0,0-1 0,0 1 0,0-1 0,6 3 0,-1 0-359,1-2-1,0 1 1,1-2 0,-1 1-1,1-1 1,-1-1-1,1 0 1,0 0 0,17-1-1,53 0-5141</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33.691"/>
    </inkml:context>
    <inkml:brush xml:id="br0">
      <inkml:brushProperty name="width" value="0.05" units="cm"/>
      <inkml:brushProperty name="height" value="0.05" units="cm"/>
      <inkml:brushProperty name="color" value="#AB008B"/>
    </inkml:brush>
  </inkml:definitions>
  <inkml:trace contextRef="#ctx0" brushRef="#br0">1 806 7139,'0'0'5107,"0"34"-3747,2 105 785,-2-129-1936,0 0 0,2 0-1,-1 1 1,1-1 0,6 18-1,-7-25-199,1-1 0,-1 1 0,0 0 0,1-1 0,0 1 0,0-1 0,0 0 0,0 1 0,0-1 0,0 0 1,0 0-1,1 0 0,-1-1 0,5 3 0,-6-4-18,-1 0 0,1 1 1,0-1-1,0 0 1,0 0-1,0 0 1,-1-1-1,1 1 1,0 0-1,0 0 1,0 0-1,0-1 1,-1 1-1,1 0 0,0-1 1,0 1-1,-1 0 1,1-1-1,0 1 1,-1-1-1,1 1 1,0-1-1,-1 0 1,1 1-1,-1-1 1,1 1-1,-1-1 0,1 0 1,-1 0-1,0 1 1,1-1-1,-1 0 1,0 0-1,1 0 1,-1 1-1,0-1 1,0 0-1,0 0 1,0 0-1,0 0 0,0-1 1,8-43-253,-8 40 182,18-172-508,-18 177 607,0-1 1,0 0 0,0 1 0,0-1-1,0 1 1,0-1 0,0 0-1,1 1 1,-1-1 0,0 1 0,0-1-1,0 1 1,1-1 0,-1 1 0,0-1-1,0 0 1,1 1 0,-1 0-1,1-1 1,-1 1 0,0-1 0,1 1-1,-1-1 1,1 1 0,-1 0 0,1-1-1,-1 1 1,1 0 0,-1-1 0,1 1-1,-1 0 1,2 0 0,18 7 88,15 25-171,-18-11 69,0 1 0,1-2 0,35 33 1,-46-47-7,1-1 0,-1 1 0,1-2 0,-1 1 0,2-1 0,-1 0 0,0-1 0,1 0 0,-1-1 0,1 1 0,0-1 0,14 1 0,-14-2 63,1-1 0,-1 0-1,0 0 1,1 0-1,-1-1 1,0-1 0,0 0-1,1 0 1,-1 0 0,-1-1-1,1-1 1,0 1 0,-1-2-1,0 1 1,0-1-1,0 0 1,0-1 0,-1 0-1,0 0 1,0 0 0,0-1-1,-1 0 1,0 0-1,-1-1 1,0 0 0,8-14-1,-4 3-22,-1-1 0,-1 0-1,-1 0 1,0 0-1,3-33 1,5-109-307,-12 132 208,1-27-63,16-194-515,-12 199 560,2 2-1,28-93 0,-30 127 179,-6 14 20,-1 5 49,-4 85 555,-23 125-1,-3 48 102,29-230-734,-2 1-42,2 0-1,2 1 1,0-1-1,2 0 1,8 32 0,-10-57-63,1 0 1,1 0 0,-1 0 0,1-1-1,0 1 1,0-1 0,1 0-1,0 0 1,0 0 0,0 0 0,1 0-1,0-1 1,0 0 0,0 0 0,1-1-1,-1 1 1,1-1 0,0 0 0,1-1-1,-1 1 1,0-1 0,1-1-1,0 1 1,0-1 0,0 0 0,0-1-1,0 0 1,10 1 0,-8-1 9,1-1 1,-1 0-1,0 0 1,1-1-1,-1 0 1,0-1-1,0 0 1,0 0-1,0-1 1,0 0-1,-1-1 1,1 0-1,7-5 1,-2-1 34,-1 0 1,0 0-1,0-1 1,-1-1-1,-1 0 1,16-21-1,-9 1 301,-13 18-3237,-1 3-3380,1 2-1480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34.039"/>
    </inkml:context>
    <inkml:brush xml:id="br0">
      <inkml:brushProperty name="width" value="0.05" units="cm"/>
      <inkml:brushProperty name="height" value="0.05" units="cm"/>
      <inkml:brushProperty name="color" value="#AB008B"/>
    </inkml:brush>
  </inkml:definitions>
  <inkml:trace contextRef="#ctx0" brushRef="#br0">0 215 18312,'0'0'3394,"191"-87"-3394,-84 50-768,7-4-193,-3-9-4257</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34.973"/>
    </inkml:context>
    <inkml:brush xml:id="br0">
      <inkml:brushProperty name="width" value="0.05" units="cm"/>
      <inkml:brushProperty name="height" value="0.05" units="cm"/>
      <inkml:brushProperty name="color" value="#AB008B"/>
    </inkml:brush>
  </inkml:definitions>
  <inkml:trace contextRef="#ctx0" brushRef="#br0">0 0 15975,'0'0'2113,"0"289"-1793,0-130 289,0 18 287,18 13-672,13 0-224,7-10-128,3-24-256,-3-25-608,0-23-769,-13-17-1761,-8-26-1280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35.378"/>
    </inkml:context>
    <inkml:brush xml:id="br0">
      <inkml:brushProperty name="width" value="0.05" units="cm"/>
      <inkml:brushProperty name="height" value="0.05" units="cm"/>
      <inkml:brushProperty name="color" value="#AB008B"/>
    </inkml:brush>
  </inkml:definitions>
  <inkml:trace contextRef="#ctx0" brushRef="#br0">101 19 11333,'0'0'1377,"197"-19"-1121,-159 29-160,-11 21-96,-9 6-32,-18 10 32,0 9 128,-45 12 256,-24 4-32,-4 2-320,0-8-32,15-13-32,20-10-160,17-18-928,17-19-2530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35.736"/>
    </inkml:context>
    <inkml:brush xml:id="br0">
      <inkml:brushProperty name="width" value="0.05" units="cm"/>
      <inkml:brushProperty name="height" value="0.05" units="cm"/>
      <inkml:brushProperty name="color" value="#AB008B"/>
    </inkml:brush>
  </inkml:definitions>
  <inkml:trace contextRef="#ctx0" brushRef="#br0">95 1 10309,'-16'36'2556,"-48"123"-1575,61-152-831,0 1 0,1 0 0,0 0 0,0 0 0,1 0-1,0 1 1,0-1 0,1 0 0,0 1 0,1-1-1,0 0 1,0 0 0,0 0 0,4 9 0,-3-11-98,1-1 1,0 1-1,0-1 1,1 0-1,-1 0 0,1-1 1,0 1-1,0-1 1,1 1-1,-1-1 1,1-1-1,0 1 0,0-1 1,10 6-1,5-2-26,0 0 0,0-1-1,1 0 1,-1-2 0,1-1 0,0 0-1,0-2 1,25-1 0,-38 1 34,0-1-1,0-1 1,1 1 0,-1-1 0,0-1-1,0 0 1,0 0 0,-1 0 0,1-1-1,0 0 1,-1 0 0,0-1 0,1 0-1,-2 0 1,1-1 0,0 0 0,-1 0 0,0-1-1,0 1 1,-1-1 0,1-1 0,-1 1-1,-1-1 1,1 0 0,-1 0 0,0 0-1,-1 0 1,0-1 0,0 1 0,0-1-1,-1 0 1,0 0 0,-1 0 0,1-13-1,-1 8 85,0 0 0,-2 1 0,0-1 0,0 1 0,-1-1-1,-1 1 1,0-1 0,0 1 0,-1 0 0,-9-17 0,9 22-170,0 0 1,0 1 0,-1-1 0,0 1 0,0 0 0,0 0 0,-1 1 0,0 0 0,0 0 0,-1 0 0,1 1 0,-1-1 0,0 2 0,0-1 0,-1 1 0,1 0 0,-15-4 0,14 6-135,-1-1 0,1 1 0,0 0 0,-1 1 1,1 0-1,-1 0 0,1 1 0,-1 0 1,1 0-1,-1 1 0,1 0 0,0 1 0,0-1 1,0 2-1,1-1 0,-15 9 0,16-8-205,1 0 0,0 1-1,-1-1 1,2 1-1,-1 0 1,0 0 0,1 0-1,0 1 1,0 0 0,1-1-1,0 1 1,0 1 0,0-1-1,1 0 1,0 1 0,0-1-1,0 1 1,1 0 0,0-1-1,0 14 1,1-4-4010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56.789"/>
    </inkml:context>
    <inkml:brush xml:id="br0">
      <inkml:brushProperty name="width" value="0.05" units="cm"/>
      <inkml:brushProperty name="height" value="0.05" units="cm"/>
      <inkml:brushProperty name="color" value="#AB008B"/>
    </inkml:brush>
  </inkml:definitions>
  <inkml:trace contextRef="#ctx0" brushRef="#br0">0 169 14631,'0'0'2657,"177"-13"-4066,-111 1-4674</inkml:trace>
  <inkml:trace contextRef="#ctx0" brushRef="#br0" timeOffset="1">879 60 13062,'0'0'2113,"180"-59"-8484</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39.512"/>
    </inkml:context>
    <inkml:brush xml:id="br0">
      <inkml:brushProperty name="width" value="0.05" units="cm"/>
      <inkml:brushProperty name="height" value="0.05" units="cm"/>
      <inkml:brushProperty name="color" value="#AB008B"/>
    </inkml:brush>
  </inkml:definitions>
  <inkml:trace contextRef="#ctx0" brushRef="#br0">0 1 11269,'0'0'6510,"13"46"-6062,18 64-159,91 339 719,-92-292-595,13 191 0,-16 163-2532,-20-348-900,-7-134-1564,0-19-2172</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39.890"/>
    </inkml:context>
    <inkml:brush xml:id="br0">
      <inkml:brushProperty name="width" value="0.05" units="cm"/>
      <inkml:brushProperty name="height" value="0.05" units="cm"/>
      <inkml:brushProperty name="color" value="#AB008B"/>
    </inkml:brush>
  </inkml:definitions>
  <inkml:trace contextRef="#ctx0" brushRef="#br0">1 206 4386,'0'0'6686,"43"-29"-5608,143-91 608,-172 112-1491,0 0 0,1 1 1,0 1-1,0 0 0,0 1 0,1 0 1,0 2-1,0 0 0,0 0 1,0 2-1,0 0 0,0 1 1,17 2-1,10-1 144,-38-2-314,0 1 0,0 0 0,0 1 0,0-1 0,0 1 0,-1 0 0,1 0 0,0 1 0,-1-1 0,1 1 1,-1 0-1,5 3 0,-6-3-16,0 1 0,0 0 1,-1-1-1,1 1 0,-1 0 1,0 1-1,0-1 0,0 0 1,0 0-1,-1 1 0,1-1 1,-1 1-1,0 0 0,0-1 1,1 8-1,1 2 16,-1 0 1,0 0-1,-1 1 1,0-1-1,-1 1 1,-1-1-1,0 0 1,-1 1-1,0-1 1,-1 0-1,0 0 1,-1 0-1,-1-1 1,0 1-1,-1-1 1,0 0-1,-14 20 1,-36 33-84,-78 70 0,4-5-2073,124-122 1271,-5 3-409,3-8-4005</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40.273"/>
    </inkml:context>
    <inkml:brush xml:id="br0">
      <inkml:brushProperty name="width" value="0.05" units="cm"/>
      <inkml:brushProperty name="height" value="0.05" units="cm"/>
      <inkml:brushProperty name="color" value="#AB008B"/>
    </inkml:brush>
  </inkml:definitions>
  <inkml:trace contextRef="#ctx0" brushRef="#br0">2 63 3009,'0'28'5731,"0"-8"-5126,-2-4-420,2 1-1,0-1 1,1 0 0,1 1-1,1-1 1,0 0-1,1 0 1,0 0 0,1 0-1,12 24 1,-8-26-23,-1-1 1,2 0-1,0 0 1,0-1-1,1 0 0,1 0 1,0-2-1,0 1 1,1-2-1,0 1 1,1-2-1,0 0 0,1-1 1,-1 0-1,1-1 1,1 0-1,-1-2 0,1 0 1,-1 0-1,1-2 1,0 0-1,0 0 1,1-2-1,30-2 0,-42 2-141,-1-1 0,1 0 1,0 0-1,-1 0 0,1 0 0,-1-1 0,1 1 0,-1-1 0,0-1 0,1 1 0,-1 0 0,0-1 0,-1 0 0,1 0 0,0 0 0,5-7 0,-5 4-11,0 1 1,0-1-1,-1 0 0,0 0 0,-1-1 1,1 1-1,-1 0 0,0-1 0,-1 0 0,2-12 1,-2 4-9,0 0 0,-1-1 1,-1 1-1,-1 0 0,0 0 1,-1 0-1,-1 0 1,0 0-1,-1 0 0,-7-14 1,-6-5-214,-1 2 0,-1 0 0,-39-44 1,36 59-199,10 8-5233</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40.602"/>
    </inkml:context>
    <inkml:brush xml:id="br0">
      <inkml:brushProperty name="width" value="0.05" units="cm"/>
      <inkml:brushProperty name="height" value="0.05" units="cm"/>
      <inkml:brushProperty name="color" value="#AB008B"/>
    </inkml:brush>
  </inkml:definitions>
  <inkml:trace contextRef="#ctx0" brushRef="#br0">0 1 11909,'0'0'2882,"0"199"-705,14-106-929,14 10-479,6 12-385,1 6-160,-1 1-224,-3-13-32,-3-19-288,0-19-128,-4-15-449,-3-12-800,3-10-896,-3-18-992,-4-10-2402</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40.992"/>
    </inkml:context>
    <inkml:brush xml:id="br0">
      <inkml:brushProperty name="width" value="0.05" units="cm"/>
      <inkml:brushProperty name="height" value="0.05" units="cm"/>
      <inkml:brushProperty name="color" value="#AB008B"/>
    </inkml:brush>
  </inkml:definitions>
  <inkml:trace contextRef="#ctx0" brushRef="#br0">205 0 5763,'0'0'4829,"-23"32"-3351,0-2-1195,6-10 7,1 2-1,1 0 0,1 0 1,1 2-1,1-1 0,1 2 1,-10 33-1,9-10 41,2 1 0,2 0-1,3 1 1,1 96 0,4-146-334,0 1 1,0 0 0,0 0-1,0 0 1,0 0 0,0 0-1,1 0 1,-1-1 0,0 1-1,1 0 1,-1 0-1,1 0 1,-1-1 0,1 1-1,-1 0 1,1 0 0,-1-1-1,1 1 1,0-1 0,-1 1-1,1 0 1,0-1 0,0 1-1,-1-1 1,1 0-1,0 1 1,0-1 0,0 0-1,-1 1 1,1-1 0,0 0-1,0 0 1,0 0 0,0 0-1,0 0 1,0 0 0,0 0-1,-1 0 1,3 0-1,-1 0-1,0 0 0,0-1 0,0 1-1,0-1 1,1 1 0,-1-1-1,0 0 1,0 0 0,0 0 0,0 0-1,-1 0 1,1 0 0,0-1-1,0 1 1,-1-1 0,1 1 0,1-3-1,2-4-9,0 0 1,-1-1-1,-1 0 0,1 0 0,-1 0 0,-1 0 0,0 0 0,0 0 0,1-19 1,-3-97 34,-1 71 2,1-36 116,0 90-132,0-1-1,0 1 0,0-1 0,0 1 0,0 0 0,0-1 0,0 1 0,0-1 0,0 1 1,0-1-1,0 1 0,1 0 0,-1-1 0,0 1 0,0-1 0,0 1 0,1 0 1,-1-1-1,0 1 0,1 0 0,-1-1 0,0 1 0,1 0 0,-1-1 0,0 1 1,1 0-1,-1 0 0,0-1 0,1 1 0,-1 0 0,1 0 0,-1 0 0,1 0 1,-1-1-1,0 1 0,1 0 0,-1 0 0,1 0 0,-1 0 0,1 0 0,-1 0 1,0 0-1,1 0 0,-1 1 0,1-1 0,-1 0 0,1 0 0,0 0 0,20 10 49,27 22 37,-29-18-75,1-1 0,0 0 0,0-2 0,1-1-1,35 13 1,-15-14-179,1-2-1,0-2 0,1-2 1,-1-1-1,57-6 0,-90 4-187,0 0-1,0-1 0,0 0 0,0 0 0,-1-1 0,1 0 0,0 0 0,-1-1 0,1 0 0,-1-1 1,0 0-1,0 0 0,-1-1 0,1 0 0,-1 0 0,0-1 0,0 0 0,-1 0 0,1-1 0,5-8 0,13-39-5485</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41.335"/>
    </inkml:context>
    <inkml:brush xml:id="br0">
      <inkml:brushProperty name="width" value="0.05" units="cm"/>
      <inkml:brushProperty name="height" value="0.05" units="cm"/>
      <inkml:brushProperty name="color" value="#AB008B"/>
    </inkml:brush>
  </inkml:definitions>
  <inkml:trace contextRef="#ctx0" brushRef="#br0">12 0 7491,'0'0'8847,"-2"21"-7945,-4 34-525,3 1 1,3 0-1,8 74 1,51 136-187,-42-199-179,-8-30-17,1 0 1,1-1-1,2-1 1,2 0-1,26 46 1,-39-78 37,-2-1-4,1-1 0,0 1-1,0-1 1,0 1 0,0-1 0,0 1 0,0-1 0,0 0-1,0 0 1,1 1 0,-1-1 0,0 0 0,1 0-1,-1 0 1,1 0 0,-1-1 0,1 1 0,0 0 0,-1-1-1,1 1 1,2 0 0,4-27 777,0-12-854,2 1 1,2 1 0,1 0 0,2 0-1,1 1 1,27-41 0,-40 71 6,0 1 1,1 0-1,-1 0 1,1 0-1,0 0 1,0 0-1,1 1 1,-1 0-1,1 0 1,0 0-1,0 0 1,0 1-1,0 0 1,0 0-1,0 0 1,0 1-1,1 0 1,8-1-1,-6 1 27,0 2 0,0-1-1,0 1 1,0 0 0,0 1-1,0 0 1,0 0 0,-1 1 0,1-1-1,-1 2 1,13 6 0,-9-3-108,-1-1 0,0 1 0,0 1 0,-1 0 0,0 0 0,0 1 0,-1 0 0,0 1 0,-1-1 0,0 1-1,0 1 1,-1 0 0,-1-1 0,0 2 0,0-1 0,-1 1 0,3 11 0,-5-13-96,-1-1 0,0 0 1,-1 1-1,0-1 0,0 1 0,-1-1 0,0 0 0,-1 1 0,-4 14 0,5-20 62,-1-1 1,0 0 0,0 0 0,0 0 0,0 0-1,0-1 1,0 1 0,-1 0 0,1-1 0,-1 0-1,0 1 1,0-1 0,0 0 0,0-1 0,0 1-1,0 0 1,0-1 0,-1 0 0,1 0-1,0 0 1,-1 0 0,1 0 0,-1-1 0,1 1-1,-1-1 1,1 0 0,-6 0 0,9 0 155,-2 0-85,1 0 1,0 0-1,-1 0 1,1 0 0,-1 0-1,1-1 1,-1 1-1,1 0 1,-1-1-1,1 1 1,0-1 0,-1 1-1,1-1 1,0 1-1,-1-1 1,0-1-1,-20-32-2065</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41.723"/>
    </inkml:context>
    <inkml:brush xml:id="br0">
      <inkml:brushProperty name="width" value="0.05" units="cm"/>
      <inkml:brushProperty name="height" value="0.05" units="cm"/>
      <inkml:brushProperty name="color" value="#AB008B"/>
    </inkml:brush>
  </inkml:definitions>
  <inkml:trace contextRef="#ctx0" brushRef="#br0">1 0 1217,'0'0'12389,"218"153"-13957,-139-153-2146</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42.087"/>
    </inkml:context>
    <inkml:brush xml:id="br0">
      <inkml:brushProperty name="width" value="0.05" units="cm"/>
      <inkml:brushProperty name="height" value="0.05" units="cm"/>
      <inkml:brushProperty name="color" value="#AB008B"/>
    </inkml:brush>
  </inkml:definitions>
  <inkml:trace contextRef="#ctx0" brushRef="#br0">109 124 15015,'0'0'1088,"-16"31"1,-48 104-70,59-125-953,1 0 0,0 1 0,0 0 0,1 0 0,1 0 0,-1 0 0,2 0-1,0 0 1,0 1 0,1-1 0,0 0 0,1 1 0,4 20 0,-4-30-75,-1 1 0,1-1 0,0 1 0,-1-1 1,1 0-1,1 1 0,-1-1 0,0 0 0,0 0 0,1 1 0,-1-1 0,1 0 0,0-1 0,0 1 1,-1 0-1,1 0 0,0-1 0,0 1 0,1-1 0,1 2 0,1-1-32,0 0 0,0-1 1,0 1-1,0-1 0,1 0 0,-1 0 0,0-1 0,9 0 0,-13 0 47,0 0 0,0-1-1,-1 1 1,1 0 0,0-1 0,0 0-1,0 1 1,0-1 0,-1 1 0,1-1-1,0 0 1,0 0 0,-1 1 0,1-1-1,-1 0 1,1 0 0,-1 0-1,1 0 1,-1 1 0,1-1 0,-1 0-1,0 0 1,1 0 0,-1 0 0,0 0-1,0 0 1,0 0 0,0 0 0,0 0-1,0 0 1,0-2 0,-1-44 358,1 30-213,-7-55 241,5 58-455,0-1 0,1 0 0,0 1 0,1-1 0,1 0 0,0 1 0,4-16 0,4 5-293,2-1 0,0 2 0,18-28 0,-11 19-109,-14 25 337,-2 4 67,0 0 0,-1 0 0,1 0 0,1 0 0,-1 0 0,1 1 0,-1-1 0,1 1 0,0 0 0,0 0 0,0 0 0,1 0 0,-1 0 0,1 0 0,4-2 0,-7 6 58,0-1 0,0 0 1,0 0-1,0 1 0,0-1 1,0 0-1,0 1 0,0-1 0,0 1 1,0 0-1,0-1 0,0 1 1,0-1-1,-1 1 0,1 0 1,0 0-1,0 0 0,-1-1 1,1 1-1,-1 0 0,1 0 0,0 0 1,-1 0-1,0 0 0,1 0 1,-1 0-1,1 2 0,10 35 20,-9-30-17,13 55 62,25 83-77,-35-131 68,1 0-1,0 0 0,1-1 0,1 0 0,0 0 0,1-1 0,11 13 0,-8-15 282,-5-12 429,-5-22 154,-2 16-1127,0-24 238,-1 12-43,1 0 0,1 0 0,0-1 0,7-26 0,-6 40 7,0 0 0,0 0 1,0 0-1,1 1 0,0-1 1,0 1-1,0 0 1,1 0-1,0 0 0,0 0 1,0 1-1,1 0 0,-1 0 1,1 0-1,0 0 1,0 0-1,0 1 0,8-3 1,-7 2 12,1 0 0,0 1 0,0 0 0,0 1 0,0-1 0,1 1 0,-1 1 0,1-1-1,-1 1 1,1 1 0,0-1 0,-1 1 0,1 1 0,-1-1 0,1 2 0,0-1 0,-1 0 0,0 1 0,1 1 0,-1-1 0,0 1 0,0 1 0,0-1 0,-1 1 0,1 0 0,-1 0 0,0 1 0,0 0 0,9 10 0,17 28-238,-24-31 167,1 0 0,0 0 1,18 17-1,-23-26-363,0 0 0,0 0-1,0 0 1,0-1 0,0 1 0,1-1 0,0 0-1,-1-1 1,1 1 0,0-1 0,-1 0 0,1 0-1,0 0 1,0 0 0,5-1 0,18 0-4432</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42.471"/>
    </inkml:context>
    <inkml:brush xml:id="br0">
      <inkml:brushProperty name="width" value="0.05" units="cm"/>
      <inkml:brushProperty name="height" value="0.05" units="cm"/>
      <inkml:brushProperty name="color" value="#AB008B"/>
    </inkml:brush>
  </inkml:definitions>
  <inkml:trace contextRef="#ctx0" brushRef="#br0">402 0 12582,'0'0'4391,"-12"29"-3873,-36 96-305,45-119-217,2 0 0,-1 0 0,1 0 0,0 1 0,0-1-1,0 1 1,1-1 0,0 0 0,1 1 0,-1-1 0,1 0 0,0 1 0,1-1-1,-1 0 1,1 0 0,1 0 0,-1 0 0,1 0 0,0 0 0,0-1 0,1 1 0,-1-1-1,7 6 1,4 3-56,1-1-1,0 0 0,1-1 0,1-1 1,26 14-1,-12-7-20,-25-14 80,-1 0 0,0 0 1,0 0-1,0 1 0,-1 0 0,1-1 1,-1 2-1,0-1 0,0 0 1,4 9-1,-7-11 18,1 1 0,-1-1 1,1 0-1,-1 1 1,-1-1-1,1 0 0,0 1 1,-1-1-1,1 1 0,-1-1 1,0 1-1,0-1 0,-1 1 1,1-1-1,-1 1 0,0-1 1,1 0-1,-1 1 0,-1-1 1,1 0-1,-3 6 0,0-4 21,-1 0 1,1 0-1,-1 0 0,0-1 0,0 0 0,0 0 0,-1 0 0,1 0 0,-1-1 0,-10 4 1,-68 25 281,73-28-313,-31 9-614,0-2 0,-53 7 1,39-12-1982,-69 0 1,71-6-5625</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44.155"/>
    </inkml:context>
    <inkml:brush xml:id="br0">
      <inkml:brushProperty name="width" value="0.05" units="cm"/>
      <inkml:brushProperty name="height" value="0.05" units="cm"/>
      <inkml:brushProperty name="color" value="#AB008B"/>
    </inkml:brush>
  </inkml:definitions>
  <inkml:trace contextRef="#ctx0" brushRef="#br0">0 41 8068,'0'0'10671,"0"-6"-10217,0 4-373,3-23 501,-2 25-575,-1-1 0,0 1 0,1-1 1,-1 1-1,1-1 0,-1 1 0,1-1 0,-1 1 0,1-1 0,-1 1 0,1-1 0,-1 1 1,1 0-1,0-1 0,-1 1 0,1 0 0,0 0 0,-1 0 0,1-1 0,0 1 1,-1 0-1,1 0 0,0 0 0,-1 0 0,1 0 0,0 0 0,-1 0 0,1 0 0,0 0 1,-1 1-1,1-1 0,0 0 0,-1 0 0,1 1 0,0-1 0,-1 0 0,1 1 1,-1-1-1,1 0 0,0 1 0,-1-1 0,1 1 0,0 0 0,15 12 20,1 1 0,-2 0 0,1 1 0,-2 1 0,24 33 0,-22-28 25,14 21-18,-3 1 0,-1 1 0,-2 1 0,-2 1 0,-2 2 0,-3 0 0,17 69 0,-24-85 644,-9-54 907,1-30-1490,6 6-319,1 1 0,3 0 0,21-54 0,-23 71-39,2 2 0,1-1 0,1 2 0,2 0 0,0 0 0,26-28 0,-40 50 252,0 0 0,1 0 0,-1 0 0,1 1 0,-1-1-1,1 1 1,0 0 0,0 0 0,0 0 0,0 0 0,1 0 0,-1 1 0,0-1 0,1 1 0,-1 0 0,1 0 0,-1 0 0,1 1 0,0-1-1,-1 1 1,1 0 0,0 0 0,-1 0 0,1 1 0,-1-1 0,1 1 0,0 0 0,-1-1 0,1 2 0,-1-1 0,0 0 0,1 1-1,-1 0 1,5 2 0,0 3 16,0 0 0,0 1-1,-1-1 1,0 1 0,0 1-1,-1 0 1,0-1 0,0 2-1,-1-1 1,6 15 0,11 38-27,-2 0 1,-4 1 0,10 68-1,5 21-863,-30-148 648,12 37-1241,-12-39 1130,0-1 1,0 1-1,0-1 1,0 1-1,0-1 1,0 1-1,0-1 1,1 0-1,-1 1 1,1-1-1,-1 0 1,1 0-1,-1 0 1,1 0-1,-1 0 1,1 0-1,0-1 1,0 1 0,-1-1-1,4 1 1,18 0-7177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57.133"/>
    </inkml:context>
    <inkml:brush xml:id="br0">
      <inkml:brushProperty name="width" value="0.05" units="cm"/>
      <inkml:brushProperty name="height" value="0.05" units="cm"/>
      <inkml:brushProperty name="color" value="#AB008B"/>
    </inkml:brush>
  </inkml:definitions>
  <inkml:trace contextRef="#ctx0" brushRef="#br0">0 0 14599,'0'0'5570,"97"3"-13926</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44.727"/>
    </inkml:context>
    <inkml:brush xml:id="br0">
      <inkml:brushProperty name="width" value="0.05" units="cm"/>
      <inkml:brushProperty name="height" value="0.05" units="cm"/>
      <inkml:brushProperty name="color" value="#AB008B"/>
    </inkml:brush>
  </inkml:definitions>
  <inkml:trace contextRef="#ctx0" brushRef="#br0">31 243 5186,'0'0'6862,"-6"30"-5869,-16 96 570,21-122-1513,1 0 0,-1 0 0,1-1 0,0 1 1,0 0-1,0 0 0,0 0 0,1-1 0,0 1 0,0 0 0,0-1 0,0 1 0,0 0 0,1-1 0,-1 1 1,1-1-1,0 0 0,0 0 0,0 0 0,1 0 0,-1 0 0,1 0 0,0 0 0,-1-1 0,1 1 1,0-1-1,1 0 0,3 2 0,3 1-60,1-1 0,0-1 0,0 1 1,0-2-1,1 1 0,17 0 0,-17-2 51,28 3-110,44-3 0,-55-1 57,-27 0 33,-1 0-1,1 0 1,-1 0-1,0 0 1,1 0-1,-1 0 1,1 0-1,-1 0 1,0-1-1,1 1 1,-1-1-1,0 1 1,1-1-1,-1 1 1,0-1-1,0 0 1,1 1-1,-1-1 1,0 0-1,0 0 1,0 0-1,0 0 1,0 0-1,0 0 1,-1 0 0,1-1-1,0 1 1,0 0-1,-1 0 1,1-1-1,-1 1 1,1 0-1,-1-1 1,0 1-1,1 0 1,-1-1-1,0 1 1,0-1-1,0-1 1,0-1 47,-1 0 0,0 0 1,0 0-1,0 0 0,0 0 1,0 0-1,-1 1 0,0-1 1,1 1-1,-1-1 0,-1 1 0,1-1 1,-5-4-1,-63-56 103,46 43-290,1 0-1,-38-46 1,55 59 61,0 0-1,1-1 1,0 1 0,0-1-1,1-1 1,0 1 0,1-1 0,0 1-1,0-1 1,1 0 0,0 0 0,1 0-1,0-12 1,1 19 38,-1 1 0,1-1 0,0 0 0,1 1 0,-1-1 0,0 1 1,1-1-1,-1 0 0,1 1 0,0-1 0,0 1 0,0 0 0,0-1 0,1 1 0,-1 0 0,0-1 0,3-1 0,0 1-58,0 1-1,0-1 0,0 1 0,0 0 1,0 0-1,1 1 0,-1-1 1,9-1-1,15-5 47,1 2 0,0 1 0,1 1 0,-1 2 0,1 0 0,-1 2 0,34 5 0,-55-3 82,0 0 1,0 1-1,0 0 1,0 0 0,-1 1-1,0 0 1,1 0-1,-1 1 1,-1-1 0,1 2-1,-1-1 1,0 1-1,0 0 1,-1 0 0,1 1-1,-1-1 1,5 11-1,10 16 287,-2 1 0,20 55-1,-17-40-69,-3-13 353,1-1 0,3 0 0,0-2 0,38 43 0,-59-83 3171,3-27-3414,-2 15-490,0 1 1,2 0-1,0-1 1,1 2-1,1-1 1,1 1-1,0 0 1,1 0-1,1 1 1,1 0-1,0 0 1,1 1-1,22-23 1,5-2-1883,2 2-1,2 2 1,61-42-1,-30 28-3147</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45.399"/>
    </inkml:context>
    <inkml:brush xml:id="br0">
      <inkml:brushProperty name="width" value="0.05" units="cm"/>
      <inkml:brushProperty name="height" value="0.05" units="cm"/>
      <inkml:brushProperty name="color" value="#AB008B"/>
    </inkml:brush>
  </inkml:definitions>
  <inkml:trace contextRef="#ctx0" brushRef="#br0">0 1 2049,'0'0'9140,"0"28"-7374,0 211 2535,0-217-4111,2 0 1,7 42 0,-8-56-175,1-1 0,0 1 1,1-1-1,-1 0 1,2 0-1,-1 0 0,1 0 1,0 0-1,0-1 0,0 1 1,10 9-1,-13-16 22,0 1 0,-1-1-1,1 0 1,-1 0 0,1 0-1,-1 1 1,1-1-1,0 0 1,-1 0 0,1 0-1,0 0 1,-1 0 0,1 0-1,-1 0 1,1 0 0,0 0-1,-1-1 1,1 1 0,-1 0-1,1 0 1,0 0 0,-1-1-1,1 1 1,-1 0 0,1-1-1,-1 1 1,1 0 0,-1-1-1,1 1 1,-1-1 0,0 1-1,1-1 1,-1 1 0,1-1-1,-1 1 1,0-1-1,0 1 1,1-1 0,-1 1-1,0-1 1,1-1 0,12-27 52,-11 25-49,22-56-5,104-237-1897,-124 288 1760,-4 7 87,1 0-1,-1 1 1,1-1 0,0 1 0,-1 0 0,1-1-1,0 1 1,0-1 0,0 1 0,0 0-1,0 0 1,0-1 0,0 1 0,2-1-1,-1 9-278,-4 91 395,5 130 335,-3-216-393,1-1 1,0 0-1,1 0 1,1 0-1,0 0 1,0-1-1,1 1 1,0-1-1,1 0 0,0 0 1,0 0-1,1-1 1,1 0-1,13 17 1,-19-26-23,-1 1 1,1-1-1,-1 1 1,1-1-1,0 1 1,-1-1-1,1 0 1,0 1-1,-1-1 0,1 0 1,0 1-1,-1-1 1,1 0-1,0 0 1,-1 0-1,1 0 1,0 1-1,0-1 1,-1 0-1,1 0 1,0 0-1,0-1 0,-1 1 1,1 0-1,0 0 1,-1 0-1,1 0 1,0-1-1,-1 1 1,1 0-1,0-1 1,-1 1-1,1 0 1,0-1-1,-1 1 0,2-2 1,15-23 163,-15 20-157,83-179-614,-63 131-98,2 0-1,56-89 0,-80 141 696,0 0 0,0 1 1,1-1-1,-1 0 0,0 0 0,0 1 1,1-1-1,-1 1 0,1-1 0,-1 0 1,0 1-1,1-1 0,-1 1 1,1-1-1,0 1 0,-1-1 0,1 1 1,-1 0-1,1-1 0,0 1 0,-1-1 1,1 1-1,0 0 0,-1 0 1,1 0-1,0-1 0,-1 1 0,1 0 1,0 0-1,0 0 0,-1 0 0,1 0 1,0 0-1,-1 0 0,1 0 1,0 0-1,0 1 0,-1-1 0,1 0 1,0 0-1,-1 1 0,1-1 0,0 0 1,-1 1-1,1-1 0,-1 0 1,1 1-1,-1-1 0,1 1 0,-1-1 1,1 1-1,-1 0 0,1-1 0,-1 1 1,1-1-1,-1 1 0,0 0 1,1-1-1,-1 1 0,0 0 0,0-1 1,0 1-1,1 0 0,-1 0 0,0 1 1,14 63 504,-11-46-308,4 11-81,1 0-1,1-1 0,1 1 0,15 29 0,-22-52-124,1 0-1,0-1 0,-1 1 0,2-1 1,-1 0-1,1 0 0,0-1 1,0 1-1,1-1 0,-1 0 0,1-1 1,0 1-1,1-1 0,-1 0 0,1-1 1,-1 0-1,1 0 0,0 0 1,0-1-1,1 1 0,-1-2 0,13 2 1,-3-2-100,-9 0-264,1 0 1,0 0-1,-1-1 0,1-1 1,0 0-1,-1 0 1,1 0-1,0-1 0,9-3 1,17-25-4453</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45.959"/>
    </inkml:context>
    <inkml:brush xml:id="br0">
      <inkml:brushProperty name="width" value="0.05" units="cm"/>
      <inkml:brushProperty name="height" value="0.05" units="cm"/>
      <inkml:brushProperty name="color" value="#AB008B"/>
    </inkml:brush>
  </inkml:definitions>
  <inkml:trace contextRef="#ctx0" brushRef="#br0">124 448 12262,'0'0'2065,"-15"27"-289,-47 89-821,54-101-976,1 1 0,1-1-1,1 1 1,0 0 0,1 1-1,0-1 1,2 1-1,0-1 1,1 1 0,1 26-1,0-40-25,0-1-300,0-13 245,-1-33 175,-1 20 51,2-1-1,4-30 0,-4 54-111,0 1 0,0 0-1,0-1 1,0 1 0,0 0-1,0 0 1,0-1 0,1 1-1,-1 0 1,0 0 0,0-1-1,0 1 1,0 0 0,1 0 0,-1-1-1,0 1 1,0 0 0,1 0-1,-1 0 1,0 0 0,0-1-1,1 1 1,-1 0 0,0 0-1,1 0 1,-1 0 0,0 0-1,1 0 1,-1 0 0,0 0-1,0 0 1,1 0 0,-1 0-1,0 0 1,1 0 0,-1 0-1,0 0 1,1 0 0,-1 0-1,0 0 1,0 1 0,1-1-1,-1 0 1,0 0 0,0 0 0,1 0-1,-1 0 1,0 1 0,0-1-1,1 0 1,-1 0 0,0 1-1,0-1 1,0 0 0,0 0-1,1 1 1,-1-1 0,0 0-1,0 0 1,0 1 0,0-1-1,0 0 1,0 1 0,0-1-1,0 0 1,0 1 0,0-1-1,0 1 1,7 12 130,-3-3-95,0-1 1,0 1-1,1-1 1,1 0-1,-1-1 1,2 1-1,-1-1 1,1 0-1,0 0 1,1-1-1,-1 0 1,1-1-1,1 1 1,-1-2-1,13 7 1,-1-6 2,-1-1 1,1-1-1,0 0 0,0-2 1,1 0-1,-1-2 1,24-2-1,-7 2-5,-29 0-14,-1 0 0,1 0 1,-1-1-1,0 0 0,1-1 0,-1 0 0,0 0 0,0 0 1,0-1-1,0 0 0,-1 0 0,1-1 0,-1 0 0,0 0 1,8-6-1,-7 3-26,-1 0-1,0-1 1,0 1 0,0-1-1,-1 0 1,-1-1 0,1 1-1,-1-1 1,0 0 0,3-13-1,1-18-197,-1 1-1,-2-1 0,-2 0 0,-3-64 0,0 70-49,-1-249-536,1 278 808,0 0 0,-1 0 0,1 0 0,-1 0 0,-1 0 0,1 0-1,0 0 1,-1 0 0,0 0 0,0 1 0,-1-1 0,1 1 0,-1 0 0,-4-5-1,6 8 3,0 0-1,0 0 1,0 0-1,0 1 1,-1-1-1,1 0 0,0 0 1,0 1-1,-1-1 1,1 1-1,0 0 1,-1-1-1,1 1 1,-1 0-1,1 0 0,-1-1 1,1 1-1,0 1 1,-1-1-1,-2 0 1,1 1 11,0 0 0,-1 1 0,1-1 1,0 1-1,0 0 0,0 0 0,0 0 1,0 0-1,0 0 0,1 0 0,-5 6 1,-5 6 105,0 0 1,2 1 0,0 1 0,0 0-1,2 0 1,-11 29 0,-31 115 693,36-99-654,4 1 0,1 0 0,4 1 0,5 112-1,0-159-207,2 0 1,0-1-1,1 1 0,0-1 0,1 0 0,1 0 0,0 0 0,2-1 0,-1 1 0,13 17 0,-12-21-228,1-1 0,1 0 1,0 0-1,0-1 0,1 0 0,0-1 0,1 0 0,-1-1 0,1 0 0,1 0 1,0-2-1,22 10 0,2-5-1931,0-1 0,45 5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48.127"/>
    </inkml:context>
    <inkml:brush xml:id="br0">
      <inkml:brushProperty name="width" value="0.05" units="cm"/>
      <inkml:brushProperty name="height" value="0.05" units="cm"/>
      <inkml:brushProperty name="color" value="#AB008B"/>
    </inkml:brush>
  </inkml:definitions>
  <inkml:trace contextRef="#ctx0" brushRef="#br0">1 200 624,'0'0'14284,"3"0"-13275,0-1-957,1 1 1,-1-1-1,0 0 1,0 0-1,0 0 1,0 0-1,0-1 1,0 1-1,0-1 1,-1 0-1,1 0 1,0 0-1,-1 0 0,0 0 1,1 0-1,-1-1 1,2-2-1,40-58 77,-22 29-119,-16 25-27,0 1 24,0 0 1,0 0-1,1 0 0,14-13 0,-20 20-11,0 0-1,0 0 0,0 0 0,1 1 1,-1-1-1,0 0 0,0 1 0,0-1 1,1 1-1,-1-1 0,0 1 0,0 0 1,1-1-1,-1 1 0,0 0 0,1 0 1,-1 0-1,0 0 0,1 0 0,-1 0 1,0 1-1,1-1 0,-1 0 0,0 1 1,1-1-1,-1 0 0,0 1 0,0 0 1,0-1-1,1 1 0,-1 0 0,0 0 0,0-1 1,0 1-1,0 0 0,0 0 0,0 0 1,-1 0-1,1 0 0,0 0 0,0 1 1,-1-1-1,1 0 0,-1 0 0,1 0 1,-1 1-1,1-1 0,-1 2 0,21 56 56,-3 1 0,-2 0 1,11 94-1,-17-91-21,-1-12-9,9 56-10,42 139 0,-57-237-7,0 0 1,1 0 0,1 0-1,-1 0 1,8 9 0,-12-16 0,1-1 1,0 0-1,0 0 1,0 0 0,0 1-1,0-1 1,0 0-1,0 0 1,0 0-1,0 0 1,0-1-1,0 1 1,1 0-1,-1 0 1,0-1 0,1 1-1,-1-1 1,0 1-1,1-1 1,-1 1-1,1-1 1,-1 0-1,0 0 1,1 0 0,-1 0-1,1 0 1,-1 0-1,1 0 1,-1 0-1,1-1 1,-1 1-1,0 0 1,1-1-1,-1 1 1,1-1 0,-1 0-1,0 1 1,0-1-1,1 0 1,-1 0-1,0 0 1,0 0-1,2-2 1,3-4 2,-1-1 0,0 0-1,0 0 1,0 0 0,-1 0 0,-1-1-1,1 1 1,-1-1 0,3-15 0,13-88-43,-17 94 20,20-120-426,-18 120 270,1 0 0,0 1-1,2 0 1,0 0 0,14-25-1,-21 42 169,0-1-1,0 1 1,0-1-1,1 0 0,-1 1 1,0-1-1,1 1 1,-1-1-1,0 1 0,1-1 1,-1 1-1,1-1 1,-1 1-1,1-1 0,-1 1 1,1 0-1,-1-1 1,1 1-1,-1 0 1,1-1-1,-1 1 0,1 0 1,0 0-1,-1 0 1,1-1-1,-1 1 0,1 0 1,0 0-1,-1 0 1,1 0-1,0 0 0,-1 0 1,1 0-1,0 0 1,-1 0-1,1 1 1,-1-1-1,1 0 0,0 0 1,-1 0-1,1 1 1,-1-1-1,1 0 0,-1 1 1,1-1-1,-1 1 1,1-1-1,-1 0 1,1 1-1,-1-1 0,1 1 1,-1-1-1,0 1 1,1-1-1,-1 1 0,0 0 1,1 0-1,16 37 26,-16-34-17,10 30 137,2 0 1,2-1 0,1 0-1,1-1 1,2-1-1,27 34 1,-36-53-94,0 0 0,1-1 1,1 0-1,0-1 0,0-1 0,1 1 0,0-2 1,0 0-1,1 0 0,0-2 0,1 1 0,-1-2 0,1 0 1,0-1-1,1 0 0,-1-1 0,17 1 0,-29-4-48,6 1 46,1 0 0,0-1 0,0 0 0,-1 0 0,1-1 0,0 0 0,9-3 0,-16 2-32,0 1 1,0-1-1,0 1 1,0-1-1,0 0 1,-1-1-1,1 1 0,-1 0 1,1-1-1,-1 1 1,0-1-1,0 0 1,0 1-1,0-1 1,-1 0-1,1 0 1,-1 0-1,0-1 1,0 1-1,0 0 1,0 0-1,0-1 0,-1 1 1,1-4-1,14-135-15,-11 92-119,2 0 0,12-51 0,-8 66-122,1 0 1,17-35 0,-22 57 14,0 0 1,1 1 0,1 0 0,-1 0 0,2 1 0,0 0-1,0 0 1,18-14 0,-24 23 203,0 0 0,0 1 1,0-1-1,1 1 0,-1 0 0,0 0 0,1 0 0,-1 0 1,1 1-1,-1 0 0,1-1 0,-1 1 0,1 0 0,-1 1 1,1-1-1,-1 1 0,6 1 0,-3-1 26,-1 0 0,0 1-1,0 0 1,0 0 0,0 0-1,-1 1 1,1 0 0,-1 0-1,1 0 1,5 5 0,-5-2-6,0 1-1,-1-1 1,0 1 0,0 0 0,0 1-1,-1-1 1,0 1 0,0-1-1,-1 1 1,3 15 0,0 10 136,0 46 1,-2-22-6,19 102 340,-12-101-431,-3-1-1,-2 1 1,-2 0-1,-6 64 1,2-118-29,1 0 1,-1 0 0,0 0 0,0 0 0,-1 0 0,1 0 0,-1 0 0,0-1-1,0 1 1,0 0 0,0-1 0,-1 0 0,1 1 0,-1-1 0,0 0 0,0 0-1,0-1 1,0 1 0,0-1 0,-1 1 0,1-1 0,-1 0 0,0 0 0,-5 1-1,-2 1 20,0-1-1,-1-1 1,1 0-1,-1 0 1,0-1-1,1 0 1,-17-2 0,24 1-29,0-1 0,-1 1 0,1-1 1,0 0-1,0 0 0,0 0 0,0 0 1,0-1-1,0 0 0,1 0 0,-1 0 1,0 0-1,1 0 0,-1-1 1,1 1-1,-4-5 0,3 2 18,0-1 1,0 1-1,0-1 0,1 0 1,0 0-1,0 0 0,0-1 1,1 1-1,-2-9 0,-2-12-274,2-1 0,1 0 0,2-54-1,1 63-202,15 29-598,7 20 1237,1-1 0,42 39-1,-51-56-155,0-1 0,0 0 0,1-1 0,0-1 0,0-1 0,1 0 0,29 10 0,-28-12 10,0-2 0,0 1-1,0-2 1,0-1-1,0 0 1,1-1-1,-1-1 1,1 0-1,-1-1 1,24-5-1,-32 3-5,1 1-1,-1-1 0,0-1 0,0 0 0,0 0 0,0 0 1,-1-1-1,0-1 0,0 1 0,0-1 0,-1-1 0,0 1 1,0-1-1,0-1 0,-1 1 0,0-1 0,-1 0 1,0 0-1,8-17 0,-7 10-38,-1-1 0,0 0 1,-1 0-1,-1-1 0,0 1 1,0-21-1,-4-105-165,-1 63 443,14 114 184,-2-14-326,-3-1 72,47 114 438,-49-123-635,1 0-1,0 0 1,1-1-1,0 0 1,0 0-1,1-1 1,0 0-1,1 0 1,13 10-1,-6-14 33,-7-5-1266,-5-37-11800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48.499"/>
    </inkml:context>
    <inkml:brush xml:id="br0">
      <inkml:brushProperty name="width" value="0.05" units="cm"/>
      <inkml:brushProperty name="height" value="0.05" units="cm"/>
      <inkml:brushProperty name="color" value="#AB008B"/>
    </inkml:brush>
  </inkml:definitions>
  <inkml:trace contextRef="#ctx0" brushRef="#br0">0 22 8260,'0'0'4450,"146"-22"-17160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49.017"/>
    </inkml:context>
    <inkml:brush xml:id="br0">
      <inkml:brushProperty name="width" value="0.05" units="cm"/>
      <inkml:brushProperty name="height" value="0.05" units="cm"/>
      <inkml:brushProperty name="color" value="#AB008B"/>
    </inkml:brush>
  </inkml:definitions>
  <inkml:trace contextRef="#ctx0" brushRef="#br0">2 198 8708,'0'28'1046,"-1"49"-524,4 222 2067,-2-284-2541,1-1 0,1 1 0,1-1 0,0 1 0,7 16 0,-11-31-32,0 0 1,0 0-1,0-1 1,0 1-1,0 0 1,0 0-1,0 0 1,0 0-1,0 0 1,0 0-1,0 0 1,0 0-1,0 0 1,0 0-1,0-1 1,0 1-1,0 0 1,0 0-1,1 0 1,-1 0 0,0 0-1,0 0 1,0 0-1,0 0 1,0 0-1,0 0 1,0 0-1,0 0 1,0 0-1,0 0 1,0 0-1,1 0 1,-1 0-1,0 0 1,0 0-1,0 0 1,0 0-1,0 0 1,0 0-1,0 0 1,0 0-1,0 0 1,1 0-1,-1 0 1,0 0-1,0 0 1,0 0-1,0 0 1,0 0-1,0 0 1,0 0 0,0 0-1,0 0 1,3-18 152,-3-23-184,-25-118 20,22 109-147,6-70 1,-3 119 133,0-1 0,0 1 0,0 0 0,0-1 0,1 1 0,-1-1 0,0 1 0,1-1 0,-1 1 0,1 0 0,0-1 0,-1 1 0,1 0 0,0 0 1,0-1-1,0 1 0,-1 0 0,2 0 0,-1 0 0,0 0 0,0 0 0,0 0 0,0 0 0,0 1 0,1-1 0,-1 0 0,0 1 0,1-1 0,-1 0 0,1 1 0,-1 0 0,0-1 0,1 1 0,-1 0 0,1 0 0,-1 0 0,1 0 0,-1 0 0,1 0 0,-1 0 0,1 1 0,-1-1 0,0 0 0,1 1 1,-1-1-1,1 1 0,-1-1 0,0 1 0,2 1 0,5 1 20,-1 1 0,1 0-1,-1 0 1,0 1 0,0 0 0,13 11 0,-12-7 10,1 0 0,0 0 0,0-1-1,1-1 1,0 0 0,1 0 0,-1-1-1,1 0 1,1-1 0,-1 0 0,1-1-1,-1 0 1,1-1 0,0 0 0,1-1 0,-1 0-1,0-1 1,0-1 0,1 0 0,-1 0-1,0-1 1,1-1 0,-1 0 0,24-7-1,-21 4-121,-1 0 0,1-2 0,-1 1 0,0-2-1,-1 1 1,1-2 0,-2 0 0,1-1-1,-1 0 1,14-16 0,-18 17-336,-1 1 1,0-2-1,-1 1 1,0-1-1,0 0 1,-1 0-1,-1-1 1,1 0-1,-2 1 1,0-1-1,0 0 1,-1-1-1,0 1 1,0-23-1,-2-46-733,0 29 3528,-4 85 2711,-1 9-3780,3 8-710,3 0-1,2 0 1,2-1-1,12 55 0,-13-89-555,109 421 619,-83-344-589,3-2-1,75 142 0,-56-146-91,-30-54 33,-3 1 0,17 38 0,-36-71 5,12 39 10,-12-39-6,0 0 1,1 0-1,-1 0 1,0 0-1,0 0 1,0 1-1,0-1 1,0 0-1,0 0 1,-1 0-1,1 0 1,0 0-1,0 0 1,-1 0-1,1 0 1,-1 0-1,1 0 1,-1 0-1,1 0 1,-1 0-1,0 0 1,1 0-1,-1 0 1,0-1-1,0 1 1,0 0-1,1-1 1,-1 1-1,0 0 1,0-1-1,0 1 1,0-1-1,0 1 1,0-1-1,0 0 1,-3 1-1,-17 1 110,0 0 0,0-2 0,0 0 0,-1-1 1,1-2-1,0 0 0,0-1 0,1-1 0,-1-1 0,1-1 0,0 0 0,1-2 0,-30-17 0,30 15-30,1-1 0,0-1-1,1 0 1,1-1 0,0-1 0,1-1-1,0 0 1,2-1 0,0 0 0,1-1-1,0 0 1,2-1 0,-14-32-1,17 30-21,0 0 0,2 0-1,1 0 1,0 0 0,2-1-1,0-43 1,2 50-51,2 0 0,0 0 0,1 1 1,0-1-1,1 0 0,1 1 0,0 0 0,1 0 0,0 1 1,1-1-1,9-12 0,2 2-70,2 1 0,0 1 0,1 1-1,1 0 1,26-17 0,135-85-1849,-123 85 740,131-83-4514</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49.590"/>
    </inkml:context>
    <inkml:brush xml:id="br0">
      <inkml:brushProperty name="width" value="0.05" units="cm"/>
      <inkml:brushProperty name="height" value="0.05" units="cm"/>
      <inkml:brushProperty name="color" value="#AB008B"/>
    </inkml:brush>
  </inkml:definitions>
  <inkml:trace contextRef="#ctx0" brushRef="#br0">1 0 5667,'0'0'15399,"34"190"-14695,-16-112-32,-1 6-95,0 3-513,7-3-64,1-3-161,-1 0-319,-3-4-448,-1-5-961,-9-13-544,-1-12-3138,-10-22-4994</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49.977"/>
    </inkml:context>
    <inkml:brush xml:id="br0">
      <inkml:brushProperty name="width" value="0.05" units="cm"/>
      <inkml:brushProperty name="height" value="0.05" units="cm"/>
      <inkml:brushProperty name="color" value="#AB008B"/>
    </inkml:brush>
  </inkml:definitions>
  <inkml:trace contextRef="#ctx0" brushRef="#br0">0 253 2785,'0'0'10693,"183"46"-11653,-79-46 960,21 0 0,17-22-288,6-24-1569,-6-7-800,-28-6 864,-31 0 320,-41 0-2737</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50.594"/>
    </inkml:context>
    <inkml:brush xml:id="br0">
      <inkml:brushProperty name="width" value="0.05" units="cm"/>
      <inkml:brushProperty name="height" value="0.05" units="cm"/>
      <inkml:brushProperty name="color" value="#AB008B"/>
    </inkml:brush>
  </inkml:definitions>
  <inkml:trace contextRef="#ctx0" brushRef="#br0">367 56 1217,'0'0'12501,"-30"-9"-10553,-94-29-652,116 36-1206,0 0 0,-1 0-1,1 1 1,0 0 0,-1 1-1,1 0 1,0 0 0,-1 0-1,1 1 1,-10 2 0,13-1-40,0 0 1,-1 0-1,1 0 1,0 1-1,0-1 1,0 1-1,0 0 1,1 1-1,-1-1 1,1 1-1,-7 7 0,5-3 46,1 0-1,0 0 0,0 0 0,1 1 0,0 0 0,0-1 0,1 1 1,0 1-1,1-1 0,0 0 0,0 1 0,1-1 0,0 18 0,2-7-28,0 0 0,2 0 0,0 0 0,1 0 0,1-1 0,1 0 0,1 0 0,0 0 0,2-1 0,14 25 0,5 8-68,-2 1 0,-3 2 0,-2 0 1,-3 1-1,-1 1 0,16 111 0,-33-148 49,0-18 70,0-4 10,0-11-194,0 0 1,1 1-1,1-1 1,0 1-1,0-1 1,2 1 0,0 0-1,0 0 1,1 0-1,10-18 1,2 1-86,-2 0-93,2 1-1,1 0 1,1 2 0,25-29 0,-41 54 235,-1 1-1,1-1 1,0 1 0,0 0-1,0 0 1,0 0-1,0 0 1,0 0 0,0 1-1,0-1 1,0 1-1,0 0 1,0 0-1,0 0 1,0 0 0,0 0-1,0 1 1,0-1-1,0 1 1,0 0 0,0 0-1,0 0 1,0 0-1,0 1 1,-1-1-1,1 1 1,0 0 0,-1-1-1,0 1 1,1 0-1,-1 1 1,0-1 0,3 3-1,62 108-26,-51-82 49,2 0 0,1-1 1,45 53-1,-57-75 4,1-1 0,0 0 0,1 0 1,0 0-1,0-1 0,0-1 0,0 1 0,1-2 0,0 1 0,0-1 1,0-1-1,1 0 0,-1 0 0,1-1 0,0 0 0,0-1 0,14 0 1,-15-1 17,-1-1-1,1 0 1,0 0 0,-1-1 0,1 0 0,-1-1 0,1 0 0,-1 0 0,0-1 0,0 0-1,-1-1 1,1 0 0,-1 0 0,0-1 0,0 0 0,-1 0 0,0-1 0,0 0 0,8-10-1,-6 4 1,0-1 0,-1 0-1,0 0 1,-1-1-1,0 0 1,-2 0-1,1-1 1,-2 0-1,0 0 1,3-32-1,-1-167-319,-6 196 266,0 19 23,-1 0-1,0 0 0,1-1 1,-1 1-1,0 0 0,0 0 1,1 0-1,-1 0 0,0 0 1,0 0-1,1 0 0,-1 0 1,0 0-1,0 0 0,1 1 1,-1-1-1,0 0 0,0 0 1,1 1-1,-1-1 0,0 0 1,1 1-1,-1 0 0,-3 1 3,1 1 0,0 0 0,0 1 0,0-1 0,1 0 0,-1 1 0,1 0 0,0-1 0,0 1-1,0 0 1,0 0 0,1 0 0,-2 5 0,-11 61 162,12-63-147,-6 69 387,4 150 0,5-138-130,-1-86-279,0 0 0,0-1-1,0 1 1,1 0 0,-1-1 0,1 1-1,-1 0 1,1-1 0,-1 1-1,1-1 1,0 1 0,0 0-1,0-1 1,0 0 0,0 1 0,0-1-1,0 0 1,0 1 0,1-1-1,-1 0 1,0 0 0,1 0 0,-1 0-1,1 0 1,-1-1 0,1 1-1,0 0 1,-1-1 0,1 1-1,0-1 1,-1 1 0,1-1 0,0 0-1,-1 0 1,1 0 0,0 0-1,0 0 1,-1 0 0,1 0-1,0-1 1,1 0 0,7 0-40,-1 0 1,1-1-1,-1-1 1,0 0-1,0 0 1,0 0-1,9-6 0,47-32-241,-2-3-1,105-94 0,-161 133 156,0-1 0,0 0 1,0-1-1,-1 1 0,0-1 0,0-1 1,-1 1-1,0-1 0,0 0 0,0 0 0,-1 0 1,-1-1-1,1 1 0,-2-1 0,1 0 0,-1 0 1,0 0-1,-1 0 0,0 0 0,0-12 1,-1 9-617,0 1 1,-1-1 0,0 1-1,-6-21 1,6 27 134,-1 0 1,-1-1-1,1 1 1,-1 0-1,0 0 1,0 0-1,-1 1 0,1-1 1,-1 1-1,0 0 1,-8-7-1,-15-8-3879</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50.987"/>
    </inkml:context>
    <inkml:brush xml:id="br0">
      <inkml:brushProperty name="width" value="0.05" units="cm"/>
      <inkml:brushProperty name="height" value="0.05" units="cm"/>
      <inkml:brushProperty name="color" value="#AB008B"/>
    </inkml:brush>
  </inkml:definitions>
  <inkml:trace contextRef="#ctx0" brushRef="#br0">7 249 176,'0'0'10218,"16"16"-7107,49 50-587,-58-59-2177,-1 0 0,0 1 0,0 0 0,0 0 0,-1 0 0,0 1 0,6 14 0,7 14 494,76 98 712,-38-58-2353,-53-73 740,-23-22-15509</inkml:trace>
  <inkml:trace contextRef="#ctx0" brushRef="#br0" timeOffset="1">0 56 3618,'0'0'12838,"194"-43"-13639,-146 37-2945,-3-1-3489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2:58.474"/>
    </inkml:context>
    <inkml:brush xml:id="br0">
      <inkml:brushProperty name="width" value="0.05" units="cm"/>
      <inkml:brushProperty name="height" value="0.05" units="cm"/>
      <inkml:brushProperty name="color" value="#AB008B"/>
    </inkml:brush>
  </inkml:definitions>
  <inkml:trace contextRef="#ctx0" brushRef="#br0">1 1 3041,'0'0'15079,"79"16"-13830,-65 52-161,-3 16-447,-1 12-417,7 7-224,11 0-256,13 6-993,4-1-2305,-24-11-11524</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51.375"/>
    </inkml:context>
    <inkml:brush xml:id="br0">
      <inkml:brushProperty name="width" value="0.05" units="cm"/>
      <inkml:brushProperty name="height" value="0.05" units="cm"/>
      <inkml:brushProperty name="color" value="#AB008B"/>
    </inkml:brush>
  </inkml:definitions>
  <inkml:trace contextRef="#ctx0" brushRef="#br0">2 0 400,'0'0'11123,"0"27"-7999,0-10-2928,-1-2-22,1 0-1,0 0 1,1 0 0,1 0 0,0 0 0,1 0-1,1-1 1,0 1 0,1-1 0,11 24-1,7-2 487,38 45 0,-44-61-561,0 1 0,-2 0 0,0 1-1,-2 1 1,0 0 0,17 47 0,-29-69-2,-1 1 1,1-1-1,-1 1 0,0-1 0,1 1 1,-1-1-1,0 1 0,0 0 1,0-1-1,0 1 0,0-1 1,0 1-1,-1 0 0,1-1 1,-1 4-1,0-5 12,0 1 0,0 0 0,1-1 1,-1 1-1,0 0 0,0-1 0,0 1 0,0-1 1,0 0-1,0 1 0,0-1 0,0 0 0,0 1 1,0-1-1,0 0 0,0 0 0,0 0 0,0 0 0,0 0 1,0 0-1,-1 0 0,1 0-67,0-1 0,-1 1-1,1-1 1,0 0 0,0 1-1,0-1 1,-1 0 0,1 0 0,0 1-1,0-1 1,0 0 0,0 0-1,1 0 1,-1 0 0,0-1 0,0 1-1,1 0 1,-1 0 0,0 0-1,1 0 1,-1-1 0,1 1 0,0 0-1,-1-1 1,1 1 0,0 0-1,0-1 1,0 1 0,0 0 0,0-1-1,0 1 1,0-2 0,4-50 208,-2 43-278,1-1-1,0 2 0,1-1 0,0 0 0,1 1 0,0-1 0,0 1 0,1 1 0,0-1 1,0 1-1,1 0 0,11-10 0,12-8-378,1 1 1,34-21-1,-54 38 268,149-94-2406,43-24-2353</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52.202"/>
    </inkml:context>
    <inkml:brush xml:id="br0">
      <inkml:brushProperty name="width" value="0.05" units="cm"/>
      <inkml:brushProperty name="height" value="0.05" units="cm"/>
      <inkml:brushProperty name="color" value="#AB008B"/>
    </inkml:brush>
  </inkml:definitions>
  <inkml:trace contextRef="#ctx0" brushRef="#br0">1 165 3009,'0'0'9183,"35"-10"-7160,194-57 676,-227 66-2673,243-58 2280,-188 48-2240,-1 3 0,84-1 0,-139 12-68,0 0 1,-1 0 0,1 0 0,-1 0 0,1 0 0,-1 0 0,0 0-1,0 0 1,0 0 0,0 0 0,-1-1 0,1 1 0,-2 5 0,-6 11 21,0-1 1,-1 1 0,-1-2 0,-1 1-1,-1-2 1,0 1 0,-18 18 0,-7 10 31,-503 602 156,533-639-191,5-5-13,0-1-1,0 1 0,0-1 0,0 1 1,-1-1-1,1 0 0,-1 0 1,0 0-1,1 0 0,-1 0 0,0-1 1,0 0-1,0 1 0,0-1 1,-4 1-1,6-2 66,0-5-57,1-1 1,-1 1-1,2 0 0,-1 0 0,0 0 0,1-1 1,0 1-1,0 0 0,1 0 0,-1 0 0,1 0 1,0 1-1,1-1 0,-1 0 0,1 1 0,0-1 0,0 1 1,0 0-1,0 0 0,1 0 0,0 1 0,0-1 1,0 1-1,0 0 0,0 0 0,1 0 0,6-3 1,1 1-13,-1 0 0,1 1 1,0 0-1,0 1 0,0 0 1,0 1-1,17-1 0,92 4-6,-57 0 4,-30 0-54,0 1 0,0 2 0,44 10 0,-59-10 16,-1 2 0,0 0 0,0 0 0,0 2 0,-1 0 0,-1 1 0,24 17 0,-37-24-49,0 0 1,-1 1-1,1 0 0,0 0 1,-1-1-1,0 2 0,0-1 0,0 0 1,0 0-1,2 4 0,-4-6 13,0 0 0,1 0 0,-1 0 0,0 0-1,0 0 1,0 0 0,0-1 0,0 1 0,0 0-1,0 0 1,0 0 0,0 0 0,0 0 0,-1 0 0,1 0-1,0-1 1,0 1 0,-1 0 0,1 0 0,-1 0-1,1-1 1,-1 1 0,1 0 0,-1 0 0,1-1-1,-1 1 1,0-1 0,1 1 0,-1 0 0,0-1-1,0 1 1,1-1 0,-1 1 0,0-1 0,0 0-1,0 1 1,0-1 0,1 0 0,-1 0 0,0 0-1,0 1 1,0-1 0,0 0 0,0 0 0,0 0 0,-1-1-1,-37 3-3242,-8-2-1515</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52.592"/>
    </inkml:context>
    <inkml:brush xml:id="br0">
      <inkml:brushProperty name="width" value="0.05" units="cm"/>
      <inkml:brushProperty name="height" value="0.05" units="cm"/>
      <inkml:brushProperty name="color" value="#AB008B"/>
    </inkml:brush>
  </inkml:definitions>
  <inkml:trace contextRef="#ctx0" brushRef="#br0">1 719 11813,'0'0'2786,"176"-31"-1538,-83 9-1056,4-3-192,-7 0-416,-14-12-2689,-21 3-4259</inkml:trace>
  <inkml:trace contextRef="#ctx0" brushRef="#br0" timeOffset="1">945 0 2529,'0'0'12262,"-28"172"-12262,28-129 64,0-9-64,0-12-1409,-21-9-4738</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52.966"/>
    </inkml:context>
    <inkml:brush xml:id="br0">
      <inkml:brushProperty name="width" value="0.05" units="cm"/>
      <inkml:brushProperty name="height" value="0.05" units="cm"/>
      <inkml:brushProperty name="color" value="#AB008B"/>
    </inkml:brush>
  </inkml:definitions>
  <inkml:trace contextRef="#ctx0" brushRef="#br0">0 0 9732,'0'0'8100,"142"190"-8836,-63-128-481,1 6-6306</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53.375"/>
    </inkml:context>
    <inkml:brush xml:id="br0">
      <inkml:brushProperty name="width" value="0.05" units="cm"/>
      <inkml:brushProperty name="height" value="0.05" units="cm"/>
      <inkml:brushProperty name="color" value="#AB008B"/>
    </inkml:brush>
  </inkml:definitions>
  <inkml:trace contextRef="#ctx0" brushRef="#br0">0 742 17992,'32'-41'-1867,"7"-7"1623,162-221 301,-178 234-159,-2-1-1,26-59 1,-40 75 40,0 0 0,-1 1-1,0-2 1,-2 1 0,-1-1 0,2-39 0,-5 59 91,0-1 0,0 0 0,-1 1 0,1-1 0,-1 0 0,1 1 0,-1-1 0,0 1 0,1-1 0,-1 1 0,0-1 0,0 1 0,0-1 0,0 1 0,0 0 0,-1 0 0,1 0 0,0 0 0,0-1 0,-1 2 0,1-1 0,-1 0 0,1 0 0,-1 0 0,1 1 0,-1-1 0,1 1-1,-1-1 1,0 1 0,1-1 0,-1 1 0,0 0 0,1 0 0,-1 0 0,0 0 0,0 0 0,1 0 0,-1 1 0,-1 0 0,-4-1 44,-1 1 0,1 0 0,1 1 0,-1-1 0,0 1 0,0 1 0,1 0 0,-1-1 0,-6 5 0,3 2-37,0-1 0,0 1 0,1 1 0,0 0 0,0 0-1,1 1 1,1 0 0,0 0 0,0 1 0,1 0 0,-5 14 0,3-6-27,1 1 0,1 0 1,0 0-1,2 1 1,1-1-1,-1 25 0,3-39 8,1 1 0,0 0 0,1-1 0,0 1 0,0 0 0,1-1 0,0 0-1,0 1 1,0-1 0,1 0 0,1 0 0,7 13 0,-5-12 11,1 0 1,1 0-1,0 0 0,0-1 1,0 0-1,1-1 1,0 0-1,13 7 0,9 3 23,0-1 1,0-2-1,2-1 0,34 8 0,-66-20-46,0 0-1,0 1 0,0-1 0,0 0 0,0 1 0,0-1 1,0 1-1,0-1 0,0 1 0,0-1 0,0 1 0,-1 0 1,1-1-1,0 1 0,0 0 0,0 0 0,-1 0 0,1 0 1,-1 0-1,1 0 0,0-1 0,-1 1 0,0 0 0,1 0 1,-1 1-1,0-1 0,1 0 0,-1 0 0,0 0 0,0 0 1,0 0-1,0 0 0,0 0 0,0 0 0,0 0 0,0 0 1,0 1-1,-1-1 0,1 0 0,0 0 0,-1 0 0,1 0 1,-1 0-1,1 0 0,-1 0 0,1-1 0,-1 1 0,0 0 1,0 0-1,0 1 0,-4 5 105,-1 0 0,0 0 0,0 0 0,-12 10 0,-34 27 182,12-9-338,-1-3 0,-55 34-1,95-65-33,0 0-1,1 0 0,-1-1 0,0 1 0,0-1 0,0 1 1,0-1-1,-1 1 0,1-1 0,0 0 0,0 1 0,0-1 1,0 0-1,0 0 0,0 0 0,0 0 0,-3 0 0,4-1-138,-1 0 0,0 0-1,1 0 1,-1 0-1,1 0 1,-1 0-1,1 0 1,0 0 0,-1 0-1,1-1 1,0 1-1,0 0 1,0 0-1,0 0 1,0 0 0,0 0-1,0-1 1,0-1-1,0-41-6902</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53.776"/>
    </inkml:context>
    <inkml:brush xml:id="br0">
      <inkml:brushProperty name="width" value="0.05" units="cm"/>
      <inkml:brushProperty name="height" value="0.05" units="cm"/>
      <inkml:brushProperty name="color" value="#AB008B"/>
    </inkml:brush>
  </inkml:definitions>
  <inkml:trace contextRef="#ctx0" brushRef="#br0">250 0 720,'0'0'12342,"-149"162"-10325,128-103-769,0 7-255,1 5-65,-1-3-287,7 4-193,11-7-416,3-6-32,0-12-288,41-22-481,21-16-383,14-9-385,21-31-1824,10-28-2466</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54.182"/>
    </inkml:context>
    <inkml:brush xml:id="br0">
      <inkml:brushProperty name="width" value="0.05" units="cm"/>
      <inkml:brushProperty name="height" value="0.05" units="cm"/>
      <inkml:brushProperty name="color" value="#AB008B"/>
    </inkml:brush>
  </inkml:definitions>
  <inkml:trace contextRef="#ctx0" brushRef="#br0">126 72 13030,'-21'34'2791,"-62"118"-1890,80-145-834,-1 1 1,1-1-1,0 1 0,1 0 0,0 0 0,0 0 0,1 0 1,0 0-1,0 0 0,1 0 0,0 1 0,1-1 0,0 0 1,0 0-1,2 8 0,-1-10-56,1 0 1,0-1 0,0 1-1,0-1 1,0 0 0,1 0-1,0 0 1,0-1 0,0 1-1,1-1 1,-1 0 0,1 0-1,0 0 1,0-1-1,9 4 1,4 1-42,0 0-1,1-2 0,1-1 1,-1 0-1,0-1 1,1-1-1,0-1 1,0-1-1,28-2 0,-41 1 31,0 0-1,0-1 0,0 0 0,0-1 0,0 0 0,0 0 0,-1 0 0,1-1 0,0 0 0,-1 0 0,0 0 0,0-1 1,0 0-1,0 0 0,5-6 0,-7 6 3,-1 0 0,1-1 0,-1 1 0,0-1 0,-1 1 0,1-1 0,-1 0 0,0 0-1,0 0 1,-1-1 0,1 1 0,-1 0 0,0 0 0,0-1 0,-1 1 0,0-1 0,0 1 0,0-1 0,-1 1 0,-2-11 0,3 13 1,-1 0 0,0-1 0,0 1 0,-1 0 0,1 0 0,-1 0 0,1 0 0,-1 0 1,0 1-1,0-1 0,0 1 0,-1-1 0,1 1 0,0-1 0,-1 1 0,0 0 0,-4-2 0,-4-2 26,-1 0-1,1 1 1,-18-5 0,-24-12 63,51 21-85,1 0 1,0 1 0,0-1 0,0 0 0,0 0 0,1 0-1,-1-1 1,0 1 0,0 0 0,0 0 0,1 0 0,-1-1 0,1 1-1,-1 0 1,1 0 0,0-1 0,-1 1 0,1 0 0,0-1-1,0 1 1,0-1 0,0 1 0,0 0 0,0-1 0,0 1-1,0 0 1,1-1 0,-1 1 0,0 0 0,1-1 0,-1 1-1,1 0 1,0 0 0,0-2 0,1-2-26,1 1 1,0-1-1,0 1 0,0-1 1,0 1-1,1 0 1,6-6-1,21-12-74,1 2 0,1 0 1,0 3-1,2 0 0,0 3 0,0 1 1,2 1-1,-1 2 0,52-7 0,8 12 471,-93 5-342,1 1 0,-1-1 0,0 1 0,0 0 0,0 0 0,1 0 0,-1 0 0,0 0 0,0 1 0,-1-1 1,1 1-1,0 0 0,0 0 0,-1 0 0,1 0 0,-1 0 0,0 1 0,0-1 0,0 1 0,0-1 0,0 1 0,0 0 0,-1 0 0,1 0 0,-1 0 0,2 5 0,3 10 113,-1-1-1,-1 1 0,4 30 0,-5-27-60,1 5 30,-3-13-88,1 1 0,0-1 1,1 0-1,0 1 1,1-1-1,1 0 0,0-1 1,0 1-1,10 13 0,-14-36 3151,2-43-2431,-4 17-672,0 15-132,0-1 0,2 1 1,5-33-1,-5 50-79,-1-1 0,2 1-1,-1-1 1,0 1 0,1-1 0,0 1-1,0 0 1,0 0 0,1 0-1,-1 0 1,1 0 0,0 1 0,0-1-1,0 1 1,0 0 0,1-1 0,0 2-1,-1-1 1,1 0 0,0 1 0,7-4-1,6 1-1370,0 1-1,0 0 1,0 1-1,22-1 0,29 0-6521</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54.538"/>
    </inkml:context>
    <inkml:brush xml:id="br0">
      <inkml:brushProperty name="width" value="0.05" units="cm"/>
      <inkml:brushProperty name="height" value="0.05" units="cm"/>
      <inkml:brushProperty name="color" value="#AB008B"/>
    </inkml:brush>
  </inkml:definitions>
  <inkml:trace contextRef="#ctx0" brushRef="#br0">1 349 6435,'0'0'13217,"32"-31"-12817,106-101-315,-104 100-76,-18 19-19,-1-1 1,25-32-1,-37 41 8,0 0 0,0 0 0,-1 0 0,0 0 0,0 0-1,0 0 1,-1-1 0,1 1 0,-1-1 0,-1 1 0,1-1-1,-1-9 1,-6 13 232,0 2-159,1 0 1,-1 1 0,0 0-1,0 0 1,1 1 0,-1-1-1,1 1 1,-1 0 0,1 1-1,0 0 1,-1-1 0,2 1-1,-1 1 1,-5 3 0,2 1 13,0 0 1,0 0 0,1 1 0,0-1-1,0 2 1,1-1 0,-5 11-1,2-1-49,0 0-1,2 1 0,0 0 1,1 0-1,2 1 0,0-1 1,-3 39-1,6-50-62,1-1 1,0 0-1,1 1 0,0-1 0,0 0 0,1 1 1,3 11-1,-3-17-9,-1 0 1,1 0-1,0 0 1,0 0-1,0 0 1,1 0-1,-1-1 1,1 1-1,-1-1 1,1 1-1,0-1 1,0 0-1,0 0 0,0-1 1,0 1-1,0 0 1,1-1-1,-1 0 1,0 0-1,5 1 1,7 2-425,0-1 0,1-1 0,0 0 0,-1-1 0,1-1 0,0 0 0,29-5 0,-27 2-815,-1-1 0,0-1 0,-1 0 0,18-9 0,66-41-9960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54.914"/>
    </inkml:context>
    <inkml:brush xml:id="br0">
      <inkml:brushProperty name="width" value="0.05" units="cm"/>
      <inkml:brushProperty name="height" value="0.05" units="cm"/>
      <inkml:brushProperty name="color" value="#AB008B"/>
    </inkml:brush>
  </inkml:definitions>
  <inkml:trace contextRef="#ctx0" brushRef="#br0">164 1 16488,'0'0'2699,"-27"26"-1711,-79 88-466,103-111-521,0 1 0,0 0 0,0-1 0,1 1 0,-1 1 0,1-1 0,0 0 0,0 0 0,1 1 0,-1-1 0,1 1 0,0-1 0,0 1 0,1 0 0,-1-1 0,1 1 0,0 0 0,0-1 0,2 10 0,0 5-42,-2-11-20,0 0 0,1 0 0,1 1-1,0-1 1,0 0 0,0-1 0,1 1 0,0 0-1,0-1 1,1 1 0,0-1 0,0 0 0,1-1-1,0 1 1,0-1 0,1 0 0,-1 0 0,2 0-1,-1-1 1,0 0 0,1 0 0,0 0 0,0-1-1,0 0 1,1-1 0,-1 0 0,1 0 0,0 0-1,0-1 1,0 0 0,9 0 0,-1 0 115,-4-1 40,0 0 1,0 0-1,0 2 0,-1-1 0,18 7 1,-26-8-76,-1 1 0,1-1 0,0 1-1,-1 0 1,1-1 0,-1 1 0,1 0 0,-1 1 0,0-1 0,0 0 0,0 1 0,0-1 0,-1 1 0,1-1 0,-1 1 0,1 0 0,-1 0 0,0-1 0,0 1 0,0 0-1,0 0 1,-1 0 0,1 0 0,-1 0 0,0 1 0,0 4 0,0 2 44,0 1 1,-1-1-1,-1 1 0,0-1 0,0 0 0,-1 0 1,0 0-1,-1 0 0,0 0 0,0-1 1,-1 1-1,0-1 0,-1 0 0,0-1 1,0 1-1,-1-1 0,0-1 0,-1 1 0,-8 6 1,-12 13-287,-1-2 0,-2 0 0,0-2 0,-39 21-1,55-39-2998</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4:55.270"/>
    </inkml:context>
    <inkml:brush xml:id="br0">
      <inkml:brushProperty name="width" value="0.05" units="cm"/>
      <inkml:brushProperty name="height" value="0.05" units="cm"/>
      <inkml:brushProperty name="color" value="#AB008B"/>
    </inkml:brush>
  </inkml:definitions>
  <inkml:trace contextRef="#ctx0" brushRef="#br0">1 0 24139,'0'0'0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1:49.382"/>
    </inkml:context>
    <inkml:brush xml:id="br0">
      <inkml:brushProperty name="width" value="0.05" units="cm"/>
      <inkml:brushProperty name="height" value="0.05" units="cm"/>
      <inkml:brushProperty name="color" value="#AB008B"/>
    </inkml:brush>
  </inkml:definitions>
  <inkml:trace contextRef="#ctx0" brushRef="#br0">28 0 13382,'0'0'8644,"-27"274"-7555,27-140-1089,0 6 0,17 0-1537,25-34-3874</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01.056"/>
    </inkml:context>
    <inkml:brush xml:id="br0">
      <inkml:brushProperty name="width" value="0.05" units="cm"/>
      <inkml:brushProperty name="height" value="0.05" units="cm"/>
      <inkml:brushProperty name="color" value="#AB008B"/>
    </inkml:brush>
  </inkml:definitions>
  <inkml:trace contextRef="#ctx0" brushRef="#br0">1 3158 336,'0'0'13590,"51"0"-10447,-43-1-2982,-1 1 0,1-1 0,-1 0 0,1-1 0,-1 1 0,0-2 0,0 1-1,1-1 1,-2 0 0,1 0 0,0-1 0,-1 0 0,11-8 0,10-5-13,209-137-59,-182 114-79,-2-2-1,58-61 1,-64 60-348,2 1 1,2 3 0,2 2 0,69-38 0,-61 34 280,-2-2 1,-2-3 0,62-66 0,-66 61 30,3 1 1,1 3 0,66-41 0,-97 73-80,0 0 1,-1-2-1,-1 0 0,-1-2 0,0-1 1,-1 0-1,33-43 0,-23 16 73,3 1 0,2 1 0,2 2 0,1 2 0,62-49 0,52-45 141,-109 92-52,85-63 1,-25 37-53,-36 26-6,-3-4-1,72-63 0,-106 83 20,2 2-1,1 2 1,66-35 0,-65 39-6,-1-1 1,0-1-1,-2-2 1,31-27 0,-4-14-106,-45 46 42,2 1 0,0 1 1,0 0-1,34-23 0,-15 17-4,-12 9-4,-2 0 0,0-1 0,0-1-1,-1-1 1,-1-1 0,-1-1 0,24-30 0,-27 26-263,-5 7 232,1 0 0,0 1 1,1 0-1,1 0 0,0 1 1,26-19-1,-22 19 80,0-2 0,-2 1 0,1-2-1,18-24 1,17-18-62,-33 39 95,-12 12 6,0 0 0,1 0 1,-1 1-1,1 0 0,1 0 0,-1 0 1,1 1-1,0 1 0,0-1 0,0 1 0,11-3 1,-17 24-3877,-2-1-3474</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13.161"/>
    </inkml:context>
    <inkml:brush xml:id="br0">
      <inkml:brushProperty name="width" value="0.05" units="cm"/>
      <inkml:brushProperty name="height" value="0.05" units="cm"/>
      <inkml:brushProperty name="color" value="#AB008B"/>
    </inkml:brush>
  </inkml:definitions>
  <inkml:trace contextRef="#ctx0" brushRef="#br0">0 4542 1249,'0'0'9988,"13"-1"-9828,8-4-128,1 0 0,-1-1 0,0-1 0,36-18 0,80-36 1726,-89 41-1067,0-2 0,78-48 0,377-267 841,-303 210-1548,329-223 1062,-125 15-819,-13 9-92,233-164 500,-168 61-624,-363 341 262,144-107-1,-59 54-17,4-40-46,-140 133-175,3 3 1,1 1 0,92-66-1,-49 53 19,20-10 87,-3-5 1,136-121 0,-213 167-128,2 1 1,0 2-1,58-33 1,110-40 1,-184 89-15,336-188-27,-338 188 28,27-16 2,2 2-1,0 2 1,1 2 0,57-15 0,187-30 257,-160 37-49,-43 7-45,2 4-1,-1 4 1,2 4-1,-1 3 0,0 5 1,97 13-1,222 34 502,119 19-107,-241-32-164,-50-8 30,-180-17-204,-1 2 0,59 24 0,-56-18-142,91 21 1,-41-22 266,-23-6-87,155 46-1,-213-50-267,-1 1 1,1 1 0,-2 2-1,1 0 1,-2 1-1,0 1 1,0 1 0,-1 1-1,-1 0 1,30 35 0,-28-26-5,-7-6-10,0-1-1,1 0 1,1-2-1,0 1 1,1-2 0,1-1-1,1 0 1,39 23-1,156 41 208,-11-4-207,-175-62 19,-1 2 1,-1 1 0,0 1 0,-1 1 0,28 25 0,41 56-60,-77-77 58,2 0-1,0-1 1,1-1 0,1-1-1,1-1 1,0-1 0,26 14-1,6-6 32,110 32 0,-121-45-17,0 3-1,-1 2 1,0 1-1,71 42 1,-64-26-13,-1 1-4,1-3 0,1-2-1,64 27 1,53 4 7,60 23 0,-188-65 0,-1 1 0,0 2 0,58 43 0,-28-7-16,61 68 0,-73-69 5,111 89 0,16-18 46,-54-40-39,167 147 0,-148-92 29,-44-40-51,179 135 0,-262-223 10,66 47 56,-2 3-1,118 116 0,-150-128-47,2-1-1,103 70 1,138 67-24,78 57 78,-270-166 69,2-5 1,4-4-1,3-6 0,168 71 0,318 88-113,16-52-9,-531-158-5,1-4-1,137-2 0,84 7-13,182 34-214,-486-47-584,-7-1 171,-19 1-380,-38-5-1585,-12-19-2419</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14.533"/>
    </inkml:context>
    <inkml:brush xml:id="br0">
      <inkml:brushProperty name="width" value="0.05" units="cm"/>
      <inkml:brushProperty name="height" value="0.05" units="cm"/>
      <inkml:brushProperty name="color" value="#AB008B"/>
    </inkml:brush>
  </inkml:definitions>
  <inkml:trace contextRef="#ctx0" brushRef="#br0">9 1251 4578,'0'0'4333,"-1"0"-3581,-6 0-352,15-13 2876,14 2-2385,0 1-1,0 1 0,28-7 0,34-12-145,764-418-229,-599 304-461,-86 48-87,11-7-302,238-101 1,-63 75-4138,-188 75-1148</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16.328"/>
    </inkml:context>
    <inkml:brush xml:id="br0">
      <inkml:brushProperty name="width" value="0.05" units="cm"/>
      <inkml:brushProperty name="height" value="0.05" units="cm"/>
      <inkml:brushProperty name="color" value="#AB008B"/>
    </inkml:brush>
  </inkml:definitions>
  <inkml:trace contextRef="#ctx0" brushRef="#br0">0 448 1008,'0'0'6457,"27"-2"-5033,166-15 1319,206-6 2552,206 22-5108,-287 4 115,1100-46 146,-423-14-215,-637 39-39,1059-10 983,-688 22-1180,279 6 14,-770 7 55,180 1-20,691-32 658,-261 9-683,-412 11 86,1385 1 855,-946 5-457,-317 1-483,621-7-33,-637-18 44,28-1 19,-274 18-42,779-40-100,1138-86 1184,-1996 144-3639,-124-1-2956</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17.431"/>
    </inkml:context>
    <inkml:brush xml:id="br0">
      <inkml:brushProperty name="width" value="0.05" units="cm"/>
      <inkml:brushProperty name="height" value="0.05" units="cm"/>
      <inkml:brushProperty name="color" value="#AB008B"/>
    </inkml:brush>
  </inkml:definitions>
  <inkml:trace contextRef="#ctx0" brushRef="#br0">263 2 1633,'0'0'12485,"0"0"-12374,0 0-1,0 0 0,1 0 0,-1-1 1,0 1-1,0 0 0,1 0 0,-1 0 1,0 0-1,1 0 0,-1 0 0,0 0 1,0 0-1,1 0 0,-1 0 0,0 0 0,1 0 1,-1 0-1,0 0 0,0 0 0,1 0 1,-1 0-1,0 0 0,0 1 0,1-1 1,-1 0-1,0 0 0,0 0 0,1 0 1,-1 0-1,0 1 0,0-1 0,0 0 0,1 0 1,-1 0-1,0 1 0,0-1 0,0 0 1,0 0-1,1 1 0,-1-1 0,0 0 1,0 0-1,0 1 0,0-1 0,0 1 1,-1 9 35,-1 1 0,0 0 1,0-1-1,-1 0 1,0 0-1,-1 0 0,0 0 1,-7 11-1,-50 81 610,46-79-642,-45 68 87,-45 76-2787</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17.835"/>
    </inkml:context>
    <inkml:brush xml:id="br0">
      <inkml:brushProperty name="width" value="0.05" units="cm"/>
      <inkml:brushProperty name="height" value="0.05" units="cm"/>
      <inkml:brushProperty name="color" value="#AB008B"/>
    </inkml:brush>
  </inkml:definitions>
  <inkml:trace contextRef="#ctx0" brushRef="#br0">0 0 16552,'0'0'2113,"56"159"-481,2-97-639,18-6-993,18 6-288,13 7-1089,-10-7-5058</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18.881"/>
    </inkml:context>
    <inkml:brush xml:id="br0">
      <inkml:brushProperty name="width" value="0.05" units="cm"/>
      <inkml:brushProperty name="height" value="0.05" units="cm"/>
      <inkml:brushProperty name="color" value="#AB008B"/>
    </inkml:brush>
  </inkml:definitions>
  <inkml:trace contextRef="#ctx0" brushRef="#br0">0 794 1409,'1'6'19502,"14"-67"-19038,-3 0 0,-2 0 1,1-67-1,2-9-518,11-215-495,-24 363 550,-2 0 1,0-1 0,0 1-1,-1-1 1,-4 11 0,3-8 1,0-1 0,1 0 1,0 1-1,-1 13 0,4 133 179,1-154-177,0 0 0,0-1 0,0 1 0,1 0 0,0 0 0,0-1 0,0 1 0,0-1 0,1 0 0,0 0-1,0 0 1,0 0 0,0 0 0,1 0 0,-1-1 0,8 5 0,-8-5 15,0 0 0,1 0 0,-1-1-1,1 1 1,0-1 0,0 0 0,0 0 0,0 0-1,0-1 1,1 1 0,-1-1 0,0 0 0,1 0-1,-1-1 1,1 1 0,-1-1 0,0 0 0,1 0-1,6-2 1,-10 2-15,0-1 0,1 0 1,-1 0-1,0 0 0,0 0 0,0 0 0,0 0 1,0-1-1,0 1 0,0 0 0,0-1 0,-1 1 0,1 0 1,0-1-1,-1 1 0,1-1 0,-1 1 0,0-1 1,1 1-1,-1-2 0,6-38-22,-6 32 21,9-116-230,-8 74 56,14-78 1,-3 278 857,-10-136-746,0 0 0,1 0 0,1 0 0,0 0 0,1 0 0,0-1 0,0 0-1,2 0 1,-1 0 0,2-1 0,9 12 0,-10-15-375,1 0-1,0 0 0,0-1 1,1 0-1,-1-1 0,2 0 1,-1 0-1,21 8 0,59 12-6353</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19.772"/>
    </inkml:context>
    <inkml:brush xml:id="br0">
      <inkml:brushProperty name="width" value="0.05" units="cm"/>
      <inkml:brushProperty name="height" value="0.05" units="cm"/>
      <inkml:brushProperty name="color" value="#AB008B"/>
    </inkml:brush>
  </inkml:definitions>
  <inkml:trace contextRef="#ctx0" brushRef="#br0">1 101 1056,'0'0'5069,"0"-14"-3116,0-43 198,2 31 2970,-2 26-5053,0 0 1,0 0 0,0 0-1,0 0 1,0-1-1,0 1 1,1 0-1,-1 0 1,0 0 0,0 0-1,0 0 1,0-1-1,0 1 1,0 0 0,0 0-1,0 0 1,0 0-1,1 0 1,-1 0-1,0-1 1,0 1 0,0 0-1,0 0 1,0 0-1,0 0 1,1 0 0,-1 0-1,0 0 1,0 0-1,0 0 1,0 0-1,1 0 1,-1 0 0,0 0-1,0 0 1,0 0-1,0 0 1,1 0 0,-1 0-1,0 0 1,0 0-1,0 0 1,0 0 0,1 0-1,-1 0 1,0 0-1,0 0 1,0 0-1,0 0 1,1 1 0,10 23 1402,23 223 704,-6-33-4105,-15-125-3478,-8-4-8932</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20.716"/>
    </inkml:context>
    <inkml:brush xml:id="br0">
      <inkml:brushProperty name="width" value="0.05" units="cm"/>
      <inkml:brushProperty name="height" value="0.05" units="cm"/>
      <inkml:brushProperty name="color" value="#AB008B"/>
    </inkml:brush>
  </inkml:definitions>
  <inkml:trace contextRef="#ctx0" brushRef="#br0">305 88 1441,'1'-1'17294,"0"1"-17255,-1 0 1,0 0-1,1 0 0,-1 0 1,0 0-1,1 0 0,-1 1 1,1-1-1,-1 0 0,0 0 1,1 0-1,-1 0 0,0 0 0,1 1 1,-1-1-1,0 0 0,1 0 1,-1 1-1,0-1 0,1 0 1,-1 0-1,0 1 0,0-1 1,1 0-1,-1 1 0,0-1 1,0 0-1,0 1 0,0-1 0,1 0 1,-1 1-1,12 26 148,-1 1 0,-1 0-1,-2 1 1,-1 0 0,-1 0 0,-1 1-1,-2-1 1,0 58 0,-4-81-177,0 0-1,0-1 1,0 1-1,-1-1 1,1 1-1,-1-1 1,-1 0 0,1 0-1,-1 0 1,0 0-1,0 0 1,0 0 0,-1-1-1,0 0 1,0 0-1,0 0 1,0 0 0,-1 0-1,1-1 1,-1 0-1,0 0 1,0 0 0,0 0-1,0-1 1,-11 3-1,9-2 4,0-1-1,0 1 0,0-2 0,0 1 1,-1-1-1,1 0 0,0 0 0,-1-1 1,1 0-1,0-1 0,-1 1 0,1-2 1,0 1-1,0-1 0,0 0 1,-1 0-1,2-1 0,-1 1 0,0-2 1,-7-3-1,3-3-18,0-1 0,0 0 0,1-1 0,0 0 0,1 0 1,0-1-1,1 0 0,0 0 0,1-1 0,1 0 0,0-1 0,1 1 1,1-1-1,0 0 0,1 0 0,1 0 0,0-1 0,1 1 0,1-18 0,0 31 11,0 1 0,0 0-1,0-1 1,1 1 0,-1 0-1,1-1 1,-1 1-1,1 0 1,0 0 0,-1-1-1,1 1 1,0 0 0,0 0-1,0 0 1,0 0 0,0 0-1,0 0 1,0 0-1,0 0 1,0 0 0,0 1-1,0-1 1,3-1 0,34-11 34,-30 11-29,369-93 267,-315 76 312,1 2 0,0 3 0,0 3 0,120-5 0,-148 17-299,74-3-6044,-48-6 51</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21.738"/>
    </inkml:context>
    <inkml:brush xml:id="br0">
      <inkml:brushProperty name="width" value="0.05" units="cm"/>
      <inkml:brushProperty name="height" value="0.05" units="cm"/>
      <inkml:brushProperty name="color" value="#AB008B"/>
    </inkml:brush>
  </inkml:definitions>
  <inkml:trace contextRef="#ctx0" brushRef="#br0">0 3 1409,'0'-3'17698,"0"12"-15521,3 178 597,17 101-2714,-15-251-1324,1-1 1,2 0 0,13 35 0,6-8-7045</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22.427"/>
    </inkml:context>
    <inkml:brush xml:id="br0">
      <inkml:brushProperty name="width" value="0.05" units="cm"/>
      <inkml:brushProperty name="height" value="0.05" units="cm"/>
      <inkml:brushProperty name="color" value="#AB008B"/>
    </inkml:brush>
  </inkml:definitions>
  <inkml:trace contextRef="#ctx0" brushRef="#br0">4 53 5923,'0'0'12427,"17"-9"-12139,-12 6-282,5-3 3,0 1 0,1 0 0,0 0 0,-1 1 0,1 0 0,1 1 0,-1 0 0,0 1 0,1 0 0,-1 1 0,1 0 0,23 2 0,-34 0-9,0-1 0,0 1 0,0-1 0,-1 1 0,1 0 0,0-1 0,0 1 0,0 0 0,-1 0 0,1 0 0,0 0 0,-1 0 0,1 0 0,-1 0 0,1 0 0,-1 0 0,0 0 0,1 0 0,-1 0 0,0 0 0,0 0 0,1 0 0,-1 0 0,0 0 0,0 0 0,-1 2 0,0 37 0,0-31 0,0-3 0,0 1 0,-1 0 0,0-1 0,0 1 1,-1-1-1,0 0 0,0 0 0,0 0 1,-8 10-1,-47 55 72,27-36 30,11-11 53,12-16-87,0 1 1,1 0 0,0 0-1,0 1 1,1 0 0,0 0-1,-8 19 1,14-29-57,0 0 0,0 0-1,0 1 1,0-1 0,0 0 0,0 0 0,0 1-1,0-1 1,0 0 0,0 0 0,0 1 0,0-1 0,0 0-1,0 1 1,0-1 0,0 0 0,0 0 0,0 1-1,0-1 1,0 0 0,0 0 0,0 0 0,1 1-1,-1-1 1,0 0 0,0 0 0,0 1 0,0-1 0,1 0-1,-1 0 1,0 0 0,0 0 0,0 1 0,1-1-1,-1 0 1,0 0 0,0 0 0,1 0 0,-1 0-1,0 0 1,0 0 0,1 0 0,-1 0 0,0 0 0,0 0-1,1 1 1,-1-2 0,0 1 0,0 0 0,1 0-1,-1 0 1,0 0 0,0 0 0,1 0 0,-1 0-1,0 0 1,0 0 0,1 0 0,-1 0 0,0-1 0,0 1-1,0 0 1,1 0 0,-1-1 0,3 1-17,372-28 271,-267 16-873,17 3-5327,-79 9-1760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02.991"/>
    </inkml:context>
    <inkml:brush xml:id="br0">
      <inkml:brushProperty name="width" value="0.05" units="cm"/>
      <inkml:brushProperty name="height" value="0.05" units="cm"/>
      <inkml:brushProperty name="color" value="#AB008B"/>
    </inkml:brush>
  </inkml:definitions>
  <inkml:trace contextRef="#ctx0" brushRef="#br0">49 193 5475,'0'0'5853,"-8"0"-5464,7 0-372,-21 0 32,21 0-45,1 0 1,-1 0-1,0 0 1,1 0-1,-1 0 1,0 0-1,0 0 1,1 0-1,-1 0 1,0 0 0,1 0-1,-1 1 1,0-1-1,1 0 1,-1 1-1,0-1 1,1 0-1,-1 1 1,1-1-1,-1 1 1,1-1-1,-1 1 1,1-1-1,-1 1 1,1-1-1,-1 1 1,0 0-1,2 0 29,-1 0-1,0 0 0,1 0 0,-1-1 0,1 1 0,-1 0 0,1-1 0,-1 1 0,1 0 0,-1-1 1,1 1-1,0 0 0,-1-1 0,1 1 0,0-1 0,0 0 0,-1 1 0,1-1 0,0 1 0,0-1 0,0 0 1,-1 0-1,2 1 0,26 6 602,-20-6-320,25 4 188,0-1 0,0-2 0,0-1 0,0-2 0,0-1 1,41-8-1,-24 3-245,-5 2-111,0 1 0,0 2-1,1 2 1,-1 2 0,46 9 0,-32 7-110,-45-13-42,0 0 0,0-1 0,1-1 0,26 3-1,3-6-44,0-1 0,1-3 0,-1-1-1,45-12 1,-43 9 64,1 3-1,74 2 1,-79 3 3,0-1 0,-1-2 0,77-16 0,-71 7-3,12-6 16,0 3-1,2 2 0,-1 4 0,79-4 0,-101 11 43,-1-2 0,0-2 0,71-20 0,-71 15-11,0 2-1,0 2 1,1 1-1,39 0 1,127-12 315,0 1 525,-202 17-1075,-1 1-1,1-1 0,0 0 1,-1 1-1,1-1 0,0 1 1,-1-1-1,1 1 0,-1 0 1,1 0-1,-1 0 0,1 0 1,-1 0-1,0 0 0,1 0 1,-1 0-1,0 0 1,0 0-1,0 1 0,0-1 1,0 1-1,0-1 0,0 1 1,-1-1-1,1 1 0,0-1 1,-1 1-1,1 0 0,-1-1 1,1 4-1,10 37-13860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22.913"/>
    </inkml:context>
    <inkml:brush xml:id="br0">
      <inkml:brushProperty name="width" value="0.05" units="cm"/>
      <inkml:brushProperty name="height" value="0.05" units="cm"/>
      <inkml:brushProperty name="color" value="#AB008B"/>
    </inkml:brush>
  </inkml:definitions>
  <inkml:trace contextRef="#ctx0" brushRef="#br0">174 218 12262,'0'0'8467,"2"10"-7773,1 7-583,1-1 0,1 1 0,1-1 0,9 18 0,-9-20-106,0 0-1,0 1 0,-1 0 1,-1 1-1,-1-1 1,0 0-1,-1 1 1,-1 0-1,0 0 1,-1-1-1,-3 27 0,2-41-3,-1 0 0,0 1-1,1-1 1,-1 0-1,0 0 1,0 0 0,0 0-1,1 0 1,-1 0-1,0 0 1,0-1 0,0 1-1,0-1 1,-1 1 0,1-1-1,0 0 1,0 0-1,0 0 1,0 0 0,0 0-1,-3-1 1,-54-2 97,52 2-84,1-1 0,-1 0-1,1 0 1,0-1-1,0 0 1,0 0 0,0 0-1,1 0 1,-1-1-1,1 0 1,0-1-1,0 1 1,0-1 0,0 0-1,1 0 1,0 0-1,0 0 1,0-1-1,-2-6 1,2 5 95,-1 0 0,2-1 0,-1 0 0,1 0-1,1 0 1,-1 0 0,1 0 0,1-1 0,-1 1 0,1-1 0,1 1 0,0-1 0,0 1-1,3-17 1,-1 21-67,0 0 0,0 0 0,0 1-1,1-1 1,-1 1 0,1-1 0,0 1 0,0 0-1,0 0 1,1 0 0,-1 0 0,1 1-1,0-1 1,-1 1 0,1 0 0,0 0-1,0 1 1,0-1 0,0 1 0,5-2 0,-2 1 3,57-21 133,1 2-1,70-11 1,144-15-516,-220 38 165,243-39-2342,-102 12-2099,64-14-8384</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24.437"/>
    </inkml:context>
    <inkml:brush xml:id="br0">
      <inkml:brushProperty name="width" value="0.05" units="cm"/>
      <inkml:brushProperty name="height" value="0.05" units="cm"/>
      <inkml:brushProperty name="color" value="#AB008B"/>
    </inkml:brush>
  </inkml:definitions>
  <inkml:trace contextRef="#ctx0" brushRef="#br0">49 56 1008,'0'0'9045,"0"-5"-8192,-3-46 6185,3 60-5368,-2 22-921,-1 1-1,-14 53 1,-4 32-913,20-102-490,0 1-1,1-1 0,0 1 1,1 0-1,5 22 0,11 11-5108</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24.884"/>
    </inkml:context>
    <inkml:brush xml:id="br0">
      <inkml:brushProperty name="width" value="0.05" units="cm"/>
      <inkml:brushProperty name="height" value="0.05" units="cm"/>
      <inkml:brushProperty name="color" value="#AB008B"/>
    </inkml:brush>
  </inkml:definitions>
  <inkml:trace contextRef="#ctx0" brushRef="#br0">1 62 1601,'0'0'12549,"190"0"-11396,-141-9-769,-1-4-384,-3 1-256,-4-4-1281,-6 10-2400,-4 0-4419</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25.606"/>
    </inkml:context>
    <inkml:brush xml:id="br0">
      <inkml:brushProperty name="width" value="0.05" units="cm"/>
      <inkml:brushProperty name="height" value="0.05" units="cm"/>
      <inkml:brushProperty name="color" value="#AB008B"/>
    </inkml:brush>
  </inkml:definitions>
  <inkml:trace contextRef="#ctx0" brushRef="#br0">271 166 1441,'0'0'12128,"2"0"-11793,-1 0 1,1 0-1,0 0 0,-1 1 1,1-1-1,0 1 0,-1-1 1,1 1-1,0-1 0,-1 1 1,1 0-1,2 2 0,5 12-25,-1 0 0,0 1 0,-1 0 1,0 0-1,-1 1 0,-1 0 0,-1 0 0,-1 0 0,2 20 0,9 30-209,-9-49-123,-1 2 1,-1-1 0,0 0-1,-2 1 1,0 27 0,-2-45 21,0 1 1,0-1 0,0 1 0,0-1 0,-1 0-1,1 1 1,-1-1 0,1 0 0,-1 0 0,0 0-1,0 0 1,0 0 0,0 0 0,0-1 0,0 1-1,-1-1 1,1 1 0,-1-1 0,1 0-1,-1 0 1,1 0 0,-1 0 0,1-1 0,-1 1-1,0-1 1,1 1 0,-1-1 0,-4 0 0,-7 1 47,1 0 1,0-1 0,-1 0 0,-21-4-1,21 0-37,1-1-1,-1 0 1,1-2-1,1 1 1,-1-1-1,1-1 1,-16-13-1,-18-10-8,39 27-1,0 0 1,0-1 0,1 0-1,-1 0 1,1 0 0,-8-10-1,12 13 14,0-1-1,0-1 0,1 1 0,-1 0 0,1 0 0,-1-1 1,1 1-1,0 0 0,0-1 0,1 1 0,-1-1 0,1 1 1,0-1-1,0 0 0,0 1 0,0-1 0,1-4 1,0 5 0,0 0 1,1-1 0,-1 1 0,1 0-1,0 0 1,0 0 0,0 0 0,0 0 0,0 0-1,0 0 1,1 1 0,0-1 0,-1 1-1,1-1 1,0 1 0,5-2 0,59-32 100,-51 28-84,113-51-54,214-68 1,-14 41-3549,-134 46-2400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26.242"/>
    </inkml:context>
    <inkml:brush xml:id="br0">
      <inkml:brushProperty name="width" value="0.05" units="cm"/>
      <inkml:brushProperty name="height" value="0.05" units="cm"/>
      <inkml:brushProperty name="color" value="#AB008B"/>
    </inkml:brush>
  </inkml:definitions>
  <inkml:trace contextRef="#ctx0" brushRef="#br0">0 1 16,'0'0'0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26.740"/>
    </inkml:context>
    <inkml:brush xml:id="br0">
      <inkml:brushProperty name="width" value="0.05" units="cm"/>
      <inkml:brushProperty name="height" value="0.05" units="cm"/>
      <inkml:brushProperty name="color" value="#AB008B"/>
    </inkml:brush>
  </inkml:definitions>
  <inkml:trace contextRef="#ctx0" brushRef="#br0">7 155 304,'0'0'4845,"0"-8"-4797,-3-46 720,-1-30 8757,4 75-6251,1 23-2381,4 57-1164,4-1 0,3 0 0,2-1 0,29 79 0,-20-90-3688</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27.148"/>
    </inkml:context>
    <inkml:brush xml:id="br0">
      <inkml:brushProperty name="width" value="0.05" units="cm"/>
      <inkml:brushProperty name="height" value="0.05" units="cm"/>
      <inkml:brushProperty name="color" value="#AB008B"/>
    </inkml:brush>
  </inkml:definitions>
  <inkml:trace contextRef="#ctx0" brushRef="#br0">0 76 720,'0'0'15607,"204"-13"-14422,-138-9-1185,-4 1-224,-7 8-993,-16 7-2144,-19 6-4291</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27.570"/>
    </inkml:context>
    <inkml:brush xml:id="br0">
      <inkml:brushProperty name="width" value="0.05" units="cm"/>
      <inkml:brushProperty name="height" value="0.05" units="cm"/>
      <inkml:brushProperty name="color" value="#AB008B"/>
    </inkml:brush>
  </inkml:definitions>
  <inkml:trace contextRef="#ctx0" brushRef="#br0">1 72 4386,'0'0'13451,"22"-12"-12928,74-33-437,-91 42-84,0 1 0,1 0 1,-1 0-1,1 1 0,-1 0 0,1 0 1,-1 0-1,1 0 0,0 1 0,-1 0 1,10 1-1,6 0-8,-20 0 2,0-1 0,0 1 0,0-1 0,0 1 0,0-1 0,0 1 0,0 0-1,0 0 1,0-1 0,0 1 0,0 0 0,-1 0 0,1 0 0,0 0 0,-1 0 0,1 0 0,0 0 0,-1 0 0,0 0 0,1 0-1,-1 1 1,1-1 0,-1 0 0,0 0 0,0 0 0,0 0 0,0 1 0,0-1 0,0 0 0,0 2 0,0 53-61,0-39 64,0 2-6,-1 0 0,0-1 0,-2 1 0,0-1-1,-1 0 1,0 1 0,-2-2 0,0 1 0,-1-1 0,-1 0 0,-16 26 0,-74 107 92,98-149-78,-1-1 0,1 1 0,-1-1 0,1 1 0,0-1 0,-1 1 0,1-1 0,0 1 0,-1-1 0,1 1 0,0-1 0,0 1 0,-1 0 0,1-1 0,0 1 0,0-1 0,0 1 0,0 0 0,0-1 0,0 1 0,0 0 0,0-1 0,0 1 0,0-1 0,0 1 0,0 0 0,1-1 0,-1 1 0,0-1 0,0 1 0,1 0 0,-1-1 0,0 1 0,1-1 0,-1 1 0,0-1 0,1 1 0,1 0 2,0-1 0,0 1 0,0-1-1,0 1 1,0-1 0,0 0 0,0 0-1,0 0 1,0 0 0,0 0-1,4-2 1,56-16 36,-25-1-32,47-30 0,-19 10-1189,3 6-3324,-39 21-537</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28.005"/>
    </inkml:context>
    <inkml:brush xml:id="br0">
      <inkml:brushProperty name="width" value="0.05" units="cm"/>
      <inkml:brushProperty name="height" value="0.05" units="cm"/>
      <inkml:brushProperty name="color" value="#AB008B"/>
    </inkml:brush>
  </inkml:definitions>
  <inkml:trace contextRef="#ctx0" brushRef="#br0">60 485 13062,'0'0'3431,"18"4"-3159,59 13-283,-73-16 17,0 0 0,0 0 0,0 1 0,0-1 0,-1 1 0,1 0 0,0 0 0,-1 0 0,0 1 0,1-1 0,-1 1 0,0 0 0,0 0 0,-1 0 0,1 0 0,-1 0 0,1 1 0,-1-1 0,0 1 0,0 0 0,-1-1 0,1 1 0,-1 0 0,2 6 0,-1 4 63,0 1 0,-1-1 0,0 1 0,-1 0 0,-3 17 0,1 6-67,2-35 5,0-1 0,0 0 1,0 0-1,0 0 0,0 0 0,0 0 0,-1 0 1,1 0-1,-1 0 0,1 0 0,-1 0 0,0 0 0,0 0 1,0 0-1,0 0 0,-2 2 0,1-3 13,0 1-1,0-1 1,-1 0 0,1 0-1,0 0 1,0-1-1,-1 1 1,1 0 0,0-1-1,-1 1 1,1-1-1,-1 0 1,1 0 0,-5 0-1,-33 0 282,-50-1 1314,88 0-1527,-1 0 1,1 1 0,-1-1 0,1 0-1,-1 0 1,1-1 0,0 1-1,-1 0 1,1-1 0,0 0-1,0 1 1,0-1 0,0 0 0,1 0-1,-1 0 1,0 0 0,1 0-1,-1 0 1,1-1 0,0 1 0,0 0-1,0-1 1,0 1 0,0-1-1,0 1 1,1-1 0,-1 0 0,1 1-1,-1-1 1,1-2 0,0-3 15,-1 1 1,1 0-1,0-1 1,1 1 0,0 0-1,0 0 1,1 0-1,-1 0 1,2 0 0,3-10-1,6 0-91,0 0 0,1 1-1,0 1 1,1 0 0,1 1 0,24-18-1,-28 22-32,235-174-1737,-70 70-2276,-133 86 2444,210-128-12412</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36.854"/>
    </inkml:context>
    <inkml:brush xml:id="br0">
      <inkml:brushProperty name="width" value="0.05" units="cm"/>
      <inkml:brushProperty name="height" value="0.05" units="cm"/>
      <inkml:brushProperty name="color" value="#66CC00"/>
    </inkml:brush>
  </inkml:definitions>
  <inkml:trace contextRef="#ctx0" brushRef="#br0">1 9621 16,'0'0'8244,"20"-1"-7604,157-14 1073,-118 5-1074,-1-2 0,0-3 1,-1-2-1,57-26 0,-55 19-594,99-35 732,-63 26-696,-3-3 0,156-87 0,-158 77-9,44-19-80,107-61 48,236-157 514,-444 265-610,1 1 0,0 1 0,41-12 0,-56 20 15,0-2 0,0 0 0,-2-1 0,1-1 0,22-20 0,36-23 138,120-44-31,-135 71 56,107-64-1,374-288 1768,-420 291-1613,-5-6 0,160-165-1,-222 205-272,-3-2 0,-2-3-1,66-105 1,-36 22 338,-7-4 1,55-159-1,-87 209-323,3 3-1,5 2 0,3 2 0,72-92 0,-80 115 6,-2-1-1,-3-2 1,31-79 0,71-230 99,-28-43 745,-25 79-699,54-39-261,-112 310 85,-10 11 14,-2 0-1,-2-1 1,7-72-1,16-65 10,9 50-31,4-13 6,-12-75 50,-8 35-22,15 14-32,-39 163 16,2 1 1,0 0-1,2 0 1,1 1-1,21-29 0,-8 14 5,-1-2-1,-1-1 0,27-69 0,36-135 112,-57 156-95,53-224 359,0 3 304,-68 264-696,3 1 0,1 1 1,3 0-1,41-62 0,-48 85 3,-1 0 0,-1-1 0,-1-1-1,-2 0 1,0 0 0,-1-1 0,-1-1 0,6-33 0,-7 15 137,-4 23-123,1 0 1,0 0-1,10-27 1,-12 44-16,0 0-1,1 0 1,-1-1 0,1 1-1,-1 0 1,1 1 0,0-1-1,0 1 1,0-1-1,1 1 1,-1 0 0,1 0-1,-1 0 1,1 0 0,-1 1-1,1 0 1,6-2 0,76-14-102,-61 13 109,51-10-100,0-4 1,-1-3-1,-1-3 1,-2-4-1,85-44 1,-120 54 85,1 2 1,1 2 0,43-11 0,124-18-104,-95 21-17,267-67-132,-295 72 256,0 4-1,145-5 0,-131 12-70,-54 4 37,0 2 1,0 2 0,0 2-1,0 1 1,51 14-1,-8 0 22,-54-14 3,-1 1 1,0 2-1,0 1 1,0 1-1,-1 2 1,47 26-1,-13-1 4,72 30 0,-86-44 2,-2 1-1,0 2 0,72 54 0,-73-45-59,91 49-1,-82-52-160,55 42-1,-94-61 229,0 1 0,-1 0 0,-1 2 0,-1-1-1,0 2 1,-1 0 0,14 23 0,17 49 45,-3 2 1,40 133 0,-45-116-27,-10-23-12,26 166 0,-25-105-6,-12-58-2,-5-1-1,0 159 0,-6-183 16,3 1 0,3-1-1,3-1 1,30 93 0,-22-90-1,-4 0 0,-3 1 0,12 127 0,-24-127-19,20 122-1,-15-156 20,2 0-1,0 0 0,2-1 1,2 0-1,26 48 1,24 19-23,16 31-1,-69-110 24,-1 1-1,-2-1 1,0 1 0,-1 0 0,5 30 0,7 78 20,-12-67-9,4 1 1,2-1-1,33 102 1,-4-64-16,38 111 13,-70-177-9,-1 0 0,-1 0 0,-2 1 1,1 59-1,-7-66 63,2 1 1,0-1-1,1 0 0,2 0 1,1-1-1,1 1 0,19 49 1,24 28-8,21 55-37,-62-136-16,-1 1 1,-1 0-1,-1 0 1,-1 1-1,1 30 1,-3 533 1327,-3-305-935,2-255-398,2 1-1,1-1 0,8 29 1,-5-29-5,-2 1 0,-1 0 1,1 31-1,-21 286 54,16-339-53,-5 115 6,5-108-5,1 0-1,0-1 1,1 1 0,1-1 0,0 0-1,8 23 1,-3-14-10,-2 0 1,0 1-1,-1-1 0,-2 2 1,0-1-1,-1 0 0,-2 0 1,-3 36-1,2-25 15,1 1 1,9 63-1,-6-73-6,-1 0 1,-2 46-1,-1-50 11,0 0 1,2 1 0,1-1-1,5 28 1,-5-40-15,8 24 3,-3 1 1,0 0 0,3 67 0,-11-97-10,2 0 0,-1 1 0,0-1 0,1 0 0,0 0-1,0 0 1,0 0 0,0-1 0,1 1 0,-1 0 0,1 0 0,0-1 0,0 1 0,0-1 0,1 0-1,-1 1 1,1-1 0,0 0 0,0-1 0,0 1 0,0 0 0,1-1 0,6 4 0,3 5 8,39 36 89,-40-34-93,2 0 0,0-1 0,0 0 1,1-1-1,19 10 0,-23-18-11,0 0-1,0 0 1,1-1 0,-1-1 0,0 0-1,1 0 1,-1-1 0,18-2 0,17 1-19,-7 5 31,1 1 1,66 19-1,22 4-1,-86-24 5,-1 2 1,0 2 0,-1 2 0,0 1 0,59 26 0,-69-24 6,1 0 0,1-2 0,0-1 0,62 10 0,132 1-16,-167-19 4,-1 3-1,1 2 1,-1 2 0,85 27 0,-107-21 4,64 36 0,-72-35 26,-1-1 1,2-2 0,53 18 0,16-9 78,134 11 1,-143-24-24,0 4 1,93 28 0,-128-29 2,-1-2-1,1-3 1,1-2 0,-1-2 0,58-5 0,-41 2-54,274 11-61,7 0-2,-238-13 46,-30 0 14,0 3 1,146 21 0,25 14 40,-157-25 5,190 46 0,-258-51 231,1-1 0,-1-1 0,1-1 1,0-2-1,46-4 0,18 1-64,-35 5-139,-1 3 0,109 26 0,108 49 113,-238-68-168,-1-2-1,59 9 0,-82-19 28,-1 1 0,1-2 0,0 0 0,0 0 0,-1-2 0,1 1 0,0-2 0,-1 0 0,1 0 0,21-10 0,17-10-243,127-63-5956,-128 51 428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10.667"/>
    </inkml:context>
    <inkml:brush xml:id="br0">
      <inkml:brushProperty name="width" value="0.05" units="cm"/>
      <inkml:brushProperty name="height" value="0.05" units="cm"/>
      <inkml:brushProperty name="color" value="#AB008B"/>
    </inkml:brush>
  </inkml:definitions>
  <inkml:trace contextRef="#ctx0" brushRef="#br0">343 4 1953,'0'0'11563,"0"11"-10993,0 87 4227,0-98-4823,0-16-150,0 12 154,0 0 0,0 0 0,-1 0 0,0 0 0,0 0 0,0 0 0,0 0 0,0 1 0,-1-1 0,0 0 0,1 1 0,-1 0 0,-1-1 0,1 1 0,0 0 0,-1 0 0,0 0 0,1 0 0,-1 0 0,0 1 1,0 0-1,-1-1 0,-4-2 0,3 3 23,0 0 0,0 0 0,-1 0 0,1 1 0,0-1 0,-1 1 0,1 0 1,-1 1-1,1-1 0,-1 1 0,0 1 0,1-1 0,-1 1 0,1-1 0,-1 2 0,1-1 1,-6 2-1,6 0 7,0-1-1,1 1 1,-1 0 0,1 0 0,-1 0 0,1 0 0,0 1 0,1 0 0,-1 0 0,0 0 0,1 0-1,0 0 1,0 1 0,-3 6 0,-4 10 57,0 1 0,-6 22-1,10-26-8,-15 47 97,3 1 0,3 0 0,2 1 0,4 1 0,-1 125 0,9-185-133,1 0 0,1 1 0,-1-1 0,1 1 1,1-1-1,0 0 0,5 16 0,-5-21-17,-1 0 1,1 0-1,0-1 0,0 1 0,0-1 0,1 1 1,-1-1-1,0 0 0,1 0 0,0 0 0,-1 0 0,1-1 1,0 1-1,0 0 0,0-1 0,0 0 0,0 0 0,0 0 1,1 0-1,-1-1 0,0 1 0,6-1 0,7 1-18,0-1-1,0 0 1,-1-1-1,1-1 0,0-1 1,-1 0-1,1-1 1,-1-1-1,0 0 1,-1-1-1,1-1 0,-1 0 1,0-1-1,21-16 1,2-4-730,-2-2 0,-1-1 1,54-65-1,-25 15-3225,-6-3-1723</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39.459"/>
    </inkml:context>
    <inkml:brush xml:id="br0">
      <inkml:brushProperty name="width" value="0.05" units="cm"/>
      <inkml:brushProperty name="height" value="0.05" units="cm"/>
      <inkml:brushProperty name="color" value="#66CC00"/>
    </inkml:brush>
  </inkml:definitions>
  <inkml:trace contextRef="#ctx0" brushRef="#br0">1 753 6051,'0'0'10853,"0"13"-9663,0 4-2168,0 18 4834,0-26 329,0-43-2909,10-758-2369,-10 791 1034,0 44-448,1-24 501,0 1-1,1-1 0,1 1 1,1-1-1,1 0 1,0 0-1,16 35 1,-16-44 4,-1-1 1,2 0-1,-1 0 0,1 0 1,1 0-1,-1-1 0,1 0 1,1-1-1,-1 0 1,1 0-1,1 0 0,-1-1 1,1 0-1,0-1 0,1 0 1,13 5-1,-15-6 46,1-2 121,-4-17-65,5-260-536,-10 249 430,12 30 6,-3 6 1,-1 0 1,-1 1-1,0 0 1,0 0-1,-1 1 1,-1 0 0,6 15-1,24 95-13,1 98-696,-1-10-3803,-12-130-1129</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41.189"/>
    </inkml:context>
    <inkml:brush xml:id="br0">
      <inkml:brushProperty name="width" value="0.05" units="cm"/>
      <inkml:brushProperty name="height" value="0.05" units="cm"/>
      <inkml:brushProperty name="color" value="#66CC00"/>
    </inkml:brush>
  </inkml:definitions>
  <inkml:trace contextRef="#ctx0" brushRef="#br0">106 109 400,'0'0'12641,"0"27"-5077,1-6-6917,7-2-575,0-1-1,2 0 0,0 0 0,0 0 1,2-1-1,24 27 0,-31-38-57,23 25-9,-18-21-5,-1 1 0,0 0 0,10 16 0,-19-26 13,0 0 0,-1-1-1,1 1 1,-1 0 0,0-1 0,1 1-1,-1 0 1,1-1 0,-1 1 0,0-1 0,1 1-1,-1-1 1,0 1 0,0-1 0,1 1 0,-1-1-1,0 0 1,0 1 0,0-1 0,0 0-1,1 0 1,-1 0 0,0 0 0,0 0 0,0 0-1,0 0 1,0 0 0,0 0 0,1 0 0,-3 0-1,-30 1 8,-13 1 13,25-1 11,0-1 0,-39-4 1,57 3-42,0 0 0,0-1 0,0 0 1,0 1-1,0-1 0,0 0 0,0-1 1,1 1-1,-1 0 0,1-1 1,0 0-1,0 1 0,0-1 0,0 0 1,0 0-1,0 0 0,1 0 0,-1 0 1,-1-7-1,-18-65 54,19 67-61,1-1 0,0 0 0,0 0 0,1 0 0,0 0 0,0 0 0,1 0 0,2-11 0,-1 14-1,0 1-1,0 0 1,0 0 0,1 0-1,0 0 1,0 0-1,0 0 1,0 1-1,1-1 1,-1 1 0,1 0-1,0 0 1,8-5-1,12-10 6,1 2 1,1 0-1,42-20 0,-52 31 28,0 0 1,1 0 0,0 2-1,0 0 1,0 1-1,0 0 1,31 1 0,-24 3-6768,-4 7-2007</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42.465"/>
    </inkml:context>
    <inkml:brush xml:id="br0">
      <inkml:brushProperty name="width" value="0.05" units="cm"/>
      <inkml:brushProperty name="height" value="0.05" units="cm"/>
      <inkml:brushProperty name="color" value="#66CC00"/>
    </inkml:brush>
  </inkml:definitions>
  <inkml:trace contextRef="#ctx0" brushRef="#br0">1 70 304,'0'0'10794,"0"5"-8819,0 13 1526,5-25 1415,14-23-4241,-14 24-675,0 1 0,0 0 0,0 0 0,1 0 0,-1 1 0,1-1 0,0 1 0,1 1 0,-1-1 0,7-2 0,-9 5-22,-1 1 0,0-1 0,0 0 0,1 1 0,-1 0 0,0 0 0,1 0 0,-1 0 0,1 0 0,-1 1 0,0 0 0,0-1 0,1 1 0,-1 0 0,0 1 0,0-1 0,0 0 0,0 1 0,0 0 0,0 0 0,-1 0 0,1 0 0,3 4 0,11 8-287,-2 2 1,24 30 0,-34-41 272,-1 1 0,0 0 0,-1 1 0,1-1 0,-1 0 0,0 1 0,-1 0 0,0 0 0,0 0 0,0 0 0,-1 0 0,1 9 0,-2-7 99,-1 0-1,0 0 1,0 0 0,-1 0-1,0-1 1,-1 1 0,0 0-1,0-1 1,0 0 0,-1 0 0,-1 0-1,1 0 1,-1-1 0,-1 1-1,-11 12 1,-99 119 588,116-138-641,-1-1-7,1 0-1,0 1 0,-1-1 1,1 0-1,0 0 0,0 1 0,-1-1 1,1 0-1,0 1 0,-1-1 0,1 0 1,0 1-1,0-1 0,0 1 0,0-1 1,-1 0-1,1 1 0,0-1 1,0 1-1,0-1 0,0 0 0,0 1 1,0-1-1,0 1 0,0-1 0,0 0 1,0 1-1,0-1 0,0 1 1,0-1-1,0 0 0,1 1 0,7-4 329,103-63-163,28-16-1882,-45 32-2364,-75 41 1175,0-1-1,27-20 1,-22 10-4485</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42.851"/>
    </inkml:context>
    <inkml:brush xml:id="br0">
      <inkml:brushProperty name="width" value="0.05" units="cm"/>
      <inkml:brushProperty name="height" value="0.05" units="cm"/>
      <inkml:brushProperty name="color" value="#66CC00"/>
    </inkml:brush>
  </inkml:definitions>
  <inkml:trace contextRef="#ctx0" brushRef="#br0">264 271 10053,'0'0'6899,"6"29"-5763,43 176 636,-45-190-1713,-1 0 0,-1 0 0,0 0 0,-1 1 0,0-1 0,-1 0 1,-1 1-1,-4 19 0,4-28-16,-1 0 1,0 0-1,-1-1 1,1 1-1,-1-1 1,0 0-1,-1 1 1,1-1 0,-1-1-1,-1 1 1,1-1-1,-1 1 1,0-1-1,0-1 1,0 1-1,-1-1 1,1 0-1,-1 0 1,0 0-1,-8 3 1,8-5 43,0 0 1,0 0 0,-1-1 0,1 1-1,0-2 1,-1 1 0,1-1-1,0 1 1,-1-2 0,1 1-1,0-1 1,-1 0 0,1 0 0,0-1-1,0 0 1,0 0 0,0 0-1,0-1 1,1 0 0,-1 0-1,1 0 1,-9-7 0,7 5-75,0-1 0,0 0 0,1 0 0,0-1 0,0 1 0,1-1 0,0-1 0,0 1 0,0-1 0,1 0 0,0 0 0,1 0 0,0 0 0,0 0 0,-3-16 0,5 15-12,0 0 0,0 0 0,1 0 1,0-1-1,1 1 0,0 0 0,0 0 1,1 0-1,0 0 0,1 0 0,0 0 1,0 0-1,9-14 0,-2 8-27,0 2 0,1-1 0,1 1 0,0 1 0,0 0-1,27-18 1,75-50-2474,162-85-1,-249 149 1660,184-99-7878</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44.173"/>
    </inkml:context>
    <inkml:brush xml:id="br0">
      <inkml:brushProperty name="width" value="0.05" units="cm"/>
      <inkml:brushProperty name="height" value="0.05" units="cm"/>
      <inkml:brushProperty name="color" value="#66CC00"/>
    </inkml:brush>
  </inkml:definitions>
  <inkml:trace contextRef="#ctx0" brushRef="#br0">7 63 16,'-6'5'16572,"16"-3"-12237,35-1-1956,60-9-3009,-75 3 521,-24 5-497,1-1 0,0 0 0,0-1 0,-1 1 0,1-1 0,-1 0 0,1-1 0,-1 0-1,0 0 1,0 0 0,0-1 0,6-4 0,12-16-5018</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44.778"/>
    </inkml:context>
    <inkml:brush xml:id="br0">
      <inkml:brushProperty name="width" value="0.05" units="cm"/>
      <inkml:brushProperty name="height" value="0.05" units="cm"/>
      <inkml:brushProperty name="color" value="#66CC00"/>
    </inkml:brush>
  </inkml:definitions>
  <inkml:trace contextRef="#ctx0" brushRef="#br0">143 184 720,'0'0'14994,"15"9"-14226,50 33-400,-60-38-341,0 1-1,-1 0 0,1 0 1,-1 0-1,0 0 1,-1 1-1,1 0 0,-1-1 1,0 1-1,0 1 0,-1-1 1,0 0-1,0 1 0,-1-1 1,1 1-1,0 10 1,1 4 31,2 2 45,-1 0-1,-2 0 0,0 0 0,-1 0 1,-4 36-1,2-57-89,1-1-1,-1 1 1,1-1 0,-1 1-1,0-1 1,1 1 0,-1-1-1,0 0 1,0 1 0,0-1-1,0 0 1,-1 0 0,1 0-1,0 1 1,0-1 0,-1-1-1,1 1 1,0 0 0,-1 0-1,1 0 1,-1-1 0,1 1-1,-1-1 1,0 1 0,-1 0-1,-48 6 231,41-6-175,2 0 31,0 0 1,1-1-1,-1 0 0,0 0 1,1 0-1,-1-1 0,1 0 0,-1-1 1,-11-3-1,15 3-69,0-1-1,0 0 1,0 0 0,0 0-1,0 0 1,0-1 0,1 1-1,0-1 1,0 0 0,0 0-1,0 0 1,0-1 0,1 1-1,0 0 1,-3-8 0,-5-11 18,1-1 0,0 0 0,2-1 0,1 0 0,1 0 0,1 0 0,-1-45 0,5 67-43,1-1 1,0 1-1,0 0 1,0-1-1,0 1 1,0 0-1,1 0 1,-1 0-1,1 0 1,0 0-1,0 0 1,0 1-1,0-1 1,1 0 0,-1 1-1,0 0 1,1-1-1,0 1 1,0 0-1,0 1 1,0-1-1,3-1 1,12-6-10,0 0-1,31-9 1,-38 14 7,79-23 4,140-26-1,97 5 548,-200 31 26,-119 16-819,2 0 352,-29-11-15087</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45.554"/>
    </inkml:context>
    <inkml:brush xml:id="br0">
      <inkml:brushProperty name="width" value="0.05" units="cm"/>
      <inkml:brushProperty name="height" value="0.05" units="cm"/>
      <inkml:brushProperty name="color" value="#66CC00"/>
    </inkml:brush>
  </inkml:definitions>
  <inkml:trace contextRef="#ctx0" brushRef="#br0">1 41 3137,'0'0'17705,"190"7"-17449,-128-17-256,-10-2-256,-21 6-769,-7 6-992,-6-7-1472,-5-5-2658</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46.214"/>
    </inkml:context>
    <inkml:brush xml:id="br0">
      <inkml:brushProperty name="width" value="0.05" units="cm"/>
      <inkml:brushProperty name="height" value="0.05" units="cm"/>
      <inkml:brushProperty name="color" value="#66CC00"/>
    </inkml:brush>
  </inkml:definitions>
  <inkml:trace contextRef="#ctx0" brushRef="#br0">5 78 1217,'0'0'15340,"-3"5"-11617,3-5-3658,0-7-43,-1 5-21,1 0 1,0 0-1,-1 0 1,1 0-1,0 1 1,0-1-1,0 0 1,0 0-1,1 0 1,-1 0-1,0 1 1,1-1-1,-1 0 1,1 0-1,0 1 1,0-1-1,-1 0 0,1 1 1,0-1-1,0 1 1,1-1-1,-1 1 1,0-1-1,0 1 1,1 0-1,-1 0 1,1-1-1,-1 1 1,1 0-1,-1 0 1,1 1-1,0-1 1,-1 0-1,1 0 1,2 0-1,10-4 31,0 1 0,1 0 0,-1 1 0,1 1 0,-1 0 0,1 1 0,16 1 0,-28 0-46,0 0 1,0 0-1,0 0 1,0 1-1,0-1 0,0 1 1,-1 0-1,1 0 0,0 0 1,0 0-1,-1 1 1,1-1-1,-1 1 0,1 0 1,-1-1-1,1 1 0,-1 0 1,3 4-1,-1-1 3,-1 0-1,1 0 1,-1 1-1,-1-1 1,1 1 0,-1-1-1,0 1 1,2 11-1,0 6 40,-1 1 0,-2 0 0,-1 41-1,-1-57-13,-1 0 0,0 1 0,0-1 0,0 0 0,-1-1 0,0 1-1,-1 0 1,0-1 0,0 0 0,0 0 0,-1 0 0,0 0 0,-1-1 0,1 0-1,-1 0 1,-13 10 0,-4 2 30,0-1 0,-2-2-1,-38 20 1,62-35-42,1 0 0,0 0-1,-1 0 1,1 0 0,-1 0-1,1 0 1,0 0 0,-1 0-1,1 0 1,0 0 0,-1 0-1,1 1 1,0-1 0,-1 0-1,1 0 1,0 0 0,-1 1-1,1-1 1,0 0 0,-1 0-1,1 1 1,0-1 0,0 0-1,-1 1 1,1-1 0,0 0-1,0 1 1,0-1 0,0 0-1,-1 1 1,1-1 0,0 1-1,0-1 1,0 0 0,0 1-1,0-1 1,0 0 0,0 1-1,0-1 1,0 1 0,0-1-1,0 0 1,0 1 0,0-1-1,1 0 1,-1 1 0,0-1-1,0 1 1,1-1 0,18 6 85,3-6-20,-7 1-49,0-1 1,-1 0 0,1-1-1,0-1 1,0 0 0,0-1-1,-1-1 1,22-7 0,-13-1-606,-1-1 0,38-27-1,1-16-4710,-30 18-2033</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37:46.603"/>
    </inkml:context>
    <inkml:brush xml:id="br0">
      <inkml:brushProperty name="width" value="0.05" units="cm"/>
      <inkml:brushProperty name="height" value="0.05" units="cm"/>
      <inkml:brushProperty name="color" value="#66CC00"/>
    </inkml:brush>
  </inkml:definitions>
  <inkml:trace contextRef="#ctx0" brushRef="#br0">56 153 400,'0'0'15463,"23"26"-14332,75 86-629,-91-105-478,-1 1-1,0 0 1,0 0-1,-1 1 1,0-1 0,0 1-1,-1 1 1,0-1-1,0 0 1,-1 1 0,-1 0-1,0-1 1,0 1 0,-1 0-1,0 0 1,0 0-1,-3 19 1,2-5 42,0-20-16,-1 0 1,1 0 0,-1 0-1,0-1 1,0 1-1,-1 0 1,1 0-1,-1-1 1,0 1 0,0-1-1,0 1 1,0-1-1,-1 0 1,-4 6-1,-49 39 660,32-29-407,10-7-173,10-7-37,0-1 1,-1 0-1,1 0 0,-1 0 0,0 0 1,0-1-1,-1 0 0,1 0 1,-1-1-1,1 1 0,-1-1 0,0 0 1,0-1-1,0 1 0,-9 0 0,14-2-72,0 0 0,-1-1 0,1 1 0,0 0 0,0-1 0,0 1 0,0-1 0,0 1 0,0-1 0,0 1 0,0-1 0,1 0 0,-1 1 0,0-1 0,0 0 0,0 0 0,1 0 0,-1 1 0,0-1 0,1 0 0,-1 0 0,1 0 0,-1 0 0,1 0-1,-1 0 1,1 0 0,0 0 0,0-1 0,-1 1 0,1 0 0,0-2 0,-2-44 175,2 35-150,0-16-7,1 0-1,9-51 1,-7 65-50,1 1 0,1-1 0,0 1-1,0 0 1,2 0 0,-1 0 0,15-19 0,8-3-659,1 2 1,2 1 0,1 2 0,1 1-1,1 2 1,75-44 0,25-12-5665</inkml:trace>
</inkml:ink>
</file>

<file path=ppt/ink/ink9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29T04:40:45.624"/>
    </inkml:context>
    <inkml:brush xml:id="br0">
      <inkml:brushProperty name="width" value="0.05292" units="cm"/>
      <inkml:brushProperty name="height" value="0.05292" units="cm"/>
      <inkml:brushProperty name="color" value="#FF0000"/>
    </inkml:brush>
  </inkml:definitions>
  <inkml:trace contextRef="#ctx0" brushRef="#br0">6059 12655 29 0,'0'0'10'0,"0"0"-4"16,0 0 153-16,0 0-27 15,0 0-54-15,0 0-6 16,0 0 22-16,0 0-2 16,0-6-22-16,0 6-6 15,0-2-8-15,0 2-6 16,0-2-18-16,0 2-8 15,0 0 6-15,0 0-4 16,0 0-2-16,0 0-8 16,-10 9 4-16,-5 20 2 15,-10 14 12-15,1 8-8 0,-5 4 16 16,2 1-8-16,3-8-12 16,4-4-10-16,-1-7-4 15,4-4 2-15,3-8-10 16,1-6 0-16,1-5-2 15,4-6-4-15,-3-2 0 16,-1 0-10-16,-3-1-10 16,-5 2-10-16,-3 0-12 15,4-6-52-15,5-1-172 16,9 0-418-16</inkml:trace>
  <inkml:trace contextRef="#ctx0" brushRef="#br0" timeOffset="381.72">5635 12874 86 0,'0'0'12'0,"0"0"268"15,0 0 6-15,0 0-186 16,0 0-24-16,0 0 26 0,51 0-16 16,-24 16-20-16,2 10-18 15,2 8-6-15,2 6 2 16,6 4-6-16,3 2-8 15,2 2-8-15,3-2-6 16,-3-3-12-16,-3-6-4 16,-5-3-2-16,-10-8-6 15,-3-6-20-15,-8 1-38 16,1-9-112-16,-3-12-450 16</inkml:trace>
  <inkml:trace contextRef="#ctx0" brushRef="#br0" timeOffset="1279.44">6634 13118 35 0,'0'0'99'16,"0"0"403"-16,0 0-374 16,0 0-94-16,0 0 84 15,0 0 16-15,-14 8-68 16,14-8-40-16,-2 0-4 15,0-5 4-15,0-10-10 16,2-1 4-16,0-2-6 0,0-4 4 16,0 1 0-16,0 0 2 15,0 1-12-15,0 3-6 16,0 8 0-16,0 3-2 16,6 4 0-16,5 2-8 15,5 0 2-15,6 0 0 16,3 14 4-16,1 2 0 15,-1 2 0-15,-1 0 2 16,5 0 0-16,0-1 0 16,5-2 0-16,-1-1 0 15,0-2 2-15,-1 2-2 16,-3-2 4-16,-5-4 0 16,-3-2 0-16,-4-2 8 0,-1-4 8 15,-3 0 6 1,-3 0 4-16,-2 0-4 0,1-18 2 15,-5-6-6-15,3-8-2 16,0-5-8-16,2-7-6 16,4-4-6-16,1 2-2 15,1 6-12-15,1 10-14 16,-1 10-54-16,3 10-114 16,7 0-316-16</inkml:trace>
  <inkml:trace contextRef="#ctx0" brushRef="#br0" timeOffset="2132.98">7789 12874 110 0,'0'0'682'0,"0"0"-610"15,0 0-66-15,0 0 52 16,0 0 34-16,0 0-58 16,-4 9-24-16,4 16 20 15,-2 3 12-15,-2 7-12 16,2 0-6-16,0 7-16 15,2 2-4-15,0 0-2 0,0-1-2 16,0-5-2-16,0-4-2 16,4-13-12-16,2-2-28 15,0-10-60-15,-4-4-136 16,0-5-230 0</inkml:trace>
  <inkml:trace contextRef="#ctx0" brushRef="#br0" timeOffset="2447.46">7735 12909 134 0,'0'0'558'15,"0"0"-556"-15,0 0 8 0,0 0 30 16,0 0 56-16,143 69-30 15,-88-47-34-15,-2 0 0 16,-13-1 18-16,-5 0-14 16,-10-1-18-16,-4 4-12 15,1-2-6-15,-4 2 0 16,-2 1-4-16,1-4-6 16,3 0-2-16,1-5-10 15,-4-6-12-15,-5-4-18 16,-4-6-38-16,-3 0-68 15,-5 0-62-15,0-19-158 16</inkml:trace>
  <inkml:trace contextRef="#ctx0" brushRef="#br0" timeOffset="2664.55">8240 12697 9 0,'0'0'833'0,"14"102"-701"15,-12-36-84-15,-2 6 12 16,5-1 30-16,-3 1-60 16,2-2-30-16,4-3-72 15,-2-13-190-15,-6-16-416 0</inkml:trace>
  <inkml:trace contextRef="#ctx0" brushRef="#br0" timeOffset="4199.68">9112 12374 216 0,'0'0'100'0,"0"0"314"16,0 0-390-16,0 0-18 16,0 0 16-16,0 0 36 15,0-72-20-15,0 68-28 16,0 4 18-16,-9 0 22 15,-7 0 4-15,-13 12-34 16,-13 24-10-16,-18 22 12 16,-15 27 22-16,-8 22 12 15,5 23-4-15,15 3-8 16,32 4-20-16,31-12-4 16,14-17-18-16,44-14 0 15,15-16-2-15,19-12-14 16,6-10-16-16,7-10-46 0,-1-6-44 15,-6-18-158 1,-17-17-400-16</inkml:trace>
  <inkml:trace contextRef="#ctx0" brushRef="#br0" timeOffset="5610.64">9429 12793 39 0,'0'0'49'0,"0"0"-27"16,0 0 392-16,0 0-270 15,0 0-84-15,0 0 2 16,0 0 8-16,0 0-24 16,0 12-16-16,0 8 36 0,0 9 4 15,0 10-14-15,0 9-8 16,0 7-18-16,0 4-14 16,0-6-14-16,0-2 0 15,0-5-2-15,0-9 0 16,0-4-4-16,0-10-2 15,0 2-2-15,0-5-2 16,0-6-8-16,0-2-24 16,0-4-62-16,0-8-156 15,0 0-276-15</inkml:trace>
  <inkml:trace contextRef="#ctx0" brushRef="#br0" timeOffset="6148.95">9868 12735 80 0,'0'0'12'0,"0"0"72"16,0 0 240-16,0 0-198 0,0 0-60 15,0 0 22-15,-114 120-10 16,90-82-30-16,-3 3-18 16,0 3-18-16,9 2-6 15,5 2 6-15,9-2-2 16,4 0-6-16,0-2 0 15,15-3 2-15,10-7 2 16,2-6-8-16,0-5 4 16,4-4-4-16,-2-12 2 15,2-4-2-15,0-3 4 16,-2-6-4-16,-2-17 2 16,-8-4 0-16,-3-9-2 15,-11-3 0-15,-3 1 0 0,-2 3 2 16,0 9 6-16,-11 7 8 15,-11 6 20-15,-7 13 6 16,-5 0-18-16,-3 0-16 16,-2 20-8-16,3 7-2 15,10 7-6-15,6-2-34 16,8 1-66-16,10-14-174 16,2-10-326-16</inkml:trace>
  <inkml:trace contextRef="#ctx0" brushRef="#br0" timeOffset="6597.87">10233 12828 146 0,'0'0'554'15,"0"0"-502"-15,0 0-40 16,0 0 66-16,-26 126 42 16,19-78-70-16,5 5-32 0,2 2 10 15,0-3 6-15,11-7-4 16,11-12-10-16,5-8-4 15,2-15 4-15,2-9 8 16,3-1-2-16,-3 0-2 16,-6-22 0-16,-10-7-18 15,-6-7-2-15,-9-11-4 16,0-6-2-16,-11-4 2 16,-14 3-4-16,1 8 2 15,-1 14-2-15,5 13-2 16,1 12 2-16,-4 7-16 15,-2 2-22-15,1 23-16 16,6 10-52-16,7 0-106 0,8 2-174 16</inkml:trace>
  <inkml:trace contextRef="#ctx0" brushRef="#br0" timeOffset="6821.98">10894 13230 796 0,'0'0'424'16,"0"0"-386"-16,17 133-32 15,-5-78 50-15,0 3 26 0,0 0-82 16,-3-3-40-16,-3 2-128 15,-6-14-236-15</inkml:trace>
  <inkml:trace contextRef="#ctx0" brushRef="#br0" timeOffset="8423.73">11691 12784 122 0,'0'0'16'16,"0"0"496"-16,0 0-338 15,0 0-124-15,0 0 46 16,0 0 14-16,-6-65-48 16,6 60-42-16,0-2-10 15,0 5 10-15,0 2 14 16,0 0-32-16,0 18 0 0,0 18 12 15,0 10 6-15,0 4-8 16,-14 0-8-16,3-7-4 16,2-9 0-16,1-10 0 15,3-8-4-15,2-9 4 16,-1-2 0-16,4-3 0 16,0 0 0-16,0-2 0 15,0 0 0-15,0 0 0 16,0 0-4-16,0 0 2 15,4 0-8-15,15-9-4 16,5-4 0-16,5 3 10 16,3 0 0-16,-1 2-4 0,2 5 8 15,-4 3-2-15,-4 0-2 16,-4 0 4 0,-5 11-4-16,0 2 4 0,-9 4 2 15,-1 0-2-15,-3-8 8 16,-3 1 2-16,0-6-6 15,0-4 4-15,0 0 2 16,0 0 0-16,0 0 6 16,-5 0-12-16,-11-8-4 15,3-12-2-15,2-4-2 16,2-5-4-16,5-2-2 16,1-3 2-16,3 2 4 15,0 8 4-15,0 11 4 0,0 9 8 16,0 4 8-1,0 0-14-15,0 27-2 0,0 7 16 16,-2 14 10-16,-2 5-18 16,-4 8-6-16,2 5-6 15,2-2-2-15,-1-3-6 16,1-15-20-16,2-12-20 16,2-15-22-16,-2-8-34 15,2-7-110-15,0-4-108 16,-2 0-187-16</inkml:trace>
  <inkml:trace contextRef="#ctx0" brushRef="#br0" timeOffset="9063.94">12001 12426 104 0,'0'0'68'16,"0"0"244"-16,0 0-188 15,0 0-92-15,0 0 54 16,0 0 30-16,27-48-24 16,-9 41-46-16,1-1-2 15,4 3-4-15,-3-2 0 16,1 4-18-16,-8 1-10 15,-2 2-12-15,-4 0 0 16,-1 0-8-16,-1 17 6 0,-3 6 0 16,-2 3 0-1,0 3 0-15,0 1 2 0,0-2 0 16,-7-2 0-16,-9 1 0 16,-3-3 0-16,-4-1 0 15,5-5 2-15,5-6-2 16,5-4 0-16,4-4 4 15,4-3-4-15,0-1 4 16,0 0 0-16,0 0-2 16,0 0 2-16,10 0 2 15,9 0 0-15,8 0-4 16,5-9 0-16,4-3-2 16,4-2 0-16,-3 3-4 15,1-1-14-15,-5 3-60 0,-6 0-110 16,-4 4-204-16</inkml:trace>
  <inkml:trace contextRef="#ctx0" brushRef="#br0" timeOffset="9330.79">12465 12151 330 0,'0'0'422'0,"0"0"-260"0,0 0-100 16,163 154 60-16,-110-76-16 16,-2 11-6-16,-10 15-50 15,-14 13-36-15,-21 6-14 16,-6 9-4-16,-51 7-28 15,-27-1-70-15,-21-3-124 16,-23-10-454-16</inkml:trace>
  <inkml:trace contextRef="#ctx0" brushRef="#br0" timeOffset="13264.6">6302 14892 174 0,'0'0'0'16,"0"0"442"-16,0 0-402 16,0 0 36-16,0 0 104 15,0 0-64-15,0 0-60 16,-19-27-28-16,19 27-4 16,0 10-20-16,0 26 12 15,9 15 18-15,1 16-8 16,-2 13-2-16,5 15-14 0,-1-1-8 15,-1 0 4-15,2-6-6 16,-1-7-2-16,0-17-8 16,2-10-26-16,-1-14-44 15,1-14-76-15,-5-10-144 16,-3-14-270-16</inkml:trace>
  <inkml:trace contextRef="#ctx0" brushRef="#br0" timeOffset="13713.81">6643 15175 248 0,'0'0'48'15,"0"0"216"-15,0 0-238 16,0 0 2-16,-3 113 88 15,-15-76-20-15,-4-5-44 16,-7-1-22-16,-3-1 10 16,-3-7 10-16,-3-6-16 15,-4-2-18-15,1-6-16 16,10-7 0-16,10-2-10 16,9 0-8-16,12-2-10 15,0-14-16-15,0-2-22 0,12 0 10 16,7 6 42-16,2 3 14 15,-1 9 0-15,-1 0 2 16,4 13 8-16,2 9 14 16,2 7 22-16,4 0-12 15,6-1-8-15,5-1-6 16,6-14-10-16,3-4-2 16,-2-9-2-16,-2 0-6 15,-3-9-6-15,-9-9-12 16,-8 0-24-16,-4 0-48 15,-12 6-36-15,-4 2-84 16,-3-2-92-16</inkml:trace>
  <inkml:trace contextRef="#ctx0" brushRef="#br0" timeOffset="15114.55">7021 14872 70 0,'0'0'872'0,"0"0"-812"16,0 0-56-16,0 0 16 15,0 0 48-15,0 0-40 16,-35 116-18-16,35-64 6 16,0 1-2-16,0 9 4 0,4 4-6 15,5 4 0-15,0-1-2 16,-5-3 4-1,-1-8-4-15,-3-4 4 0,0-13 6 16,0-5-6-16,0-10-8 16,0-6-4-16,0-8-2 15,0-6 0-15,0-5-2 16,0-1-6-16,0 0 6 16,0 0-4-16,0 0 0 15,0 0 2-15,0 0-4 16,13-11 4-16,5-13-4 15,4-10-6-15,-4-7-2 0,-5 1-4 16,-4 4-10 0,0 4 2-16,-4 11 2 0,-1 12 16 15,1 9 2-15,-1 0-10 16,5 4 4-16,5 22 14 16,1 2 10-16,5 6-2 15,3 3 0-15,0-2 0 16,4-2 4-16,4-8 0 15,6-6-4-15,3-6 4 16,4-8 22-16,3-5-22 16,-1 0-8-16,-3 0 2 15,-3 0 0-15,-11-12-4 16,-6-2-2-16,-8 0 0 16,-1-8 0-16,-8-4-2 15,3-7-2-15,-7-8-10 0,0-8-10 16,-2-2-22-16,0 5-2 15,0 7 14-15,0 20 26 16,0 6 8-16,0 13 10 16,0 0 2-16,0 20-12 15,-17 22 12-15,-8 14 8 16,-4 8-16-16,2 3-2 16,6-13 2-16,5-8-2 15,9-12-2-15,7-17 0 16,0-10-2-16,0-5 2 15,0-2-4-15,0 0 4 16,9-12-2-16,1-10-2 16,0-2 2-16,-3-2 2 15,-1 4-2-15,-4 8 0 0,0 6 2 16,3 8 0-16,4 0 0 16,2 0-4-16,9 5 4 15,5 17 6-15,4 0-4 16,7-1 2-16,8-4-2 15,10-6 2-15,6-7 14 16,-2-4-14-16,2 0 8 16,-12-18-2-16,-2-8 4 15,-11-5-4-15,-10-1-10 16,-3-8 0-16,-7-4 0 16,-6-6-4-16,-2-9-2 0,-7-11-10 15,0-7-8-15,0-8-6 16,0 5 6-16,-2 5 24 15,0 17 2-15,-5 19 12 16,0 16 12-16,-1 12 2 16,-2 6 2-16,1 3-12 15,1 1-8-15,-1 1-4 16,-3 0-6-16,4 0 2 16,-1 6 0-16,-5 14 2 15,3 8-2-15,-3 8 4 16,-1 8 0-16,5 4 10 15,-2 8-8-15,3 2-4 16,3 5 2-16,-4 7 4 16,10-2-8-16,0 2-2 15,0-6 0-15,0-3 0 0,18-11 0 16,7-10-2-16,2-4 2 16,4-6-2-16,0-12 2 15,0 0 0-15,-2-8 0 16,-5-6 0-16,-6-1 0 15,1-3 0-15,-6 0 4 16,-3-9-4-16,2-15 0 16,-1-8-4-16,3-8-8 15,-1-2-8-15,3 6 4 16,-1 10 2-16,-1 13 14 16,-1 13 8-16,0 0-8 15,5 9 6-15,7 14 0 0,4 4 8 16,4-5-10-1,5-4-4-15,-1-6 0 0,-3-6-2 16,-3-6-10-16,-8 0-18 16,-7 0-64-16,-10-4-70 15,-6-12-182-15</inkml:trace>
  <inkml:trace contextRef="#ctx0" brushRef="#br0" timeOffset="15256.46">8452 15252 512 0,'0'0'464'0,"0"0"-464"0,0 0-2 15,0 0-2-15,0 0-30 16,0 0-406-16</inkml:trace>
  <inkml:trace contextRef="#ctx0" brushRef="#br0" timeOffset="17554.08">9583 15332 76 0,'0'0'52'15,"0"0"370"-15,0 0-240 16,0 0-148-16,118-56 34 15,-53 34 56-15,14-2-14 16,20-6-40-16,3-2-30 16,1-3 2-16,-10 7 4 15,-12-2-38-15,-19 6-8 16,-19 2-16-16,-21 1-26 16,-16-11-18-16,-6 6 16 15,-4-8-14-15,-25 9 34 16,-7-1 22-16,-6 12 2 0,-3-3 18 15,-3 12 14-15,3 1 8 16,5 4-6-16,4 0 4 16,9 0 2-16,5 0-20 15,7 0-10-15,3 0-6 16,6 0-4-16,1 4 0 16,1 1 2-16,2 7-2 15,-4-1 2-15,2 7 4 16,-5 6 4-16,1 4 4 15,-2 7-6-15,-1 11 0 16,3 0-4-16,1 5 6 16,7 7-2-16,0 5-6 0,0-3 4 15,0 2-4 1,18-6 2-16,0-2-4 0,1-12-2 16,-3-4 2-16,-7-11 0 15,-3-8-2-15,-6-7 0 16,0-7 2-16,0-5 0 15,0 0 2-15,0 0-2 16,0 0 2-16,0 0 0 16,0-17-2-16,4-6-8 15,4-12-6-15,5-1-16 16,1 4 10-16,-1 4-10 16,-4 13 18-16,2 8 12 15,-4 7 0-15,4 10 0 0,3 18 4 16,-1 10-2-1,7-2 0-15,5 1-2 0,10-15 0 16,17-17 0-16,12-5-6 16,12-4-2-16,2-28-28 15,-1-8-36-15,-14-6-8 16,-12-7 20-16,-17 1 30 16,-18-14 10-16,-12 3-6 15,-4 0 26-15,-2 10 30 16,-14 12 36-16,5 19 4 15,5 20 18-15,1 2 2 16,5 19-72-16,-3 24 0 0,3 20 16 16,0 9-2-1,3 9-14-15,19-11-6 0,0-7-8 16,3-5-4-16,-4-17-10 16,-11-5-28-16,-5-14-34 15,-5-17-36-15,0-5-82 16,-5 0-192-16</inkml:trace>
  <inkml:trace contextRef="#ctx0" brushRef="#br0" timeOffset="17711.59">10686 15218 41 0,'0'0'903'0,"0"0"-851"16,165-64-44-16,-93 51 20 0,1 4-28 15,3 2-18-15,-5 1-232 16,-11-6-491-16</inkml:trace>
  <inkml:trace contextRef="#ctx0" brushRef="#br0" timeOffset="17911.03">11554 15267 902 0,'0'0'404'15,"0"0"-398"-15,0 0-6 16,149 0 0-16,-105 0 0 16,-6 0-114-16,-7 0-206 15,-15 0-484-15</inkml:trace>
  <inkml:trace contextRef="#ctx0" brushRef="#br0" timeOffset="18031.3">11622 15462 450 0,'0'0'648'0,"0"0"-602"16,0 0-42-16,138-4 30 16,-51-22-34-16,23-6-52 15,4-8-442-15</inkml:trace>
  <inkml:trace contextRef="#ctx0" brushRef="#br0" timeOffset="19065.5">13101 14973 33 0,'0'0'733'0,"0"0"-597"16,0 0-124-16,0 0 48 16,0 0 40-16,0 0-52 15,60-86-30-15,-29 68-12 16,2 2 4-16,-1 6 14 15,-3 1-6-15,-3 9-12 16,-2 0-4-16,1 12-2 16,-5 17 0-16,0 9 0 15,-6 6 2-15,-8 7-2 16,-6 2 8-16,0-5 2 16,-4-2-2-16,-21 3 0 15,-8-9 0-15,-9-5 0 0,-3-6-2 16,3-3-2-16,-1-9 8 15,7-2-4-15,7-3 4 16,12-7-2-16,3-5-6 16,5 0 2-16,5 0-2 15,2-9-4-15,2-8-10 16,0-10-12-16,0 1-4 16,15 6 8-16,5 3 8 15,1 8 4-15,-2 9 4 16,2 0 2-16,-4 4-2 15,3 18 2-15,1 10 2 16,1-4 0-16,2 2 0 16,3-4 0-16,4-4 2 15,0-8 0-15,-4-4 4 0,0-2-6 16,-7-8-2-16,-5 4 0 16,-3-4-6-16,-3 0-6 15,-5 0-24-15,0 0-28 16,1 0-24-16,-1-12-118 15,4-10-184-15</inkml:trace>
  <inkml:trace contextRef="#ctx0" brushRef="#br0" timeOffset="19298.09">13635 14834 548 0,'0'0'298'0,"0"0"-222"15,0 107 12-15,0-54 20 16,0 7-36-16,7 1-14 16,4 6-24-16,-2-9-8 15,2-4-16-15,0-4-10 16,0-8-4-16,-2-2-14 16,1-4-36-16,-4-4-42 15,0-10-58-15,-1-14-112 16,4-8-186-16</inkml:trace>
  <inkml:trace contextRef="#ctx0" brushRef="#br0" timeOffset="19630.64">14038 15043 1 0,'0'0'945'15,"-31"107"-931"-15,27-52-14 16,4-2 52-16,7-13 64 16,27-13-82-16,8-4-28 15,7-14-2-15,-1-9 2 16,0 0-2-16,-11-27-4 16,-12-9 0-16,-16-13 0 15,-9-9-2-15,-18-5 2 0,-22-4 0 16,-5 18 10-16,3 12 28 15,2 28-18-15,4 9-20 16,7 29-2-16,2 23 0 16,5 12-18-16,9 11-62 15,6-7-122-15,7-7-456 16</inkml:trace>
  <inkml:trace contextRef="#ctx0" brushRef="#br0" timeOffset="20897.09">14966 15520 314 0,'0'0'428'15,"0"0"-210"-15,0 0-144 0,0 0 24 16,0 0 4-16,0 0-42 16,112-54-38-16,-104 110-2 15,-8 15-14-15,0 1-6 16,-29 0-40-16,-2-7-80 16,2-12-164-16</inkml:trace>
  <inkml:trace contextRef="#ctx0" brushRef="#br0" timeOffset="21697.6">16549 14843 88 0,'0'0'14'0,"0"0"516"0,0 0-394 15,0 0-98-15,0 0 92 16,0 0-8-16,20-22-56 16,-9 17-30-16,3 0-10 15,1-6-6-15,5 4 4 16,3-6-12-16,3 3 6 15,0-3 4-15,4 0-4 16,-4 1-4-16,1 2 0 16,-8 6-12-16,-7 4 0 15,-1 0-2-15,-5 8-8 16,-4 23 8-16,-2 10 0 16,0 12 4-16,-2 0-4 15,-19 5 2-15,-8 0-2 16,0-5 0-16,-2-1 0 0,2-2 0 15,0-4 0-15,4-4 2 16,0 3 0-16,2-5 4 16,-2 0-4-16,0-6-2 15,1-10 2-15,-3-8-2 16,5-5-2-16,4-11-2 16,5 0-4-16,5 0-2 15,8-9 4-15,0-9-8 16,0-2-2-16,25 3 4 15,4 3 10-15,7 2 2 16,2 7 0-16,2 1 2 0,4 4-2 16,4 0 0-16,3 0 0 15,6 0 2-15,1 0 0 16,2 4 0-16,-6 1 0 16,-7 0-2-16,-11 2-2 15,-14-2-22-15,-11-1-38 16,-11 1-80-16,-6 4-116 15,-41-5-160-15</inkml:trace>
  <inkml:trace contextRef="#ctx0" brushRef="#br0" timeOffset="21864.2">16615 15168 1048 0,'0'0'26'0,"0"0"-16"16,119-23 0-16,-50 14-10 16,7 5-2-16,2-1-122 15,-9 3-252-15</inkml:trace>
  <inkml:trace contextRef="#ctx0" brushRef="#br0" timeOffset="22410.19">17599 15360 864 0,'0'0'212'16,"0"0"-212"-16,0 0 0 15,156-66 18-15,-98 38 32 16,-2-5-48-16,-1 0-2 16,-10-12-4-16,-10 2-6 15,-10-3 4-15,-12 7-14 16,-11 7 10-16,-2 13 10 16,0 10 16-16,-24 9-2 15,-19 0-10-15,-7 15-4 16,-10 18-2-16,2 6-4 0,10-2-4 15,15-4 10-15,15-2 0 16,16-4 0-16,2-5 0 16,7-5 0-16,19 2 0 15,8-9-4-15,2 2 8 16,4-4-8-16,1 1 8 16,-4 0-4-16,-10 1 0 15,-12-3-4-15,-9 0 4 16,-6 6 0-16,0-1 4 15,0 8 2-15,-19-3-2 16,-10-1 2-16,-4-2 4 0,-8 4-2 16,-3-4-2-16,-8-6-6 15,3 6 0-15,7-10-2 16,13 0-12-16,8-4-16 16,17 0-44-16,4 0-60 15,0-4-226-15</inkml:trace>
  <inkml:trace contextRef="#ctx0" brushRef="#br0" timeOffset="22702.74">18339 15101 730 0,'0'0'238'15,"0"0"-216"-15,-56 111-8 16,31-61 86-16,8-1-20 16,6 0-66-16,11-7-14 15,0-3-6-15,4-18-14 16,25-7-32-16,5-14-54 15,5 0-114-15,3-3-76 16,1-20-64-16</inkml:trace>
  <inkml:trace contextRef="#ctx0" brushRef="#br0" timeOffset="23416.14">18590 15186 74 0,'0'0'18'16,"0"0"520"-16,0 0-420 15,0 0-52-15,0 0 52 16,0 0-18-16,-23 122-48 16,17-88-38-16,6-14-6 15,0-4 0-15,16-8 2 16,11-8 4-16,2 0-6 16,0 0-6-16,-4 0 2 0,-10-3-4 15,-6-2 2 1,-9-4-2-16,0-3-2 0,0-3 2 15,-9-2-2-15,-8-6 2 16,-1 0 0-16,1 2 0 16,9-4 0-16,6 1-4 15,2 1-4-15,0 0-12 16,0 7-6-16,13 2 6 16,9 5 4-16,5-3 12 15,2 5 4-15,2 3 0 16,-2 4 2-16,-4 0-4 15,2 4 2-15,-8 16 0 16,-1 9-2-16,-2 3 0 16,-2 0 0-16,-4-5-4 0,2 0 4 15,-3-8 2-15,-5-6 0 16,-2-5 2-16,-2-4 6 16,0-4 2-16,0 0 14 15,0 0 8-15,0 0-18 16,0 0-4-16,0 0-2 15,0 0 4-15,7-4-12 16,17-6 0-16,10-8-6 16,6 0 0-16,0-4-2 15,-4-4-2-15,1-6 2 16,0-9 4-16,-4 3 2 16,-6 4 4-16,-10 8 4 15,-8 10 20-15,-7 10 28 0,-2 1 14 16,0 5-18-16,0 0-6 15,0 0-18-15,-17 23-20 16,-10 13 0-16,-2 9-6 16,9-4 6-16,13 2-6 15,7-6-2-15,9-3-2 16,25-1-12-16,10-8-16 16,6-2-28-16,0-13-34 15,0-2-60-15,-6-8-320 16</inkml:trace>
  <inkml:trace contextRef="#ctx0" brushRef="#br0" timeOffset="23634.74">20104 15101 560 0,'0'0'660'0,"0"0"-604"16,0 0-54-16,0 0-2 15,0 0 0-15,0 0-50 16,112 4-194-16,-106 10-448 16</inkml:trace>
  <inkml:trace contextRef="#ctx0" brushRef="#br0" timeOffset="23783.64">20095 15325 984 0,'0'0'270'0,"0"0"-234"0,0 0-16 16,0 0 66-16,136-31-48 16,-98 27-38-16,-2 4-76 15,-3-2-194-15</inkml:trace>
  <inkml:trace contextRef="#ctx0" brushRef="#br0" timeOffset="25052.24">22514 14223 368 0,'0'0'568'0,"0"0"-514"16,0 0 16-16,0 0 52 0,0 0-28 15,0 0-50-15,-16-32-26 16,16 26-4-16,18-2-10 16,4-1-4-16,1 6 0 15,-1 1 0-15,-1 0-2 16,-2 2 0-16,3 0-2 15,1 0 2-15,-4 10 2 16,4-2-2-16,-3 4 2 16,-2 0-2-16,-7 8 2 15,-4 4 0-15,-7 4-2 16,0 2 2-16,-2-2-2 16,-25 3 0-16,-6-4 2 15,-9 0 0-15,-6-1 0 0,-1-8 2 16,0 0 0-16,7-4 2 15,6-13-2-15,11 4-2 16,15-5 0-16,7 0 0 16,3 0 0-16,0-6-14 15,3-8-30-15,15 0 6 16,3-2 20-16,4 2 16 16,-2 3 0-16,1 4 2 15,0 2 0-15,3 5 2 16,4 0-2-16,0 0 0 15,0 17 0-15,4 7 2 16,0 4 0-16,3 2 4 16,-3-1-2-16,3 0 0 15,-5-3-2-15,0-6 0 0,-10-3-2 16,-2-5-2-16,-5-1-8 16,-8-5-22-16,1 0-54 15,-5-2-62-15,-2-4-144 16,6 0-164-16</inkml:trace>
  <inkml:trace contextRef="#ctx0" brushRef="#br0" timeOffset="25310.04">23214 14057 510 0,'0'0'570'0,"0"0"-552"0,0 0 22 16,7 138 50-16,1-88-32 16,4 6-50-16,-1 0-6 15,0 0-2-15,0-3-2 16,0-7-10-16,0-4-38 16,1-9-18-16,1-4-24 15,-2-9-32-15,0-11-64 16,0-4-54-16,3-5-146 15</inkml:trace>
  <inkml:trace contextRef="#ctx0" brushRef="#br0" timeOffset="25614.46">23595 14297 70 0,'0'0'908'0,"-13"103"-832"15,6-49-52-15,7-8 64 16,0-8 12-16,22-10-78 16,11-10-18-16,4-10 2 15,0-6-4-15,-1-2-2 16,-9-2-6-16,-9-24 0 16,-11-11-4-16,-7-7-8 15,0-11 12-15,-19-6 6 0,-10 1 2 16,-2 9 0-1,6 16 4-15,2 17-6 0,2 16-6 16,5 2-14-16,5 16-38 16,5 14-76-16,6 2-200 15,0 3-378-15</inkml:trace>
  <inkml:trace contextRef="#ctx0" brushRef="#br0" timeOffset="25810.8">24326 14397 1278 0,'0'0'244'0,"0"0"-238"16,0 0-6-16,0 0 18 15,128 12-18-15,-68-8-160 16,7-4-140-16,-1-12-606 15</inkml:trace>
  <inkml:trace contextRef="#ctx0" brushRef="#br0" timeOffset="26441.43">24948 13968 218 0,'0'0'54'0,"0"0"502"15,0 0-482-15,0 0-62 16,0 0 70-16,0 0 36 16,15 82-50-16,-7-27-14 15,-2 5 10-15,3 0-12 16,0-4-22-16,0-4-18 16,0-8-12-16,2-6-4 15,-2-9-18-15,0-7-48 16,-3-6-68-16,1-4-102 15,-2-9-310-15</inkml:trace>
  <inkml:trace contextRef="#ctx0" brushRef="#br0" timeOffset="26917.06">25472 13900 152 0,'0'0'676'16,"0"0"-630"-16,0 0-44 15,0 0 102-15,0 0-22 16,-29 145-46-16,6-94-10 0,0 2 8 15,-2 1-2-15,7 1-8 16,3-9-4-16,10-3-2 16,5 0-10-16,0-8-4 15,20-6-2-15,11-7-2 16,2-10 0-16,1-10 0 16,-3-2 0-16,-7 0-6 15,-3-10-4-15,-10-15 2 16,-7-3-2-16,-4-2-18 15,0 0 6-15,-7 10 22 16,-10 10 0-16,-3 5 12 0,-7 5 2 16,-6 0 4-16,-11 23-8 15,-4 8-8-15,1 5-2 16,11 0-4-16,17-4-22 16,14-6-64-16,5-8-106 15,18-18-280-15</inkml:trace>
  <inkml:trace contextRef="#ctx0" brushRef="#br0" timeOffset="27264.33">25996 14137 414 0,'0'0'592'0,"0"0"-536"16,-42 112-40-16,42-72 62 16,29-6 6-16,15-6-66 15,9-5-18-15,1-15 0 16,-4-7 0-16,-13-1 6 16,-12 0 0-16,-10-14 6 15,-13-5 12-15,-2-8-6 16,0-5-6-16,-22-6-6 15,-16 2-6-15,-6-1-12 16,-3 11-24-16,-5 13-2 0,1 13-2 16,-7 0 2-1,-2 6-26-15,-6 24-58 0,1 10-96 16,3 4-178-16</inkml:trace>
  <inkml:trace contextRef="#ctx0" brushRef="#br0" timeOffset="27899.66">22897 15233 49 0,'0'0'2'16,"0"0"-2"-16,0 0 10 16,0 0-1-16,0 0 7 15,0 0 302-15,85-3-152 16,0-9-100-16,27-6 60 16,25-9 34-16,26-1-30 15,25-5-18-15,28-4 16 0,20-1-40 16,20 0-40-1,12 6-26-15,-12 2-22 0,-26 9-6 16,-52 9 6-16,-61 7-10 16,-58 5-46-16,-41 0-44 15,-18 0-38-15,-9 14 8 16,-38 10-54-16,-15 8-26 16,-18 2-220-16</inkml:trace>
  <inkml:trace contextRef="#ctx0" brushRef="#br0" timeOffset="28615.37">24264 15488 178 0,'0'0'632'0,"0"0"-430"15,0 0-192-15,0 0 6 0,0 0 78 16,0 0-16-16,2 77-56 15,3-41 2-15,-3 4 0 16,-2-4-16-16,0-1-6 16,0-3-2-16,0-1 0 15,0-7 0-15,-9 2 2 16,-2-3-4-16,2-6-2 16,2-3 2-16,7-6 2 15,-2-8-16-15,2 0-14 16,0 0 12-16,0-13-8 15,16-13-32-15,13 3 18 0,4 2 26 16,2 7 10 0,-1 1-12-16,-5 11 6 0,-2-3-6 15,-3 5-6 1,1 0 18-16,2 0 0 0,-1 9 4 16,3 2 0-16,-2-4 0 15,0 3 8-15,-5-6 4 16,-1-4-2-16,-11 0 10 15,-3 0 0-15,-7 0-2 16,0 0 4-16,0 0 4 16,0 0-10-16,-9-18-12 15,-7-8 0-15,1-4-2 16,5-7-2-16,6-9-4 16,4 3 4-16,0 11 2 15,0 10 12-15,0 13 50 0,0 9 4 16,2 14-42-16,0 29 22 15,2 21 24-15,-4 20-22 16,0 4-46-16,0 11-4 16,0-5-64-16,0-8-144 15,0-24-688-15</inkml:trace>
  <inkml:trace contextRef="#ctx0" brushRef="#br0" timeOffset="32648.92">16488 17587 154 0,'0'0'678'16,"0"0"-582"-16,0 0-82 15,0 0-14-15,0 0 74 16,170-132-42-16,-88 86-30 16,-8 6 0-16,-20 10 6 15,-23 7-6-15,-22 14 0 0,-9 1-4 16,0-1 0-16,0-4 2 15,0-6-2-15,0-2 2 16,-2 3 0-16,-3 8 0 16,-1 1 4-16,-8 9 12 15,-9 0-8-15,-17 9-8 16,-13 19-2-16,-10 10 0 16,5-2-2-16,12 1 4 15,13-11 0-15,14-3 0 16,11-7 4-16,8-2 0 15,0 4-2-15,19-4-2 16,18 5 2-16,11-3-2 16,8-2 2-16,-7 0-2 15,-11 0 0-15,-11 2 0 0,-14 4 2 16,-9 2 2-16,-4 3 10 16,0 6 0-16,0-11 14 15,-4 1 0-15,-13-8-8 16,-6-3 4-16,-6 2-4 15,-4-6-12-15,-3 2-6 16,-7-4 0-16,3 1-2 16,1-5-2-16,5 0-8 15,7 0-32-15,14 0-26 16,8 0-42-16,5-5-92 16,14-28-356-16</inkml:trace>
  <inkml:trace contextRef="#ctx0" brushRef="#br0" timeOffset="32871.21">17035 16999 798 0,'0'0'296'16,"0"0"-288"-16,0 166 2 15,6-96 60-15,17 6 0 16,6-4-70-16,-3 4-20 16,-3-13-32-16,-8-1-40 0,-3-18-122 15,-8-12-252 1</inkml:trace>
  <inkml:trace contextRef="#ctx0" brushRef="#br0" timeOffset="33614.86">17080 17471 578 0,'0'0'80'15,"118"-26"-70"-15,-45 8 50 0,10-3 82 16,-1-2-66-16,-4 2-76 15,-7 2-22-15,-11 1-2 16,-17 14-90-16,-21 4 16 16,-20 0 18-16,-2 15-22 15,-17 14 102-15,-19 12 34 16,-9 2 20-16,-1 11 16 16,-2-3 0-16,2 1-14 15,5-6-6-15,8-7 10 16,14-12-4-16,5-13-14 15,12-6-20-15,2-4-16 16,0-4-6-16,2 0-14 0,14-4-8 16,-1-18-10-1,1-5 0-15,-5-8 18 0,-3 7 14 16,2-2 0-16,1 2 4 16,4 10 2-16,-1 2 4 15,1 6 0-15,1 10 10 16,2 0-8-16,4 3 2 15,5 16 14-15,0 3-8 16,-3-5-14-16,1 2-2 16,-3-6-4-16,0-8 0 15,1-1 0-15,-1-4 2 16,0 0 0-16,0 0 0 16,-1-16-2-16,-8 2 2 0,-5-9-2 15,-8-4 2 1,0-4-2-16,0-13-14 0,-17-14-8 15,-3-14-40-15,-3-13-56 16,4-4 22-16,3 4 74 16,5 27 22-16,4 22 92 15,0 28 64-15,3 8-48 16,-1 26-98-16,-1 23-2 16,4 13 20-16,-1 5-8 15,3 10-12-15,0 3-2 16,0-3-4-16,0-3-2 15,16-10 0-15,10-10-12 16,3-10-24-16,3-9-20 0,-5-8-16 16,-5-9-94-16,-9-5-148 15</inkml:trace>
  <inkml:trace contextRef="#ctx0" brushRef="#br0" timeOffset="34049.05">17817 17455 88 0,'0'0'34'16,"121"-64"348"-16,-53 30-188 16,1 2-82-16,-1 6 58 15,-10 4-108-15,-16 8-58 0,-15 9-4 16,-12 5-10-16,-10 0-2 15,-5 0-2-15,0 12 14 16,-7 13 6-16,-15 9 14 16,-3 2-4-16,1 5-4 15,8-2-10-15,9-3-2 16,7-4 0-16,0-5 0 16,14-13-2-16,10-7 2 15,7-7 0-15,6 0 0 16,-4 0 4-16,-8 0 0 15,-10 0 4-15,-9 0-8 16,-6 11 0-16,0 11 2 0,-4 3 6 16,-19 6 6-1,-3-4 0-15,-3-4-10 0,-5 3-4 16,-4-8-2-16,-4 0-14 16,5-4-34-16,10-6-88 15,11-8-152-15,16 0-299 16</inkml:trace>
  <inkml:trace contextRef="#ctx0" brushRef="#br0" timeOffset="34299.85">18640 17572 1120 0,'0'0'124'16,"0"0"-110"-16,0 0-14 16,0 0 72-16,0 0-64 15,0 0-8-15,73 0-18 16,-73 12 14-16,-20 2-14 16,-6 0-26-16,1-2-6 15,8-3-36-15,5-9-106 16,12 0-310-16</inkml:trace>
  <inkml:trace contextRef="#ctx0" brushRef="#br0" timeOffset="35235.11">19099 17383 1 0,'0'0'85'15,"0"0"493"-15,0 0-488 16,0 0-76-16,0 0 88 16,0 0 12-16,83-81-40 15,-59 81-42-15,5 5-6 0,-2 27 2 16,-1 8 2-16,1 8-4 15,-2 3 2-15,-3-3-12 16,-1-4 0-16,-4-8-2 16,-3-4-6-16,-8-10-6 15,-4-8 0-15,-2-6 6 16,0 1 0-16,0-9 0 16,0 0 10-16,-8 0-12 15,-4 0-2-15,1 0-2 16,7-23-2-16,4-12-6 15,0-14-14-15,17-6-2 0,14-1 2 16,5 3-4-16,0 7 10 16,-7 23 12-16,-5 11 2 15,-4 12 4-15,-4 0-4 16,2 23 0-16,-2 9 2 16,-3 7 2-16,3 6 0 15,3-1 0-15,4-5-4 16,1-2 10-16,1-11-10 15,-1 0-2-15,-4-11-2 16,-6-6-16-16,-3-1-50 16,-7-4-70-16,-1-4-136 15,-3 0-68-15</inkml:trace>
  <inkml:trace contextRef="#ctx0" brushRef="#br0" timeOffset="36072.07">19915 17433 594 0,'0'0'274'15,"0"0"-226"-15,0 125-36 16,6-91 52-16,17-10 2 16,6-12-48-16,8-12-12 15,4 0 0-15,-3-4-2 16,-7-18-4-16,-12-8 0 15,-11 2-4-15,-8-3-4 16,0-1 2-16,-29 0-10 0,-12 3 14 16,-1 0 2-1,-2 12 0-15,5 12 0 0,10 1 6 16,14 4-2-16,9 0-4 16,6 0 0-16,0 0-10 15,13-8-16-15,18 2-8 16,11-6-38-16,1-2 8 15,-1 0 44-15,-9 10 20 16,-4-1-4-16,-4 5 4 16,-5 0 0-16,0 19 8 15,0 11 24-15,3 2 20 16,1 0-24-16,5 7 2 16,0-7 0-16,3-5-18 15,-9-4-8-15,-4-5-4 0,-7-11 0 16,-8 4 0-16,-4-8 0 15,0-3 4-15,0 0 24 16,0 0 6-16,-6 0 14 16,4 0-12-16,2-14-22 15,0 1 0-15,0-9-14 16,10-1-10-16,11-2-10 16,4 2-10-16,2 0 0 15,-5-3-6-15,-4 7 10 16,-11 6 22-16,0 8 4 15,-5 5 0-15,2 0 0 16,3 0 0-16,-1 14 8 16,2 9 6-16,-2 3-2 0,0 1-6 15,1-5-4 1,3 0 0-16,-2-3-2 0,-1-12 0 16,3-5 0-16,0-2 4 15,-1 0-4-15,1-14 2 16,0-13-2-16,1-4 0 15,0-5-8-15,3 4 2 16,-2 10 4-16,7 10 2 16,3 12 0-16,0 0-2 15,3 12 2-15,-1 16 0 16,-3 7 4-16,-2 0-4 16,-1 1 2-16,1-3-2 15,0-11-2-15,6-5 2 0,-3-8-8 16,0-9-22-16,-4 0-144 15,-2 0-352-15</inkml:trace>
  <inkml:trace contextRef="#ctx0" brushRef="#br0" timeOffset="36519.42">21074 17316 486 0,'0'0'356'0,"0"0"-350"15,0 0-6-15,0 0 78 16,-7 104-12-16,-1-70-54 16,0-7-10-16,4-5 32 15,4-8-2-15,0-5-24 16,0-6-4-16,0-3-2 15,0 0 4-15,0 0 6 16,0 0 2-16,0 0 6 16,0 0-12-16,0 0-4 15,0 0-4-15,0 0-10 16,0 0-22-16,0 0-34 16,12-17-42-16,9-9-76 0,6-5 62 15,0 3 64 1,0 2 58-16,-5 8 18 0,-4 14 50 15,-4 4 2-15,-6 0-22 16,-1 12-24-16,-5 12-14 16,-2 6-6-16,0 3 0 15,0-3-2-15,0-7-2 16,7-6-2-16,10-7-20 16,13-10-170-16</inkml:trace>
  <inkml:trace contextRef="#ctx0" brushRef="#br0" timeOffset="37012.58">21582 17409 166 0,'0'0'804'0,"0"0"-668"15,0 0-82-15,0 0 62 16,0 0-42-16,0 0-66 0,31 0-6 16,-2 0-4-1,-4 6-2-15,-12 2-70 0,-6 1-110 16,-2-4-224-16</inkml:trace>
  <inkml:trace contextRef="#ctx0" brushRef="#br0" timeOffset="37465.68">22444 17316 61 0,'0'0'289'0,"0"0"129"15,0 0-304-15,0 0-32 0,0 0 42 16,0 0-28 0,-6-97-34-16,-13 97-54 0,-20 12-8 15,-19 24-4-15,-20 8 0 16,-6 7-6-16,7 0 2 16,18-5 8-16,25-10 4 15,23-5 2-15,11-5 8 16,20-6-14-16,27-5 0 15,19 0-38-15,17-11-26 16,13-4-94-16,-1-4-404 16</inkml:trace>
  <inkml:trace contextRef="#ctx0" brushRef="#br0" timeOffset="37948.67">22905 17302 146 0,'0'0'748'0,"0"0"-668"16,-146 77-72-16,101-43 2 15,14 2 118-15,14-4-60 16,9 0-68-16,8-5-4 15,0-6-20-15,19-2-6 16,10-15-20-16,4-4-8 0,0 0 28 16,3-23 30-16,-7-2 0 15,0-12 0-15,-4-3 4 16,-3-4-2-16,-5-2 4 16,-7-2-6-16,-3-6-2 15,-7-1 2-15,0-3 0 16,0 7 4-16,0 10 12 15,0 17 30-15,0 17 4 16,0 2 0-16,0 5 8 16,-7 8-40-16,-3 24-6 15,-3 17 8-15,3 9-10 16,2 6-4-16,6 1-2 16,2-5-2-16,0-7-2 15,14-9-22-15,13-8-40 16,8-5-26-16,5-5-22 15,0-12-236-15</inkml:trace>
  <inkml:trace contextRef="#ctx0" brushRef="#br0" timeOffset="38318.97">23364 17321 334 0,'0'0'668'0,"0"0"-576"16,0 0-88-16,0 0-4 0,73-116 26 15,-62 97-26-15,-4-2-8 16,-3 3-42-16,-4 4 30 16,0 0 2-16,0 1 14 15,0 3 4-15,-2 3 34 16,-7 2 20-16,2 1-14 15,1 3 14-15,3 1-4 16,1 0-28-16,-2 0-16 16,2 0-6-16,-8 0 0 15,2 14-2-15,-1 13 0 16,3 14 0-16,0 7 2 16,6 10-2-16,0 11 2 15,0 4-8-15,0 4-10 0,0-5-24 16,2-2-34-16,12-7-90 15,-1-22-198-15</inkml:trace>
  <inkml:trace contextRef="#ctx0" brushRef="#br0" timeOffset="38513.18">23393 17548 468 0,'0'0'668'16,"0"0"-636"-16,0 0-18 0,120-45-14 16,-63 36 74-16,9 1-74 15,0 0-6-15,-1-3-102 16,-5-7-306-16</inkml:trace>
  <inkml:trace contextRef="#ctx0" brushRef="#br0" timeOffset="39899.18">15321 17212 9 0,'0'0'54'16,"0"0"-37"-16,0 0 355 15,0 0-212-15,0 0-102 16,0 0-20-16,11 11 44 16,-7 19 44-16,0 16-40 15,-2 6-24-15,4 12 4 0,0 2-2 16,1 7 2-16,1 1-20 15,2-6-22-15,-2-6-18 16,3-8-6 0,-1-13-4-16,-2-11-12 0,1-7-8 15,-2-6-26-15,-2-7-24 16,-3-7-22-16,0 2-54 16,0-1-98-16,1-4-140 15</inkml:trace>
  <inkml:trace contextRef="#ctx0" brushRef="#br0" timeOffset="40067.37">15610 17645 1072 0,'0'0'88'15,"0"0"-86"-15,118 0-2 16,-44 7 0-16,10-7-44 15,6 0-392-15</inkml:trace>
  <inkml:trace contextRef="#ctx0" brushRef="#br0" timeOffset="41001.87">24502 16691 176 0,'0'0'494'0,"0"0"-338"15,0 0-154-15,0 0 28 16,0 0 114-16,0 0-72 16,-64 62-44-16,39-7 22 15,2 6 2-15,10 20 10 0,9 7-12 16,4 2-16-16,2 5-14 15,21-7-20-15,-2-8-4 16,4-12-38-16,-2-14-56 16,-5-9-56-16,-1-19-188 15,4-16-208-15</inkml:trace>
  <inkml:trace contextRef="#ctx0" brushRef="#br0" timeOffset="41567.41">24905 16976 444 0,'0'0'440'15,"0"0"-440"-15,114-26 8 16,-62 17 76-16,4 4 2 16,-6-2-68-16,-4-2-14 15,-11 4 4-15,-15 5-4 0,-9 0-4 16,-11 0-2-16,0 0-4 15,0 17 6-15,-15 15 10 16,-12 3 10-16,-4 11 14 16,0-2-12-16,-2 0 0 15,1-4-8-15,3-4-8 16,5-8-2-16,5-12-4 16,9-6 0-16,5-6 4 15,5-4-2-15,0 0 4 16,0 0 4-16,0 0 0 15,0 3 4-15,7 8-12 16,20-7 8-16,2 4 0 16,4-6 0-16,2-2 0 15,7 0-2-15,6 0-8 0,5-2 0 16,-2-10 0-16,-4 6 0 16,-9 1-6-16,-13 5-12 15,-10 0-38-15,-15 0-72 16,0 0-78-16,-9 20-112 15,-24-11-190-15</inkml:trace>
  <inkml:trace contextRef="#ctx0" brushRef="#br0" timeOffset="41745.65">25029 17258 66 0,'0'0'702'0,"0"0"-558"0,0 0-144 15,140-21 86-15,-66 11 24 16,8 0-54-16,-6-2-36 16,-16 4-20-16,-20 2-38 15,-20-2-162-15,-17-6-338 16</inkml:trace>
  <inkml:trace contextRef="#ctx0" brushRef="#br0" timeOffset="41951.35">25476 16677 322 0,'0'0'538'0,"0"0"-444"0,0 0-90 15,143 157 54 1,-93-81 74-16,2 13-40 0,2 5-50 16,-7-1 14-16,-15 2 18 15,-19-7-54-15,-13-8-20 16,-13-3-48-16,-26-11-62 15,-1-13-70-15,5-16-216 16</inkml:trace>
  <inkml:trace contextRef="#ctx0" brushRef="#br0" timeOffset="42670.34">26886 17048 192 0,'0'0'614'0,"0"0"-452"16,0 0-142-16,-114 125 50 15,107-93 26-15,7-2-46 16,13-7-44-16,23-6-6 16,11-7-2-16,-1-5 0 15,2-5-4-15,-9 0 6 16,-10 0 2-16,-13 0-2 16,-13-5 0-16,-3-3-4 15,-5-11 0-15,-24 2-4 0,-12-5-4 16,4-6 4-16,6 6 8 15,13-9 16-15,13 4-10 16,5-5 6-16,0 1-6 16,27 9-2-16,8 4-4 15,11 9 0-15,0 9-2 16,1 0 2-16,-5 0 0 16,-3 27 2-16,-10 4-2 15,-6 5 0-15,-4 4 12 16,-1-4 2-16,3 0 16 15,0-6 10-15,1-7 4 16,-2-11 14-16,-4-1 4 16,-1-11-8-16,-1 0-12 0,-3 0-8 15,5-11-16 1,3-18-16-16,8-12-2 0,4-21-16 16,10-14-50-16,14-10-78 15,23 2-88-15,22 0-440 16</inkml:trace>
  <inkml:trace contextRef="#ctx0" brushRef="#br0" timeOffset="43538.2">28845 17106 76 0,'0'0'20'15,"0"0"238"-15,0 0 156 16,0 0-312-16,0 0 38 16,0 0 2-16,-27-8-46 15,27-1-28-15,7-10-26 0,22 1-24 16,13-3-14-16,14-11-4 15,4 1-2-15,7-13-12 16,-7-2-38-16,-6-7-40 16,-10 4-24-16,-13 9 32 15,-13 8 56-15,-15 11 22 16,-3 15 6-16,0 2 4 16,-21 4 8-16,-1 0 12 15,-2 4 16-15,-1 10-10 16,0 9 6-16,5-1-14 15,7 4-8-15,7-4 2 0,6-4-8 16,0 0 0 0,10-1 2-16,19 2 2 0,5-1-4 15,-5 0-8-15,-2 5 2 16,-3-2-2-16,-4 1 0 16,-2-4 2-16,0-4 2 15,-9 0-4-15,-5-6 4 16,-4-4-2-16,0 0 2 15,0-2 4-15,-20 7 20 16,-24 5 6-16,-14-2-12 16,-5 5-20-16,5-2 0 15,11-1-2-15,14-2-4 16,13-3-2-16,14-5-38 16,6-4-70-16,11 0-88 15,28-13-340-15</inkml:trace>
  <inkml:trace contextRef="#ctx0" brushRef="#br0" timeOffset="43982.68">29605 16915 754 0,'0'0'280'15,"0"0"-268"-15,0 0 80 16,124-9 4-16,-72 5-62 0,-3-3-28 16,-2 4-6-1,-10-6-6-15,-6-5-16 0,-8 1-42 16,-11-9 8-16,-10-4 14 16,-2-3 10-16,0-1 32 15,-14 2 0-15,-5 6 2 16,-4 0 16-16,3 4 0 15,2 4 14-15,2 6 8 16,1 4-4-16,-5 4-4 16,-3 0-16-16,1 0-2 15,0 23 2-15,4 12 4 16,5 14 14-16,6 5-6 16,7 8-10-16,0 6 12 15,5 7 4-15,12-4-16 16,4 6-10-16,-1-5-8 0,-3-6-2 15,4-3-6-15,-6-10 2 16,-6-5-50-16,-9-2-50 16,0-5-90-16,-20-16-302 15</inkml:trace>
  <inkml:trace contextRef="#ctx0" brushRef="#br0" timeOffset="44160.46">29607 17183 298 0,'0'0'806'0,"0"0"-780"15,125-63 4-15,-56 49 80 16,16 1-74-16,22-1-36 16,13 5-58-16,14-3-110 15,-2-6-168-15</inkml:trace>
  <inkml:trace contextRef="#ctx0" brushRef="#br0" timeOffset="44412.42">30749 16485 1078 0,'0'0'200'0,"-134"130"-190"16,80-46 38-16,17 7 74 16,21-3-40-16,16-5-72 15,8-6-10-15,33-12-24 16,8-14-32-16,2-5-68 16,-1-9-74-16,-6-16-124 15,-11-9-114-15</inkml:trace>
  <inkml:trace contextRef="#ctx0" brushRef="#br0" timeOffset="44921.05">31058 16633 342 0,'0'0'636'16,"0"0"-558"-16,0 0-60 16,0 0 98-16,121-40-10 15,-70 36-56-15,3 4-28 16,-3 0 0-16,-11 0-2 16,-11 0-10-16,-9 0-8 0,-8 4-2 15,-10 18 0-15,-2 4 0 16,-6 15 2-16,-25 8 0 15,-13 10 12-15,-5 7-4 16,2-4 0-16,4-4-4 16,10-12-6-16,12-11 2 15,2-13-4-15,8-8 2 16,2-9 0-16,5 0-2 16,1-2-2-16,1-3 4 15,2 0 0-15,0 0 6 16,0 0 8-16,0 0 2 15,9 0 6-15,24-8-20 0,8 3-2 16,7 1 0 0,2-1 0-16,-6 5-2 0,-1 0 0 15,-5 0-10 1,-12 0-14-16,-5 0-24 0,-10 0-16 16,-7-4-14-16,-4 3-50 15,-4-8-140-15,-34-3-376 16</inkml:trace>
  <inkml:trace contextRef="#ctx0" brushRef="#br0" timeOffset="45092.89">30987 16980 236 0,'0'0'326'0,"0"0"38"15,0 0-320-15,0 0 74 0,121-12-30 16,-55 12-54-16,13 0-28 15,0-4-6-15,-5-2-20 16,-15-2-100-16,-18-6-282 16</inkml:trace>
  <inkml:trace contextRef="#ctx0" brushRef="#br0" timeOffset="45317.1">31424 16316 824 0,'0'0'202'0,"0"0"-152"16,0 0 76-16,0 0 6 15,122 95-42-15,-81-7-2 0,10 6-28 16,9 4 12-16,10 5-24 16,-4-5-32-16,-10 0-16 15,-20-8-18-15,-25-5-64 16,-11-9-78-16,-54-6-64 15,-38-7-382-15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11.332"/>
    </inkml:context>
    <inkml:brush xml:id="br0">
      <inkml:brushProperty name="width" value="0.05" units="cm"/>
      <inkml:brushProperty name="height" value="0.05" units="cm"/>
      <inkml:brushProperty name="color" value="#AB008B"/>
    </inkml:brush>
  </inkml:definitions>
  <inkml:trace contextRef="#ctx0" brushRef="#br0">367 615 784,'0'0'4739,"2"-10"-3518,-1 6-1125,0 1 0,0 0 0,-1-1 0,0 1 0,1-1 0,-1 1 0,0-1 0,-1 1-1,1 0 1,0-1 0,-3-5 0,2 7 18,-1-1 0,1 0 0,-1 1 1,0 0-1,0-1 0,0 1 0,0 0 0,-1 0 0,1 0 0,0 0 0,-1 1 0,0-1 1,1 1-1,-1-1 0,0 1 0,0 0 0,1 0 0,-6-1 0,-1-1 145,-1 0 1,0 0-1,0 1 0,0 0 0,0 1 0,0 0 1,-1 1-1,1 0 0,0 0 0,0 1 0,0 1 1,0 0-1,0 0 0,0 1 0,0 0 0,1 0 1,-1 1-1,1 1 0,0 0 0,0 0 0,0 0 1,1 1-1,0 0 0,0 1 0,-10 12 0,10-10-146,2 1-1,-1 0 1,2 0-1,-1 0 1,1 1-1,1 0 1,0 0-1,-4 17 1,4-5 25,1 0-1,0 0 1,2 29 0,1-49-137,0-1 0,1 1 0,-1 0 0,0 0 0,1-1 1,0 1-1,-1-1 0,1 1 0,0-1 0,0 1 0,1-1 0,-1 1 0,1-1 1,-1 0-1,1 0 0,-1 0 0,1 0 0,0 0 0,3 3 0,0-2-3,-1 0-1,1-1 1,0 1-1,0-1 1,0 0-1,0 0 1,0 0-1,0-1 1,9 1-1,-3 0-2,0-1 0,0-1 0,1 0 0,-1 0 0,0-1 0,0-1 0,0 0 0,0 0-1,18-7 1,-20 4 4,1 0 1,-1-1-1,0 0 0,0 0 0,-1-1 0,0 0 0,0-1 0,0 1 0,-1-2 0,0 1 1,-1-1-1,0 0 0,0 0 0,-1 0 0,0-1 0,-1 0 0,0 0 0,0 0 0,-1-1 1,2-13-1,2-21-10,-1 0 0,-3 0 1,-3-71-1,0 63 3,0 9 4,2 9 25,-2 0 0,-2 0 1,-1 1-1,-1-1 0,-17-60 0,20 91 27,0 0 0,0 0 0,-1 0 0,0 0 1,0 1-1,0-1 0,0 1 0,0-1 0,-1 1 1,1 0-1,-1 0 0,0 0 0,0 0 0,0 0 1,0 1-1,0-1 0,-1 1 0,1 0 0,-1 0 0,0 0 1,0 1-1,1-1 0,-1 1 0,0 0 0,0 0 1,0 0-1,0 1 0,0-1 0,-1 1 0,1 0 0,0 0 1,-6 1-1,9 0-41,0-1 1,1 1 0,-1 0-1,0-1 1,0 1 0,0 0-1,0 0 1,0 0 0,1-1-1,-1 1 1,0 0 0,1 0-1,-1 0 1,1 0 0,-1 0-1,1 1 1,0-1 0,-1 0-1,1 0 1,0 0 0,0 0-1,0 0 1,-1 0 0,2 3-1,-5 39 47,3-32-16,-6 75 265,7 125 0,3-162-260,3-1 0,2 0 0,2 0 0,17 50 0,7 1-1037,5-3 0,94 171 0,-124-250-234,1-2 1,1 1 0,0-1 0,1-1-1,15 14 1,14 0-6670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43:29.791"/>
    </inkml:context>
    <inkml:brush xml:id="br0">
      <inkml:brushProperty name="width" value="0.05" units="cm"/>
      <inkml:brushProperty name="height" value="0.05" units="cm"/>
      <inkml:brushProperty name="color" value="#66CC00"/>
    </inkml:brush>
  </inkml:definitions>
  <inkml:trace contextRef="#ctx0" brushRef="#br0">7 405 1217,'0'0'8766,"-1"-8"-7811,-4-21-560,4 22-486,2 9 110,0 1-1,0-1 0,0 0 0,0 0 0,1 0 1,-1 0-1,0 0 0,1 0 0,0 0 0,-1 0 0,1-1 1,0 1-1,0-1 0,0 1 0,0-1 0,0 0 0,0 0 1,0 0-1,0 0 0,1 0 0,2 1 0,62 16 433,-51-14-266,64 13 648,145 12 1,88-15-231,-228-12-355,732 5 97,-632-7-300,848-54 43,-367 9-91,526 21 57,-599 19-44,367-30-43,-484 15 34,-202 9 82,2097-50 341,-769 10 1059,-445 5-1323,1018-31 705,-225 20-498,5 55 66,-156 11-33,590 22-453,-2079-45 96,-1 0-17,-97 13 32,349 5 2184,-535-3-2216,3 1-178,-9-2-3462</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43:30.971"/>
    </inkml:context>
    <inkml:brush xml:id="br0">
      <inkml:brushProperty name="width" value="0.05" units="cm"/>
      <inkml:brushProperty name="height" value="0.05" units="cm"/>
      <inkml:brushProperty name="color" value="#66CC00"/>
    </inkml:brush>
  </inkml:definitions>
  <inkml:trace contextRef="#ctx0" brushRef="#br0">17 1 976,'0'0'12684,"-17"5"-6516,17-4-5896,0-1-259,0 1 0,0-1 1,0 1-1,0-1 0,0 1 0,0-1 1,0 1-1,1-1 0,-1 1 1,0-1-1,0 1 0,0-1 0,0 1 1,1-1-1,-1 0 0,0 1 0,1-1 1,-1 1-1,0-1 0,0 0 0,1 1 1,-1-1-1,1 0 0,-1 0 1,0 1-1,1-1 0,-1 0 0,1 0 1,-1 1-1,1-1 0,-1 0 0,1 0 1,-1 0-1,0 0 0,1 0 0,0 0 1,52 6 85,0-3 1,75-6-1,-23 0-82,147 3 16,-138 0-4842,-138-3-8120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43:31.797"/>
    </inkml:context>
    <inkml:brush xml:id="br0">
      <inkml:brushProperty name="width" value="0.05" units="cm"/>
      <inkml:brushProperty name="height" value="0.05" units="cm"/>
      <inkml:brushProperty name="color" value="#66CC00"/>
    </inkml:brush>
  </inkml:definitions>
  <inkml:trace contextRef="#ctx0" brushRef="#br0">1 10 912,'7'-9'16595,"-4"9"-16508,0-1 0,0 1 0,0 0 0,0 0 0,0 1 0,0-1 0,-1 1 0,1-1 0,0 1 0,0 0 0,0 0 0,0 0 0,-1 1 0,4 1 0,-4 0-58,0-1 1,0 1-1,-1 0 0,1 0 0,-1 0 1,1 0-1,-1 0 0,0 0 1,0 0-1,-1 1 0,1-1 0,0 6 1,30 152 994,1-6-90,10 53-491,-35-140-446,-2 120 1,-5-133-68,-1-54 27,1-1 0,0 1 1,0-1-1,0 1 0,0 0 0,0-1 0,0 1 0,0-1 0,0 1 0,0-1 1,1 1-1,-1-1 0,0 1 0,0-1 0,0 1 0,1-1 0,-1 1 0,0-1 1,0 1-1,1-1 0,-1 1 0,1-1 0,-1 1 0,0-1 0,1 0 0,-1 1 1,2 0-1,-1-1-105,0-1 1,0 1 0,0 0-1,0 0 1,0-1 0,0 1-1,0-1 1,0 1 0,0-1-1,0 1 1,0-1 0,0 0-1,-1 1 1,1-1 0,0 0-1,0 0 1,1-1 0,32-43-4810</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43:32.546"/>
    </inkml:context>
    <inkml:brush xml:id="br0">
      <inkml:brushProperty name="width" value="0.05" units="cm"/>
      <inkml:brushProperty name="height" value="0.05" units="cm"/>
      <inkml:brushProperty name="color" value="#66CC00"/>
    </inkml:brush>
  </inkml:definitions>
  <inkml:trace contextRef="#ctx0" brushRef="#br0">1111 68 14439,'0'0'1734,"-20"28"-1099,-63 94-481,7 4-13,53-86-35,-43 58 1,54-83-23,-1-2-1,0 0 1,-1 0 0,0-1-1,-1-1 1,-31 19 0,18-15 194,0-2 1,0-1-1,-1-2 1,-1 0-1,1-2 1,-1-2-1,-1 0 1,1-2-1,-55 0 1,82-4-268,1 0 0,-1 0 0,1 0 1,-1-1-1,1 1 0,-1-1 0,1 0 1,0 0-1,-1 0 0,1 0 0,0 0 1,-1 0-1,1-1 0,0 1 0,0-1 0,0 0 1,0 1-1,1-1 0,-1 0 0,0 0 1,1 0-1,-1 0 0,1 0 0,0-1 1,0 1-1,-1 0 0,2-1 0,-1 1 0,0 0 1,0-1-1,0-4 0,-1-9-22,0 0 0,1 0 0,0 0 0,2-18-1,0 7-8,-1-5-45,1 0 1,7-33 0,-7 54 51,2 0 0,0 0-1,0 0 1,1 1 0,0 0-1,1-1 1,0 2 0,0-1-1,12-14 1,-14 20 6,0 1 0,1 0 0,-1 0 0,1 0 0,0 0 0,-1 0 0,1 1 0,0 0 0,1-1 0,-1 2 0,0-1 0,1 0 0,-1 1 0,1 0 0,-1 0 0,1 0 0,0 1 1,-1-1-1,1 1 0,0 0 0,-1 1 0,1-1 0,-1 1 0,1 0 0,0 0 0,-1 0 0,8 4 0,4 1 4,-1 1 1,0 1-1,-1 0 0,0 1 1,0 0-1,18 16 1,29 31 31,-27-24 0,2-2 0,42 28-1,-64-49-5,0-1 1,0-1-1,1 0 0,0-1 0,1 0 0,-1-1 0,1-1 0,0-1 0,30 3 1,91-5 328,-134-1-330,0 0 0,0 0 0,1-1 0,-1 1 0,0-1 0,0 0 0,0 0 0,0 0 0,0 0 0,0-1 0,-1 1 0,1-1 0,0 1 0,-1-1 0,1 0 0,-1 0 0,1 0 0,-1-1 0,2-2 0,1-1 53,-1 0 0,0-1 0,-1 1 1,0-1-1,0 0 0,0 0 0,3-14 0,-1-7 170,-1 1 1,-2-1-1,0-36 0,-2 49-186,0 0 0,-1 0 0,0 0 0,-1 0 1,-5-14-1,5 22-45,0 1 1,-1 0-1,0 0 0,0 1 1,-1-1-1,0 1 1,0-1-1,0 1 0,0 1 1,-1-1-1,0 0 1,0 1-1,0 0 0,-6-4 1,-12-5-69,-1 0 0,-1 1 1,0 2-1,0 0 0,-1 2 1,0 1-1,0 1 0,-34-4 0,-224-6-1417,261 15 1329,-370 10-5306,190 15-3943</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43:33.766"/>
    </inkml:context>
    <inkml:brush xml:id="br0">
      <inkml:brushProperty name="width" value="0.05" units="cm"/>
      <inkml:brushProperty name="height" value="0.05" units="cm"/>
      <inkml:brushProperty name="color" value="#66CC00"/>
    </inkml:brush>
  </inkml:definitions>
  <inkml:trace contextRef="#ctx0" brushRef="#br0">1 54 560,'0'0'13713,"6"0"-12912,3 1-404,1 0 1,-1 1-1,0 0 1,13 5-1,43 7 705,37-13-418,1-5 1,-1-4-1,172-36 0,-107 22-643,-95 19-3374,-61 8-5084</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43:34.529"/>
    </inkml:context>
    <inkml:brush xml:id="br0">
      <inkml:brushProperty name="width" value="0.05" units="cm"/>
      <inkml:brushProperty name="height" value="0.05" units="cm"/>
      <inkml:brushProperty name="color" value="#66CC00"/>
    </inkml:brush>
  </inkml:definitions>
  <inkml:trace contextRef="#ctx0" brushRef="#br0">571 161 15527,'0'0'-619,"-2"29"859,-8 163-213,9-174 62,-2 0-1,0-1 1,-1 1-1,-1-1 1,0 0 0,-1-1-1,-1 1 1,-1-1 0,0 0-1,-1-1 1,-1 0 0,0 0-1,-1-1 1,-1-1-1,0 0 1,-1 0 0,-19 15-1,3-8 120,0 0-1,-1-2 1,-2-1-1,1-1 0,-2-2 1,0-1-1,-62 15 1,84-26-109,-1 0 0,1-1 1,-1 0-1,-12-1 0,23 0-95,1 0 1,-1 0-1,0 0 1,1-1-1,-1 1 1,1 0-1,-1-1 0,1 1 1,-1 0-1,1-1 1,-1 1-1,1-1 0,-1 1 1,1 0-1,0-1 1,-1 1-1,1-1 1,0 1-1,-1-1 0,1 0 1,0 1-1,0-1 1,0 1-1,-1-1 0,1 1 1,0-1-1,0 0 1,0 1-1,0-1 1,-2-24-27,1 21 28,-2-68-273,7-108 0,-2 159 248,1-1-1,0 1 0,2 1 1,1-1-1,0 1 0,1-1 0,2 2 1,0-1-1,20-31 0,-27 49 22,-1 0-1,1 1 0,0-1 0,-1 1 0,1 0 0,0-1 1,0 1-1,0 0 0,0 0 0,0 0 0,1 0 1,-1 1-1,0-1 0,0 0 0,1 1 0,-1 0 1,0-1-1,0 1 0,1 0 0,-1 0 0,0 1 0,1-1 1,-1 0-1,0 1 0,1-1 0,-1 1 0,0 0 1,3 1-1,2 0-1,0 1 0,0 0 1,-1 1-1,1 0 1,-1 0-1,1 0 0,6 7 1,18 18 13,16 16 62,84 64 0,-114-98-49,1 1 0,0-2 0,1 0 0,0-1 1,0-1-1,1-1 0,0-1 0,0-1 0,27 4 0,-1-4 39,-1-2 0,1-2 0,59-6-1,-80 2-61,0-1 0,0-1 0,-1-1 0,0-1-1,0-1 1,-1-2 0,36-18 0,-51 22 1,1 0 1,-1-1 0,0 1 0,-1-2-1,0 1 1,0-1 0,-1 0 0,0 0-1,0-1 1,0 0 0,-1 0 0,-1 0-1,0-1 1,0 1 0,-1-1 0,0 0-1,3-20 1,-4 15 10,0 1 0,-1-1 0,-1 0 0,0 0-1,-1 0 1,-1 1 0,0-1 0,-1 1 0,0-1 0,-2 1 0,1 0-1,-8-14 1,7 18 18,-1 0-1,0 1 1,-1-1 0,0 2-1,0-1 1,0 1-1,-1 0 1,-1 0-1,1 1 1,-1 0 0,-1 1-1,1 0 1,-1 1-1,0-1 1,0 2-1,0 0 1,-1 0 0,-11-2-1,-5 0 10,0 1 0,0 2 0,-1 1 0,1 1 0,-1 1 0,-37 5 0,44-1-287,0 1-1,0 1 0,1 0 1,0 2-1,0 0 1,0 1-1,1 1 0,0 1 1,1 1-1,1 0 0,0 1 1,-26 26-1,-19 26-6115</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43:39.277"/>
    </inkml:context>
    <inkml:brush xml:id="br0">
      <inkml:brushProperty name="width" value="0.05" units="cm"/>
      <inkml:brushProperty name="height" value="0.05" units="cm"/>
      <inkml:brushProperty name="color" value="#66CC00"/>
    </inkml:brush>
  </inkml:definitions>
  <inkml:trace contextRef="#ctx0" brushRef="#br0">1 4646 1441,'0'0'5197,"13"-1"-1989,44-2-1582,-22 5-713,51 9 0,-18-1-642,468 3-146,-356-14-90,289-27-31,-197 6-45,253-42 168,-374 41-142,442-92 543,-131 21-43,475-76-447,-609 141 30,-198 22-45,230-43-16,-135 14 2,180-51 217,-144 25 668,-156 37-546,-1-4 0,-2-5 1,181-87-1,-252 105-303,72-32 84,-1-5 0,146-103 0,-20-1 172,27-20 86,-80 55-346,-122 88-47,-2-1 0,-1-3 0,-2-2 0,55-58 0,45-82 104,-85 98-20,4 2 0,4 4 0,81-69 1,-104 107-54,-3-2 1,-1-1 0,-2-3 0,-2-1 0,35-51-1,-51 61-19,2 1-1,1 1 0,1 2 1,2 1-1,2 1 0,0 1 1,67-42-1,-49 35 10,90-83 0,-66 53 14,-26 28-34,2 2 0,70-38 0,-69 45 8,-1-2 0,83-68 0,141-132 40,-204 179 29,2 4-1,91-46 0,-62 40 293,121-54 51,294-71-549,-293 117 110,298-42-1,-183 43 10,-228 41 46,169-6-1,113 21 58,-244 5-77,-93 3-35,0 2-1,-1 2 1,97 29-1,-47-11 1,-28-10 17,113 31 10,-165-39-9,0 0-1,-1 2 1,0 1-1,-1 1 0,33 23 1,11 9 36,2-3 0,2-2 0,2-4-1,110 38 1,-111-45 14,80 43 0,-121-55-27,-1 2-1,-1 1 1,-1 1-1,-1 2 1,29 30-1,-7-1 56,2-2 1,2-2-1,2-3 1,2-1-1,2-4 1,82 43-1,65 7 231,-131-60-205,-1 3 0,95 58 1,-134-66-116,-1 3 1,35 34-1,-42-35 16,1-2 0,2-1 0,42 27 0,0-14 35,100 37 1,30 15-45,-63-9-95,198 150 0,-301-204 85,24 15 16,2-2 0,127 56 0,144 33 108,-91-38-94,540 173 182,-681-230-149,168 80 0,-140-55 36,272 80 102,-244-89-143,90 28-34,390 134 83,-474-144-67,-77-29 37,130 37-1,153 13-120,-282-70 33,153 10 1,9 1-101,-110 2 62,-77-15 19,2-3 0,66 5 0,2-6 128,154 34-1,164 30 457,122 39-208,-366-66-396,304 32 0,-489-78 2,1 0-179,0-1 0,0-1 0,24-2 0,-44 2 89,0 0 1,0 0-1,-1-1 0,1 1 1,0 0-1,0 0 1,-1-1-1,1 1 1,0 0-1,0-1 0,-1 1 1,1 0-1,0-1 1,-1 1-1,1-1 0,0 1 1,-1-1-1,1 0 1,-1 1-1,1-1 0,-1 0 1,1 1-1,-1-1 1,0 0-1,1 1 0,-1-1 1,0-1-1,9-45-12125</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43:40.494"/>
    </inkml:context>
    <inkml:brush xml:id="br0">
      <inkml:brushProperty name="width" value="0.05" units="cm"/>
      <inkml:brushProperty name="height" value="0.05" units="cm"/>
      <inkml:brushProperty name="color" value="#66CC00"/>
    </inkml:brush>
  </inkml:definitions>
  <inkml:trace contextRef="#ctx0" brushRef="#br0">1 7 2657,'0'0'13857,"0"0"-13815,0 1 0,0-1 1,-1 0-1,1 1 0,0-1 0,0 1 0,0-1 0,0 0 0,0 1 0,0-1 1,0 1-1,0-1 0,0 0 0,0 1 0,1-1 0,-1 1 0,0-1 0,0 0 0,0 1 1,0-1-1,1 0 0,-1 1 0,0-1 0,0 0 0,1 1 0,-1-1 0,0 0 1,0 1-1,1-1 0,-1 0 0,0 0 0,1 1 0,-1-1 0,0 0 0,1 0 0,-1 0 1,1 0-1,-1 1 0,0-1 0,1 0 0,-1 0 0,1 0 0,-1 0 0,0 0 1,1 0-1,0 0 0,9 2 119,-1-1-1,1 0 1,0 0 0,0-1 0,13-2-1,8 1 135,466-9 625,0-1-303,-136 11-681,-249 15-1660,-75-15-335,6 0-2098</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3.969"/>
    </inkml:context>
    <inkml:brush xml:id="br0">
      <inkml:brushProperty name="width" value="0.05" units="cm"/>
      <inkml:brushProperty name="height" value="0.05" units="cm"/>
      <inkml:brushProperty name="color" value="#66CC00"/>
    </inkml:brush>
  </inkml:definitions>
  <inkml:trace contextRef="#ctx0" brushRef="#br0">0 489 5603,'0'0'11295,"17"17"-11081,60 52 95,-70-65-197,-1-1 0,1 0-1,0 0 1,0 0-1,1-1 1,-1 0 0,0 0-1,1-1 1,-1 0 0,1-1-1,0 1 1,-1-1 0,1-1-1,-1 0 1,1 0-1,13-3 1,-19 3-73,7-1 169,0-1-1,-1 0 1,1 0 0,-1-1-1,1 0 1,-1 0-1,14-12 1,52-47 503,-39 31-639,-21 21-58,-1-1-1,0 0 1,18-24-1,-27 29-36,0 1-1,0-1 0,0 1 1,-1-1-1,0 0 0,-1-1 1,0 1-1,0 0 0,0-1 1,-1 1-1,1-12 1,-2 9-113,2-19-110,-1 0-1,-2 1 0,-5-35 1,5 56 237,0 0 0,0 0 0,-1 1 0,0-1 0,0 1 0,-1-1 0,0 1 0,0 0 0,0 0 0,-1 0 0,1 1 0,-2-1 0,1 1 0,0 0 0,-1 0 0,0 1 0,0-1 0,-1 1 0,-9-6 0,10 8 14,-1 0 1,0 0-1,0 0 1,0 1-1,0 0 1,0 0-1,0 1 1,0 0-1,-1 0 1,1 0-1,0 0 1,0 1-1,0 0 1,0 1 0,0-1-1,0 1 1,1 0-1,-1 1 1,0 0-1,1-1 1,0 2-1,-1-1 1,1 0-1,1 1 1,-1 0-1,0 0 1,-7 10-1,-8 12 42,1 2 0,1 0-1,1 1 1,-15 37-1,-43 132 223,57-139-139,1 1 0,4 0 0,2 1 0,2 1 0,3-1 0,3 1 0,7 87 0,-2-132-118,0-1 0,1 1 0,1-1 0,1 0 0,0 0 0,1 0 0,1-1 0,0 1 0,1-2 0,1 1 0,10 13 0,-10-17-7,0-1 0,0-1 0,1 1 0,0-2 0,0 1 0,1-1 0,1-1 0,-1 0 0,1-1 0,0 0 0,0-1 0,1 0 0,0-1 0,18 4 0,-7-4 4,1-1 0,-1-1 0,1-1 0,0-1 0,0-1 0,-1-1-1,1-2 1,-1 0 0,0-2 0,0 0 0,0-2 0,-1 0 0,42-23 0,-14 1-75,-2-1 1,-1-3-1,-2-2 1,73-72-1,-91 82-748,-1-2 0,-1-1 0,-2-1-1,28-43 1,-9-19-5541</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4.372"/>
    </inkml:context>
    <inkml:brush xml:id="br0">
      <inkml:brushProperty name="width" value="0.05" units="cm"/>
      <inkml:brushProperty name="height" value="0.05" units="cm"/>
      <inkml:brushProperty name="color" value="#66CC00"/>
    </inkml:brush>
  </inkml:definitions>
  <inkml:trace contextRef="#ctx0" brushRef="#br0">1 113 1953,'0'0'12390,"176"-38"-11814,-110 17 32,-4 2-416,-7 0-192,-17 10-736,-13 6-2338,-12 0-5890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11.832"/>
    </inkml:context>
    <inkml:brush xml:id="br0">
      <inkml:brushProperty name="width" value="0.05" units="cm"/>
      <inkml:brushProperty name="height" value="0.05" units="cm"/>
      <inkml:brushProperty name="color" value="#AB008B"/>
    </inkml:brush>
  </inkml:definitions>
  <inkml:trace contextRef="#ctx0" brushRef="#br0">1 523 5635,'0'0'7368,"37"-6"-7181,7-1-28,-16 4-25,1-2 1,-1-1-1,1-1 1,-2-1-1,54-25 1,-57 22-156,0-1 0,-1-2-1,27-19 1,-43 28 14,-2 1-1,1-1 0,-1 0 1,1-1-1,-1 1 1,-1-1-1,1 0 1,-1 0-1,0-1 0,-1 1 1,1-1-1,-1 0 1,0 0-1,-1 0 1,0 0-1,3-14 0,-4 4 58,-1 0 0,0 0-1,-1 0 1,-1 1-1,0-1 1,-1 0-1,-1 1 1,-6-17-1,8 28 30,0-1 0,0 1 0,-1 0 0,1 0 0,-1 0 0,-1 0 0,1 0 0,-1 1 0,1-1 0,-1 1 0,-1 0 0,1 0 0,0 1 0,-1-1 0,0 1 0,0 0 0,0 0 0,0 1 0,0-1 0,-1 1 0,1 0 0,-1 1 0,1-1 0,-1 1 0,0 0 0,1 0 0,-9 1 0,-188 0 2514,199 1-2544,0-1 1,0 1-1,0 0 1,1 0-1,-1 0 1,0 0-1,0 0 1,1 1-1,-1-1 0,1 1 1,-1 0-1,1 0 1,-1-1-1,1 2 1,0-1-1,0 0 1,0 0-1,0 1 1,1-1-1,-1 1 1,1-1-1,-1 1 0,1 0 1,0 0-1,0-1 1,0 1-1,0 0 1,1 0-1,-1 4 1,-2 12 136,1-1 0,0 1 0,2 29 0,0-29-98,0-10-69,0 106 129,24 206-1,13-137-329,8 51-1447,-39-185-307,0 57 1,-9-63-1357,-11-10-1201</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4.760"/>
    </inkml:context>
    <inkml:brush xml:id="br0">
      <inkml:brushProperty name="width" value="0.05" units="cm"/>
      <inkml:brushProperty name="height" value="0.05" units="cm"/>
      <inkml:brushProperty name="color" value="#66CC00"/>
    </inkml:brush>
  </inkml:definitions>
  <inkml:trace contextRef="#ctx0" brushRef="#br0">39 1 11493,'0'0'9124,"0"109"-8803,0-38-129,0 7-64,0 0-96,0-3-32,0-4-96,0-2-256,-11-4-545,1-3-864,3 0-1888,-4-9-3138</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5.149"/>
    </inkml:context>
    <inkml:brush xml:id="br0">
      <inkml:brushProperty name="width" value="0.05" units="cm"/>
      <inkml:brushProperty name="height" value="0.05" units="cm"/>
      <inkml:brushProperty name="color" value="#66CC00"/>
    </inkml:brush>
  </inkml:definitions>
  <inkml:trace contextRef="#ctx0" brushRef="#br0">0 275 9060,'0'0'6275,"263"-53"-4386,-159 12-993,0-2-672,-14-1-192,-7 4-32,-11 12-1056,-16 9-2210,-18 13-2816</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5.512"/>
    </inkml:context>
    <inkml:brush xml:id="br0">
      <inkml:brushProperty name="width" value="0.05" units="cm"/>
      <inkml:brushProperty name="height" value="0.05" units="cm"/>
      <inkml:brushProperty name="color" value="#66CC00"/>
    </inkml:brush>
  </inkml:definitions>
  <inkml:trace contextRef="#ctx0" brushRef="#br0">1 110 12454,'0'0'4519,"32"-18"-4161,101-54-225,-129 69-130,-1 1 1,0 0-1,1 0 1,-1 0-1,1 1 0,-1-1 1,1 1-1,0 0 1,0 0-1,0 0 1,-1 1-1,1-1 0,7 1 1,-4 0 1,-6 1-3,-1-1-1,1 1 0,0 0 1,-1-1-1,1 1 1,-1 0-1,1-1 0,-1 1 1,1 0-1,-1 0 1,1-1-1,-1 1 0,0 0 1,1 0-1,-1 0 0,0-1 1,0 1-1,1 0 1,-1 0-1,0 0 0,0 0 1,0 0-1,0 0 0,-1 1 1,2 30 10,-1-28-5,0 49 15,-3 0-1,-14 86 1,12-116-3,-1 0-1,-1-1 0,0 0 0,-2 0 0,-1-1 1,0 0-1,-2-1 0,-19 28 0,24-41 3,5-6-15,1 0-1,0 0 0,0 0 1,0 1-1,0-1 0,0 0 1,0 1-1,0-1 1,0 1-1,0-1 0,1 1 1,-1 0-1,0 2 0,21-5 59,61-24-275,-1-3 0,117-58-1,-151 65-509,42-23-3521,-9-5-4055</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6.044"/>
    </inkml:context>
    <inkml:brush xml:id="br0">
      <inkml:brushProperty name="width" value="0.05" units="cm"/>
      <inkml:brushProperty name="height" value="0.05" units="cm"/>
      <inkml:brushProperty name="color" value="#66CC00"/>
    </inkml:brush>
  </inkml:definitions>
  <inkml:trace contextRef="#ctx0" brushRef="#br0">668 1 12198,'0'0'4049,"-15"11"-4017,-28 17-30,-1-2 0,-76 33 0,38-28 290,36-16 428,2 2 1,0 3 0,0 1-1,-70 47 1,108-64-710,1 0 0,-1 1 0,1 0 0,0 0 0,0 0 0,1 1-1,0-1 1,0 1 0,0 0 0,0 1 0,1-1 0,0 1 0,0-1 0,1 1 0,0 0 0,0 0 0,1 0 0,-1 0 0,2 0 0,-1 0 0,1 0 0,0 1-1,1 7 1,4 11-21,1-1 0,1-1 0,1 1 0,1-1 0,14 26-1,7 21 50,-2 11-24,-5 1 0,-3 1 0,-3 1 0,8 139 0,-18 351-18,-9-457 16,-6 24 98,3-85 306,2 0-1,7 70 1,-4-126-404,0 1 0,1 0 0,-1 0 1,1-1-1,-1 1 0,1 0 0,0 0 0,0-1 0,0 1 0,0-1 0,0 1 1,0-1-1,0 1 0,0-1 0,1 0 0,-1 0 0,0 1 0,1-1 0,-1 0 1,1 0-1,0 0 0,-1-1 0,1 1 0,0 0 0,-1-1 0,1 1 0,0-1 1,2 1-1,7 1 21,0-1 1,-1 0 0,22-1-1,-16-1 18,34 1 30,-1-2 1,0-2-1,66-15 1,-87 12-152,0-2-1,-1 0 1,0-2 0,-1-1 0,0-1-1,-1-1 1,33-24 0,-28 15-845,-2 0-1,-1-2 1,-1-1 0,-1-1 0,22-30 0,6-25-4321</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6.429"/>
    </inkml:context>
    <inkml:brush xml:id="br0">
      <inkml:brushProperty name="width" value="0.05" units="cm"/>
      <inkml:brushProperty name="height" value="0.05" units="cm"/>
      <inkml:brushProperty name="color" value="#66CC00"/>
    </inkml:brush>
  </inkml:definitions>
  <inkml:trace contextRef="#ctx0" brushRef="#br0">540 0 11237,'0'0'6627,"-38"193"-5634,-4-109-65,-6 0-64,-4-12-415,0-10-353,0-3-96,-3-9-64,3-7-288,3-8-449,11-17-511,7-8-1154,0-10-2272</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6.817"/>
    </inkml:context>
    <inkml:brush xml:id="br0">
      <inkml:brushProperty name="width" value="0.05" units="cm"/>
      <inkml:brushProperty name="height" value="0.05" units="cm"/>
      <inkml:brushProperty name="color" value="#66CC00"/>
    </inkml:brush>
  </inkml:definitions>
  <inkml:trace contextRef="#ctx0" brushRef="#br0">0 1 9572,'0'0'7780,"104"205"-6916,-52-146-576,0 0-223,0-6-65,0-6 0,-7-7-161,0-2-735,-14-10-1569,-14-7-6051</inkml:trace>
  <inkml:trace contextRef="#ctx0" brushRef="#br0" timeOffset="1">678 250 15271,'0'0'3522,"256"40"-5091,-169-40-6019</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7.520"/>
    </inkml:context>
    <inkml:brush xml:id="br0">
      <inkml:brushProperty name="width" value="0.05" units="cm"/>
      <inkml:brushProperty name="height" value="0.05" units="cm"/>
      <inkml:brushProperty name="color" value="#66CC00"/>
    </inkml:brush>
  </inkml:definitions>
  <inkml:trace contextRef="#ctx0" brushRef="#br0">0 1149 7139,'0'0'11008,"19"-28"-10949,61-94-70,-72 108 13,0 0-1,-1-1 1,0 1-1,-2-2 1,0 1 0,0-1-1,-2 1 1,0-1-1,0 0 1,-2-1 0,0 1-1,0 0 1,-4-23-1,2-6 9,0-30 102,-17-113 0,7 93 59,3-136 0,8 230-171,0 1 0,0 0 1,0 0-1,-1-1 0,1 1 1,0 0-1,0 0 0,0 0 1,-1 0-1,1-1 0,0 1 1,0 0-1,-1 0 0,1 0 1,0 0-1,0 0 0,-1 0 1,1 0-1,0 0 0,-1 0 0,1-1 1,0 1-1,0 0 0,-1 0 1,1 0-1,0 1 0,0-1 1,-1 0-1,1 0 0,0 0 1,0 0-1,-1 0 0,1 0 1,0 0-1,0 0 0,-1 0 1,1 1-1,0-1 0,0 0 1,-1 0-1,1 0 0,0 1 1,0-1-1,0 0 0,0 0 1,-1 0-1,1 1 0,0-1 1,0 0-1,0 0 0,0 1 1,0-1-1,0 0 0,0 0 1,-1 1-1,1-1 0,-11 13 35,6-3 1,0 1 0,2 0 0,-1-1 0,1 2 0,1-1 0,0 0 0,1 0 0,-1 19 0,3 9 2,5 44 0,-5-74-37,1 0 0,0 0 0,0 0 1,1-1-1,0 1 0,0-1 0,1 1 0,0-1 0,1 0 0,0 0 0,0-1 0,0 0 0,10 10 1,-11-13-2,1 1 0,0-1 0,0-1 1,0 1-1,1-1 0,-1 1 1,1-1-1,0-1 0,0 1 0,0-1 1,0 0-1,0-1 0,0 1 1,0-1-1,1-1 0,-1 1 0,0-1 1,1 0-1,-1 0 0,8-2 0,-12 1 3,1 0-1,-1 0 0,0 0 0,0-1 0,0 1 0,0-1 0,0 0 0,0 1 0,0-1 0,0 0 0,-1 0 0,1 0 0,0 0 1,-1 0-1,0-1 0,0 1 0,0 0 0,0-1 0,0 1 0,0 0 0,0-1 0,-1 1 0,1-1 0,-1-3 0,8-68 42,-8 73-43,-2-120 4,-1 81-5,3 1 0,1-1 0,1 0 0,11-49 0,3 40 368,-15 48-107,-1 13 172,0 339 458,0-333-940,1 0 1,0 0 0,2 0-1,0 0 1,1 0 0,1-1-1,0 1 1,2-1 0,0 0-1,0-1 1,2 0 0,0 0-1,1-1 1,0 0 0,1 0-1,14 13 1,-7-8-345,55 69-3600,-46-44-1972</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7.921"/>
    </inkml:context>
    <inkml:brush xml:id="br0">
      <inkml:brushProperty name="width" value="0.05" units="cm"/>
      <inkml:brushProperty name="height" value="0.05" units="cm"/>
      <inkml:brushProperty name="color" value="#66CC00"/>
    </inkml:brush>
  </inkml:definitions>
  <inkml:trace contextRef="#ctx0" brushRef="#br0">0 292 16904,'0'0'2337,"256"-87"-2113,-114 62-96,24-9-64,10-3 0,4-4-64,-18 7-288,-40 12-2529,-39 10-4515</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8.279"/>
    </inkml:context>
    <inkml:brush xml:id="br0">
      <inkml:brushProperty name="width" value="0.05" units="cm"/>
      <inkml:brushProperty name="height" value="0.05" units="cm"/>
      <inkml:brushProperty name="color" value="#66CC00"/>
    </inkml:brush>
  </inkml:definitions>
  <inkml:trace contextRef="#ctx0" brushRef="#br0">225 362 2657,'0'0'16696,"2"13"-16472,4 13-206,1-1 0,1 0-1,1 0 1,1-1 0,2-1 0,0 1-1,1-2 1,1 0 0,2 0 0,0-2 0,24 25-1,-36-41 0,0 0-1,0 1 1,-1-1-1,1 1 1,-1 0-1,-1-1 1,1 1-1,0 0 1,-1 1-1,0-1 1,0 0-1,-1 1 1,0-1-1,2 10 1,-3-12 3,0 0 1,0 0-1,-1 0 1,1 0-1,-1 0 1,1 0-1,-1 0 1,0-1 0,0 1-1,0 0 1,0-1-1,-1 1 1,1 0-1,-1-1 1,1 1-1,-1-1 1,0 0-1,0 0 1,0 0 0,0 0-1,-1 0 1,1 0-1,0 0 1,-1-1-1,1 1 1,-1-1-1,0 0 1,-5 2-1,-14 4 11,-1-2-1,0-1 0,1-1 0,-2 0 1,1-2-1,0-1 0,0-1 0,-26-4 1,43 5-23,-1-1 0,1-1 1,0 1-1,0-1 1,0 0-1,0-1 1,0 1-1,0-1 1,1 0-1,-1-1 0,1 0 1,0 1-1,0-1 1,0-1-1,0 1 1,1-1-1,0 0 1,0 0-1,0 0 0,1 0 1,0-1-1,0 0 1,-3-7-1,0-4 18,0 0 0,2 0 0,0-1 0,1 1 0,1-1 0,0 0 0,2-21 0,1 29-25,0 0-1,1 0 0,0 0 1,1 1-1,0-1 0,1 1 0,0 0 1,0 0-1,1 0 0,0 0 1,0 1-1,1 0 0,0 0 0,1 0 1,0 1-1,0 0 0,0 1 0,11-8 1,19-14 6,1 2 1,66-33-1,-92 53-3,63-32 27,1 5 0,122-37 0,165-24-2257,-243 66-261,39-12-5693</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8.871"/>
    </inkml:context>
    <inkml:brush xml:id="br0">
      <inkml:brushProperty name="width" value="0.05" units="cm"/>
      <inkml:brushProperty name="height" value="0.05" units="cm"/>
      <inkml:brushProperty name="color" value="#66CC00"/>
    </inkml:brush>
  </inkml:definitions>
  <inkml:trace contextRef="#ctx0" brushRef="#br0">1 43 14855,'0'0'6493,"28"-6"-6429,92-20-58,-98 22-6,1 1 0,-1 1 0,1 0 0,31 3 0,-9 1 0,-43-2-1,0 0 1,0 1 0,0-1-1,0 1 1,0-1-1,0 1 1,-1 0 0,1 0-1,0 0 1,-1 0-1,1 0 1,0 0 0,-1 1-1,0-1 1,1 0-1,-1 1 1,0-1 0,1 1-1,-1-1 1,0 1-1,0 0 1,0-1 0,-1 1-1,1 0 1,0 0-1,-1 0 1,2 3 0,11 68-18,-8-40 15,58 284-85,52 282-256,-93-463 162,9 274 1,-31-406 189,0 0 0,0 0 1,0 0-1,0-1 0,-1 1 0,1 0 1,-1 0-1,0-1 0,0 1 1,0 0-1,-1-1 0,1 1 1,-1-1-1,-4 7 0,3-8 20,0 1 0,-1-1 0,0 0 0,1 0 1,-1 0-1,0 0 0,0-1 0,0 1 0,0-1 0,0 0 0,0 0 0,0-1 0,-6 1 0,-46 4 372,-91-3 0,80-3-383,60 1-71,-1 0 1,1-1-1,-1 1 0,1-2 1,-1 1-1,1-1 1,-11-4-1,14 4-183,0 0 0,0 0 0,1 0 0,-1-1 0,1 1 0,0-1 0,0 0 0,0 0 0,0 0 0,0 0 0,1 0 0,-1-1 0,1 1 0,0-1 0,-2-4 0,-9-36-4629</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12.194"/>
    </inkml:context>
    <inkml:brush xml:id="br0">
      <inkml:brushProperty name="width" value="0.05" units="cm"/>
      <inkml:brushProperty name="height" value="0.05" units="cm"/>
      <inkml:brushProperty name="color" value="#AB008B"/>
    </inkml:brush>
  </inkml:definitions>
  <inkml:trace contextRef="#ctx0" brushRef="#br0">0 97 2017,'0'0'11813,"235"0"-11781,-131-12 224,3-10-256,1-6-320,-12-6-3746</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9.384"/>
    </inkml:context>
    <inkml:brush xml:id="br0">
      <inkml:brushProperty name="width" value="0.05" units="cm"/>
      <inkml:brushProperty name="height" value="0.05" units="cm"/>
      <inkml:brushProperty name="color" value="#66CC00"/>
    </inkml:brush>
  </inkml:definitions>
  <inkml:trace contextRef="#ctx0" brushRef="#br0">88 54 5475,'0'0'12949,"6"-6"-12687,-2 1-255,1 1 0,-1 0 0,1 0 0,0 0 0,0 1 0,1 0 0,-1 0 0,0 0 0,1 0 0,0 1 0,0 0 0,-1 0 0,1 1 0,0-1 0,1 1 0,-1 1 0,0-1 0,9 1 0,-9 0-6,0 0-1,1 0 1,-1 1-1,0-1 1,1 2-1,-1-1 1,0 1-1,0-1 1,0 2-1,8 3 1,-11-4 0,0 0 1,0 1-1,0-1 0,0 1 1,-1 0-1,1 0 1,-1 0-1,0 0 0,0 0 1,0 1-1,0-1 1,-1 1-1,1-1 0,-1 1 1,0-1-1,0 1 1,0 0-1,0 7 0,1 7 9,-1-1-1,-1 0 0,0 1 1,-1-1-1,-1 1 0,-1-1 1,-1 0-1,0 0 0,-1 0 1,0-1-1,-2 0 0,0 0 1,-1 0-1,-10 15 0,-16 20 253,-3-2-1,-70 74 1,41-50 627,65-72-812,-1 0-1,1 1 0,0-1 0,0 0 0,0 0 0,0 1 1,0-1-1,0 0 0,0 1 0,0-1 0,0 1 0,1 0 1,-1-1-1,1 1 0,-1-1 0,1 1 0,-1 0 0,1 2 1,1-3-36,1 0 1,-1 0 0,1 0 0,-1-1 0,0 1 0,1 0-1,0-1 1,-1 1 0,1-1 0,-1 1 0,1-1 0,0 0-1,-1 1 1,1-1 0,-1 0 0,1 0 0,0 0 0,-1-1-1,4 1 1,36-2 14,0-1 0,-1-3 0,63-15 1,122-49-1936,-71 13-2128</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28.049"/>
    </inkml:context>
    <inkml:brush xml:id="br0">
      <inkml:brushProperty name="width" value="0.05" units="cm"/>
      <inkml:brushProperty name="height" value="0.05" units="cm"/>
      <inkml:brushProperty name="color" value="#66CC00"/>
    </inkml:brush>
  </inkml:definitions>
  <inkml:trace contextRef="#ctx0" brushRef="#br0">0 5601 5923,'0'0'6894,"9"20"-5897,27 64-223,-34-80-702,0 0-1,1 0 1,0 0-1,0 0 1,0 0 0,0-1-1,0 1 1,1-1 0,-1 0-1,1 0 1,0-1-1,0 1 1,0-1 0,0 0-1,0 0 1,1 0-1,-1 0 1,1-1 0,-1 1-1,1-1 1,0-1 0,5 2-1,5 0 118,6 3-20,1-2 1,0-1 0,0 0-1,0-2 1,0-1 0,0 0 0,0-2-1,33-7 1,-23 1 45,0-2 1,-1-1-1,0-1 0,54-34 0,40-33 17,-4-6 1,-4-5-1,-4-5 0,-4-4 0,154-185 0,-186 193-203,449-547 43,-442 522-39,-5-4-1,79-166 1,-77 135-8,192-260-21,-95 159 29,-73 94 26,193-223 0,-185 257-39,221-260 3,145-181 42,-307 389 12,197-156-1,-340 310-72,279-224 21,22 22-10,-258 184-7,2 3 1,136-50 0,-155 71 4,1 2 0,0 2-1,0 3 1,107-6 0,-116 15-6,127 2-37,-156 0 25,0 1 0,0 2-1,0-1 1,-1 2 0,0 1 0,0 0 0,24 12 0,-3 5 16,-1 1 0,-1 2 0,37 36 0,93 100 208,-138-133-178,51 55 86,-3 3 0,-5 4 0,-3 3 0,87 162 0,500 1033 86,-588-1156-95,5-3 0,7-3 1,5-3-1,5-4 0,5-5 0,113 108 0,-136-156-100,446 450 167,-260-257-59,-220-228-82,2-1 0,2-2 0,0-2 0,2-1 0,61 26 0,-41-28-16,1-3 1,1-3 0,1-3 0,0-2 0,73 3 0,342-3 10,-362-14-33,68 1-67,577 16-2305,-599-1-1455</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28.872"/>
    </inkml:context>
    <inkml:brush xml:id="br0">
      <inkml:brushProperty name="width" value="0.05" units="cm"/>
      <inkml:brushProperty name="height" value="0.05" units="cm"/>
      <inkml:brushProperty name="color" value="#66CC00"/>
    </inkml:brush>
  </inkml:definitions>
  <inkml:trace contextRef="#ctx0" brushRef="#br0">1 408 9444,'0'0'6398,"58"2"-5971,-24-1-278,534-7 2503,-175-33-1537,96-17-378,86-8-17,85-3-16,3225-110-5,-3158 176-928,-70 2-150,-89 8 214,-103 1 143,-99-3 17,325-3-390,-712-5-1302,-31-1-2353</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0.083"/>
    </inkml:context>
    <inkml:brush xml:id="br0">
      <inkml:brushProperty name="width" value="0.05" units="cm"/>
      <inkml:brushProperty name="height" value="0.05" units="cm"/>
      <inkml:brushProperty name="color" value="#66CC00"/>
    </inkml:brush>
  </inkml:definitions>
  <inkml:trace contextRef="#ctx0" brushRef="#br0">0 0 2081,'0'0'17576,"0"10"-16781,3 43 432,13 75 0,0-17-506,27 194-417,-31-229-715,-9-58-133,5 43-448,-15-26-3576,-7-20-3660</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0.471"/>
    </inkml:context>
    <inkml:brush xml:id="br0">
      <inkml:brushProperty name="width" value="0.05" units="cm"/>
      <inkml:brushProperty name="height" value="0.05" units="cm"/>
      <inkml:brushProperty name="color" value="#66CC00"/>
    </inkml:brush>
  </inkml:definitions>
  <inkml:trace contextRef="#ctx0" brushRef="#br0">0 31 2977,'0'0'15688,"201"0"-15592,-66 0 448,27-3 224,18-6-480,10 0-64,-7 2-192,-20 4-32,-21 3-2177,-28 0-6851</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0.937"/>
    </inkml:context>
    <inkml:brush xml:id="br0">
      <inkml:brushProperty name="width" value="0.05" units="cm"/>
      <inkml:brushProperty name="height" value="0.05" units="cm"/>
      <inkml:brushProperty name="color" value="#66CC00"/>
    </inkml:brush>
  </inkml:definitions>
  <inkml:trace contextRef="#ctx0" brushRef="#br0">0 841 7523,'0'0'11825,"7"27"-10934,-5-19-831,11 44 167,2-2 0,28 63 0,-14-50-148,3 0-1,2-2 0,4-1 0,1-2 1,85 94-1,-98-123-61,-19-19 4,1-1 0,1 0 1,-1-1-1,1 0 0,14 10 0,-23-18 10,3 2-17,-2-10 426,-8-1561 798,7 1568-1235,1-1-1,-1 0 1,0 0-1,0 0 0,1 0 1,-1 1-1,1-1 0,0 0 1,-1 0-1,1 1 1,0-1-1,0 0 0,0 1 1,0-1-1,0 1 1,1 0-1,-1-1 0,0 1 1,1 0-1,-1 0 1,0-1-1,1 1 0,0 0 1,-1 0-1,1 1 0,0-1 1,-1 0-1,1 1 1,3-2-1,5 0-25,0 0 0,1 0 0,-1 1-1,13 1 1,-11-1 25,897-12-2010,-871 13 1577,47 3-5443,-55 3-1244</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1.449"/>
    </inkml:context>
    <inkml:brush xml:id="br0">
      <inkml:brushProperty name="width" value="0.05" units="cm"/>
      <inkml:brushProperty name="height" value="0.05" units="cm"/>
      <inkml:brushProperty name="color" value="#66CC00"/>
    </inkml:brush>
  </inkml:definitions>
  <inkml:trace contextRef="#ctx0" brushRef="#br0">1 194 4770,'0'0'10629,"19"-26"-9914,64-86 710,-78 105-1262,0 1 1,0 0 0,0 0 0,0 1 0,1 0-1,12-9 1,-16 13-125,1 0-1,0 0 1,-1 0-1,1 1 1,0-1-1,0 0 0,0 1 1,-1 0-1,1 0 1,0 0-1,4 0 1,5 1-47,-10-1 10,0 1 0,0-1-1,0 1 1,-1 0-1,1 0 1,0 0-1,-1 0 1,1 0-1,-1 0 1,1 0-1,-1 0 1,1 1-1,-1-1 1,0 1 0,0-1-1,0 1 1,0-1-1,0 1 1,0 0-1,1 2 1,19 44 21,-18-39-15,2 3 21,-1 0 0,0 0 0,-1 1 0,0-1-1,-1 1 1,-1 0 0,0 0 0,-1 0-1,0 0 1,-1 0 0,0 0 0,-1-1-1,0 1 1,-1 0 0,-1-1 0,0 0-1,0 1 1,-2-2 0,1 1 0,-1-1 0,-1 1-1,-16 19 1,5-7 88,5-8-8,1 0 1,1 0-1,-16 32 1,29-47-85,1 0-1,-1 0 1,1 0 0,-1-1 0,1 1-1,-1-1 1,1 1 0,0-1 0,-1 0-1,1 0 1,4-1 0,-4 1-2,92 4 46,-59-1-98,-1-2 0,0-1-1,57-8 1,-81 5-141,0 0 0,0-1-1,0 0 1,0-1 0,-1 0-1,0-1 1,0 0 0,10-8-1,-13 9-670,0-1 0,-1 0-1,1 0 1,-1-1 0,-1 0-1,9-12 1,2-15-6026</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1.867"/>
    </inkml:context>
    <inkml:brush xml:id="br0">
      <inkml:brushProperty name="width" value="0.05" units="cm"/>
      <inkml:brushProperty name="height" value="0.05" units="cm"/>
      <inkml:brushProperty name="color" value="#66CC00"/>
    </inkml:brush>
  </inkml:definitions>
  <inkml:trace contextRef="#ctx0" brushRef="#br0">1 0 2209,'0'0'17096,"7"209"-16072,10-150-640,0-3-159,4-3-97,-4 0-64,4-10-64,0-2-160,0-4-385,-8-12-639,-6-7-545,-3-11-1761</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2.193"/>
    </inkml:context>
    <inkml:brush xml:id="br0">
      <inkml:brushProperty name="width" value="0.05" units="cm"/>
      <inkml:brushProperty name="height" value="0.05" units="cm"/>
      <inkml:brushProperty name="color" value="#66CC00"/>
    </inkml:brush>
  </inkml:definitions>
  <inkml:trace contextRef="#ctx0" brushRef="#br0">256 135 6115,'0'0'10116,"0"189"-9891,10-133 223,18-6 320,10-6-512,4-7-256,-11-3-672,-10-6-2081,-21-6-3746</inkml:trace>
  <inkml:trace contextRef="#ctx0" brushRef="#br0" timeOffset="1">0 300 464,'0'0'12854,"256"-140"-11381,-156 81 95,-6 9-1568,-15 19-512,-23 12-1793,-18 19-960,-14 0-2818</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2.584"/>
    </inkml:context>
    <inkml:brush xml:id="br0">
      <inkml:brushProperty name="width" value="0.05" units="cm"/>
      <inkml:brushProperty name="height" value="0.05" units="cm"/>
      <inkml:brushProperty name="color" value="#66CC00"/>
    </inkml:brush>
  </inkml:definitions>
  <inkml:trace contextRef="#ctx0" brushRef="#br0">224 138 1665,'0'0'15863,"14"34"-14460,48 116-528,57 166 251,-117-310-1125,0 1 0,-1-1 1,0 1-1,0-1 0,-1 1 0,0-1 0,0 1 0,0-1 0,-1 1 0,0-1 1,0 1-1,-1-1 0,0 1 0,0-1 0,0 0 0,-1 0 0,0 0 0,0 0 1,0-1-1,-1 1 0,0-1 0,0 0 0,0 0 0,-1 0 0,0-1 0,0 1 0,-5 3 1,-8 5 40,0-1 1,0 0 0,-1-2 0,0 0 0,-1-1-1,-40 12 1,51-18 45,-1 0-1,1-1 1,0-1-1,-1 1 1,1-1-1,-1-1 1,-16-1-1,22 1-48,1-1 1,0 0-1,-1 0 0,1 0 1,0 0-1,-1 0 0,1-1 1,0 1-1,0-1 0,0 0 1,0 0-1,1 0 0,-1 0 0,0-1 1,1 1-1,0-1 0,-1 1 1,1-1-1,0 0 0,0 0 1,1 0-1,-1 0 0,-1-4 0,-5-18 9,1 0-1,2-1 1,0 1-1,2-1 0,1 0 1,1 0-1,2-32 0,0 22 71,-2 26-49,2 0 1,0-1-1,0 1 0,0 0 1,2 0-1,-1 0 1,1 0-1,0 1 0,8-15 1,-3 11-18,0 1 1,0 1-1,1 0 1,1 0-1,0 1 1,15-13 0,237-170 117,-97 78-671,-153 106-33,0 1 0,1 0 0,0 1-1,0 1 1,0 0 0,24-7 0,-24 10-1629,0 0 0,0 1 0,0 1 0,15 0 0,-11 1-6889</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12.572"/>
    </inkml:context>
    <inkml:brush xml:id="br0">
      <inkml:brushProperty name="width" value="0.05" units="cm"/>
      <inkml:brushProperty name="height" value="0.05" units="cm"/>
      <inkml:brushProperty name="color" value="#AB008B"/>
    </inkml:brush>
  </inkml:definitions>
  <inkml:trace contextRef="#ctx0" brushRef="#br0">153 0 8324,'0'0'8932,"-93"168"-8932,68-78 800,12 7 609,2-1-865,4 4-448,4-7-96,3-15-64,0-13-96,0-12-128,21-16-480,23-6-769,8-15-1152,7-10-1313,3-6-960</inkml:trace>
  <inkml:trace contextRef="#ctx0" brushRef="#br0" timeOffset="1">852 109 3490,'0'0'13382,"-132"211"-13350,94-120 480,3 2 737,4-3-833,0 7-416,-7-4 0,-7-6-416,0-15-577,0-23-1696,11-27-2433,6-22-2818</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32.986"/>
    </inkml:context>
    <inkml:brush xml:id="br0">
      <inkml:brushProperty name="width" value="0.05" units="cm"/>
      <inkml:brushProperty name="height" value="0.05" units="cm"/>
      <inkml:brushProperty name="color" value="#66CC00"/>
    </inkml:brush>
  </inkml:definitions>
  <inkml:trace contextRef="#ctx0" brushRef="#br0">21 1 9028,'0'0'16776,"-21"0"-17384,25 18-1794,-4-2-3008</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41.411"/>
    </inkml:context>
    <inkml:brush xml:id="br0">
      <inkml:brushProperty name="width" value="0.05" units="cm"/>
      <inkml:brushProperty name="height" value="0.05" units="cm"/>
      <inkml:brushProperty name="color" value="#66CC00"/>
    </inkml:brush>
  </inkml:definitions>
  <inkml:trace contextRef="#ctx0" brushRef="#br0">0 393 1473,'0'0'16658,"19"-4"-15852,478-135 364,-299 77-1038,-197 62-132,0 0 1,0 0-1,-1 0 1,1 0 0,0 0-1,-1-1 1,1 1-1,0 0 1,0 0 0,-1-1-1,1 1 1,0-1-1,-1 1 1,1 0-1,-1-1 1,1 1 0,-1-1-1,1 1 1,-1-1-1,1 0 1,-1 1 0,1-1-1,-1 0 1,1 1-1,-1-1 1,0 0 0,0 1-1,1-1 1,-1 0-1,0 1 1,0-1-1,0 0 1,0 0 0,0 1-1,0-1 1,0 0-1,0 0 1,0 1 0,0-1-1,0 0 1,0 0-1,0 1 1,-1-1 0,1 0-1,0 1 1,-1-1-1,1 0 1,0 1 0,-1-1-1,1 0 1,-1 1-1,1-1 1,-1 1-1,1-1 1,-1 1 0,1-1-1,-1 1 1,0-1-1,0 0 1,-40-29-99,41 30 97,-53-35-66,39 25 58,0-1 0,-1 2 0,0 0 0,-1 1 0,0 0 0,0 1 0,-1 1 0,1 1 0,-1 0 0,-23-3 0,-115 5 68,155 3-59,0 0-1,0 0 1,0 0 0,-1 0-1,1 0 1,0 0 0,0 0-1,-1 0 1,1 1 0,0-1-1,0 0 1,0 0 0,-1 0-1,1 0 1,0 0 0,0 0-1,0 1 1,0-1 0,0 0-1,-1 0 1,1 0 0,0 1-1,0-1 1,0 0 0,0 0 0,0 0-1,0 1 1,0-1 0,0 0-1,0 0 1,0 0 0,-1 1-1,1-1 1,0 0 0,0 0-1,0 1 1,1-1 0,-1 0-1,0 0 1,0 0 0,0 1-1,0-1 1,-1 6-7,-26 220 152,9 1 1,14 270 0,10-411-239,25 121 1,1 14-4829,-30-167 300</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41.787"/>
    </inkml:context>
    <inkml:brush xml:id="br0">
      <inkml:brushProperty name="width" value="0.05" units="cm"/>
      <inkml:brushProperty name="height" value="0.05" units="cm"/>
      <inkml:brushProperty name="color" value="#66CC00"/>
    </inkml:brush>
  </inkml:definitions>
  <inkml:trace contextRef="#ctx0" brushRef="#br0">0 373 8068,'0'0'3265,"232"-93"-1888,-100 56-33,23-10-415,15-6-417,-15 10-480,-23 2-32,-39 10-3457,-34 3-7460</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42.127"/>
    </inkml:context>
    <inkml:brush xml:id="br0">
      <inkml:brushProperty name="width" value="0.05" units="cm"/>
      <inkml:brushProperty name="height" value="0.05" units="cm"/>
      <inkml:brushProperty name="color" value="#66CC00"/>
    </inkml:brush>
  </inkml:definitions>
  <inkml:trace contextRef="#ctx0" brushRef="#br0">83 0 1857,'0'0'10693,"-52"212"-8932,38-94-257,1 13-383,9 3-353,4-10-416,0-15-320,10-16-32,29-18-96,5-10-736,1-15-1505,-7-3-4130</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42.548"/>
    </inkml:context>
    <inkml:brush xml:id="br0">
      <inkml:brushProperty name="width" value="0.05" units="cm"/>
      <inkml:brushProperty name="height" value="0.05" units="cm"/>
      <inkml:brushProperty name="color" value="#66CC00"/>
    </inkml:brush>
  </inkml:definitions>
  <inkml:trace contextRef="#ctx0" brushRef="#br0">1 206 1793,'0'0'7267,"31"-17"-5293,104-51-1451,-129 64-467,0 2 0,0-1 1,0 1-1,0 0 0,1 0 0,-1 1 0,0 0 0,1 0 0,-1 0 0,1 1 0,-1 0 0,9 1 0,-4 0 16,-10-1-67,0 0 0,1 1 0,-1-1 0,0 0 0,0 1-1,0-1 1,0 1 0,0-1 0,1 1 0,-1-1 0,0 1 0,0 0 0,-1 0 0,1-1 0,0 1 0,0 0 0,0 0 0,0 0 0,-1 0 0,1 0 0,0 0 0,-1 0 0,1 0 0,-1 0 0,1 1 0,-1-1 0,0 0 0,1 0 0,-1 0 0,0 2 0,2 43 112,-2-33-68,-1 0 56,-1 0 1,1-1 0,-2 1-1,0-1 1,0 0-1,-1 0 1,-1 0 0,0 0-1,-1-1 1,-9 16-1,-13 14 291,-44 52 1,18-26-249,28-34 12,29-44-64,35-62-85,-13 27-11,32-82 0,30-173 5,-82 289 58,-1 15 66,2 23 37,2 56 485,-2-23-455,1-2-1,17 59 1,-23-110-252,0-1 1,1 1 0,0-1-1,0 0 1,0 0 0,1 0-1,0 0 1,0 0 0,0 0-1,0-1 1,1 0 0,0 1-1,0-1 1,0-1 0,0 1-1,6 3 1,-5-4-584,0-1 1,1 0-1,-1 0 0,1 0 0,-1-1 1,1 0-1,0 0 0,-1 0 1,1-1-1,6 0 0,7 0-6249</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42.947"/>
    </inkml:context>
    <inkml:brush xml:id="br0">
      <inkml:brushProperty name="width" value="0.05" units="cm"/>
      <inkml:brushProperty name="height" value="0.05" units="cm"/>
      <inkml:brushProperty name="color" value="#66CC00"/>
    </inkml:brush>
  </inkml:definitions>
  <inkml:trace contextRef="#ctx0" brushRef="#br0">0 1 7139,'0'0'4866,"218"72"-2464,-142 2 255,11 20-960,3 18-353,-14 9-255,-17 13-449,-21 15-576,-35 25-64,-3 19-896,-83 15-2242,-69 13-7715</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44.395"/>
    </inkml:context>
    <inkml:brush xml:id="br0">
      <inkml:brushProperty name="width" value="0.05" units="cm"/>
      <inkml:brushProperty name="height" value="0.05" units="cm"/>
      <inkml:brushProperty name="color" value="#66CC00"/>
    </inkml:brush>
  </inkml:definitions>
  <inkml:trace contextRef="#ctx0" brushRef="#br0">94 1 912,'0'0'5971,"5"21"-4653,-2-13-1172,6 24 469,-2 0-1,-1 1 0,2 38 1,26 868 4785,-94 387-4301,59-1308-1091,-103 1577 592,136 686 1193,-9-874-1690,-29-815-2874,-2-296-4213</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45.361"/>
    </inkml:context>
    <inkml:brush xml:id="br0">
      <inkml:brushProperty name="width" value="0.05" units="cm"/>
      <inkml:brushProperty name="height" value="0.05" units="cm"/>
      <inkml:brushProperty name="color" value="#66CC00"/>
    </inkml:brush>
  </inkml:definitions>
  <inkml:trace contextRef="#ctx0" brushRef="#br0">264 1158 4034,'0'0'8799,"17"-29"-8132,-12 22-647,29-47 290,3 0 0,55-59-1,157-187 373,-218 254-491,-1-2-1,-2-1 1,-3-1-1,-2-1 1,18-57-1,-34 86-185,0 1 0,2 1 0,1 0 1,0 0-1,1 1 0,16-21 0,-21 32-1,-1 2 0,1-1 0,1 0 0,-1 1 0,1 0 0,0 1 0,1-1-1,-1 1 1,1 1 0,0 0 0,0 0 0,1 0 0,-1 1 0,1 0 0,-1 1 0,1 0 0,18-2 0,-25 4 36,0 0 0,1 0 1,-1 1-1,0-1 0,0 1 1,1-1-1,-1 1 0,0 0 1,0 0-1,0 0 0,0 0 1,0 0-1,0 1 0,0-1 1,0 1-1,-1-1 0,1 1 1,0-1-1,-1 1 0,0 0 1,1 0-1,-1 0 0,0 0 1,0 0-1,0 0 0,0 0 1,0 0-1,0 0 0,-1 1 1,1-1-1,-1 0 0,1 0 1,-1 1-1,0 2 0,2 14 320,0 1-1,-2 0 0,-2 24 0,1-13 32,1-7-337,2 1-1,1-1 1,0 0 0,2 0 0,1-1 0,1 1 0,0-1 0,2 0 0,17 30 0,3 8-41,202 464 216,-210-462-238,-2 0 1,-3 1-1,-3 1 0,-3 0 0,-2 1 1,-2 110-1,-6-170-8,-1-1 0,1 0-1,-1 0 1,1 1 0,-2-1 0,1 0 0,0 0-1,-1 0 1,0 0 0,0-1 0,-1 1-1,1 0 1,-1-1 0,0 0 0,0 1 0,0-1-1,-6 5 1,3-5-30,-1 1-1,1-2 1,-1 1-1,0-1 0,0 0 1,0 0-1,0-1 1,0 0-1,-1 0 1,1-1-1,-13 1 1,-13 1-186,1-2 0,-1-1 1,0-1-1,1-2 1,-1-1-1,-35-10 1,23 1 146,1-2 1,1-1 0,-74-40 0,-133-96 315,56 32 148,169 105-313,0 2 0,-1 0 0,-1 2-1,-46-13 1,65 22-88,1 0-1,-1 0 1,0 1-1,0 0 1,0 1-1,0 0 1,0 0 0,0 1-1,0 0 1,1 0-1,-1 1 1,0 0-1,1 0 1,-1 1-1,1 0 1,-1 0-1,1 1 1,0-1-1,1 2 1,-1-1-1,-8 9 1,0 3-472,0 1 0,2 0 0,0 1 0,1 1 0,1 0 1,1 1-1,-14 39 0,-5 49-5385</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46.251"/>
    </inkml:context>
    <inkml:brush xml:id="br0">
      <inkml:brushProperty name="width" value="0.05" units="cm"/>
      <inkml:brushProperty name="height" value="0.05" units="cm"/>
      <inkml:brushProperty name="color" value="#66CC00"/>
    </inkml:brush>
  </inkml:definitions>
  <inkml:trace contextRef="#ctx0" brushRef="#br0">0 247 6883,'0'0'7444,"48"-3"-7071,636-33 1948,496-50 198,-191 10-1564,388 31-2583,-1355 45 1037,35 1-1054,-55-1 1326,0 0-1,0 1 1,0-1-1,0 0 0,0 1 1,-1-1-1,1 1 0,0 0 1,0 0-1,0-1 0,-1 1 1,1 0-1,0 1 1,-1-1-1,1 0 0,-1 0 1,1 1-1,-1-1 0,0 1 1,2 2-1,-1 5-3996</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46.781"/>
    </inkml:context>
    <inkml:brush xml:id="br0">
      <inkml:brushProperty name="width" value="0.05" units="cm"/>
      <inkml:brushProperty name="height" value="0.05" units="cm"/>
      <inkml:brushProperty name="color" value="#66CC00"/>
    </inkml:brush>
  </inkml:definitions>
  <inkml:trace contextRef="#ctx0" brushRef="#br0">0 0 14407,'0'0'4402,"34"19"-3511,-5-3-791,4 4-66,1-2 0,0-2 0,2 0 0,-1-3 0,44 11 0,-8-10-46,1-3 0,73 2-1,147-9-700,-208-4 294,-83 0 420,0 0 0,-1 0 0,1 0 0,-1 1 0,1-1 0,0 0 0,-1 1-1,1-1 1,-1 0 0,1 1 0,-1-1 0,1 1 0,-1-1 0,1 0 0,-1 1 0,0-1-1,1 1 1,-1 0 0,1-1 0,-1 1 0,0-1 0,0 1 0,1 0 0,-1-1 0,0 1 0,0-1-1,0 1 1,0 0 0,0-1 0,0 1 0,0 0 0,0-1 0,0 1 0,0 0 0,0-1-1,0 1 1,0 0 0,0-1 0,-1 1 0,1 0 0,0-1 0,-1 2 0,-11 31 147,-10 3 57,-2-1 1,-1-1-1,-36 37 0,22-26-156,-3 5-29,-165 180-417,181-205 258,-1-1 0,-1-1 0,-1-2 0,-1-1 0,-1-1 0,-50 22 0,68-36 165,-1 0 1,0-1 0,0 0 0,0-2-1,0 1 1,-1-2 0,-21 1-1,34-3-20,1 1-1,-1 0 1,0-1 0,1 1-1,-1-1 1,0 1-1,1-1 1,-1 0-1,1 1 1,-1-1 0,1 0-1,-1 0 1,1 0-1,0 0 1,-1-1 0,1 1-1,0 0 1,0 0-1,0-1 1,0 1-1,0-1 1,0 1 0,0-1-1,1 1 1,-1-1-1,0 0 1,1 1-1,-1-1 1,1 0 0,0 1-1,-1-3 1,-1-9-14,1-1 0,0 1 0,1-16 0,0 11 11,-1-8-35,2-302-463,2 271 456,3 1 0,2-1 0,26-91 0,-32 141 33,18-46 47,-20 52-44,1-1-1,0 0 1,0 0-1,0 0 0,0 1 1,0-1-1,0 1 0,0-1 1,0 1-1,1-1 0,-1 1 1,1 0-1,-1-1 0,1 1 1,-1 0-1,1 0 1,0 0-1,-1 0 0,1 0 1,0 1-1,0-1 0,2 0 1,-3 1-40,-1 0 1,1 0-1,-1 1 1,1-1 0,-1 0-1,1 0 1,-1 1-1,1-1 1,-1 0-1,1 0 1,-1 1 0,1-1-1,-1 1 1,0-1-1,1 0 1,-1 1 0,0-1-1,1 1 1,-1-1-1,0 1 1,1-1-1,-1 1 1,0-1 0,0 1-1,0-1 1,0 1-1,1-1 1,-1 1-1,0 0 1,0-1 0,0 1-1,0 0 1,0 26-1187,0-18 437,0 56-3780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12.925"/>
    </inkml:context>
    <inkml:brush xml:id="br0">
      <inkml:brushProperty name="width" value="0.05" units="cm"/>
      <inkml:brushProperty name="height" value="0.05" units="cm"/>
      <inkml:brushProperty name="color" value="#AB008B"/>
    </inkml:brush>
  </inkml:definitions>
  <inkml:trace contextRef="#ctx0" brushRef="#br0">0 0 3682,'0'0'12453,"201"190"-12036,-135-146-417,6-4-32,4 0-32,11-8-257,6-1-479,-6-6-320,-11-4-577,-11-2-1089,-23-10-2976</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47.167"/>
    </inkml:context>
    <inkml:brush xml:id="br0">
      <inkml:brushProperty name="width" value="0.05" units="cm"/>
      <inkml:brushProperty name="height" value="0.05" units="cm"/>
      <inkml:brushProperty name="color" value="#66CC00"/>
    </inkml:brush>
  </inkml:definitions>
  <inkml:trace contextRef="#ctx0" brushRef="#br0">907 0 4482,'0'0'16263,"-156"162"-16198,77-63 703,-11 16 929,-7 7-1057,0-7-640,11-6-416,9-16-545,12-15-607,6-25-962,7-31-2624,4-22-4162</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47.539"/>
    </inkml:context>
    <inkml:brush xml:id="br0">
      <inkml:brushProperty name="width" value="0.05" units="cm"/>
      <inkml:brushProperty name="height" value="0.05" units="cm"/>
      <inkml:brushProperty name="color" value="#66CC00"/>
    </inkml:brush>
  </inkml:definitions>
  <inkml:trace contextRef="#ctx0" brushRef="#br0">0 44 17928,'0'0'4034,"246"-44"-2113,-115 116-737,28 27-1055,28 32-129,10 18-705,10 4-2528,-16-29-10886</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49.461"/>
    </inkml:context>
    <inkml:brush xml:id="br0">
      <inkml:brushProperty name="width" value="0.05" units="cm"/>
      <inkml:brushProperty name="height" value="0.05" units="cm"/>
      <inkml:brushProperty name="color" value="#66CC00"/>
    </inkml:brush>
  </inkml:definitions>
  <inkml:trace contextRef="#ctx0" brushRef="#br0">62 75 1249,'0'0'7470,"0"-5"-6366,-1-1-656,1 0 0,1-1-1,-1 1 1,1 0 0,0 0-1,0 0 1,1 1 0,0-1-1,4-9 1,-8 22-36,1 1 0,1-1 0,-1 1 1,1-1-1,1 1 0,1 9 0,-1 13 48,-1 164 674,27 206 0,-2-71-590,-27-328-537,0-1-1,1 1 1,-1-1-1,0 0 0,0 0 1,0 0-1,0 0 1,0 0-1,0-1 0,0 1 1,1 0-1,-1-1 1,0 0-1,-3-1 0,2-1-3,0 0-1,1 0 1,-1 0 0,1 0-1,0-1 1,0 1-1,0-1 1,0 0-1,1 1 1,-1-1-1,1 0 1,-1-7-1,-7-55-4,7 50 3,-19-586-278,22 576 203,2 0 0,5-31-1,0 8 5,-8 97 68,2 0 0,9 53 0,12-3 7,-9-46 2,-2 0 0,-3 1-1,4 85 1,-11-65-8,0-42 3,-1 1-1,-2 0 1,-5 35 0,-19-7 19,25-59-21,0-1 0,0 0 0,-1 0 0,1 1 0,0-1 0,0 0 0,0 0 0,0 1 0,-1-1 0,1 0 0,0 0 0,0 0 0,0 0 0,-1 1 0,1-1 0,0 0 0,0 0 0,-1 0 0,1 0 0,0 0 0,0 0 0,-1 0 0,1 0 0,0 1 0,-1-1 0,1 0 0,0 0 0,0 0 0,-1 0 0,1-1 0,0 1 0,-1 0 0,1 0 0,0 0 0,0 0 0,-1 0 0,1 0 0,0 0 0,0 0 0,-1-1 0,1 1 0,0 0 0,0 0 0,0 0 0,-1 0 0,1-1 0,0 1 0,0 0 0,0 0 0,0-1 0,-1 1 0,1 0 0,0 0 0,0-1 0,-11-19-2,1-1-1,1 0 1,1 0 0,1 0-1,1-1 1,-5-29 0,8 37-3,-10-58-15,2-1 1,-1-93 0,15-144-468,0 271 212,11-54-1,-5 41 91,-9 46 164,0 5-75,0 22-145,-13 782 439,16-656 341,-4-243-484,7-173-121,-5 266 60,11-64-59,-12 65 61,1 1 1,-1-1 0,1 0 0,-1 0 0,1 0-1,0 1 1,-1-1 0,1 0 0,0 1 0,0-1-1,0 1 1,0-1 0,1 1 0,-1-1 0,0 1-1,1 0 1,-1 0 0,0 0 0,1 0 0,0 0-1,-1 0 1,1 0 0,-1 0 0,1 0 0,0 1-1,0-1 1,-1 1 0,1-1 0,0 1 0,3-1-1,-3 2-4,-1-1 0,0 0 0,0 1-1,1-1 1,-1 0 0,0 1 0,0-1 0,0 1-1,0 0 1,0-1 0,0 1 0,0 0-1,0 0 1,0 0 0,0-1 0,0 1 0,0 0-1,0 0 1,-1 0 0,1 1 0,0-1-1,-1 0 1,2 2 0,7 22-337,-1 1-1,-1 0 1,-1 0 0,-2 1-1,0-1 1,0 39 0,1 113-3454</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53.514"/>
    </inkml:context>
    <inkml:brush xml:id="br0">
      <inkml:brushProperty name="width" value="0.05" units="cm"/>
      <inkml:brushProperty name="height" value="0.05" units="cm"/>
      <inkml:brushProperty name="color" value="#66CC00"/>
    </inkml:brush>
  </inkml:definitions>
  <inkml:trace contextRef="#ctx0" brushRef="#br0">436 39 912,'0'0'6158,"6"-4"-4765,17-13-33,-14 7 4182,-14 4-2994,-15 5-943,17 3-1576,0-1-1,1 2 1,-1-1-1,1 0 0,-1 0 1,1 1-1,0-1 1,0 1-1,0 0 0,0-1 1,0 1-1,1 0 1,-1 0-1,1 0 0,-1 5 1,-7 11 66,-112 209 994,-79 161-433,196-383-844,1 1 1,-1-1 0,1 0 0,-2 0-1,1-1 1,-7 7 0,11-11 40,-1 0-1,0 0 1,0-1 0,0 1 0,1-1-1,-1 1 1,0 0 0,0-1 0,0 0 0,0 1-1,0-1 1,0 0 0,0 1 0,0-1-1,0 0 1,0 0 0,0 0 0,-1 0-1,1 0 1,-1 0 0,1 0-110,-1-1 0,1 0-1,0 0 1,0 0 0,-1 1 0,1-1 0,0 0 0,0 0 0,0-1-1,0 1 1,0 0 0,1 0 0,-1 0 0,0-1 0,0 1 0,1 0-1,-1-1 1,1 1 0,-1-3 0,-10-30-5607</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53.916"/>
    </inkml:context>
    <inkml:brush xml:id="br0">
      <inkml:brushProperty name="width" value="0.05" units="cm"/>
      <inkml:brushProperty name="height" value="0.05" units="cm"/>
      <inkml:brushProperty name="color" value="#66CC00"/>
    </inkml:brush>
  </inkml:definitions>
  <inkml:trace contextRef="#ctx0" brushRef="#br0">0 0 6531,'0'0'7086,"11"9"-6766,11 12 163,-1 2 0,-1 0 0,-2 1 0,0 1-1,15 29 1,74 104 1049,130 148-1,-236-304-1697,19 17-1720,-2-14-4882,-8-5-2164</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54.288"/>
    </inkml:context>
    <inkml:brush xml:id="br0">
      <inkml:brushProperty name="width" value="0.05" units="cm"/>
      <inkml:brushProperty name="height" value="0.05" units="cm"/>
      <inkml:brushProperty name="color" value="#66CC00"/>
    </inkml:brush>
  </inkml:definitions>
  <inkml:trace contextRef="#ctx0" brushRef="#br0">15 76 12518,'0'0'5154,"224"-75"-4770,-172 75-384,-14 0-384,-24 9-1889,-14 19-3490</inkml:trace>
  <inkml:trace contextRef="#ctx0" brushRef="#br0" timeOffset="1">1 312 9893,'0'0'3969,"228"-12"-3745,-145 5-224,-3-2-224,-15 0-2337,-13-7-4866</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54.628"/>
    </inkml:context>
    <inkml:brush xml:id="br0">
      <inkml:brushProperty name="width" value="0.05" units="cm"/>
      <inkml:brushProperty name="height" value="0.05" units="cm"/>
      <inkml:brushProperty name="color" value="#66CC00"/>
    </inkml:brush>
  </inkml:definitions>
  <inkml:trace contextRef="#ctx0" brushRef="#br0">205 63 3169,'0'0'12107,"-3"22"-11264,-13 140 390,2-28-168,6-74-584,0 61 1,8-120-470,0 1 1,0-1-1,0 1 1,1-1 0,-1 1-1,0-1 1,1 1 0,-1-1-1,1 1 1,0-1 0,-1 0-1,1 1 1,0-1-1,0 0 1,0 0 0,0 1-1,0-1 1,0 0 0,0 0-1,0 0 1,0 0 0,0 0-1,1 0 1,-1-1-1,0 1 1,1 0 0,-1-1-1,1 1 1,-1-1 0,0 1-1,1-1 1,2 1 0,5 0 44,1 0 1,0 0-1,0-1 1,12-2-1,0 1 92,-13 1-99,0 0-1,-1-1 1,1 0 0,0-1-1,-1 0 1,0 0-1,1-1 1,-1 0-1,0 0 1,0-1 0,-1 0-1,1 0 1,-1-1-1,0 0 1,0 0-1,11-12 1,-11 9 10,-1 0 0,0 0-1,0-1 1,-1 1 0,0-1 0,0-1 0,-1 1-1,0-1 1,-1 1 0,0-1 0,-1 0-1,1 0 1,-2-1 0,1-13 0,-2 21-55,2-152 176,-3 137-178,-1 0 0,0 0 0,-1 0 0,-1 1 1,-1-1-1,-10-24 0,12 37-31,0 0 0,0 0 0,0 0 0,0 0 0,-1 1 0,1-1 0,-1 1 0,0 0 0,-1 0 0,1 1 0,-1-1 0,0 1 0,1 0 0,-1 0 0,-1 1 0,1 0 0,0-1 0,-1 2 0,1-1 0,-1 1 0,1-1 0,-1 1 0,0 1 0,1-1 0,-1 1 0,0 0 0,1 1 0,-8 0 0,-8 2-328,1 1-1,-1 1 0,1 1 1,0 1-1,0 0 0,-28 16 1,-88 52-3150</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56.006"/>
    </inkml:context>
    <inkml:brush xml:id="br0">
      <inkml:brushProperty name="width" value="0.05" units="cm"/>
      <inkml:brushProperty name="height" value="0.05" units="cm"/>
      <inkml:brushProperty name="color" value="#66CC00"/>
    </inkml:brush>
  </inkml:definitions>
  <inkml:trace contextRef="#ctx0" brushRef="#br0">1 1412 560,'0'0'16536,"0"7"-14914,1-11-928,29-179 474,-22-132-1032,-10 206-84,6 1 1,31-199 0,-24 247-44,-2-1 0,-2 0 1,-3-62-1,-7 103 46,-4 35-46,-7 35-14,8-19 20,1 0 0,-2 55 1,7-73 0,0 1 1,1-1 0,0 0 0,1 1-1,1-1 1,0 0 0,1 0 0,0 0-1,7 13 1,0-5-2,-3-5 4,0 0 1,0-1-1,2 1 1,0-2-1,1 1 1,0-2-1,22 21 1,-32-33-11,-1-1 0,1 1 1,0-1-1,0 1 0,1-1 0,-1 1 1,0-1-1,0 1 0,0-1 0,0 0 1,0 0-1,0 0 0,0 0 0,1 1 1,-1-1-1,0-1 0,0 1 1,0 0-1,0 0 0,0 0 0,1-1 1,-1 1-1,0 0 0,0-1 0,0 1 1,0-1-1,0 1 0,0-1 0,0 0 1,0 1-1,0-1 0,-1 0 0,1 0 1,0 0-1,0 0 0,-1 1 1,1-1-1,0-2 0,22-42 66,-20 38-63,12-37-21,-3 0-1,-1-1 1,-2 0-1,4-72 1,7-36-275,-13 100 228,-4 29 34,-2 58 15,-1 304 668,1-332-647,-1 0 0,1 0-1,0-1 1,0 1 0,0 0-1,1-1 1,0 1-1,0-1 1,1 0 0,-1 0-1,1 1 1,0-2 0,1 1-1,-1 0 1,1-1-1,0 1 1,0-1 0,0 0-1,1-1 1,-1 1 0,1-1-1,0 0 1,0 0-1,0 0 1,0 0 0,1-1-1,7 2 1,3 1-386,1-1 1,0-1 0,0 0-1,0-1 1,0-1-1,0-1 1,0 0-1,22-4 1,-5-6-3311,-5-10-2566</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56.382"/>
    </inkml:context>
    <inkml:brush xml:id="br0">
      <inkml:brushProperty name="width" value="0.05" units="cm"/>
      <inkml:brushProperty name="height" value="0.05" units="cm"/>
      <inkml:brushProperty name="color" value="#66CC00"/>
    </inkml:brush>
  </inkml:definitions>
  <inkml:trace contextRef="#ctx0" brushRef="#br0">1 41 13542,'0'0'4962,"200"-41"-4609,-144 41-353,-18 0-192,-14 0-1089,-24 10-2721,0 15-2497</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56.710"/>
    </inkml:context>
    <inkml:brush xml:id="br0">
      <inkml:brushProperty name="width" value="0.05" units="cm"/>
      <inkml:brushProperty name="height" value="0.05" units="cm"/>
      <inkml:brushProperty name="color" value="#66CC00"/>
    </inkml:brush>
  </inkml:definitions>
  <inkml:trace contextRef="#ctx0" brushRef="#br0">1 66 10693,'0'0'7203,"187"-6"-6915,-125-9-192,-3 2-96,-8 1-960,-2 2-2850,-4 1-4065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13.311"/>
    </inkml:context>
    <inkml:brush xml:id="br0">
      <inkml:brushProperty name="width" value="0.05" units="cm"/>
      <inkml:brushProperty name="height" value="0.05" units="cm"/>
      <inkml:brushProperty name="color" value="#AB008B"/>
    </inkml:brush>
  </inkml:definitions>
  <inkml:trace contextRef="#ctx0" brushRef="#br0">1 0 16359,'0'0'1313,"79"205"-865,-37-65 1121,-18 7 96,-17 11-1345,-7 4-320,-10 0-384,-32-13-1057,1-24-1056,10-35-6083</inkml:trace>
  <inkml:trace contextRef="#ctx0" brushRef="#br0" timeOffset="1">893 510 5507,'0'0'12933,"104"-18"-21929</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57.099"/>
    </inkml:context>
    <inkml:brush xml:id="br0">
      <inkml:brushProperty name="width" value="0.05" units="cm"/>
      <inkml:brushProperty name="height" value="0.05" units="cm"/>
      <inkml:brushProperty name="color" value="#66CC00"/>
    </inkml:brush>
  </inkml:definitions>
  <inkml:trace contextRef="#ctx0" brushRef="#br0">50 1 9572,'0'0'3442,"-8"36"-1233,-24 120-160,28-135-1714,1 0 0,1 0 0,2 33 0,0-26-106,0-24-198,0 1 1,0-1 0,1 0-1,-1 0 1,1 0 0,0 1 0,0-1-1,0 0 1,1 0 0,-1 0 0,1 0-1,0-1 1,0 1 0,0 0-1,1-1 1,-1 0 0,1 1 0,5 4-1,-3-5-7,0 1-1,0-1 1,1 0-1,-1-1 0,1 1 1,0-1-1,0 0 1,-1-1-1,1 1 0,0-1 1,0 0-1,10-1 1,-2 2 22,-1-2 0,1 0 0,-1-1 1,1 0-1,-1-1 0,0 0 0,0-1 1,19-6-1,-27 6 42,1 0 0,0 0 1,-1 0-1,1-1 0,-1 0 1,0 0-1,0 0 0,0-1 1,-1 0-1,0 1 0,0-1 1,0-1-1,0 1 0,-1-1 1,0 1-1,0-1 0,0 0 0,-1 0 1,3-12-1,0-11 115,-1 1 0,-2 0-1,0-1 1,-2 1 0,-6-48 0,6 72-321,-1-1 0,1 1 1,-1 0-1,0-1 1,0 1-1,0 0 1,-1-1-1,0 1 1,1 0-1,-2 0 1,1 0-1,0 0 0,-1 1 1,1-1-1,-5-4 1,3 6-164,0-1 0,1 1 0,-1 0-1,0 0 1,0 1 0,0-1 0,0 1 0,0 0 0,0 0 0,-1 0 0,1 0 0,0 1 0,-1 0 0,1 0 0,0 0 0,-7 1 0,-34 4-7435</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1:57.939"/>
    </inkml:context>
    <inkml:brush xml:id="br0">
      <inkml:brushProperty name="width" value="0.05" units="cm"/>
      <inkml:brushProperty name="height" value="0.05" units="cm"/>
      <inkml:brushProperty name="color" value="#66CC00"/>
    </inkml:brush>
  </inkml:definitions>
  <inkml:trace contextRef="#ctx0" brushRef="#br0">1 21 1729,'0'0'5234,"7"-1"-5154,-4 1-16,1-1-1,-1 1 1,1 0-1,0 1 1,-1-1-1,1 1 1,-1-1 0,1 1-1,-1 0 1,1 0-1,-1 1 1,6 2-1,-7-2 191,0-1 0,0 1 0,0 0-1,0 0 1,0 0 0,-1 0-1,1 0 1,-1 1 0,1-1 0,-1 1-1,0-1 1,0 0 0,0 1 0,0 0-1,-1-1 1,1 1 0,-1 0 0,1-1-1,-1 1 1,0 0 0,0 4-1,0 13 577,-1 5 0,1 1 1,2-1-1,7 39 1,-7-55-768,1 0-1,0 0 1,1 0 0,0-1 0,0 1 0,0-1 0,1 0 0,1 0 0,-1-1 0,1 0-1,1 0 1,-1 0 0,10 7 0,-6-6-7,1 0 1,0-1-1,1 0 0,0-1 0,0 0 1,0-1-1,1 0 0,-1-1 0,16 3 1,1-2 17,1-1-1,59 0 1,-75-5-49,0 1 0,0-2 0,0 0 0,0 0-1,0-1 1,-1-1 0,0 0 0,1-1-1,-2-1 1,1 0 0,-1 0 0,20-15-1,-25 16 5,0 0-1,-1-1 1,0 0-1,0-1 1,-1 1-1,0-1 1,0 0-1,0-1 1,-1 1-1,0-1 0,0 1 1,-1-1-1,0 0 1,-1-1-1,1 1 1,-2 0-1,1-1 1,-1 1-1,0-1 1,-1 0-1,0 1 0,-1-11 1,-1 11-7,0 0-1,0 0 1,-1 1 0,0-1 0,0 1-1,-1-1 1,0 1 0,0 0 0,-1 0 0,1 1-1,-2-1 1,1 1 0,-1 0 0,0 0-1,0 1 1,0 0 0,-1 0 0,0 0-1,0 1 1,-14-6 0,1 0-2,0 2 0,0 0 0,-1 1 0,0 1 0,0 1 0,-41-4 1,40 7-92,0 1 0,0 0 1,0 2-1,0 1 1,0 0-1,1 2 1,-1 0-1,-39 14 1,23-5-2257,6-8-3259</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2:02.891"/>
    </inkml:context>
    <inkml:brush xml:id="br0">
      <inkml:brushProperty name="width" value="0.05" units="cm"/>
      <inkml:brushProperty name="height" value="0.05" units="cm"/>
      <inkml:brushProperty name="color" value="#66CC00"/>
    </inkml:brush>
  </inkml:definitions>
  <inkml:trace contextRef="#ctx0" brushRef="#br0">205 296 1601,'0'0'11984,"3"-18"-5453,-2 32-6457,0-1 1,1 0-1,0 0 1,1 0-1,0 0 1,10 21-1,40 75 56,-37-81-118,-2 1 0,0 1 0,9 33 0,-23-63-10,-1 1 0,1 0 0,0 0 0,-1 0 0,1 0-1,-1 0 1,1 0 0,-1-1 0,0 1 0,1 0 0,-1 0 0,0-1 0,1 1 0,-1 0 0,0-1 0,0 1 0,0-1 0,0 1 0,1-1-1,-1 0 1,0 1 0,0-1 0,0 0 0,0 1 0,0-1 0,0 0 0,0 0 0,-2 0 0,-37 8 61,34-7-59,-41 6 14,-96 2 1,140-9-17,0 0 0,0 0 0,0-1 0,1 1 0,-1-1-1,0 0 1,0 0 0,0 0 0,0 0 0,1 0 0,-1 0 0,1-1 0,-1 1 0,1-1 0,-1 0 0,1 0-1,0 0 1,-4-4 0,2 1 0,1-1 0,-1 1 0,1-1 1,0 0-1,1 1 0,-1-1 0,1-1 0,-1-7 0,-2-12-1,1 0 0,2 0 0,1-34 0,1 56-1,0-20 0,0 1 0,8-40 0,-6 53-1,0 1 1,2-1-1,-1 1 1,1-1-1,0 1 0,1 0 1,0 1-1,12-17 0,3 2-2,0 0 1,2 2-1,1 0 0,0 1 0,2 1 0,0 2 0,36-20 0,-39 25 10,1 1-1,1 1 1,0 2 0,0 0-1,1 1 1,0 1-1,0 2 1,0 0-1,30 0 1,43 4 190,-98 39-10153,0-19 725</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2:03.243"/>
    </inkml:context>
    <inkml:brush xml:id="br0">
      <inkml:brushProperty name="width" value="0.05" units="cm"/>
      <inkml:brushProperty name="height" value="0.05" units="cm"/>
      <inkml:brushProperty name="color" value="#66CC00"/>
    </inkml:brush>
  </inkml:definitions>
  <inkml:trace contextRef="#ctx0" brushRef="#br0">0 66 1008,'0'0'11163,"12"3"-10240,-2 0-466,1-1 1,-1 0-1,0 0 0,1-1 1,-1 0-1,1-1 0,-1 0 1,1-1-1,-1 0 1,1-1-1,-1 0 0,0 0 1,19-8-1,-11 0-336,1 1-1,0 1 1,0 1-1,0 0 1,1 2-1,0 0 1,0 1 0,0 1-1,30 0 1,-49 2-262,1 1 0,-1 0-1,0 0 1,0 0 0,1 0 0,-1 0 0,0 1 0,1-1-1,-1 0 1,0 0 0,0 1 0,0-1 0,1 1 0,-1-1-1,0 1 1,0 0 0,0-1 0,0 1 0,0 0 0,0 0 0,0 0-1,0 0 1,0 0 0,-1 0 0,1 0 0,0 0 0,0 0-1,-1 0 1,1 0 0,-1 0 0,1 0 0,0 2 0,1 19-6108</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2:03.614"/>
    </inkml:context>
    <inkml:brush xml:id="br0">
      <inkml:brushProperty name="width" value="0.05" units="cm"/>
      <inkml:brushProperty name="height" value="0.05" units="cm"/>
      <inkml:brushProperty name="color" value="#66CC00"/>
    </inkml:brush>
  </inkml:definitions>
  <inkml:trace contextRef="#ctx0" brushRef="#br0">1 166 6787,'0'0'8356,"183"-25"-7972,-107 12 1441,4-2-1185,3 2-544,-7 1-96,-7-1 0,0-5-896,-14-4-2530,-10-12-4225</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2:04.001"/>
    </inkml:context>
    <inkml:brush xml:id="br0">
      <inkml:brushProperty name="width" value="0.05" units="cm"/>
      <inkml:brushProperty name="height" value="0.05" units="cm"/>
      <inkml:brushProperty name="color" value="#66CC00"/>
    </inkml:brush>
  </inkml:definitions>
  <inkml:trace contextRef="#ctx0" brushRef="#br0">0 1 17352,'0'0'1921,"14"190"-1729,3-44 256,11 13 352,7 15-800,3 16-224,3-19-5666</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2:08.637"/>
    </inkml:context>
    <inkml:brush xml:id="br0">
      <inkml:brushProperty name="width" value="0.05" units="cm"/>
      <inkml:brushProperty name="height" value="0.05" units="cm"/>
      <inkml:brushProperty name="color" value="#66CC00"/>
    </inkml:brush>
  </inkml:definitions>
  <inkml:trace contextRef="#ctx0" brushRef="#br0">0 435 2241,'0'0'10298,"14"0"-9343,44 2-64,-56-1-758,1-1-1,-1 0 0,1 1 0,-1 0 1,1-1-1,-1 1 0,0 0 1,0 0-1,1 0 0,-1 1 1,0-1-1,0 1 0,0-1 1,3 4-1,-4-4-22,1 1 1,-1-1-1,0 0 1,1 0-1,-1 0 1,1 0-1,-1 0 1,1 0-1,-1-1 1,1 1-1,0 0 1,-1-1-1,1 1 1,0-1-1,0 0 1,2 1-1,8-1 3,1 0 0,-1-1 0,0 0 0,1-1 0,-1-1 0,0 0 0,0 0 0,0-1-1,13-7 1,15-9-99,45-30 0,-58 33 41,-8 5-53,16-8-3,-2-1 1,0-2-1,53-49 1,-85 71-8,1 0 0,-1 0 0,1-1 0,-1 1 0,0 0 0,0-1 1,0 1-1,0-1 0,0 1 0,0-1 0,0 1 0,-1-1 0,1 0 1,0 1-1,-1-1 0,1 0 0,-1 1 0,0-1 0,0 0 0,1 0 1,-1 0-1,0 1 0,-1-1 0,1 0 0,0 0 0,0 1 0,-1-1 1,1 0-1,-1 0 0,1 1 0,-1-1 0,0 1 0,0-1 0,0 0 1,0 1-1,0-1 0,0 1 0,0 0 0,0-1 0,-2 0 0,-6-5-10,0 0-1,0 1 1,-1 1 0,0 0-1,-15-6 1,-2-2 45,-26-24 86,47 32-25,1 0 0,-1 0 0,0 1-1,0 0 1,0 0 0,-1 0 0,1 1 0,-1 0 0,0 0-1,0 1 1,0 0 0,0 0 0,0 1 0,0 0-1,0 0 1,-14 0 0,18 2-60,1 0-1,-1 0 1,1 0 0,-1 0-1,1 0 1,0 1 0,-1-1-1,1 1 1,0-1 0,0 1-1,0 0 1,0 0-1,0 0 1,1 0 0,-1 0-1,1 0 1,-1 0 0,1 1-1,0-1 1,0 1 0,0-1-1,0 1 1,0-1 0,0 1-1,0 3 1,-3 10 100,1 0 1,1 0-1,-1 17 1,3 67 144,4 0-1,33 186 1,-1-18-387,-29-201-391,16 217-595,-17-93-7860,-6-164 994</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2:08.995"/>
    </inkml:context>
    <inkml:brush xml:id="br0">
      <inkml:brushProperty name="width" value="0.05" units="cm"/>
      <inkml:brushProperty name="height" value="0.05" units="cm"/>
      <inkml:brushProperty name="color" value="#66CC00"/>
    </inkml:brush>
  </inkml:definitions>
  <inkml:trace contextRef="#ctx0" brushRef="#br0">1 436 1665,'0'0'11557,"183"-47"-11429,-83 16 737,21-10 1055,4-2-735,6-10-801,-6 6-384,-18-3-64,-14-2-2593,-20-20-3906</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2:09.400"/>
    </inkml:context>
    <inkml:brush xml:id="br0">
      <inkml:brushProperty name="width" value="0.05" units="cm"/>
      <inkml:brushProperty name="height" value="0.05" units="cm"/>
      <inkml:brushProperty name="color" value="#66CC00"/>
    </inkml:brush>
  </inkml:definitions>
  <inkml:trace contextRef="#ctx0" brushRef="#br0">177 1 2977,'0'0'13543,"-122"211"-12839,95-99 1185,3 16-128,20 9-993,4-3-704,0-1-32,28-8-64,10-10-96,3-16-480,-3-15-1025,0-12-928,-3-13-1025,-14-25-1024,-14-12 608</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2:09.774"/>
    </inkml:context>
    <inkml:brush xml:id="br0">
      <inkml:brushProperty name="width" value="0.05" units="cm"/>
      <inkml:brushProperty name="height" value="0.05" units="cm"/>
      <inkml:brushProperty name="color" value="#66CC00"/>
    </inkml:brush>
  </inkml:definitions>
  <inkml:trace contextRef="#ctx0" brushRef="#br0">1 127 3938,'0'0'15036,"37"-17"-14177,125-54-53,-148 65-782,-1 2 1,1 0 0,0 0-1,0 2 1,0-1-1,1 2 1,-1 0 0,1 1-1,23 2 1,9 0-36,-46-2 10,0 0 0,0 0-1,1 1 1,-1-1 0,0 0 0,0 0 0,0 1 0,1-1 0,-1 1 0,0-1 0,0 1 0,0-1 0,0 1 0,0 0 0,0 0 0,0-1 0,0 1 0,0 0 0,0 0 0,0 0 0,-1 0 0,1 0 0,0 0 0,0 2 0,1 0-5,-1 1-1,0 0 1,0 0 0,0-1 0,0 1 0,0 0 0,-1 0-1,0 5 1,0 2-4,-1 0-1,0-1 1,-1 1-1,0-1 1,-1 1-1,-4 11 1,-2-3 14,0-1 1,-2-1-1,0 0 0,-1 0 1,-15 16-1,-80 78-1,32-35 53,64-65-47,4-4 4,0 1 0,0 0 1,1 0-1,0 0 0,0 0 0,-7 17 1,11-20-20,4-17-53,-1-1-1,2 1 1,0 0 0,0 0-1,1 0 1,11-22-1,6-22-153,4-34-76,-15 50 148,1 0 1,2 1-1,2 1 0,35-67 0,-49 102 141,1 0 0,-1 0-1,1 1 1,0-1 0,0 0-1,0 1 1,0-1 0,1 1-1,-1 0 1,1 0 0,0 0-1,-1 0 1,1 0 0,0 0-1,0 1 1,4-2 0,-6 3 0,0 0 1,-1 0 0,1 0-1,0 0 1,-1 0 0,1 0-1,0 0 1,-1 1 0,1-1-1,0 0 1,-1 1 0,1-1-1,-1 0 1,1 1 0,0-1-1,-1 0 1,1 1 0,-1-1-1,1 1 1,-1-1 0,0 1-1,1 0 1,-1-1 0,0 1-1,1-1 1,-1 1 0,0 0-1,1-1 1,-1 1 0,0-1-1,0 1 1,0 0 0,0-1-1,0 1 1,0 0 0,0-1-1,0 1 1,0 0 0,0 0-1,0-1 1,0 1 0,0-1-1,-1 2 1,1 1 2,4 131 184,-5-91-104,2 0 0,2 0 0,2-1-1,12 53 1,-14-83-73,1-1-1,0 1 1,0-1-1,1 0 0,1-1 1,0 1-1,1-1 1,0 0-1,0 0 0,1-1 1,0 0-1,0-1 1,1 0-1,1 0 0,-1 0 1,1-1-1,0-1 1,1 0-1,20 9 1,-10-8-272,1-1 1,0-1-1,1 0 1,-1-2-1,1-1 1,44 0-1,-52-5-3675,-13-13-3507</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2T10:43:13.732"/>
    </inkml:context>
    <inkml:brush xml:id="br0">
      <inkml:brushProperty name="width" value="0.05" units="cm"/>
      <inkml:brushProperty name="height" value="0.05" units="cm"/>
      <inkml:brushProperty name="color" value="#AB008B"/>
    </inkml:brush>
  </inkml:definitions>
  <inkml:trace contextRef="#ctx0" brushRef="#br0">1 79 3970,'0'0'13926,"207"-78"-17992</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2:10.113"/>
    </inkml:context>
    <inkml:brush xml:id="br0">
      <inkml:brushProperty name="width" value="0.05" units="cm"/>
      <inkml:brushProperty name="height" value="0.05" units="cm"/>
      <inkml:brushProperty name="color" value="#66CC00"/>
    </inkml:brush>
  </inkml:definitions>
  <inkml:trace contextRef="#ctx0" brushRef="#br0">0 0 12902,'0'0'2961,"35"35"-1616,11 11-776,157 174 1530,-168-177-1762,-3 1 1,-1 2 0,38 77-1,-55-93-191,-1 1-1,-2 0 0,-1 1 1,-2 1-1,-1-1 0,-1 1 1,1 41-1,-4-33-145,-2-1 0,-1 1 0,-3-1 0,-1 1 0,-2-1 0,-2 0 0,-1-1 0,-2 0 0,-23 53 0,8-37-1097,-2 0-1,-45 64 1,71-115 634,0-1 1,-1 0-1,1 0 1,-1 0 0,0-1-1,0 1 1,0 0-1,-4 1 1,-17 1-7622</inkml:trace>
  <inkml:trace contextRef="#ctx0" brushRef="#br0" timeOffset="1">771 710 19273,'0'0'1505,"187"-35"-225,-114 35-191,-4 0-1089,-10 31-545,-21 10-1472,-35-10-2689,-13 3-10773</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2:10.519"/>
    </inkml:context>
    <inkml:brush xml:id="br0">
      <inkml:brushProperty name="width" value="0.05" units="cm"/>
      <inkml:brushProperty name="height" value="0.05" units="cm"/>
      <inkml:brushProperty name="color" value="#66CC00"/>
    </inkml:brush>
  </inkml:definitions>
  <inkml:trace contextRef="#ctx0" brushRef="#br0">0 78 4898,'0'0'14951,"253"-34"-14951,-129 28 0,15-4-192,2-18-7492</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2:11.294"/>
    </inkml:context>
    <inkml:brush xml:id="br0">
      <inkml:brushProperty name="width" value="0.05" units="cm"/>
      <inkml:brushProperty name="height" value="0.05" units="cm"/>
      <inkml:brushProperty name="color" value="#66CC00"/>
    </inkml:brush>
  </inkml:definitions>
  <inkml:trace contextRef="#ctx0" brushRef="#br0">13 96 144,'0'0'14914,"0"-19"-14301,0-8-741,0-20 2113,0 44-1395,0 8-56,-1 31 178,-7 158 176,5 317 1494,7-477-2846,15 57 0,-12-65-288,-2 1 0,0 0-1,1 41 1,-8-37-4536,-10-2-4759</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2:11.681"/>
    </inkml:context>
    <inkml:brush xml:id="br0">
      <inkml:brushProperty name="width" value="0.05" units="cm"/>
      <inkml:brushProperty name="height" value="0.05" units="cm"/>
      <inkml:brushProperty name="color" value="#66CC00"/>
    </inkml:brush>
  </inkml:definitions>
  <inkml:trace contextRef="#ctx0" brushRef="#br0">1 200 4770,'0'0'10373,"228"-25"-10341,-100-9 416,24-7 1761,7 1-1248,4 9-737,-18 12-160,-28 10-64,-30 9-897,-32 0-4033,-24 15-4034</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2:12.286"/>
    </inkml:context>
    <inkml:brush xml:id="br0">
      <inkml:brushProperty name="width" value="0.05" units="cm"/>
      <inkml:brushProperty name="height" value="0.05" units="cm"/>
      <inkml:brushProperty name="color" value="#66CC00"/>
    </inkml:brush>
  </inkml:definitions>
  <inkml:trace contextRef="#ctx0" brushRef="#br0">1 784 4354,'0'0'13371,"12"37"-12351,39 121-562,-38-113-41,12 75-1,-20-90-226,1 0 1,10 32-1,-11-50-123,0 0 1,1 0 0,0 0-1,1-1 1,0 0-1,1 0 1,0-1-1,1 0 1,0 0 0,0-1-1,18 13 1,-26-22-67,-1 1 0,0-1 1,0 0-1,0 0 0,0 0 0,1 0 1,-1 0-1,0 0 0,0 0 0,0 0 1,1 0-1,-1 0 0,0 0 0,0 0 1,0 0-1,1 0 0,-1 0 0,0 0 1,0 0-1,0 0 0,1 0 1,-1 0-1,0 0 0,0 0 0,0 0 1,1 0-1,-1-1 0,0 1 0,0 0 1,0 0-1,0 0 0,0 0 0,1 0 1,-1-1-1,0 1 0,0 0 0,0 0 1,0 0-1,0 0 0,0-1 0,0 1 1,1 0-1,-1 0 0,0 0 0,0-1 1,0 1-1,0 0 0,0 0 1,0 0-1,0-1 0,0 1 0,0 0 1,0 0-1,0-14-7,0 12 13,-10-965-994,10 966 989,0 1 0,1-1 0,-1 1 0,1 0 0,-1-1 0,0 1 0,1 0 0,-1-1 0,1 1 0,0 0 0,-1 0 0,1-1 0,-1 1 0,1 0 0,-1 0 0,1 0 0,-1 0 0,1 0 0,0 0 0,-1 0 0,1 0 0,-1 0 0,1 0 0,0 0 0,3 0 1,49-10 5,0-2-1,-2-3 1,89-37-1,-65 23-5,132-51 24,146-53 77,-276 109-82,1 3 0,132-17 1,-179 36-28,-31 2 5,1 0 1,0 0-1,-1 0 0,1 0 0,-1 0 1,1 0-1,0 0 0,-1 1 0,1-1 1,-1 0-1,1 0 0,0 1 0,-1-1 0,1 0 1,-1 0-1,1 1 0,-1-1 0,1 1 1,-1-1-1,0 0 0,1 1 0,-1-1 1,1 1-1,-1-1 0,0 1 0,1-1 1,-1 1-1,0-1 0,0 1 0,1 0 0,-1-1 1,0 1-1,0-1 0,0 1 0,0 0 1,0-1-1,0 1 0,0-1 0,0 1 1,0 0-1,0-1 0,0 1 0,0-1 0,0 1 1,0 0-1,-1-1 0,1 1 0,0-1 1,0 1-1,-1-1 0,0 2 0,1-1-7,-2 7-60,-1 0-1,0 1 1,0-2-1,-1 1 1,0 0-1,0-1 0,-1 0 1,0 0-1,-6 8 1,-62 60-3002,46-48 454,-28 31-5526</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2:12.801"/>
    </inkml:context>
    <inkml:brush xml:id="br0">
      <inkml:brushProperty name="width" value="0.05" units="cm"/>
      <inkml:brushProperty name="height" value="0.05" units="cm"/>
      <inkml:brushProperty name="color" value="#66CC00"/>
    </inkml:brush>
  </inkml:definitions>
  <inkml:trace contextRef="#ctx0" brushRef="#br0">23 88 6051,'0'0'4951,"22"-11"-4711,-2-2 67,-6 4 249,0 1 0,0 0 0,1 1 0,0 0 0,0 1 0,1 1 0,29-7 0,-43 12-486,-1-1 1,1 1 0,0 0-1,0-1 1,-1 1 0,1 0 0,0 0-1,0 0 1,-1 1 0,1-1-1,0 0 1,0 1 0,-1-1-1,1 1 1,0-1 0,-1 1 0,1 0-1,-1 0 1,1 0 0,-1-1-1,1 2 1,-1-1 0,1 0-1,0 1 1,0 2-44,0 0-1,-1 0 1,0 0-1,0 0 1,0 1-1,0-1 1,0 0-1,-1 0 1,0 8 0,1-1-24,0 0 0,-1 0 0,0 0 0,0 0 0,-1 0 0,-1 0 0,0 0 0,0 0 0,-1-1 0,-1 1 1,1-1-1,-2 1 0,0-1 0,0-1 0,0 1 0,-1-1 0,-1 0 0,-7 9 0,2-6 184,1-1-1,-1-1 0,-1 0 1,0-1-1,0 0 0,-1-1 0,0 0 1,0-1-1,-1-1 0,0 0 1,-22 4-1,18-1 41,19-8-220,1-1 0,0 1 0,-1-1 0,1 1 0,0-1 0,-1 1 0,1-1 1,0 0-1,0 1 0,0-1 0,-1 0 0,1 0 0,0 0 0,0 1 0,0-1 0,0 0 0,-1 0 0,1 0 0,0 0 0,0-1 0,0 1 1,0 0-1,-1 0 0,1 0 0,1-1 0,34-1 16,1-1 0,-1-2 1,-1-2-1,67-20 0,136-64-214,-229 87-141,0 1 1,0 1-1,1-1 0,-1 2 1,14-2-1,24 1-4961,-20 2-561</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2:13.190"/>
    </inkml:context>
    <inkml:brush xml:id="br0">
      <inkml:brushProperty name="width" value="0.05" units="cm"/>
      <inkml:brushProperty name="height" value="0.05" units="cm"/>
      <inkml:brushProperty name="color" value="#66CC00"/>
    </inkml:brush>
  </inkml:definitions>
  <inkml:trace contextRef="#ctx0" brushRef="#br0">1 0 528,'0'0'16546,"0"15"-15750,0-14-794,0 37 556,1 0 0,2-1 1,11 53-1,17 0 97,4 10-777,-32-87-690,-1-1-1,0 0 1,0 20 0,-19-34-6893,3-13 2503</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2:13.545"/>
    </inkml:context>
    <inkml:brush xml:id="br0">
      <inkml:brushProperty name="width" value="0.05" units="cm"/>
      <inkml:brushProperty name="height" value="0.05" units="cm"/>
      <inkml:brushProperty name="color" value="#66CC00"/>
    </inkml:brush>
  </inkml:definitions>
  <inkml:trace contextRef="#ctx0" brushRef="#br0">291 112 3810,'0'0'14182,"3"34"-13291,14 112-224,-14-122-463,2-1 0,1 1-1,1-1 1,1 0 0,0 0-1,20 33 1,8 24-146,-28-59-212,-4-11-108,0 0-1,0 1 1,-1-1 0,0 1-1,-1 0 1,1 21-1,-17-31-6011,-17-1-220</inkml:trace>
  <inkml:trace contextRef="#ctx0" brushRef="#br0" timeOffset="1">1 174 12070,'0'0'2080,"293"-80"-2080,-144 42 0,17-18-992</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4:53.12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22 86 112,'-8'-86'19134,"-2"561"-17585,11-362-1406,-1-102-155,1 1 1,1 0-1,0-1 1,6 22-1,-5-22 0,-1-9-41,-2-4 43,0 0 0,0 1 1,-1-1-1,1 0 0,0 0 1,0 0-1,-1 1 0,1-1 1,-1 0-1,0 1 0,1-1 1,-3-2-1,3 4-3,-5-21-182,1 1 0,1-1 0,1 1 0,1-1 0,1 0 0,2-24 0,0-12-403,-2-209-3015</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9T04:54:58.03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20 16,'0'-20'18096,"1"42"-18034,19 117 641,0-2-345,-10 68-6,8 93 49,-16-255-330,-2-29-65,1-1 0,0 0 0,1 1 0,6 21 0,-8-33-134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D02A-A68E-4D97-8686-CA99EC6581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57625B-CBE8-49A0-95D1-90578C5077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87F2F4-EE76-4CC2-A54C-49084FBC85CD}"/>
              </a:ext>
            </a:extLst>
          </p:cNvPr>
          <p:cNvSpPr>
            <a:spLocks noGrp="1"/>
          </p:cNvSpPr>
          <p:nvPr>
            <p:ph type="dt" sz="half" idx="10"/>
          </p:nvPr>
        </p:nvSpPr>
        <p:spPr/>
        <p:txBody>
          <a:bodyPr/>
          <a:lstStyle/>
          <a:p>
            <a:fld id="{00698DB9-E3AC-44B2-B21F-D238F79A7CB7}" type="datetimeFigureOut">
              <a:rPr lang="en-US" smtClean="0"/>
              <a:t>20-Sep-23</a:t>
            </a:fld>
            <a:endParaRPr lang="en-US"/>
          </a:p>
        </p:txBody>
      </p:sp>
      <p:sp>
        <p:nvSpPr>
          <p:cNvPr id="5" name="Footer Placeholder 4">
            <a:extLst>
              <a:ext uri="{FF2B5EF4-FFF2-40B4-BE49-F238E27FC236}">
                <a16:creationId xmlns:a16="http://schemas.microsoft.com/office/drawing/2014/main" id="{2E8238F7-3D43-44E2-A162-7BE5F8F14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BB822-2493-405E-B93E-F0F8DCE16A3B}"/>
              </a:ext>
            </a:extLst>
          </p:cNvPr>
          <p:cNvSpPr>
            <a:spLocks noGrp="1"/>
          </p:cNvSpPr>
          <p:nvPr>
            <p:ph type="sldNum" sz="quarter" idx="12"/>
          </p:nvPr>
        </p:nvSpPr>
        <p:spPr/>
        <p:txBody>
          <a:bodyPr/>
          <a:lstStyle/>
          <a:p>
            <a:fld id="{28463FCE-9437-4A1A-8DE0-0FDBA500532C}" type="slidenum">
              <a:rPr lang="en-US" smtClean="0"/>
              <a:t>‹#›</a:t>
            </a:fld>
            <a:endParaRPr lang="en-US"/>
          </a:p>
        </p:txBody>
      </p:sp>
    </p:spTree>
    <p:extLst>
      <p:ext uri="{BB962C8B-B14F-4D97-AF65-F5344CB8AC3E}">
        <p14:creationId xmlns:p14="http://schemas.microsoft.com/office/powerpoint/2010/main" val="402442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46667-010A-41D6-A997-C71746404A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9174AB-DB3A-4325-AFA9-F34D8BAC73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58F5FF-C7E1-4D8F-86E2-37BA9BCB5E44}"/>
              </a:ext>
            </a:extLst>
          </p:cNvPr>
          <p:cNvSpPr>
            <a:spLocks noGrp="1"/>
          </p:cNvSpPr>
          <p:nvPr>
            <p:ph type="dt" sz="half" idx="10"/>
          </p:nvPr>
        </p:nvSpPr>
        <p:spPr/>
        <p:txBody>
          <a:bodyPr/>
          <a:lstStyle/>
          <a:p>
            <a:fld id="{00698DB9-E3AC-44B2-B21F-D238F79A7CB7}" type="datetimeFigureOut">
              <a:rPr lang="en-US" smtClean="0"/>
              <a:t>20-Sep-23</a:t>
            </a:fld>
            <a:endParaRPr lang="en-US"/>
          </a:p>
        </p:txBody>
      </p:sp>
      <p:sp>
        <p:nvSpPr>
          <p:cNvPr id="5" name="Footer Placeholder 4">
            <a:extLst>
              <a:ext uri="{FF2B5EF4-FFF2-40B4-BE49-F238E27FC236}">
                <a16:creationId xmlns:a16="http://schemas.microsoft.com/office/drawing/2014/main" id="{B51DE7F8-7096-40D5-8A3C-DCB917567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119A6-7AB5-49F1-A982-E56B71D629E2}"/>
              </a:ext>
            </a:extLst>
          </p:cNvPr>
          <p:cNvSpPr>
            <a:spLocks noGrp="1"/>
          </p:cNvSpPr>
          <p:nvPr>
            <p:ph type="sldNum" sz="quarter" idx="12"/>
          </p:nvPr>
        </p:nvSpPr>
        <p:spPr/>
        <p:txBody>
          <a:bodyPr/>
          <a:lstStyle/>
          <a:p>
            <a:fld id="{28463FCE-9437-4A1A-8DE0-0FDBA500532C}" type="slidenum">
              <a:rPr lang="en-US" smtClean="0"/>
              <a:t>‹#›</a:t>
            </a:fld>
            <a:endParaRPr lang="en-US"/>
          </a:p>
        </p:txBody>
      </p:sp>
    </p:spTree>
    <p:extLst>
      <p:ext uri="{BB962C8B-B14F-4D97-AF65-F5344CB8AC3E}">
        <p14:creationId xmlns:p14="http://schemas.microsoft.com/office/powerpoint/2010/main" val="298407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BC9B55-5273-48C8-84C4-084D60F18B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138E9E-068E-4EE1-992E-E0A6EFC9C2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CC4C0-DEB7-4DBE-9722-2784D6A79AB6}"/>
              </a:ext>
            </a:extLst>
          </p:cNvPr>
          <p:cNvSpPr>
            <a:spLocks noGrp="1"/>
          </p:cNvSpPr>
          <p:nvPr>
            <p:ph type="dt" sz="half" idx="10"/>
          </p:nvPr>
        </p:nvSpPr>
        <p:spPr/>
        <p:txBody>
          <a:bodyPr/>
          <a:lstStyle/>
          <a:p>
            <a:fld id="{00698DB9-E3AC-44B2-B21F-D238F79A7CB7}" type="datetimeFigureOut">
              <a:rPr lang="en-US" smtClean="0"/>
              <a:t>20-Sep-23</a:t>
            </a:fld>
            <a:endParaRPr lang="en-US"/>
          </a:p>
        </p:txBody>
      </p:sp>
      <p:sp>
        <p:nvSpPr>
          <p:cNvPr id="5" name="Footer Placeholder 4">
            <a:extLst>
              <a:ext uri="{FF2B5EF4-FFF2-40B4-BE49-F238E27FC236}">
                <a16:creationId xmlns:a16="http://schemas.microsoft.com/office/drawing/2014/main" id="{4E27567F-F024-4242-B17F-5128C1086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814D8-CB4D-47B7-9001-48BC7A57119E}"/>
              </a:ext>
            </a:extLst>
          </p:cNvPr>
          <p:cNvSpPr>
            <a:spLocks noGrp="1"/>
          </p:cNvSpPr>
          <p:nvPr>
            <p:ph type="sldNum" sz="quarter" idx="12"/>
          </p:nvPr>
        </p:nvSpPr>
        <p:spPr/>
        <p:txBody>
          <a:bodyPr/>
          <a:lstStyle/>
          <a:p>
            <a:fld id="{28463FCE-9437-4A1A-8DE0-0FDBA500532C}" type="slidenum">
              <a:rPr lang="en-US" smtClean="0"/>
              <a:t>‹#›</a:t>
            </a:fld>
            <a:endParaRPr lang="en-US"/>
          </a:p>
        </p:txBody>
      </p:sp>
    </p:spTree>
    <p:extLst>
      <p:ext uri="{BB962C8B-B14F-4D97-AF65-F5344CB8AC3E}">
        <p14:creationId xmlns:p14="http://schemas.microsoft.com/office/powerpoint/2010/main" val="373985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6C111-E2F2-48B1-ADDB-F80AB8EF0E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1F4E5-C6D2-4E8B-A1F4-8D7240D2F0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4D190-5427-4C06-8415-189C9A246D84}"/>
              </a:ext>
            </a:extLst>
          </p:cNvPr>
          <p:cNvSpPr>
            <a:spLocks noGrp="1"/>
          </p:cNvSpPr>
          <p:nvPr>
            <p:ph type="dt" sz="half" idx="10"/>
          </p:nvPr>
        </p:nvSpPr>
        <p:spPr/>
        <p:txBody>
          <a:bodyPr/>
          <a:lstStyle/>
          <a:p>
            <a:fld id="{00698DB9-E3AC-44B2-B21F-D238F79A7CB7}" type="datetimeFigureOut">
              <a:rPr lang="en-US" smtClean="0"/>
              <a:t>20-Sep-23</a:t>
            </a:fld>
            <a:endParaRPr lang="en-US"/>
          </a:p>
        </p:txBody>
      </p:sp>
      <p:sp>
        <p:nvSpPr>
          <p:cNvPr id="5" name="Footer Placeholder 4">
            <a:extLst>
              <a:ext uri="{FF2B5EF4-FFF2-40B4-BE49-F238E27FC236}">
                <a16:creationId xmlns:a16="http://schemas.microsoft.com/office/drawing/2014/main" id="{A1FC50FF-0B7B-402E-BE43-F5BFA862F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B5DC5-9D3E-4E7E-980E-4E344BA6DF4F}"/>
              </a:ext>
            </a:extLst>
          </p:cNvPr>
          <p:cNvSpPr>
            <a:spLocks noGrp="1"/>
          </p:cNvSpPr>
          <p:nvPr>
            <p:ph type="sldNum" sz="quarter" idx="12"/>
          </p:nvPr>
        </p:nvSpPr>
        <p:spPr/>
        <p:txBody>
          <a:bodyPr/>
          <a:lstStyle/>
          <a:p>
            <a:fld id="{28463FCE-9437-4A1A-8DE0-0FDBA500532C}" type="slidenum">
              <a:rPr lang="en-US" smtClean="0"/>
              <a:t>‹#›</a:t>
            </a:fld>
            <a:endParaRPr lang="en-US"/>
          </a:p>
        </p:txBody>
      </p:sp>
    </p:spTree>
    <p:extLst>
      <p:ext uri="{BB962C8B-B14F-4D97-AF65-F5344CB8AC3E}">
        <p14:creationId xmlns:p14="http://schemas.microsoft.com/office/powerpoint/2010/main" val="505722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D1FE-5930-4E27-B2FC-1DD5923884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7BE292-00F7-48EC-AB4B-A15B7C45A1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98550F-6806-433B-A2C6-703D5590558A}"/>
              </a:ext>
            </a:extLst>
          </p:cNvPr>
          <p:cNvSpPr>
            <a:spLocks noGrp="1"/>
          </p:cNvSpPr>
          <p:nvPr>
            <p:ph type="dt" sz="half" idx="10"/>
          </p:nvPr>
        </p:nvSpPr>
        <p:spPr/>
        <p:txBody>
          <a:bodyPr/>
          <a:lstStyle/>
          <a:p>
            <a:fld id="{00698DB9-E3AC-44B2-B21F-D238F79A7CB7}" type="datetimeFigureOut">
              <a:rPr lang="en-US" smtClean="0"/>
              <a:t>20-Sep-23</a:t>
            </a:fld>
            <a:endParaRPr lang="en-US"/>
          </a:p>
        </p:txBody>
      </p:sp>
      <p:sp>
        <p:nvSpPr>
          <p:cNvPr id="5" name="Footer Placeholder 4">
            <a:extLst>
              <a:ext uri="{FF2B5EF4-FFF2-40B4-BE49-F238E27FC236}">
                <a16:creationId xmlns:a16="http://schemas.microsoft.com/office/drawing/2014/main" id="{5C17DFD9-8EB3-4CE9-9348-14A9BD673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5D5B8-1FBE-4CAF-AB6F-07DEA579144C}"/>
              </a:ext>
            </a:extLst>
          </p:cNvPr>
          <p:cNvSpPr>
            <a:spLocks noGrp="1"/>
          </p:cNvSpPr>
          <p:nvPr>
            <p:ph type="sldNum" sz="quarter" idx="12"/>
          </p:nvPr>
        </p:nvSpPr>
        <p:spPr/>
        <p:txBody>
          <a:bodyPr/>
          <a:lstStyle/>
          <a:p>
            <a:fld id="{28463FCE-9437-4A1A-8DE0-0FDBA500532C}" type="slidenum">
              <a:rPr lang="en-US" smtClean="0"/>
              <a:t>‹#›</a:t>
            </a:fld>
            <a:endParaRPr lang="en-US"/>
          </a:p>
        </p:txBody>
      </p:sp>
    </p:spTree>
    <p:extLst>
      <p:ext uri="{BB962C8B-B14F-4D97-AF65-F5344CB8AC3E}">
        <p14:creationId xmlns:p14="http://schemas.microsoft.com/office/powerpoint/2010/main" val="1256753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DCA4-D7D8-49C0-B81D-E084BE95CB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49C194-F866-4547-B674-E2A70699C2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189E41-20BE-4070-9082-A769B97853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33FE41-3223-432E-AB65-432F2EE1E12A}"/>
              </a:ext>
            </a:extLst>
          </p:cNvPr>
          <p:cNvSpPr>
            <a:spLocks noGrp="1"/>
          </p:cNvSpPr>
          <p:nvPr>
            <p:ph type="dt" sz="half" idx="10"/>
          </p:nvPr>
        </p:nvSpPr>
        <p:spPr/>
        <p:txBody>
          <a:bodyPr/>
          <a:lstStyle/>
          <a:p>
            <a:fld id="{00698DB9-E3AC-44B2-B21F-D238F79A7CB7}" type="datetimeFigureOut">
              <a:rPr lang="en-US" smtClean="0"/>
              <a:t>20-Sep-23</a:t>
            </a:fld>
            <a:endParaRPr lang="en-US"/>
          </a:p>
        </p:txBody>
      </p:sp>
      <p:sp>
        <p:nvSpPr>
          <p:cNvPr id="6" name="Footer Placeholder 5">
            <a:extLst>
              <a:ext uri="{FF2B5EF4-FFF2-40B4-BE49-F238E27FC236}">
                <a16:creationId xmlns:a16="http://schemas.microsoft.com/office/drawing/2014/main" id="{9DA203D2-E3C2-489B-85AC-4F755C5744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8EA611-654D-4FA0-B2DF-F8E66444BC11}"/>
              </a:ext>
            </a:extLst>
          </p:cNvPr>
          <p:cNvSpPr>
            <a:spLocks noGrp="1"/>
          </p:cNvSpPr>
          <p:nvPr>
            <p:ph type="sldNum" sz="quarter" idx="12"/>
          </p:nvPr>
        </p:nvSpPr>
        <p:spPr/>
        <p:txBody>
          <a:bodyPr/>
          <a:lstStyle/>
          <a:p>
            <a:fld id="{28463FCE-9437-4A1A-8DE0-0FDBA500532C}" type="slidenum">
              <a:rPr lang="en-US" smtClean="0"/>
              <a:t>‹#›</a:t>
            </a:fld>
            <a:endParaRPr lang="en-US"/>
          </a:p>
        </p:txBody>
      </p:sp>
    </p:spTree>
    <p:extLst>
      <p:ext uri="{BB962C8B-B14F-4D97-AF65-F5344CB8AC3E}">
        <p14:creationId xmlns:p14="http://schemas.microsoft.com/office/powerpoint/2010/main" val="43083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E06F-584C-4395-8EE0-A05524ACC7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ADA84F-903E-4DE0-82A7-5187D8D7D1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B18080-7B45-47F7-830A-1038F6E03E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63456B-C315-4DDB-B53A-A11F1F8520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F783E8-7C28-4358-B052-D5804CA1BB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73A6C0-9060-4009-BEDA-E808A8034CA2}"/>
              </a:ext>
            </a:extLst>
          </p:cNvPr>
          <p:cNvSpPr>
            <a:spLocks noGrp="1"/>
          </p:cNvSpPr>
          <p:nvPr>
            <p:ph type="dt" sz="half" idx="10"/>
          </p:nvPr>
        </p:nvSpPr>
        <p:spPr/>
        <p:txBody>
          <a:bodyPr/>
          <a:lstStyle/>
          <a:p>
            <a:fld id="{00698DB9-E3AC-44B2-B21F-D238F79A7CB7}" type="datetimeFigureOut">
              <a:rPr lang="en-US" smtClean="0"/>
              <a:t>20-Sep-23</a:t>
            </a:fld>
            <a:endParaRPr lang="en-US"/>
          </a:p>
        </p:txBody>
      </p:sp>
      <p:sp>
        <p:nvSpPr>
          <p:cNvPr id="8" name="Footer Placeholder 7">
            <a:extLst>
              <a:ext uri="{FF2B5EF4-FFF2-40B4-BE49-F238E27FC236}">
                <a16:creationId xmlns:a16="http://schemas.microsoft.com/office/drawing/2014/main" id="{BC1B9978-467A-4CDD-95CF-89A209234C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937D4E-7A1A-4232-96C2-7713751ECEC3}"/>
              </a:ext>
            </a:extLst>
          </p:cNvPr>
          <p:cNvSpPr>
            <a:spLocks noGrp="1"/>
          </p:cNvSpPr>
          <p:nvPr>
            <p:ph type="sldNum" sz="quarter" idx="12"/>
          </p:nvPr>
        </p:nvSpPr>
        <p:spPr/>
        <p:txBody>
          <a:bodyPr/>
          <a:lstStyle/>
          <a:p>
            <a:fld id="{28463FCE-9437-4A1A-8DE0-0FDBA500532C}" type="slidenum">
              <a:rPr lang="en-US" smtClean="0"/>
              <a:t>‹#›</a:t>
            </a:fld>
            <a:endParaRPr lang="en-US"/>
          </a:p>
        </p:txBody>
      </p:sp>
    </p:spTree>
    <p:extLst>
      <p:ext uri="{BB962C8B-B14F-4D97-AF65-F5344CB8AC3E}">
        <p14:creationId xmlns:p14="http://schemas.microsoft.com/office/powerpoint/2010/main" val="385911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AC56-8787-4E48-A04C-67DF80613C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8D0B89-E0C2-4D7A-97C3-1904A8AF55BE}"/>
              </a:ext>
            </a:extLst>
          </p:cNvPr>
          <p:cNvSpPr>
            <a:spLocks noGrp="1"/>
          </p:cNvSpPr>
          <p:nvPr>
            <p:ph type="dt" sz="half" idx="10"/>
          </p:nvPr>
        </p:nvSpPr>
        <p:spPr/>
        <p:txBody>
          <a:bodyPr/>
          <a:lstStyle/>
          <a:p>
            <a:fld id="{00698DB9-E3AC-44B2-B21F-D238F79A7CB7}" type="datetimeFigureOut">
              <a:rPr lang="en-US" smtClean="0"/>
              <a:t>20-Sep-23</a:t>
            </a:fld>
            <a:endParaRPr lang="en-US"/>
          </a:p>
        </p:txBody>
      </p:sp>
      <p:sp>
        <p:nvSpPr>
          <p:cNvPr id="4" name="Footer Placeholder 3">
            <a:extLst>
              <a:ext uri="{FF2B5EF4-FFF2-40B4-BE49-F238E27FC236}">
                <a16:creationId xmlns:a16="http://schemas.microsoft.com/office/drawing/2014/main" id="{C0B73AA0-8BED-4104-A0C7-D9F076DDAA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62EB7F-DB12-4B6D-B6CE-744750CECFD2}"/>
              </a:ext>
            </a:extLst>
          </p:cNvPr>
          <p:cNvSpPr>
            <a:spLocks noGrp="1"/>
          </p:cNvSpPr>
          <p:nvPr>
            <p:ph type="sldNum" sz="quarter" idx="12"/>
          </p:nvPr>
        </p:nvSpPr>
        <p:spPr/>
        <p:txBody>
          <a:bodyPr/>
          <a:lstStyle/>
          <a:p>
            <a:fld id="{28463FCE-9437-4A1A-8DE0-0FDBA500532C}" type="slidenum">
              <a:rPr lang="en-US" smtClean="0"/>
              <a:t>‹#›</a:t>
            </a:fld>
            <a:endParaRPr lang="en-US"/>
          </a:p>
        </p:txBody>
      </p:sp>
    </p:spTree>
    <p:extLst>
      <p:ext uri="{BB962C8B-B14F-4D97-AF65-F5344CB8AC3E}">
        <p14:creationId xmlns:p14="http://schemas.microsoft.com/office/powerpoint/2010/main" val="426048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3982C7-8CFE-480D-A0D9-9B2C0DF51D6D}"/>
              </a:ext>
            </a:extLst>
          </p:cNvPr>
          <p:cNvSpPr>
            <a:spLocks noGrp="1"/>
          </p:cNvSpPr>
          <p:nvPr>
            <p:ph type="dt" sz="half" idx="10"/>
          </p:nvPr>
        </p:nvSpPr>
        <p:spPr/>
        <p:txBody>
          <a:bodyPr/>
          <a:lstStyle/>
          <a:p>
            <a:fld id="{00698DB9-E3AC-44B2-B21F-D238F79A7CB7}" type="datetimeFigureOut">
              <a:rPr lang="en-US" smtClean="0"/>
              <a:t>20-Sep-23</a:t>
            </a:fld>
            <a:endParaRPr lang="en-US"/>
          </a:p>
        </p:txBody>
      </p:sp>
      <p:sp>
        <p:nvSpPr>
          <p:cNvPr id="3" name="Footer Placeholder 2">
            <a:extLst>
              <a:ext uri="{FF2B5EF4-FFF2-40B4-BE49-F238E27FC236}">
                <a16:creationId xmlns:a16="http://schemas.microsoft.com/office/drawing/2014/main" id="{DFC31A96-EEC2-4DB5-B33B-96B8D80E69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D733C2-5BB8-4715-8984-2471057D86AF}"/>
              </a:ext>
            </a:extLst>
          </p:cNvPr>
          <p:cNvSpPr>
            <a:spLocks noGrp="1"/>
          </p:cNvSpPr>
          <p:nvPr>
            <p:ph type="sldNum" sz="quarter" idx="12"/>
          </p:nvPr>
        </p:nvSpPr>
        <p:spPr/>
        <p:txBody>
          <a:bodyPr/>
          <a:lstStyle/>
          <a:p>
            <a:fld id="{28463FCE-9437-4A1A-8DE0-0FDBA500532C}" type="slidenum">
              <a:rPr lang="en-US" smtClean="0"/>
              <a:t>‹#›</a:t>
            </a:fld>
            <a:endParaRPr lang="en-US"/>
          </a:p>
        </p:txBody>
      </p:sp>
    </p:spTree>
    <p:extLst>
      <p:ext uri="{BB962C8B-B14F-4D97-AF65-F5344CB8AC3E}">
        <p14:creationId xmlns:p14="http://schemas.microsoft.com/office/powerpoint/2010/main" val="3803639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AFC7-2BEA-4C9C-9C73-25F380EC8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659196-AAAD-43AA-855D-2A65CD04E0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EC821B-A8C7-4598-8E6A-C3EAFD58C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FA8A24-772D-4593-8AE4-21C22B708198}"/>
              </a:ext>
            </a:extLst>
          </p:cNvPr>
          <p:cNvSpPr>
            <a:spLocks noGrp="1"/>
          </p:cNvSpPr>
          <p:nvPr>
            <p:ph type="dt" sz="half" idx="10"/>
          </p:nvPr>
        </p:nvSpPr>
        <p:spPr/>
        <p:txBody>
          <a:bodyPr/>
          <a:lstStyle/>
          <a:p>
            <a:fld id="{00698DB9-E3AC-44B2-B21F-D238F79A7CB7}" type="datetimeFigureOut">
              <a:rPr lang="en-US" smtClean="0"/>
              <a:t>20-Sep-23</a:t>
            </a:fld>
            <a:endParaRPr lang="en-US"/>
          </a:p>
        </p:txBody>
      </p:sp>
      <p:sp>
        <p:nvSpPr>
          <p:cNvPr id="6" name="Footer Placeholder 5">
            <a:extLst>
              <a:ext uri="{FF2B5EF4-FFF2-40B4-BE49-F238E27FC236}">
                <a16:creationId xmlns:a16="http://schemas.microsoft.com/office/drawing/2014/main" id="{1E2C228F-A8E7-4980-B2E0-7FFDF9EC54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6BCCC2-0A71-4BD4-9C13-F78C958EDF87}"/>
              </a:ext>
            </a:extLst>
          </p:cNvPr>
          <p:cNvSpPr>
            <a:spLocks noGrp="1"/>
          </p:cNvSpPr>
          <p:nvPr>
            <p:ph type="sldNum" sz="quarter" idx="12"/>
          </p:nvPr>
        </p:nvSpPr>
        <p:spPr/>
        <p:txBody>
          <a:bodyPr/>
          <a:lstStyle/>
          <a:p>
            <a:fld id="{28463FCE-9437-4A1A-8DE0-0FDBA500532C}" type="slidenum">
              <a:rPr lang="en-US" smtClean="0"/>
              <a:t>‹#›</a:t>
            </a:fld>
            <a:endParaRPr lang="en-US"/>
          </a:p>
        </p:txBody>
      </p:sp>
    </p:spTree>
    <p:extLst>
      <p:ext uri="{BB962C8B-B14F-4D97-AF65-F5344CB8AC3E}">
        <p14:creationId xmlns:p14="http://schemas.microsoft.com/office/powerpoint/2010/main" val="42964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E95FA-B084-4B0D-A877-B88262D45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67F496-D265-4D2E-A0DA-E595D19715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1D1A73-A32F-4E59-BA95-6A2DDCF28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44D654-BC34-4EF1-AEB7-78A8369261FE}"/>
              </a:ext>
            </a:extLst>
          </p:cNvPr>
          <p:cNvSpPr>
            <a:spLocks noGrp="1"/>
          </p:cNvSpPr>
          <p:nvPr>
            <p:ph type="dt" sz="half" idx="10"/>
          </p:nvPr>
        </p:nvSpPr>
        <p:spPr/>
        <p:txBody>
          <a:bodyPr/>
          <a:lstStyle/>
          <a:p>
            <a:fld id="{00698DB9-E3AC-44B2-B21F-D238F79A7CB7}" type="datetimeFigureOut">
              <a:rPr lang="en-US" smtClean="0"/>
              <a:t>20-Sep-23</a:t>
            </a:fld>
            <a:endParaRPr lang="en-US"/>
          </a:p>
        </p:txBody>
      </p:sp>
      <p:sp>
        <p:nvSpPr>
          <p:cNvPr id="6" name="Footer Placeholder 5">
            <a:extLst>
              <a:ext uri="{FF2B5EF4-FFF2-40B4-BE49-F238E27FC236}">
                <a16:creationId xmlns:a16="http://schemas.microsoft.com/office/drawing/2014/main" id="{EBEB2879-DA17-4645-9762-84DD37C71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606C34-DE54-43DD-9003-CB4D48062701}"/>
              </a:ext>
            </a:extLst>
          </p:cNvPr>
          <p:cNvSpPr>
            <a:spLocks noGrp="1"/>
          </p:cNvSpPr>
          <p:nvPr>
            <p:ph type="sldNum" sz="quarter" idx="12"/>
          </p:nvPr>
        </p:nvSpPr>
        <p:spPr/>
        <p:txBody>
          <a:bodyPr/>
          <a:lstStyle/>
          <a:p>
            <a:fld id="{28463FCE-9437-4A1A-8DE0-0FDBA500532C}" type="slidenum">
              <a:rPr lang="en-US" smtClean="0"/>
              <a:t>‹#›</a:t>
            </a:fld>
            <a:endParaRPr lang="en-US"/>
          </a:p>
        </p:txBody>
      </p:sp>
    </p:spTree>
    <p:extLst>
      <p:ext uri="{BB962C8B-B14F-4D97-AF65-F5344CB8AC3E}">
        <p14:creationId xmlns:p14="http://schemas.microsoft.com/office/powerpoint/2010/main" val="3383310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B049CB-A00A-448E-9AB0-03B8872C3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F07CE2-C4A8-4355-AF27-F523E8880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8413A-3ED4-4DBD-8B19-04B79D1C9A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698DB9-E3AC-44B2-B21F-D238F79A7CB7}" type="datetimeFigureOut">
              <a:rPr lang="en-US" smtClean="0"/>
              <a:t>20-Sep-23</a:t>
            </a:fld>
            <a:endParaRPr lang="en-US"/>
          </a:p>
        </p:txBody>
      </p:sp>
      <p:sp>
        <p:nvSpPr>
          <p:cNvPr id="5" name="Footer Placeholder 4">
            <a:extLst>
              <a:ext uri="{FF2B5EF4-FFF2-40B4-BE49-F238E27FC236}">
                <a16:creationId xmlns:a16="http://schemas.microsoft.com/office/drawing/2014/main" id="{7DE15C08-57F5-4853-AB8C-2638BBEEF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C446E8-00DD-44E3-ABFB-A39E2140E4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63FCE-9437-4A1A-8DE0-0FDBA500532C}" type="slidenum">
              <a:rPr lang="en-US" smtClean="0"/>
              <a:t>‹#›</a:t>
            </a:fld>
            <a:endParaRPr lang="en-US"/>
          </a:p>
        </p:txBody>
      </p:sp>
    </p:spTree>
    <p:extLst>
      <p:ext uri="{BB962C8B-B14F-4D97-AF65-F5344CB8AC3E}">
        <p14:creationId xmlns:p14="http://schemas.microsoft.com/office/powerpoint/2010/main" val="457184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281.png"/><Relationship Id="rId3" Type="http://schemas.openxmlformats.org/officeDocument/2006/relationships/image" Target="../media/image276.png"/><Relationship Id="rId7" Type="http://schemas.openxmlformats.org/officeDocument/2006/relationships/image" Target="../media/image278.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280.png"/><Relationship Id="rId5" Type="http://schemas.openxmlformats.org/officeDocument/2006/relationships/image" Target="../media/image277.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27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2.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17" Type="http://schemas.openxmlformats.org/officeDocument/2006/relationships/image" Target="../media/image339.png"/><Relationship Id="rId21" Type="http://schemas.openxmlformats.org/officeDocument/2006/relationships/image" Target="../media/image292.png"/><Relationship Id="rId42" Type="http://schemas.openxmlformats.org/officeDocument/2006/relationships/customXml" Target="../ink/ink28.xml"/><Relationship Id="rId63" Type="http://schemas.openxmlformats.org/officeDocument/2006/relationships/image" Target="../media/image312.png"/><Relationship Id="rId84" Type="http://schemas.openxmlformats.org/officeDocument/2006/relationships/customXml" Target="../ink/ink49.xml"/><Relationship Id="rId138" Type="http://schemas.openxmlformats.org/officeDocument/2006/relationships/image" Target="../media/image349.png"/><Relationship Id="rId159" Type="http://schemas.openxmlformats.org/officeDocument/2006/relationships/customXml" Target="../ink/ink87.xml"/><Relationship Id="rId170" Type="http://schemas.openxmlformats.org/officeDocument/2006/relationships/image" Target="../media/image365.png"/><Relationship Id="rId191" Type="http://schemas.openxmlformats.org/officeDocument/2006/relationships/customXml" Target="../ink/ink103.xml"/><Relationship Id="rId205" Type="http://schemas.openxmlformats.org/officeDocument/2006/relationships/customXml" Target="../ink/ink110.xml"/><Relationship Id="rId226" Type="http://schemas.openxmlformats.org/officeDocument/2006/relationships/image" Target="../media/image393.png"/><Relationship Id="rId107" Type="http://schemas.openxmlformats.org/officeDocument/2006/relationships/image" Target="../media/image334.png"/><Relationship Id="rId11" Type="http://schemas.openxmlformats.org/officeDocument/2006/relationships/image" Target="../media/image287.png"/><Relationship Id="rId32" Type="http://schemas.openxmlformats.org/officeDocument/2006/relationships/customXml" Target="../ink/ink23.xml"/><Relationship Id="rId53" Type="http://schemas.openxmlformats.org/officeDocument/2006/relationships/image" Target="../media/image307.png"/><Relationship Id="rId74" Type="http://schemas.openxmlformats.org/officeDocument/2006/relationships/customXml" Target="../ink/ink44.xml"/><Relationship Id="rId128" Type="http://schemas.openxmlformats.org/officeDocument/2006/relationships/image" Target="../media/image344.png"/><Relationship Id="rId149" Type="http://schemas.openxmlformats.org/officeDocument/2006/relationships/customXml" Target="../ink/ink82.xml"/><Relationship Id="rId5" Type="http://schemas.openxmlformats.org/officeDocument/2006/relationships/image" Target="../media/image284.png"/><Relationship Id="rId95" Type="http://schemas.openxmlformats.org/officeDocument/2006/relationships/image" Target="../media/image328.png"/><Relationship Id="rId160" Type="http://schemas.openxmlformats.org/officeDocument/2006/relationships/image" Target="../media/image360.png"/><Relationship Id="rId181" Type="http://schemas.openxmlformats.org/officeDocument/2006/relationships/customXml" Target="../ink/ink98.xml"/><Relationship Id="rId216" Type="http://schemas.openxmlformats.org/officeDocument/2006/relationships/image" Target="../media/image388.png"/><Relationship Id="rId237" Type="http://schemas.openxmlformats.org/officeDocument/2006/relationships/customXml" Target="../ink/ink126.xml"/><Relationship Id="rId22" Type="http://schemas.openxmlformats.org/officeDocument/2006/relationships/customXml" Target="../ink/ink18.xml"/><Relationship Id="rId43" Type="http://schemas.openxmlformats.org/officeDocument/2006/relationships/image" Target="../media/image303.png"/><Relationship Id="rId64" Type="http://schemas.openxmlformats.org/officeDocument/2006/relationships/customXml" Target="../ink/ink39.xml"/><Relationship Id="rId118" Type="http://schemas.openxmlformats.org/officeDocument/2006/relationships/customXml" Target="../ink/ink66.xml"/><Relationship Id="rId139" Type="http://schemas.openxmlformats.org/officeDocument/2006/relationships/customXml" Target="../ink/ink77.xml"/><Relationship Id="rId85" Type="http://schemas.openxmlformats.org/officeDocument/2006/relationships/image" Target="../media/image323.png"/><Relationship Id="rId150" Type="http://schemas.openxmlformats.org/officeDocument/2006/relationships/image" Target="../media/image355.png"/><Relationship Id="rId171" Type="http://schemas.openxmlformats.org/officeDocument/2006/relationships/customXml" Target="../ink/ink93.xml"/><Relationship Id="rId192" Type="http://schemas.openxmlformats.org/officeDocument/2006/relationships/image" Target="../media/image376.png"/><Relationship Id="rId206" Type="http://schemas.openxmlformats.org/officeDocument/2006/relationships/image" Target="../media/image383.png"/><Relationship Id="rId227" Type="http://schemas.openxmlformats.org/officeDocument/2006/relationships/customXml" Target="../ink/ink121.xml"/><Relationship Id="rId12" Type="http://schemas.openxmlformats.org/officeDocument/2006/relationships/customXml" Target="../ink/ink13.xml"/><Relationship Id="rId33" Type="http://schemas.openxmlformats.org/officeDocument/2006/relationships/image" Target="../media/image298.png"/><Relationship Id="rId108" Type="http://schemas.openxmlformats.org/officeDocument/2006/relationships/customXml" Target="../ink/ink61.xml"/><Relationship Id="rId129" Type="http://schemas.openxmlformats.org/officeDocument/2006/relationships/customXml" Target="../ink/ink72.xml"/><Relationship Id="rId54" Type="http://schemas.openxmlformats.org/officeDocument/2006/relationships/customXml" Target="../ink/ink34.xml"/><Relationship Id="rId75" Type="http://schemas.openxmlformats.org/officeDocument/2006/relationships/image" Target="../media/image318.png"/><Relationship Id="rId96" Type="http://schemas.openxmlformats.org/officeDocument/2006/relationships/customXml" Target="../ink/ink55.xml"/><Relationship Id="rId140" Type="http://schemas.openxmlformats.org/officeDocument/2006/relationships/image" Target="../media/image350.png"/><Relationship Id="rId161" Type="http://schemas.openxmlformats.org/officeDocument/2006/relationships/customXml" Target="../ink/ink88.xml"/><Relationship Id="rId182" Type="http://schemas.openxmlformats.org/officeDocument/2006/relationships/image" Target="../media/image371.png"/><Relationship Id="rId217" Type="http://schemas.openxmlformats.org/officeDocument/2006/relationships/customXml" Target="../ink/ink116.xml"/><Relationship Id="rId6" Type="http://schemas.openxmlformats.org/officeDocument/2006/relationships/customXml" Target="../ink/ink10.xml"/><Relationship Id="rId238" Type="http://schemas.openxmlformats.org/officeDocument/2006/relationships/image" Target="../media/image399.png"/><Relationship Id="rId23" Type="http://schemas.openxmlformats.org/officeDocument/2006/relationships/image" Target="../media/image293.png"/><Relationship Id="rId119" Type="http://schemas.openxmlformats.org/officeDocument/2006/relationships/image" Target="../media/image340.png"/><Relationship Id="rId44" Type="http://schemas.openxmlformats.org/officeDocument/2006/relationships/customXml" Target="../ink/ink29.xml"/><Relationship Id="rId65" Type="http://schemas.openxmlformats.org/officeDocument/2006/relationships/image" Target="../media/image313.png"/><Relationship Id="rId86" Type="http://schemas.openxmlformats.org/officeDocument/2006/relationships/customXml" Target="../ink/ink50.xml"/><Relationship Id="rId130" Type="http://schemas.openxmlformats.org/officeDocument/2006/relationships/image" Target="../media/image345.png"/><Relationship Id="rId151" Type="http://schemas.openxmlformats.org/officeDocument/2006/relationships/customXml" Target="../ink/ink83.xml"/><Relationship Id="rId172" Type="http://schemas.openxmlformats.org/officeDocument/2006/relationships/image" Target="../media/image366.png"/><Relationship Id="rId193" Type="http://schemas.openxmlformats.org/officeDocument/2006/relationships/customXml" Target="../ink/ink104.xml"/><Relationship Id="rId207" Type="http://schemas.openxmlformats.org/officeDocument/2006/relationships/customXml" Target="../ink/ink111.xml"/><Relationship Id="rId228" Type="http://schemas.openxmlformats.org/officeDocument/2006/relationships/image" Target="../media/image394.png"/><Relationship Id="rId13" Type="http://schemas.openxmlformats.org/officeDocument/2006/relationships/image" Target="../media/image288.png"/><Relationship Id="rId109" Type="http://schemas.openxmlformats.org/officeDocument/2006/relationships/image" Target="../media/image335.png"/><Relationship Id="rId34" Type="http://schemas.openxmlformats.org/officeDocument/2006/relationships/customXml" Target="../ink/ink24.xml"/><Relationship Id="rId55" Type="http://schemas.openxmlformats.org/officeDocument/2006/relationships/image" Target="../media/image308.png"/><Relationship Id="rId76" Type="http://schemas.openxmlformats.org/officeDocument/2006/relationships/customXml" Target="../ink/ink45.xml"/><Relationship Id="rId97" Type="http://schemas.openxmlformats.org/officeDocument/2006/relationships/image" Target="../media/image329.png"/><Relationship Id="rId120" Type="http://schemas.openxmlformats.org/officeDocument/2006/relationships/customXml" Target="../ink/ink67.xml"/><Relationship Id="rId141" Type="http://schemas.openxmlformats.org/officeDocument/2006/relationships/customXml" Target="../ink/ink78.xml"/><Relationship Id="rId7" Type="http://schemas.openxmlformats.org/officeDocument/2006/relationships/image" Target="../media/image285.png"/><Relationship Id="rId162" Type="http://schemas.openxmlformats.org/officeDocument/2006/relationships/image" Target="../media/image361.png"/><Relationship Id="rId183" Type="http://schemas.openxmlformats.org/officeDocument/2006/relationships/customXml" Target="../ink/ink99.xml"/><Relationship Id="rId218" Type="http://schemas.openxmlformats.org/officeDocument/2006/relationships/image" Target="../media/image389.png"/><Relationship Id="rId239" Type="http://schemas.openxmlformats.org/officeDocument/2006/relationships/customXml" Target="../ink/ink127.xml"/><Relationship Id="rId24" Type="http://schemas.openxmlformats.org/officeDocument/2006/relationships/customXml" Target="../ink/ink19.xml"/><Relationship Id="rId45" Type="http://schemas.openxmlformats.org/officeDocument/2006/relationships/image" Target="../media/image304.png"/><Relationship Id="rId66" Type="http://schemas.openxmlformats.org/officeDocument/2006/relationships/customXml" Target="../ink/ink40.xml"/><Relationship Id="rId87" Type="http://schemas.openxmlformats.org/officeDocument/2006/relationships/image" Target="../media/image324.png"/><Relationship Id="rId110" Type="http://schemas.openxmlformats.org/officeDocument/2006/relationships/customXml" Target="../ink/ink62.xml"/><Relationship Id="rId131" Type="http://schemas.openxmlformats.org/officeDocument/2006/relationships/customXml" Target="../ink/ink73.xml"/><Relationship Id="rId152" Type="http://schemas.openxmlformats.org/officeDocument/2006/relationships/image" Target="../media/image356.png"/><Relationship Id="rId173" Type="http://schemas.openxmlformats.org/officeDocument/2006/relationships/customXml" Target="../ink/ink94.xml"/><Relationship Id="rId194" Type="http://schemas.openxmlformats.org/officeDocument/2006/relationships/image" Target="../media/image377.png"/><Relationship Id="rId208" Type="http://schemas.openxmlformats.org/officeDocument/2006/relationships/image" Target="../media/image384.png"/><Relationship Id="rId229" Type="http://schemas.openxmlformats.org/officeDocument/2006/relationships/customXml" Target="../ink/ink122.xml"/><Relationship Id="rId240" Type="http://schemas.openxmlformats.org/officeDocument/2006/relationships/image" Target="../media/image400.png"/><Relationship Id="rId14" Type="http://schemas.openxmlformats.org/officeDocument/2006/relationships/customXml" Target="../ink/ink14.xml"/><Relationship Id="rId35" Type="http://schemas.openxmlformats.org/officeDocument/2006/relationships/image" Target="../media/image299.png"/><Relationship Id="rId56" Type="http://schemas.openxmlformats.org/officeDocument/2006/relationships/customXml" Target="../ink/ink35.xml"/><Relationship Id="rId77" Type="http://schemas.openxmlformats.org/officeDocument/2006/relationships/image" Target="../media/image319.png"/><Relationship Id="rId100" Type="http://schemas.openxmlformats.org/officeDocument/2006/relationships/customXml" Target="../ink/ink57.xml"/><Relationship Id="rId8" Type="http://schemas.openxmlformats.org/officeDocument/2006/relationships/customXml" Target="../ink/ink11.xml"/><Relationship Id="rId98" Type="http://schemas.openxmlformats.org/officeDocument/2006/relationships/customXml" Target="../ink/ink56.xml"/><Relationship Id="rId121" Type="http://schemas.openxmlformats.org/officeDocument/2006/relationships/image" Target="../media/image341.png"/><Relationship Id="rId142" Type="http://schemas.openxmlformats.org/officeDocument/2006/relationships/image" Target="../media/image351.png"/><Relationship Id="rId163" Type="http://schemas.openxmlformats.org/officeDocument/2006/relationships/customXml" Target="../ink/ink89.xml"/><Relationship Id="rId184" Type="http://schemas.openxmlformats.org/officeDocument/2006/relationships/image" Target="../media/image372.png"/><Relationship Id="rId219" Type="http://schemas.openxmlformats.org/officeDocument/2006/relationships/customXml" Target="../ink/ink117.xml"/><Relationship Id="rId230" Type="http://schemas.openxmlformats.org/officeDocument/2006/relationships/image" Target="../media/image395.png"/><Relationship Id="rId25" Type="http://schemas.openxmlformats.org/officeDocument/2006/relationships/image" Target="../media/image294.png"/><Relationship Id="rId46" Type="http://schemas.openxmlformats.org/officeDocument/2006/relationships/customXml" Target="../ink/ink30.xml"/><Relationship Id="rId67" Type="http://schemas.openxmlformats.org/officeDocument/2006/relationships/image" Target="../media/image314.png"/><Relationship Id="rId88" Type="http://schemas.openxmlformats.org/officeDocument/2006/relationships/customXml" Target="../ink/ink51.xml"/><Relationship Id="rId111" Type="http://schemas.openxmlformats.org/officeDocument/2006/relationships/image" Target="../media/image336.png"/><Relationship Id="rId132" Type="http://schemas.openxmlformats.org/officeDocument/2006/relationships/image" Target="../media/image346.png"/><Relationship Id="rId153" Type="http://schemas.openxmlformats.org/officeDocument/2006/relationships/customXml" Target="../ink/ink84.xml"/><Relationship Id="rId174" Type="http://schemas.openxmlformats.org/officeDocument/2006/relationships/image" Target="../media/image367.png"/><Relationship Id="rId195" Type="http://schemas.openxmlformats.org/officeDocument/2006/relationships/customXml" Target="../ink/ink105.xml"/><Relationship Id="rId209" Type="http://schemas.openxmlformats.org/officeDocument/2006/relationships/customXml" Target="../ink/ink112.xml"/><Relationship Id="rId190" Type="http://schemas.openxmlformats.org/officeDocument/2006/relationships/image" Target="../media/image375.png"/><Relationship Id="rId204" Type="http://schemas.openxmlformats.org/officeDocument/2006/relationships/image" Target="../media/image382.png"/><Relationship Id="rId220" Type="http://schemas.openxmlformats.org/officeDocument/2006/relationships/image" Target="../media/image390.png"/><Relationship Id="rId225" Type="http://schemas.openxmlformats.org/officeDocument/2006/relationships/customXml" Target="../ink/ink120.xml"/><Relationship Id="rId15" Type="http://schemas.openxmlformats.org/officeDocument/2006/relationships/image" Target="../media/image289.png"/><Relationship Id="rId36" Type="http://schemas.openxmlformats.org/officeDocument/2006/relationships/customXml" Target="../ink/ink25.xml"/><Relationship Id="rId57" Type="http://schemas.openxmlformats.org/officeDocument/2006/relationships/image" Target="../media/image309.png"/><Relationship Id="rId106" Type="http://schemas.openxmlformats.org/officeDocument/2006/relationships/customXml" Target="../ink/ink60.xml"/><Relationship Id="rId127" Type="http://schemas.openxmlformats.org/officeDocument/2006/relationships/customXml" Target="../ink/ink71.xml"/><Relationship Id="rId10" Type="http://schemas.openxmlformats.org/officeDocument/2006/relationships/customXml" Target="../ink/ink12.xml"/><Relationship Id="rId31" Type="http://schemas.openxmlformats.org/officeDocument/2006/relationships/image" Target="../media/image297.png"/><Relationship Id="rId52" Type="http://schemas.openxmlformats.org/officeDocument/2006/relationships/customXml" Target="../ink/ink33.xml"/><Relationship Id="rId73" Type="http://schemas.openxmlformats.org/officeDocument/2006/relationships/image" Target="../media/image317.png"/><Relationship Id="rId78" Type="http://schemas.openxmlformats.org/officeDocument/2006/relationships/customXml" Target="../ink/ink46.xml"/><Relationship Id="rId94" Type="http://schemas.openxmlformats.org/officeDocument/2006/relationships/customXml" Target="../ink/ink54.xml"/><Relationship Id="rId99" Type="http://schemas.openxmlformats.org/officeDocument/2006/relationships/image" Target="../media/image330.png"/><Relationship Id="rId101" Type="http://schemas.openxmlformats.org/officeDocument/2006/relationships/image" Target="../media/image331.png"/><Relationship Id="rId122" Type="http://schemas.openxmlformats.org/officeDocument/2006/relationships/customXml" Target="../ink/ink68.xml"/><Relationship Id="rId143" Type="http://schemas.openxmlformats.org/officeDocument/2006/relationships/customXml" Target="../ink/ink79.xml"/><Relationship Id="rId148" Type="http://schemas.openxmlformats.org/officeDocument/2006/relationships/image" Target="../media/image354.png"/><Relationship Id="rId164" Type="http://schemas.openxmlformats.org/officeDocument/2006/relationships/image" Target="../media/image362.png"/><Relationship Id="rId169" Type="http://schemas.openxmlformats.org/officeDocument/2006/relationships/customXml" Target="../ink/ink92.xml"/><Relationship Id="rId185" Type="http://schemas.openxmlformats.org/officeDocument/2006/relationships/customXml" Target="../ink/ink100.xml"/><Relationship Id="rId4" Type="http://schemas.openxmlformats.org/officeDocument/2006/relationships/customXml" Target="../ink/ink9.xml"/><Relationship Id="rId9" Type="http://schemas.openxmlformats.org/officeDocument/2006/relationships/image" Target="../media/image286.png"/><Relationship Id="rId180" Type="http://schemas.openxmlformats.org/officeDocument/2006/relationships/image" Target="../media/image370.png"/><Relationship Id="rId210" Type="http://schemas.openxmlformats.org/officeDocument/2006/relationships/image" Target="../media/image385.png"/><Relationship Id="rId215" Type="http://schemas.openxmlformats.org/officeDocument/2006/relationships/customXml" Target="../ink/ink115.xml"/><Relationship Id="rId236" Type="http://schemas.openxmlformats.org/officeDocument/2006/relationships/image" Target="../media/image398.png"/><Relationship Id="rId26" Type="http://schemas.openxmlformats.org/officeDocument/2006/relationships/customXml" Target="../ink/ink20.xml"/><Relationship Id="rId231" Type="http://schemas.openxmlformats.org/officeDocument/2006/relationships/customXml" Target="../ink/ink123.xml"/><Relationship Id="rId47" Type="http://schemas.openxmlformats.org/officeDocument/2006/relationships/image" Target="../media/image305.png"/><Relationship Id="rId68" Type="http://schemas.openxmlformats.org/officeDocument/2006/relationships/customXml" Target="../ink/ink41.xml"/><Relationship Id="rId89" Type="http://schemas.openxmlformats.org/officeDocument/2006/relationships/image" Target="../media/image325.png"/><Relationship Id="rId112" Type="http://schemas.openxmlformats.org/officeDocument/2006/relationships/customXml" Target="../ink/ink63.xml"/><Relationship Id="rId133" Type="http://schemas.openxmlformats.org/officeDocument/2006/relationships/customXml" Target="../ink/ink74.xml"/><Relationship Id="rId154" Type="http://schemas.openxmlformats.org/officeDocument/2006/relationships/image" Target="../media/image357.png"/><Relationship Id="rId175" Type="http://schemas.openxmlformats.org/officeDocument/2006/relationships/customXml" Target="../ink/ink95.xml"/><Relationship Id="rId196" Type="http://schemas.openxmlformats.org/officeDocument/2006/relationships/image" Target="../media/image378.png"/><Relationship Id="rId200" Type="http://schemas.openxmlformats.org/officeDocument/2006/relationships/image" Target="../media/image380.png"/><Relationship Id="rId16" Type="http://schemas.openxmlformats.org/officeDocument/2006/relationships/customXml" Target="../ink/ink15.xml"/><Relationship Id="rId221" Type="http://schemas.openxmlformats.org/officeDocument/2006/relationships/customXml" Target="../ink/ink118.xml"/><Relationship Id="rId37" Type="http://schemas.openxmlformats.org/officeDocument/2006/relationships/image" Target="../media/image300.png"/><Relationship Id="rId58" Type="http://schemas.openxmlformats.org/officeDocument/2006/relationships/customXml" Target="../ink/ink36.xml"/><Relationship Id="rId79" Type="http://schemas.openxmlformats.org/officeDocument/2006/relationships/image" Target="../media/image320.png"/><Relationship Id="rId102" Type="http://schemas.openxmlformats.org/officeDocument/2006/relationships/customXml" Target="../ink/ink58.xml"/><Relationship Id="rId123" Type="http://schemas.openxmlformats.org/officeDocument/2006/relationships/image" Target="../media/image342.png"/><Relationship Id="rId144" Type="http://schemas.openxmlformats.org/officeDocument/2006/relationships/image" Target="../media/image352.png"/><Relationship Id="rId90" Type="http://schemas.openxmlformats.org/officeDocument/2006/relationships/customXml" Target="../ink/ink52.xml"/><Relationship Id="rId165" Type="http://schemas.openxmlformats.org/officeDocument/2006/relationships/customXml" Target="../ink/ink90.xml"/><Relationship Id="rId186" Type="http://schemas.openxmlformats.org/officeDocument/2006/relationships/image" Target="../media/image373.png"/><Relationship Id="rId211" Type="http://schemas.openxmlformats.org/officeDocument/2006/relationships/customXml" Target="../ink/ink113.xml"/><Relationship Id="rId232" Type="http://schemas.openxmlformats.org/officeDocument/2006/relationships/image" Target="../media/image396.png"/><Relationship Id="rId27" Type="http://schemas.openxmlformats.org/officeDocument/2006/relationships/image" Target="../media/image295.png"/><Relationship Id="rId48" Type="http://schemas.openxmlformats.org/officeDocument/2006/relationships/customXml" Target="../ink/ink31.xml"/><Relationship Id="rId69" Type="http://schemas.openxmlformats.org/officeDocument/2006/relationships/image" Target="../media/image315.png"/><Relationship Id="rId113" Type="http://schemas.openxmlformats.org/officeDocument/2006/relationships/image" Target="../media/image337.png"/><Relationship Id="rId134" Type="http://schemas.openxmlformats.org/officeDocument/2006/relationships/image" Target="../media/image347.png"/><Relationship Id="rId80" Type="http://schemas.openxmlformats.org/officeDocument/2006/relationships/customXml" Target="../ink/ink47.xml"/><Relationship Id="rId155" Type="http://schemas.openxmlformats.org/officeDocument/2006/relationships/customXml" Target="../ink/ink85.xml"/><Relationship Id="rId176" Type="http://schemas.openxmlformats.org/officeDocument/2006/relationships/image" Target="../media/image368.png"/><Relationship Id="rId197" Type="http://schemas.openxmlformats.org/officeDocument/2006/relationships/customXml" Target="../ink/ink106.xml"/><Relationship Id="rId201" Type="http://schemas.openxmlformats.org/officeDocument/2006/relationships/customXml" Target="../ink/ink108.xml"/><Relationship Id="rId222" Type="http://schemas.openxmlformats.org/officeDocument/2006/relationships/image" Target="../media/image391.png"/><Relationship Id="rId17" Type="http://schemas.openxmlformats.org/officeDocument/2006/relationships/image" Target="../media/image290.png"/><Relationship Id="rId38" Type="http://schemas.openxmlformats.org/officeDocument/2006/relationships/customXml" Target="../ink/ink26.xml"/><Relationship Id="rId59" Type="http://schemas.openxmlformats.org/officeDocument/2006/relationships/image" Target="../media/image310.png"/><Relationship Id="rId103" Type="http://schemas.openxmlformats.org/officeDocument/2006/relationships/image" Target="../media/image332.png"/><Relationship Id="rId124" Type="http://schemas.openxmlformats.org/officeDocument/2006/relationships/customXml" Target="../ink/ink69.xml"/><Relationship Id="rId70" Type="http://schemas.openxmlformats.org/officeDocument/2006/relationships/customXml" Target="../ink/ink42.xml"/><Relationship Id="rId91" Type="http://schemas.openxmlformats.org/officeDocument/2006/relationships/image" Target="../media/image326.png"/><Relationship Id="rId145" Type="http://schemas.openxmlformats.org/officeDocument/2006/relationships/customXml" Target="../ink/ink80.xml"/><Relationship Id="rId166" Type="http://schemas.openxmlformats.org/officeDocument/2006/relationships/image" Target="../media/image363.png"/><Relationship Id="rId187" Type="http://schemas.openxmlformats.org/officeDocument/2006/relationships/customXml" Target="../ink/ink101.xml"/><Relationship Id="rId1" Type="http://schemas.openxmlformats.org/officeDocument/2006/relationships/slideLayout" Target="../slideLayouts/slideLayout7.xml"/><Relationship Id="rId212" Type="http://schemas.openxmlformats.org/officeDocument/2006/relationships/image" Target="../media/image386.png"/><Relationship Id="rId233" Type="http://schemas.openxmlformats.org/officeDocument/2006/relationships/customXml" Target="../ink/ink124.xml"/><Relationship Id="rId28" Type="http://schemas.openxmlformats.org/officeDocument/2006/relationships/customXml" Target="../ink/ink21.xml"/><Relationship Id="rId49" Type="http://schemas.openxmlformats.org/officeDocument/2006/relationships/image" Target="../media/image306.png"/><Relationship Id="rId114" Type="http://schemas.openxmlformats.org/officeDocument/2006/relationships/customXml" Target="../ink/ink64.xml"/><Relationship Id="rId60" Type="http://schemas.openxmlformats.org/officeDocument/2006/relationships/customXml" Target="../ink/ink37.xml"/><Relationship Id="rId81" Type="http://schemas.openxmlformats.org/officeDocument/2006/relationships/image" Target="../media/image321.png"/><Relationship Id="rId135" Type="http://schemas.openxmlformats.org/officeDocument/2006/relationships/customXml" Target="../ink/ink75.xml"/><Relationship Id="rId156" Type="http://schemas.openxmlformats.org/officeDocument/2006/relationships/image" Target="../media/image358.png"/><Relationship Id="rId177" Type="http://schemas.openxmlformats.org/officeDocument/2006/relationships/customXml" Target="../ink/ink96.xml"/><Relationship Id="rId198" Type="http://schemas.openxmlformats.org/officeDocument/2006/relationships/image" Target="../media/image379.png"/><Relationship Id="rId202" Type="http://schemas.openxmlformats.org/officeDocument/2006/relationships/image" Target="../media/image381.png"/><Relationship Id="rId223" Type="http://schemas.openxmlformats.org/officeDocument/2006/relationships/customXml" Target="../ink/ink119.xml"/><Relationship Id="rId18" Type="http://schemas.openxmlformats.org/officeDocument/2006/relationships/customXml" Target="../ink/ink16.xml"/><Relationship Id="rId39" Type="http://schemas.openxmlformats.org/officeDocument/2006/relationships/image" Target="../media/image301.png"/><Relationship Id="rId50" Type="http://schemas.openxmlformats.org/officeDocument/2006/relationships/customXml" Target="../ink/ink32.xml"/><Relationship Id="rId104" Type="http://schemas.openxmlformats.org/officeDocument/2006/relationships/customXml" Target="../ink/ink59.xml"/><Relationship Id="rId125" Type="http://schemas.openxmlformats.org/officeDocument/2006/relationships/image" Target="../media/image343.png"/><Relationship Id="rId146" Type="http://schemas.openxmlformats.org/officeDocument/2006/relationships/image" Target="../media/image353.png"/><Relationship Id="rId167" Type="http://schemas.openxmlformats.org/officeDocument/2006/relationships/customXml" Target="../ink/ink91.xml"/><Relationship Id="rId188" Type="http://schemas.openxmlformats.org/officeDocument/2006/relationships/image" Target="../media/image374.png"/><Relationship Id="rId71" Type="http://schemas.openxmlformats.org/officeDocument/2006/relationships/image" Target="../media/image316.png"/><Relationship Id="rId92" Type="http://schemas.openxmlformats.org/officeDocument/2006/relationships/customXml" Target="../ink/ink53.xml"/><Relationship Id="rId213" Type="http://schemas.openxmlformats.org/officeDocument/2006/relationships/customXml" Target="../ink/ink114.xml"/><Relationship Id="rId234" Type="http://schemas.openxmlformats.org/officeDocument/2006/relationships/image" Target="../media/image397.png"/><Relationship Id="rId2" Type="http://schemas.openxmlformats.org/officeDocument/2006/relationships/customXml" Target="../ink/ink8.xml"/><Relationship Id="rId29" Type="http://schemas.openxmlformats.org/officeDocument/2006/relationships/image" Target="../media/image296.png"/><Relationship Id="rId40" Type="http://schemas.openxmlformats.org/officeDocument/2006/relationships/customXml" Target="../ink/ink27.xml"/><Relationship Id="rId115" Type="http://schemas.openxmlformats.org/officeDocument/2006/relationships/image" Target="../media/image338.png"/><Relationship Id="rId136" Type="http://schemas.openxmlformats.org/officeDocument/2006/relationships/image" Target="../media/image348.png"/><Relationship Id="rId157" Type="http://schemas.openxmlformats.org/officeDocument/2006/relationships/customXml" Target="../ink/ink86.xml"/><Relationship Id="rId178" Type="http://schemas.openxmlformats.org/officeDocument/2006/relationships/image" Target="../media/image369.png"/><Relationship Id="rId61" Type="http://schemas.openxmlformats.org/officeDocument/2006/relationships/image" Target="../media/image311.png"/><Relationship Id="rId82" Type="http://schemas.openxmlformats.org/officeDocument/2006/relationships/customXml" Target="../ink/ink48.xml"/><Relationship Id="rId199" Type="http://schemas.openxmlformats.org/officeDocument/2006/relationships/customXml" Target="../ink/ink107.xml"/><Relationship Id="rId203" Type="http://schemas.openxmlformats.org/officeDocument/2006/relationships/customXml" Target="../ink/ink109.xml"/><Relationship Id="rId19" Type="http://schemas.openxmlformats.org/officeDocument/2006/relationships/image" Target="../media/image291.png"/><Relationship Id="rId224" Type="http://schemas.openxmlformats.org/officeDocument/2006/relationships/image" Target="../media/image392.png"/><Relationship Id="rId30" Type="http://schemas.openxmlformats.org/officeDocument/2006/relationships/customXml" Target="../ink/ink22.xml"/><Relationship Id="rId105" Type="http://schemas.openxmlformats.org/officeDocument/2006/relationships/image" Target="../media/image333.png"/><Relationship Id="rId126" Type="http://schemas.openxmlformats.org/officeDocument/2006/relationships/customXml" Target="../ink/ink70.xml"/><Relationship Id="rId147" Type="http://schemas.openxmlformats.org/officeDocument/2006/relationships/customXml" Target="../ink/ink81.xml"/><Relationship Id="rId168" Type="http://schemas.openxmlformats.org/officeDocument/2006/relationships/image" Target="../media/image364.png"/><Relationship Id="rId51" Type="http://schemas.openxmlformats.org/officeDocument/2006/relationships/image" Target="../media/image134.png"/><Relationship Id="rId72" Type="http://schemas.openxmlformats.org/officeDocument/2006/relationships/customXml" Target="../ink/ink43.xml"/><Relationship Id="rId93" Type="http://schemas.openxmlformats.org/officeDocument/2006/relationships/image" Target="../media/image327.png"/><Relationship Id="rId189" Type="http://schemas.openxmlformats.org/officeDocument/2006/relationships/customXml" Target="../ink/ink102.xml"/><Relationship Id="rId3" Type="http://schemas.openxmlformats.org/officeDocument/2006/relationships/image" Target="../media/image283.png"/><Relationship Id="rId214" Type="http://schemas.openxmlformats.org/officeDocument/2006/relationships/image" Target="../media/image387.png"/><Relationship Id="rId235" Type="http://schemas.openxmlformats.org/officeDocument/2006/relationships/customXml" Target="../ink/ink125.xml"/><Relationship Id="rId116" Type="http://schemas.openxmlformats.org/officeDocument/2006/relationships/customXml" Target="../ink/ink65.xml"/><Relationship Id="rId137" Type="http://schemas.openxmlformats.org/officeDocument/2006/relationships/customXml" Target="../ink/ink76.xml"/><Relationship Id="rId158" Type="http://schemas.openxmlformats.org/officeDocument/2006/relationships/image" Target="../media/image359.png"/><Relationship Id="rId20" Type="http://schemas.openxmlformats.org/officeDocument/2006/relationships/customXml" Target="../ink/ink17.xml"/><Relationship Id="rId41" Type="http://schemas.openxmlformats.org/officeDocument/2006/relationships/image" Target="../media/image302.png"/><Relationship Id="rId62" Type="http://schemas.openxmlformats.org/officeDocument/2006/relationships/customXml" Target="../ink/ink38.xml"/><Relationship Id="rId83" Type="http://schemas.openxmlformats.org/officeDocument/2006/relationships/image" Target="../media/image322.png"/><Relationship Id="rId179" Type="http://schemas.openxmlformats.org/officeDocument/2006/relationships/customXml" Target="../ink/ink9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610.png"/><Relationship Id="rId2" Type="http://schemas.openxmlformats.org/officeDocument/2006/relationships/image" Target="../media/image5100.png"/><Relationship Id="rId1" Type="http://schemas.openxmlformats.org/officeDocument/2006/relationships/slideLayout" Target="../slideLayouts/slideLayout4.xml"/><Relationship Id="rId5" Type="http://schemas.openxmlformats.org/officeDocument/2006/relationships/image" Target="../media/image403.png"/><Relationship Id="rId4" Type="http://schemas.openxmlformats.org/officeDocument/2006/relationships/customXml" Target="../ink/ink128.xml"/></Relationships>
</file>

<file path=ppt/slides/_rels/slide27.xml.rels><?xml version="1.0" encoding="UTF-8" standalone="yes"?>
<Relationships xmlns="http://schemas.openxmlformats.org/package/2006/relationships"><Relationship Id="rId3" Type="http://schemas.openxmlformats.org/officeDocument/2006/relationships/customXml" Target="../ink/ink129.xml"/><Relationship Id="rId2" Type="http://schemas.openxmlformats.org/officeDocument/2006/relationships/image" Target="../media/image1.tmp"/><Relationship Id="rId1" Type="http://schemas.openxmlformats.org/officeDocument/2006/relationships/slideLayout" Target="../slideLayouts/slideLayout2.xml"/><Relationship Id="rId4" Type="http://schemas.openxmlformats.org/officeDocument/2006/relationships/image" Target="../media/image40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10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6" Type="http://schemas.openxmlformats.org/officeDocument/2006/relationships/customXml" Target="../ink/ink142.xml"/><Relationship Id="rId21" Type="http://schemas.openxmlformats.org/officeDocument/2006/relationships/image" Target="../media/image11.png"/><Relationship Id="rId42" Type="http://schemas.openxmlformats.org/officeDocument/2006/relationships/customXml" Target="../ink/ink150.xml"/><Relationship Id="rId47" Type="http://schemas.openxmlformats.org/officeDocument/2006/relationships/image" Target="../media/image24.png"/><Relationship Id="rId63" Type="http://schemas.openxmlformats.org/officeDocument/2006/relationships/image" Target="../media/image32.png"/><Relationship Id="rId68" Type="http://schemas.openxmlformats.org/officeDocument/2006/relationships/customXml" Target="../ink/ink163.xml"/><Relationship Id="rId84" Type="http://schemas.openxmlformats.org/officeDocument/2006/relationships/customXml" Target="../ink/ink171.xml"/><Relationship Id="rId89" Type="http://schemas.openxmlformats.org/officeDocument/2006/relationships/image" Target="../media/image45.png"/><Relationship Id="rId16" Type="http://schemas.openxmlformats.org/officeDocument/2006/relationships/customXml" Target="../ink/ink137.xml"/><Relationship Id="rId11" Type="http://schemas.openxmlformats.org/officeDocument/2006/relationships/image" Target="../media/image6.png"/><Relationship Id="rId32" Type="http://schemas.openxmlformats.org/officeDocument/2006/relationships/customXml" Target="../ink/ink145.xml"/><Relationship Id="rId37" Type="http://schemas.openxmlformats.org/officeDocument/2006/relationships/image" Target="../media/image19.png"/><Relationship Id="rId53" Type="http://schemas.openxmlformats.org/officeDocument/2006/relationships/image" Target="../media/image27.png"/><Relationship Id="rId58" Type="http://schemas.openxmlformats.org/officeDocument/2006/relationships/customXml" Target="../ink/ink158.xml"/><Relationship Id="rId74" Type="http://schemas.openxmlformats.org/officeDocument/2006/relationships/customXml" Target="../ink/ink166.xml"/><Relationship Id="rId79" Type="http://schemas.openxmlformats.org/officeDocument/2006/relationships/image" Target="../media/image40.png"/><Relationship Id="rId5" Type="http://schemas.openxmlformats.org/officeDocument/2006/relationships/image" Target="../media/image3.png"/><Relationship Id="rId90" Type="http://schemas.openxmlformats.org/officeDocument/2006/relationships/customXml" Target="../ink/ink174.xml"/><Relationship Id="rId22" Type="http://schemas.openxmlformats.org/officeDocument/2006/relationships/customXml" Target="../ink/ink140.xml"/><Relationship Id="rId27" Type="http://schemas.openxmlformats.org/officeDocument/2006/relationships/image" Target="../media/image14.png"/><Relationship Id="rId43" Type="http://schemas.openxmlformats.org/officeDocument/2006/relationships/image" Target="../media/image22.png"/><Relationship Id="rId48" Type="http://schemas.openxmlformats.org/officeDocument/2006/relationships/customXml" Target="../ink/ink153.xml"/><Relationship Id="rId64" Type="http://schemas.openxmlformats.org/officeDocument/2006/relationships/customXml" Target="../ink/ink161.xml"/><Relationship Id="rId69" Type="http://schemas.openxmlformats.org/officeDocument/2006/relationships/image" Target="../media/image35.png"/><Relationship Id="rId8" Type="http://schemas.openxmlformats.org/officeDocument/2006/relationships/customXml" Target="../ink/ink133.xml"/><Relationship Id="rId51" Type="http://schemas.openxmlformats.org/officeDocument/2006/relationships/image" Target="../media/image26.png"/><Relationship Id="rId72" Type="http://schemas.openxmlformats.org/officeDocument/2006/relationships/customXml" Target="../ink/ink165.xml"/><Relationship Id="rId80" Type="http://schemas.openxmlformats.org/officeDocument/2006/relationships/customXml" Target="../ink/ink169.xml"/><Relationship Id="rId85" Type="http://schemas.openxmlformats.org/officeDocument/2006/relationships/image" Target="../media/image43.png"/><Relationship Id="rId93" Type="http://schemas.openxmlformats.org/officeDocument/2006/relationships/image" Target="../media/image47.png"/><Relationship Id="rId3" Type="http://schemas.openxmlformats.org/officeDocument/2006/relationships/image" Target="../media/image2.png"/><Relationship Id="rId12" Type="http://schemas.openxmlformats.org/officeDocument/2006/relationships/customXml" Target="../ink/ink135.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customXml" Target="../ink/ink148.xml"/><Relationship Id="rId46" Type="http://schemas.openxmlformats.org/officeDocument/2006/relationships/customXml" Target="../ink/ink152.xml"/><Relationship Id="rId59" Type="http://schemas.openxmlformats.org/officeDocument/2006/relationships/image" Target="../media/image30.png"/><Relationship Id="rId67" Type="http://schemas.openxmlformats.org/officeDocument/2006/relationships/image" Target="../media/image34.png"/><Relationship Id="rId20" Type="http://schemas.openxmlformats.org/officeDocument/2006/relationships/customXml" Target="../ink/ink139.xml"/><Relationship Id="rId41" Type="http://schemas.openxmlformats.org/officeDocument/2006/relationships/image" Target="../media/image21.png"/><Relationship Id="rId54" Type="http://schemas.openxmlformats.org/officeDocument/2006/relationships/customXml" Target="../ink/ink156.xml"/><Relationship Id="rId62" Type="http://schemas.openxmlformats.org/officeDocument/2006/relationships/customXml" Target="../ink/ink160.xml"/><Relationship Id="rId70" Type="http://schemas.openxmlformats.org/officeDocument/2006/relationships/customXml" Target="../ink/ink164.xml"/><Relationship Id="rId75" Type="http://schemas.openxmlformats.org/officeDocument/2006/relationships/image" Target="../media/image38.png"/><Relationship Id="rId83" Type="http://schemas.openxmlformats.org/officeDocument/2006/relationships/image" Target="../media/image42.png"/><Relationship Id="rId88" Type="http://schemas.openxmlformats.org/officeDocument/2006/relationships/customXml" Target="../ink/ink173.xml"/><Relationship Id="rId91" Type="http://schemas.openxmlformats.org/officeDocument/2006/relationships/image" Target="../media/image46.png"/><Relationship Id="rId1" Type="http://schemas.openxmlformats.org/officeDocument/2006/relationships/slideLayout" Target="../slideLayouts/slideLayout6.xml"/><Relationship Id="rId6" Type="http://schemas.openxmlformats.org/officeDocument/2006/relationships/customXml" Target="../ink/ink132.xml"/><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43.xml"/><Relationship Id="rId36" Type="http://schemas.openxmlformats.org/officeDocument/2006/relationships/customXml" Target="../ink/ink147.xml"/><Relationship Id="rId49" Type="http://schemas.openxmlformats.org/officeDocument/2006/relationships/image" Target="../media/image25.png"/><Relationship Id="rId57" Type="http://schemas.openxmlformats.org/officeDocument/2006/relationships/image" Target="../media/image29.png"/><Relationship Id="rId10" Type="http://schemas.openxmlformats.org/officeDocument/2006/relationships/customXml" Target="../ink/ink134.xml"/><Relationship Id="rId31" Type="http://schemas.openxmlformats.org/officeDocument/2006/relationships/image" Target="../media/image16.png"/><Relationship Id="rId44" Type="http://schemas.openxmlformats.org/officeDocument/2006/relationships/customXml" Target="../ink/ink151.xml"/><Relationship Id="rId52" Type="http://schemas.openxmlformats.org/officeDocument/2006/relationships/customXml" Target="../ink/ink155.xml"/><Relationship Id="rId60" Type="http://schemas.openxmlformats.org/officeDocument/2006/relationships/customXml" Target="../ink/ink159.xml"/><Relationship Id="rId65" Type="http://schemas.openxmlformats.org/officeDocument/2006/relationships/image" Target="../media/image33.png"/><Relationship Id="rId73" Type="http://schemas.openxmlformats.org/officeDocument/2006/relationships/image" Target="../media/image37.png"/><Relationship Id="rId78" Type="http://schemas.openxmlformats.org/officeDocument/2006/relationships/customXml" Target="../ink/ink168.xml"/><Relationship Id="rId81" Type="http://schemas.openxmlformats.org/officeDocument/2006/relationships/image" Target="../media/image41.png"/><Relationship Id="rId86" Type="http://schemas.openxmlformats.org/officeDocument/2006/relationships/customXml" Target="../ink/ink172.xml"/><Relationship Id="rId4" Type="http://schemas.openxmlformats.org/officeDocument/2006/relationships/customXml" Target="../ink/ink131.xml"/><Relationship Id="rId9" Type="http://schemas.openxmlformats.org/officeDocument/2006/relationships/image" Target="../media/image5.png"/><Relationship Id="rId13" Type="http://schemas.openxmlformats.org/officeDocument/2006/relationships/image" Target="../media/image7.png"/><Relationship Id="rId18" Type="http://schemas.openxmlformats.org/officeDocument/2006/relationships/customXml" Target="../ink/ink138.xml"/><Relationship Id="rId39" Type="http://schemas.openxmlformats.org/officeDocument/2006/relationships/image" Target="../media/image20.png"/><Relationship Id="rId34" Type="http://schemas.openxmlformats.org/officeDocument/2006/relationships/customXml" Target="../ink/ink146.xml"/><Relationship Id="rId50" Type="http://schemas.openxmlformats.org/officeDocument/2006/relationships/customXml" Target="../ink/ink154.xml"/><Relationship Id="rId55" Type="http://schemas.openxmlformats.org/officeDocument/2006/relationships/image" Target="../media/image28.png"/><Relationship Id="rId76" Type="http://schemas.openxmlformats.org/officeDocument/2006/relationships/customXml" Target="../ink/ink167.xml"/><Relationship Id="rId7" Type="http://schemas.openxmlformats.org/officeDocument/2006/relationships/image" Target="../media/image4.png"/><Relationship Id="rId71" Type="http://schemas.openxmlformats.org/officeDocument/2006/relationships/image" Target="../media/image36.png"/><Relationship Id="rId92" Type="http://schemas.openxmlformats.org/officeDocument/2006/relationships/customXml" Target="../ink/ink175.xml"/><Relationship Id="rId2" Type="http://schemas.openxmlformats.org/officeDocument/2006/relationships/customXml" Target="../ink/ink130.xml"/><Relationship Id="rId29" Type="http://schemas.openxmlformats.org/officeDocument/2006/relationships/image" Target="../media/image15.png"/><Relationship Id="rId24" Type="http://schemas.openxmlformats.org/officeDocument/2006/relationships/customXml" Target="../ink/ink141.xml"/><Relationship Id="rId40" Type="http://schemas.openxmlformats.org/officeDocument/2006/relationships/customXml" Target="../ink/ink149.xml"/><Relationship Id="rId45" Type="http://schemas.openxmlformats.org/officeDocument/2006/relationships/image" Target="../media/image23.png"/><Relationship Id="rId66" Type="http://schemas.openxmlformats.org/officeDocument/2006/relationships/customXml" Target="../ink/ink162.xml"/><Relationship Id="rId87" Type="http://schemas.openxmlformats.org/officeDocument/2006/relationships/image" Target="../media/image44.png"/><Relationship Id="rId61" Type="http://schemas.openxmlformats.org/officeDocument/2006/relationships/image" Target="../media/image31.png"/><Relationship Id="rId82" Type="http://schemas.openxmlformats.org/officeDocument/2006/relationships/customXml" Target="../ink/ink170.xml"/><Relationship Id="rId19" Type="http://schemas.openxmlformats.org/officeDocument/2006/relationships/image" Target="../media/image10.png"/><Relationship Id="rId14" Type="http://schemas.openxmlformats.org/officeDocument/2006/relationships/customXml" Target="../ink/ink136.xml"/><Relationship Id="rId30" Type="http://schemas.openxmlformats.org/officeDocument/2006/relationships/customXml" Target="../ink/ink144.xml"/><Relationship Id="rId35" Type="http://schemas.openxmlformats.org/officeDocument/2006/relationships/image" Target="../media/image18.png"/><Relationship Id="rId56" Type="http://schemas.openxmlformats.org/officeDocument/2006/relationships/customXml" Target="../ink/ink157.xml"/><Relationship Id="rId77"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customXml" Target="../ink/ink179.xml"/><Relationship Id="rId13"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0.png"/><Relationship Id="rId12" Type="http://schemas.openxmlformats.org/officeDocument/2006/relationships/customXml" Target="../ink/ink181.xml"/><Relationship Id="rId2" Type="http://schemas.openxmlformats.org/officeDocument/2006/relationships/customXml" Target="../ink/ink176.xml"/><Relationship Id="rId1" Type="http://schemas.openxmlformats.org/officeDocument/2006/relationships/slideLayout" Target="../slideLayouts/slideLayout2.xml"/><Relationship Id="rId6" Type="http://schemas.openxmlformats.org/officeDocument/2006/relationships/customXml" Target="../ink/ink178.xml"/><Relationship Id="rId11" Type="http://schemas.openxmlformats.org/officeDocument/2006/relationships/image" Target="../media/image52.png"/><Relationship Id="rId5" Type="http://schemas.openxmlformats.org/officeDocument/2006/relationships/image" Target="../media/image49.png"/><Relationship Id="rId10" Type="http://schemas.openxmlformats.org/officeDocument/2006/relationships/customXml" Target="../ink/ink180.xml"/><Relationship Id="rId4" Type="http://schemas.openxmlformats.org/officeDocument/2006/relationships/customXml" Target="../ink/ink177.xml"/><Relationship Id="rId9" Type="http://schemas.openxmlformats.org/officeDocument/2006/relationships/image" Target="../media/image5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tmp"/><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17" Type="http://schemas.openxmlformats.org/officeDocument/2006/relationships/image" Target="../media/image517.png"/><Relationship Id="rId299" Type="http://schemas.openxmlformats.org/officeDocument/2006/relationships/customXml" Target="../ink/ink331.xml"/><Relationship Id="rId21" Type="http://schemas.openxmlformats.org/officeDocument/2006/relationships/image" Target="../media/image470.png"/><Relationship Id="rId63" Type="http://schemas.openxmlformats.org/officeDocument/2006/relationships/image" Target="../media/image134.png"/><Relationship Id="rId159" Type="http://schemas.openxmlformats.org/officeDocument/2006/relationships/customXml" Target="../ink/ink261.xml"/><Relationship Id="rId324" Type="http://schemas.openxmlformats.org/officeDocument/2006/relationships/image" Target="../media/image620.png"/><Relationship Id="rId170" Type="http://schemas.openxmlformats.org/officeDocument/2006/relationships/image" Target="../media/image543.png"/><Relationship Id="rId226" Type="http://schemas.openxmlformats.org/officeDocument/2006/relationships/image" Target="../media/image571.png"/><Relationship Id="rId268" Type="http://schemas.openxmlformats.org/officeDocument/2006/relationships/image" Target="../media/image592.png"/><Relationship Id="rId32" Type="http://schemas.openxmlformats.org/officeDocument/2006/relationships/customXml" Target="../ink/ink197.xml"/><Relationship Id="rId74" Type="http://schemas.openxmlformats.org/officeDocument/2006/relationships/customXml" Target="../ink/ink218.xml"/><Relationship Id="rId128" Type="http://schemas.openxmlformats.org/officeDocument/2006/relationships/customXml" Target="../ink/ink245.xml"/><Relationship Id="rId335" Type="http://schemas.openxmlformats.org/officeDocument/2006/relationships/customXml" Target="../ink/ink349.xml"/><Relationship Id="rId5" Type="http://schemas.openxmlformats.org/officeDocument/2006/relationships/image" Target="../media/image462.png"/><Relationship Id="rId181" Type="http://schemas.openxmlformats.org/officeDocument/2006/relationships/customXml" Target="../ink/ink272.xml"/><Relationship Id="rId237" Type="http://schemas.openxmlformats.org/officeDocument/2006/relationships/customXml" Target="../ink/ink300.xml"/><Relationship Id="rId279" Type="http://schemas.openxmlformats.org/officeDocument/2006/relationships/customXml" Target="../ink/ink321.xml"/><Relationship Id="rId43" Type="http://schemas.openxmlformats.org/officeDocument/2006/relationships/image" Target="../media/image481.png"/><Relationship Id="rId139" Type="http://schemas.openxmlformats.org/officeDocument/2006/relationships/customXml" Target="../ink/ink251.xml"/><Relationship Id="rId290" Type="http://schemas.openxmlformats.org/officeDocument/2006/relationships/image" Target="../media/image603.png"/><Relationship Id="rId304" Type="http://schemas.openxmlformats.org/officeDocument/2006/relationships/image" Target="../media/image610.png"/><Relationship Id="rId346" Type="http://schemas.openxmlformats.org/officeDocument/2006/relationships/image" Target="../media/image631.png"/><Relationship Id="rId85" Type="http://schemas.openxmlformats.org/officeDocument/2006/relationships/image" Target="../media/image501.png"/><Relationship Id="rId150" Type="http://schemas.openxmlformats.org/officeDocument/2006/relationships/image" Target="../media/image533.png"/><Relationship Id="rId192" Type="http://schemas.openxmlformats.org/officeDocument/2006/relationships/image" Target="../media/image554.png"/><Relationship Id="rId206" Type="http://schemas.openxmlformats.org/officeDocument/2006/relationships/image" Target="../media/image561.png"/><Relationship Id="rId248" Type="http://schemas.openxmlformats.org/officeDocument/2006/relationships/image" Target="../media/image582.png"/><Relationship Id="rId12" Type="http://schemas.openxmlformats.org/officeDocument/2006/relationships/customXml" Target="../ink/ink187.xml"/><Relationship Id="rId108" Type="http://schemas.openxmlformats.org/officeDocument/2006/relationships/customXml" Target="../ink/ink235.xml"/><Relationship Id="rId315" Type="http://schemas.openxmlformats.org/officeDocument/2006/relationships/customXml" Target="../ink/ink339.xml"/><Relationship Id="rId357" Type="http://schemas.openxmlformats.org/officeDocument/2006/relationships/customXml" Target="../ink/ink360.xml"/><Relationship Id="rId54" Type="http://schemas.openxmlformats.org/officeDocument/2006/relationships/customXml" Target="../ink/ink208.xml"/><Relationship Id="rId96" Type="http://schemas.openxmlformats.org/officeDocument/2006/relationships/customXml" Target="../ink/ink229.xml"/><Relationship Id="rId161" Type="http://schemas.openxmlformats.org/officeDocument/2006/relationships/customXml" Target="../ink/ink262.xml"/><Relationship Id="rId217" Type="http://schemas.openxmlformats.org/officeDocument/2006/relationships/customXml" Target="../ink/ink290.xml"/><Relationship Id="rId259" Type="http://schemas.openxmlformats.org/officeDocument/2006/relationships/customXml" Target="../ink/ink311.xml"/><Relationship Id="rId23" Type="http://schemas.openxmlformats.org/officeDocument/2006/relationships/image" Target="../media/image471.png"/><Relationship Id="rId119" Type="http://schemas.openxmlformats.org/officeDocument/2006/relationships/image" Target="../media/image518.png"/><Relationship Id="rId270" Type="http://schemas.openxmlformats.org/officeDocument/2006/relationships/image" Target="../media/image593.png"/><Relationship Id="rId326" Type="http://schemas.openxmlformats.org/officeDocument/2006/relationships/image" Target="../media/image621.png"/><Relationship Id="rId65" Type="http://schemas.openxmlformats.org/officeDocument/2006/relationships/image" Target="../media/image491.png"/><Relationship Id="rId130" Type="http://schemas.openxmlformats.org/officeDocument/2006/relationships/image" Target="../media/image523.png"/><Relationship Id="rId172" Type="http://schemas.openxmlformats.org/officeDocument/2006/relationships/image" Target="../media/image544.png"/><Relationship Id="rId228" Type="http://schemas.openxmlformats.org/officeDocument/2006/relationships/image" Target="../media/image572.png"/><Relationship Id="rId281" Type="http://schemas.openxmlformats.org/officeDocument/2006/relationships/customXml" Target="../ink/ink322.xml"/><Relationship Id="rId337" Type="http://schemas.openxmlformats.org/officeDocument/2006/relationships/customXml" Target="../ink/ink350.xml"/><Relationship Id="rId34" Type="http://schemas.openxmlformats.org/officeDocument/2006/relationships/customXml" Target="../ink/ink198.xml"/><Relationship Id="rId76" Type="http://schemas.openxmlformats.org/officeDocument/2006/relationships/customXml" Target="../ink/ink219.xml"/><Relationship Id="rId141" Type="http://schemas.openxmlformats.org/officeDocument/2006/relationships/customXml" Target="../ink/ink252.xml"/><Relationship Id="rId7" Type="http://schemas.openxmlformats.org/officeDocument/2006/relationships/image" Target="../media/image463.png"/><Relationship Id="rId183" Type="http://schemas.openxmlformats.org/officeDocument/2006/relationships/customXml" Target="../ink/ink273.xml"/><Relationship Id="rId239" Type="http://schemas.openxmlformats.org/officeDocument/2006/relationships/customXml" Target="../ink/ink301.xml"/><Relationship Id="rId250" Type="http://schemas.openxmlformats.org/officeDocument/2006/relationships/image" Target="../media/image583.png"/><Relationship Id="rId292" Type="http://schemas.openxmlformats.org/officeDocument/2006/relationships/image" Target="../media/image604.png"/><Relationship Id="rId306" Type="http://schemas.openxmlformats.org/officeDocument/2006/relationships/image" Target="../media/image611.png"/><Relationship Id="rId45" Type="http://schemas.openxmlformats.org/officeDocument/2006/relationships/image" Target="../media/image482.png"/><Relationship Id="rId87" Type="http://schemas.openxmlformats.org/officeDocument/2006/relationships/image" Target="../media/image502.png"/><Relationship Id="rId110" Type="http://schemas.openxmlformats.org/officeDocument/2006/relationships/customXml" Target="../ink/ink236.xml"/><Relationship Id="rId348" Type="http://schemas.openxmlformats.org/officeDocument/2006/relationships/image" Target="../media/image632.png"/><Relationship Id="rId152" Type="http://schemas.openxmlformats.org/officeDocument/2006/relationships/image" Target="../media/image534.png"/><Relationship Id="rId194" Type="http://schemas.openxmlformats.org/officeDocument/2006/relationships/image" Target="../media/image555.png"/><Relationship Id="rId208" Type="http://schemas.openxmlformats.org/officeDocument/2006/relationships/image" Target="../media/image562.png"/><Relationship Id="rId261" Type="http://schemas.openxmlformats.org/officeDocument/2006/relationships/customXml" Target="../ink/ink312.xml"/><Relationship Id="rId14" Type="http://schemas.openxmlformats.org/officeDocument/2006/relationships/customXml" Target="../ink/ink188.xml"/><Relationship Id="rId56" Type="http://schemas.openxmlformats.org/officeDocument/2006/relationships/customXml" Target="../ink/ink209.xml"/><Relationship Id="rId317" Type="http://schemas.openxmlformats.org/officeDocument/2006/relationships/customXml" Target="../ink/ink340.xml"/><Relationship Id="rId359" Type="http://schemas.openxmlformats.org/officeDocument/2006/relationships/customXml" Target="../ink/ink361.xml"/><Relationship Id="rId98" Type="http://schemas.openxmlformats.org/officeDocument/2006/relationships/customXml" Target="../ink/ink230.xml"/><Relationship Id="rId121" Type="http://schemas.openxmlformats.org/officeDocument/2006/relationships/image" Target="../media/image519.png"/><Relationship Id="rId163" Type="http://schemas.openxmlformats.org/officeDocument/2006/relationships/customXml" Target="../ink/ink263.xml"/><Relationship Id="rId219" Type="http://schemas.openxmlformats.org/officeDocument/2006/relationships/customXml" Target="../ink/ink291.xml"/><Relationship Id="rId230" Type="http://schemas.openxmlformats.org/officeDocument/2006/relationships/image" Target="../media/image573.png"/><Relationship Id="rId25" Type="http://schemas.openxmlformats.org/officeDocument/2006/relationships/image" Target="../media/image472.png"/><Relationship Id="rId46" Type="http://schemas.openxmlformats.org/officeDocument/2006/relationships/customXml" Target="../ink/ink204.xml"/><Relationship Id="rId67" Type="http://schemas.openxmlformats.org/officeDocument/2006/relationships/image" Target="../media/image492.png"/><Relationship Id="rId272" Type="http://schemas.openxmlformats.org/officeDocument/2006/relationships/image" Target="../media/image594.png"/><Relationship Id="rId293" Type="http://schemas.openxmlformats.org/officeDocument/2006/relationships/customXml" Target="../ink/ink328.xml"/><Relationship Id="rId307" Type="http://schemas.openxmlformats.org/officeDocument/2006/relationships/customXml" Target="../ink/ink335.xml"/><Relationship Id="rId328" Type="http://schemas.openxmlformats.org/officeDocument/2006/relationships/image" Target="../media/image622.png"/><Relationship Id="rId349" Type="http://schemas.openxmlformats.org/officeDocument/2006/relationships/customXml" Target="../ink/ink356.xml"/><Relationship Id="rId88" Type="http://schemas.openxmlformats.org/officeDocument/2006/relationships/customXml" Target="../ink/ink225.xml"/><Relationship Id="rId111" Type="http://schemas.openxmlformats.org/officeDocument/2006/relationships/image" Target="../media/image514.png"/><Relationship Id="rId132" Type="http://schemas.openxmlformats.org/officeDocument/2006/relationships/image" Target="../media/image524.png"/><Relationship Id="rId153" Type="http://schemas.openxmlformats.org/officeDocument/2006/relationships/customXml" Target="../ink/ink258.xml"/><Relationship Id="rId174" Type="http://schemas.openxmlformats.org/officeDocument/2006/relationships/image" Target="../media/image545.png"/><Relationship Id="rId195" Type="http://schemas.openxmlformats.org/officeDocument/2006/relationships/customXml" Target="../ink/ink279.xml"/><Relationship Id="rId209" Type="http://schemas.openxmlformats.org/officeDocument/2006/relationships/customXml" Target="../ink/ink286.xml"/><Relationship Id="rId360" Type="http://schemas.openxmlformats.org/officeDocument/2006/relationships/image" Target="../media/image638.png"/><Relationship Id="rId220" Type="http://schemas.openxmlformats.org/officeDocument/2006/relationships/image" Target="../media/image568.png"/><Relationship Id="rId241" Type="http://schemas.openxmlformats.org/officeDocument/2006/relationships/customXml" Target="../ink/ink302.xml"/><Relationship Id="rId15" Type="http://schemas.openxmlformats.org/officeDocument/2006/relationships/image" Target="../media/image467.png"/><Relationship Id="rId36" Type="http://schemas.openxmlformats.org/officeDocument/2006/relationships/customXml" Target="../ink/ink199.xml"/><Relationship Id="rId57" Type="http://schemas.openxmlformats.org/officeDocument/2006/relationships/image" Target="../media/image488.png"/><Relationship Id="rId262" Type="http://schemas.openxmlformats.org/officeDocument/2006/relationships/image" Target="../media/image589.png"/><Relationship Id="rId283" Type="http://schemas.openxmlformats.org/officeDocument/2006/relationships/customXml" Target="../ink/ink323.xml"/><Relationship Id="rId318" Type="http://schemas.openxmlformats.org/officeDocument/2006/relationships/image" Target="../media/image617.png"/><Relationship Id="rId339" Type="http://schemas.openxmlformats.org/officeDocument/2006/relationships/customXml" Target="../ink/ink351.xml"/><Relationship Id="rId78" Type="http://schemas.openxmlformats.org/officeDocument/2006/relationships/customXml" Target="../ink/ink220.xml"/><Relationship Id="rId99" Type="http://schemas.openxmlformats.org/officeDocument/2006/relationships/image" Target="../media/image508.png"/><Relationship Id="rId101" Type="http://schemas.openxmlformats.org/officeDocument/2006/relationships/image" Target="../media/image509.png"/><Relationship Id="rId122" Type="http://schemas.openxmlformats.org/officeDocument/2006/relationships/customXml" Target="../ink/ink242.xml"/><Relationship Id="rId143" Type="http://schemas.openxmlformats.org/officeDocument/2006/relationships/customXml" Target="../ink/ink253.xml"/><Relationship Id="rId164" Type="http://schemas.openxmlformats.org/officeDocument/2006/relationships/image" Target="../media/image540.png"/><Relationship Id="rId185" Type="http://schemas.openxmlformats.org/officeDocument/2006/relationships/customXml" Target="../ink/ink274.xml"/><Relationship Id="rId350" Type="http://schemas.openxmlformats.org/officeDocument/2006/relationships/image" Target="../media/image633.png"/><Relationship Id="rId9" Type="http://schemas.openxmlformats.org/officeDocument/2006/relationships/image" Target="../media/image464.png"/><Relationship Id="rId210" Type="http://schemas.openxmlformats.org/officeDocument/2006/relationships/image" Target="../media/image563.png"/><Relationship Id="rId26" Type="http://schemas.openxmlformats.org/officeDocument/2006/relationships/customXml" Target="../ink/ink194.xml"/><Relationship Id="rId231" Type="http://schemas.openxmlformats.org/officeDocument/2006/relationships/customXml" Target="../ink/ink297.xml"/><Relationship Id="rId252" Type="http://schemas.openxmlformats.org/officeDocument/2006/relationships/image" Target="../media/image584.png"/><Relationship Id="rId273" Type="http://schemas.openxmlformats.org/officeDocument/2006/relationships/customXml" Target="../ink/ink318.xml"/><Relationship Id="rId294" Type="http://schemas.openxmlformats.org/officeDocument/2006/relationships/image" Target="../media/image605.png"/><Relationship Id="rId308" Type="http://schemas.openxmlformats.org/officeDocument/2006/relationships/image" Target="../media/image612.png"/><Relationship Id="rId329" Type="http://schemas.openxmlformats.org/officeDocument/2006/relationships/customXml" Target="../ink/ink346.xml"/><Relationship Id="rId47" Type="http://schemas.openxmlformats.org/officeDocument/2006/relationships/image" Target="../media/image483.png"/><Relationship Id="rId68" Type="http://schemas.openxmlformats.org/officeDocument/2006/relationships/customXml" Target="../ink/ink215.xml"/><Relationship Id="rId89" Type="http://schemas.openxmlformats.org/officeDocument/2006/relationships/image" Target="../media/image503.png"/><Relationship Id="rId112" Type="http://schemas.openxmlformats.org/officeDocument/2006/relationships/customXml" Target="../ink/ink237.xml"/><Relationship Id="rId133" Type="http://schemas.openxmlformats.org/officeDocument/2006/relationships/customXml" Target="../ink/ink248.xml"/><Relationship Id="rId154" Type="http://schemas.openxmlformats.org/officeDocument/2006/relationships/image" Target="../media/image535.png"/><Relationship Id="rId175" Type="http://schemas.openxmlformats.org/officeDocument/2006/relationships/customXml" Target="../ink/ink269.xml"/><Relationship Id="rId340" Type="http://schemas.openxmlformats.org/officeDocument/2006/relationships/image" Target="../media/image628.png"/><Relationship Id="rId196" Type="http://schemas.openxmlformats.org/officeDocument/2006/relationships/image" Target="../media/image556.png"/><Relationship Id="rId200" Type="http://schemas.openxmlformats.org/officeDocument/2006/relationships/image" Target="../media/image558.png"/><Relationship Id="rId16" Type="http://schemas.openxmlformats.org/officeDocument/2006/relationships/customXml" Target="../ink/ink189.xml"/><Relationship Id="rId221" Type="http://schemas.openxmlformats.org/officeDocument/2006/relationships/customXml" Target="../ink/ink292.xml"/><Relationship Id="rId242" Type="http://schemas.openxmlformats.org/officeDocument/2006/relationships/image" Target="../media/image579.png"/><Relationship Id="rId263" Type="http://schemas.openxmlformats.org/officeDocument/2006/relationships/customXml" Target="../ink/ink313.xml"/><Relationship Id="rId284" Type="http://schemas.openxmlformats.org/officeDocument/2006/relationships/image" Target="../media/image600.png"/><Relationship Id="rId319" Type="http://schemas.openxmlformats.org/officeDocument/2006/relationships/customXml" Target="../ink/ink341.xml"/><Relationship Id="rId37" Type="http://schemas.openxmlformats.org/officeDocument/2006/relationships/image" Target="../media/image478.png"/><Relationship Id="rId58" Type="http://schemas.openxmlformats.org/officeDocument/2006/relationships/customXml" Target="../ink/ink210.xml"/><Relationship Id="rId79" Type="http://schemas.openxmlformats.org/officeDocument/2006/relationships/image" Target="../media/image498.png"/><Relationship Id="rId102" Type="http://schemas.openxmlformats.org/officeDocument/2006/relationships/customXml" Target="../ink/ink232.xml"/><Relationship Id="rId123" Type="http://schemas.openxmlformats.org/officeDocument/2006/relationships/image" Target="../media/image520.png"/><Relationship Id="rId144" Type="http://schemas.openxmlformats.org/officeDocument/2006/relationships/image" Target="../media/image530.png"/><Relationship Id="rId330" Type="http://schemas.openxmlformats.org/officeDocument/2006/relationships/image" Target="../media/image623.png"/><Relationship Id="rId90" Type="http://schemas.openxmlformats.org/officeDocument/2006/relationships/customXml" Target="../ink/ink226.xml"/><Relationship Id="rId165" Type="http://schemas.openxmlformats.org/officeDocument/2006/relationships/customXml" Target="../ink/ink264.xml"/><Relationship Id="rId186" Type="http://schemas.openxmlformats.org/officeDocument/2006/relationships/image" Target="../media/image551.png"/><Relationship Id="rId351" Type="http://schemas.openxmlformats.org/officeDocument/2006/relationships/customXml" Target="../ink/ink357.xml"/><Relationship Id="rId211" Type="http://schemas.openxmlformats.org/officeDocument/2006/relationships/customXml" Target="../ink/ink287.xml"/><Relationship Id="rId232" Type="http://schemas.openxmlformats.org/officeDocument/2006/relationships/image" Target="../media/image574.png"/><Relationship Id="rId253" Type="http://schemas.openxmlformats.org/officeDocument/2006/relationships/customXml" Target="../ink/ink308.xml"/><Relationship Id="rId274" Type="http://schemas.openxmlformats.org/officeDocument/2006/relationships/image" Target="../media/image595.png"/><Relationship Id="rId295" Type="http://schemas.openxmlformats.org/officeDocument/2006/relationships/customXml" Target="../ink/ink329.xml"/><Relationship Id="rId309" Type="http://schemas.openxmlformats.org/officeDocument/2006/relationships/customXml" Target="../ink/ink336.xml"/><Relationship Id="rId27" Type="http://schemas.openxmlformats.org/officeDocument/2006/relationships/image" Target="../media/image473.png"/><Relationship Id="rId48" Type="http://schemas.openxmlformats.org/officeDocument/2006/relationships/customXml" Target="../ink/ink205.xml"/><Relationship Id="rId69" Type="http://schemas.openxmlformats.org/officeDocument/2006/relationships/image" Target="../media/image493.png"/><Relationship Id="rId113" Type="http://schemas.openxmlformats.org/officeDocument/2006/relationships/image" Target="../media/image515.png"/><Relationship Id="rId134" Type="http://schemas.openxmlformats.org/officeDocument/2006/relationships/image" Target="../media/image525.png"/><Relationship Id="rId320" Type="http://schemas.openxmlformats.org/officeDocument/2006/relationships/image" Target="../media/image618.png"/><Relationship Id="rId80" Type="http://schemas.openxmlformats.org/officeDocument/2006/relationships/customXml" Target="../ink/ink221.xml"/><Relationship Id="rId155" Type="http://schemas.openxmlformats.org/officeDocument/2006/relationships/customXml" Target="../ink/ink259.xml"/><Relationship Id="rId176" Type="http://schemas.openxmlformats.org/officeDocument/2006/relationships/image" Target="../media/image546.png"/><Relationship Id="rId197" Type="http://schemas.openxmlformats.org/officeDocument/2006/relationships/customXml" Target="../ink/ink280.xml"/><Relationship Id="rId341" Type="http://schemas.openxmlformats.org/officeDocument/2006/relationships/customXml" Target="../ink/ink352.xml"/><Relationship Id="rId201" Type="http://schemas.openxmlformats.org/officeDocument/2006/relationships/customXml" Target="../ink/ink282.xml"/><Relationship Id="rId222" Type="http://schemas.openxmlformats.org/officeDocument/2006/relationships/image" Target="../media/image569.png"/><Relationship Id="rId243" Type="http://schemas.openxmlformats.org/officeDocument/2006/relationships/customXml" Target="../ink/ink303.xml"/><Relationship Id="rId264" Type="http://schemas.openxmlformats.org/officeDocument/2006/relationships/image" Target="../media/image590.png"/><Relationship Id="rId285" Type="http://schemas.openxmlformats.org/officeDocument/2006/relationships/customXml" Target="../ink/ink324.xml"/><Relationship Id="rId17" Type="http://schemas.openxmlformats.org/officeDocument/2006/relationships/image" Target="../media/image468.png"/><Relationship Id="rId38" Type="http://schemas.openxmlformats.org/officeDocument/2006/relationships/customXml" Target="../ink/ink200.xml"/><Relationship Id="rId59" Type="http://schemas.openxmlformats.org/officeDocument/2006/relationships/image" Target="../media/image489.png"/><Relationship Id="rId103" Type="http://schemas.openxmlformats.org/officeDocument/2006/relationships/image" Target="../media/image510.png"/><Relationship Id="rId124" Type="http://schemas.openxmlformats.org/officeDocument/2006/relationships/customXml" Target="../ink/ink243.xml"/><Relationship Id="rId310" Type="http://schemas.openxmlformats.org/officeDocument/2006/relationships/image" Target="../media/image613.png"/><Relationship Id="rId70" Type="http://schemas.openxmlformats.org/officeDocument/2006/relationships/customXml" Target="../ink/ink216.xml"/><Relationship Id="rId91" Type="http://schemas.openxmlformats.org/officeDocument/2006/relationships/image" Target="../media/image504.png"/><Relationship Id="rId145" Type="http://schemas.openxmlformats.org/officeDocument/2006/relationships/customXml" Target="../ink/ink254.xml"/><Relationship Id="rId166" Type="http://schemas.openxmlformats.org/officeDocument/2006/relationships/image" Target="../media/image541.png"/><Relationship Id="rId187" Type="http://schemas.openxmlformats.org/officeDocument/2006/relationships/customXml" Target="../ink/ink275.xml"/><Relationship Id="rId331" Type="http://schemas.openxmlformats.org/officeDocument/2006/relationships/customXml" Target="../ink/ink347.xml"/><Relationship Id="rId352" Type="http://schemas.openxmlformats.org/officeDocument/2006/relationships/image" Target="../media/image634.png"/><Relationship Id="rId1" Type="http://schemas.openxmlformats.org/officeDocument/2006/relationships/slideLayout" Target="../slideLayouts/slideLayout7.xml"/><Relationship Id="rId212" Type="http://schemas.openxmlformats.org/officeDocument/2006/relationships/image" Target="../media/image564.png"/><Relationship Id="rId233" Type="http://schemas.openxmlformats.org/officeDocument/2006/relationships/customXml" Target="../ink/ink298.xml"/><Relationship Id="rId254" Type="http://schemas.openxmlformats.org/officeDocument/2006/relationships/image" Target="../media/image585.png"/><Relationship Id="rId28" Type="http://schemas.openxmlformats.org/officeDocument/2006/relationships/customXml" Target="../ink/ink195.xml"/><Relationship Id="rId49" Type="http://schemas.openxmlformats.org/officeDocument/2006/relationships/image" Target="../media/image484.png"/><Relationship Id="rId114" Type="http://schemas.openxmlformats.org/officeDocument/2006/relationships/customXml" Target="../ink/ink238.xml"/><Relationship Id="rId275" Type="http://schemas.openxmlformats.org/officeDocument/2006/relationships/customXml" Target="../ink/ink319.xml"/><Relationship Id="rId296" Type="http://schemas.openxmlformats.org/officeDocument/2006/relationships/image" Target="../media/image606.png"/><Relationship Id="rId300" Type="http://schemas.openxmlformats.org/officeDocument/2006/relationships/image" Target="../media/image608.png"/><Relationship Id="rId60" Type="http://schemas.openxmlformats.org/officeDocument/2006/relationships/customXml" Target="../ink/ink211.xml"/><Relationship Id="rId81" Type="http://schemas.openxmlformats.org/officeDocument/2006/relationships/image" Target="../media/image499.png"/><Relationship Id="rId135" Type="http://schemas.openxmlformats.org/officeDocument/2006/relationships/customXml" Target="../ink/ink249.xml"/><Relationship Id="rId156" Type="http://schemas.openxmlformats.org/officeDocument/2006/relationships/image" Target="../media/image536.png"/><Relationship Id="rId177" Type="http://schemas.openxmlformats.org/officeDocument/2006/relationships/customXml" Target="../ink/ink270.xml"/><Relationship Id="rId198" Type="http://schemas.openxmlformats.org/officeDocument/2006/relationships/image" Target="../media/image557.png"/><Relationship Id="rId321" Type="http://schemas.openxmlformats.org/officeDocument/2006/relationships/customXml" Target="../ink/ink342.xml"/><Relationship Id="rId342" Type="http://schemas.openxmlformats.org/officeDocument/2006/relationships/image" Target="../media/image629.png"/><Relationship Id="rId202" Type="http://schemas.openxmlformats.org/officeDocument/2006/relationships/image" Target="../media/image559.png"/><Relationship Id="rId223" Type="http://schemas.openxmlformats.org/officeDocument/2006/relationships/customXml" Target="../ink/ink293.xml"/><Relationship Id="rId244" Type="http://schemas.openxmlformats.org/officeDocument/2006/relationships/image" Target="../media/image580.png"/><Relationship Id="rId18" Type="http://schemas.openxmlformats.org/officeDocument/2006/relationships/customXml" Target="../ink/ink190.xml"/><Relationship Id="rId39" Type="http://schemas.openxmlformats.org/officeDocument/2006/relationships/image" Target="../media/image479.png"/><Relationship Id="rId265" Type="http://schemas.openxmlformats.org/officeDocument/2006/relationships/customXml" Target="../ink/ink314.xml"/><Relationship Id="rId286" Type="http://schemas.openxmlformats.org/officeDocument/2006/relationships/image" Target="../media/image601.png"/><Relationship Id="rId50" Type="http://schemas.openxmlformats.org/officeDocument/2006/relationships/customXml" Target="../ink/ink206.xml"/><Relationship Id="rId104" Type="http://schemas.openxmlformats.org/officeDocument/2006/relationships/customXml" Target="../ink/ink233.xml"/><Relationship Id="rId125" Type="http://schemas.openxmlformats.org/officeDocument/2006/relationships/image" Target="../media/image521.png"/><Relationship Id="rId146" Type="http://schemas.openxmlformats.org/officeDocument/2006/relationships/image" Target="../media/image531.png"/><Relationship Id="rId167" Type="http://schemas.openxmlformats.org/officeDocument/2006/relationships/customXml" Target="../ink/ink265.xml"/><Relationship Id="rId188" Type="http://schemas.openxmlformats.org/officeDocument/2006/relationships/image" Target="../media/image552.png"/><Relationship Id="rId311" Type="http://schemas.openxmlformats.org/officeDocument/2006/relationships/customXml" Target="../ink/ink337.xml"/><Relationship Id="rId332" Type="http://schemas.openxmlformats.org/officeDocument/2006/relationships/image" Target="../media/image624.png"/><Relationship Id="rId353" Type="http://schemas.openxmlformats.org/officeDocument/2006/relationships/customXml" Target="../ink/ink358.xml"/><Relationship Id="rId71" Type="http://schemas.openxmlformats.org/officeDocument/2006/relationships/image" Target="../media/image494.png"/><Relationship Id="rId92" Type="http://schemas.openxmlformats.org/officeDocument/2006/relationships/customXml" Target="../ink/ink227.xml"/><Relationship Id="rId213" Type="http://schemas.openxmlformats.org/officeDocument/2006/relationships/customXml" Target="../ink/ink288.xml"/><Relationship Id="rId234" Type="http://schemas.openxmlformats.org/officeDocument/2006/relationships/image" Target="../media/image575.png"/><Relationship Id="rId2" Type="http://schemas.openxmlformats.org/officeDocument/2006/relationships/customXml" Target="../ink/ink182.xml"/><Relationship Id="rId29" Type="http://schemas.openxmlformats.org/officeDocument/2006/relationships/image" Target="../media/image474.png"/><Relationship Id="rId255" Type="http://schemas.openxmlformats.org/officeDocument/2006/relationships/customXml" Target="../ink/ink309.xml"/><Relationship Id="rId276" Type="http://schemas.openxmlformats.org/officeDocument/2006/relationships/image" Target="../media/image596.png"/><Relationship Id="rId297" Type="http://schemas.openxmlformats.org/officeDocument/2006/relationships/customXml" Target="../ink/ink330.xml"/><Relationship Id="rId40" Type="http://schemas.openxmlformats.org/officeDocument/2006/relationships/customXml" Target="../ink/ink201.xml"/><Relationship Id="rId115" Type="http://schemas.openxmlformats.org/officeDocument/2006/relationships/image" Target="../media/image516.png"/><Relationship Id="rId136" Type="http://schemas.openxmlformats.org/officeDocument/2006/relationships/image" Target="../media/image526.png"/><Relationship Id="rId157" Type="http://schemas.openxmlformats.org/officeDocument/2006/relationships/customXml" Target="../ink/ink260.xml"/><Relationship Id="rId178" Type="http://schemas.openxmlformats.org/officeDocument/2006/relationships/image" Target="../media/image547.png"/><Relationship Id="rId301" Type="http://schemas.openxmlformats.org/officeDocument/2006/relationships/customXml" Target="../ink/ink332.xml"/><Relationship Id="rId322" Type="http://schemas.openxmlformats.org/officeDocument/2006/relationships/image" Target="../media/image619.png"/><Relationship Id="rId343" Type="http://schemas.openxmlformats.org/officeDocument/2006/relationships/customXml" Target="../ink/ink353.xml"/><Relationship Id="rId61" Type="http://schemas.openxmlformats.org/officeDocument/2006/relationships/image" Target="../media/image490.png"/><Relationship Id="rId82" Type="http://schemas.openxmlformats.org/officeDocument/2006/relationships/customXml" Target="../ink/ink222.xml"/><Relationship Id="rId199" Type="http://schemas.openxmlformats.org/officeDocument/2006/relationships/customXml" Target="../ink/ink281.xml"/><Relationship Id="rId203" Type="http://schemas.openxmlformats.org/officeDocument/2006/relationships/customXml" Target="../ink/ink283.xml"/><Relationship Id="rId19" Type="http://schemas.openxmlformats.org/officeDocument/2006/relationships/image" Target="../media/image469.png"/><Relationship Id="rId224" Type="http://schemas.openxmlformats.org/officeDocument/2006/relationships/image" Target="../media/image570.png"/><Relationship Id="rId245" Type="http://schemas.openxmlformats.org/officeDocument/2006/relationships/customXml" Target="../ink/ink304.xml"/><Relationship Id="rId266" Type="http://schemas.openxmlformats.org/officeDocument/2006/relationships/image" Target="../media/image591.png"/><Relationship Id="rId287" Type="http://schemas.openxmlformats.org/officeDocument/2006/relationships/customXml" Target="../ink/ink325.xml"/><Relationship Id="rId30" Type="http://schemas.openxmlformats.org/officeDocument/2006/relationships/customXml" Target="../ink/ink196.xml"/><Relationship Id="rId105" Type="http://schemas.openxmlformats.org/officeDocument/2006/relationships/image" Target="../media/image511.png"/><Relationship Id="rId126" Type="http://schemas.openxmlformats.org/officeDocument/2006/relationships/customXml" Target="../ink/ink244.xml"/><Relationship Id="rId147" Type="http://schemas.openxmlformats.org/officeDocument/2006/relationships/customXml" Target="../ink/ink255.xml"/><Relationship Id="rId168" Type="http://schemas.openxmlformats.org/officeDocument/2006/relationships/image" Target="../media/image542.png"/><Relationship Id="rId312" Type="http://schemas.openxmlformats.org/officeDocument/2006/relationships/image" Target="../media/image614.png"/><Relationship Id="rId333" Type="http://schemas.openxmlformats.org/officeDocument/2006/relationships/customXml" Target="../ink/ink348.xml"/><Relationship Id="rId354" Type="http://schemas.openxmlformats.org/officeDocument/2006/relationships/image" Target="../media/image635.png"/><Relationship Id="rId51" Type="http://schemas.openxmlformats.org/officeDocument/2006/relationships/image" Target="../media/image485.png"/><Relationship Id="rId72" Type="http://schemas.openxmlformats.org/officeDocument/2006/relationships/customXml" Target="../ink/ink217.xml"/><Relationship Id="rId93" Type="http://schemas.openxmlformats.org/officeDocument/2006/relationships/image" Target="../media/image505.png"/><Relationship Id="rId189" Type="http://schemas.openxmlformats.org/officeDocument/2006/relationships/customXml" Target="../ink/ink276.xml"/><Relationship Id="rId3" Type="http://schemas.openxmlformats.org/officeDocument/2006/relationships/image" Target="../media/image461.png"/><Relationship Id="rId214" Type="http://schemas.openxmlformats.org/officeDocument/2006/relationships/image" Target="../media/image565.png"/><Relationship Id="rId235" Type="http://schemas.openxmlformats.org/officeDocument/2006/relationships/customXml" Target="../ink/ink299.xml"/><Relationship Id="rId256" Type="http://schemas.openxmlformats.org/officeDocument/2006/relationships/image" Target="../media/image586.png"/><Relationship Id="rId277" Type="http://schemas.openxmlformats.org/officeDocument/2006/relationships/customXml" Target="../ink/ink320.xml"/><Relationship Id="rId298" Type="http://schemas.openxmlformats.org/officeDocument/2006/relationships/image" Target="../media/image607.png"/><Relationship Id="rId116" Type="http://schemas.openxmlformats.org/officeDocument/2006/relationships/customXml" Target="../ink/ink239.xml"/><Relationship Id="rId137" Type="http://schemas.openxmlformats.org/officeDocument/2006/relationships/customXml" Target="../ink/ink250.xml"/><Relationship Id="rId158" Type="http://schemas.openxmlformats.org/officeDocument/2006/relationships/image" Target="../media/image537.png"/><Relationship Id="rId302" Type="http://schemas.openxmlformats.org/officeDocument/2006/relationships/image" Target="../media/image609.png"/><Relationship Id="rId323" Type="http://schemas.openxmlformats.org/officeDocument/2006/relationships/customXml" Target="../ink/ink343.xml"/><Relationship Id="rId344" Type="http://schemas.openxmlformats.org/officeDocument/2006/relationships/image" Target="../media/image630.png"/><Relationship Id="rId20" Type="http://schemas.openxmlformats.org/officeDocument/2006/relationships/customXml" Target="../ink/ink191.xml"/><Relationship Id="rId41" Type="http://schemas.openxmlformats.org/officeDocument/2006/relationships/image" Target="../media/image480.png"/><Relationship Id="rId62" Type="http://schemas.openxmlformats.org/officeDocument/2006/relationships/customXml" Target="../ink/ink212.xml"/><Relationship Id="rId83" Type="http://schemas.openxmlformats.org/officeDocument/2006/relationships/image" Target="../media/image500.png"/><Relationship Id="rId179" Type="http://schemas.openxmlformats.org/officeDocument/2006/relationships/customXml" Target="../ink/ink271.xml"/><Relationship Id="rId190" Type="http://schemas.openxmlformats.org/officeDocument/2006/relationships/image" Target="../media/image553.png"/><Relationship Id="rId204" Type="http://schemas.openxmlformats.org/officeDocument/2006/relationships/image" Target="../media/image560.png"/><Relationship Id="rId225" Type="http://schemas.openxmlformats.org/officeDocument/2006/relationships/customXml" Target="../ink/ink294.xml"/><Relationship Id="rId246" Type="http://schemas.openxmlformats.org/officeDocument/2006/relationships/image" Target="../media/image581.png"/><Relationship Id="rId267" Type="http://schemas.openxmlformats.org/officeDocument/2006/relationships/customXml" Target="../ink/ink315.xml"/><Relationship Id="rId288" Type="http://schemas.openxmlformats.org/officeDocument/2006/relationships/image" Target="../media/image602.png"/><Relationship Id="rId106" Type="http://schemas.openxmlformats.org/officeDocument/2006/relationships/customXml" Target="../ink/ink234.xml"/><Relationship Id="rId127" Type="http://schemas.openxmlformats.org/officeDocument/2006/relationships/image" Target="../media/image522.png"/><Relationship Id="rId313" Type="http://schemas.openxmlformats.org/officeDocument/2006/relationships/customXml" Target="../ink/ink338.xml"/><Relationship Id="rId10" Type="http://schemas.openxmlformats.org/officeDocument/2006/relationships/customXml" Target="../ink/ink186.xml"/><Relationship Id="rId31" Type="http://schemas.openxmlformats.org/officeDocument/2006/relationships/image" Target="../media/image475.png"/><Relationship Id="rId52" Type="http://schemas.openxmlformats.org/officeDocument/2006/relationships/customXml" Target="../ink/ink207.xml"/><Relationship Id="rId73" Type="http://schemas.openxmlformats.org/officeDocument/2006/relationships/image" Target="../media/image495.png"/><Relationship Id="rId94" Type="http://schemas.openxmlformats.org/officeDocument/2006/relationships/customXml" Target="../ink/ink228.xml"/><Relationship Id="rId148" Type="http://schemas.openxmlformats.org/officeDocument/2006/relationships/image" Target="../media/image532.png"/><Relationship Id="rId169" Type="http://schemas.openxmlformats.org/officeDocument/2006/relationships/customXml" Target="../ink/ink266.xml"/><Relationship Id="rId334" Type="http://schemas.openxmlformats.org/officeDocument/2006/relationships/image" Target="../media/image625.png"/><Relationship Id="rId355" Type="http://schemas.openxmlformats.org/officeDocument/2006/relationships/customXml" Target="../ink/ink359.xml"/><Relationship Id="rId4" Type="http://schemas.openxmlformats.org/officeDocument/2006/relationships/customXml" Target="../ink/ink183.xml"/><Relationship Id="rId180" Type="http://schemas.openxmlformats.org/officeDocument/2006/relationships/image" Target="../media/image548.png"/><Relationship Id="rId215" Type="http://schemas.openxmlformats.org/officeDocument/2006/relationships/customXml" Target="../ink/ink289.xml"/><Relationship Id="rId236" Type="http://schemas.openxmlformats.org/officeDocument/2006/relationships/image" Target="../media/image576.png"/><Relationship Id="rId257" Type="http://schemas.openxmlformats.org/officeDocument/2006/relationships/customXml" Target="../ink/ink310.xml"/><Relationship Id="rId278" Type="http://schemas.openxmlformats.org/officeDocument/2006/relationships/image" Target="../media/image597.png"/><Relationship Id="rId303" Type="http://schemas.openxmlformats.org/officeDocument/2006/relationships/customXml" Target="../ink/ink333.xml"/><Relationship Id="rId42" Type="http://schemas.openxmlformats.org/officeDocument/2006/relationships/customXml" Target="../ink/ink202.xml"/><Relationship Id="rId84" Type="http://schemas.openxmlformats.org/officeDocument/2006/relationships/customXml" Target="../ink/ink223.xml"/><Relationship Id="rId138" Type="http://schemas.openxmlformats.org/officeDocument/2006/relationships/image" Target="../media/image527.png"/><Relationship Id="rId345" Type="http://schemas.openxmlformats.org/officeDocument/2006/relationships/customXml" Target="../ink/ink354.xml"/><Relationship Id="rId191" Type="http://schemas.openxmlformats.org/officeDocument/2006/relationships/customXml" Target="../ink/ink277.xml"/><Relationship Id="rId205" Type="http://schemas.openxmlformats.org/officeDocument/2006/relationships/customXml" Target="../ink/ink284.xml"/><Relationship Id="rId247" Type="http://schemas.openxmlformats.org/officeDocument/2006/relationships/customXml" Target="../ink/ink305.xml"/><Relationship Id="rId107" Type="http://schemas.openxmlformats.org/officeDocument/2006/relationships/image" Target="../media/image512.png"/><Relationship Id="rId289" Type="http://schemas.openxmlformats.org/officeDocument/2006/relationships/customXml" Target="../ink/ink326.xml"/><Relationship Id="rId11" Type="http://schemas.openxmlformats.org/officeDocument/2006/relationships/image" Target="../media/image465.png"/><Relationship Id="rId53" Type="http://schemas.openxmlformats.org/officeDocument/2006/relationships/image" Target="../media/image486.png"/><Relationship Id="rId149" Type="http://schemas.openxmlformats.org/officeDocument/2006/relationships/customXml" Target="../ink/ink256.xml"/><Relationship Id="rId314" Type="http://schemas.openxmlformats.org/officeDocument/2006/relationships/image" Target="../media/image615.png"/><Relationship Id="rId356" Type="http://schemas.openxmlformats.org/officeDocument/2006/relationships/image" Target="../media/image636.png"/><Relationship Id="rId95" Type="http://schemas.openxmlformats.org/officeDocument/2006/relationships/image" Target="../media/image506.png"/><Relationship Id="rId160" Type="http://schemas.openxmlformats.org/officeDocument/2006/relationships/image" Target="../media/image538.png"/><Relationship Id="rId216" Type="http://schemas.openxmlformats.org/officeDocument/2006/relationships/image" Target="../media/image566.png"/><Relationship Id="rId258" Type="http://schemas.openxmlformats.org/officeDocument/2006/relationships/image" Target="../media/image587.png"/><Relationship Id="rId22" Type="http://schemas.openxmlformats.org/officeDocument/2006/relationships/customXml" Target="../ink/ink192.xml"/><Relationship Id="rId64" Type="http://schemas.openxmlformats.org/officeDocument/2006/relationships/customXml" Target="../ink/ink213.xml"/><Relationship Id="rId118" Type="http://schemas.openxmlformats.org/officeDocument/2006/relationships/customXml" Target="../ink/ink240.xml"/><Relationship Id="rId325" Type="http://schemas.openxmlformats.org/officeDocument/2006/relationships/customXml" Target="../ink/ink344.xml"/><Relationship Id="rId171" Type="http://schemas.openxmlformats.org/officeDocument/2006/relationships/customXml" Target="../ink/ink267.xml"/><Relationship Id="rId227" Type="http://schemas.openxmlformats.org/officeDocument/2006/relationships/customXml" Target="../ink/ink295.xml"/><Relationship Id="rId269" Type="http://schemas.openxmlformats.org/officeDocument/2006/relationships/customXml" Target="../ink/ink316.xml"/><Relationship Id="rId33" Type="http://schemas.openxmlformats.org/officeDocument/2006/relationships/image" Target="../media/image476.png"/><Relationship Id="rId129" Type="http://schemas.openxmlformats.org/officeDocument/2006/relationships/customXml" Target="../ink/ink246.xml"/><Relationship Id="rId280" Type="http://schemas.openxmlformats.org/officeDocument/2006/relationships/image" Target="../media/image598.png"/><Relationship Id="rId336" Type="http://schemas.openxmlformats.org/officeDocument/2006/relationships/image" Target="../media/image626.png"/><Relationship Id="rId75" Type="http://schemas.openxmlformats.org/officeDocument/2006/relationships/image" Target="../media/image496.png"/><Relationship Id="rId140" Type="http://schemas.openxmlformats.org/officeDocument/2006/relationships/image" Target="../media/image528.png"/><Relationship Id="rId182" Type="http://schemas.openxmlformats.org/officeDocument/2006/relationships/image" Target="../media/image549.png"/><Relationship Id="rId6" Type="http://schemas.openxmlformats.org/officeDocument/2006/relationships/customXml" Target="../ink/ink184.xml"/><Relationship Id="rId238" Type="http://schemas.openxmlformats.org/officeDocument/2006/relationships/image" Target="../media/image577.png"/><Relationship Id="rId291" Type="http://schemas.openxmlformats.org/officeDocument/2006/relationships/customXml" Target="../ink/ink327.xml"/><Relationship Id="rId305" Type="http://schemas.openxmlformats.org/officeDocument/2006/relationships/customXml" Target="../ink/ink334.xml"/><Relationship Id="rId347" Type="http://schemas.openxmlformats.org/officeDocument/2006/relationships/customXml" Target="../ink/ink355.xml"/><Relationship Id="rId44" Type="http://schemas.openxmlformats.org/officeDocument/2006/relationships/customXml" Target="../ink/ink203.xml"/><Relationship Id="rId86" Type="http://schemas.openxmlformats.org/officeDocument/2006/relationships/customXml" Target="../ink/ink224.xml"/><Relationship Id="rId151" Type="http://schemas.openxmlformats.org/officeDocument/2006/relationships/customXml" Target="../ink/ink257.xml"/><Relationship Id="rId193" Type="http://schemas.openxmlformats.org/officeDocument/2006/relationships/customXml" Target="../ink/ink278.xml"/><Relationship Id="rId207" Type="http://schemas.openxmlformats.org/officeDocument/2006/relationships/customXml" Target="../ink/ink285.xml"/><Relationship Id="rId249" Type="http://schemas.openxmlformats.org/officeDocument/2006/relationships/customXml" Target="../ink/ink306.xml"/><Relationship Id="rId13" Type="http://schemas.openxmlformats.org/officeDocument/2006/relationships/image" Target="../media/image466.png"/><Relationship Id="rId109" Type="http://schemas.openxmlformats.org/officeDocument/2006/relationships/image" Target="../media/image513.png"/><Relationship Id="rId260" Type="http://schemas.openxmlformats.org/officeDocument/2006/relationships/image" Target="../media/image588.png"/><Relationship Id="rId316" Type="http://schemas.openxmlformats.org/officeDocument/2006/relationships/image" Target="../media/image616.png"/><Relationship Id="rId55" Type="http://schemas.openxmlformats.org/officeDocument/2006/relationships/image" Target="../media/image487.png"/><Relationship Id="rId97" Type="http://schemas.openxmlformats.org/officeDocument/2006/relationships/image" Target="../media/image507.png"/><Relationship Id="rId120" Type="http://schemas.openxmlformats.org/officeDocument/2006/relationships/customXml" Target="../ink/ink241.xml"/><Relationship Id="rId358" Type="http://schemas.openxmlformats.org/officeDocument/2006/relationships/image" Target="../media/image637.png"/><Relationship Id="rId162" Type="http://schemas.openxmlformats.org/officeDocument/2006/relationships/image" Target="../media/image539.png"/><Relationship Id="rId218" Type="http://schemas.openxmlformats.org/officeDocument/2006/relationships/image" Target="../media/image567.png"/><Relationship Id="rId271" Type="http://schemas.openxmlformats.org/officeDocument/2006/relationships/customXml" Target="../ink/ink317.xml"/><Relationship Id="rId24" Type="http://schemas.openxmlformats.org/officeDocument/2006/relationships/customXml" Target="../ink/ink193.xml"/><Relationship Id="rId66" Type="http://schemas.openxmlformats.org/officeDocument/2006/relationships/customXml" Target="../ink/ink214.xml"/><Relationship Id="rId131" Type="http://schemas.openxmlformats.org/officeDocument/2006/relationships/customXml" Target="../ink/ink247.xml"/><Relationship Id="rId327" Type="http://schemas.openxmlformats.org/officeDocument/2006/relationships/customXml" Target="../ink/ink345.xml"/><Relationship Id="rId173" Type="http://schemas.openxmlformats.org/officeDocument/2006/relationships/customXml" Target="../ink/ink268.xml"/><Relationship Id="rId229" Type="http://schemas.openxmlformats.org/officeDocument/2006/relationships/customXml" Target="../ink/ink296.xml"/><Relationship Id="rId240" Type="http://schemas.openxmlformats.org/officeDocument/2006/relationships/image" Target="../media/image578.png"/><Relationship Id="rId35" Type="http://schemas.openxmlformats.org/officeDocument/2006/relationships/image" Target="../media/image477.png"/><Relationship Id="rId77" Type="http://schemas.openxmlformats.org/officeDocument/2006/relationships/image" Target="../media/image497.png"/><Relationship Id="rId100" Type="http://schemas.openxmlformats.org/officeDocument/2006/relationships/customXml" Target="../ink/ink231.xml"/><Relationship Id="rId282" Type="http://schemas.openxmlformats.org/officeDocument/2006/relationships/image" Target="../media/image599.png"/><Relationship Id="rId338" Type="http://schemas.openxmlformats.org/officeDocument/2006/relationships/image" Target="../media/image627.png"/><Relationship Id="rId8" Type="http://schemas.openxmlformats.org/officeDocument/2006/relationships/customXml" Target="../ink/ink185.xml"/><Relationship Id="rId142" Type="http://schemas.openxmlformats.org/officeDocument/2006/relationships/image" Target="../media/image529.png"/><Relationship Id="rId184" Type="http://schemas.openxmlformats.org/officeDocument/2006/relationships/image" Target="../media/image550.png"/><Relationship Id="rId251" Type="http://schemas.openxmlformats.org/officeDocument/2006/relationships/customXml" Target="../ink/ink307.xml"/></Relationships>
</file>

<file path=ppt/slides/_rels/slide43.xml.rels><?xml version="1.0" encoding="UTF-8" standalone="yes"?>
<Relationships xmlns="http://schemas.openxmlformats.org/package/2006/relationships"><Relationship Id="rId117" Type="http://schemas.openxmlformats.org/officeDocument/2006/relationships/customXml" Target="../ink/ink420.xml"/><Relationship Id="rId299" Type="http://schemas.openxmlformats.org/officeDocument/2006/relationships/image" Target="../media/image784.png"/><Relationship Id="rId21" Type="http://schemas.openxmlformats.org/officeDocument/2006/relationships/image" Target="../media/image646.png"/><Relationship Id="rId63" Type="http://schemas.openxmlformats.org/officeDocument/2006/relationships/image" Target="../media/image667.png"/><Relationship Id="rId159" Type="http://schemas.openxmlformats.org/officeDocument/2006/relationships/customXml" Target="../ink/ink441.xml"/><Relationship Id="rId170" Type="http://schemas.openxmlformats.org/officeDocument/2006/relationships/image" Target="../media/image720.png"/><Relationship Id="rId226" Type="http://schemas.openxmlformats.org/officeDocument/2006/relationships/customXml" Target="../ink/ink475.xml"/><Relationship Id="rId268" Type="http://schemas.openxmlformats.org/officeDocument/2006/relationships/customXml" Target="../ink/ink496.xml"/><Relationship Id="rId32" Type="http://schemas.openxmlformats.org/officeDocument/2006/relationships/customXml" Target="../ink/ink377.xml"/><Relationship Id="rId74" Type="http://schemas.openxmlformats.org/officeDocument/2006/relationships/customXml" Target="../ink/ink398.xml"/><Relationship Id="rId128" Type="http://schemas.openxmlformats.org/officeDocument/2006/relationships/image" Target="../media/image699.png"/><Relationship Id="rId5" Type="http://schemas.openxmlformats.org/officeDocument/2006/relationships/image" Target="../media/image459.png"/><Relationship Id="rId181" Type="http://schemas.openxmlformats.org/officeDocument/2006/relationships/image" Target="../media/image725.png"/><Relationship Id="rId237" Type="http://schemas.openxmlformats.org/officeDocument/2006/relationships/image" Target="../media/image753.png"/><Relationship Id="rId279" Type="http://schemas.openxmlformats.org/officeDocument/2006/relationships/image" Target="../media/image774.png"/><Relationship Id="rId43" Type="http://schemas.openxmlformats.org/officeDocument/2006/relationships/image" Target="../media/image657.png"/><Relationship Id="rId139" Type="http://schemas.openxmlformats.org/officeDocument/2006/relationships/customXml" Target="../ink/ink431.xml"/><Relationship Id="rId290" Type="http://schemas.openxmlformats.org/officeDocument/2006/relationships/customXml" Target="../ink/ink507.xml"/><Relationship Id="rId85" Type="http://schemas.openxmlformats.org/officeDocument/2006/relationships/image" Target="../media/image678.png"/><Relationship Id="rId150" Type="http://schemas.openxmlformats.org/officeDocument/2006/relationships/image" Target="../media/image710.png"/><Relationship Id="rId192" Type="http://schemas.openxmlformats.org/officeDocument/2006/relationships/customXml" Target="../ink/ink458.xml"/><Relationship Id="rId206" Type="http://schemas.openxmlformats.org/officeDocument/2006/relationships/customXml" Target="../ink/ink465.xml"/><Relationship Id="rId248" Type="http://schemas.openxmlformats.org/officeDocument/2006/relationships/customXml" Target="../ink/ink486.xml"/><Relationship Id="rId12" Type="http://schemas.openxmlformats.org/officeDocument/2006/relationships/customXml" Target="../ink/ink367.xml"/><Relationship Id="rId108" Type="http://schemas.openxmlformats.org/officeDocument/2006/relationships/image" Target="../media/image689.png"/><Relationship Id="rId54" Type="http://schemas.openxmlformats.org/officeDocument/2006/relationships/customXml" Target="../ink/ink388.xml"/><Relationship Id="rId96" Type="http://schemas.openxmlformats.org/officeDocument/2006/relationships/customXml" Target="../ink/ink409.xml"/><Relationship Id="rId161" Type="http://schemas.openxmlformats.org/officeDocument/2006/relationships/customXml" Target="../ink/ink442.xml"/><Relationship Id="rId217" Type="http://schemas.openxmlformats.org/officeDocument/2006/relationships/image" Target="../media/image743.png"/><Relationship Id="rId6" Type="http://schemas.openxmlformats.org/officeDocument/2006/relationships/customXml" Target="../ink/ink364.xml"/><Relationship Id="rId238" Type="http://schemas.openxmlformats.org/officeDocument/2006/relationships/customXml" Target="../ink/ink481.xml"/><Relationship Id="rId259" Type="http://schemas.openxmlformats.org/officeDocument/2006/relationships/image" Target="../media/image764.png"/><Relationship Id="rId23" Type="http://schemas.openxmlformats.org/officeDocument/2006/relationships/image" Target="../media/image647.png"/><Relationship Id="rId119" Type="http://schemas.openxmlformats.org/officeDocument/2006/relationships/customXml" Target="../ink/ink421.xml"/><Relationship Id="rId270" Type="http://schemas.openxmlformats.org/officeDocument/2006/relationships/customXml" Target="../ink/ink497.xml"/><Relationship Id="rId291" Type="http://schemas.openxmlformats.org/officeDocument/2006/relationships/image" Target="../media/image780.png"/><Relationship Id="rId44" Type="http://schemas.openxmlformats.org/officeDocument/2006/relationships/customXml" Target="../ink/ink383.xml"/><Relationship Id="rId65" Type="http://schemas.openxmlformats.org/officeDocument/2006/relationships/image" Target="../media/image668.png"/><Relationship Id="rId86" Type="http://schemas.openxmlformats.org/officeDocument/2006/relationships/customXml" Target="../ink/ink404.xml"/><Relationship Id="rId130" Type="http://schemas.openxmlformats.org/officeDocument/2006/relationships/image" Target="../media/image700.png"/><Relationship Id="rId151" Type="http://schemas.openxmlformats.org/officeDocument/2006/relationships/customXml" Target="../ink/ink437.xml"/><Relationship Id="rId172" Type="http://schemas.openxmlformats.org/officeDocument/2006/relationships/image" Target="../media/image721.png"/><Relationship Id="rId193" Type="http://schemas.openxmlformats.org/officeDocument/2006/relationships/image" Target="../media/image731.png"/><Relationship Id="rId207" Type="http://schemas.openxmlformats.org/officeDocument/2006/relationships/image" Target="../media/image738.png"/><Relationship Id="rId228" Type="http://schemas.openxmlformats.org/officeDocument/2006/relationships/customXml" Target="../ink/ink476.xml"/><Relationship Id="rId249" Type="http://schemas.openxmlformats.org/officeDocument/2006/relationships/image" Target="../media/image759.png"/><Relationship Id="rId13" Type="http://schemas.openxmlformats.org/officeDocument/2006/relationships/image" Target="../media/image642.png"/><Relationship Id="rId109" Type="http://schemas.openxmlformats.org/officeDocument/2006/relationships/customXml" Target="../ink/ink416.xml"/><Relationship Id="rId260" Type="http://schemas.openxmlformats.org/officeDocument/2006/relationships/customXml" Target="../ink/ink492.xml"/><Relationship Id="rId281" Type="http://schemas.openxmlformats.org/officeDocument/2006/relationships/image" Target="../media/image775.png"/><Relationship Id="rId34" Type="http://schemas.openxmlformats.org/officeDocument/2006/relationships/customXml" Target="../ink/ink378.xml"/><Relationship Id="rId55" Type="http://schemas.openxmlformats.org/officeDocument/2006/relationships/image" Target="../media/image663.png"/><Relationship Id="rId76" Type="http://schemas.openxmlformats.org/officeDocument/2006/relationships/customXml" Target="../ink/ink399.xml"/><Relationship Id="rId97" Type="http://schemas.openxmlformats.org/officeDocument/2006/relationships/image" Target="../media/image684.png"/><Relationship Id="rId120" Type="http://schemas.openxmlformats.org/officeDocument/2006/relationships/image" Target="../media/image695.png"/><Relationship Id="rId141" Type="http://schemas.openxmlformats.org/officeDocument/2006/relationships/customXml" Target="../ink/ink432.xml"/><Relationship Id="rId7" Type="http://schemas.openxmlformats.org/officeDocument/2006/relationships/image" Target="../media/image639.png"/><Relationship Id="rId162" Type="http://schemas.openxmlformats.org/officeDocument/2006/relationships/image" Target="../media/image716.png"/><Relationship Id="rId183" Type="http://schemas.openxmlformats.org/officeDocument/2006/relationships/image" Target="../media/image726.png"/><Relationship Id="rId218" Type="http://schemas.openxmlformats.org/officeDocument/2006/relationships/customXml" Target="../ink/ink471.xml"/><Relationship Id="rId239" Type="http://schemas.openxmlformats.org/officeDocument/2006/relationships/image" Target="../media/image754.png"/><Relationship Id="rId250" Type="http://schemas.openxmlformats.org/officeDocument/2006/relationships/customXml" Target="../ink/ink487.xml"/><Relationship Id="rId271" Type="http://schemas.openxmlformats.org/officeDocument/2006/relationships/image" Target="../media/image770.png"/><Relationship Id="rId292" Type="http://schemas.openxmlformats.org/officeDocument/2006/relationships/customXml" Target="../ink/ink508.xml"/><Relationship Id="rId24" Type="http://schemas.openxmlformats.org/officeDocument/2006/relationships/customXml" Target="../ink/ink373.xml"/><Relationship Id="rId45" Type="http://schemas.openxmlformats.org/officeDocument/2006/relationships/image" Target="../media/image658.png"/><Relationship Id="rId66" Type="http://schemas.openxmlformats.org/officeDocument/2006/relationships/customXml" Target="../ink/ink394.xml"/><Relationship Id="rId87" Type="http://schemas.openxmlformats.org/officeDocument/2006/relationships/image" Target="../media/image679.png"/><Relationship Id="rId110" Type="http://schemas.openxmlformats.org/officeDocument/2006/relationships/image" Target="../media/image690.png"/><Relationship Id="rId131" Type="http://schemas.openxmlformats.org/officeDocument/2006/relationships/customXml" Target="../ink/ink427.xml"/><Relationship Id="rId152" Type="http://schemas.openxmlformats.org/officeDocument/2006/relationships/image" Target="../media/image711.png"/><Relationship Id="rId173" Type="http://schemas.openxmlformats.org/officeDocument/2006/relationships/customXml" Target="../ink/ink448.xml"/><Relationship Id="rId194" Type="http://schemas.openxmlformats.org/officeDocument/2006/relationships/customXml" Target="../ink/ink459.xml"/><Relationship Id="rId208" Type="http://schemas.openxmlformats.org/officeDocument/2006/relationships/customXml" Target="../ink/ink466.xml"/><Relationship Id="rId229" Type="http://schemas.openxmlformats.org/officeDocument/2006/relationships/image" Target="../media/image749.png"/><Relationship Id="rId240" Type="http://schemas.openxmlformats.org/officeDocument/2006/relationships/customXml" Target="../ink/ink482.xml"/><Relationship Id="rId261" Type="http://schemas.openxmlformats.org/officeDocument/2006/relationships/image" Target="../media/image765.png"/><Relationship Id="rId14" Type="http://schemas.openxmlformats.org/officeDocument/2006/relationships/customXml" Target="../ink/ink368.xml"/><Relationship Id="rId35" Type="http://schemas.openxmlformats.org/officeDocument/2006/relationships/image" Target="../media/image653.png"/><Relationship Id="rId56" Type="http://schemas.openxmlformats.org/officeDocument/2006/relationships/customXml" Target="../ink/ink389.xml"/><Relationship Id="rId77" Type="http://schemas.openxmlformats.org/officeDocument/2006/relationships/image" Target="../media/image674.png"/><Relationship Id="rId100" Type="http://schemas.openxmlformats.org/officeDocument/2006/relationships/customXml" Target="../ink/ink411.xml"/><Relationship Id="rId282" Type="http://schemas.openxmlformats.org/officeDocument/2006/relationships/customXml" Target="../ink/ink503.xml"/><Relationship Id="rId8" Type="http://schemas.openxmlformats.org/officeDocument/2006/relationships/customXml" Target="../ink/ink365.xml"/><Relationship Id="rId98" Type="http://schemas.openxmlformats.org/officeDocument/2006/relationships/customXml" Target="../ink/ink410.xml"/><Relationship Id="rId121" Type="http://schemas.openxmlformats.org/officeDocument/2006/relationships/customXml" Target="../ink/ink422.xml"/><Relationship Id="rId142" Type="http://schemas.openxmlformats.org/officeDocument/2006/relationships/image" Target="../media/image706.png"/><Relationship Id="rId163" Type="http://schemas.openxmlformats.org/officeDocument/2006/relationships/customXml" Target="../ink/ink443.xml"/><Relationship Id="rId184" Type="http://schemas.openxmlformats.org/officeDocument/2006/relationships/customXml" Target="../ink/ink454.xml"/><Relationship Id="rId219" Type="http://schemas.openxmlformats.org/officeDocument/2006/relationships/image" Target="../media/image744.png"/><Relationship Id="rId230" Type="http://schemas.openxmlformats.org/officeDocument/2006/relationships/customXml" Target="../ink/ink477.xml"/><Relationship Id="rId251" Type="http://schemas.openxmlformats.org/officeDocument/2006/relationships/image" Target="../media/image760.png"/><Relationship Id="rId25" Type="http://schemas.openxmlformats.org/officeDocument/2006/relationships/image" Target="../media/image648.png"/><Relationship Id="rId46" Type="http://schemas.openxmlformats.org/officeDocument/2006/relationships/customXml" Target="../ink/ink384.xml"/><Relationship Id="rId67" Type="http://schemas.openxmlformats.org/officeDocument/2006/relationships/image" Target="../media/image669.png"/><Relationship Id="rId272" Type="http://schemas.openxmlformats.org/officeDocument/2006/relationships/customXml" Target="../ink/ink498.xml"/><Relationship Id="rId293" Type="http://schemas.openxmlformats.org/officeDocument/2006/relationships/image" Target="../media/image781.png"/><Relationship Id="rId88" Type="http://schemas.openxmlformats.org/officeDocument/2006/relationships/customXml" Target="../ink/ink405.xml"/><Relationship Id="rId111" Type="http://schemas.openxmlformats.org/officeDocument/2006/relationships/customXml" Target="../ink/ink417.xml"/><Relationship Id="rId132" Type="http://schemas.openxmlformats.org/officeDocument/2006/relationships/image" Target="../media/image701.png"/><Relationship Id="rId153" Type="http://schemas.openxmlformats.org/officeDocument/2006/relationships/customXml" Target="../ink/ink438.xml"/><Relationship Id="rId174" Type="http://schemas.openxmlformats.org/officeDocument/2006/relationships/image" Target="../media/image722.png"/><Relationship Id="rId195" Type="http://schemas.openxmlformats.org/officeDocument/2006/relationships/image" Target="../media/image732.png"/><Relationship Id="rId209" Type="http://schemas.openxmlformats.org/officeDocument/2006/relationships/image" Target="../media/image739.png"/><Relationship Id="rId220" Type="http://schemas.openxmlformats.org/officeDocument/2006/relationships/customXml" Target="../ink/ink472.xml"/><Relationship Id="rId241" Type="http://schemas.openxmlformats.org/officeDocument/2006/relationships/image" Target="../media/image755.png"/><Relationship Id="rId15" Type="http://schemas.openxmlformats.org/officeDocument/2006/relationships/image" Target="../media/image643.png"/><Relationship Id="rId36" Type="http://schemas.openxmlformats.org/officeDocument/2006/relationships/customXml" Target="../ink/ink379.xml"/><Relationship Id="rId57" Type="http://schemas.openxmlformats.org/officeDocument/2006/relationships/image" Target="../media/image664.png"/><Relationship Id="rId262" Type="http://schemas.openxmlformats.org/officeDocument/2006/relationships/customXml" Target="../ink/ink493.xml"/><Relationship Id="rId283" Type="http://schemas.openxmlformats.org/officeDocument/2006/relationships/image" Target="../media/image776.png"/><Relationship Id="rId78" Type="http://schemas.openxmlformats.org/officeDocument/2006/relationships/customXml" Target="../ink/ink400.xml"/><Relationship Id="rId99" Type="http://schemas.openxmlformats.org/officeDocument/2006/relationships/image" Target="../media/image685.png"/><Relationship Id="rId101" Type="http://schemas.openxmlformats.org/officeDocument/2006/relationships/image" Target="../media/image686.png"/><Relationship Id="rId122" Type="http://schemas.openxmlformats.org/officeDocument/2006/relationships/image" Target="../media/image696.png"/><Relationship Id="rId143" Type="http://schemas.openxmlformats.org/officeDocument/2006/relationships/customXml" Target="../ink/ink433.xml"/><Relationship Id="rId164" Type="http://schemas.openxmlformats.org/officeDocument/2006/relationships/image" Target="../media/image717.png"/><Relationship Id="rId185" Type="http://schemas.openxmlformats.org/officeDocument/2006/relationships/image" Target="../media/image727.png"/><Relationship Id="rId9" Type="http://schemas.openxmlformats.org/officeDocument/2006/relationships/image" Target="../media/image640.png"/><Relationship Id="rId210" Type="http://schemas.openxmlformats.org/officeDocument/2006/relationships/customXml" Target="../ink/ink467.xml"/><Relationship Id="rId26" Type="http://schemas.openxmlformats.org/officeDocument/2006/relationships/customXml" Target="../ink/ink374.xml"/><Relationship Id="rId231" Type="http://schemas.openxmlformats.org/officeDocument/2006/relationships/image" Target="../media/image750.png"/><Relationship Id="rId252" Type="http://schemas.openxmlformats.org/officeDocument/2006/relationships/customXml" Target="../ink/ink488.xml"/><Relationship Id="rId273" Type="http://schemas.openxmlformats.org/officeDocument/2006/relationships/image" Target="../media/image771.png"/><Relationship Id="rId294" Type="http://schemas.openxmlformats.org/officeDocument/2006/relationships/customXml" Target="../ink/ink509.xml"/><Relationship Id="rId47" Type="http://schemas.openxmlformats.org/officeDocument/2006/relationships/image" Target="../media/image659.png"/><Relationship Id="rId68" Type="http://schemas.openxmlformats.org/officeDocument/2006/relationships/customXml" Target="../ink/ink395.xml"/><Relationship Id="rId89" Type="http://schemas.openxmlformats.org/officeDocument/2006/relationships/image" Target="../media/image680.png"/><Relationship Id="rId112" Type="http://schemas.openxmlformats.org/officeDocument/2006/relationships/image" Target="../media/image691.png"/><Relationship Id="rId133" Type="http://schemas.openxmlformats.org/officeDocument/2006/relationships/customXml" Target="../ink/ink428.xml"/><Relationship Id="rId154" Type="http://schemas.openxmlformats.org/officeDocument/2006/relationships/image" Target="../media/image712.png"/><Relationship Id="rId175" Type="http://schemas.openxmlformats.org/officeDocument/2006/relationships/customXml" Target="../ink/ink449.xml"/><Relationship Id="rId196" Type="http://schemas.openxmlformats.org/officeDocument/2006/relationships/customXml" Target="../ink/ink460.xml"/><Relationship Id="rId200" Type="http://schemas.openxmlformats.org/officeDocument/2006/relationships/customXml" Target="../ink/ink462.xml"/><Relationship Id="rId16" Type="http://schemas.openxmlformats.org/officeDocument/2006/relationships/customXml" Target="../ink/ink369.xml"/><Relationship Id="rId221" Type="http://schemas.openxmlformats.org/officeDocument/2006/relationships/image" Target="../media/image745.png"/><Relationship Id="rId242" Type="http://schemas.openxmlformats.org/officeDocument/2006/relationships/customXml" Target="../ink/ink483.xml"/><Relationship Id="rId263" Type="http://schemas.openxmlformats.org/officeDocument/2006/relationships/image" Target="../media/image766.png"/><Relationship Id="rId284" Type="http://schemas.openxmlformats.org/officeDocument/2006/relationships/customXml" Target="../ink/ink504.xml"/><Relationship Id="rId37" Type="http://schemas.openxmlformats.org/officeDocument/2006/relationships/image" Target="../media/image654.png"/><Relationship Id="rId58" Type="http://schemas.openxmlformats.org/officeDocument/2006/relationships/customXml" Target="../ink/ink390.xml"/><Relationship Id="rId79" Type="http://schemas.openxmlformats.org/officeDocument/2006/relationships/image" Target="../media/image675.png"/><Relationship Id="rId102" Type="http://schemas.openxmlformats.org/officeDocument/2006/relationships/customXml" Target="../ink/ink412.xml"/><Relationship Id="rId123" Type="http://schemas.openxmlformats.org/officeDocument/2006/relationships/customXml" Target="../ink/ink423.xml"/><Relationship Id="rId144" Type="http://schemas.openxmlformats.org/officeDocument/2006/relationships/image" Target="../media/image707.png"/><Relationship Id="rId90" Type="http://schemas.openxmlformats.org/officeDocument/2006/relationships/customXml" Target="../ink/ink406.xml"/><Relationship Id="rId165" Type="http://schemas.openxmlformats.org/officeDocument/2006/relationships/customXml" Target="../ink/ink444.xml"/><Relationship Id="rId186" Type="http://schemas.openxmlformats.org/officeDocument/2006/relationships/customXml" Target="../ink/ink455.xml"/><Relationship Id="rId211" Type="http://schemas.openxmlformats.org/officeDocument/2006/relationships/image" Target="../media/image740.png"/><Relationship Id="rId232" Type="http://schemas.openxmlformats.org/officeDocument/2006/relationships/customXml" Target="../ink/ink478.xml"/><Relationship Id="rId253" Type="http://schemas.openxmlformats.org/officeDocument/2006/relationships/image" Target="../media/image761.png"/><Relationship Id="rId274" Type="http://schemas.openxmlformats.org/officeDocument/2006/relationships/customXml" Target="../ink/ink499.xml"/><Relationship Id="rId295" Type="http://schemas.openxmlformats.org/officeDocument/2006/relationships/image" Target="../media/image782.png"/><Relationship Id="rId27" Type="http://schemas.openxmlformats.org/officeDocument/2006/relationships/image" Target="../media/image649.png"/><Relationship Id="rId48" Type="http://schemas.openxmlformats.org/officeDocument/2006/relationships/customXml" Target="../ink/ink385.xml"/><Relationship Id="rId69" Type="http://schemas.openxmlformats.org/officeDocument/2006/relationships/image" Target="../media/image670.png"/><Relationship Id="rId113" Type="http://schemas.openxmlformats.org/officeDocument/2006/relationships/customXml" Target="../ink/ink418.xml"/><Relationship Id="rId134" Type="http://schemas.openxmlformats.org/officeDocument/2006/relationships/image" Target="../media/image702.png"/><Relationship Id="rId80" Type="http://schemas.openxmlformats.org/officeDocument/2006/relationships/customXml" Target="../ink/ink401.xml"/><Relationship Id="rId155" Type="http://schemas.openxmlformats.org/officeDocument/2006/relationships/customXml" Target="../ink/ink439.xml"/><Relationship Id="rId176" Type="http://schemas.openxmlformats.org/officeDocument/2006/relationships/image" Target="../media/image723.png"/><Relationship Id="rId197" Type="http://schemas.openxmlformats.org/officeDocument/2006/relationships/image" Target="../media/image733.png"/><Relationship Id="rId201" Type="http://schemas.openxmlformats.org/officeDocument/2006/relationships/image" Target="../media/image735.png"/><Relationship Id="rId222" Type="http://schemas.openxmlformats.org/officeDocument/2006/relationships/customXml" Target="../ink/ink473.xml"/><Relationship Id="rId243" Type="http://schemas.openxmlformats.org/officeDocument/2006/relationships/image" Target="../media/image756.png"/><Relationship Id="rId264" Type="http://schemas.openxmlformats.org/officeDocument/2006/relationships/customXml" Target="../ink/ink494.xml"/><Relationship Id="rId285" Type="http://schemas.openxmlformats.org/officeDocument/2006/relationships/image" Target="../media/image777.png"/><Relationship Id="rId17" Type="http://schemas.openxmlformats.org/officeDocument/2006/relationships/image" Target="../media/image644.png"/><Relationship Id="rId38" Type="http://schemas.openxmlformats.org/officeDocument/2006/relationships/customXml" Target="../ink/ink380.xml"/><Relationship Id="rId59" Type="http://schemas.openxmlformats.org/officeDocument/2006/relationships/image" Target="../media/image665.png"/><Relationship Id="rId103" Type="http://schemas.openxmlformats.org/officeDocument/2006/relationships/image" Target="../media/image687.png"/><Relationship Id="rId124" Type="http://schemas.openxmlformats.org/officeDocument/2006/relationships/image" Target="../media/image697.png"/><Relationship Id="rId70" Type="http://schemas.openxmlformats.org/officeDocument/2006/relationships/customXml" Target="../ink/ink396.xml"/><Relationship Id="rId91" Type="http://schemas.openxmlformats.org/officeDocument/2006/relationships/image" Target="../media/image681.png"/><Relationship Id="rId145" Type="http://schemas.openxmlformats.org/officeDocument/2006/relationships/customXml" Target="../ink/ink434.xml"/><Relationship Id="rId166" Type="http://schemas.openxmlformats.org/officeDocument/2006/relationships/image" Target="../media/image718.png"/><Relationship Id="rId187" Type="http://schemas.openxmlformats.org/officeDocument/2006/relationships/image" Target="../media/image728.png"/><Relationship Id="rId1" Type="http://schemas.openxmlformats.org/officeDocument/2006/relationships/slideLayout" Target="../slideLayouts/slideLayout7.xml"/><Relationship Id="rId212" Type="http://schemas.openxmlformats.org/officeDocument/2006/relationships/customXml" Target="../ink/ink468.xml"/><Relationship Id="rId233" Type="http://schemas.openxmlformats.org/officeDocument/2006/relationships/image" Target="../media/image751.png"/><Relationship Id="rId254" Type="http://schemas.openxmlformats.org/officeDocument/2006/relationships/customXml" Target="../ink/ink489.xml"/><Relationship Id="rId28" Type="http://schemas.openxmlformats.org/officeDocument/2006/relationships/customXml" Target="../ink/ink375.xml"/><Relationship Id="rId49" Type="http://schemas.openxmlformats.org/officeDocument/2006/relationships/image" Target="../media/image660.png"/><Relationship Id="rId114" Type="http://schemas.openxmlformats.org/officeDocument/2006/relationships/image" Target="../media/image692.png"/><Relationship Id="rId275" Type="http://schemas.openxmlformats.org/officeDocument/2006/relationships/image" Target="../media/image772.png"/><Relationship Id="rId296" Type="http://schemas.openxmlformats.org/officeDocument/2006/relationships/customXml" Target="../ink/ink510.xml"/><Relationship Id="rId300" Type="http://schemas.openxmlformats.org/officeDocument/2006/relationships/customXml" Target="../ink/ink512.xml"/><Relationship Id="rId60" Type="http://schemas.openxmlformats.org/officeDocument/2006/relationships/customXml" Target="../ink/ink391.xml"/><Relationship Id="rId81" Type="http://schemas.openxmlformats.org/officeDocument/2006/relationships/image" Target="../media/image676.png"/><Relationship Id="rId135" Type="http://schemas.openxmlformats.org/officeDocument/2006/relationships/customXml" Target="../ink/ink429.xml"/><Relationship Id="rId156" Type="http://schemas.openxmlformats.org/officeDocument/2006/relationships/image" Target="../media/image713.png"/><Relationship Id="rId177" Type="http://schemas.openxmlformats.org/officeDocument/2006/relationships/customXml" Target="../ink/ink450.xml"/><Relationship Id="rId198" Type="http://schemas.openxmlformats.org/officeDocument/2006/relationships/customXml" Target="../ink/ink461.xml"/><Relationship Id="rId202" Type="http://schemas.openxmlformats.org/officeDocument/2006/relationships/customXml" Target="../ink/ink463.xml"/><Relationship Id="rId223" Type="http://schemas.openxmlformats.org/officeDocument/2006/relationships/image" Target="../media/image746.png"/><Relationship Id="rId244" Type="http://schemas.openxmlformats.org/officeDocument/2006/relationships/customXml" Target="../ink/ink484.xml"/><Relationship Id="rId18" Type="http://schemas.openxmlformats.org/officeDocument/2006/relationships/customXml" Target="../ink/ink370.xml"/><Relationship Id="rId39" Type="http://schemas.openxmlformats.org/officeDocument/2006/relationships/image" Target="../media/image655.png"/><Relationship Id="rId265" Type="http://schemas.openxmlformats.org/officeDocument/2006/relationships/image" Target="../media/image767.png"/><Relationship Id="rId286" Type="http://schemas.openxmlformats.org/officeDocument/2006/relationships/customXml" Target="../ink/ink505.xml"/><Relationship Id="rId50" Type="http://schemas.openxmlformats.org/officeDocument/2006/relationships/customXml" Target="../ink/ink386.xml"/><Relationship Id="rId104" Type="http://schemas.openxmlformats.org/officeDocument/2006/relationships/customXml" Target="../ink/ink413.xml"/><Relationship Id="rId125" Type="http://schemas.openxmlformats.org/officeDocument/2006/relationships/customXml" Target="../ink/ink424.xml"/><Relationship Id="rId146" Type="http://schemas.openxmlformats.org/officeDocument/2006/relationships/image" Target="../media/image708.png"/><Relationship Id="rId167" Type="http://schemas.openxmlformats.org/officeDocument/2006/relationships/customXml" Target="../ink/ink445.xml"/><Relationship Id="rId188" Type="http://schemas.openxmlformats.org/officeDocument/2006/relationships/customXml" Target="../ink/ink456.xml"/><Relationship Id="rId71" Type="http://schemas.openxmlformats.org/officeDocument/2006/relationships/image" Target="../media/image671.png"/><Relationship Id="rId92" Type="http://schemas.openxmlformats.org/officeDocument/2006/relationships/customXml" Target="../ink/ink407.xml"/><Relationship Id="rId213" Type="http://schemas.openxmlformats.org/officeDocument/2006/relationships/image" Target="../media/image741.png"/><Relationship Id="rId234" Type="http://schemas.openxmlformats.org/officeDocument/2006/relationships/customXml" Target="../ink/ink479.xml"/><Relationship Id="rId2" Type="http://schemas.openxmlformats.org/officeDocument/2006/relationships/customXml" Target="../ink/ink362.xml"/><Relationship Id="rId29" Type="http://schemas.openxmlformats.org/officeDocument/2006/relationships/image" Target="../media/image650.png"/><Relationship Id="rId255" Type="http://schemas.openxmlformats.org/officeDocument/2006/relationships/image" Target="../media/image762.png"/><Relationship Id="rId276" Type="http://schemas.openxmlformats.org/officeDocument/2006/relationships/customXml" Target="../ink/ink500.xml"/><Relationship Id="rId297" Type="http://schemas.openxmlformats.org/officeDocument/2006/relationships/image" Target="../media/image783.png"/><Relationship Id="rId40" Type="http://schemas.openxmlformats.org/officeDocument/2006/relationships/customXml" Target="../ink/ink381.xml"/><Relationship Id="rId115" Type="http://schemas.openxmlformats.org/officeDocument/2006/relationships/customXml" Target="../ink/ink419.xml"/><Relationship Id="rId136" Type="http://schemas.openxmlformats.org/officeDocument/2006/relationships/image" Target="../media/image703.png"/><Relationship Id="rId157" Type="http://schemas.openxmlformats.org/officeDocument/2006/relationships/customXml" Target="../ink/ink440.xml"/><Relationship Id="rId178" Type="http://schemas.openxmlformats.org/officeDocument/2006/relationships/image" Target="../media/image724.png"/><Relationship Id="rId301" Type="http://schemas.openxmlformats.org/officeDocument/2006/relationships/image" Target="../media/image785.png"/><Relationship Id="rId61" Type="http://schemas.openxmlformats.org/officeDocument/2006/relationships/image" Target="../media/image666.png"/><Relationship Id="rId82" Type="http://schemas.openxmlformats.org/officeDocument/2006/relationships/customXml" Target="../ink/ink402.xml"/><Relationship Id="rId199" Type="http://schemas.openxmlformats.org/officeDocument/2006/relationships/image" Target="../media/image734.png"/><Relationship Id="rId203" Type="http://schemas.openxmlformats.org/officeDocument/2006/relationships/image" Target="../media/image736.png"/><Relationship Id="rId19" Type="http://schemas.openxmlformats.org/officeDocument/2006/relationships/image" Target="../media/image645.png"/><Relationship Id="rId224" Type="http://schemas.openxmlformats.org/officeDocument/2006/relationships/customXml" Target="../ink/ink474.xml"/><Relationship Id="rId245" Type="http://schemas.openxmlformats.org/officeDocument/2006/relationships/image" Target="../media/image757.png"/><Relationship Id="rId266" Type="http://schemas.openxmlformats.org/officeDocument/2006/relationships/customXml" Target="../ink/ink495.xml"/><Relationship Id="rId287" Type="http://schemas.openxmlformats.org/officeDocument/2006/relationships/image" Target="../media/image778.png"/><Relationship Id="rId30" Type="http://schemas.openxmlformats.org/officeDocument/2006/relationships/customXml" Target="../ink/ink376.xml"/><Relationship Id="rId105" Type="http://schemas.openxmlformats.org/officeDocument/2006/relationships/image" Target="../media/image688.png"/><Relationship Id="rId126" Type="http://schemas.openxmlformats.org/officeDocument/2006/relationships/image" Target="../media/image698.png"/><Relationship Id="rId147" Type="http://schemas.openxmlformats.org/officeDocument/2006/relationships/customXml" Target="../ink/ink435.xml"/><Relationship Id="rId168" Type="http://schemas.openxmlformats.org/officeDocument/2006/relationships/image" Target="../media/image719.png"/><Relationship Id="rId51" Type="http://schemas.openxmlformats.org/officeDocument/2006/relationships/image" Target="../media/image661.png"/><Relationship Id="rId72" Type="http://schemas.openxmlformats.org/officeDocument/2006/relationships/customXml" Target="../ink/ink397.xml"/><Relationship Id="rId93" Type="http://schemas.openxmlformats.org/officeDocument/2006/relationships/image" Target="../media/image682.png"/><Relationship Id="rId189" Type="http://schemas.openxmlformats.org/officeDocument/2006/relationships/image" Target="../media/image729.png"/><Relationship Id="rId3" Type="http://schemas.openxmlformats.org/officeDocument/2006/relationships/image" Target="../media/image458.png"/><Relationship Id="rId214" Type="http://schemas.openxmlformats.org/officeDocument/2006/relationships/customXml" Target="../ink/ink469.xml"/><Relationship Id="rId235" Type="http://schemas.openxmlformats.org/officeDocument/2006/relationships/image" Target="../media/image752.png"/><Relationship Id="rId256" Type="http://schemas.openxmlformats.org/officeDocument/2006/relationships/customXml" Target="../ink/ink490.xml"/><Relationship Id="rId277" Type="http://schemas.openxmlformats.org/officeDocument/2006/relationships/image" Target="../media/image773.png"/><Relationship Id="rId298" Type="http://schemas.openxmlformats.org/officeDocument/2006/relationships/customXml" Target="../ink/ink511.xml"/><Relationship Id="rId116" Type="http://schemas.openxmlformats.org/officeDocument/2006/relationships/image" Target="../media/image693.png"/><Relationship Id="rId137" Type="http://schemas.openxmlformats.org/officeDocument/2006/relationships/customXml" Target="../ink/ink430.xml"/><Relationship Id="rId158" Type="http://schemas.openxmlformats.org/officeDocument/2006/relationships/image" Target="../media/image714.png"/><Relationship Id="rId20" Type="http://schemas.openxmlformats.org/officeDocument/2006/relationships/customXml" Target="../ink/ink371.xml"/><Relationship Id="rId41" Type="http://schemas.openxmlformats.org/officeDocument/2006/relationships/image" Target="../media/image656.png"/><Relationship Id="rId62" Type="http://schemas.openxmlformats.org/officeDocument/2006/relationships/customXml" Target="../ink/ink392.xml"/><Relationship Id="rId83" Type="http://schemas.openxmlformats.org/officeDocument/2006/relationships/image" Target="../media/image677.png"/><Relationship Id="rId179" Type="http://schemas.openxmlformats.org/officeDocument/2006/relationships/customXml" Target="../ink/ink451.xml"/><Relationship Id="rId190" Type="http://schemas.openxmlformats.org/officeDocument/2006/relationships/customXml" Target="../ink/ink457.xml"/><Relationship Id="rId204" Type="http://schemas.openxmlformats.org/officeDocument/2006/relationships/customXml" Target="../ink/ink464.xml"/><Relationship Id="rId225" Type="http://schemas.openxmlformats.org/officeDocument/2006/relationships/image" Target="../media/image747.png"/><Relationship Id="rId246" Type="http://schemas.openxmlformats.org/officeDocument/2006/relationships/customXml" Target="../ink/ink485.xml"/><Relationship Id="rId267" Type="http://schemas.openxmlformats.org/officeDocument/2006/relationships/image" Target="../media/image768.png"/><Relationship Id="rId288" Type="http://schemas.openxmlformats.org/officeDocument/2006/relationships/customXml" Target="../ink/ink506.xml"/><Relationship Id="rId106" Type="http://schemas.openxmlformats.org/officeDocument/2006/relationships/customXml" Target="../ink/ink414.xml"/><Relationship Id="rId127" Type="http://schemas.openxmlformats.org/officeDocument/2006/relationships/customXml" Target="../ink/ink425.xml"/><Relationship Id="rId10" Type="http://schemas.openxmlformats.org/officeDocument/2006/relationships/customXml" Target="../ink/ink366.xml"/><Relationship Id="rId31" Type="http://schemas.openxmlformats.org/officeDocument/2006/relationships/image" Target="../media/image651.png"/><Relationship Id="rId52" Type="http://schemas.openxmlformats.org/officeDocument/2006/relationships/customXml" Target="../ink/ink387.xml"/><Relationship Id="rId73" Type="http://schemas.openxmlformats.org/officeDocument/2006/relationships/image" Target="../media/image672.png"/><Relationship Id="rId94" Type="http://schemas.openxmlformats.org/officeDocument/2006/relationships/customXml" Target="../ink/ink408.xml"/><Relationship Id="rId148" Type="http://schemas.openxmlformats.org/officeDocument/2006/relationships/image" Target="../media/image709.png"/><Relationship Id="rId169" Type="http://schemas.openxmlformats.org/officeDocument/2006/relationships/customXml" Target="../ink/ink446.xml"/><Relationship Id="rId4" Type="http://schemas.openxmlformats.org/officeDocument/2006/relationships/customXml" Target="../ink/ink363.xml"/><Relationship Id="rId180" Type="http://schemas.openxmlformats.org/officeDocument/2006/relationships/customXml" Target="../ink/ink452.xml"/><Relationship Id="rId215" Type="http://schemas.openxmlformats.org/officeDocument/2006/relationships/image" Target="../media/image742.png"/><Relationship Id="rId236" Type="http://schemas.openxmlformats.org/officeDocument/2006/relationships/customXml" Target="../ink/ink480.xml"/><Relationship Id="rId257" Type="http://schemas.openxmlformats.org/officeDocument/2006/relationships/image" Target="../media/image763.png"/><Relationship Id="rId278" Type="http://schemas.openxmlformats.org/officeDocument/2006/relationships/customXml" Target="../ink/ink501.xml"/><Relationship Id="rId42" Type="http://schemas.openxmlformats.org/officeDocument/2006/relationships/customXml" Target="../ink/ink382.xml"/><Relationship Id="rId84" Type="http://schemas.openxmlformats.org/officeDocument/2006/relationships/customXml" Target="../ink/ink403.xml"/><Relationship Id="rId138" Type="http://schemas.openxmlformats.org/officeDocument/2006/relationships/image" Target="../media/image704.png"/><Relationship Id="rId191" Type="http://schemas.openxmlformats.org/officeDocument/2006/relationships/image" Target="../media/image730.png"/><Relationship Id="rId205" Type="http://schemas.openxmlformats.org/officeDocument/2006/relationships/image" Target="../media/image737.png"/><Relationship Id="rId247" Type="http://schemas.openxmlformats.org/officeDocument/2006/relationships/image" Target="../media/image758.png"/><Relationship Id="rId107" Type="http://schemas.openxmlformats.org/officeDocument/2006/relationships/customXml" Target="../ink/ink415.xml"/><Relationship Id="rId289" Type="http://schemas.openxmlformats.org/officeDocument/2006/relationships/image" Target="../media/image779.png"/><Relationship Id="rId11" Type="http://schemas.openxmlformats.org/officeDocument/2006/relationships/image" Target="../media/image641.png"/><Relationship Id="rId53" Type="http://schemas.openxmlformats.org/officeDocument/2006/relationships/image" Target="../media/image662.png"/><Relationship Id="rId149" Type="http://schemas.openxmlformats.org/officeDocument/2006/relationships/customXml" Target="../ink/ink436.xml"/><Relationship Id="rId95" Type="http://schemas.openxmlformats.org/officeDocument/2006/relationships/image" Target="../media/image683.png"/><Relationship Id="rId160" Type="http://schemas.openxmlformats.org/officeDocument/2006/relationships/image" Target="../media/image715.png"/><Relationship Id="rId216" Type="http://schemas.openxmlformats.org/officeDocument/2006/relationships/customXml" Target="../ink/ink470.xml"/><Relationship Id="rId258" Type="http://schemas.openxmlformats.org/officeDocument/2006/relationships/customXml" Target="../ink/ink491.xml"/><Relationship Id="rId22" Type="http://schemas.openxmlformats.org/officeDocument/2006/relationships/customXml" Target="../ink/ink372.xml"/><Relationship Id="rId64" Type="http://schemas.openxmlformats.org/officeDocument/2006/relationships/customXml" Target="../ink/ink393.xml"/><Relationship Id="rId118" Type="http://schemas.openxmlformats.org/officeDocument/2006/relationships/image" Target="../media/image694.png"/><Relationship Id="rId171" Type="http://schemas.openxmlformats.org/officeDocument/2006/relationships/customXml" Target="../ink/ink447.xml"/><Relationship Id="rId227" Type="http://schemas.openxmlformats.org/officeDocument/2006/relationships/image" Target="../media/image748.png"/><Relationship Id="rId269" Type="http://schemas.openxmlformats.org/officeDocument/2006/relationships/image" Target="../media/image769.png"/><Relationship Id="rId33" Type="http://schemas.openxmlformats.org/officeDocument/2006/relationships/image" Target="../media/image652.png"/><Relationship Id="rId129" Type="http://schemas.openxmlformats.org/officeDocument/2006/relationships/customXml" Target="../ink/ink426.xml"/><Relationship Id="rId280" Type="http://schemas.openxmlformats.org/officeDocument/2006/relationships/customXml" Target="../ink/ink502.xml"/><Relationship Id="rId75" Type="http://schemas.openxmlformats.org/officeDocument/2006/relationships/image" Target="../media/image673.png"/><Relationship Id="rId140" Type="http://schemas.openxmlformats.org/officeDocument/2006/relationships/image" Target="../media/image705.png"/><Relationship Id="rId182" Type="http://schemas.openxmlformats.org/officeDocument/2006/relationships/customXml" Target="../ink/ink453.xml"/></Relationships>
</file>

<file path=ppt/slides/_rels/slide44.xml.rels><?xml version="1.0" encoding="UTF-8" standalone="yes"?>
<Relationships xmlns="http://schemas.openxmlformats.org/package/2006/relationships"><Relationship Id="rId117" Type="http://schemas.openxmlformats.org/officeDocument/2006/relationships/image" Target="../media/image843.png"/><Relationship Id="rId21" Type="http://schemas.openxmlformats.org/officeDocument/2006/relationships/image" Target="../media/image795.png"/><Relationship Id="rId42" Type="http://schemas.openxmlformats.org/officeDocument/2006/relationships/customXml" Target="../ink/ink533.xml"/><Relationship Id="rId63" Type="http://schemas.openxmlformats.org/officeDocument/2006/relationships/image" Target="../media/image816.png"/><Relationship Id="rId84" Type="http://schemas.openxmlformats.org/officeDocument/2006/relationships/customXml" Target="../ink/ink554.xml"/><Relationship Id="rId138" Type="http://schemas.openxmlformats.org/officeDocument/2006/relationships/image" Target="../media/image852.png"/><Relationship Id="rId159" Type="http://schemas.openxmlformats.org/officeDocument/2006/relationships/customXml" Target="../ink/ink592.xml"/><Relationship Id="rId170" Type="http://schemas.openxmlformats.org/officeDocument/2006/relationships/image" Target="../media/image868.png"/><Relationship Id="rId107" Type="http://schemas.openxmlformats.org/officeDocument/2006/relationships/image" Target="../media/image838.png"/><Relationship Id="rId11" Type="http://schemas.openxmlformats.org/officeDocument/2006/relationships/image" Target="../media/image790.png"/><Relationship Id="rId32" Type="http://schemas.openxmlformats.org/officeDocument/2006/relationships/customXml" Target="../ink/ink528.xml"/><Relationship Id="rId53" Type="http://schemas.openxmlformats.org/officeDocument/2006/relationships/image" Target="../media/image811.png"/><Relationship Id="rId74" Type="http://schemas.openxmlformats.org/officeDocument/2006/relationships/customXml" Target="../ink/ink549.xml"/><Relationship Id="rId128" Type="http://schemas.openxmlformats.org/officeDocument/2006/relationships/customXml" Target="../ink/ink576.xml"/><Relationship Id="rId149" Type="http://schemas.openxmlformats.org/officeDocument/2006/relationships/customXml" Target="../ink/ink587.xml"/><Relationship Id="rId5" Type="http://schemas.openxmlformats.org/officeDocument/2006/relationships/image" Target="../media/image787.png"/><Relationship Id="rId95" Type="http://schemas.openxmlformats.org/officeDocument/2006/relationships/image" Target="../media/image832.png"/><Relationship Id="rId160" Type="http://schemas.openxmlformats.org/officeDocument/2006/relationships/image" Target="../media/image863.png"/><Relationship Id="rId181" Type="http://schemas.openxmlformats.org/officeDocument/2006/relationships/customXml" Target="../ink/ink603.xml"/><Relationship Id="rId22" Type="http://schemas.openxmlformats.org/officeDocument/2006/relationships/customXml" Target="../ink/ink523.xml"/><Relationship Id="rId43" Type="http://schemas.openxmlformats.org/officeDocument/2006/relationships/image" Target="../media/image806.png"/><Relationship Id="rId64" Type="http://schemas.openxmlformats.org/officeDocument/2006/relationships/customXml" Target="../ink/ink544.xml"/><Relationship Id="rId118" Type="http://schemas.openxmlformats.org/officeDocument/2006/relationships/customXml" Target="../ink/ink571.xml"/><Relationship Id="rId139" Type="http://schemas.openxmlformats.org/officeDocument/2006/relationships/customXml" Target="../ink/ink582.xml"/><Relationship Id="rId85" Type="http://schemas.openxmlformats.org/officeDocument/2006/relationships/image" Target="../media/image827.png"/><Relationship Id="rId150" Type="http://schemas.openxmlformats.org/officeDocument/2006/relationships/image" Target="../media/image858.png"/><Relationship Id="rId171" Type="http://schemas.openxmlformats.org/officeDocument/2006/relationships/customXml" Target="../ink/ink598.xml"/><Relationship Id="rId12" Type="http://schemas.openxmlformats.org/officeDocument/2006/relationships/customXml" Target="../ink/ink518.xml"/><Relationship Id="rId33" Type="http://schemas.openxmlformats.org/officeDocument/2006/relationships/image" Target="../media/image801.png"/><Relationship Id="rId108" Type="http://schemas.openxmlformats.org/officeDocument/2006/relationships/customXml" Target="../ink/ink566.xml"/><Relationship Id="rId129" Type="http://schemas.openxmlformats.org/officeDocument/2006/relationships/image" Target="../media/image684.png"/><Relationship Id="rId54" Type="http://schemas.openxmlformats.org/officeDocument/2006/relationships/customXml" Target="../ink/ink539.xml"/><Relationship Id="rId75" Type="http://schemas.openxmlformats.org/officeDocument/2006/relationships/image" Target="../media/image822.png"/><Relationship Id="rId96" Type="http://schemas.openxmlformats.org/officeDocument/2006/relationships/customXml" Target="../ink/ink560.xml"/><Relationship Id="rId140" Type="http://schemas.openxmlformats.org/officeDocument/2006/relationships/image" Target="../media/image853.png"/><Relationship Id="rId161" Type="http://schemas.openxmlformats.org/officeDocument/2006/relationships/customXml" Target="../ink/ink593.xml"/><Relationship Id="rId182" Type="http://schemas.openxmlformats.org/officeDocument/2006/relationships/image" Target="../media/image874.png"/><Relationship Id="rId6" Type="http://schemas.openxmlformats.org/officeDocument/2006/relationships/customXml" Target="../ink/ink515.xml"/><Relationship Id="rId23" Type="http://schemas.openxmlformats.org/officeDocument/2006/relationships/image" Target="../media/image796.png"/><Relationship Id="rId119" Type="http://schemas.openxmlformats.org/officeDocument/2006/relationships/image" Target="../media/image844.png"/><Relationship Id="rId44" Type="http://schemas.openxmlformats.org/officeDocument/2006/relationships/customXml" Target="../ink/ink534.xml"/><Relationship Id="rId60" Type="http://schemas.openxmlformats.org/officeDocument/2006/relationships/customXml" Target="../ink/ink542.xml"/><Relationship Id="rId65" Type="http://schemas.openxmlformats.org/officeDocument/2006/relationships/image" Target="../media/image817.png"/><Relationship Id="rId81" Type="http://schemas.openxmlformats.org/officeDocument/2006/relationships/image" Target="../media/image825.png"/><Relationship Id="rId86" Type="http://schemas.openxmlformats.org/officeDocument/2006/relationships/customXml" Target="../ink/ink555.xml"/><Relationship Id="rId130" Type="http://schemas.openxmlformats.org/officeDocument/2006/relationships/customXml" Target="../ink/ink577.xml"/><Relationship Id="rId135" Type="http://schemas.openxmlformats.org/officeDocument/2006/relationships/image" Target="../media/image851.png"/><Relationship Id="rId151" Type="http://schemas.openxmlformats.org/officeDocument/2006/relationships/customXml" Target="../ink/ink588.xml"/><Relationship Id="rId156" Type="http://schemas.openxmlformats.org/officeDocument/2006/relationships/image" Target="../media/image861.png"/><Relationship Id="rId177" Type="http://schemas.openxmlformats.org/officeDocument/2006/relationships/customXml" Target="../ink/ink601.xml"/><Relationship Id="rId172" Type="http://schemas.openxmlformats.org/officeDocument/2006/relationships/image" Target="../media/image869.png"/><Relationship Id="rId13" Type="http://schemas.openxmlformats.org/officeDocument/2006/relationships/image" Target="../media/image791.png"/><Relationship Id="rId18" Type="http://schemas.openxmlformats.org/officeDocument/2006/relationships/customXml" Target="../ink/ink521.xml"/><Relationship Id="rId39" Type="http://schemas.openxmlformats.org/officeDocument/2006/relationships/image" Target="../media/image804.png"/><Relationship Id="rId109" Type="http://schemas.openxmlformats.org/officeDocument/2006/relationships/image" Target="../media/image839.png"/><Relationship Id="rId34" Type="http://schemas.openxmlformats.org/officeDocument/2006/relationships/customXml" Target="../ink/ink529.xml"/><Relationship Id="rId50" Type="http://schemas.openxmlformats.org/officeDocument/2006/relationships/customXml" Target="../ink/ink537.xml"/><Relationship Id="rId55" Type="http://schemas.openxmlformats.org/officeDocument/2006/relationships/image" Target="../media/image812.png"/><Relationship Id="rId76" Type="http://schemas.openxmlformats.org/officeDocument/2006/relationships/customXml" Target="../ink/ink550.xml"/><Relationship Id="rId97" Type="http://schemas.openxmlformats.org/officeDocument/2006/relationships/image" Target="../media/image833.png"/><Relationship Id="rId104" Type="http://schemas.openxmlformats.org/officeDocument/2006/relationships/customXml" Target="../ink/ink564.xml"/><Relationship Id="rId120" Type="http://schemas.openxmlformats.org/officeDocument/2006/relationships/customXml" Target="../ink/ink572.xml"/><Relationship Id="rId125" Type="http://schemas.openxmlformats.org/officeDocument/2006/relationships/image" Target="../media/image847.png"/><Relationship Id="rId141" Type="http://schemas.openxmlformats.org/officeDocument/2006/relationships/customXml" Target="../ink/ink583.xml"/><Relationship Id="rId146" Type="http://schemas.openxmlformats.org/officeDocument/2006/relationships/image" Target="../media/image856.png"/><Relationship Id="rId167" Type="http://schemas.openxmlformats.org/officeDocument/2006/relationships/customXml" Target="../ink/ink596.xml"/><Relationship Id="rId7" Type="http://schemas.openxmlformats.org/officeDocument/2006/relationships/image" Target="../media/image788.png"/><Relationship Id="rId71" Type="http://schemas.openxmlformats.org/officeDocument/2006/relationships/image" Target="../media/image820.png"/><Relationship Id="rId92" Type="http://schemas.openxmlformats.org/officeDocument/2006/relationships/customXml" Target="../ink/ink558.xml"/><Relationship Id="rId162" Type="http://schemas.openxmlformats.org/officeDocument/2006/relationships/image" Target="../media/image864.png"/><Relationship Id="rId183" Type="http://schemas.openxmlformats.org/officeDocument/2006/relationships/customXml" Target="../ink/ink604.xml"/><Relationship Id="rId2" Type="http://schemas.openxmlformats.org/officeDocument/2006/relationships/customXml" Target="../ink/ink513.xml"/><Relationship Id="rId29" Type="http://schemas.openxmlformats.org/officeDocument/2006/relationships/image" Target="../media/image799.png"/><Relationship Id="rId24" Type="http://schemas.openxmlformats.org/officeDocument/2006/relationships/customXml" Target="../ink/ink524.xml"/><Relationship Id="rId40" Type="http://schemas.openxmlformats.org/officeDocument/2006/relationships/customXml" Target="../ink/ink532.xml"/><Relationship Id="rId45" Type="http://schemas.openxmlformats.org/officeDocument/2006/relationships/image" Target="../media/image807.png"/><Relationship Id="rId66" Type="http://schemas.openxmlformats.org/officeDocument/2006/relationships/customXml" Target="../ink/ink545.xml"/><Relationship Id="rId87" Type="http://schemas.openxmlformats.org/officeDocument/2006/relationships/image" Target="../media/image828.png"/><Relationship Id="rId110" Type="http://schemas.openxmlformats.org/officeDocument/2006/relationships/customXml" Target="../ink/ink567.xml"/><Relationship Id="rId115" Type="http://schemas.openxmlformats.org/officeDocument/2006/relationships/image" Target="../media/image842.png"/><Relationship Id="rId131" Type="http://schemas.openxmlformats.org/officeDocument/2006/relationships/image" Target="../media/image849.png"/><Relationship Id="rId136" Type="http://schemas.openxmlformats.org/officeDocument/2006/relationships/customXml" Target="../ink/ink580.xml"/><Relationship Id="rId157" Type="http://schemas.openxmlformats.org/officeDocument/2006/relationships/customXml" Target="../ink/ink591.xml"/><Relationship Id="rId178" Type="http://schemas.openxmlformats.org/officeDocument/2006/relationships/image" Target="../media/image872.png"/><Relationship Id="rId61" Type="http://schemas.openxmlformats.org/officeDocument/2006/relationships/image" Target="../media/image815.png"/><Relationship Id="rId82" Type="http://schemas.openxmlformats.org/officeDocument/2006/relationships/customXml" Target="../ink/ink553.xml"/><Relationship Id="rId152" Type="http://schemas.openxmlformats.org/officeDocument/2006/relationships/image" Target="../media/image859.png"/><Relationship Id="rId173" Type="http://schemas.openxmlformats.org/officeDocument/2006/relationships/customXml" Target="../ink/ink599.xml"/><Relationship Id="rId19" Type="http://schemas.openxmlformats.org/officeDocument/2006/relationships/image" Target="../media/image794.png"/><Relationship Id="rId14" Type="http://schemas.openxmlformats.org/officeDocument/2006/relationships/customXml" Target="../ink/ink519.xml"/><Relationship Id="rId30" Type="http://schemas.openxmlformats.org/officeDocument/2006/relationships/customXml" Target="../ink/ink527.xml"/><Relationship Id="rId35" Type="http://schemas.openxmlformats.org/officeDocument/2006/relationships/image" Target="../media/image802.png"/><Relationship Id="rId56" Type="http://schemas.openxmlformats.org/officeDocument/2006/relationships/customXml" Target="../ink/ink540.xml"/><Relationship Id="rId77" Type="http://schemas.openxmlformats.org/officeDocument/2006/relationships/image" Target="../media/image823.png"/><Relationship Id="rId100" Type="http://schemas.openxmlformats.org/officeDocument/2006/relationships/customXml" Target="../ink/ink562.xml"/><Relationship Id="rId105" Type="http://schemas.openxmlformats.org/officeDocument/2006/relationships/image" Target="../media/image837.png"/><Relationship Id="rId126" Type="http://schemas.openxmlformats.org/officeDocument/2006/relationships/customXml" Target="../ink/ink575.xml"/><Relationship Id="rId147" Type="http://schemas.openxmlformats.org/officeDocument/2006/relationships/customXml" Target="../ink/ink586.xml"/><Relationship Id="rId168" Type="http://schemas.openxmlformats.org/officeDocument/2006/relationships/image" Target="../media/image867.png"/><Relationship Id="rId8" Type="http://schemas.openxmlformats.org/officeDocument/2006/relationships/customXml" Target="../ink/ink516.xml"/><Relationship Id="rId51" Type="http://schemas.openxmlformats.org/officeDocument/2006/relationships/image" Target="../media/image810.png"/><Relationship Id="rId72" Type="http://schemas.openxmlformats.org/officeDocument/2006/relationships/customXml" Target="../ink/ink548.xml"/><Relationship Id="rId93" Type="http://schemas.openxmlformats.org/officeDocument/2006/relationships/image" Target="../media/image831.png"/><Relationship Id="rId98" Type="http://schemas.openxmlformats.org/officeDocument/2006/relationships/customXml" Target="../ink/ink561.xml"/><Relationship Id="rId121" Type="http://schemas.openxmlformats.org/officeDocument/2006/relationships/image" Target="../media/image845.png"/><Relationship Id="rId142" Type="http://schemas.openxmlformats.org/officeDocument/2006/relationships/image" Target="../media/image854.png"/><Relationship Id="rId163" Type="http://schemas.openxmlformats.org/officeDocument/2006/relationships/customXml" Target="../ink/ink594.xml"/><Relationship Id="rId184" Type="http://schemas.openxmlformats.org/officeDocument/2006/relationships/image" Target="../media/image875.png"/><Relationship Id="rId3" Type="http://schemas.openxmlformats.org/officeDocument/2006/relationships/image" Target="../media/image786.png"/><Relationship Id="rId25" Type="http://schemas.openxmlformats.org/officeDocument/2006/relationships/image" Target="../media/image797.png"/><Relationship Id="rId46" Type="http://schemas.openxmlformats.org/officeDocument/2006/relationships/customXml" Target="../ink/ink535.xml"/><Relationship Id="rId67" Type="http://schemas.openxmlformats.org/officeDocument/2006/relationships/image" Target="../media/image818.png"/><Relationship Id="rId116" Type="http://schemas.openxmlformats.org/officeDocument/2006/relationships/customXml" Target="../ink/ink570.xml"/><Relationship Id="rId137" Type="http://schemas.openxmlformats.org/officeDocument/2006/relationships/customXml" Target="../ink/ink581.xml"/><Relationship Id="rId158" Type="http://schemas.openxmlformats.org/officeDocument/2006/relationships/image" Target="../media/image862.png"/><Relationship Id="rId20" Type="http://schemas.openxmlformats.org/officeDocument/2006/relationships/customXml" Target="../ink/ink522.xml"/><Relationship Id="rId41" Type="http://schemas.openxmlformats.org/officeDocument/2006/relationships/image" Target="../media/image805.png"/><Relationship Id="rId62" Type="http://schemas.openxmlformats.org/officeDocument/2006/relationships/customXml" Target="../ink/ink543.xml"/><Relationship Id="rId83" Type="http://schemas.openxmlformats.org/officeDocument/2006/relationships/image" Target="../media/image826.png"/><Relationship Id="rId88" Type="http://schemas.openxmlformats.org/officeDocument/2006/relationships/customXml" Target="../ink/ink556.xml"/><Relationship Id="rId111" Type="http://schemas.openxmlformats.org/officeDocument/2006/relationships/image" Target="../media/image840.png"/><Relationship Id="rId132" Type="http://schemas.openxmlformats.org/officeDocument/2006/relationships/customXml" Target="../ink/ink578.xml"/><Relationship Id="rId153" Type="http://schemas.openxmlformats.org/officeDocument/2006/relationships/customXml" Target="../ink/ink589.xml"/><Relationship Id="rId174" Type="http://schemas.openxmlformats.org/officeDocument/2006/relationships/image" Target="../media/image870.png"/><Relationship Id="rId179" Type="http://schemas.openxmlformats.org/officeDocument/2006/relationships/customXml" Target="../ink/ink602.xml"/><Relationship Id="rId15" Type="http://schemas.openxmlformats.org/officeDocument/2006/relationships/image" Target="../media/image792.png"/><Relationship Id="rId36" Type="http://schemas.openxmlformats.org/officeDocument/2006/relationships/customXml" Target="../ink/ink530.xml"/><Relationship Id="rId57" Type="http://schemas.openxmlformats.org/officeDocument/2006/relationships/image" Target="../media/image813.png"/><Relationship Id="rId106" Type="http://schemas.openxmlformats.org/officeDocument/2006/relationships/customXml" Target="../ink/ink565.xml"/><Relationship Id="rId127" Type="http://schemas.openxmlformats.org/officeDocument/2006/relationships/image" Target="../media/image848.png"/><Relationship Id="rId10" Type="http://schemas.openxmlformats.org/officeDocument/2006/relationships/customXml" Target="../ink/ink517.xml"/><Relationship Id="rId31" Type="http://schemas.openxmlformats.org/officeDocument/2006/relationships/image" Target="../media/image800.png"/><Relationship Id="rId52" Type="http://schemas.openxmlformats.org/officeDocument/2006/relationships/customXml" Target="../ink/ink538.xml"/><Relationship Id="rId73" Type="http://schemas.openxmlformats.org/officeDocument/2006/relationships/image" Target="../media/image821.png"/><Relationship Id="rId78" Type="http://schemas.openxmlformats.org/officeDocument/2006/relationships/customXml" Target="../ink/ink551.xml"/><Relationship Id="rId94" Type="http://schemas.openxmlformats.org/officeDocument/2006/relationships/customXml" Target="../ink/ink559.xml"/><Relationship Id="rId99" Type="http://schemas.openxmlformats.org/officeDocument/2006/relationships/image" Target="../media/image834.png"/><Relationship Id="rId101" Type="http://schemas.openxmlformats.org/officeDocument/2006/relationships/image" Target="../media/image835.png"/><Relationship Id="rId122" Type="http://schemas.openxmlformats.org/officeDocument/2006/relationships/customXml" Target="../ink/ink573.xml"/><Relationship Id="rId143" Type="http://schemas.openxmlformats.org/officeDocument/2006/relationships/customXml" Target="../ink/ink584.xml"/><Relationship Id="rId148" Type="http://schemas.openxmlformats.org/officeDocument/2006/relationships/image" Target="../media/image857.png"/><Relationship Id="rId164" Type="http://schemas.openxmlformats.org/officeDocument/2006/relationships/image" Target="../media/image865.png"/><Relationship Id="rId169" Type="http://schemas.openxmlformats.org/officeDocument/2006/relationships/customXml" Target="../ink/ink597.xml"/><Relationship Id="rId4" Type="http://schemas.openxmlformats.org/officeDocument/2006/relationships/customXml" Target="../ink/ink514.xml"/><Relationship Id="rId9" Type="http://schemas.openxmlformats.org/officeDocument/2006/relationships/image" Target="../media/image789.png"/><Relationship Id="rId180" Type="http://schemas.openxmlformats.org/officeDocument/2006/relationships/image" Target="../media/image873.png"/><Relationship Id="rId26" Type="http://schemas.openxmlformats.org/officeDocument/2006/relationships/customXml" Target="../ink/ink525.xml"/><Relationship Id="rId47" Type="http://schemas.openxmlformats.org/officeDocument/2006/relationships/image" Target="../media/image808.png"/><Relationship Id="rId68" Type="http://schemas.openxmlformats.org/officeDocument/2006/relationships/customXml" Target="../ink/ink546.xml"/><Relationship Id="rId89" Type="http://schemas.openxmlformats.org/officeDocument/2006/relationships/image" Target="../media/image829.png"/><Relationship Id="rId112" Type="http://schemas.openxmlformats.org/officeDocument/2006/relationships/customXml" Target="../ink/ink568.xml"/><Relationship Id="rId133" Type="http://schemas.openxmlformats.org/officeDocument/2006/relationships/image" Target="../media/image850.png"/><Relationship Id="rId154" Type="http://schemas.openxmlformats.org/officeDocument/2006/relationships/image" Target="../media/image860.png"/><Relationship Id="rId175" Type="http://schemas.openxmlformats.org/officeDocument/2006/relationships/customXml" Target="../ink/ink600.xml"/><Relationship Id="rId16" Type="http://schemas.openxmlformats.org/officeDocument/2006/relationships/customXml" Target="../ink/ink520.xml"/><Relationship Id="rId37" Type="http://schemas.openxmlformats.org/officeDocument/2006/relationships/image" Target="../media/image803.png"/><Relationship Id="rId58" Type="http://schemas.openxmlformats.org/officeDocument/2006/relationships/customXml" Target="../ink/ink541.xml"/><Relationship Id="rId79" Type="http://schemas.openxmlformats.org/officeDocument/2006/relationships/image" Target="../media/image824.png"/><Relationship Id="rId102" Type="http://schemas.openxmlformats.org/officeDocument/2006/relationships/customXml" Target="../ink/ink563.xml"/><Relationship Id="rId123" Type="http://schemas.openxmlformats.org/officeDocument/2006/relationships/image" Target="../media/image846.png"/><Relationship Id="rId144" Type="http://schemas.openxmlformats.org/officeDocument/2006/relationships/image" Target="../media/image855.png"/><Relationship Id="rId90" Type="http://schemas.openxmlformats.org/officeDocument/2006/relationships/customXml" Target="../ink/ink557.xml"/><Relationship Id="rId165" Type="http://schemas.openxmlformats.org/officeDocument/2006/relationships/customXml" Target="../ink/ink595.xml"/><Relationship Id="rId27" Type="http://schemas.openxmlformats.org/officeDocument/2006/relationships/image" Target="../media/image798.png"/><Relationship Id="rId48" Type="http://schemas.openxmlformats.org/officeDocument/2006/relationships/customXml" Target="../ink/ink536.xml"/><Relationship Id="rId69" Type="http://schemas.openxmlformats.org/officeDocument/2006/relationships/image" Target="../media/image819.png"/><Relationship Id="rId113" Type="http://schemas.openxmlformats.org/officeDocument/2006/relationships/image" Target="../media/image841.png"/><Relationship Id="rId134" Type="http://schemas.openxmlformats.org/officeDocument/2006/relationships/customXml" Target="../ink/ink579.xml"/><Relationship Id="rId80" Type="http://schemas.openxmlformats.org/officeDocument/2006/relationships/customXml" Target="../ink/ink552.xml"/><Relationship Id="rId155" Type="http://schemas.openxmlformats.org/officeDocument/2006/relationships/customXml" Target="../ink/ink590.xml"/><Relationship Id="rId176" Type="http://schemas.openxmlformats.org/officeDocument/2006/relationships/image" Target="../media/image871.png"/><Relationship Id="rId17" Type="http://schemas.openxmlformats.org/officeDocument/2006/relationships/image" Target="../media/image793.png"/><Relationship Id="rId38" Type="http://schemas.openxmlformats.org/officeDocument/2006/relationships/customXml" Target="../ink/ink531.xml"/><Relationship Id="rId59" Type="http://schemas.openxmlformats.org/officeDocument/2006/relationships/image" Target="../media/image814.png"/><Relationship Id="rId103" Type="http://schemas.openxmlformats.org/officeDocument/2006/relationships/image" Target="../media/image836.png"/><Relationship Id="rId124" Type="http://schemas.openxmlformats.org/officeDocument/2006/relationships/customXml" Target="../ink/ink574.xml"/><Relationship Id="rId70" Type="http://schemas.openxmlformats.org/officeDocument/2006/relationships/customXml" Target="../ink/ink547.xml"/><Relationship Id="rId91" Type="http://schemas.openxmlformats.org/officeDocument/2006/relationships/image" Target="../media/image830.png"/><Relationship Id="rId145" Type="http://schemas.openxmlformats.org/officeDocument/2006/relationships/customXml" Target="../ink/ink585.xml"/><Relationship Id="rId166" Type="http://schemas.openxmlformats.org/officeDocument/2006/relationships/image" Target="../media/image866.png"/><Relationship Id="rId1" Type="http://schemas.openxmlformats.org/officeDocument/2006/relationships/slideLayout" Target="../slideLayouts/slideLayout7.xml"/><Relationship Id="rId28" Type="http://schemas.openxmlformats.org/officeDocument/2006/relationships/customXml" Target="../ink/ink526.xml"/><Relationship Id="rId49" Type="http://schemas.openxmlformats.org/officeDocument/2006/relationships/image" Target="../media/image809.png"/><Relationship Id="rId114" Type="http://schemas.openxmlformats.org/officeDocument/2006/relationships/customXml" Target="../ink/ink569.xml"/></Relationships>
</file>

<file path=ppt/slides/_rels/slide45.xml.rels><?xml version="1.0" encoding="UTF-8" standalone="yes"?>
<Relationships xmlns="http://schemas.openxmlformats.org/package/2006/relationships"><Relationship Id="rId26" Type="http://schemas.openxmlformats.org/officeDocument/2006/relationships/customXml" Target="../ink/ink617.xml"/><Relationship Id="rId21" Type="http://schemas.openxmlformats.org/officeDocument/2006/relationships/image" Target="../media/image885.png"/><Relationship Id="rId34" Type="http://schemas.openxmlformats.org/officeDocument/2006/relationships/customXml" Target="../ink/ink621.xml"/><Relationship Id="rId42" Type="http://schemas.openxmlformats.org/officeDocument/2006/relationships/customXml" Target="../ink/ink625.xml"/><Relationship Id="rId47" Type="http://schemas.openxmlformats.org/officeDocument/2006/relationships/image" Target="../media/image898.png"/><Relationship Id="rId50" Type="http://schemas.openxmlformats.org/officeDocument/2006/relationships/customXml" Target="../ink/ink629.xml"/><Relationship Id="rId55" Type="http://schemas.openxmlformats.org/officeDocument/2006/relationships/image" Target="../media/image902.png"/><Relationship Id="rId63" Type="http://schemas.openxmlformats.org/officeDocument/2006/relationships/image" Target="../media/image906.png"/><Relationship Id="rId7" Type="http://schemas.openxmlformats.org/officeDocument/2006/relationships/image" Target="../media/image878.png"/><Relationship Id="rId2" Type="http://schemas.openxmlformats.org/officeDocument/2006/relationships/customXml" Target="../ink/ink605.xml"/><Relationship Id="rId16" Type="http://schemas.openxmlformats.org/officeDocument/2006/relationships/customXml" Target="../ink/ink612.xml"/><Relationship Id="rId29" Type="http://schemas.openxmlformats.org/officeDocument/2006/relationships/image" Target="../media/image889.png"/><Relationship Id="rId11" Type="http://schemas.openxmlformats.org/officeDocument/2006/relationships/image" Target="../media/image880.png"/><Relationship Id="rId24" Type="http://schemas.openxmlformats.org/officeDocument/2006/relationships/customXml" Target="../ink/ink616.xml"/><Relationship Id="rId32" Type="http://schemas.openxmlformats.org/officeDocument/2006/relationships/customXml" Target="../ink/ink620.xml"/><Relationship Id="rId37" Type="http://schemas.openxmlformats.org/officeDocument/2006/relationships/image" Target="../media/image893.png"/><Relationship Id="rId40" Type="http://schemas.openxmlformats.org/officeDocument/2006/relationships/customXml" Target="../ink/ink624.xml"/><Relationship Id="rId45" Type="http://schemas.openxmlformats.org/officeDocument/2006/relationships/image" Target="../media/image897.png"/><Relationship Id="rId53" Type="http://schemas.openxmlformats.org/officeDocument/2006/relationships/image" Target="../media/image901.png"/><Relationship Id="rId58" Type="http://schemas.openxmlformats.org/officeDocument/2006/relationships/customXml" Target="../ink/ink633.xml"/><Relationship Id="rId5" Type="http://schemas.openxmlformats.org/officeDocument/2006/relationships/image" Target="../media/image877.png"/><Relationship Id="rId61" Type="http://schemas.openxmlformats.org/officeDocument/2006/relationships/image" Target="../media/image905.png"/><Relationship Id="rId19" Type="http://schemas.openxmlformats.org/officeDocument/2006/relationships/image" Target="../media/image884.png"/><Relationship Id="rId14" Type="http://schemas.openxmlformats.org/officeDocument/2006/relationships/customXml" Target="../ink/ink611.xml"/><Relationship Id="rId22" Type="http://schemas.openxmlformats.org/officeDocument/2006/relationships/customXml" Target="../ink/ink615.xml"/><Relationship Id="rId27" Type="http://schemas.openxmlformats.org/officeDocument/2006/relationships/image" Target="../media/image888.png"/><Relationship Id="rId30" Type="http://schemas.openxmlformats.org/officeDocument/2006/relationships/customXml" Target="../ink/ink619.xml"/><Relationship Id="rId35" Type="http://schemas.openxmlformats.org/officeDocument/2006/relationships/image" Target="../media/image892.png"/><Relationship Id="rId43" Type="http://schemas.openxmlformats.org/officeDocument/2006/relationships/image" Target="../media/image896.png"/><Relationship Id="rId48" Type="http://schemas.openxmlformats.org/officeDocument/2006/relationships/customXml" Target="../ink/ink628.xml"/><Relationship Id="rId56" Type="http://schemas.openxmlformats.org/officeDocument/2006/relationships/customXml" Target="../ink/ink632.xml"/><Relationship Id="rId64" Type="http://schemas.openxmlformats.org/officeDocument/2006/relationships/customXml" Target="../ink/ink636.xml"/><Relationship Id="rId8" Type="http://schemas.openxmlformats.org/officeDocument/2006/relationships/customXml" Target="../ink/ink608.xml"/><Relationship Id="rId51" Type="http://schemas.openxmlformats.org/officeDocument/2006/relationships/image" Target="../media/image900.png"/><Relationship Id="rId3" Type="http://schemas.openxmlformats.org/officeDocument/2006/relationships/image" Target="../media/image876.png"/><Relationship Id="rId12" Type="http://schemas.openxmlformats.org/officeDocument/2006/relationships/customXml" Target="../ink/ink610.xml"/><Relationship Id="rId17" Type="http://schemas.openxmlformats.org/officeDocument/2006/relationships/image" Target="../media/image883.png"/><Relationship Id="rId25" Type="http://schemas.openxmlformats.org/officeDocument/2006/relationships/image" Target="../media/image887.png"/><Relationship Id="rId33" Type="http://schemas.openxmlformats.org/officeDocument/2006/relationships/image" Target="../media/image891.png"/><Relationship Id="rId38" Type="http://schemas.openxmlformats.org/officeDocument/2006/relationships/customXml" Target="../ink/ink623.xml"/><Relationship Id="rId46" Type="http://schemas.openxmlformats.org/officeDocument/2006/relationships/customXml" Target="../ink/ink627.xml"/><Relationship Id="rId59" Type="http://schemas.openxmlformats.org/officeDocument/2006/relationships/image" Target="../media/image904.png"/><Relationship Id="rId20" Type="http://schemas.openxmlformats.org/officeDocument/2006/relationships/customXml" Target="../ink/ink614.xml"/><Relationship Id="rId41" Type="http://schemas.openxmlformats.org/officeDocument/2006/relationships/image" Target="../media/image895.png"/><Relationship Id="rId54" Type="http://schemas.openxmlformats.org/officeDocument/2006/relationships/customXml" Target="../ink/ink631.xml"/><Relationship Id="rId62" Type="http://schemas.openxmlformats.org/officeDocument/2006/relationships/customXml" Target="../ink/ink635.xml"/><Relationship Id="rId1" Type="http://schemas.openxmlformats.org/officeDocument/2006/relationships/slideLayout" Target="../slideLayouts/slideLayout7.xml"/><Relationship Id="rId6" Type="http://schemas.openxmlformats.org/officeDocument/2006/relationships/customXml" Target="../ink/ink607.xml"/><Relationship Id="rId15" Type="http://schemas.openxmlformats.org/officeDocument/2006/relationships/image" Target="../media/image882.png"/><Relationship Id="rId23" Type="http://schemas.openxmlformats.org/officeDocument/2006/relationships/image" Target="../media/image886.png"/><Relationship Id="rId28" Type="http://schemas.openxmlformats.org/officeDocument/2006/relationships/customXml" Target="../ink/ink618.xml"/><Relationship Id="rId36" Type="http://schemas.openxmlformats.org/officeDocument/2006/relationships/customXml" Target="../ink/ink622.xml"/><Relationship Id="rId49" Type="http://schemas.openxmlformats.org/officeDocument/2006/relationships/image" Target="../media/image899.png"/><Relationship Id="rId57" Type="http://schemas.openxmlformats.org/officeDocument/2006/relationships/image" Target="../media/image903.png"/><Relationship Id="rId10" Type="http://schemas.openxmlformats.org/officeDocument/2006/relationships/customXml" Target="../ink/ink609.xml"/><Relationship Id="rId31" Type="http://schemas.openxmlformats.org/officeDocument/2006/relationships/image" Target="../media/image890.png"/><Relationship Id="rId44" Type="http://schemas.openxmlformats.org/officeDocument/2006/relationships/customXml" Target="../ink/ink626.xml"/><Relationship Id="rId52" Type="http://schemas.openxmlformats.org/officeDocument/2006/relationships/customXml" Target="../ink/ink630.xml"/><Relationship Id="rId60" Type="http://schemas.openxmlformats.org/officeDocument/2006/relationships/customXml" Target="../ink/ink634.xml"/><Relationship Id="rId65" Type="http://schemas.openxmlformats.org/officeDocument/2006/relationships/image" Target="../media/image907.png"/><Relationship Id="rId4" Type="http://schemas.openxmlformats.org/officeDocument/2006/relationships/customXml" Target="../ink/ink606.xml"/><Relationship Id="rId9" Type="http://schemas.openxmlformats.org/officeDocument/2006/relationships/image" Target="../media/image879.png"/><Relationship Id="rId13" Type="http://schemas.openxmlformats.org/officeDocument/2006/relationships/image" Target="../media/image881.png"/><Relationship Id="rId18" Type="http://schemas.openxmlformats.org/officeDocument/2006/relationships/customXml" Target="../ink/ink613.xml"/><Relationship Id="rId39" Type="http://schemas.openxmlformats.org/officeDocument/2006/relationships/image" Target="../media/image89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3" Type="http://schemas.openxmlformats.org/officeDocument/2006/relationships/image" Target="../media/image914.png"/><Relationship Id="rId18" Type="http://schemas.openxmlformats.org/officeDocument/2006/relationships/customXml" Target="../ink/ink645.xml"/><Relationship Id="rId26" Type="http://schemas.openxmlformats.org/officeDocument/2006/relationships/customXml" Target="../ink/ink649.xml"/><Relationship Id="rId39" Type="http://schemas.openxmlformats.org/officeDocument/2006/relationships/image" Target="../media/image927.png"/><Relationship Id="rId21" Type="http://schemas.openxmlformats.org/officeDocument/2006/relationships/image" Target="../media/image918.png"/><Relationship Id="rId34" Type="http://schemas.openxmlformats.org/officeDocument/2006/relationships/customXml" Target="../ink/ink653.xml"/><Relationship Id="rId42" Type="http://schemas.openxmlformats.org/officeDocument/2006/relationships/customXml" Target="../ink/ink657.xml"/><Relationship Id="rId47" Type="http://schemas.openxmlformats.org/officeDocument/2006/relationships/image" Target="../media/image931.png"/><Relationship Id="rId50" Type="http://schemas.openxmlformats.org/officeDocument/2006/relationships/customXml" Target="../ink/ink661.xml"/><Relationship Id="rId55" Type="http://schemas.openxmlformats.org/officeDocument/2006/relationships/image" Target="../media/image935.png"/><Relationship Id="rId7" Type="http://schemas.openxmlformats.org/officeDocument/2006/relationships/image" Target="../media/image911.png"/><Relationship Id="rId2" Type="http://schemas.openxmlformats.org/officeDocument/2006/relationships/customXml" Target="../ink/ink637.xml"/><Relationship Id="rId16" Type="http://schemas.openxmlformats.org/officeDocument/2006/relationships/customXml" Target="../ink/ink644.xml"/><Relationship Id="rId29" Type="http://schemas.openxmlformats.org/officeDocument/2006/relationships/image" Target="../media/image922.png"/><Relationship Id="rId11" Type="http://schemas.openxmlformats.org/officeDocument/2006/relationships/image" Target="../media/image913.png"/><Relationship Id="rId24" Type="http://schemas.openxmlformats.org/officeDocument/2006/relationships/customXml" Target="../ink/ink648.xml"/><Relationship Id="rId32" Type="http://schemas.openxmlformats.org/officeDocument/2006/relationships/customXml" Target="../ink/ink652.xml"/><Relationship Id="rId37" Type="http://schemas.openxmlformats.org/officeDocument/2006/relationships/image" Target="../media/image926.png"/><Relationship Id="rId40" Type="http://schemas.openxmlformats.org/officeDocument/2006/relationships/customXml" Target="../ink/ink656.xml"/><Relationship Id="rId45" Type="http://schemas.openxmlformats.org/officeDocument/2006/relationships/image" Target="../media/image930.png"/><Relationship Id="rId53" Type="http://schemas.openxmlformats.org/officeDocument/2006/relationships/image" Target="../media/image934.png"/><Relationship Id="rId58" Type="http://schemas.openxmlformats.org/officeDocument/2006/relationships/customXml" Target="../ink/ink665.xml"/><Relationship Id="rId5" Type="http://schemas.openxmlformats.org/officeDocument/2006/relationships/image" Target="../media/image909.png"/><Relationship Id="rId19" Type="http://schemas.openxmlformats.org/officeDocument/2006/relationships/image" Target="../media/image917.png"/><Relationship Id="rId4" Type="http://schemas.openxmlformats.org/officeDocument/2006/relationships/customXml" Target="../ink/ink638.xml"/><Relationship Id="rId9" Type="http://schemas.openxmlformats.org/officeDocument/2006/relationships/image" Target="../media/image912.png"/><Relationship Id="rId14" Type="http://schemas.openxmlformats.org/officeDocument/2006/relationships/customXml" Target="../ink/ink643.xml"/><Relationship Id="rId22" Type="http://schemas.openxmlformats.org/officeDocument/2006/relationships/customXml" Target="../ink/ink647.xml"/><Relationship Id="rId27" Type="http://schemas.openxmlformats.org/officeDocument/2006/relationships/image" Target="../media/image921.png"/><Relationship Id="rId30" Type="http://schemas.openxmlformats.org/officeDocument/2006/relationships/customXml" Target="../ink/ink651.xml"/><Relationship Id="rId35" Type="http://schemas.openxmlformats.org/officeDocument/2006/relationships/image" Target="../media/image925.png"/><Relationship Id="rId43" Type="http://schemas.openxmlformats.org/officeDocument/2006/relationships/image" Target="../media/image929.png"/><Relationship Id="rId48" Type="http://schemas.openxmlformats.org/officeDocument/2006/relationships/customXml" Target="../ink/ink660.xml"/><Relationship Id="rId56" Type="http://schemas.openxmlformats.org/officeDocument/2006/relationships/customXml" Target="../ink/ink664.xml"/><Relationship Id="rId8" Type="http://schemas.openxmlformats.org/officeDocument/2006/relationships/customXml" Target="../ink/ink640.xml"/><Relationship Id="rId51" Type="http://schemas.openxmlformats.org/officeDocument/2006/relationships/image" Target="../media/image933.png"/><Relationship Id="rId3" Type="http://schemas.openxmlformats.org/officeDocument/2006/relationships/image" Target="../media/image908.png"/><Relationship Id="rId12" Type="http://schemas.openxmlformats.org/officeDocument/2006/relationships/customXml" Target="../ink/ink642.xml"/><Relationship Id="rId17" Type="http://schemas.openxmlformats.org/officeDocument/2006/relationships/image" Target="../media/image916.png"/><Relationship Id="rId25" Type="http://schemas.openxmlformats.org/officeDocument/2006/relationships/image" Target="../media/image920.png"/><Relationship Id="rId33" Type="http://schemas.openxmlformats.org/officeDocument/2006/relationships/image" Target="../media/image924.png"/><Relationship Id="rId38" Type="http://schemas.openxmlformats.org/officeDocument/2006/relationships/customXml" Target="../ink/ink655.xml"/><Relationship Id="rId46" Type="http://schemas.openxmlformats.org/officeDocument/2006/relationships/customXml" Target="../ink/ink659.xml"/><Relationship Id="rId59" Type="http://schemas.openxmlformats.org/officeDocument/2006/relationships/image" Target="../media/image937.png"/><Relationship Id="rId20" Type="http://schemas.openxmlformats.org/officeDocument/2006/relationships/customXml" Target="../ink/ink646.xml"/><Relationship Id="rId41" Type="http://schemas.openxmlformats.org/officeDocument/2006/relationships/image" Target="../media/image928.png"/><Relationship Id="rId54" Type="http://schemas.openxmlformats.org/officeDocument/2006/relationships/customXml" Target="../ink/ink663.xml"/><Relationship Id="rId1" Type="http://schemas.openxmlformats.org/officeDocument/2006/relationships/slideLayout" Target="../slideLayouts/slideLayout2.xml"/><Relationship Id="rId6" Type="http://schemas.openxmlformats.org/officeDocument/2006/relationships/customXml" Target="../ink/ink639.xml"/><Relationship Id="rId15" Type="http://schemas.openxmlformats.org/officeDocument/2006/relationships/image" Target="../media/image915.png"/><Relationship Id="rId23" Type="http://schemas.openxmlformats.org/officeDocument/2006/relationships/image" Target="../media/image919.png"/><Relationship Id="rId28" Type="http://schemas.openxmlformats.org/officeDocument/2006/relationships/customXml" Target="../ink/ink650.xml"/><Relationship Id="rId36" Type="http://schemas.openxmlformats.org/officeDocument/2006/relationships/customXml" Target="../ink/ink654.xml"/><Relationship Id="rId49" Type="http://schemas.openxmlformats.org/officeDocument/2006/relationships/image" Target="../media/image932.png"/><Relationship Id="rId57" Type="http://schemas.openxmlformats.org/officeDocument/2006/relationships/image" Target="../media/image936.png"/><Relationship Id="rId10" Type="http://schemas.openxmlformats.org/officeDocument/2006/relationships/customXml" Target="../ink/ink641.xml"/><Relationship Id="rId31" Type="http://schemas.openxmlformats.org/officeDocument/2006/relationships/image" Target="../media/image923.png"/><Relationship Id="rId44" Type="http://schemas.openxmlformats.org/officeDocument/2006/relationships/customXml" Target="../ink/ink658.xml"/><Relationship Id="rId52" Type="http://schemas.openxmlformats.org/officeDocument/2006/relationships/customXml" Target="../ink/ink662.xml"/></Relationships>
</file>

<file path=ppt/slides/_rels/slide48.xml.rels><?xml version="1.0" encoding="UTF-8" standalone="yes"?>
<Relationships xmlns="http://schemas.openxmlformats.org/package/2006/relationships"><Relationship Id="rId13" Type="http://schemas.openxmlformats.org/officeDocument/2006/relationships/image" Target="../media/image943.png"/><Relationship Id="rId18" Type="http://schemas.openxmlformats.org/officeDocument/2006/relationships/customXml" Target="../ink/ink674.xml"/><Relationship Id="rId26" Type="http://schemas.openxmlformats.org/officeDocument/2006/relationships/customXml" Target="../ink/ink678.xml"/><Relationship Id="rId3" Type="http://schemas.openxmlformats.org/officeDocument/2006/relationships/image" Target="../media/image938.png"/><Relationship Id="rId21" Type="http://schemas.openxmlformats.org/officeDocument/2006/relationships/image" Target="../media/image947.png"/><Relationship Id="rId7" Type="http://schemas.openxmlformats.org/officeDocument/2006/relationships/image" Target="../media/image940.png"/><Relationship Id="rId12" Type="http://schemas.openxmlformats.org/officeDocument/2006/relationships/customXml" Target="../ink/ink671.xml"/><Relationship Id="rId17" Type="http://schemas.openxmlformats.org/officeDocument/2006/relationships/image" Target="../media/image945.png"/><Relationship Id="rId25" Type="http://schemas.openxmlformats.org/officeDocument/2006/relationships/image" Target="../media/image949.png"/><Relationship Id="rId33" Type="http://schemas.openxmlformats.org/officeDocument/2006/relationships/image" Target="../media/image953.png"/><Relationship Id="rId2" Type="http://schemas.openxmlformats.org/officeDocument/2006/relationships/customXml" Target="../ink/ink666.xml"/><Relationship Id="rId16" Type="http://schemas.openxmlformats.org/officeDocument/2006/relationships/customXml" Target="../ink/ink673.xml"/><Relationship Id="rId20" Type="http://schemas.openxmlformats.org/officeDocument/2006/relationships/customXml" Target="../ink/ink675.xml"/><Relationship Id="rId29" Type="http://schemas.openxmlformats.org/officeDocument/2006/relationships/image" Target="../media/image951.png"/><Relationship Id="rId1" Type="http://schemas.openxmlformats.org/officeDocument/2006/relationships/slideLayout" Target="../slideLayouts/slideLayout7.xml"/><Relationship Id="rId6" Type="http://schemas.openxmlformats.org/officeDocument/2006/relationships/customXml" Target="../ink/ink668.xml"/><Relationship Id="rId11" Type="http://schemas.openxmlformats.org/officeDocument/2006/relationships/image" Target="../media/image942.png"/><Relationship Id="rId24" Type="http://schemas.openxmlformats.org/officeDocument/2006/relationships/customXml" Target="../ink/ink677.xml"/><Relationship Id="rId32" Type="http://schemas.openxmlformats.org/officeDocument/2006/relationships/customXml" Target="../ink/ink681.xml"/><Relationship Id="rId5" Type="http://schemas.openxmlformats.org/officeDocument/2006/relationships/image" Target="../media/image939.png"/><Relationship Id="rId15" Type="http://schemas.openxmlformats.org/officeDocument/2006/relationships/image" Target="../media/image944.png"/><Relationship Id="rId23" Type="http://schemas.openxmlformats.org/officeDocument/2006/relationships/image" Target="../media/image948.png"/><Relationship Id="rId28" Type="http://schemas.openxmlformats.org/officeDocument/2006/relationships/customXml" Target="../ink/ink679.xml"/><Relationship Id="rId10" Type="http://schemas.openxmlformats.org/officeDocument/2006/relationships/customXml" Target="../ink/ink670.xml"/><Relationship Id="rId19" Type="http://schemas.openxmlformats.org/officeDocument/2006/relationships/image" Target="../media/image946.png"/><Relationship Id="rId31" Type="http://schemas.openxmlformats.org/officeDocument/2006/relationships/image" Target="../media/image952.png"/><Relationship Id="rId4" Type="http://schemas.openxmlformats.org/officeDocument/2006/relationships/customXml" Target="../ink/ink667.xml"/><Relationship Id="rId9" Type="http://schemas.openxmlformats.org/officeDocument/2006/relationships/image" Target="../media/image941.png"/><Relationship Id="rId14" Type="http://schemas.openxmlformats.org/officeDocument/2006/relationships/customXml" Target="../ink/ink672.xml"/><Relationship Id="rId22" Type="http://schemas.openxmlformats.org/officeDocument/2006/relationships/customXml" Target="../ink/ink676.xml"/><Relationship Id="rId27" Type="http://schemas.openxmlformats.org/officeDocument/2006/relationships/image" Target="../media/image950.png"/><Relationship Id="rId30" Type="http://schemas.openxmlformats.org/officeDocument/2006/relationships/customXml" Target="../ink/ink680.xml"/><Relationship Id="rId8" Type="http://schemas.openxmlformats.org/officeDocument/2006/relationships/customXml" Target="../ink/ink669.xml"/></Relationships>
</file>

<file path=ppt/slides/_rels/slide49.xml.rels><?xml version="1.0" encoding="UTF-8" standalone="yes"?>
<Relationships xmlns="http://schemas.openxmlformats.org/package/2006/relationships"><Relationship Id="rId117" Type="http://schemas.openxmlformats.org/officeDocument/2006/relationships/image" Target="../media/image1011.png"/><Relationship Id="rId21" Type="http://schemas.openxmlformats.org/officeDocument/2006/relationships/image" Target="../media/image963.png"/><Relationship Id="rId42" Type="http://schemas.openxmlformats.org/officeDocument/2006/relationships/customXml" Target="../ink/ink702.xml"/><Relationship Id="rId63" Type="http://schemas.openxmlformats.org/officeDocument/2006/relationships/image" Target="../media/image984.png"/><Relationship Id="rId84" Type="http://schemas.openxmlformats.org/officeDocument/2006/relationships/customXml" Target="../ink/ink723.xml"/><Relationship Id="rId138" Type="http://schemas.openxmlformats.org/officeDocument/2006/relationships/customXml" Target="../ink/ink750.xml"/><Relationship Id="rId159" Type="http://schemas.openxmlformats.org/officeDocument/2006/relationships/image" Target="../media/image1032.png"/><Relationship Id="rId170" Type="http://schemas.openxmlformats.org/officeDocument/2006/relationships/customXml" Target="../ink/ink766.xml"/><Relationship Id="rId191" Type="http://schemas.openxmlformats.org/officeDocument/2006/relationships/image" Target="../media/image1048.png"/><Relationship Id="rId205" Type="http://schemas.openxmlformats.org/officeDocument/2006/relationships/image" Target="../media/image1055.png"/><Relationship Id="rId107" Type="http://schemas.openxmlformats.org/officeDocument/2006/relationships/image" Target="../media/image1006.png"/><Relationship Id="rId11" Type="http://schemas.openxmlformats.org/officeDocument/2006/relationships/image" Target="../media/image958.png"/><Relationship Id="rId32" Type="http://schemas.openxmlformats.org/officeDocument/2006/relationships/customXml" Target="../ink/ink697.xml"/><Relationship Id="rId53" Type="http://schemas.openxmlformats.org/officeDocument/2006/relationships/image" Target="../media/image979.png"/><Relationship Id="rId74" Type="http://schemas.openxmlformats.org/officeDocument/2006/relationships/customXml" Target="../ink/ink718.xml"/><Relationship Id="rId128" Type="http://schemas.openxmlformats.org/officeDocument/2006/relationships/customXml" Target="../ink/ink745.xml"/><Relationship Id="rId149" Type="http://schemas.openxmlformats.org/officeDocument/2006/relationships/image" Target="../media/image1027.png"/><Relationship Id="rId5" Type="http://schemas.openxmlformats.org/officeDocument/2006/relationships/image" Target="../media/image955.png"/><Relationship Id="rId95" Type="http://schemas.openxmlformats.org/officeDocument/2006/relationships/image" Target="../media/image1000.png"/><Relationship Id="rId160" Type="http://schemas.openxmlformats.org/officeDocument/2006/relationships/customXml" Target="../ink/ink761.xml"/><Relationship Id="rId181" Type="http://schemas.openxmlformats.org/officeDocument/2006/relationships/image" Target="../media/image1043.png"/><Relationship Id="rId22" Type="http://schemas.openxmlformats.org/officeDocument/2006/relationships/customXml" Target="../ink/ink692.xml"/><Relationship Id="rId43" Type="http://schemas.openxmlformats.org/officeDocument/2006/relationships/image" Target="../media/image974.png"/><Relationship Id="rId64" Type="http://schemas.openxmlformats.org/officeDocument/2006/relationships/customXml" Target="../ink/ink713.xml"/><Relationship Id="rId118" Type="http://schemas.openxmlformats.org/officeDocument/2006/relationships/customXml" Target="../ink/ink740.xml"/><Relationship Id="rId139" Type="http://schemas.openxmlformats.org/officeDocument/2006/relationships/image" Target="../media/image1022.png"/><Relationship Id="rId85" Type="http://schemas.openxmlformats.org/officeDocument/2006/relationships/image" Target="../media/image995.png"/><Relationship Id="rId150" Type="http://schemas.openxmlformats.org/officeDocument/2006/relationships/customXml" Target="../ink/ink756.xml"/><Relationship Id="rId171" Type="http://schemas.openxmlformats.org/officeDocument/2006/relationships/image" Target="../media/image1038.png"/><Relationship Id="rId192" Type="http://schemas.openxmlformats.org/officeDocument/2006/relationships/customXml" Target="../ink/ink777.xml"/><Relationship Id="rId12" Type="http://schemas.openxmlformats.org/officeDocument/2006/relationships/customXml" Target="../ink/ink687.xml"/><Relationship Id="rId33" Type="http://schemas.openxmlformats.org/officeDocument/2006/relationships/image" Target="../media/image969.png"/><Relationship Id="rId108" Type="http://schemas.openxmlformats.org/officeDocument/2006/relationships/customXml" Target="../ink/ink735.xml"/><Relationship Id="rId129" Type="http://schemas.openxmlformats.org/officeDocument/2006/relationships/image" Target="../media/image1017.png"/><Relationship Id="rId54" Type="http://schemas.openxmlformats.org/officeDocument/2006/relationships/customXml" Target="../ink/ink708.xml"/><Relationship Id="rId75" Type="http://schemas.openxmlformats.org/officeDocument/2006/relationships/image" Target="../media/image990.png"/><Relationship Id="rId96" Type="http://schemas.openxmlformats.org/officeDocument/2006/relationships/customXml" Target="../ink/ink729.xml"/><Relationship Id="rId140" Type="http://schemas.openxmlformats.org/officeDocument/2006/relationships/customXml" Target="../ink/ink751.xml"/><Relationship Id="rId161" Type="http://schemas.openxmlformats.org/officeDocument/2006/relationships/image" Target="../media/image1033.png"/><Relationship Id="rId182" Type="http://schemas.openxmlformats.org/officeDocument/2006/relationships/customXml" Target="../ink/ink772.xml"/><Relationship Id="rId6" Type="http://schemas.openxmlformats.org/officeDocument/2006/relationships/customXml" Target="../ink/ink684.xml"/><Relationship Id="rId23" Type="http://schemas.openxmlformats.org/officeDocument/2006/relationships/image" Target="../media/image964.png"/><Relationship Id="rId119" Type="http://schemas.openxmlformats.org/officeDocument/2006/relationships/image" Target="../media/image1012.png"/><Relationship Id="rId44" Type="http://schemas.openxmlformats.org/officeDocument/2006/relationships/customXml" Target="../ink/ink703.xml"/><Relationship Id="rId65" Type="http://schemas.openxmlformats.org/officeDocument/2006/relationships/image" Target="../media/image985.png"/><Relationship Id="rId86" Type="http://schemas.openxmlformats.org/officeDocument/2006/relationships/customXml" Target="../ink/ink724.xml"/><Relationship Id="rId130" Type="http://schemas.openxmlformats.org/officeDocument/2006/relationships/customXml" Target="../ink/ink746.xml"/><Relationship Id="rId151" Type="http://schemas.openxmlformats.org/officeDocument/2006/relationships/image" Target="../media/image1028.png"/><Relationship Id="rId172" Type="http://schemas.openxmlformats.org/officeDocument/2006/relationships/customXml" Target="../ink/ink767.xml"/><Relationship Id="rId193" Type="http://schemas.openxmlformats.org/officeDocument/2006/relationships/image" Target="../media/image1049.png"/><Relationship Id="rId13" Type="http://schemas.openxmlformats.org/officeDocument/2006/relationships/image" Target="../media/image959.png"/><Relationship Id="rId109" Type="http://schemas.openxmlformats.org/officeDocument/2006/relationships/image" Target="../media/image1007.png"/><Relationship Id="rId34" Type="http://schemas.openxmlformats.org/officeDocument/2006/relationships/customXml" Target="../ink/ink698.xml"/><Relationship Id="rId55" Type="http://schemas.openxmlformats.org/officeDocument/2006/relationships/image" Target="../media/image980.png"/><Relationship Id="rId76" Type="http://schemas.openxmlformats.org/officeDocument/2006/relationships/customXml" Target="../ink/ink719.xml"/><Relationship Id="rId97" Type="http://schemas.openxmlformats.org/officeDocument/2006/relationships/image" Target="../media/image1001.png"/><Relationship Id="rId120" Type="http://schemas.openxmlformats.org/officeDocument/2006/relationships/customXml" Target="../ink/ink741.xml"/><Relationship Id="rId141" Type="http://schemas.openxmlformats.org/officeDocument/2006/relationships/image" Target="../media/image1023.png"/><Relationship Id="rId7" Type="http://schemas.openxmlformats.org/officeDocument/2006/relationships/image" Target="../media/image956.png"/><Relationship Id="rId162" Type="http://schemas.openxmlformats.org/officeDocument/2006/relationships/customXml" Target="../ink/ink762.xml"/><Relationship Id="rId183" Type="http://schemas.openxmlformats.org/officeDocument/2006/relationships/image" Target="../media/image1044.png"/><Relationship Id="rId24" Type="http://schemas.openxmlformats.org/officeDocument/2006/relationships/customXml" Target="../ink/ink693.xml"/><Relationship Id="rId40" Type="http://schemas.openxmlformats.org/officeDocument/2006/relationships/customXml" Target="../ink/ink701.xml"/><Relationship Id="rId45" Type="http://schemas.openxmlformats.org/officeDocument/2006/relationships/image" Target="../media/image975.png"/><Relationship Id="rId66" Type="http://schemas.openxmlformats.org/officeDocument/2006/relationships/customXml" Target="../ink/ink714.xml"/><Relationship Id="rId87" Type="http://schemas.openxmlformats.org/officeDocument/2006/relationships/image" Target="../media/image996.png"/><Relationship Id="rId110" Type="http://schemas.openxmlformats.org/officeDocument/2006/relationships/customXml" Target="../ink/ink736.xml"/><Relationship Id="rId115" Type="http://schemas.openxmlformats.org/officeDocument/2006/relationships/image" Target="../media/image1010.png"/><Relationship Id="rId131" Type="http://schemas.openxmlformats.org/officeDocument/2006/relationships/image" Target="../media/image1018.png"/><Relationship Id="rId136" Type="http://schemas.openxmlformats.org/officeDocument/2006/relationships/customXml" Target="../ink/ink749.xml"/><Relationship Id="rId157" Type="http://schemas.openxmlformats.org/officeDocument/2006/relationships/image" Target="../media/image1031.png"/><Relationship Id="rId178" Type="http://schemas.openxmlformats.org/officeDocument/2006/relationships/customXml" Target="../ink/ink770.xml"/><Relationship Id="rId61" Type="http://schemas.openxmlformats.org/officeDocument/2006/relationships/image" Target="../media/image983.png"/><Relationship Id="rId82" Type="http://schemas.openxmlformats.org/officeDocument/2006/relationships/customXml" Target="../ink/ink722.xml"/><Relationship Id="rId152" Type="http://schemas.openxmlformats.org/officeDocument/2006/relationships/customXml" Target="../ink/ink757.xml"/><Relationship Id="rId173" Type="http://schemas.openxmlformats.org/officeDocument/2006/relationships/image" Target="../media/image1039.png"/><Relationship Id="rId194" Type="http://schemas.openxmlformats.org/officeDocument/2006/relationships/customXml" Target="../ink/ink778.xml"/><Relationship Id="rId199" Type="http://schemas.openxmlformats.org/officeDocument/2006/relationships/image" Target="../media/image1052.png"/><Relationship Id="rId203" Type="http://schemas.openxmlformats.org/officeDocument/2006/relationships/image" Target="../media/image1054.png"/><Relationship Id="rId19" Type="http://schemas.openxmlformats.org/officeDocument/2006/relationships/image" Target="../media/image962.png"/><Relationship Id="rId14" Type="http://schemas.openxmlformats.org/officeDocument/2006/relationships/customXml" Target="../ink/ink688.xml"/><Relationship Id="rId30" Type="http://schemas.openxmlformats.org/officeDocument/2006/relationships/customXml" Target="../ink/ink696.xml"/><Relationship Id="rId35" Type="http://schemas.openxmlformats.org/officeDocument/2006/relationships/image" Target="../media/image970.png"/><Relationship Id="rId56" Type="http://schemas.openxmlformats.org/officeDocument/2006/relationships/customXml" Target="../ink/ink709.xml"/><Relationship Id="rId77" Type="http://schemas.openxmlformats.org/officeDocument/2006/relationships/image" Target="../media/image991.png"/><Relationship Id="rId100" Type="http://schemas.openxmlformats.org/officeDocument/2006/relationships/customXml" Target="../ink/ink731.xml"/><Relationship Id="rId105" Type="http://schemas.openxmlformats.org/officeDocument/2006/relationships/image" Target="../media/image1005.png"/><Relationship Id="rId126" Type="http://schemas.openxmlformats.org/officeDocument/2006/relationships/customXml" Target="../ink/ink744.xml"/><Relationship Id="rId147" Type="http://schemas.openxmlformats.org/officeDocument/2006/relationships/image" Target="../media/image1026.png"/><Relationship Id="rId168" Type="http://schemas.openxmlformats.org/officeDocument/2006/relationships/customXml" Target="../ink/ink765.xml"/><Relationship Id="rId8" Type="http://schemas.openxmlformats.org/officeDocument/2006/relationships/customXml" Target="../ink/ink685.xml"/><Relationship Id="rId51" Type="http://schemas.openxmlformats.org/officeDocument/2006/relationships/image" Target="../media/image978.png"/><Relationship Id="rId72" Type="http://schemas.openxmlformats.org/officeDocument/2006/relationships/customXml" Target="../ink/ink717.xml"/><Relationship Id="rId93" Type="http://schemas.openxmlformats.org/officeDocument/2006/relationships/image" Target="../media/image999.png"/><Relationship Id="rId98" Type="http://schemas.openxmlformats.org/officeDocument/2006/relationships/customXml" Target="../ink/ink730.xml"/><Relationship Id="rId121" Type="http://schemas.openxmlformats.org/officeDocument/2006/relationships/image" Target="../media/image1013.png"/><Relationship Id="rId142" Type="http://schemas.openxmlformats.org/officeDocument/2006/relationships/customXml" Target="../ink/ink752.xml"/><Relationship Id="rId163" Type="http://schemas.openxmlformats.org/officeDocument/2006/relationships/image" Target="../media/image1034.png"/><Relationship Id="rId184" Type="http://schemas.openxmlformats.org/officeDocument/2006/relationships/customXml" Target="../ink/ink773.xml"/><Relationship Id="rId189" Type="http://schemas.openxmlformats.org/officeDocument/2006/relationships/image" Target="../media/image1047.png"/><Relationship Id="rId3" Type="http://schemas.openxmlformats.org/officeDocument/2006/relationships/image" Target="../media/image954.png"/><Relationship Id="rId25" Type="http://schemas.openxmlformats.org/officeDocument/2006/relationships/image" Target="../media/image965.png"/><Relationship Id="rId46" Type="http://schemas.openxmlformats.org/officeDocument/2006/relationships/customXml" Target="../ink/ink704.xml"/><Relationship Id="rId67" Type="http://schemas.openxmlformats.org/officeDocument/2006/relationships/image" Target="../media/image986.png"/><Relationship Id="rId116" Type="http://schemas.openxmlformats.org/officeDocument/2006/relationships/customXml" Target="../ink/ink739.xml"/><Relationship Id="rId137" Type="http://schemas.openxmlformats.org/officeDocument/2006/relationships/image" Target="../media/image1021.png"/><Relationship Id="rId158" Type="http://schemas.openxmlformats.org/officeDocument/2006/relationships/customXml" Target="../ink/ink760.xml"/><Relationship Id="rId20" Type="http://schemas.openxmlformats.org/officeDocument/2006/relationships/customXml" Target="../ink/ink691.xml"/><Relationship Id="rId41" Type="http://schemas.openxmlformats.org/officeDocument/2006/relationships/image" Target="../media/image973.png"/><Relationship Id="rId62" Type="http://schemas.openxmlformats.org/officeDocument/2006/relationships/customXml" Target="../ink/ink712.xml"/><Relationship Id="rId83" Type="http://schemas.openxmlformats.org/officeDocument/2006/relationships/image" Target="../media/image994.png"/><Relationship Id="rId88" Type="http://schemas.openxmlformats.org/officeDocument/2006/relationships/customXml" Target="../ink/ink725.xml"/><Relationship Id="rId111" Type="http://schemas.openxmlformats.org/officeDocument/2006/relationships/image" Target="../media/image1008.png"/><Relationship Id="rId132" Type="http://schemas.openxmlformats.org/officeDocument/2006/relationships/customXml" Target="../ink/ink747.xml"/><Relationship Id="rId153" Type="http://schemas.openxmlformats.org/officeDocument/2006/relationships/image" Target="../media/image1029.png"/><Relationship Id="rId174" Type="http://schemas.openxmlformats.org/officeDocument/2006/relationships/customXml" Target="../ink/ink768.xml"/><Relationship Id="rId179" Type="http://schemas.openxmlformats.org/officeDocument/2006/relationships/image" Target="../media/image1042.png"/><Relationship Id="rId195" Type="http://schemas.openxmlformats.org/officeDocument/2006/relationships/image" Target="../media/image1050.png"/><Relationship Id="rId190" Type="http://schemas.openxmlformats.org/officeDocument/2006/relationships/customXml" Target="../ink/ink776.xml"/><Relationship Id="rId204" Type="http://schemas.openxmlformats.org/officeDocument/2006/relationships/customXml" Target="../ink/ink783.xml"/><Relationship Id="rId15" Type="http://schemas.openxmlformats.org/officeDocument/2006/relationships/image" Target="../media/image960.png"/><Relationship Id="rId36" Type="http://schemas.openxmlformats.org/officeDocument/2006/relationships/customXml" Target="../ink/ink699.xml"/><Relationship Id="rId57" Type="http://schemas.openxmlformats.org/officeDocument/2006/relationships/image" Target="../media/image981.png"/><Relationship Id="rId106" Type="http://schemas.openxmlformats.org/officeDocument/2006/relationships/customXml" Target="../ink/ink734.xml"/><Relationship Id="rId127" Type="http://schemas.openxmlformats.org/officeDocument/2006/relationships/image" Target="../media/image1016.png"/><Relationship Id="rId10" Type="http://schemas.openxmlformats.org/officeDocument/2006/relationships/customXml" Target="../ink/ink686.xml"/><Relationship Id="rId31" Type="http://schemas.openxmlformats.org/officeDocument/2006/relationships/image" Target="../media/image968.png"/><Relationship Id="rId52" Type="http://schemas.openxmlformats.org/officeDocument/2006/relationships/customXml" Target="../ink/ink707.xml"/><Relationship Id="rId73" Type="http://schemas.openxmlformats.org/officeDocument/2006/relationships/image" Target="../media/image989.png"/><Relationship Id="rId78" Type="http://schemas.openxmlformats.org/officeDocument/2006/relationships/customXml" Target="../ink/ink720.xml"/><Relationship Id="rId94" Type="http://schemas.openxmlformats.org/officeDocument/2006/relationships/customXml" Target="../ink/ink728.xml"/><Relationship Id="rId99" Type="http://schemas.openxmlformats.org/officeDocument/2006/relationships/image" Target="../media/image1002.png"/><Relationship Id="rId101" Type="http://schemas.openxmlformats.org/officeDocument/2006/relationships/image" Target="../media/image1003.png"/><Relationship Id="rId122" Type="http://schemas.openxmlformats.org/officeDocument/2006/relationships/customXml" Target="../ink/ink742.xml"/><Relationship Id="rId143" Type="http://schemas.openxmlformats.org/officeDocument/2006/relationships/image" Target="../media/image1024.png"/><Relationship Id="rId148" Type="http://schemas.openxmlformats.org/officeDocument/2006/relationships/customXml" Target="../ink/ink755.xml"/><Relationship Id="rId164" Type="http://schemas.openxmlformats.org/officeDocument/2006/relationships/customXml" Target="../ink/ink763.xml"/><Relationship Id="rId169" Type="http://schemas.openxmlformats.org/officeDocument/2006/relationships/image" Target="../media/image1037.png"/><Relationship Id="rId185" Type="http://schemas.openxmlformats.org/officeDocument/2006/relationships/image" Target="../media/image1045.png"/><Relationship Id="rId4" Type="http://schemas.openxmlformats.org/officeDocument/2006/relationships/customXml" Target="../ink/ink683.xml"/><Relationship Id="rId9" Type="http://schemas.openxmlformats.org/officeDocument/2006/relationships/image" Target="../media/image957.png"/><Relationship Id="rId180" Type="http://schemas.openxmlformats.org/officeDocument/2006/relationships/customXml" Target="../ink/ink771.xml"/><Relationship Id="rId26" Type="http://schemas.openxmlformats.org/officeDocument/2006/relationships/customXml" Target="../ink/ink694.xml"/><Relationship Id="rId47" Type="http://schemas.openxmlformats.org/officeDocument/2006/relationships/image" Target="../media/image976.png"/><Relationship Id="rId68" Type="http://schemas.openxmlformats.org/officeDocument/2006/relationships/customXml" Target="../ink/ink715.xml"/><Relationship Id="rId89" Type="http://schemas.openxmlformats.org/officeDocument/2006/relationships/image" Target="../media/image997.png"/><Relationship Id="rId112" Type="http://schemas.openxmlformats.org/officeDocument/2006/relationships/customXml" Target="../ink/ink737.xml"/><Relationship Id="rId133" Type="http://schemas.openxmlformats.org/officeDocument/2006/relationships/image" Target="../media/image1019.png"/><Relationship Id="rId154" Type="http://schemas.openxmlformats.org/officeDocument/2006/relationships/customXml" Target="../ink/ink758.xml"/><Relationship Id="rId175" Type="http://schemas.openxmlformats.org/officeDocument/2006/relationships/image" Target="../media/image1040.png"/><Relationship Id="rId196" Type="http://schemas.openxmlformats.org/officeDocument/2006/relationships/customXml" Target="../ink/ink779.xml"/><Relationship Id="rId200" Type="http://schemas.openxmlformats.org/officeDocument/2006/relationships/customXml" Target="../ink/ink781.xml"/><Relationship Id="rId16" Type="http://schemas.openxmlformats.org/officeDocument/2006/relationships/customXml" Target="../ink/ink689.xml"/><Relationship Id="rId37" Type="http://schemas.openxmlformats.org/officeDocument/2006/relationships/image" Target="../media/image971.png"/><Relationship Id="rId58" Type="http://schemas.openxmlformats.org/officeDocument/2006/relationships/customXml" Target="../ink/ink710.xml"/><Relationship Id="rId79" Type="http://schemas.openxmlformats.org/officeDocument/2006/relationships/image" Target="../media/image992.png"/><Relationship Id="rId102" Type="http://schemas.openxmlformats.org/officeDocument/2006/relationships/customXml" Target="../ink/ink732.xml"/><Relationship Id="rId123" Type="http://schemas.openxmlformats.org/officeDocument/2006/relationships/image" Target="../media/image1014.png"/><Relationship Id="rId144" Type="http://schemas.openxmlformats.org/officeDocument/2006/relationships/customXml" Target="../ink/ink753.xml"/><Relationship Id="rId90" Type="http://schemas.openxmlformats.org/officeDocument/2006/relationships/customXml" Target="../ink/ink726.xml"/><Relationship Id="rId165" Type="http://schemas.openxmlformats.org/officeDocument/2006/relationships/image" Target="../media/image1035.png"/><Relationship Id="rId186" Type="http://schemas.openxmlformats.org/officeDocument/2006/relationships/customXml" Target="../ink/ink774.xml"/><Relationship Id="rId27" Type="http://schemas.openxmlformats.org/officeDocument/2006/relationships/image" Target="../media/image966.png"/><Relationship Id="rId48" Type="http://schemas.openxmlformats.org/officeDocument/2006/relationships/customXml" Target="../ink/ink705.xml"/><Relationship Id="rId69" Type="http://schemas.openxmlformats.org/officeDocument/2006/relationships/image" Target="../media/image987.png"/><Relationship Id="rId113" Type="http://schemas.openxmlformats.org/officeDocument/2006/relationships/image" Target="../media/image1009.png"/><Relationship Id="rId134" Type="http://schemas.openxmlformats.org/officeDocument/2006/relationships/customXml" Target="../ink/ink748.xml"/><Relationship Id="rId80" Type="http://schemas.openxmlformats.org/officeDocument/2006/relationships/customXml" Target="../ink/ink721.xml"/><Relationship Id="rId155" Type="http://schemas.openxmlformats.org/officeDocument/2006/relationships/image" Target="../media/image1030.png"/><Relationship Id="rId176" Type="http://schemas.openxmlformats.org/officeDocument/2006/relationships/customXml" Target="../ink/ink769.xml"/><Relationship Id="rId197" Type="http://schemas.openxmlformats.org/officeDocument/2006/relationships/image" Target="../media/image1051.png"/><Relationship Id="rId201" Type="http://schemas.openxmlformats.org/officeDocument/2006/relationships/image" Target="../media/image1053.png"/><Relationship Id="rId17" Type="http://schemas.openxmlformats.org/officeDocument/2006/relationships/image" Target="../media/image961.png"/><Relationship Id="rId38" Type="http://schemas.openxmlformats.org/officeDocument/2006/relationships/customXml" Target="../ink/ink700.xml"/><Relationship Id="rId59" Type="http://schemas.openxmlformats.org/officeDocument/2006/relationships/image" Target="../media/image982.png"/><Relationship Id="rId103" Type="http://schemas.openxmlformats.org/officeDocument/2006/relationships/image" Target="../media/image1004.png"/><Relationship Id="rId124" Type="http://schemas.openxmlformats.org/officeDocument/2006/relationships/customXml" Target="../ink/ink743.xml"/><Relationship Id="rId70" Type="http://schemas.openxmlformats.org/officeDocument/2006/relationships/customXml" Target="../ink/ink716.xml"/><Relationship Id="rId91" Type="http://schemas.openxmlformats.org/officeDocument/2006/relationships/image" Target="../media/image998.png"/><Relationship Id="rId145" Type="http://schemas.openxmlformats.org/officeDocument/2006/relationships/image" Target="../media/image1025.png"/><Relationship Id="rId166" Type="http://schemas.openxmlformats.org/officeDocument/2006/relationships/customXml" Target="../ink/ink764.xml"/><Relationship Id="rId187" Type="http://schemas.openxmlformats.org/officeDocument/2006/relationships/image" Target="../media/image1046.png"/><Relationship Id="rId1" Type="http://schemas.openxmlformats.org/officeDocument/2006/relationships/slideLayout" Target="../slideLayouts/slideLayout7.xml"/><Relationship Id="rId28" Type="http://schemas.openxmlformats.org/officeDocument/2006/relationships/customXml" Target="../ink/ink695.xml"/><Relationship Id="rId49" Type="http://schemas.openxmlformats.org/officeDocument/2006/relationships/image" Target="../media/image977.png"/><Relationship Id="rId114" Type="http://schemas.openxmlformats.org/officeDocument/2006/relationships/customXml" Target="../ink/ink738.xml"/><Relationship Id="rId60" Type="http://schemas.openxmlformats.org/officeDocument/2006/relationships/customXml" Target="../ink/ink711.xml"/><Relationship Id="rId81" Type="http://schemas.openxmlformats.org/officeDocument/2006/relationships/image" Target="../media/image993.png"/><Relationship Id="rId135" Type="http://schemas.openxmlformats.org/officeDocument/2006/relationships/image" Target="../media/image1020.png"/><Relationship Id="rId156" Type="http://schemas.openxmlformats.org/officeDocument/2006/relationships/customXml" Target="../ink/ink759.xml"/><Relationship Id="rId177" Type="http://schemas.openxmlformats.org/officeDocument/2006/relationships/image" Target="../media/image1041.png"/><Relationship Id="rId198" Type="http://schemas.openxmlformats.org/officeDocument/2006/relationships/customXml" Target="../ink/ink780.xml"/><Relationship Id="rId202" Type="http://schemas.openxmlformats.org/officeDocument/2006/relationships/customXml" Target="../ink/ink782.xml"/><Relationship Id="rId18" Type="http://schemas.openxmlformats.org/officeDocument/2006/relationships/customXml" Target="../ink/ink690.xml"/><Relationship Id="rId39" Type="http://schemas.openxmlformats.org/officeDocument/2006/relationships/image" Target="../media/image972.png"/><Relationship Id="rId50" Type="http://schemas.openxmlformats.org/officeDocument/2006/relationships/customXml" Target="../ink/ink706.xml"/><Relationship Id="rId104" Type="http://schemas.openxmlformats.org/officeDocument/2006/relationships/customXml" Target="../ink/ink733.xml"/><Relationship Id="rId125" Type="http://schemas.openxmlformats.org/officeDocument/2006/relationships/image" Target="../media/image1015.png"/><Relationship Id="rId146" Type="http://schemas.openxmlformats.org/officeDocument/2006/relationships/customXml" Target="../ink/ink754.xml"/><Relationship Id="rId167" Type="http://schemas.openxmlformats.org/officeDocument/2006/relationships/image" Target="../media/image1036.png"/><Relationship Id="rId188" Type="http://schemas.openxmlformats.org/officeDocument/2006/relationships/customXml" Target="../ink/ink775.xml"/><Relationship Id="rId71" Type="http://schemas.openxmlformats.org/officeDocument/2006/relationships/image" Target="../media/image988.png"/><Relationship Id="rId92" Type="http://schemas.openxmlformats.org/officeDocument/2006/relationships/customXml" Target="../ink/ink727.xml"/><Relationship Id="rId2" Type="http://schemas.openxmlformats.org/officeDocument/2006/relationships/customXml" Target="../ink/ink682.xml"/><Relationship Id="rId29" Type="http://schemas.openxmlformats.org/officeDocument/2006/relationships/image" Target="../media/image96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6" Type="http://schemas.openxmlformats.org/officeDocument/2006/relationships/customXml" Target="../ink/ink796.xml"/><Relationship Id="rId21" Type="http://schemas.openxmlformats.org/officeDocument/2006/relationships/image" Target="../media/image1065.png"/><Relationship Id="rId42" Type="http://schemas.openxmlformats.org/officeDocument/2006/relationships/customXml" Target="../ink/ink804.xml"/><Relationship Id="rId47" Type="http://schemas.openxmlformats.org/officeDocument/2006/relationships/image" Target="../media/image1078.png"/><Relationship Id="rId63" Type="http://schemas.openxmlformats.org/officeDocument/2006/relationships/image" Target="../media/image1086.png"/><Relationship Id="rId68" Type="http://schemas.openxmlformats.org/officeDocument/2006/relationships/customXml" Target="../ink/ink817.xml"/><Relationship Id="rId84" Type="http://schemas.openxmlformats.org/officeDocument/2006/relationships/customXml" Target="../ink/ink825.xml"/><Relationship Id="rId89" Type="http://schemas.openxmlformats.org/officeDocument/2006/relationships/image" Target="../media/image1099.png"/><Relationship Id="rId112" Type="http://schemas.openxmlformats.org/officeDocument/2006/relationships/customXml" Target="../ink/ink839.xml"/><Relationship Id="rId16" Type="http://schemas.openxmlformats.org/officeDocument/2006/relationships/customXml" Target="../ink/ink791.xml"/><Relationship Id="rId107" Type="http://schemas.openxmlformats.org/officeDocument/2006/relationships/image" Target="../media/image1108.png"/><Relationship Id="rId11" Type="http://schemas.openxmlformats.org/officeDocument/2006/relationships/image" Target="../media/image1060.png"/><Relationship Id="rId32" Type="http://schemas.openxmlformats.org/officeDocument/2006/relationships/customXml" Target="../ink/ink799.xml"/><Relationship Id="rId37" Type="http://schemas.openxmlformats.org/officeDocument/2006/relationships/image" Target="../media/image1073.png"/><Relationship Id="rId53" Type="http://schemas.openxmlformats.org/officeDocument/2006/relationships/image" Target="../media/image1081.png"/><Relationship Id="rId58" Type="http://schemas.openxmlformats.org/officeDocument/2006/relationships/customXml" Target="../ink/ink812.xml"/><Relationship Id="rId74" Type="http://schemas.openxmlformats.org/officeDocument/2006/relationships/customXml" Target="../ink/ink820.xml"/><Relationship Id="rId79" Type="http://schemas.openxmlformats.org/officeDocument/2006/relationships/image" Target="../media/image1094.png"/><Relationship Id="rId102" Type="http://schemas.openxmlformats.org/officeDocument/2006/relationships/customXml" Target="../ink/ink834.xml"/><Relationship Id="rId5" Type="http://schemas.openxmlformats.org/officeDocument/2006/relationships/image" Target="../media/image1057.png"/><Relationship Id="rId90" Type="http://schemas.openxmlformats.org/officeDocument/2006/relationships/customXml" Target="../ink/ink828.xml"/><Relationship Id="rId95" Type="http://schemas.openxmlformats.org/officeDocument/2006/relationships/image" Target="../media/image1102.png"/><Relationship Id="rId22" Type="http://schemas.openxmlformats.org/officeDocument/2006/relationships/customXml" Target="../ink/ink794.xml"/><Relationship Id="rId27" Type="http://schemas.openxmlformats.org/officeDocument/2006/relationships/image" Target="../media/image1068.png"/><Relationship Id="rId43" Type="http://schemas.openxmlformats.org/officeDocument/2006/relationships/image" Target="../media/image1076.png"/><Relationship Id="rId48" Type="http://schemas.openxmlformats.org/officeDocument/2006/relationships/customXml" Target="../ink/ink807.xml"/><Relationship Id="rId64" Type="http://schemas.openxmlformats.org/officeDocument/2006/relationships/customXml" Target="../ink/ink815.xml"/><Relationship Id="rId69" Type="http://schemas.openxmlformats.org/officeDocument/2006/relationships/image" Target="../media/image1089.png"/><Relationship Id="rId113" Type="http://schemas.openxmlformats.org/officeDocument/2006/relationships/image" Target="../media/image1112.png"/><Relationship Id="rId80" Type="http://schemas.openxmlformats.org/officeDocument/2006/relationships/customXml" Target="../ink/ink823.xml"/><Relationship Id="rId85" Type="http://schemas.openxmlformats.org/officeDocument/2006/relationships/image" Target="../media/image1097.png"/><Relationship Id="rId12" Type="http://schemas.openxmlformats.org/officeDocument/2006/relationships/customXml" Target="../ink/ink789.xml"/><Relationship Id="rId17" Type="http://schemas.openxmlformats.org/officeDocument/2006/relationships/image" Target="../media/image1063.png"/><Relationship Id="rId33" Type="http://schemas.openxmlformats.org/officeDocument/2006/relationships/image" Target="../media/image1071.png"/><Relationship Id="rId38" Type="http://schemas.openxmlformats.org/officeDocument/2006/relationships/customXml" Target="../ink/ink802.xml"/><Relationship Id="rId59" Type="http://schemas.openxmlformats.org/officeDocument/2006/relationships/image" Target="../media/image1084.png"/><Relationship Id="rId103" Type="http://schemas.openxmlformats.org/officeDocument/2006/relationships/image" Target="../media/image1106.png"/><Relationship Id="rId108" Type="http://schemas.openxmlformats.org/officeDocument/2006/relationships/customXml" Target="../ink/ink837.xml"/><Relationship Id="rId54" Type="http://schemas.openxmlformats.org/officeDocument/2006/relationships/customXml" Target="../ink/ink810.xml"/><Relationship Id="rId70" Type="http://schemas.openxmlformats.org/officeDocument/2006/relationships/customXml" Target="../ink/ink818.xml"/><Relationship Id="rId75" Type="http://schemas.openxmlformats.org/officeDocument/2006/relationships/image" Target="../media/image1092.png"/><Relationship Id="rId91" Type="http://schemas.openxmlformats.org/officeDocument/2006/relationships/image" Target="../media/image1100.png"/><Relationship Id="rId96" Type="http://schemas.openxmlformats.org/officeDocument/2006/relationships/customXml" Target="../ink/ink831.xml"/><Relationship Id="rId1" Type="http://schemas.openxmlformats.org/officeDocument/2006/relationships/slideLayout" Target="../slideLayouts/slideLayout2.xml"/><Relationship Id="rId6" Type="http://schemas.openxmlformats.org/officeDocument/2006/relationships/customXml" Target="../ink/ink786.xml"/><Relationship Id="rId15" Type="http://schemas.openxmlformats.org/officeDocument/2006/relationships/image" Target="../media/image1062.png"/><Relationship Id="rId23" Type="http://schemas.openxmlformats.org/officeDocument/2006/relationships/image" Target="../media/image1066.png"/><Relationship Id="rId28" Type="http://schemas.openxmlformats.org/officeDocument/2006/relationships/customXml" Target="../ink/ink797.xml"/><Relationship Id="rId36" Type="http://schemas.openxmlformats.org/officeDocument/2006/relationships/customXml" Target="../ink/ink801.xml"/><Relationship Id="rId49" Type="http://schemas.openxmlformats.org/officeDocument/2006/relationships/image" Target="../media/image1079.png"/><Relationship Id="rId57" Type="http://schemas.openxmlformats.org/officeDocument/2006/relationships/image" Target="../media/image1083.png"/><Relationship Id="rId106" Type="http://schemas.openxmlformats.org/officeDocument/2006/relationships/customXml" Target="../ink/ink836.xml"/><Relationship Id="rId114" Type="http://schemas.openxmlformats.org/officeDocument/2006/relationships/customXml" Target="../ink/ink840.xml"/><Relationship Id="rId10" Type="http://schemas.openxmlformats.org/officeDocument/2006/relationships/customXml" Target="../ink/ink788.xml"/><Relationship Id="rId31" Type="http://schemas.openxmlformats.org/officeDocument/2006/relationships/image" Target="../media/image1070.png"/><Relationship Id="rId44" Type="http://schemas.openxmlformats.org/officeDocument/2006/relationships/customXml" Target="../ink/ink805.xml"/><Relationship Id="rId52" Type="http://schemas.openxmlformats.org/officeDocument/2006/relationships/customXml" Target="../ink/ink809.xml"/><Relationship Id="rId60" Type="http://schemas.openxmlformats.org/officeDocument/2006/relationships/customXml" Target="../ink/ink813.xml"/><Relationship Id="rId65" Type="http://schemas.openxmlformats.org/officeDocument/2006/relationships/image" Target="../media/image1087.png"/><Relationship Id="rId73" Type="http://schemas.openxmlformats.org/officeDocument/2006/relationships/image" Target="../media/image1091.png"/><Relationship Id="rId78" Type="http://schemas.openxmlformats.org/officeDocument/2006/relationships/customXml" Target="../ink/ink822.xml"/><Relationship Id="rId81" Type="http://schemas.openxmlformats.org/officeDocument/2006/relationships/image" Target="../media/image1095.png"/><Relationship Id="rId86" Type="http://schemas.openxmlformats.org/officeDocument/2006/relationships/customXml" Target="../ink/ink826.xml"/><Relationship Id="rId94" Type="http://schemas.openxmlformats.org/officeDocument/2006/relationships/customXml" Target="../ink/ink830.xml"/><Relationship Id="rId99" Type="http://schemas.openxmlformats.org/officeDocument/2006/relationships/image" Target="../media/image1104.png"/><Relationship Id="rId101" Type="http://schemas.openxmlformats.org/officeDocument/2006/relationships/image" Target="../media/image1105.png"/><Relationship Id="rId4" Type="http://schemas.openxmlformats.org/officeDocument/2006/relationships/customXml" Target="../ink/ink785.xml"/><Relationship Id="rId9" Type="http://schemas.openxmlformats.org/officeDocument/2006/relationships/image" Target="../media/image1059.png"/><Relationship Id="rId13" Type="http://schemas.openxmlformats.org/officeDocument/2006/relationships/image" Target="../media/image1061.png"/><Relationship Id="rId18" Type="http://schemas.openxmlformats.org/officeDocument/2006/relationships/customXml" Target="../ink/ink792.xml"/><Relationship Id="rId39" Type="http://schemas.openxmlformats.org/officeDocument/2006/relationships/image" Target="../media/image1074.png"/><Relationship Id="rId109" Type="http://schemas.openxmlformats.org/officeDocument/2006/relationships/image" Target="../media/image1109.png"/><Relationship Id="rId34" Type="http://schemas.openxmlformats.org/officeDocument/2006/relationships/customXml" Target="../ink/ink800.xml"/><Relationship Id="rId50" Type="http://schemas.openxmlformats.org/officeDocument/2006/relationships/customXml" Target="../ink/ink808.xml"/><Relationship Id="rId55" Type="http://schemas.openxmlformats.org/officeDocument/2006/relationships/image" Target="../media/image1082.png"/><Relationship Id="rId76" Type="http://schemas.openxmlformats.org/officeDocument/2006/relationships/customXml" Target="../ink/ink821.xml"/><Relationship Id="rId97" Type="http://schemas.openxmlformats.org/officeDocument/2006/relationships/image" Target="../media/image1103.png"/><Relationship Id="rId104" Type="http://schemas.openxmlformats.org/officeDocument/2006/relationships/customXml" Target="../ink/ink835.xml"/><Relationship Id="rId7" Type="http://schemas.openxmlformats.org/officeDocument/2006/relationships/image" Target="../media/image1058.png"/><Relationship Id="rId71" Type="http://schemas.openxmlformats.org/officeDocument/2006/relationships/image" Target="../media/image1090.png"/><Relationship Id="rId92" Type="http://schemas.openxmlformats.org/officeDocument/2006/relationships/customXml" Target="../ink/ink829.xml"/><Relationship Id="rId2" Type="http://schemas.openxmlformats.org/officeDocument/2006/relationships/customXml" Target="../ink/ink784.xml"/><Relationship Id="rId29" Type="http://schemas.openxmlformats.org/officeDocument/2006/relationships/image" Target="../media/image1069.png"/><Relationship Id="rId24" Type="http://schemas.openxmlformats.org/officeDocument/2006/relationships/customXml" Target="../ink/ink795.xml"/><Relationship Id="rId40" Type="http://schemas.openxmlformats.org/officeDocument/2006/relationships/customXml" Target="../ink/ink803.xml"/><Relationship Id="rId45" Type="http://schemas.openxmlformats.org/officeDocument/2006/relationships/image" Target="../media/image1077.png"/><Relationship Id="rId66" Type="http://schemas.openxmlformats.org/officeDocument/2006/relationships/customXml" Target="../ink/ink816.xml"/><Relationship Id="rId87" Type="http://schemas.openxmlformats.org/officeDocument/2006/relationships/image" Target="../media/image1098.png"/><Relationship Id="rId110" Type="http://schemas.openxmlformats.org/officeDocument/2006/relationships/customXml" Target="../ink/ink838.xml"/><Relationship Id="rId115" Type="http://schemas.openxmlformats.org/officeDocument/2006/relationships/image" Target="../media/image1113.png"/><Relationship Id="rId61" Type="http://schemas.openxmlformats.org/officeDocument/2006/relationships/image" Target="../media/image1085.png"/><Relationship Id="rId82" Type="http://schemas.openxmlformats.org/officeDocument/2006/relationships/customXml" Target="../ink/ink824.xml"/><Relationship Id="rId19" Type="http://schemas.openxmlformats.org/officeDocument/2006/relationships/image" Target="../media/image1064.png"/><Relationship Id="rId14" Type="http://schemas.openxmlformats.org/officeDocument/2006/relationships/customXml" Target="../ink/ink790.xml"/><Relationship Id="rId30" Type="http://schemas.openxmlformats.org/officeDocument/2006/relationships/customXml" Target="../ink/ink798.xml"/><Relationship Id="rId35" Type="http://schemas.openxmlformats.org/officeDocument/2006/relationships/image" Target="../media/image1072.png"/><Relationship Id="rId56" Type="http://schemas.openxmlformats.org/officeDocument/2006/relationships/customXml" Target="../ink/ink811.xml"/><Relationship Id="rId77" Type="http://schemas.openxmlformats.org/officeDocument/2006/relationships/image" Target="../media/image1093.png"/><Relationship Id="rId100" Type="http://schemas.openxmlformats.org/officeDocument/2006/relationships/customXml" Target="../ink/ink833.xml"/><Relationship Id="rId105" Type="http://schemas.openxmlformats.org/officeDocument/2006/relationships/image" Target="../media/image1107.png"/><Relationship Id="rId8" Type="http://schemas.openxmlformats.org/officeDocument/2006/relationships/customXml" Target="../ink/ink787.xml"/><Relationship Id="rId51" Type="http://schemas.openxmlformats.org/officeDocument/2006/relationships/image" Target="../media/image1080.png"/><Relationship Id="rId72" Type="http://schemas.openxmlformats.org/officeDocument/2006/relationships/customXml" Target="../ink/ink819.xml"/><Relationship Id="rId93" Type="http://schemas.openxmlformats.org/officeDocument/2006/relationships/image" Target="../media/image1101.png"/><Relationship Id="rId98" Type="http://schemas.openxmlformats.org/officeDocument/2006/relationships/customXml" Target="../ink/ink832.xml"/><Relationship Id="rId3" Type="http://schemas.openxmlformats.org/officeDocument/2006/relationships/image" Target="../media/image1056.png"/><Relationship Id="rId25" Type="http://schemas.openxmlformats.org/officeDocument/2006/relationships/image" Target="../media/image1067.png"/><Relationship Id="rId46" Type="http://schemas.openxmlformats.org/officeDocument/2006/relationships/customXml" Target="../ink/ink806.xml"/><Relationship Id="rId67" Type="http://schemas.openxmlformats.org/officeDocument/2006/relationships/image" Target="../media/image1088.png"/><Relationship Id="rId20" Type="http://schemas.openxmlformats.org/officeDocument/2006/relationships/customXml" Target="../ink/ink793.xml"/><Relationship Id="rId41" Type="http://schemas.openxmlformats.org/officeDocument/2006/relationships/image" Target="../media/image1075.png"/><Relationship Id="rId62" Type="http://schemas.openxmlformats.org/officeDocument/2006/relationships/customXml" Target="../ink/ink814.xml"/><Relationship Id="rId83" Type="http://schemas.openxmlformats.org/officeDocument/2006/relationships/image" Target="../media/image1096.png"/><Relationship Id="rId88" Type="http://schemas.openxmlformats.org/officeDocument/2006/relationships/customXml" Target="../ink/ink827.xml"/><Relationship Id="rId111" Type="http://schemas.openxmlformats.org/officeDocument/2006/relationships/image" Target="../media/image1111.png"/></Relationships>
</file>

<file path=ppt/slides/_rels/slide51.xml.rels><?xml version="1.0" encoding="UTF-8" standalone="yes"?>
<Relationships xmlns="http://schemas.openxmlformats.org/package/2006/relationships"><Relationship Id="rId117" Type="http://schemas.openxmlformats.org/officeDocument/2006/relationships/image" Target="../media/image1171.png"/><Relationship Id="rId21" Type="http://schemas.openxmlformats.org/officeDocument/2006/relationships/image" Target="../media/image1123.png"/><Relationship Id="rId42" Type="http://schemas.openxmlformats.org/officeDocument/2006/relationships/customXml" Target="../ink/ink861.xml"/><Relationship Id="rId63" Type="http://schemas.openxmlformats.org/officeDocument/2006/relationships/image" Target="../media/image1144.png"/><Relationship Id="rId84" Type="http://schemas.openxmlformats.org/officeDocument/2006/relationships/customXml" Target="../ink/ink882.xml"/><Relationship Id="rId138" Type="http://schemas.openxmlformats.org/officeDocument/2006/relationships/customXml" Target="../ink/ink909.xml"/><Relationship Id="rId159" Type="http://schemas.openxmlformats.org/officeDocument/2006/relationships/customXml" Target="../ink/ink920.xml"/><Relationship Id="rId170" Type="http://schemas.openxmlformats.org/officeDocument/2006/relationships/image" Target="../media/image1196.png"/><Relationship Id="rId107" Type="http://schemas.openxmlformats.org/officeDocument/2006/relationships/image" Target="../media/image1166.png"/><Relationship Id="rId11" Type="http://schemas.openxmlformats.org/officeDocument/2006/relationships/image" Target="../media/image1118.png"/><Relationship Id="rId32" Type="http://schemas.openxmlformats.org/officeDocument/2006/relationships/customXml" Target="../ink/ink856.xml"/><Relationship Id="rId53" Type="http://schemas.openxmlformats.org/officeDocument/2006/relationships/image" Target="../media/image1139.png"/><Relationship Id="rId74" Type="http://schemas.openxmlformats.org/officeDocument/2006/relationships/customXml" Target="../ink/ink877.xml"/><Relationship Id="rId128" Type="http://schemas.openxmlformats.org/officeDocument/2006/relationships/customXml" Target="../ink/ink904.xml"/><Relationship Id="rId149" Type="http://schemas.openxmlformats.org/officeDocument/2006/relationships/customXml" Target="../ink/ink915.xml"/><Relationship Id="rId5" Type="http://schemas.openxmlformats.org/officeDocument/2006/relationships/image" Target="../media/image1115.png"/><Relationship Id="rId95" Type="http://schemas.openxmlformats.org/officeDocument/2006/relationships/image" Target="../media/image1160.png"/><Relationship Id="rId160" Type="http://schemas.openxmlformats.org/officeDocument/2006/relationships/image" Target="../media/image1191.png"/><Relationship Id="rId22" Type="http://schemas.openxmlformats.org/officeDocument/2006/relationships/customXml" Target="../ink/ink851.xml"/><Relationship Id="rId43" Type="http://schemas.openxmlformats.org/officeDocument/2006/relationships/image" Target="../media/image1134.png"/><Relationship Id="rId64" Type="http://schemas.openxmlformats.org/officeDocument/2006/relationships/customXml" Target="../ink/ink872.xml"/><Relationship Id="rId118" Type="http://schemas.openxmlformats.org/officeDocument/2006/relationships/customXml" Target="../ink/ink899.xml"/><Relationship Id="rId139" Type="http://schemas.openxmlformats.org/officeDocument/2006/relationships/image" Target="../media/image1181.png"/><Relationship Id="rId85" Type="http://schemas.openxmlformats.org/officeDocument/2006/relationships/image" Target="../media/image1155.png"/><Relationship Id="rId150" Type="http://schemas.openxmlformats.org/officeDocument/2006/relationships/image" Target="../media/image1186.png"/><Relationship Id="rId171" Type="http://schemas.openxmlformats.org/officeDocument/2006/relationships/customXml" Target="../ink/ink926.xml"/><Relationship Id="rId12" Type="http://schemas.openxmlformats.org/officeDocument/2006/relationships/customXml" Target="../ink/ink846.xml"/><Relationship Id="rId33" Type="http://schemas.openxmlformats.org/officeDocument/2006/relationships/image" Target="../media/image1129.png"/><Relationship Id="rId108" Type="http://schemas.openxmlformats.org/officeDocument/2006/relationships/customXml" Target="../ink/ink894.xml"/><Relationship Id="rId129" Type="http://schemas.openxmlformats.org/officeDocument/2006/relationships/image" Target="../media/image1176.png"/><Relationship Id="rId54" Type="http://schemas.openxmlformats.org/officeDocument/2006/relationships/customXml" Target="../ink/ink867.xml"/><Relationship Id="rId75" Type="http://schemas.openxmlformats.org/officeDocument/2006/relationships/image" Target="../media/image1150.png"/><Relationship Id="rId96" Type="http://schemas.openxmlformats.org/officeDocument/2006/relationships/customXml" Target="../ink/ink888.xml"/><Relationship Id="rId140" Type="http://schemas.openxmlformats.org/officeDocument/2006/relationships/customXml" Target="../ink/ink910.xml"/><Relationship Id="rId161" Type="http://schemas.openxmlformats.org/officeDocument/2006/relationships/customXml" Target="../ink/ink921.xml"/><Relationship Id="rId1" Type="http://schemas.openxmlformats.org/officeDocument/2006/relationships/slideLayout" Target="../slideLayouts/slideLayout7.xml"/><Relationship Id="rId6" Type="http://schemas.openxmlformats.org/officeDocument/2006/relationships/customXml" Target="../ink/ink843.xml"/><Relationship Id="rId23" Type="http://schemas.openxmlformats.org/officeDocument/2006/relationships/image" Target="../media/image1124.png"/><Relationship Id="rId28" Type="http://schemas.openxmlformats.org/officeDocument/2006/relationships/customXml" Target="../ink/ink854.xml"/><Relationship Id="rId49" Type="http://schemas.openxmlformats.org/officeDocument/2006/relationships/image" Target="../media/image1137.png"/><Relationship Id="rId114" Type="http://schemas.openxmlformats.org/officeDocument/2006/relationships/customXml" Target="../ink/ink897.xml"/><Relationship Id="rId119" Type="http://schemas.openxmlformats.org/officeDocument/2006/relationships/image" Target="../media/image684.png"/><Relationship Id="rId44" Type="http://schemas.openxmlformats.org/officeDocument/2006/relationships/customXml" Target="../ink/ink862.xml"/><Relationship Id="rId60" Type="http://schemas.openxmlformats.org/officeDocument/2006/relationships/customXml" Target="../ink/ink870.xml"/><Relationship Id="rId65" Type="http://schemas.openxmlformats.org/officeDocument/2006/relationships/image" Target="../media/image1145.png"/><Relationship Id="rId81" Type="http://schemas.openxmlformats.org/officeDocument/2006/relationships/image" Target="../media/image1153.png"/><Relationship Id="rId86" Type="http://schemas.openxmlformats.org/officeDocument/2006/relationships/customXml" Target="../ink/ink883.xml"/><Relationship Id="rId130" Type="http://schemas.openxmlformats.org/officeDocument/2006/relationships/customXml" Target="../ink/ink905.xml"/><Relationship Id="rId135" Type="http://schemas.openxmlformats.org/officeDocument/2006/relationships/image" Target="../media/image1179.png"/><Relationship Id="rId151" Type="http://schemas.openxmlformats.org/officeDocument/2006/relationships/customXml" Target="../ink/ink916.xml"/><Relationship Id="rId156" Type="http://schemas.openxmlformats.org/officeDocument/2006/relationships/image" Target="../media/image1189.png"/><Relationship Id="rId172" Type="http://schemas.openxmlformats.org/officeDocument/2006/relationships/image" Target="../media/image1197.png"/><Relationship Id="rId13" Type="http://schemas.openxmlformats.org/officeDocument/2006/relationships/image" Target="../media/image1119.png"/><Relationship Id="rId18" Type="http://schemas.openxmlformats.org/officeDocument/2006/relationships/customXml" Target="../ink/ink849.xml"/><Relationship Id="rId39" Type="http://schemas.openxmlformats.org/officeDocument/2006/relationships/image" Target="../media/image1132.png"/><Relationship Id="rId109" Type="http://schemas.openxmlformats.org/officeDocument/2006/relationships/image" Target="../media/image1167.png"/><Relationship Id="rId34" Type="http://schemas.openxmlformats.org/officeDocument/2006/relationships/customXml" Target="../ink/ink857.xml"/><Relationship Id="rId50" Type="http://schemas.openxmlformats.org/officeDocument/2006/relationships/customXml" Target="../ink/ink865.xml"/><Relationship Id="rId55" Type="http://schemas.openxmlformats.org/officeDocument/2006/relationships/image" Target="../media/image1140.png"/><Relationship Id="rId76" Type="http://schemas.openxmlformats.org/officeDocument/2006/relationships/customXml" Target="../ink/ink878.xml"/><Relationship Id="rId97" Type="http://schemas.openxmlformats.org/officeDocument/2006/relationships/image" Target="../media/image1161.png"/><Relationship Id="rId104" Type="http://schemas.openxmlformats.org/officeDocument/2006/relationships/customXml" Target="../ink/ink892.xml"/><Relationship Id="rId120" Type="http://schemas.openxmlformats.org/officeDocument/2006/relationships/customXml" Target="../ink/ink900.xml"/><Relationship Id="rId125" Type="http://schemas.openxmlformats.org/officeDocument/2006/relationships/image" Target="../media/image1174.png"/><Relationship Id="rId141" Type="http://schemas.openxmlformats.org/officeDocument/2006/relationships/image" Target="../media/image1182.png"/><Relationship Id="rId146" Type="http://schemas.openxmlformats.org/officeDocument/2006/relationships/customXml" Target="../ink/ink913.xml"/><Relationship Id="rId167" Type="http://schemas.openxmlformats.org/officeDocument/2006/relationships/customXml" Target="../ink/ink924.xml"/><Relationship Id="rId7" Type="http://schemas.openxmlformats.org/officeDocument/2006/relationships/image" Target="../media/image1116.png"/><Relationship Id="rId71" Type="http://schemas.openxmlformats.org/officeDocument/2006/relationships/image" Target="../media/image1148.png"/><Relationship Id="rId92" Type="http://schemas.openxmlformats.org/officeDocument/2006/relationships/customXml" Target="../ink/ink886.xml"/><Relationship Id="rId162" Type="http://schemas.openxmlformats.org/officeDocument/2006/relationships/image" Target="../media/image1192.png"/><Relationship Id="rId2" Type="http://schemas.openxmlformats.org/officeDocument/2006/relationships/customXml" Target="../ink/ink841.xml"/><Relationship Id="rId29" Type="http://schemas.openxmlformats.org/officeDocument/2006/relationships/image" Target="../media/image1127.png"/><Relationship Id="rId24" Type="http://schemas.openxmlformats.org/officeDocument/2006/relationships/customXml" Target="../ink/ink852.xml"/><Relationship Id="rId40" Type="http://schemas.openxmlformats.org/officeDocument/2006/relationships/customXml" Target="../ink/ink860.xml"/><Relationship Id="rId45" Type="http://schemas.openxmlformats.org/officeDocument/2006/relationships/image" Target="../media/image1135.png"/><Relationship Id="rId66" Type="http://schemas.openxmlformats.org/officeDocument/2006/relationships/customXml" Target="../ink/ink873.xml"/><Relationship Id="rId87" Type="http://schemas.openxmlformats.org/officeDocument/2006/relationships/image" Target="../media/image1156.png"/><Relationship Id="rId110" Type="http://schemas.openxmlformats.org/officeDocument/2006/relationships/customXml" Target="../ink/ink895.xml"/><Relationship Id="rId115" Type="http://schemas.openxmlformats.org/officeDocument/2006/relationships/image" Target="../media/image1170.png"/><Relationship Id="rId131" Type="http://schemas.openxmlformats.org/officeDocument/2006/relationships/image" Target="../media/image1177.png"/><Relationship Id="rId136" Type="http://schemas.openxmlformats.org/officeDocument/2006/relationships/customXml" Target="../ink/ink908.xml"/><Relationship Id="rId157" Type="http://schemas.openxmlformats.org/officeDocument/2006/relationships/customXml" Target="../ink/ink919.xml"/><Relationship Id="rId61" Type="http://schemas.openxmlformats.org/officeDocument/2006/relationships/image" Target="../media/image1143.png"/><Relationship Id="rId82" Type="http://schemas.openxmlformats.org/officeDocument/2006/relationships/customXml" Target="../ink/ink881.xml"/><Relationship Id="rId152" Type="http://schemas.openxmlformats.org/officeDocument/2006/relationships/image" Target="../media/image1187.png"/><Relationship Id="rId173" Type="http://schemas.openxmlformats.org/officeDocument/2006/relationships/customXml" Target="../ink/ink927.xml"/><Relationship Id="rId19" Type="http://schemas.openxmlformats.org/officeDocument/2006/relationships/image" Target="../media/image1122.png"/><Relationship Id="rId14" Type="http://schemas.openxmlformats.org/officeDocument/2006/relationships/customXml" Target="../ink/ink847.xml"/><Relationship Id="rId30" Type="http://schemas.openxmlformats.org/officeDocument/2006/relationships/customXml" Target="../ink/ink855.xml"/><Relationship Id="rId35" Type="http://schemas.openxmlformats.org/officeDocument/2006/relationships/image" Target="../media/image1130.png"/><Relationship Id="rId56" Type="http://schemas.openxmlformats.org/officeDocument/2006/relationships/customXml" Target="../ink/ink868.xml"/><Relationship Id="rId77" Type="http://schemas.openxmlformats.org/officeDocument/2006/relationships/image" Target="../media/image1151.png"/><Relationship Id="rId100" Type="http://schemas.openxmlformats.org/officeDocument/2006/relationships/customXml" Target="../ink/ink890.xml"/><Relationship Id="rId105" Type="http://schemas.openxmlformats.org/officeDocument/2006/relationships/image" Target="../media/image1165.png"/><Relationship Id="rId126" Type="http://schemas.openxmlformats.org/officeDocument/2006/relationships/customXml" Target="../ink/ink903.xml"/><Relationship Id="rId147" Type="http://schemas.openxmlformats.org/officeDocument/2006/relationships/image" Target="../media/image1185.png"/><Relationship Id="rId168" Type="http://schemas.openxmlformats.org/officeDocument/2006/relationships/image" Target="../media/image1195.png"/><Relationship Id="rId8" Type="http://schemas.openxmlformats.org/officeDocument/2006/relationships/customXml" Target="../ink/ink844.xml"/><Relationship Id="rId51" Type="http://schemas.openxmlformats.org/officeDocument/2006/relationships/image" Target="../media/image1138.png"/><Relationship Id="rId72" Type="http://schemas.openxmlformats.org/officeDocument/2006/relationships/customXml" Target="../ink/ink876.xml"/><Relationship Id="rId93" Type="http://schemas.openxmlformats.org/officeDocument/2006/relationships/image" Target="../media/image1159.png"/><Relationship Id="rId98" Type="http://schemas.openxmlformats.org/officeDocument/2006/relationships/customXml" Target="../ink/ink889.xml"/><Relationship Id="rId121" Type="http://schemas.openxmlformats.org/officeDocument/2006/relationships/image" Target="../media/image1172.png"/><Relationship Id="rId142" Type="http://schemas.openxmlformats.org/officeDocument/2006/relationships/customXml" Target="../ink/ink911.xml"/><Relationship Id="rId163" Type="http://schemas.openxmlformats.org/officeDocument/2006/relationships/customXml" Target="../ink/ink922.xml"/><Relationship Id="rId3" Type="http://schemas.openxmlformats.org/officeDocument/2006/relationships/image" Target="../media/image1114.png"/><Relationship Id="rId25" Type="http://schemas.openxmlformats.org/officeDocument/2006/relationships/image" Target="../media/image1125.png"/><Relationship Id="rId46" Type="http://schemas.openxmlformats.org/officeDocument/2006/relationships/customXml" Target="../ink/ink863.xml"/><Relationship Id="rId67" Type="http://schemas.openxmlformats.org/officeDocument/2006/relationships/image" Target="../media/image1146.png"/><Relationship Id="rId116" Type="http://schemas.openxmlformats.org/officeDocument/2006/relationships/customXml" Target="../ink/ink898.xml"/><Relationship Id="rId137" Type="http://schemas.openxmlformats.org/officeDocument/2006/relationships/image" Target="../media/image1180.png"/><Relationship Id="rId158" Type="http://schemas.openxmlformats.org/officeDocument/2006/relationships/image" Target="../media/image1190.png"/><Relationship Id="rId20" Type="http://schemas.openxmlformats.org/officeDocument/2006/relationships/customXml" Target="../ink/ink850.xml"/><Relationship Id="rId41" Type="http://schemas.openxmlformats.org/officeDocument/2006/relationships/image" Target="../media/image1133.png"/><Relationship Id="rId62" Type="http://schemas.openxmlformats.org/officeDocument/2006/relationships/customXml" Target="../ink/ink871.xml"/><Relationship Id="rId83" Type="http://schemas.openxmlformats.org/officeDocument/2006/relationships/image" Target="../media/image1154.png"/><Relationship Id="rId88" Type="http://schemas.openxmlformats.org/officeDocument/2006/relationships/customXml" Target="../ink/ink884.xml"/><Relationship Id="rId111" Type="http://schemas.openxmlformats.org/officeDocument/2006/relationships/image" Target="../media/image1168.png"/><Relationship Id="rId132" Type="http://schemas.openxmlformats.org/officeDocument/2006/relationships/customXml" Target="../ink/ink906.xml"/><Relationship Id="rId153" Type="http://schemas.openxmlformats.org/officeDocument/2006/relationships/customXml" Target="../ink/ink917.xml"/><Relationship Id="rId174" Type="http://schemas.openxmlformats.org/officeDocument/2006/relationships/image" Target="../media/image1198.png"/><Relationship Id="rId15" Type="http://schemas.openxmlformats.org/officeDocument/2006/relationships/image" Target="../media/image1120.png"/><Relationship Id="rId36" Type="http://schemas.openxmlformats.org/officeDocument/2006/relationships/customXml" Target="../ink/ink858.xml"/><Relationship Id="rId57" Type="http://schemas.openxmlformats.org/officeDocument/2006/relationships/image" Target="../media/image1141.png"/><Relationship Id="rId106" Type="http://schemas.openxmlformats.org/officeDocument/2006/relationships/customXml" Target="../ink/ink893.xml"/><Relationship Id="rId127" Type="http://schemas.openxmlformats.org/officeDocument/2006/relationships/image" Target="../media/image1175.png"/><Relationship Id="rId10" Type="http://schemas.openxmlformats.org/officeDocument/2006/relationships/customXml" Target="../ink/ink845.xml"/><Relationship Id="rId31" Type="http://schemas.openxmlformats.org/officeDocument/2006/relationships/image" Target="../media/image1128.png"/><Relationship Id="rId52" Type="http://schemas.openxmlformats.org/officeDocument/2006/relationships/customXml" Target="../ink/ink866.xml"/><Relationship Id="rId73" Type="http://schemas.openxmlformats.org/officeDocument/2006/relationships/image" Target="../media/image1149.png"/><Relationship Id="rId78" Type="http://schemas.openxmlformats.org/officeDocument/2006/relationships/customXml" Target="../ink/ink879.xml"/><Relationship Id="rId94" Type="http://schemas.openxmlformats.org/officeDocument/2006/relationships/customXml" Target="../ink/ink887.xml"/><Relationship Id="rId99" Type="http://schemas.openxmlformats.org/officeDocument/2006/relationships/image" Target="../media/image1162.png"/><Relationship Id="rId101" Type="http://schemas.openxmlformats.org/officeDocument/2006/relationships/image" Target="../media/image1163.png"/><Relationship Id="rId122" Type="http://schemas.openxmlformats.org/officeDocument/2006/relationships/customXml" Target="../ink/ink901.xml"/><Relationship Id="rId143" Type="http://schemas.openxmlformats.org/officeDocument/2006/relationships/image" Target="../media/image1183.png"/><Relationship Id="rId148" Type="http://schemas.openxmlformats.org/officeDocument/2006/relationships/customXml" Target="../ink/ink914.xml"/><Relationship Id="rId164" Type="http://schemas.openxmlformats.org/officeDocument/2006/relationships/image" Target="../media/image1193.png"/><Relationship Id="rId169" Type="http://schemas.openxmlformats.org/officeDocument/2006/relationships/customXml" Target="../ink/ink925.xml"/><Relationship Id="rId4" Type="http://schemas.openxmlformats.org/officeDocument/2006/relationships/customXml" Target="../ink/ink842.xml"/><Relationship Id="rId9" Type="http://schemas.openxmlformats.org/officeDocument/2006/relationships/image" Target="../media/image1117.png"/><Relationship Id="rId26" Type="http://schemas.openxmlformats.org/officeDocument/2006/relationships/customXml" Target="../ink/ink853.xml"/><Relationship Id="rId47" Type="http://schemas.openxmlformats.org/officeDocument/2006/relationships/image" Target="../media/image1136.png"/><Relationship Id="rId68" Type="http://schemas.openxmlformats.org/officeDocument/2006/relationships/customXml" Target="../ink/ink874.xml"/><Relationship Id="rId89" Type="http://schemas.openxmlformats.org/officeDocument/2006/relationships/image" Target="../media/image1157.png"/><Relationship Id="rId112" Type="http://schemas.openxmlformats.org/officeDocument/2006/relationships/customXml" Target="../ink/ink896.xml"/><Relationship Id="rId133" Type="http://schemas.openxmlformats.org/officeDocument/2006/relationships/image" Target="../media/image1178.png"/><Relationship Id="rId154" Type="http://schemas.openxmlformats.org/officeDocument/2006/relationships/image" Target="../media/image1188.png"/><Relationship Id="rId175" Type="http://schemas.openxmlformats.org/officeDocument/2006/relationships/customXml" Target="../ink/ink928.xml"/><Relationship Id="rId16" Type="http://schemas.openxmlformats.org/officeDocument/2006/relationships/customXml" Target="../ink/ink848.xml"/><Relationship Id="rId37" Type="http://schemas.openxmlformats.org/officeDocument/2006/relationships/image" Target="../media/image1131.png"/><Relationship Id="rId58" Type="http://schemas.openxmlformats.org/officeDocument/2006/relationships/customXml" Target="../ink/ink869.xml"/><Relationship Id="rId79" Type="http://schemas.openxmlformats.org/officeDocument/2006/relationships/image" Target="../media/image1152.png"/><Relationship Id="rId102" Type="http://schemas.openxmlformats.org/officeDocument/2006/relationships/customXml" Target="../ink/ink891.xml"/><Relationship Id="rId123" Type="http://schemas.openxmlformats.org/officeDocument/2006/relationships/image" Target="../media/image1173.png"/><Relationship Id="rId144" Type="http://schemas.openxmlformats.org/officeDocument/2006/relationships/customXml" Target="../ink/ink912.xml"/><Relationship Id="rId90" Type="http://schemas.openxmlformats.org/officeDocument/2006/relationships/customXml" Target="../ink/ink885.xml"/><Relationship Id="rId165" Type="http://schemas.openxmlformats.org/officeDocument/2006/relationships/customXml" Target="../ink/ink923.xml"/><Relationship Id="rId27" Type="http://schemas.openxmlformats.org/officeDocument/2006/relationships/image" Target="../media/image1126.png"/><Relationship Id="rId48" Type="http://schemas.openxmlformats.org/officeDocument/2006/relationships/customXml" Target="../ink/ink864.xml"/><Relationship Id="rId69" Type="http://schemas.openxmlformats.org/officeDocument/2006/relationships/image" Target="../media/image1147.png"/><Relationship Id="rId113" Type="http://schemas.openxmlformats.org/officeDocument/2006/relationships/image" Target="../media/image1169.png"/><Relationship Id="rId134" Type="http://schemas.openxmlformats.org/officeDocument/2006/relationships/customXml" Target="../ink/ink907.xml"/><Relationship Id="rId80" Type="http://schemas.openxmlformats.org/officeDocument/2006/relationships/customXml" Target="../ink/ink880.xml"/><Relationship Id="rId155" Type="http://schemas.openxmlformats.org/officeDocument/2006/relationships/customXml" Target="../ink/ink918.xml"/><Relationship Id="rId176" Type="http://schemas.openxmlformats.org/officeDocument/2006/relationships/image" Target="../media/image1199.png"/><Relationship Id="rId17" Type="http://schemas.openxmlformats.org/officeDocument/2006/relationships/image" Target="../media/image1121.png"/><Relationship Id="rId38" Type="http://schemas.openxmlformats.org/officeDocument/2006/relationships/customXml" Target="../ink/ink859.xml"/><Relationship Id="rId59" Type="http://schemas.openxmlformats.org/officeDocument/2006/relationships/image" Target="../media/image1142.png"/><Relationship Id="rId103" Type="http://schemas.openxmlformats.org/officeDocument/2006/relationships/image" Target="../media/image1164.png"/><Relationship Id="rId124" Type="http://schemas.openxmlformats.org/officeDocument/2006/relationships/customXml" Target="../ink/ink902.xml"/><Relationship Id="rId70" Type="http://schemas.openxmlformats.org/officeDocument/2006/relationships/customXml" Target="../ink/ink875.xml"/><Relationship Id="rId91" Type="http://schemas.openxmlformats.org/officeDocument/2006/relationships/image" Target="../media/image1158.png"/><Relationship Id="rId145" Type="http://schemas.openxmlformats.org/officeDocument/2006/relationships/image" Target="../media/image1184.png"/><Relationship Id="rId166" Type="http://schemas.openxmlformats.org/officeDocument/2006/relationships/image" Target="../media/image1194.png"/></Relationships>
</file>

<file path=ppt/slides/_rels/slide52.xml.rels><?xml version="1.0" encoding="UTF-8" standalone="yes"?>
<Relationships xmlns="http://schemas.openxmlformats.org/package/2006/relationships"><Relationship Id="rId3" Type="http://schemas.openxmlformats.org/officeDocument/2006/relationships/image" Target="../media/image1200.png"/><Relationship Id="rId2" Type="http://schemas.openxmlformats.org/officeDocument/2006/relationships/customXml" Target="../ink/ink9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customXml" Target="../ink/ink933.xml"/><Relationship Id="rId13" Type="http://schemas.openxmlformats.org/officeDocument/2006/relationships/image" Target="../media/image1206.png"/><Relationship Id="rId3" Type="http://schemas.openxmlformats.org/officeDocument/2006/relationships/image" Target="../media/image1201.png"/><Relationship Id="rId7" Type="http://schemas.openxmlformats.org/officeDocument/2006/relationships/image" Target="../media/image1203.png"/><Relationship Id="rId12" Type="http://schemas.openxmlformats.org/officeDocument/2006/relationships/customXml" Target="../ink/ink935.xml"/><Relationship Id="rId17" Type="http://schemas.openxmlformats.org/officeDocument/2006/relationships/image" Target="../media/image1208.png"/><Relationship Id="rId2" Type="http://schemas.openxmlformats.org/officeDocument/2006/relationships/customXml" Target="../ink/ink930.xml"/><Relationship Id="rId16" Type="http://schemas.openxmlformats.org/officeDocument/2006/relationships/customXml" Target="../ink/ink937.xml"/><Relationship Id="rId1" Type="http://schemas.openxmlformats.org/officeDocument/2006/relationships/slideLayout" Target="../slideLayouts/slideLayout7.xml"/><Relationship Id="rId6" Type="http://schemas.openxmlformats.org/officeDocument/2006/relationships/customXml" Target="../ink/ink932.xml"/><Relationship Id="rId11" Type="http://schemas.openxmlformats.org/officeDocument/2006/relationships/image" Target="../media/image1205.png"/><Relationship Id="rId5" Type="http://schemas.openxmlformats.org/officeDocument/2006/relationships/image" Target="../media/image1202.png"/><Relationship Id="rId15" Type="http://schemas.openxmlformats.org/officeDocument/2006/relationships/image" Target="../media/image1207.png"/><Relationship Id="rId10" Type="http://schemas.openxmlformats.org/officeDocument/2006/relationships/customXml" Target="../ink/ink934.xml"/><Relationship Id="rId4" Type="http://schemas.openxmlformats.org/officeDocument/2006/relationships/customXml" Target="../ink/ink931.xml"/><Relationship Id="rId9" Type="http://schemas.openxmlformats.org/officeDocument/2006/relationships/image" Target="../media/image1204.png"/><Relationship Id="rId14" Type="http://schemas.openxmlformats.org/officeDocument/2006/relationships/customXml" Target="../ink/ink936.xml"/></Relationships>
</file>

<file path=ppt/slides/_rels/slide54.xml.rels><?xml version="1.0" encoding="UTF-8" standalone="yes"?>
<Relationships xmlns="http://schemas.openxmlformats.org/package/2006/relationships"><Relationship Id="rId26" Type="http://schemas.openxmlformats.org/officeDocument/2006/relationships/customXml" Target="../ink/ink950.xml"/><Relationship Id="rId117" Type="http://schemas.openxmlformats.org/officeDocument/2006/relationships/image" Target="../media/image1266.png"/><Relationship Id="rId21" Type="http://schemas.openxmlformats.org/officeDocument/2006/relationships/image" Target="../media/image1218.png"/><Relationship Id="rId42" Type="http://schemas.openxmlformats.org/officeDocument/2006/relationships/customXml" Target="../ink/ink958.xml"/><Relationship Id="rId47" Type="http://schemas.openxmlformats.org/officeDocument/2006/relationships/image" Target="../media/image1231.png"/><Relationship Id="rId63" Type="http://schemas.openxmlformats.org/officeDocument/2006/relationships/image" Target="../media/image1239.png"/><Relationship Id="rId68" Type="http://schemas.openxmlformats.org/officeDocument/2006/relationships/customXml" Target="../ink/ink971.xml"/><Relationship Id="rId84" Type="http://schemas.openxmlformats.org/officeDocument/2006/relationships/customXml" Target="../ink/ink979.xml"/><Relationship Id="rId89" Type="http://schemas.openxmlformats.org/officeDocument/2006/relationships/image" Target="../media/image1252.png"/><Relationship Id="rId112" Type="http://schemas.openxmlformats.org/officeDocument/2006/relationships/customXml" Target="../ink/ink993.xml"/><Relationship Id="rId16" Type="http://schemas.openxmlformats.org/officeDocument/2006/relationships/customXml" Target="../ink/ink945.xml"/><Relationship Id="rId107" Type="http://schemas.openxmlformats.org/officeDocument/2006/relationships/image" Target="../media/image1261.png"/><Relationship Id="rId11" Type="http://schemas.openxmlformats.org/officeDocument/2006/relationships/image" Target="../media/image1213.png"/><Relationship Id="rId32" Type="http://schemas.openxmlformats.org/officeDocument/2006/relationships/customXml" Target="../ink/ink953.xml"/><Relationship Id="rId37" Type="http://schemas.openxmlformats.org/officeDocument/2006/relationships/image" Target="../media/image1226.png"/><Relationship Id="rId53" Type="http://schemas.openxmlformats.org/officeDocument/2006/relationships/image" Target="../media/image1234.png"/><Relationship Id="rId58" Type="http://schemas.openxmlformats.org/officeDocument/2006/relationships/customXml" Target="../ink/ink966.xml"/><Relationship Id="rId74" Type="http://schemas.openxmlformats.org/officeDocument/2006/relationships/customXml" Target="../ink/ink974.xml"/><Relationship Id="rId79" Type="http://schemas.openxmlformats.org/officeDocument/2006/relationships/image" Target="../media/image1247.png"/><Relationship Id="rId102" Type="http://schemas.openxmlformats.org/officeDocument/2006/relationships/customXml" Target="../ink/ink988.xml"/><Relationship Id="rId5" Type="http://schemas.openxmlformats.org/officeDocument/2006/relationships/image" Target="../media/image1210.png"/><Relationship Id="rId90" Type="http://schemas.openxmlformats.org/officeDocument/2006/relationships/customXml" Target="../ink/ink982.xml"/><Relationship Id="rId95" Type="http://schemas.openxmlformats.org/officeDocument/2006/relationships/image" Target="../media/image1255.png"/><Relationship Id="rId22" Type="http://schemas.openxmlformats.org/officeDocument/2006/relationships/customXml" Target="../ink/ink948.xml"/><Relationship Id="rId27" Type="http://schemas.openxmlformats.org/officeDocument/2006/relationships/image" Target="../media/image1221.png"/><Relationship Id="rId43" Type="http://schemas.openxmlformats.org/officeDocument/2006/relationships/image" Target="../media/image1229.png"/><Relationship Id="rId48" Type="http://schemas.openxmlformats.org/officeDocument/2006/relationships/customXml" Target="../ink/ink961.xml"/><Relationship Id="rId64" Type="http://schemas.openxmlformats.org/officeDocument/2006/relationships/customXml" Target="../ink/ink969.xml"/><Relationship Id="rId69" Type="http://schemas.openxmlformats.org/officeDocument/2006/relationships/image" Target="../media/image1242.png"/><Relationship Id="rId113" Type="http://schemas.openxmlformats.org/officeDocument/2006/relationships/image" Target="../media/image1264.png"/><Relationship Id="rId118" Type="http://schemas.openxmlformats.org/officeDocument/2006/relationships/customXml" Target="../ink/ink996.xml"/><Relationship Id="rId80" Type="http://schemas.openxmlformats.org/officeDocument/2006/relationships/customXml" Target="../ink/ink977.xml"/><Relationship Id="rId85" Type="http://schemas.openxmlformats.org/officeDocument/2006/relationships/image" Target="../media/image1250.png"/><Relationship Id="rId12" Type="http://schemas.openxmlformats.org/officeDocument/2006/relationships/customXml" Target="../ink/ink943.xml"/><Relationship Id="rId17" Type="http://schemas.openxmlformats.org/officeDocument/2006/relationships/image" Target="../media/image1216.png"/><Relationship Id="rId33" Type="http://schemas.openxmlformats.org/officeDocument/2006/relationships/image" Target="../media/image1224.png"/><Relationship Id="rId38" Type="http://schemas.openxmlformats.org/officeDocument/2006/relationships/customXml" Target="../ink/ink956.xml"/><Relationship Id="rId59" Type="http://schemas.openxmlformats.org/officeDocument/2006/relationships/image" Target="../media/image1237.png"/><Relationship Id="rId103" Type="http://schemas.openxmlformats.org/officeDocument/2006/relationships/image" Target="../media/image1259.png"/><Relationship Id="rId108" Type="http://schemas.openxmlformats.org/officeDocument/2006/relationships/customXml" Target="../ink/ink991.xml"/><Relationship Id="rId54" Type="http://schemas.openxmlformats.org/officeDocument/2006/relationships/customXml" Target="../ink/ink964.xml"/><Relationship Id="rId70" Type="http://schemas.openxmlformats.org/officeDocument/2006/relationships/customXml" Target="../ink/ink972.xml"/><Relationship Id="rId75" Type="http://schemas.openxmlformats.org/officeDocument/2006/relationships/image" Target="../media/image1245.png"/><Relationship Id="rId91" Type="http://schemas.openxmlformats.org/officeDocument/2006/relationships/image" Target="../media/image1253.png"/><Relationship Id="rId96" Type="http://schemas.openxmlformats.org/officeDocument/2006/relationships/customXml" Target="../ink/ink985.xml"/><Relationship Id="rId1" Type="http://schemas.openxmlformats.org/officeDocument/2006/relationships/slideLayout" Target="../slideLayouts/slideLayout7.xml"/><Relationship Id="rId6" Type="http://schemas.openxmlformats.org/officeDocument/2006/relationships/customXml" Target="../ink/ink940.xml"/><Relationship Id="rId23" Type="http://schemas.openxmlformats.org/officeDocument/2006/relationships/image" Target="../media/image1219.png"/><Relationship Id="rId28" Type="http://schemas.openxmlformats.org/officeDocument/2006/relationships/customXml" Target="../ink/ink951.xml"/><Relationship Id="rId49" Type="http://schemas.openxmlformats.org/officeDocument/2006/relationships/image" Target="../media/image1232.png"/><Relationship Id="rId114" Type="http://schemas.openxmlformats.org/officeDocument/2006/relationships/customXml" Target="../ink/ink994.xml"/><Relationship Id="rId119" Type="http://schemas.openxmlformats.org/officeDocument/2006/relationships/image" Target="../media/image1267.png"/><Relationship Id="rId44" Type="http://schemas.openxmlformats.org/officeDocument/2006/relationships/customXml" Target="../ink/ink959.xml"/><Relationship Id="rId60" Type="http://schemas.openxmlformats.org/officeDocument/2006/relationships/customXml" Target="../ink/ink967.xml"/><Relationship Id="rId65" Type="http://schemas.openxmlformats.org/officeDocument/2006/relationships/image" Target="../media/image1240.png"/><Relationship Id="rId81" Type="http://schemas.openxmlformats.org/officeDocument/2006/relationships/image" Target="../media/image1248.png"/><Relationship Id="rId86" Type="http://schemas.openxmlformats.org/officeDocument/2006/relationships/customXml" Target="../ink/ink980.xml"/><Relationship Id="rId4" Type="http://schemas.openxmlformats.org/officeDocument/2006/relationships/customXml" Target="../ink/ink939.xml"/><Relationship Id="rId9" Type="http://schemas.openxmlformats.org/officeDocument/2006/relationships/image" Target="../media/image1212.png"/><Relationship Id="rId13" Type="http://schemas.openxmlformats.org/officeDocument/2006/relationships/image" Target="../media/image1214.png"/><Relationship Id="rId18" Type="http://schemas.openxmlformats.org/officeDocument/2006/relationships/customXml" Target="../ink/ink946.xml"/><Relationship Id="rId39" Type="http://schemas.openxmlformats.org/officeDocument/2006/relationships/image" Target="../media/image1227.png"/><Relationship Id="rId109" Type="http://schemas.openxmlformats.org/officeDocument/2006/relationships/image" Target="../media/image1262.png"/><Relationship Id="rId34" Type="http://schemas.openxmlformats.org/officeDocument/2006/relationships/customXml" Target="../ink/ink954.xml"/><Relationship Id="rId50" Type="http://schemas.openxmlformats.org/officeDocument/2006/relationships/customXml" Target="../ink/ink962.xml"/><Relationship Id="rId55" Type="http://schemas.openxmlformats.org/officeDocument/2006/relationships/image" Target="../media/image1235.png"/><Relationship Id="rId76" Type="http://schemas.openxmlformats.org/officeDocument/2006/relationships/customXml" Target="../ink/ink975.xml"/><Relationship Id="rId97" Type="http://schemas.openxmlformats.org/officeDocument/2006/relationships/image" Target="../media/image1256.png"/><Relationship Id="rId104" Type="http://schemas.openxmlformats.org/officeDocument/2006/relationships/customXml" Target="../ink/ink989.xml"/><Relationship Id="rId120" Type="http://schemas.openxmlformats.org/officeDocument/2006/relationships/customXml" Target="../ink/ink997.xml"/><Relationship Id="rId7" Type="http://schemas.openxmlformats.org/officeDocument/2006/relationships/image" Target="../media/image1211.png"/><Relationship Id="rId71" Type="http://schemas.openxmlformats.org/officeDocument/2006/relationships/image" Target="../media/image1243.png"/><Relationship Id="rId92" Type="http://schemas.openxmlformats.org/officeDocument/2006/relationships/customXml" Target="../ink/ink983.xml"/><Relationship Id="rId2" Type="http://schemas.openxmlformats.org/officeDocument/2006/relationships/customXml" Target="../ink/ink938.xml"/><Relationship Id="rId29" Type="http://schemas.openxmlformats.org/officeDocument/2006/relationships/image" Target="../media/image1222.png"/><Relationship Id="rId24" Type="http://schemas.openxmlformats.org/officeDocument/2006/relationships/customXml" Target="../ink/ink949.xml"/><Relationship Id="rId40" Type="http://schemas.openxmlformats.org/officeDocument/2006/relationships/customXml" Target="../ink/ink957.xml"/><Relationship Id="rId45" Type="http://schemas.openxmlformats.org/officeDocument/2006/relationships/image" Target="../media/image1230.png"/><Relationship Id="rId66" Type="http://schemas.openxmlformats.org/officeDocument/2006/relationships/customXml" Target="../ink/ink970.xml"/><Relationship Id="rId87" Type="http://schemas.openxmlformats.org/officeDocument/2006/relationships/image" Target="../media/image1251.png"/><Relationship Id="rId110" Type="http://schemas.openxmlformats.org/officeDocument/2006/relationships/customXml" Target="../ink/ink992.xml"/><Relationship Id="rId115" Type="http://schemas.openxmlformats.org/officeDocument/2006/relationships/image" Target="../media/image1265.png"/><Relationship Id="rId61" Type="http://schemas.openxmlformats.org/officeDocument/2006/relationships/image" Target="../media/image1238.png"/><Relationship Id="rId82" Type="http://schemas.openxmlformats.org/officeDocument/2006/relationships/customXml" Target="../ink/ink978.xml"/><Relationship Id="rId19" Type="http://schemas.openxmlformats.org/officeDocument/2006/relationships/image" Target="../media/image1217.png"/><Relationship Id="rId14" Type="http://schemas.openxmlformats.org/officeDocument/2006/relationships/customXml" Target="../ink/ink944.xml"/><Relationship Id="rId30" Type="http://schemas.openxmlformats.org/officeDocument/2006/relationships/customXml" Target="../ink/ink952.xml"/><Relationship Id="rId35" Type="http://schemas.openxmlformats.org/officeDocument/2006/relationships/image" Target="../media/image1225.png"/><Relationship Id="rId56" Type="http://schemas.openxmlformats.org/officeDocument/2006/relationships/customXml" Target="../ink/ink965.xml"/><Relationship Id="rId77" Type="http://schemas.openxmlformats.org/officeDocument/2006/relationships/image" Target="../media/image1246.png"/><Relationship Id="rId100" Type="http://schemas.openxmlformats.org/officeDocument/2006/relationships/customXml" Target="../ink/ink987.xml"/><Relationship Id="rId105" Type="http://schemas.openxmlformats.org/officeDocument/2006/relationships/image" Target="../media/image1260.png"/><Relationship Id="rId8" Type="http://schemas.openxmlformats.org/officeDocument/2006/relationships/customXml" Target="../ink/ink941.xml"/><Relationship Id="rId51" Type="http://schemas.openxmlformats.org/officeDocument/2006/relationships/image" Target="../media/image1233.png"/><Relationship Id="rId72" Type="http://schemas.openxmlformats.org/officeDocument/2006/relationships/customXml" Target="../ink/ink973.xml"/><Relationship Id="rId93" Type="http://schemas.openxmlformats.org/officeDocument/2006/relationships/image" Target="../media/image1254.png"/><Relationship Id="rId98" Type="http://schemas.openxmlformats.org/officeDocument/2006/relationships/customXml" Target="../ink/ink986.xml"/><Relationship Id="rId121" Type="http://schemas.openxmlformats.org/officeDocument/2006/relationships/image" Target="../media/image1268.png"/><Relationship Id="rId3" Type="http://schemas.openxmlformats.org/officeDocument/2006/relationships/image" Target="../media/image1209.png"/><Relationship Id="rId25" Type="http://schemas.openxmlformats.org/officeDocument/2006/relationships/image" Target="../media/image1220.png"/><Relationship Id="rId46" Type="http://schemas.openxmlformats.org/officeDocument/2006/relationships/customXml" Target="../ink/ink960.xml"/><Relationship Id="rId67" Type="http://schemas.openxmlformats.org/officeDocument/2006/relationships/image" Target="../media/image1241.png"/><Relationship Id="rId116" Type="http://schemas.openxmlformats.org/officeDocument/2006/relationships/customXml" Target="../ink/ink995.xml"/><Relationship Id="rId20" Type="http://schemas.openxmlformats.org/officeDocument/2006/relationships/customXml" Target="../ink/ink947.xml"/><Relationship Id="rId41" Type="http://schemas.openxmlformats.org/officeDocument/2006/relationships/image" Target="../media/image1228.png"/><Relationship Id="rId62" Type="http://schemas.openxmlformats.org/officeDocument/2006/relationships/customXml" Target="../ink/ink968.xml"/><Relationship Id="rId83" Type="http://schemas.openxmlformats.org/officeDocument/2006/relationships/image" Target="../media/image1249.png"/><Relationship Id="rId88" Type="http://schemas.openxmlformats.org/officeDocument/2006/relationships/customXml" Target="../ink/ink981.xml"/><Relationship Id="rId111" Type="http://schemas.openxmlformats.org/officeDocument/2006/relationships/image" Target="../media/image1263.png"/><Relationship Id="rId15" Type="http://schemas.openxmlformats.org/officeDocument/2006/relationships/image" Target="../media/image1215.png"/><Relationship Id="rId36" Type="http://schemas.openxmlformats.org/officeDocument/2006/relationships/customXml" Target="../ink/ink955.xml"/><Relationship Id="rId57" Type="http://schemas.openxmlformats.org/officeDocument/2006/relationships/image" Target="../media/image1236.png"/><Relationship Id="rId106" Type="http://schemas.openxmlformats.org/officeDocument/2006/relationships/customXml" Target="../ink/ink990.xml"/><Relationship Id="rId10" Type="http://schemas.openxmlformats.org/officeDocument/2006/relationships/customXml" Target="../ink/ink942.xml"/><Relationship Id="rId31" Type="http://schemas.openxmlformats.org/officeDocument/2006/relationships/image" Target="../media/image1223.png"/><Relationship Id="rId52" Type="http://schemas.openxmlformats.org/officeDocument/2006/relationships/customXml" Target="../ink/ink963.xml"/><Relationship Id="rId73" Type="http://schemas.openxmlformats.org/officeDocument/2006/relationships/image" Target="../media/image1244.png"/><Relationship Id="rId78" Type="http://schemas.openxmlformats.org/officeDocument/2006/relationships/customXml" Target="../ink/ink976.xml"/><Relationship Id="rId94" Type="http://schemas.openxmlformats.org/officeDocument/2006/relationships/customXml" Target="../ink/ink984.xml"/><Relationship Id="rId99" Type="http://schemas.openxmlformats.org/officeDocument/2006/relationships/image" Target="../media/image1257.png"/><Relationship Id="rId101" Type="http://schemas.openxmlformats.org/officeDocument/2006/relationships/image" Target="../media/image1258.png"/></Relationships>
</file>

<file path=ppt/slides/_rels/slide55.xml.rels><?xml version="1.0" encoding="UTF-8" standalone="yes"?>
<Relationships xmlns="http://schemas.openxmlformats.org/package/2006/relationships"><Relationship Id="rId8" Type="http://schemas.openxmlformats.org/officeDocument/2006/relationships/image" Target="../media/image1272.png"/><Relationship Id="rId3" Type="http://schemas.openxmlformats.org/officeDocument/2006/relationships/customXml" Target="../ink/ink998.xml"/><Relationship Id="rId7" Type="http://schemas.openxmlformats.org/officeDocument/2006/relationships/customXml" Target="../ink/ink1000.xml"/><Relationship Id="rId12" Type="http://schemas.openxmlformats.org/officeDocument/2006/relationships/image" Target="../media/image1274.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1271.png"/><Relationship Id="rId11" Type="http://schemas.openxmlformats.org/officeDocument/2006/relationships/customXml" Target="../ink/ink1002.xml"/><Relationship Id="rId5" Type="http://schemas.openxmlformats.org/officeDocument/2006/relationships/customXml" Target="../ink/ink999.xml"/><Relationship Id="rId10" Type="http://schemas.openxmlformats.org/officeDocument/2006/relationships/image" Target="../media/image1273.png"/><Relationship Id="rId4" Type="http://schemas.openxmlformats.org/officeDocument/2006/relationships/image" Target="../media/image1270.png"/><Relationship Id="rId9" Type="http://schemas.openxmlformats.org/officeDocument/2006/relationships/customXml" Target="../ink/ink100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3A6A-824F-4055-A36B-3959C2A07AE8}"/>
              </a:ext>
            </a:extLst>
          </p:cNvPr>
          <p:cNvSpPr>
            <a:spLocks noGrp="1"/>
          </p:cNvSpPr>
          <p:nvPr>
            <p:ph type="ctrTitle"/>
          </p:nvPr>
        </p:nvSpPr>
        <p:spPr/>
        <p:txBody>
          <a:bodyPr/>
          <a:lstStyle/>
          <a:p>
            <a:r>
              <a:rPr lang="en-IN" dirty="0"/>
              <a:t>Statistics-1 (STS-1)</a:t>
            </a:r>
            <a:endParaRPr lang="en-US" dirty="0"/>
          </a:p>
        </p:txBody>
      </p:sp>
      <p:sp>
        <p:nvSpPr>
          <p:cNvPr id="3" name="Subtitle 2">
            <a:extLst>
              <a:ext uri="{FF2B5EF4-FFF2-40B4-BE49-F238E27FC236}">
                <a16:creationId xmlns:a16="http://schemas.microsoft.com/office/drawing/2014/main" id="{F2D004E4-2BB6-41FB-AD59-B0E5E0D5ACFF}"/>
              </a:ext>
            </a:extLst>
          </p:cNvPr>
          <p:cNvSpPr>
            <a:spLocks noGrp="1"/>
          </p:cNvSpPr>
          <p:nvPr>
            <p:ph type="subTitle" idx="1"/>
          </p:nvPr>
        </p:nvSpPr>
        <p:spPr/>
        <p:txBody>
          <a:bodyPr/>
          <a:lstStyle/>
          <a:p>
            <a:r>
              <a:rPr lang="en-IN" dirty="0"/>
              <a:t>Basics for Continuous Distributions</a:t>
            </a:r>
          </a:p>
          <a:p>
            <a:r>
              <a:rPr lang="en-IN" dirty="0"/>
              <a:t>Normal Distributions</a:t>
            </a:r>
          </a:p>
          <a:p>
            <a:endParaRPr lang="en-US" dirty="0"/>
          </a:p>
        </p:txBody>
      </p:sp>
    </p:spTree>
    <p:extLst>
      <p:ext uri="{BB962C8B-B14F-4D97-AF65-F5344CB8AC3E}">
        <p14:creationId xmlns:p14="http://schemas.microsoft.com/office/powerpoint/2010/main" val="140392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91C0-DD5A-418B-B7C3-7A09667925E6}"/>
              </a:ext>
            </a:extLst>
          </p:cNvPr>
          <p:cNvSpPr>
            <a:spLocks noGrp="1"/>
          </p:cNvSpPr>
          <p:nvPr>
            <p:ph type="title"/>
          </p:nvPr>
        </p:nvSpPr>
        <p:spPr/>
        <p:txBody>
          <a:bodyPr/>
          <a:lstStyle/>
          <a:p>
            <a:r>
              <a:rPr lang="en-IN" dirty="0"/>
              <a:t>Continuous Random Variable</a:t>
            </a:r>
            <a:endParaRPr lang="en-US" dirty="0"/>
          </a:p>
        </p:txBody>
      </p:sp>
      <p:sp>
        <p:nvSpPr>
          <p:cNvPr id="3" name="Content Placeholder 2">
            <a:extLst>
              <a:ext uri="{FF2B5EF4-FFF2-40B4-BE49-F238E27FC236}">
                <a16:creationId xmlns:a16="http://schemas.microsoft.com/office/drawing/2014/main" id="{190F09C6-8910-47E1-B437-9E877943546F}"/>
              </a:ext>
            </a:extLst>
          </p:cNvPr>
          <p:cNvSpPr>
            <a:spLocks noGrp="1"/>
          </p:cNvSpPr>
          <p:nvPr>
            <p:ph idx="1"/>
          </p:nvPr>
        </p:nvSpPr>
        <p:spPr/>
        <p:txBody>
          <a:bodyPr>
            <a:normAutofit/>
          </a:bodyPr>
          <a:lstStyle/>
          <a:p>
            <a:r>
              <a:rPr lang="en-US" dirty="0"/>
              <a:t>As precision increased the # of unique values in an interval increase </a:t>
            </a:r>
          </a:p>
          <a:p>
            <a:endParaRPr lang="en-US" dirty="0"/>
          </a:p>
          <a:p>
            <a:r>
              <a:rPr lang="en-US" dirty="0"/>
              <a:t>The probability associated with each value is lower</a:t>
            </a:r>
          </a:p>
          <a:p>
            <a:endParaRPr lang="en-US" dirty="0"/>
          </a:p>
          <a:p>
            <a:r>
              <a:rPr lang="en-US" dirty="0"/>
              <a:t>However, the total probability of a distribution should still be 1. </a:t>
            </a:r>
          </a:p>
        </p:txBody>
      </p:sp>
    </p:spTree>
    <p:extLst>
      <p:ext uri="{BB962C8B-B14F-4D97-AF65-F5344CB8AC3E}">
        <p14:creationId xmlns:p14="http://schemas.microsoft.com/office/powerpoint/2010/main" val="424301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91C0-DD5A-418B-B7C3-7A09667925E6}"/>
              </a:ext>
            </a:extLst>
          </p:cNvPr>
          <p:cNvSpPr>
            <a:spLocks noGrp="1"/>
          </p:cNvSpPr>
          <p:nvPr>
            <p:ph type="title"/>
          </p:nvPr>
        </p:nvSpPr>
        <p:spPr/>
        <p:txBody>
          <a:bodyPr/>
          <a:lstStyle/>
          <a:p>
            <a:r>
              <a:rPr lang="en-IN" dirty="0"/>
              <a:t>Representing Probability of CRV</a:t>
            </a:r>
            <a:endParaRPr lang="en-US" dirty="0"/>
          </a:p>
        </p:txBody>
      </p:sp>
      <p:sp>
        <p:nvSpPr>
          <p:cNvPr id="3" name="Content Placeholder 2">
            <a:extLst>
              <a:ext uri="{FF2B5EF4-FFF2-40B4-BE49-F238E27FC236}">
                <a16:creationId xmlns:a16="http://schemas.microsoft.com/office/drawing/2014/main" id="{190F09C6-8910-47E1-B437-9E877943546F}"/>
              </a:ext>
            </a:extLst>
          </p:cNvPr>
          <p:cNvSpPr>
            <a:spLocks noGrp="1"/>
          </p:cNvSpPr>
          <p:nvPr>
            <p:ph idx="1"/>
          </p:nvPr>
        </p:nvSpPr>
        <p:spPr/>
        <p:txBody>
          <a:bodyPr>
            <a:normAutofit/>
          </a:bodyPr>
          <a:lstStyle/>
          <a:p>
            <a:r>
              <a:rPr lang="en-IN" dirty="0"/>
              <a:t>Within a given interval, a CRV can take any value i.e. there are infinite values or uncountable # of values</a:t>
            </a:r>
          </a:p>
          <a:p>
            <a:endParaRPr lang="en-IN" dirty="0"/>
          </a:p>
          <a:p>
            <a:r>
              <a:rPr lang="en-US" dirty="0"/>
              <a:t>In case of Discrete RV, for each the probability was represented as the </a:t>
            </a:r>
            <a:r>
              <a:rPr lang="en-US" dirty="0">
                <a:solidFill>
                  <a:srgbClr val="FF0000"/>
                </a:solidFill>
              </a:rPr>
              <a:t>height of bars</a:t>
            </a:r>
          </a:p>
          <a:p>
            <a:endParaRPr lang="en-US" dirty="0"/>
          </a:p>
          <a:p>
            <a:r>
              <a:rPr lang="en-US" dirty="0"/>
              <a:t>In Continuous RV probability is represented as </a:t>
            </a:r>
            <a:r>
              <a:rPr lang="en-US" b="1" dirty="0">
                <a:solidFill>
                  <a:srgbClr val="FF0000"/>
                </a:solidFill>
              </a:rPr>
              <a:t>area under the curve</a:t>
            </a:r>
          </a:p>
          <a:p>
            <a:endParaRPr lang="en-US" dirty="0"/>
          </a:p>
        </p:txBody>
      </p:sp>
      <p:sp>
        <p:nvSpPr>
          <p:cNvPr id="5" name="TextBox 4">
            <a:extLst>
              <a:ext uri="{FF2B5EF4-FFF2-40B4-BE49-F238E27FC236}">
                <a16:creationId xmlns:a16="http://schemas.microsoft.com/office/drawing/2014/main" id="{11A4BE96-B117-46E0-90FE-973CBAD0F018}"/>
              </a:ext>
            </a:extLst>
          </p:cNvPr>
          <p:cNvSpPr txBox="1"/>
          <p:nvPr/>
        </p:nvSpPr>
        <p:spPr>
          <a:xfrm>
            <a:off x="1575582" y="5641145"/>
            <a:ext cx="9778218" cy="646331"/>
          </a:xfrm>
          <a:prstGeom prst="rect">
            <a:avLst/>
          </a:prstGeom>
          <a:solidFill>
            <a:srgbClr val="FFFF00"/>
          </a:solidFill>
        </p:spPr>
        <p:txBody>
          <a:bodyPr wrap="square" rtlCol="0">
            <a:spAutoFit/>
          </a:bodyPr>
          <a:lstStyle/>
          <a:p>
            <a:r>
              <a:rPr lang="en-IN" i="1" dirty="0"/>
              <a:t>In Binomial and Poisson Plots, the dots are not connected with a line</a:t>
            </a:r>
          </a:p>
          <a:p>
            <a:r>
              <a:rPr lang="en-IN" i="1" dirty="0"/>
              <a:t>Because the data belongs to a discrete distribution</a:t>
            </a:r>
            <a:endParaRPr lang="en-US" i="1" dirty="0"/>
          </a:p>
        </p:txBody>
      </p:sp>
    </p:spTree>
    <p:extLst>
      <p:ext uri="{BB962C8B-B14F-4D97-AF65-F5344CB8AC3E}">
        <p14:creationId xmlns:p14="http://schemas.microsoft.com/office/powerpoint/2010/main" val="3131754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4D48-1A3C-4290-88FF-C82E280D5D3F}"/>
              </a:ext>
            </a:extLst>
          </p:cNvPr>
          <p:cNvSpPr>
            <a:spLocks noGrp="1"/>
          </p:cNvSpPr>
          <p:nvPr>
            <p:ph type="title"/>
          </p:nvPr>
        </p:nvSpPr>
        <p:spPr/>
        <p:txBody>
          <a:bodyPr/>
          <a:lstStyle/>
          <a:p>
            <a:r>
              <a:rPr lang="en-IN" dirty="0"/>
              <a:t>Continuous Distributions</a:t>
            </a:r>
            <a:endParaRPr lang="en-US" dirty="0"/>
          </a:p>
        </p:txBody>
      </p:sp>
      <p:sp>
        <p:nvSpPr>
          <p:cNvPr id="3" name="Content Placeholder 2">
            <a:extLst>
              <a:ext uri="{FF2B5EF4-FFF2-40B4-BE49-F238E27FC236}">
                <a16:creationId xmlns:a16="http://schemas.microsoft.com/office/drawing/2014/main" id="{F9453E7A-7D78-4B1C-90D4-A8A9D465777A}"/>
              </a:ext>
            </a:extLst>
          </p:cNvPr>
          <p:cNvSpPr>
            <a:spLocks noGrp="1"/>
          </p:cNvSpPr>
          <p:nvPr>
            <p:ph idx="1"/>
          </p:nvPr>
        </p:nvSpPr>
        <p:spPr>
          <a:xfrm>
            <a:off x="838200" y="1853760"/>
            <a:ext cx="10515600" cy="4351338"/>
          </a:xfrm>
        </p:spPr>
        <p:txBody>
          <a:bodyPr>
            <a:normAutofit/>
          </a:bodyPr>
          <a:lstStyle/>
          <a:p>
            <a:r>
              <a:rPr lang="en-IN" dirty="0"/>
              <a:t>Distribution, implies Probability Distribution of a Random Variable i.e. the values a random variable can hold and their probabilities</a:t>
            </a:r>
          </a:p>
          <a:p>
            <a:endParaRPr lang="en-IN" dirty="0"/>
          </a:p>
          <a:p>
            <a:r>
              <a:rPr lang="en-IN" dirty="0"/>
              <a:t>Continuous Distributions depict the probabilities associated with all the values a CRV can hold</a:t>
            </a:r>
          </a:p>
          <a:p>
            <a:endParaRPr lang="en-IN" dirty="0"/>
          </a:p>
          <a:p>
            <a:r>
              <a:rPr lang="en-US" dirty="0"/>
              <a:t>Probability Density Function connects each value of RV to the corresponding Probability Density</a:t>
            </a:r>
          </a:p>
          <a:p>
            <a:pPr lvl="1"/>
            <a:r>
              <a:rPr lang="en-US" dirty="0"/>
              <a:t>For Discrete Random Variable it is called </a:t>
            </a:r>
            <a:r>
              <a:rPr lang="en-US" i="1" dirty="0">
                <a:solidFill>
                  <a:srgbClr val="FF0000"/>
                </a:solidFill>
                <a:highlight>
                  <a:srgbClr val="FFFF00"/>
                </a:highlight>
              </a:rPr>
              <a:t>Probability Mass Function</a:t>
            </a:r>
          </a:p>
        </p:txBody>
      </p:sp>
    </p:spTree>
    <p:extLst>
      <p:ext uri="{BB962C8B-B14F-4D97-AF65-F5344CB8AC3E}">
        <p14:creationId xmlns:p14="http://schemas.microsoft.com/office/powerpoint/2010/main" val="1010639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66E8-6AAB-4D49-BA19-A8A4FE4583F2}"/>
              </a:ext>
            </a:extLst>
          </p:cNvPr>
          <p:cNvSpPr>
            <a:spLocks noGrp="1"/>
          </p:cNvSpPr>
          <p:nvPr>
            <p:ph type="title"/>
          </p:nvPr>
        </p:nvSpPr>
        <p:spPr/>
        <p:txBody>
          <a:bodyPr/>
          <a:lstStyle/>
          <a:p>
            <a:r>
              <a:rPr lang="en-IN" dirty="0"/>
              <a:t>Probability Density Function f(x)</a:t>
            </a:r>
            <a:endParaRPr lang="en-US" dirty="0"/>
          </a:p>
        </p:txBody>
      </p:sp>
      <p:sp>
        <p:nvSpPr>
          <p:cNvPr id="3" name="Content Placeholder 2">
            <a:extLst>
              <a:ext uri="{FF2B5EF4-FFF2-40B4-BE49-F238E27FC236}">
                <a16:creationId xmlns:a16="http://schemas.microsoft.com/office/drawing/2014/main" id="{1D97B745-C525-44BD-BDEE-4CAC1A4B2777}"/>
              </a:ext>
            </a:extLst>
          </p:cNvPr>
          <p:cNvSpPr>
            <a:spLocks noGrp="1"/>
          </p:cNvSpPr>
          <p:nvPr>
            <p:ph idx="1"/>
          </p:nvPr>
        </p:nvSpPr>
        <p:spPr/>
        <p:txBody>
          <a:bodyPr>
            <a:normAutofit fontScale="77500" lnSpcReduction="20000"/>
          </a:bodyPr>
          <a:lstStyle/>
          <a:p>
            <a:r>
              <a:rPr lang="en-IN" dirty="0"/>
              <a:t>The f(x) &gt;= 0 for all x</a:t>
            </a:r>
          </a:p>
          <a:p>
            <a:endParaRPr lang="en-IN" dirty="0"/>
          </a:p>
          <a:p>
            <a:r>
              <a:rPr lang="en-IN" dirty="0"/>
              <a:t>For a&lt;= x &lt;= b, the area under the curve for f(x) gives the probability of p[a&lt;= x &lt;= b]</a:t>
            </a:r>
          </a:p>
          <a:p>
            <a:endParaRPr lang="en-IN" dirty="0"/>
          </a:p>
          <a:p>
            <a:r>
              <a:rPr lang="en-IN" dirty="0"/>
              <a:t>As the sample space associated with the experiment is continuous there are infinite values possible. </a:t>
            </a:r>
          </a:p>
          <a:p>
            <a:endParaRPr lang="en-IN" dirty="0"/>
          </a:p>
          <a:p>
            <a:r>
              <a:rPr lang="en-IN" dirty="0"/>
              <a:t>The probability associated with an individual value hence shrinks (to zero) </a:t>
            </a:r>
          </a:p>
          <a:p>
            <a:endParaRPr lang="en-IN" dirty="0"/>
          </a:p>
          <a:p>
            <a:r>
              <a:rPr lang="en-IN" dirty="0"/>
              <a:t>Sum of probabilities associated with all the values is 1.</a:t>
            </a:r>
          </a:p>
          <a:p>
            <a:endParaRPr lang="en-IN" dirty="0"/>
          </a:p>
          <a:p>
            <a:r>
              <a:rPr lang="en-IN" dirty="0"/>
              <a:t>So for CRV, probabilities is measured in an interval and not for specific x</a:t>
            </a:r>
            <a:endParaRPr lang="en-US" dirty="0"/>
          </a:p>
        </p:txBody>
      </p:sp>
    </p:spTree>
    <p:extLst>
      <p:ext uri="{BB962C8B-B14F-4D97-AF65-F5344CB8AC3E}">
        <p14:creationId xmlns:p14="http://schemas.microsoft.com/office/powerpoint/2010/main" val="3101623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F792F-DB62-442C-AF7F-ED74136A369F}"/>
              </a:ext>
            </a:extLst>
          </p:cNvPr>
          <p:cNvSpPr>
            <a:spLocks noGrp="1"/>
          </p:cNvSpPr>
          <p:nvPr>
            <p:ph type="title"/>
          </p:nvPr>
        </p:nvSpPr>
        <p:spPr/>
        <p:txBody>
          <a:bodyPr/>
          <a:lstStyle/>
          <a:p>
            <a:r>
              <a:rPr lang="en-IN" dirty="0"/>
              <a:t>Uniform Distribution</a:t>
            </a:r>
            <a:endParaRPr lang="en-US" dirty="0"/>
          </a:p>
        </p:txBody>
      </p:sp>
      <p:sp>
        <p:nvSpPr>
          <p:cNvPr id="3" name="Content Placeholder 2">
            <a:extLst>
              <a:ext uri="{FF2B5EF4-FFF2-40B4-BE49-F238E27FC236}">
                <a16:creationId xmlns:a16="http://schemas.microsoft.com/office/drawing/2014/main" id="{143C295E-4E2A-45CA-BFE4-9898C2F645F6}"/>
              </a:ext>
            </a:extLst>
          </p:cNvPr>
          <p:cNvSpPr>
            <a:spLocks noGrp="1"/>
          </p:cNvSpPr>
          <p:nvPr>
            <p:ph idx="1"/>
          </p:nvPr>
        </p:nvSpPr>
        <p:spPr/>
        <p:txBody>
          <a:bodyPr/>
          <a:lstStyle/>
          <a:p>
            <a:r>
              <a:rPr lang="en-IN" dirty="0"/>
              <a:t>Notation U(</a:t>
            </a:r>
            <a:r>
              <a:rPr lang="en-IN" dirty="0" err="1"/>
              <a:t>a,b</a:t>
            </a:r>
            <a:r>
              <a:rPr lang="en-IN" dirty="0"/>
              <a:t>)</a:t>
            </a:r>
          </a:p>
          <a:p>
            <a:r>
              <a:rPr lang="en-IN" dirty="0"/>
              <a:t>Also called Rectangular Distribution</a:t>
            </a:r>
          </a:p>
          <a:p>
            <a:endParaRPr lang="en-IN" dirty="0"/>
          </a:p>
          <a:p>
            <a:r>
              <a:rPr lang="en-IN" dirty="0"/>
              <a:t>X ~ U(</a:t>
            </a:r>
            <a:r>
              <a:rPr lang="en-IN" dirty="0" err="1"/>
              <a:t>a,b</a:t>
            </a:r>
            <a:r>
              <a:rPr lang="en-IN" dirty="0"/>
              <a:t>)</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69A6036-629E-41E8-B12C-F1709FCDCB1F}"/>
                  </a:ext>
                </a:extLst>
              </p14:cNvPr>
              <p14:cNvContentPartPr/>
              <p14:nvPr/>
            </p14:nvContentPartPr>
            <p14:xfrm>
              <a:off x="7769520" y="4298760"/>
              <a:ext cx="1223640" cy="160560"/>
            </p14:xfrm>
          </p:contentPart>
        </mc:Choice>
        <mc:Fallback xmlns="">
          <p:pic>
            <p:nvPicPr>
              <p:cNvPr id="4" name="Ink 3">
                <a:extLst>
                  <a:ext uri="{FF2B5EF4-FFF2-40B4-BE49-F238E27FC236}">
                    <a16:creationId xmlns:a16="http://schemas.microsoft.com/office/drawing/2014/main" id="{B69A6036-629E-41E8-B12C-F1709FCDCB1F}"/>
                  </a:ext>
                </a:extLst>
              </p:cNvPr>
              <p:cNvPicPr/>
              <p:nvPr/>
            </p:nvPicPr>
            <p:blipFill>
              <a:blip r:embed="rId3"/>
              <a:stretch>
                <a:fillRect/>
              </a:stretch>
            </p:blipFill>
            <p:spPr>
              <a:xfrm>
                <a:off x="7753680" y="4235400"/>
                <a:ext cx="125496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307D229-5368-4A66-A4D5-D5F58D400E97}"/>
                  </a:ext>
                </a:extLst>
              </p14:cNvPr>
              <p14:cNvContentPartPr/>
              <p14:nvPr/>
            </p14:nvContentPartPr>
            <p14:xfrm>
              <a:off x="8906040" y="3519720"/>
              <a:ext cx="55440" cy="775440"/>
            </p14:xfrm>
          </p:contentPart>
        </mc:Choice>
        <mc:Fallback xmlns="">
          <p:pic>
            <p:nvPicPr>
              <p:cNvPr id="5" name="Ink 4">
                <a:extLst>
                  <a:ext uri="{FF2B5EF4-FFF2-40B4-BE49-F238E27FC236}">
                    <a16:creationId xmlns:a16="http://schemas.microsoft.com/office/drawing/2014/main" id="{0307D229-5368-4A66-A4D5-D5F58D400E97}"/>
                  </a:ext>
                </a:extLst>
              </p:cNvPr>
              <p:cNvPicPr/>
              <p:nvPr/>
            </p:nvPicPr>
            <p:blipFill>
              <a:blip r:embed="rId5"/>
              <a:stretch>
                <a:fillRect/>
              </a:stretch>
            </p:blipFill>
            <p:spPr>
              <a:xfrm>
                <a:off x="8890200" y="3456360"/>
                <a:ext cx="86760" cy="902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5E39403-39CE-419B-96CF-C76EE871620A}"/>
                  </a:ext>
                </a:extLst>
              </p14:cNvPr>
              <p14:cNvContentPartPr/>
              <p14:nvPr/>
            </p14:nvContentPartPr>
            <p14:xfrm>
              <a:off x="8917920" y="3411360"/>
              <a:ext cx="1422360" cy="68400"/>
            </p14:xfrm>
          </p:contentPart>
        </mc:Choice>
        <mc:Fallback xmlns="">
          <p:pic>
            <p:nvPicPr>
              <p:cNvPr id="6" name="Ink 5">
                <a:extLst>
                  <a:ext uri="{FF2B5EF4-FFF2-40B4-BE49-F238E27FC236}">
                    <a16:creationId xmlns:a16="http://schemas.microsoft.com/office/drawing/2014/main" id="{E5E39403-39CE-419B-96CF-C76EE871620A}"/>
                  </a:ext>
                </a:extLst>
              </p:cNvPr>
              <p:cNvPicPr/>
              <p:nvPr/>
            </p:nvPicPr>
            <p:blipFill>
              <a:blip r:embed="rId7"/>
              <a:stretch>
                <a:fillRect/>
              </a:stretch>
            </p:blipFill>
            <p:spPr>
              <a:xfrm>
                <a:off x="8902080" y="3348000"/>
                <a:ext cx="145368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762E7486-18BF-442E-AE39-344AA6EF7371}"/>
                  </a:ext>
                </a:extLst>
              </p14:cNvPr>
              <p14:cNvContentPartPr/>
              <p14:nvPr/>
            </p14:nvContentPartPr>
            <p14:xfrm>
              <a:off x="10329480" y="3360960"/>
              <a:ext cx="34200" cy="873360"/>
            </p14:xfrm>
          </p:contentPart>
        </mc:Choice>
        <mc:Fallback xmlns="">
          <p:pic>
            <p:nvPicPr>
              <p:cNvPr id="7" name="Ink 6">
                <a:extLst>
                  <a:ext uri="{FF2B5EF4-FFF2-40B4-BE49-F238E27FC236}">
                    <a16:creationId xmlns:a16="http://schemas.microsoft.com/office/drawing/2014/main" id="{762E7486-18BF-442E-AE39-344AA6EF7371}"/>
                  </a:ext>
                </a:extLst>
              </p:cNvPr>
              <p:cNvPicPr/>
              <p:nvPr/>
            </p:nvPicPr>
            <p:blipFill>
              <a:blip r:embed="rId9"/>
              <a:stretch>
                <a:fillRect/>
              </a:stretch>
            </p:blipFill>
            <p:spPr>
              <a:xfrm>
                <a:off x="10313640" y="3297600"/>
                <a:ext cx="65520" cy="1000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F769C628-366B-43D2-92AA-A8763FEF4824}"/>
                  </a:ext>
                </a:extLst>
              </p14:cNvPr>
              <p14:cNvContentPartPr/>
              <p14:nvPr/>
            </p14:nvContentPartPr>
            <p14:xfrm>
              <a:off x="10325520" y="4218120"/>
              <a:ext cx="735480" cy="55080"/>
            </p14:xfrm>
          </p:contentPart>
        </mc:Choice>
        <mc:Fallback xmlns="">
          <p:pic>
            <p:nvPicPr>
              <p:cNvPr id="8" name="Ink 7">
                <a:extLst>
                  <a:ext uri="{FF2B5EF4-FFF2-40B4-BE49-F238E27FC236}">
                    <a16:creationId xmlns:a16="http://schemas.microsoft.com/office/drawing/2014/main" id="{F769C628-366B-43D2-92AA-A8763FEF4824}"/>
                  </a:ext>
                </a:extLst>
              </p:cNvPr>
              <p:cNvPicPr/>
              <p:nvPr/>
            </p:nvPicPr>
            <p:blipFill>
              <a:blip r:embed="rId11"/>
              <a:stretch>
                <a:fillRect/>
              </a:stretch>
            </p:blipFill>
            <p:spPr>
              <a:xfrm>
                <a:off x="10309680" y="4154760"/>
                <a:ext cx="7668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6108A923-CBE7-4161-A6C9-83172650CA1F}"/>
                  </a:ext>
                </a:extLst>
              </p14:cNvPr>
              <p14:cNvContentPartPr/>
              <p14:nvPr/>
            </p14:nvContentPartPr>
            <p14:xfrm>
              <a:off x="852840" y="1919520"/>
              <a:ext cx="10725480" cy="4503960"/>
            </p14:xfrm>
          </p:contentPart>
        </mc:Choice>
        <mc:Fallback xmlns="">
          <p:pic>
            <p:nvPicPr>
              <p:cNvPr id="9" name="Ink 8">
                <a:extLst>
                  <a:ext uri="{FF2B5EF4-FFF2-40B4-BE49-F238E27FC236}">
                    <a16:creationId xmlns:a16="http://schemas.microsoft.com/office/drawing/2014/main" id="{6108A923-CBE7-4161-A6C9-83172650CA1F}"/>
                  </a:ext>
                </a:extLst>
              </p:cNvPr>
              <p:cNvPicPr/>
              <p:nvPr/>
            </p:nvPicPr>
            <p:blipFill>
              <a:blip r:embed="rId13"/>
              <a:stretch>
                <a:fillRect/>
              </a:stretch>
            </p:blipFill>
            <p:spPr>
              <a:xfrm>
                <a:off x="843480" y="1910160"/>
                <a:ext cx="10744200" cy="4522680"/>
              </a:xfrm>
              <a:prstGeom prst="rect">
                <a:avLst/>
              </a:prstGeom>
            </p:spPr>
          </p:pic>
        </mc:Fallback>
      </mc:AlternateContent>
    </p:spTree>
    <p:extLst>
      <p:ext uri="{BB962C8B-B14F-4D97-AF65-F5344CB8AC3E}">
        <p14:creationId xmlns:p14="http://schemas.microsoft.com/office/powerpoint/2010/main" val="2672836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456A-0323-428E-96A5-37BD3F64981B}"/>
              </a:ext>
            </a:extLst>
          </p:cNvPr>
          <p:cNvSpPr>
            <a:spLocks noGrp="1"/>
          </p:cNvSpPr>
          <p:nvPr>
            <p:ph type="title"/>
          </p:nvPr>
        </p:nvSpPr>
        <p:spPr/>
        <p:txBody>
          <a:bodyPr/>
          <a:lstStyle/>
          <a:p>
            <a:r>
              <a:rPr lang="en-IN" dirty="0"/>
              <a:t>We saw some Discrete Uniform Distributions</a:t>
            </a:r>
            <a:endParaRPr lang="en-US" dirty="0"/>
          </a:p>
        </p:txBody>
      </p:sp>
      <p:sp>
        <p:nvSpPr>
          <p:cNvPr id="3" name="Content Placeholder 2">
            <a:extLst>
              <a:ext uri="{FF2B5EF4-FFF2-40B4-BE49-F238E27FC236}">
                <a16:creationId xmlns:a16="http://schemas.microsoft.com/office/drawing/2014/main" id="{F4F3DE5B-F619-4EB1-808B-C88F6820C919}"/>
              </a:ext>
            </a:extLst>
          </p:cNvPr>
          <p:cNvSpPr>
            <a:spLocks noGrp="1"/>
          </p:cNvSpPr>
          <p:nvPr>
            <p:ph idx="1"/>
          </p:nvPr>
        </p:nvSpPr>
        <p:spPr/>
        <p:txBody>
          <a:bodyPr>
            <a:normAutofit/>
          </a:bodyPr>
          <a:lstStyle/>
          <a:p>
            <a:pPr marL="0" indent="0">
              <a:buNone/>
            </a:pPr>
            <a:r>
              <a:rPr lang="en-IN" sz="2000" dirty="0"/>
              <a:t>1] Coin landing on Heads or Tail</a:t>
            </a:r>
          </a:p>
          <a:p>
            <a:pPr marL="0" indent="0">
              <a:buNone/>
            </a:pPr>
            <a:r>
              <a:rPr lang="en-IN" sz="2000" dirty="0"/>
              <a:t>2] Drawing a card from a pack of cards</a:t>
            </a:r>
          </a:p>
          <a:p>
            <a:pPr marL="0" indent="0">
              <a:buNone/>
            </a:pPr>
            <a:r>
              <a:rPr lang="en-IN" sz="2000" dirty="0"/>
              <a:t>3] Single die roll</a:t>
            </a:r>
          </a:p>
          <a:p>
            <a:pPr marL="0" indent="0">
              <a:buNone/>
            </a:pPr>
            <a:endParaRPr lang="en-IN" sz="2000" dirty="0"/>
          </a:p>
          <a:p>
            <a:pPr marL="0" indent="0">
              <a:buNone/>
            </a:pPr>
            <a:r>
              <a:rPr lang="en-IN" sz="2000" dirty="0"/>
              <a:t>	</a:t>
            </a:r>
          </a:p>
          <a:p>
            <a:endParaRPr lang="en-IN" sz="2000" dirty="0"/>
          </a:p>
          <a:p>
            <a:endParaRPr lang="en-US" sz="2000" dirty="0"/>
          </a:p>
        </p:txBody>
      </p:sp>
      <p:cxnSp>
        <p:nvCxnSpPr>
          <p:cNvPr id="5" name="Straight Arrow Connector 4">
            <a:extLst>
              <a:ext uri="{FF2B5EF4-FFF2-40B4-BE49-F238E27FC236}">
                <a16:creationId xmlns:a16="http://schemas.microsoft.com/office/drawing/2014/main" id="{6D0EFFED-9181-4D70-913C-3736BA22B110}"/>
              </a:ext>
            </a:extLst>
          </p:cNvPr>
          <p:cNvCxnSpPr>
            <a:cxnSpLocks/>
          </p:cNvCxnSpPr>
          <p:nvPr/>
        </p:nvCxnSpPr>
        <p:spPr>
          <a:xfrm>
            <a:off x="3967090" y="4219817"/>
            <a:ext cx="43047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3D01969-6D77-4147-ABE7-9B9A4BE06AA6}"/>
              </a:ext>
            </a:extLst>
          </p:cNvPr>
          <p:cNvCxnSpPr/>
          <p:nvPr/>
        </p:nvCxnSpPr>
        <p:spPr>
          <a:xfrm flipV="1">
            <a:off x="4192173" y="2825869"/>
            <a:ext cx="0" cy="1702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AEBEC40-A873-406C-9DFC-C38AB5037998}"/>
              </a:ext>
            </a:extLst>
          </p:cNvPr>
          <p:cNvSpPr txBox="1"/>
          <p:nvPr/>
        </p:nvSpPr>
        <p:spPr>
          <a:xfrm>
            <a:off x="4473527" y="4499925"/>
            <a:ext cx="295421" cy="369332"/>
          </a:xfrm>
          <a:prstGeom prst="rect">
            <a:avLst/>
          </a:prstGeom>
          <a:noFill/>
        </p:spPr>
        <p:txBody>
          <a:bodyPr wrap="square" rtlCol="0">
            <a:spAutoFit/>
          </a:bodyPr>
          <a:lstStyle/>
          <a:p>
            <a:r>
              <a:rPr lang="en-IN" dirty="0"/>
              <a:t>1</a:t>
            </a:r>
            <a:endParaRPr lang="en-US" dirty="0"/>
          </a:p>
        </p:txBody>
      </p:sp>
      <p:sp>
        <p:nvSpPr>
          <p:cNvPr id="9" name="TextBox 8">
            <a:extLst>
              <a:ext uri="{FF2B5EF4-FFF2-40B4-BE49-F238E27FC236}">
                <a16:creationId xmlns:a16="http://schemas.microsoft.com/office/drawing/2014/main" id="{E6235D4F-1375-47BB-88F7-98A25BC17CC1}"/>
              </a:ext>
            </a:extLst>
          </p:cNvPr>
          <p:cNvSpPr txBox="1"/>
          <p:nvPr/>
        </p:nvSpPr>
        <p:spPr>
          <a:xfrm>
            <a:off x="7566076" y="4451245"/>
            <a:ext cx="295421" cy="369332"/>
          </a:xfrm>
          <a:prstGeom prst="rect">
            <a:avLst/>
          </a:prstGeom>
          <a:noFill/>
        </p:spPr>
        <p:txBody>
          <a:bodyPr wrap="square" rtlCol="0">
            <a:spAutoFit/>
          </a:bodyPr>
          <a:lstStyle/>
          <a:p>
            <a:r>
              <a:rPr lang="en-IN" dirty="0"/>
              <a:t>6</a:t>
            </a:r>
            <a:endParaRPr lang="en-US" dirty="0"/>
          </a:p>
        </p:txBody>
      </p:sp>
      <p:sp>
        <p:nvSpPr>
          <p:cNvPr id="11" name="TextBox 10">
            <a:extLst>
              <a:ext uri="{FF2B5EF4-FFF2-40B4-BE49-F238E27FC236}">
                <a16:creationId xmlns:a16="http://schemas.microsoft.com/office/drawing/2014/main" id="{B73FC44B-E2E6-40F9-B321-5CAFF49690E2}"/>
              </a:ext>
            </a:extLst>
          </p:cNvPr>
          <p:cNvSpPr txBox="1"/>
          <p:nvPr/>
        </p:nvSpPr>
        <p:spPr>
          <a:xfrm>
            <a:off x="6989302" y="4471789"/>
            <a:ext cx="295421" cy="369332"/>
          </a:xfrm>
          <a:prstGeom prst="rect">
            <a:avLst/>
          </a:prstGeom>
          <a:noFill/>
        </p:spPr>
        <p:txBody>
          <a:bodyPr wrap="square" rtlCol="0">
            <a:spAutoFit/>
          </a:bodyPr>
          <a:lstStyle/>
          <a:p>
            <a:r>
              <a:rPr lang="en-IN" dirty="0"/>
              <a:t>5</a:t>
            </a:r>
            <a:endParaRPr lang="en-US" dirty="0"/>
          </a:p>
        </p:txBody>
      </p:sp>
      <p:sp>
        <p:nvSpPr>
          <p:cNvPr id="12" name="TextBox 11">
            <a:extLst>
              <a:ext uri="{FF2B5EF4-FFF2-40B4-BE49-F238E27FC236}">
                <a16:creationId xmlns:a16="http://schemas.microsoft.com/office/drawing/2014/main" id="{05F50E61-EDFB-4404-9C7D-66A930BF7E16}"/>
              </a:ext>
            </a:extLst>
          </p:cNvPr>
          <p:cNvSpPr txBox="1"/>
          <p:nvPr/>
        </p:nvSpPr>
        <p:spPr>
          <a:xfrm>
            <a:off x="6412528" y="4471789"/>
            <a:ext cx="295421" cy="369332"/>
          </a:xfrm>
          <a:prstGeom prst="rect">
            <a:avLst/>
          </a:prstGeom>
          <a:noFill/>
        </p:spPr>
        <p:txBody>
          <a:bodyPr wrap="square" rtlCol="0">
            <a:spAutoFit/>
          </a:bodyPr>
          <a:lstStyle/>
          <a:p>
            <a:r>
              <a:rPr lang="en-IN" dirty="0"/>
              <a:t>4</a:t>
            </a:r>
            <a:endParaRPr lang="en-US" dirty="0"/>
          </a:p>
        </p:txBody>
      </p:sp>
      <p:sp>
        <p:nvSpPr>
          <p:cNvPr id="13" name="TextBox 12">
            <a:extLst>
              <a:ext uri="{FF2B5EF4-FFF2-40B4-BE49-F238E27FC236}">
                <a16:creationId xmlns:a16="http://schemas.microsoft.com/office/drawing/2014/main" id="{2614E14E-3AF0-402E-9C84-583E860351BF}"/>
              </a:ext>
            </a:extLst>
          </p:cNvPr>
          <p:cNvSpPr txBox="1"/>
          <p:nvPr/>
        </p:nvSpPr>
        <p:spPr>
          <a:xfrm>
            <a:off x="5723208" y="4437177"/>
            <a:ext cx="295421" cy="369332"/>
          </a:xfrm>
          <a:prstGeom prst="rect">
            <a:avLst/>
          </a:prstGeom>
          <a:noFill/>
        </p:spPr>
        <p:txBody>
          <a:bodyPr wrap="square" rtlCol="0">
            <a:spAutoFit/>
          </a:bodyPr>
          <a:lstStyle/>
          <a:p>
            <a:r>
              <a:rPr lang="en-IN" dirty="0"/>
              <a:t>3</a:t>
            </a:r>
            <a:endParaRPr lang="en-US" dirty="0"/>
          </a:p>
        </p:txBody>
      </p:sp>
      <p:sp>
        <p:nvSpPr>
          <p:cNvPr id="14" name="TextBox 13">
            <a:extLst>
              <a:ext uri="{FF2B5EF4-FFF2-40B4-BE49-F238E27FC236}">
                <a16:creationId xmlns:a16="http://schemas.microsoft.com/office/drawing/2014/main" id="{84AD0499-304C-4C63-9E1F-1A0DDC5563C9}"/>
              </a:ext>
            </a:extLst>
          </p:cNvPr>
          <p:cNvSpPr txBox="1"/>
          <p:nvPr/>
        </p:nvSpPr>
        <p:spPr>
          <a:xfrm>
            <a:off x="5062026" y="4479381"/>
            <a:ext cx="295421" cy="369332"/>
          </a:xfrm>
          <a:prstGeom prst="rect">
            <a:avLst/>
          </a:prstGeom>
          <a:noFill/>
        </p:spPr>
        <p:txBody>
          <a:bodyPr wrap="square" rtlCol="0">
            <a:spAutoFit/>
          </a:bodyPr>
          <a:lstStyle/>
          <a:p>
            <a:r>
              <a:rPr lang="en-IN" dirty="0"/>
              <a:t>2</a:t>
            </a:r>
            <a:endParaRPr lang="en-US" dirty="0"/>
          </a:p>
        </p:txBody>
      </p:sp>
      <p:sp>
        <p:nvSpPr>
          <p:cNvPr id="15" name="Rectangle 14">
            <a:extLst>
              <a:ext uri="{FF2B5EF4-FFF2-40B4-BE49-F238E27FC236}">
                <a16:creationId xmlns:a16="http://schemas.microsoft.com/office/drawing/2014/main" id="{99E0CFF5-860D-49C2-BE7F-309FE264F32E}"/>
              </a:ext>
            </a:extLst>
          </p:cNvPr>
          <p:cNvSpPr/>
          <p:nvPr/>
        </p:nvSpPr>
        <p:spPr>
          <a:xfrm>
            <a:off x="4473527" y="3290109"/>
            <a:ext cx="182880" cy="957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0A19C-BC7B-48C3-832E-E82B8CAEC878}"/>
              </a:ext>
            </a:extLst>
          </p:cNvPr>
          <p:cNvSpPr/>
          <p:nvPr/>
        </p:nvSpPr>
        <p:spPr>
          <a:xfrm>
            <a:off x="5125332" y="3261974"/>
            <a:ext cx="182880" cy="957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1CC48C-3C9B-4F37-AEAF-D6BCA8481BA0}"/>
              </a:ext>
            </a:extLst>
          </p:cNvPr>
          <p:cNvSpPr/>
          <p:nvPr/>
        </p:nvSpPr>
        <p:spPr>
          <a:xfrm>
            <a:off x="5774790" y="3261974"/>
            <a:ext cx="182880" cy="957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D1050C-C118-4353-B608-8AC7F9B1925E}"/>
              </a:ext>
            </a:extLst>
          </p:cNvPr>
          <p:cNvSpPr/>
          <p:nvPr/>
        </p:nvSpPr>
        <p:spPr>
          <a:xfrm>
            <a:off x="6427754" y="3261974"/>
            <a:ext cx="182880" cy="957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347D1D-61A0-424F-A7BD-3BB52E4AB278}"/>
              </a:ext>
            </a:extLst>
          </p:cNvPr>
          <p:cNvSpPr/>
          <p:nvPr/>
        </p:nvSpPr>
        <p:spPr>
          <a:xfrm>
            <a:off x="7084250" y="3261974"/>
            <a:ext cx="182880" cy="957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1C02BDA-99B0-4C69-BA52-04B378DD08A5}"/>
              </a:ext>
            </a:extLst>
          </p:cNvPr>
          <p:cNvSpPr/>
          <p:nvPr/>
        </p:nvSpPr>
        <p:spPr>
          <a:xfrm>
            <a:off x="7736055" y="3261974"/>
            <a:ext cx="182880" cy="957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3850920-C2CF-4DFD-A76E-49CA009F00B8}"/>
              </a:ext>
            </a:extLst>
          </p:cNvPr>
          <p:cNvSpPr txBox="1"/>
          <p:nvPr/>
        </p:nvSpPr>
        <p:spPr>
          <a:xfrm>
            <a:off x="3784210" y="3077308"/>
            <a:ext cx="506433" cy="369332"/>
          </a:xfrm>
          <a:prstGeom prst="rect">
            <a:avLst/>
          </a:prstGeom>
          <a:noFill/>
        </p:spPr>
        <p:txBody>
          <a:bodyPr wrap="square" rtlCol="0">
            <a:spAutoFit/>
          </a:bodyPr>
          <a:lstStyle/>
          <a:p>
            <a:r>
              <a:rPr lang="en-IN" dirty="0"/>
              <a:t>1/6</a:t>
            </a:r>
            <a:endParaRPr lang="en-US" dirty="0"/>
          </a:p>
        </p:txBody>
      </p:sp>
      <p:sp>
        <p:nvSpPr>
          <p:cNvPr id="23" name="TextBox 22">
            <a:extLst>
              <a:ext uri="{FF2B5EF4-FFF2-40B4-BE49-F238E27FC236}">
                <a16:creationId xmlns:a16="http://schemas.microsoft.com/office/drawing/2014/main" id="{812C6DDC-9FC7-4A55-8509-F2E7B97A471C}"/>
              </a:ext>
            </a:extLst>
          </p:cNvPr>
          <p:cNvSpPr txBox="1"/>
          <p:nvPr/>
        </p:nvSpPr>
        <p:spPr>
          <a:xfrm>
            <a:off x="8750105" y="3768405"/>
            <a:ext cx="2628316" cy="646331"/>
          </a:xfrm>
          <a:prstGeom prst="rect">
            <a:avLst/>
          </a:prstGeom>
          <a:solidFill>
            <a:schemeClr val="accent4"/>
          </a:solidFill>
        </p:spPr>
        <p:txBody>
          <a:bodyPr wrap="square" rtlCol="0">
            <a:spAutoFit/>
          </a:bodyPr>
          <a:lstStyle/>
          <a:p>
            <a:r>
              <a:rPr lang="en-IN" dirty="0"/>
              <a:t>Single Die Roll</a:t>
            </a:r>
          </a:p>
          <a:p>
            <a:r>
              <a:rPr lang="en-IN" dirty="0"/>
              <a:t>Probability Mass Function</a:t>
            </a:r>
            <a:endParaRPr lang="en-US" dirty="0"/>
          </a:p>
        </p:txBody>
      </p:sp>
      <p:sp>
        <p:nvSpPr>
          <p:cNvPr id="25" name="Rectangle 24">
            <a:extLst>
              <a:ext uri="{FF2B5EF4-FFF2-40B4-BE49-F238E27FC236}">
                <a16:creationId xmlns:a16="http://schemas.microsoft.com/office/drawing/2014/main" id="{4A01504D-0A62-420C-ADD9-D1965D820C2D}"/>
              </a:ext>
            </a:extLst>
          </p:cNvPr>
          <p:cNvSpPr/>
          <p:nvPr/>
        </p:nvSpPr>
        <p:spPr>
          <a:xfrm>
            <a:off x="2708031" y="5966982"/>
            <a:ext cx="7480446" cy="461665"/>
          </a:xfrm>
          <a:prstGeom prst="rect">
            <a:avLst/>
          </a:prstGeom>
        </p:spPr>
        <p:txBody>
          <a:bodyPr wrap="none">
            <a:spAutoFit/>
          </a:bodyPr>
          <a:lstStyle/>
          <a:p>
            <a:r>
              <a:rPr lang="en-IN" sz="2400" i="1" dirty="0">
                <a:solidFill>
                  <a:srgbClr val="FF0000"/>
                </a:solidFill>
              </a:rPr>
              <a:t>Now we are going to see Continuous Uniform Distributions</a:t>
            </a:r>
          </a:p>
        </p:txBody>
      </p:sp>
    </p:spTree>
    <p:extLst>
      <p:ext uri="{BB962C8B-B14F-4D97-AF65-F5344CB8AC3E}">
        <p14:creationId xmlns:p14="http://schemas.microsoft.com/office/powerpoint/2010/main" val="1845282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2616-A9BF-497E-928D-6A32BF4D268C}"/>
              </a:ext>
            </a:extLst>
          </p:cNvPr>
          <p:cNvSpPr>
            <a:spLocks noGrp="1"/>
          </p:cNvSpPr>
          <p:nvPr>
            <p:ph type="title"/>
          </p:nvPr>
        </p:nvSpPr>
        <p:spPr/>
        <p:txBody>
          <a:bodyPr/>
          <a:lstStyle/>
          <a:p>
            <a:r>
              <a:rPr lang="en-IN" dirty="0"/>
              <a:t>Examples of Continuous Uniform Distributions</a:t>
            </a:r>
            <a:endParaRPr lang="en-US" dirty="0"/>
          </a:p>
        </p:txBody>
      </p:sp>
      <p:sp>
        <p:nvSpPr>
          <p:cNvPr id="3" name="Content Placeholder 2">
            <a:extLst>
              <a:ext uri="{FF2B5EF4-FFF2-40B4-BE49-F238E27FC236}">
                <a16:creationId xmlns:a16="http://schemas.microsoft.com/office/drawing/2014/main" id="{D943D5B2-755D-4ACD-8125-EDD2F6DFC1FB}"/>
              </a:ext>
            </a:extLst>
          </p:cNvPr>
          <p:cNvSpPr>
            <a:spLocks noGrp="1"/>
          </p:cNvSpPr>
          <p:nvPr>
            <p:ph idx="1"/>
          </p:nvPr>
        </p:nvSpPr>
        <p:spPr/>
        <p:txBody>
          <a:bodyPr>
            <a:normAutofit/>
          </a:bodyPr>
          <a:lstStyle/>
          <a:p>
            <a:endParaRPr lang="en-IN" dirty="0"/>
          </a:p>
          <a:p>
            <a:r>
              <a:rPr lang="en-IN" dirty="0"/>
              <a:t>A scale has cm and mm markings, used to measure lengths. The error in measurement is between -0.5 to 0.5 uniformly</a:t>
            </a:r>
          </a:p>
          <a:p>
            <a:pPr lvl="1"/>
            <a:endParaRPr lang="en-IN" dirty="0"/>
          </a:p>
          <a:p>
            <a:r>
              <a:rPr lang="en-IN" dirty="0"/>
              <a:t>Pseudo Random number generator, equal frequency of numbers in the set range</a:t>
            </a:r>
          </a:p>
          <a:p>
            <a:pPr lvl="1"/>
            <a:endParaRPr lang="en-IN" dirty="0"/>
          </a:p>
          <a:p>
            <a:r>
              <a:rPr lang="en-IN" dirty="0"/>
              <a:t>Location of a puncture in a tyre (i.e. all points are equally likely)</a:t>
            </a:r>
          </a:p>
          <a:p>
            <a:pPr lvl="1"/>
            <a:endParaRPr lang="en-IN" dirty="0"/>
          </a:p>
          <a:p>
            <a:endParaRPr lang="en-IN" dirty="0"/>
          </a:p>
        </p:txBody>
      </p:sp>
    </p:spTree>
    <p:extLst>
      <p:ext uri="{BB962C8B-B14F-4D97-AF65-F5344CB8AC3E}">
        <p14:creationId xmlns:p14="http://schemas.microsoft.com/office/powerpoint/2010/main" val="115450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1901-D976-4827-AEBB-EEF83BED3A60}"/>
              </a:ext>
            </a:extLst>
          </p:cNvPr>
          <p:cNvSpPr>
            <a:spLocks noGrp="1"/>
          </p:cNvSpPr>
          <p:nvPr>
            <p:ph type="title"/>
          </p:nvPr>
        </p:nvSpPr>
        <p:spPr/>
        <p:txBody>
          <a:bodyPr/>
          <a:lstStyle/>
          <a:p>
            <a:r>
              <a:rPr lang="en-IN" dirty="0"/>
              <a:t>Uniform Distribution</a:t>
            </a:r>
            <a:endParaRPr lang="en-US" dirty="0"/>
          </a:p>
        </p:txBody>
      </p:sp>
      <p:sp>
        <p:nvSpPr>
          <p:cNvPr id="3" name="Content Placeholder 2">
            <a:extLst>
              <a:ext uri="{FF2B5EF4-FFF2-40B4-BE49-F238E27FC236}">
                <a16:creationId xmlns:a16="http://schemas.microsoft.com/office/drawing/2014/main" id="{C85C6A0D-26E0-419C-96F6-5005318EB5EF}"/>
              </a:ext>
            </a:extLst>
          </p:cNvPr>
          <p:cNvSpPr>
            <a:spLocks noGrp="1"/>
          </p:cNvSpPr>
          <p:nvPr>
            <p:ph idx="1"/>
          </p:nvPr>
        </p:nvSpPr>
        <p:spPr>
          <a:xfrm>
            <a:off x="838200" y="1825625"/>
            <a:ext cx="10515600" cy="4351338"/>
          </a:xfrm>
        </p:spPr>
        <p:txBody>
          <a:bodyPr>
            <a:normAutofit/>
          </a:bodyPr>
          <a:lstStyle/>
          <a:p>
            <a:pPr marL="0" indent="0">
              <a:buNone/>
            </a:pPr>
            <a:r>
              <a:rPr lang="en-IN" sz="2000" dirty="0"/>
              <a:t>This when represented as a graph has a rectangular shape</a:t>
            </a:r>
          </a:p>
          <a:p>
            <a:pPr marL="0" indent="0">
              <a:buNone/>
            </a:pPr>
            <a:r>
              <a:rPr lang="en-IN" sz="2000" dirty="0"/>
              <a:t>The probability function or probability density function is:</a:t>
            </a:r>
          </a:p>
          <a:p>
            <a:pPr marL="0" indent="0">
              <a:buNone/>
            </a:pPr>
            <a:endParaRPr lang="en-IN" sz="2000" dirty="0"/>
          </a:p>
          <a:p>
            <a:pPr marL="0" indent="0">
              <a:buNone/>
            </a:pPr>
            <a:r>
              <a:rPr lang="en-IN" sz="2000" dirty="0"/>
              <a:t>f[X] 	= 1/(b-a), a&lt;= x &lt;= b,</a:t>
            </a:r>
            <a:br>
              <a:rPr lang="en-IN" sz="2000" dirty="0"/>
            </a:br>
            <a:r>
              <a:rPr lang="en-IN" sz="2000" dirty="0"/>
              <a:t>	= 0, for all other x</a:t>
            </a:r>
          </a:p>
          <a:p>
            <a:pPr marL="0" indent="0">
              <a:buNone/>
            </a:pPr>
            <a:endParaRPr lang="en-IN" sz="2000" dirty="0"/>
          </a:p>
          <a:p>
            <a:pPr marL="0" indent="0">
              <a:buNone/>
            </a:pPr>
            <a:r>
              <a:rPr lang="en-IN" sz="2000" b="1" u="sng" dirty="0"/>
              <a:t>Why is the height 1/(b-a)?</a:t>
            </a:r>
          </a:p>
          <a:p>
            <a:pPr marL="0" indent="0">
              <a:buNone/>
            </a:pPr>
            <a:r>
              <a:rPr lang="en-IN" sz="2000" dirty="0"/>
              <a:t>Area under the probability function must be equal to 1</a:t>
            </a:r>
          </a:p>
          <a:p>
            <a:pPr marL="0" indent="0">
              <a:buNone/>
            </a:pPr>
            <a:r>
              <a:rPr lang="en-IN" sz="2000" dirty="0"/>
              <a:t>Since the width is (b-a), height is 1/(b-a)</a:t>
            </a:r>
          </a:p>
          <a:p>
            <a:pPr marL="0" indent="0">
              <a:buNone/>
            </a:pPr>
            <a:endParaRPr lang="en-IN" sz="2000" dirty="0"/>
          </a:p>
          <a:p>
            <a:pPr marL="0" indent="0">
              <a:buNone/>
            </a:pPr>
            <a:r>
              <a:rPr lang="en-IN" sz="2000" dirty="0"/>
              <a:t>Notation: U(a, b) stands for Uniform Distribution in [a, b]</a:t>
            </a:r>
            <a:endParaRPr lang="en-US" sz="2000" dirty="0"/>
          </a:p>
        </p:txBody>
      </p:sp>
      <p:grpSp>
        <p:nvGrpSpPr>
          <p:cNvPr id="12" name="Group 11">
            <a:extLst>
              <a:ext uri="{FF2B5EF4-FFF2-40B4-BE49-F238E27FC236}">
                <a16:creationId xmlns:a16="http://schemas.microsoft.com/office/drawing/2014/main" id="{DC400AC2-146E-4B26-ACCF-746D1B72DAD3}"/>
              </a:ext>
            </a:extLst>
          </p:cNvPr>
          <p:cNvGrpSpPr/>
          <p:nvPr/>
        </p:nvGrpSpPr>
        <p:grpSpPr>
          <a:xfrm>
            <a:off x="7301137" y="3221638"/>
            <a:ext cx="4712673" cy="3090262"/>
            <a:chOff x="6344533" y="3348111"/>
            <a:chExt cx="4712673" cy="3090262"/>
          </a:xfrm>
        </p:grpSpPr>
        <p:cxnSp>
          <p:nvCxnSpPr>
            <p:cNvPr id="5" name="Straight Arrow Connector 4">
              <a:extLst>
                <a:ext uri="{FF2B5EF4-FFF2-40B4-BE49-F238E27FC236}">
                  <a16:creationId xmlns:a16="http://schemas.microsoft.com/office/drawing/2014/main" id="{C980D77C-7454-41F9-A1C7-F4D0FEE4288C}"/>
                </a:ext>
              </a:extLst>
            </p:cNvPr>
            <p:cNvCxnSpPr/>
            <p:nvPr/>
          </p:nvCxnSpPr>
          <p:spPr>
            <a:xfrm flipV="1">
              <a:off x="7258929" y="3348111"/>
              <a:ext cx="0" cy="2982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57C416E-4D39-4D21-A104-5C4CAFA53801}"/>
                </a:ext>
              </a:extLst>
            </p:cNvPr>
            <p:cNvCxnSpPr/>
            <p:nvPr/>
          </p:nvCxnSpPr>
          <p:spPr>
            <a:xfrm>
              <a:off x="6850966" y="5669280"/>
              <a:ext cx="4206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67FA083-EDA0-4A05-B137-B78ABF3293BD}"/>
                </a:ext>
              </a:extLst>
            </p:cNvPr>
            <p:cNvSpPr/>
            <p:nvPr/>
          </p:nvSpPr>
          <p:spPr>
            <a:xfrm>
              <a:off x="8004517" y="4740812"/>
              <a:ext cx="2166423" cy="9284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5BBCAA4-60EA-4EB2-A088-4C64704A5A3C}"/>
                </a:ext>
              </a:extLst>
            </p:cNvPr>
            <p:cNvSpPr txBox="1"/>
            <p:nvPr/>
          </p:nvSpPr>
          <p:spPr>
            <a:xfrm>
              <a:off x="7877909" y="6049108"/>
              <a:ext cx="351692" cy="369320"/>
            </a:xfrm>
            <a:prstGeom prst="rect">
              <a:avLst/>
            </a:prstGeom>
            <a:noFill/>
          </p:spPr>
          <p:txBody>
            <a:bodyPr wrap="square" rtlCol="0">
              <a:spAutoFit/>
            </a:bodyPr>
            <a:lstStyle/>
            <a:p>
              <a:r>
                <a:rPr lang="en-IN" dirty="0"/>
                <a:t>a</a:t>
              </a:r>
              <a:endParaRPr lang="en-US" dirty="0"/>
            </a:p>
          </p:txBody>
        </p:sp>
        <p:sp>
          <p:nvSpPr>
            <p:cNvPr id="10" name="TextBox 9">
              <a:extLst>
                <a:ext uri="{FF2B5EF4-FFF2-40B4-BE49-F238E27FC236}">
                  <a16:creationId xmlns:a16="http://schemas.microsoft.com/office/drawing/2014/main" id="{9455B05D-89F4-462F-97DE-CF8098AB8A9A}"/>
                </a:ext>
              </a:extLst>
            </p:cNvPr>
            <p:cNvSpPr txBox="1"/>
            <p:nvPr/>
          </p:nvSpPr>
          <p:spPr>
            <a:xfrm>
              <a:off x="9995094" y="6069053"/>
              <a:ext cx="351692" cy="369320"/>
            </a:xfrm>
            <a:prstGeom prst="rect">
              <a:avLst/>
            </a:prstGeom>
            <a:noFill/>
          </p:spPr>
          <p:txBody>
            <a:bodyPr wrap="square" rtlCol="0">
              <a:spAutoFit/>
            </a:bodyPr>
            <a:lstStyle/>
            <a:p>
              <a:r>
                <a:rPr lang="en-IN" dirty="0"/>
                <a:t>b</a:t>
              </a:r>
              <a:endParaRPr lang="en-US" dirty="0"/>
            </a:p>
          </p:txBody>
        </p:sp>
        <p:sp>
          <p:nvSpPr>
            <p:cNvPr id="11" name="TextBox 10">
              <a:extLst>
                <a:ext uri="{FF2B5EF4-FFF2-40B4-BE49-F238E27FC236}">
                  <a16:creationId xmlns:a16="http://schemas.microsoft.com/office/drawing/2014/main" id="{ED90E6C6-0930-4B9A-AE15-06DABB56768C}"/>
                </a:ext>
              </a:extLst>
            </p:cNvPr>
            <p:cNvSpPr txBox="1"/>
            <p:nvPr/>
          </p:nvSpPr>
          <p:spPr>
            <a:xfrm>
              <a:off x="6344533" y="4556151"/>
              <a:ext cx="1322359" cy="369332"/>
            </a:xfrm>
            <a:prstGeom prst="rect">
              <a:avLst/>
            </a:prstGeom>
            <a:noFill/>
          </p:spPr>
          <p:txBody>
            <a:bodyPr wrap="square" rtlCol="0">
              <a:spAutoFit/>
            </a:bodyPr>
            <a:lstStyle/>
            <a:p>
              <a:r>
                <a:rPr lang="en-IN" dirty="0"/>
                <a:t>1 / (b-a)</a:t>
              </a:r>
              <a:endParaRPr lang="en-US" dirty="0"/>
            </a:p>
          </p:txBody>
        </p:sp>
      </p:grpSp>
      <p:sp>
        <p:nvSpPr>
          <p:cNvPr id="13" name="TextBox 12">
            <a:extLst>
              <a:ext uri="{FF2B5EF4-FFF2-40B4-BE49-F238E27FC236}">
                <a16:creationId xmlns:a16="http://schemas.microsoft.com/office/drawing/2014/main" id="{F1A7F937-8C7F-4A94-B587-4F012C28085E}"/>
              </a:ext>
            </a:extLst>
          </p:cNvPr>
          <p:cNvSpPr txBox="1"/>
          <p:nvPr/>
        </p:nvSpPr>
        <p:spPr>
          <a:xfrm>
            <a:off x="11951092" y="5358085"/>
            <a:ext cx="351692" cy="369320"/>
          </a:xfrm>
          <a:prstGeom prst="rect">
            <a:avLst/>
          </a:prstGeom>
          <a:noFill/>
        </p:spPr>
        <p:txBody>
          <a:bodyPr wrap="square" rtlCol="0">
            <a:spAutoFit/>
          </a:bodyPr>
          <a:lstStyle/>
          <a:p>
            <a:r>
              <a:rPr lang="en-IN" dirty="0"/>
              <a:t>x</a:t>
            </a:r>
            <a:endParaRPr lang="en-US" dirty="0"/>
          </a:p>
        </p:txBody>
      </p:sp>
      <p:sp>
        <p:nvSpPr>
          <p:cNvPr id="14" name="TextBox 13">
            <a:extLst>
              <a:ext uri="{FF2B5EF4-FFF2-40B4-BE49-F238E27FC236}">
                <a16:creationId xmlns:a16="http://schemas.microsoft.com/office/drawing/2014/main" id="{A217A1EB-F55D-4CC5-8153-23AD3872C306}"/>
              </a:ext>
            </a:extLst>
          </p:cNvPr>
          <p:cNvSpPr txBox="1"/>
          <p:nvPr/>
        </p:nvSpPr>
        <p:spPr>
          <a:xfrm>
            <a:off x="8215532" y="2902041"/>
            <a:ext cx="618971" cy="369332"/>
          </a:xfrm>
          <a:prstGeom prst="rect">
            <a:avLst/>
          </a:prstGeom>
          <a:noFill/>
        </p:spPr>
        <p:txBody>
          <a:bodyPr wrap="square" rtlCol="0">
            <a:spAutoFit/>
          </a:bodyPr>
          <a:lstStyle/>
          <a:p>
            <a:r>
              <a:rPr lang="en-IN" dirty="0"/>
              <a:t>f[x]</a:t>
            </a:r>
            <a:endParaRPr lang="en-US" dirty="0"/>
          </a:p>
        </p:txBody>
      </p:sp>
    </p:spTree>
    <p:extLst>
      <p:ext uri="{BB962C8B-B14F-4D97-AF65-F5344CB8AC3E}">
        <p14:creationId xmlns:p14="http://schemas.microsoft.com/office/powerpoint/2010/main" val="298807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7CFC-EE11-4CE3-8963-9B93E1A4CF8F}"/>
              </a:ext>
            </a:extLst>
          </p:cNvPr>
          <p:cNvSpPr>
            <a:spLocks noGrp="1"/>
          </p:cNvSpPr>
          <p:nvPr>
            <p:ph type="title"/>
          </p:nvPr>
        </p:nvSpPr>
        <p:spPr/>
        <p:txBody>
          <a:bodyPr/>
          <a:lstStyle/>
          <a:p>
            <a:r>
              <a:rPr lang="en-IN" dirty="0"/>
              <a:t>Cumulative Distribution Function (CDF)</a:t>
            </a:r>
            <a:endParaRPr lang="en-US" dirty="0"/>
          </a:p>
        </p:txBody>
      </p:sp>
      <p:sp>
        <p:nvSpPr>
          <p:cNvPr id="23" name="Content Placeholder 22">
            <a:extLst>
              <a:ext uri="{FF2B5EF4-FFF2-40B4-BE49-F238E27FC236}">
                <a16:creationId xmlns:a16="http://schemas.microsoft.com/office/drawing/2014/main" id="{2EE2E063-0CB2-4652-866B-4FD310978F2D}"/>
              </a:ext>
            </a:extLst>
          </p:cNvPr>
          <p:cNvSpPr>
            <a:spLocks noGrp="1"/>
          </p:cNvSpPr>
          <p:nvPr>
            <p:ph idx="1"/>
          </p:nvPr>
        </p:nvSpPr>
        <p:spPr/>
        <p:txBody>
          <a:bodyPr/>
          <a:lstStyle/>
          <a:p>
            <a:r>
              <a:rPr lang="en-IN" dirty="0"/>
              <a:t>The CDF of U(</a:t>
            </a:r>
            <a:r>
              <a:rPr lang="en-IN" dirty="0" err="1"/>
              <a:t>a,b</a:t>
            </a:r>
            <a:r>
              <a:rPr lang="en-IN" dirty="0"/>
              <a:t>) is:</a:t>
            </a:r>
          </a:p>
          <a:p>
            <a:endParaRPr lang="en-IN" dirty="0"/>
          </a:p>
          <a:p>
            <a:r>
              <a:rPr lang="en-IN" dirty="0"/>
              <a:t>F(x) = 	0, x &lt; a</a:t>
            </a:r>
          </a:p>
          <a:p>
            <a:pPr marL="457200" lvl="1" indent="0">
              <a:buNone/>
            </a:pPr>
            <a:r>
              <a:rPr lang="en-US" dirty="0"/>
              <a:t>		(x-a)* 1/(b-a), a&lt;= x &lt;= b</a:t>
            </a:r>
          </a:p>
          <a:p>
            <a:pPr marL="457200" lvl="1" indent="0">
              <a:buNone/>
            </a:pPr>
            <a:r>
              <a:rPr lang="en-US" dirty="0"/>
              <a:t>		1, x &gt; b</a:t>
            </a:r>
          </a:p>
        </p:txBody>
      </p:sp>
      <p:cxnSp>
        <p:nvCxnSpPr>
          <p:cNvPr id="5" name="Straight Arrow Connector 4">
            <a:extLst>
              <a:ext uri="{FF2B5EF4-FFF2-40B4-BE49-F238E27FC236}">
                <a16:creationId xmlns:a16="http://schemas.microsoft.com/office/drawing/2014/main" id="{7FFF5BDE-57AF-4F2F-83B0-2F635A4FAEEE}"/>
              </a:ext>
            </a:extLst>
          </p:cNvPr>
          <p:cNvCxnSpPr/>
          <p:nvPr/>
        </p:nvCxnSpPr>
        <p:spPr>
          <a:xfrm flipV="1">
            <a:off x="7160455" y="2602523"/>
            <a:ext cx="0" cy="2813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62245EE-AFF1-4C5E-A612-EBDE3A4ADFA8}"/>
              </a:ext>
            </a:extLst>
          </p:cNvPr>
          <p:cNvCxnSpPr/>
          <p:nvPr/>
        </p:nvCxnSpPr>
        <p:spPr>
          <a:xfrm>
            <a:off x="6428935" y="5106572"/>
            <a:ext cx="48252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126A9F-5BA3-4CC4-A55F-A568DD673CC2}"/>
              </a:ext>
            </a:extLst>
          </p:cNvPr>
          <p:cNvSpPr txBox="1"/>
          <p:nvPr/>
        </p:nvSpPr>
        <p:spPr>
          <a:xfrm>
            <a:off x="7990449" y="5598942"/>
            <a:ext cx="492369" cy="369332"/>
          </a:xfrm>
          <a:prstGeom prst="rect">
            <a:avLst/>
          </a:prstGeom>
          <a:noFill/>
        </p:spPr>
        <p:txBody>
          <a:bodyPr wrap="square" rtlCol="0">
            <a:spAutoFit/>
          </a:bodyPr>
          <a:lstStyle/>
          <a:p>
            <a:r>
              <a:rPr lang="en-IN" dirty="0"/>
              <a:t>a</a:t>
            </a:r>
            <a:endParaRPr lang="en-US" dirty="0"/>
          </a:p>
        </p:txBody>
      </p:sp>
      <p:sp>
        <p:nvSpPr>
          <p:cNvPr id="9" name="TextBox 8">
            <a:extLst>
              <a:ext uri="{FF2B5EF4-FFF2-40B4-BE49-F238E27FC236}">
                <a16:creationId xmlns:a16="http://schemas.microsoft.com/office/drawing/2014/main" id="{83257BF4-041C-4413-8618-1FD3067E44C7}"/>
              </a:ext>
            </a:extLst>
          </p:cNvPr>
          <p:cNvSpPr txBox="1"/>
          <p:nvPr/>
        </p:nvSpPr>
        <p:spPr>
          <a:xfrm>
            <a:off x="10084191" y="5598942"/>
            <a:ext cx="492369" cy="369332"/>
          </a:xfrm>
          <a:prstGeom prst="rect">
            <a:avLst/>
          </a:prstGeom>
          <a:noFill/>
        </p:spPr>
        <p:txBody>
          <a:bodyPr wrap="square" rtlCol="0">
            <a:spAutoFit/>
          </a:bodyPr>
          <a:lstStyle/>
          <a:p>
            <a:r>
              <a:rPr lang="en-IN" dirty="0"/>
              <a:t>b</a:t>
            </a:r>
            <a:endParaRPr lang="en-US" dirty="0"/>
          </a:p>
        </p:txBody>
      </p:sp>
      <p:cxnSp>
        <p:nvCxnSpPr>
          <p:cNvPr id="11" name="Straight Connector 10">
            <a:extLst>
              <a:ext uri="{FF2B5EF4-FFF2-40B4-BE49-F238E27FC236}">
                <a16:creationId xmlns:a16="http://schemas.microsoft.com/office/drawing/2014/main" id="{28A4A910-7D0D-48C8-B641-2E24B4F346E4}"/>
              </a:ext>
            </a:extLst>
          </p:cNvPr>
          <p:cNvCxnSpPr/>
          <p:nvPr/>
        </p:nvCxnSpPr>
        <p:spPr>
          <a:xfrm>
            <a:off x="7160455" y="5106572"/>
            <a:ext cx="928468"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730F26EE-2A14-4C7D-AB72-DC6704118A91}"/>
              </a:ext>
            </a:extLst>
          </p:cNvPr>
          <p:cNvCxnSpPr>
            <a:cxnSpLocks/>
          </p:cNvCxnSpPr>
          <p:nvPr/>
        </p:nvCxnSpPr>
        <p:spPr>
          <a:xfrm flipV="1">
            <a:off x="8088923" y="4009292"/>
            <a:ext cx="1995268" cy="109728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06A8762C-D840-4079-8A22-BA7AD450CC55}"/>
              </a:ext>
            </a:extLst>
          </p:cNvPr>
          <p:cNvCxnSpPr/>
          <p:nvPr/>
        </p:nvCxnSpPr>
        <p:spPr>
          <a:xfrm>
            <a:off x="10112326" y="4009293"/>
            <a:ext cx="928468"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771CCE32-D361-424F-B7EA-AAB17A56B8CF}"/>
              </a:ext>
            </a:extLst>
          </p:cNvPr>
          <p:cNvSpPr txBox="1"/>
          <p:nvPr/>
        </p:nvSpPr>
        <p:spPr>
          <a:xfrm>
            <a:off x="6574302" y="3825405"/>
            <a:ext cx="492369" cy="369332"/>
          </a:xfrm>
          <a:prstGeom prst="rect">
            <a:avLst/>
          </a:prstGeom>
          <a:noFill/>
        </p:spPr>
        <p:txBody>
          <a:bodyPr wrap="square" rtlCol="0">
            <a:spAutoFit/>
          </a:bodyPr>
          <a:lstStyle/>
          <a:p>
            <a:r>
              <a:rPr lang="en-IN" dirty="0"/>
              <a:t>1</a:t>
            </a:r>
            <a:endParaRPr lang="en-US" dirty="0"/>
          </a:p>
        </p:txBody>
      </p:sp>
      <p:cxnSp>
        <p:nvCxnSpPr>
          <p:cNvPr id="18" name="Straight Connector 17">
            <a:extLst>
              <a:ext uri="{FF2B5EF4-FFF2-40B4-BE49-F238E27FC236}">
                <a16:creationId xmlns:a16="http://schemas.microsoft.com/office/drawing/2014/main" id="{371AD27E-B1AF-49D7-961B-2928CEDD1C8C}"/>
              </a:ext>
            </a:extLst>
          </p:cNvPr>
          <p:cNvCxnSpPr>
            <a:cxnSpLocks/>
          </p:cNvCxnSpPr>
          <p:nvPr/>
        </p:nvCxnSpPr>
        <p:spPr>
          <a:xfrm>
            <a:off x="7012748" y="4021016"/>
            <a:ext cx="147707" cy="0"/>
          </a:xfrm>
          <a:prstGeom prst="line">
            <a:avLst/>
          </a:prstGeom>
          <a:ln w="38100"/>
        </p:spPr>
        <p:style>
          <a:lnRef idx="1">
            <a:schemeClr val="accent2"/>
          </a:lnRef>
          <a:fillRef idx="0">
            <a:schemeClr val="accent2"/>
          </a:fillRef>
          <a:effectRef idx="0">
            <a:schemeClr val="accent2"/>
          </a:effectRef>
          <a:fontRef idx="minor">
            <a:schemeClr val="tx1"/>
          </a:fontRef>
        </p:style>
      </p:cxnSp>
      <p:grpSp>
        <p:nvGrpSpPr>
          <p:cNvPr id="149" name="Group 148">
            <a:extLst>
              <a:ext uri="{FF2B5EF4-FFF2-40B4-BE49-F238E27FC236}">
                <a16:creationId xmlns:a16="http://schemas.microsoft.com/office/drawing/2014/main" id="{7088D485-ACCE-420A-BD2B-42BFA306626F}"/>
              </a:ext>
            </a:extLst>
          </p:cNvPr>
          <p:cNvGrpSpPr/>
          <p:nvPr/>
        </p:nvGrpSpPr>
        <p:grpSpPr>
          <a:xfrm>
            <a:off x="174972" y="3561441"/>
            <a:ext cx="4712673" cy="3090262"/>
            <a:chOff x="6344533" y="3348111"/>
            <a:chExt cx="4712673" cy="3090262"/>
          </a:xfrm>
        </p:grpSpPr>
        <p:cxnSp>
          <p:nvCxnSpPr>
            <p:cNvPr id="158" name="Straight Arrow Connector 157">
              <a:extLst>
                <a:ext uri="{FF2B5EF4-FFF2-40B4-BE49-F238E27FC236}">
                  <a16:creationId xmlns:a16="http://schemas.microsoft.com/office/drawing/2014/main" id="{38FFA036-305D-4DF7-A1B2-08F028E2F179}"/>
                </a:ext>
              </a:extLst>
            </p:cNvPr>
            <p:cNvCxnSpPr/>
            <p:nvPr/>
          </p:nvCxnSpPr>
          <p:spPr>
            <a:xfrm flipV="1">
              <a:off x="7258929" y="3348111"/>
              <a:ext cx="0" cy="2982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C0450DB3-1F88-4F33-AD5A-7F6C088DF458}"/>
                </a:ext>
              </a:extLst>
            </p:cNvPr>
            <p:cNvCxnSpPr/>
            <p:nvPr/>
          </p:nvCxnSpPr>
          <p:spPr>
            <a:xfrm>
              <a:off x="6850966" y="5669280"/>
              <a:ext cx="4206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Rectangle 169">
              <a:extLst>
                <a:ext uri="{FF2B5EF4-FFF2-40B4-BE49-F238E27FC236}">
                  <a16:creationId xmlns:a16="http://schemas.microsoft.com/office/drawing/2014/main" id="{17E952EB-EC1B-4799-ABA9-90586EFFB276}"/>
                </a:ext>
              </a:extLst>
            </p:cNvPr>
            <p:cNvSpPr/>
            <p:nvPr/>
          </p:nvSpPr>
          <p:spPr>
            <a:xfrm>
              <a:off x="8004517" y="4740812"/>
              <a:ext cx="2166423" cy="9284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TextBox 170">
              <a:extLst>
                <a:ext uri="{FF2B5EF4-FFF2-40B4-BE49-F238E27FC236}">
                  <a16:creationId xmlns:a16="http://schemas.microsoft.com/office/drawing/2014/main" id="{73EE97E5-FCBE-4D49-8250-0DBD8999073C}"/>
                </a:ext>
              </a:extLst>
            </p:cNvPr>
            <p:cNvSpPr txBox="1"/>
            <p:nvPr/>
          </p:nvSpPr>
          <p:spPr>
            <a:xfrm>
              <a:off x="7877909" y="6049108"/>
              <a:ext cx="351692" cy="369320"/>
            </a:xfrm>
            <a:prstGeom prst="rect">
              <a:avLst/>
            </a:prstGeom>
            <a:noFill/>
          </p:spPr>
          <p:txBody>
            <a:bodyPr wrap="square" rtlCol="0">
              <a:spAutoFit/>
            </a:bodyPr>
            <a:lstStyle/>
            <a:p>
              <a:r>
                <a:rPr lang="en-IN" dirty="0"/>
                <a:t>a</a:t>
              </a:r>
              <a:endParaRPr lang="en-US" dirty="0"/>
            </a:p>
          </p:txBody>
        </p:sp>
        <p:sp>
          <p:nvSpPr>
            <p:cNvPr id="172" name="TextBox 171">
              <a:extLst>
                <a:ext uri="{FF2B5EF4-FFF2-40B4-BE49-F238E27FC236}">
                  <a16:creationId xmlns:a16="http://schemas.microsoft.com/office/drawing/2014/main" id="{014B85BA-FD1C-4CC1-B237-D1F418CA0F8A}"/>
                </a:ext>
              </a:extLst>
            </p:cNvPr>
            <p:cNvSpPr txBox="1"/>
            <p:nvPr/>
          </p:nvSpPr>
          <p:spPr>
            <a:xfrm>
              <a:off x="9995094" y="6069053"/>
              <a:ext cx="351692" cy="369320"/>
            </a:xfrm>
            <a:prstGeom prst="rect">
              <a:avLst/>
            </a:prstGeom>
            <a:noFill/>
          </p:spPr>
          <p:txBody>
            <a:bodyPr wrap="square" rtlCol="0">
              <a:spAutoFit/>
            </a:bodyPr>
            <a:lstStyle/>
            <a:p>
              <a:r>
                <a:rPr lang="en-IN" dirty="0"/>
                <a:t>b</a:t>
              </a:r>
              <a:endParaRPr lang="en-US" dirty="0"/>
            </a:p>
          </p:txBody>
        </p:sp>
        <p:sp>
          <p:nvSpPr>
            <p:cNvPr id="173" name="TextBox 172">
              <a:extLst>
                <a:ext uri="{FF2B5EF4-FFF2-40B4-BE49-F238E27FC236}">
                  <a16:creationId xmlns:a16="http://schemas.microsoft.com/office/drawing/2014/main" id="{3E35CA29-4C30-45E7-820B-F912BB00E1D3}"/>
                </a:ext>
              </a:extLst>
            </p:cNvPr>
            <p:cNvSpPr txBox="1"/>
            <p:nvPr/>
          </p:nvSpPr>
          <p:spPr>
            <a:xfrm>
              <a:off x="6344533" y="4556151"/>
              <a:ext cx="1322359" cy="369332"/>
            </a:xfrm>
            <a:prstGeom prst="rect">
              <a:avLst/>
            </a:prstGeom>
            <a:noFill/>
          </p:spPr>
          <p:txBody>
            <a:bodyPr wrap="square" rtlCol="0">
              <a:spAutoFit/>
            </a:bodyPr>
            <a:lstStyle/>
            <a:p>
              <a:r>
                <a:rPr lang="en-IN" dirty="0"/>
                <a:t>1 / (b-a)</a:t>
              </a:r>
              <a:endParaRPr lang="en-US" dirty="0"/>
            </a:p>
          </p:txBody>
        </p:sp>
      </p:grpSp>
      <p:sp>
        <p:nvSpPr>
          <p:cNvPr id="174" name="TextBox 173">
            <a:extLst>
              <a:ext uri="{FF2B5EF4-FFF2-40B4-BE49-F238E27FC236}">
                <a16:creationId xmlns:a16="http://schemas.microsoft.com/office/drawing/2014/main" id="{5159C0AA-EF2A-48D1-B967-308429425B4C}"/>
              </a:ext>
            </a:extLst>
          </p:cNvPr>
          <p:cNvSpPr txBox="1"/>
          <p:nvPr/>
        </p:nvSpPr>
        <p:spPr>
          <a:xfrm>
            <a:off x="4824927" y="5697888"/>
            <a:ext cx="351692" cy="369320"/>
          </a:xfrm>
          <a:prstGeom prst="rect">
            <a:avLst/>
          </a:prstGeom>
          <a:noFill/>
        </p:spPr>
        <p:txBody>
          <a:bodyPr wrap="square" rtlCol="0">
            <a:spAutoFit/>
          </a:bodyPr>
          <a:lstStyle/>
          <a:p>
            <a:r>
              <a:rPr lang="en-IN" dirty="0"/>
              <a:t>x</a:t>
            </a:r>
            <a:endParaRPr lang="en-US" dirty="0"/>
          </a:p>
        </p:txBody>
      </p:sp>
      <p:sp>
        <p:nvSpPr>
          <p:cNvPr id="175" name="TextBox 174">
            <a:extLst>
              <a:ext uri="{FF2B5EF4-FFF2-40B4-BE49-F238E27FC236}">
                <a16:creationId xmlns:a16="http://schemas.microsoft.com/office/drawing/2014/main" id="{AE64EBA6-30D7-44A4-896A-40DA48E44B2B}"/>
              </a:ext>
            </a:extLst>
          </p:cNvPr>
          <p:cNvSpPr txBox="1"/>
          <p:nvPr/>
        </p:nvSpPr>
        <p:spPr>
          <a:xfrm>
            <a:off x="1089367" y="3241844"/>
            <a:ext cx="618971" cy="369332"/>
          </a:xfrm>
          <a:prstGeom prst="rect">
            <a:avLst/>
          </a:prstGeom>
          <a:noFill/>
        </p:spPr>
        <p:txBody>
          <a:bodyPr wrap="square" rtlCol="0">
            <a:spAutoFit/>
          </a:bodyPr>
          <a:lstStyle/>
          <a:p>
            <a:r>
              <a:rPr lang="en-IN" dirty="0"/>
              <a:t>f[x]</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980ABCE-632F-496C-96EC-07ED9CCCF101}"/>
                  </a:ext>
                </a:extLst>
              </p14:cNvPr>
              <p14:cNvContentPartPr/>
              <p14:nvPr/>
            </p14:nvContentPartPr>
            <p14:xfrm>
              <a:off x="1160280" y="2205000"/>
              <a:ext cx="10590840" cy="4043880"/>
            </p14:xfrm>
          </p:contentPart>
        </mc:Choice>
        <mc:Fallback xmlns="">
          <p:pic>
            <p:nvPicPr>
              <p:cNvPr id="3" name="Ink 2">
                <a:extLst>
                  <a:ext uri="{FF2B5EF4-FFF2-40B4-BE49-F238E27FC236}">
                    <a16:creationId xmlns:a16="http://schemas.microsoft.com/office/drawing/2014/main" id="{C980ABCE-632F-496C-96EC-07ED9CCCF101}"/>
                  </a:ext>
                </a:extLst>
              </p:cNvPr>
              <p:cNvPicPr/>
              <p:nvPr/>
            </p:nvPicPr>
            <p:blipFill>
              <a:blip r:embed="rId3"/>
              <a:stretch>
                <a:fillRect/>
              </a:stretch>
            </p:blipFill>
            <p:spPr>
              <a:xfrm>
                <a:off x="1150920" y="2195640"/>
                <a:ext cx="10609560" cy="4062600"/>
              </a:xfrm>
              <a:prstGeom prst="rect">
                <a:avLst/>
              </a:prstGeom>
            </p:spPr>
          </p:pic>
        </mc:Fallback>
      </mc:AlternateContent>
    </p:spTree>
    <p:extLst>
      <p:ext uri="{BB962C8B-B14F-4D97-AF65-F5344CB8AC3E}">
        <p14:creationId xmlns:p14="http://schemas.microsoft.com/office/powerpoint/2010/main" val="113259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74176AA-8F90-4344-A818-53A6FE8A3672}"/>
              </a:ext>
            </a:extLst>
          </p:cNvPr>
          <p:cNvGrpSpPr/>
          <p:nvPr/>
        </p:nvGrpSpPr>
        <p:grpSpPr>
          <a:xfrm>
            <a:off x="1279669" y="752815"/>
            <a:ext cx="4259520" cy="3227400"/>
            <a:chOff x="1279669" y="752815"/>
            <a:chExt cx="4259520" cy="32274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12D6A02-57E1-4EA6-B08E-BA20D7F990CC}"/>
                    </a:ext>
                  </a:extLst>
                </p14:cNvPr>
                <p14:cNvContentPartPr/>
                <p14:nvPr/>
              </p14:nvContentPartPr>
              <p14:xfrm>
                <a:off x="1279669" y="752815"/>
                <a:ext cx="3526200" cy="2589840"/>
              </p14:xfrm>
            </p:contentPart>
          </mc:Choice>
          <mc:Fallback xmlns="">
            <p:pic>
              <p:nvPicPr>
                <p:cNvPr id="4" name="Ink 3">
                  <a:extLst>
                    <a:ext uri="{FF2B5EF4-FFF2-40B4-BE49-F238E27FC236}">
                      <a16:creationId xmlns:a16="http://schemas.microsoft.com/office/drawing/2014/main" id="{812D6A02-57E1-4EA6-B08E-BA20D7F990CC}"/>
                    </a:ext>
                  </a:extLst>
                </p:cNvPr>
                <p:cNvPicPr/>
                <p:nvPr/>
              </p:nvPicPr>
              <p:blipFill>
                <a:blip r:embed="rId3"/>
                <a:stretch>
                  <a:fillRect/>
                </a:stretch>
              </p:blipFill>
              <p:spPr>
                <a:xfrm>
                  <a:off x="1270669" y="743815"/>
                  <a:ext cx="3543840" cy="2607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492609C-E2F2-4B9C-8E7D-DAD95A0DEB3A}"/>
                    </a:ext>
                  </a:extLst>
                </p14:cNvPr>
                <p14:cNvContentPartPr/>
                <p14:nvPr/>
              </p14:nvContentPartPr>
              <p14:xfrm>
                <a:off x="2482069" y="3139255"/>
                <a:ext cx="21600" cy="285840"/>
              </p14:xfrm>
            </p:contentPart>
          </mc:Choice>
          <mc:Fallback xmlns="">
            <p:pic>
              <p:nvPicPr>
                <p:cNvPr id="5" name="Ink 4">
                  <a:extLst>
                    <a:ext uri="{FF2B5EF4-FFF2-40B4-BE49-F238E27FC236}">
                      <a16:creationId xmlns:a16="http://schemas.microsoft.com/office/drawing/2014/main" id="{C492609C-E2F2-4B9C-8E7D-DAD95A0DEB3A}"/>
                    </a:ext>
                  </a:extLst>
                </p:cNvPr>
                <p:cNvPicPr/>
                <p:nvPr/>
              </p:nvPicPr>
              <p:blipFill>
                <a:blip r:embed="rId5"/>
                <a:stretch>
                  <a:fillRect/>
                </a:stretch>
              </p:blipFill>
              <p:spPr>
                <a:xfrm>
                  <a:off x="2473429" y="3130255"/>
                  <a:ext cx="3924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0C51B8EA-3ADE-4A4D-BE89-64DC65E64900}"/>
                    </a:ext>
                  </a:extLst>
                </p14:cNvPr>
                <p14:cNvContentPartPr/>
                <p14:nvPr/>
              </p14:nvContentPartPr>
              <p14:xfrm>
                <a:off x="4129429" y="2965735"/>
                <a:ext cx="73800" cy="255600"/>
              </p14:xfrm>
            </p:contentPart>
          </mc:Choice>
          <mc:Fallback xmlns="">
            <p:pic>
              <p:nvPicPr>
                <p:cNvPr id="6" name="Ink 5">
                  <a:extLst>
                    <a:ext uri="{FF2B5EF4-FFF2-40B4-BE49-F238E27FC236}">
                      <a16:creationId xmlns:a16="http://schemas.microsoft.com/office/drawing/2014/main" id="{0C51B8EA-3ADE-4A4D-BE89-64DC65E64900}"/>
                    </a:ext>
                  </a:extLst>
                </p:cNvPr>
                <p:cNvPicPr/>
                <p:nvPr/>
              </p:nvPicPr>
              <p:blipFill>
                <a:blip r:embed="rId7"/>
                <a:stretch>
                  <a:fillRect/>
                </a:stretch>
              </p:blipFill>
              <p:spPr>
                <a:xfrm>
                  <a:off x="4120429" y="2956735"/>
                  <a:ext cx="9144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467BC61A-3C9E-4499-BD5D-1B48A0F7EA51}"/>
                    </a:ext>
                  </a:extLst>
                </p14:cNvPr>
                <p14:cNvContentPartPr/>
                <p14:nvPr/>
              </p14:nvContentPartPr>
              <p14:xfrm>
                <a:off x="2273989" y="3767815"/>
                <a:ext cx="349200" cy="212400"/>
              </p14:xfrm>
            </p:contentPart>
          </mc:Choice>
          <mc:Fallback xmlns="">
            <p:pic>
              <p:nvPicPr>
                <p:cNvPr id="7" name="Ink 6">
                  <a:extLst>
                    <a:ext uri="{FF2B5EF4-FFF2-40B4-BE49-F238E27FC236}">
                      <a16:creationId xmlns:a16="http://schemas.microsoft.com/office/drawing/2014/main" id="{467BC61A-3C9E-4499-BD5D-1B48A0F7EA51}"/>
                    </a:ext>
                  </a:extLst>
                </p:cNvPr>
                <p:cNvPicPr/>
                <p:nvPr/>
              </p:nvPicPr>
              <p:blipFill>
                <a:blip r:embed="rId9"/>
                <a:stretch>
                  <a:fillRect/>
                </a:stretch>
              </p:blipFill>
              <p:spPr>
                <a:xfrm>
                  <a:off x="2265349" y="3759175"/>
                  <a:ext cx="36684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A4D6A0C7-9DF0-489D-BDF5-37C95DF03AB9}"/>
                    </a:ext>
                  </a:extLst>
                </p14:cNvPr>
                <p14:cNvContentPartPr/>
                <p14:nvPr/>
              </p14:nvContentPartPr>
              <p14:xfrm>
                <a:off x="3933949" y="3548935"/>
                <a:ext cx="290880" cy="254160"/>
              </p14:xfrm>
            </p:contentPart>
          </mc:Choice>
          <mc:Fallback xmlns="">
            <p:pic>
              <p:nvPicPr>
                <p:cNvPr id="8" name="Ink 7">
                  <a:extLst>
                    <a:ext uri="{FF2B5EF4-FFF2-40B4-BE49-F238E27FC236}">
                      <a16:creationId xmlns:a16="http://schemas.microsoft.com/office/drawing/2014/main" id="{A4D6A0C7-9DF0-489D-BDF5-37C95DF03AB9}"/>
                    </a:ext>
                  </a:extLst>
                </p:cNvPr>
                <p:cNvPicPr/>
                <p:nvPr/>
              </p:nvPicPr>
              <p:blipFill>
                <a:blip r:embed="rId11"/>
                <a:stretch>
                  <a:fillRect/>
                </a:stretch>
              </p:blipFill>
              <p:spPr>
                <a:xfrm>
                  <a:off x="3924949" y="3540295"/>
                  <a:ext cx="3085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25999883-BCC2-4DE6-B0F6-3844C5B29CC8}"/>
                    </a:ext>
                  </a:extLst>
                </p14:cNvPr>
                <p14:cNvContentPartPr/>
                <p14:nvPr/>
              </p14:nvContentPartPr>
              <p14:xfrm>
                <a:off x="4688149" y="2833615"/>
                <a:ext cx="330840" cy="373320"/>
              </p14:xfrm>
            </p:contentPart>
          </mc:Choice>
          <mc:Fallback xmlns="">
            <p:pic>
              <p:nvPicPr>
                <p:cNvPr id="9" name="Ink 8">
                  <a:extLst>
                    <a:ext uri="{FF2B5EF4-FFF2-40B4-BE49-F238E27FC236}">
                      <a16:creationId xmlns:a16="http://schemas.microsoft.com/office/drawing/2014/main" id="{25999883-BCC2-4DE6-B0F6-3844C5B29CC8}"/>
                    </a:ext>
                  </a:extLst>
                </p:cNvPr>
                <p:cNvPicPr/>
                <p:nvPr/>
              </p:nvPicPr>
              <p:blipFill>
                <a:blip r:embed="rId13"/>
                <a:stretch>
                  <a:fillRect/>
                </a:stretch>
              </p:blipFill>
              <p:spPr>
                <a:xfrm>
                  <a:off x="4679149" y="2824615"/>
                  <a:ext cx="34848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E081CAEF-CC97-4D60-B1C9-00C8E57ADE4E}"/>
                    </a:ext>
                  </a:extLst>
                </p14:cNvPr>
                <p14:cNvContentPartPr/>
                <p14:nvPr/>
              </p14:nvContentPartPr>
              <p14:xfrm>
                <a:off x="5292229" y="3141415"/>
                <a:ext cx="246960" cy="218880"/>
              </p14:xfrm>
            </p:contentPart>
          </mc:Choice>
          <mc:Fallback xmlns="">
            <p:pic>
              <p:nvPicPr>
                <p:cNvPr id="10" name="Ink 9">
                  <a:extLst>
                    <a:ext uri="{FF2B5EF4-FFF2-40B4-BE49-F238E27FC236}">
                      <a16:creationId xmlns:a16="http://schemas.microsoft.com/office/drawing/2014/main" id="{E081CAEF-CC97-4D60-B1C9-00C8E57ADE4E}"/>
                    </a:ext>
                  </a:extLst>
                </p:cNvPr>
                <p:cNvPicPr/>
                <p:nvPr/>
              </p:nvPicPr>
              <p:blipFill>
                <a:blip r:embed="rId15"/>
                <a:stretch>
                  <a:fillRect/>
                </a:stretch>
              </p:blipFill>
              <p:spPr>
                <a:xfrm>
                  <a:off x="5283229" y="3132775"/>
                  <a:ext cx="26460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2F36242E-FEFA-4C8F-980E-603FF9536C4C}"/>
                    </a:ext>
                  </a:extLst>
                </p14:cNvPr>
                <p14:cNvContentPartPr/>
                <p14:nvPr/>
              </p14:nvContentPartPr>
              <p14:xfrm>
                <a:off x="5252269" y="3209815"/>
                <a:ext cx="279360" cy="163800"/>
              </p14:xfrm>
            </p:contentPart>
          </mc:Choice>
          <mc:Fallback xmlns="">
            <p:pic>
              <p:nvPicPr>
                <p:cNvPr id="11" name="Ink 10">
                  <a:extLst>
                    <a:ext uri="{FF2B5EF4-FFF2-40B4-BE49-F238E27FC236}">
                      <a16:creationId xmlns:a16="http://schemas.microsoft.com/office/drawing/2014/main" id="{2F36242E-FEFA-4C8F-980E-603FF9536C4C}"/>
                    </a:ext>
                  </a:extLst>
                </p:cNvPr>
                <p:cNvPicPr/>
                <p:nvPr/>
              </p:nvPicPr>
              <p:blipFill>
                <a:blip r:embed="rId17"/>
                <a:stretch>
                  <a:fillRect/>
                </a:stretch>
              </p:blipFill>
              <p:spPr>
                <a:xfrm>
                  <a:off x="5243629" y="3200815"/>
                  <a:ext cx="297000" cy="181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9A6C7FF5-300B-4C3F-9A42-12CEEC0B3EBC}"/>
                  </a:ext>
                </a:extLst>
              </p14:cNvPr>
              <p14:cNvContentPartPr/>
              <p14:nvPr/>
            </p14:nvContentPartPr>
            <p14:xfrm>
              <a:off x="1529869" y="3116935"/>
              <a:ext cx="929160" cy="186120"/>
            </p14:xfrm>
          </p:contentPart>
        </mc:Choice>
        <mc:Fallback xmlns="">
          <p:pic>
            <p:nvPicPr>
              <p:cNvPr id="14" name="Ink 13">
                <a:extLst>
                  <a:ext uri="{FF2B5EF4-FFF2-40B4-BE49-F238E27FC236}">
                    <a16:creationId xmlns:a16="http://schemas.microsoft.com/office/drawing/2014/main" id="{9A6C7FF5-300B-4C3F-9A42-12CEEC0B3EBC}"/>
                  </a:ext>
                </a:extLst>
              </p:cNvPr>
              <p:cNvPicPr/>
              <p:nvPr/>
            </p:nvPicPr>
            <p:blipFill>
              <a:blip r:embed="rId19"/>
              <a:stretch>
                <a:fillRect/>
              </a:stretch>
            </p:blipFill>
            <p:spPr>
              <a:xfrm>
                <a:off x="1475869" y="3008935"/>
                <a:ext cx="103680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CE281A13-77CE-4D3D-9C09-07D7279D5692}"/>
                  </a:ext>
                </a:extLst>
              </p14:cNvPr>
              <p14:cNvContentPartPr/>
              <p14:nvPr/>
            </p14:nvContentPartPr>
            <p14:xfrm>
              <a:off x="2355709" y="2078695"/>
              <a:ext cx="126720" cy="1092960"/>
            </p14:xfrm>
          </p:contentPart>
        </mc:Choice>
        <mc:Fallback xmlns="">
          <p:pic>
            <p:nvPicPr>
              <p:cNvPr id="15" name="Ink 14">
                <a:extLst>
                  <a:ext uri="{FF2B5EF4-FFF2-40B4-BE49-F238E27FC236}">
                    <a16:creationId xmlns:a16="http://schemas.microsoft.com/office/drawing/2014/main" id="{CE281A13-77CE-4D3D-9C09-07D7279D5692}"/>
                  </a:ext>
                </a:extLst>
              </p:cNvPr>
              <p:cNvPicPr/>
              <p:nvPr/>
            </p:nvPicPr>
            <p:blipFill>
              <a:blip r:embed="rId21"/>
              <a:stretch>
                <a:fillRect/>
              </a:stretch>
            </p:blipFill>
            <p:spPr>
              <a:xfrm>
                <a:off x="2302069" y="1970695"/>
                <a:ext cx="234360" cy="1308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6AAC1483-6528-4ABA-A3E1-A58518ECD39A}"/>
                  </a:ext>
                </a:extLst>
              </p14:cNvPr>
              <p14:cNvContentPartPr/>
              <p14:nvPr/>
            </p14:nvContentPartPr>
            <p14:xfrm>
              <a:off x="2391349" y="1849015"/>
              <a:ext cx="1572480" cy="210600"/>
            </p14:xfrm>
          </p:contentPart>
        </mc:Choice>
        <mc:Fallback xmlns="">
          <p:pic>
            <p:nvPicPr>
              <p:cNvPr id="16" name="Ink 15">
                <a:extLst>
                  <a:ext uri="{FF2B5EF4-FFF2-40B4-BE49-F238E27FC236}">
                    <a16:creationId xmlns:a16="http://schemas.microsoft.com/office/drawing/2014/main" id="{6AAC1483-6528-4ABA-A3E1-A58518ECD39A}"/>
                  </a:ext>
                </a:extLst>
              </p:cNvPr>
              <p:cNvPicPr/>
              <p:nvPr/>
            </p:nvPicPr>
            <p:blipFill>
              <a:blip r:embed="rId23"/>
              <a:stretch>
                <a:fillRect/>
              </a:stretch>
            </p:blipFill>
            <p:spPr>
              <a:xfrm>
                <a:off x="2337349" y="1741375"/>
                <a:ext cx="168012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4C48C1CE-62CB-4094-ABC2-0B100F226637}"/>
                  </a:ext>
                </a:extLst>
              </p14:cNvPr>
              <p14:cNvContentPartPr/>
              <p14:nvPr/>
            </p14:nvContentPartPr>
            <p14:xfrm>
              <a:off x="3989749" y="1814455"/>
              <a:ext cx="178560" cy="1108080"/>
            </p14:xfrm>
          </p:contentPart>
        </mc:Choice>
        <mc:Fallback xmlns="">
          <p:pic>
            <p:nvPicPr>
              <p:cNvPr id="17" name="Ink 16">
                <a:extLst>
                  <a:ext uri="{FF2B5EF4-FFF2-40B4-BE49-F238E27FC236}">
                    <a16:creationId xmlns:a16="http://schemas.microsoft.com/office/drawing/2014/main" id="{4C48C1CE-62CB-4094-ABC2-0B100F226637}"/>
                  </a:ext>
                </a:extLst>
              </p:cNvPr>
              <p:cNvPicPr/>
              <p:nvPr/>
            </p:nvPicPr>
            <p:blipFill>
              <a:blip r:embed="rId25"/>
              <a:stretch>
                <a:fillRect/>
              </a:stretch>
            </p:blipFill>
            <p:spPr>
              <a:xfrm>
                <a:off x="3936109" y="1706455"/>
                <a:ext cx="286200" cy="1323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93CD67CD-D84A-4AA4-AE3C-DB8FCC104A6D}"/>
                  </a:ext>
                </a:extLst>
              </p14:cNvPr>
              <p14:cNvContentPartPr/>
              <p14:nvPr/>
            </p14:nvContentPartPr>
            <p14:xfrm>
              <a:off x="4175509" y="2850175"/>
              <a:ext cx="697680" cy="79560"/>
            </p14:xfrm>
          </p:contentPart>
        </mc:Choice>
        <mc:Fallback xmlns="">
          <p:pic>
            <p:nvPicPr>
              <p:cNvPr id="18" name="Ink 17">
                <a:extLst>
                  <a:ext uri="{FF2B5EF4-FFF2-40B4-BE49-F238E27FC236}">
                    <a16:creationId xmlns:a16="http://schemas.microsoft.com/office/drawing/2014/main" id="{93CD67CD-D84A-4AA4-AE3C-DB8FCC104A6D}"/>
                  </a:ext>
                </a:extLst>
              </p:cNvPr>
              <p:cNvPicPr/>
              <p:nvPr/>
            </p:nvPicPr>
            <p:blipFill>
              <a:blip r:embed="rId27"/>
              <a:stretch>
                <a:fillRect/>
              </a:stretch>
            </p:blipFill>
            <p:spPr>
              <a:xfrm>
                <a:off x="4121509" y="2742535"/>
                <a:ext cx="805320" cy="295200"/>
              </a:xfrm>
              <a:prstGeom prst="rect">
                <a:avLst/>
              </a:prstGeom>
            </p:spPr>
          </p:pic>
        </mc:Fallback>
      </mc:AlternateContent>
      <p:grpSp>
        <p:nvGrpSpPr>
          <p:cNvPr id="31" name="Group 30">
            <a:extLst>
              <a:ext uri="{FF2B5EF4-FFF2-40B4-BE49-F238E27FC236}">
                <a16:creationId xmlns:a16="http://schemas.microsoft.com/office/drawing/2014/main" id="{9BCAEF48-DBB1-4F7D-9147-397287784771}"/>
              </a:ext>
            </a:extLst>
          </p:cNvPr>
          <p:cNvGrpSpPr/>
          <p:nvPr/>
        </p:nvGrpSpPr>
        <p:grpSpPr>
          <a:xfrm>
            <a:off x="2029" y="366175"/>
            <a:ext cx="1570680" cy="758520"/>
            <a:chOff x="2029" y="366175"/>
            <a:chExt cx="1570680" cy="758520"/>
          </a:xfrm>
        </p:grpSpPr>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1CB1ECD8-36F6-4334-9784-434BB2E5898F}"/>
                    </a:ext>
                  </a:extLst>
                </p14:cNvPr>
                <p14:cNvContentPartPr/>
                <p14:nvPr/>
              </p14:nvContentPartPr>
              <p14:xfrm>
                <a:off x="1160149" y="798535"/>
                <a:ext cx="412560" cy="213120"/>
              </p14:xfrm>
            </p:contentPart>
          </mc:Choice>
          <mc:Fallback xmlns="">
            <p:pic>
              <p:nvPicPr>
                <p:cNvPr id="19" name="Ink 18">
                  <a:extLst>
                    <a:ext uri="{FF2B5EF4-FFF2-40B4-BE49-F238E27FC236}">
                      <a16:creationId xmlns:a16="http://schemas.microsoft.com/office/drawing/2014/main" id="{1CB1ECD8-36F6-4334-9784-434BB2E5898F}"/>
                    </a:ext>
                  </a:extLst>
                </p:cNvPr>
                <p:cNvPicPr/>
                <p:nvPr/>
              </p:nvPicPr>
              <p:blipFill>
                <a:blip r:embed="rId29"/>
                <a:stretch>
                  <a:fillRect/>
                </a:stretch>
              </p:blipFill>
              <p:spPr>
                <a:xfrm>
                  <a:off x="1151149" y="789895"/>
                  <a:ext cx="4302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EE845258-2551-4BA6-BB48-CA8F2E8E1426}"/>
                    </a:ext>
                  </a:extLst>
                </p14:cNvPr>
                <p14:cNvContentPartPr/>
                <p14:nvPr/>
              </p14:nvContentPartPr>
              <p14:xfrm>
                <a:off x="416749" y="644455"/>
                <a:ext cx="103680" cy="281160"/>
              </p14:xfrm>
            </p:contentPart>
          </mc:Choice>
          <mc:Fallback xmlns="">
            <p:pic>
              <p:nvPicPr>
                <p:cNvPr id="20" name="Ink 19">
                  <a:extLst>
                    <a:ext uri="{FF2B5EF4-FFF2-40B4-BE49-F238E27FC236}">
                      <a16:creationId xmlns:a16="http://schemas.microsoft.com/office/drawing/2014/main" id="{EE845258-2551-4BA6-BB48-CA8F2E8E1426}"/>
                    </a:ext>
                  </a:extLst>
                </p:cNvPr>
                <p:cNvPicPr/>
                <p:nvPr/>
              </p:nvPicPr>
              <p:blipFill>
                <a:blip r:embed="rId31"/>
                <a:stretch>
                  <a:fillRect/>
                </a:stretch>
              </p:blipFill>
              <p:spPr>
                <a:xfrm>
                  <a:off x="407749" y="635455"/>
                  <a:ext cx="12132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51ACF080-529B-4C51-9883-3D109FF5A444}"/>
                    </a:ext>
                  </a:extLst>
                </p14:cNvPr>
                <p14:cNvContentPartPr/>
                <p14:nvPr/>
              </p14:nvContentPartPr>
              <p14:xfrm>
                <a:off x="232429" y="644815"/>
                <a:ext cx="339840" cy="346680"/>
              </p14:xfrm>
            </p:contentPart>
          </mc:Choice>
          <mc:Fallback xmlns="">
            <p:pic>
              <p:nvPicPr>
                <p:cNvPr id="21" name="Ink 20">
                  <a:extLst>
                    <a:ext uri="{FF2B5EF4-FFF2-40B4-BE49-F238E27FC236}">
                      <a16:creationId xmlns:a16="http://schemas.microsoft.com/office/drawing/2014/main" id="{51ACF080-529B-4C51-9883-3D109FF5A444}"/>
                    </a:ext>
                  </a:extLst>
                </p:cNvPr>
                <p:cNvPicPr/>
                <p:nvPr/>
              </p:nvPicPr>
              <p:blipFill>
                <a:blip r:embed="rId33"/>
                <a:stretch>
                  <a:fillRect/>
                </a:stretch>
              </p:blipFill>
              <p:spPr>
                <a:xfrm>
                  <a:off x="223789" y="636175"/>
                  <a:ext cx="35748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C636AB14-37A2-49C0-BF48-7AACB9345411}"/>
                    </a:ext>
                  </a:extLst>
                </p14:cNvPr>
                <p14:cNvContentPartPr/>
                <p14:nvPr/>
              </p14:nvContentPartPr>
              <p14:xfrm>
                <a:off x="653269" y="691255"/>
                <a:ext cx="121680" cy="225720"/>
              </p14:xfrm>
            </p:contentPart>
          </mc:Choice>
          <mc:Fallback xmlns="">
            <p:pic>
              <p:nvPicPr>
                <p:cNvPr id="22" name="Ink 21">
                  <a:extLst>
                    <a:ext uri="{FF2B5EF4-FFF2-40B4-BE49-F238E27FC236}">
                      <a16:creationId xmlns:a16="http://schemas.microsoft.com/office/drawing/2014/main" id="{C636AB14-37A2-49C0-BF48-7AACB9345411}"/>
                    </a:ext>
                  </a:extLst>
                </p:cNvPr>
                <p:cNvPicPr/>
                <p:nvPr/>
              </p:nvPicPr>
              <p:blipFill>
                <a:blip r:embed="rId35"/>
                <a:stretch>
                  <a:fillRect/>
                </a:stretch>
              </p:blipFill>
              <p:spPr>
                <a:xfrm>
                  <a:off x="644269" y="682255"/>
                  <a:ext cx="13932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1B5ABE74-D664-42B8-95B2-6DA36C9C5EB2}"/>
                    </a:ext>
                  </a:extLst>
                </p14:cNvPr>
                <p14:cNvContentPartPr/>
                <p14:nvPr/>
              </p14:nvContentPartPr>
              <p14:xfrm>
                <a:off x="816349" y="663895"/>
                <a:ext cx="256680" cy="167400"/>
              </p14:xfrm>
            </p:contentPart>
          </mc:Choice>
          <mc:Fallback xmlns="">
            <p:pic>
              <p:nvPicPr>
                <p:cNvPr id="23" name="Ink 22">
                  <a:extLst>
                    <a:ext uri="{FF2B5EF4-FFF2-40B4-BE49-F238E27FC236}">
                      <a16:creationId xmlns:a16="http://schemas.microsoft.com/office/drawing/2014/main" id="{1B5ABE74-D664-42B8-95B2-6DA36C9C5EB2}"/>
                    </a:ext>
                  </a:extLst>
                </p:cNvPr>
                <p:cNvPicPr/>
                <p:nvPr/>
              </p:nvPicPr>
              <p:blipFill>
                <a:blip r:embed="rId37"/>
                <a:stretch>
                  <a:fillRect/>
                </a:stretch>
              </p:blipFill>
              <p:spPr>
                <a:xfrm>
                  <a:off x="807709" y="654895"/>
                  <a:ext cx="27432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92B6D6B0-21AB-4E60-AB76-3D90CA6857AA}"/>
                    </a:ext>
                  </a:extLst>
                </p14:cNvPr>
                <p14:cNvContentPartPr/>
                <p14:nvPr/>
              </p14:nvContentPartPr>
              <p14:xfrm>
                <a:off x="1022629" y="507295"/>
                <a:ext cx="213480" cy="246240"/>
              </p14:xfrm>
            </p:contentPart>
          </mc:Choice>
          <mc:Fallback xmlns="">
            <p:pic>
              <p:nvPicPr>
                <p:cNvPr id="24" name="Ink 23">
                  <a:extLst>
                    <a:ext uri="{FF2B5EF4-FFF2-40B4-BE49-F238E27FC236}">
                      <a16:creationId xmlns:a16="http://schemas.microsoft.com/office/drawing/2014/main" id="{92B6D6B0-21AB-4E60-AB76-3D90CA6857AA}"/>
                    </a:ext>
                  </a:extLst>
                </p:cNvPr>
                <p:cNvPicPr/>
                <p:nvPr/>
              </p:nvPicPr>
              <p:blipFill>
                <a:blip r:embed="rId39"/>
                <a:stretch>
                  <a:fillRect/>
                </a:stretch>
              </p:blipFill>
              <p:spPr>
                <a:xfrm>
                  <a:off x="1013989" y="498655"/>
                  <a:ext cx="23112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17F873F5-DDDD-421E-9BAE-DEDC5208A08D}"/>
                    </a:ext>
                  </a:extLst>
                </p14:cNvPr>
                <p14:cNvContentPartPr/>
                <p14:nvPr/>
              </p14:nvContentPartPr>
              <p14:xfrm>
                <a:off x="1088869" y="466975"/>
                <a:ext cx="81360" cy="4680"/>
              </p14:xfrm>
            </p:contentPart>
          </mc:Choice>
          <mc:Fallback xmlns="">
            <p:pic>
              <p:nvPicPr>
                <p:cNvPr id="25" name="Ink 24">
                  <a:extLst>
                    <a:ext uri="{FF2B5EF4-FFF2-40B4-BE49-F238E27FC236}">
                      <a16:creationId xmlns:a16="http://schemas.microsoft.com/office/drawing/2014/main" id="{17F873F5-DDDD-421E-9BAE-DEDC5208A08D}"/>
                    </a:ext>
                  </a:extLst>
                </p:cNvPr>
                <p:cNvPicPr/>
                <p:nvPr/>
              </p:nvPicPr>
              <p:blipFill>
                <a:blip r:embed="rId41"/>
                <a:stretch>
                  <a:fillRect/>
                </a:stretch>
              </p:blipFill>
              <p:spPr>
                <a:xfrm>
                  <a:off x="1080229" y="458335"/>
                  <a:ext cx="9900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2D41C4C7-7E64-48B8-BB4C-CA36671E9302}"/>
                    </a:ext>
                  </a:extLst>
                </p14:cNvPr>
                <p14:cNvContentPartPr/>
                <p14:nvPr/>
              </p14:nvContentPartPr>
              <p14:xfrm>
                <a:off x="1224589" y="366175"/>
                <a:ext cx="87480" cy="242280"/>
              </p14:xfrm>
            </p:contentPart>
          </mc:Choice>
          <mc:Fallback xmlns="">
            <p:pic>
              <p:nvPicPr>
                <p:cNvPr id="26" name="Ink 25">
                  <a:extLst>
                    <a:ext uri="{FF2B5EF4-FFF2-40B4-BE49-F238E27FC236}">
                      <a16:creationId xmlns:a16="http://schemas.microsoft.com/office/drawing/2014/main" id="{2D41C4C7-7E64-48B8-BB4C-CA36671E9302}"/>
                    </a:ext>
                  </a:extLst>
                </p:cNvPr>
                <p:cNvPicPr/>
                <p:nvPr/>
              </p:nvPicPr>
              <p:blipFill>
                <a:blip r:embed="rId43"/>
                <a:stretch>
                  <a:fillRect/>
                </a:stretch>
              </p:blipFill>
              <p:spPr>
                <a:xfrm>
                  <a:off x="1215949" y="357535"/>
                  <a:ext cx="10512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FEAC64DA-4901-4D91-85F2-4652544E5DB4}"/>
                    </a:ext>
                  </a:extLst>
                </p14:cNvPr>
                <p14:cNvContentPartPr/>
                <p14:nvPr/>
              </p14:nvContentPartPr>
              <p14:xfrm>
                <a:off x="1264549" y="403975"/>
                <a:ext cx="289080" cy="535320"/>
              </p14:xfrm>
            </p:contentPart>
          </mc:Choice>
          <mc:Fallback xmlns="">
            <p:pic>
              <p:nvPicPr>
                <p:cNvPr id="27" name="Ink 26">
                  <a:extLst>
                    <a:ext uri="{FF2B5EF4-FFF2-40B4-BE49-F238E27FC236}">
                      <a16:creationId xmlns:a16="http://schemas.microsoft.com/office/drawing/2014/main" id="{FEAC64DA-4901-4D91-85F2-4652544E5DB4}"/>
                    </a:ext>
                  </a:extLst>
                </p:cNvPr>
                <p:cNvPicPr/>
                <p:nvPr/>
              </p:nvPicPr>
              <p:blipFill>
                <a:blip r:embed="rId45"/>
                <a:stretch>
                  <a:fillRect/>
                </a:stretch>
              </p:blipFill>
              <p:spPr>
                <a:xfrm>
                  <a:off x="1255909" y="394975"/>
                  <a:ext cx="306720" cy="552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id="{B079337C-5A32-41BC-B552-857FE09D1673}"/>
                    </a:ext>
                  </a:extLst>
                </p14:cNvPr>
                <p14:cNvContentPartPr/>
                <p14:nvPr/>
              </p14:nvContentPartPr>
              <p14:xfrm>
                <a:off x="2029" y="878095"/>
                <a:ext cx="147240" cy="246600"/>
              </p14:xfrm>
            </p:contentPart>
          </mc:Choice>
          <mc:Fallback xmlns="">
            <p:pic>
              <p:nvPicPr>
                <p:cNvPr id="28" name="Ink 27">
                  <a:extLst>
                    <a:ext uri="{FF2B5EF4-FFF2-40B4-BE49-F238E27FC236}">
                      <a16:creationId xmlns:a16="http://schemas.microsoft.com/office/drawing/2014/main" id="{B079337C-5A32-41BC-B552-857FE09D1673}"/>
                    </a:ext>
                  </a:extLst>
                </p:cNvPr>
                <p:cNvPicPr/>
                <p:nvPr/>
              </p:nvPicPr>
              <p:blipFill>
                <a:blip r:embed="rId47"/>
                <a:stretch>
                  <a:fillRect/>
                </a:stretch>
              </p:blipFill>
              <p:spPr>
                <a:xfrm>
                  <a:off x="-6611" y="869095"/>
                  <a:ext cx="16488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Ink 28">
                  <a:extLst>
                    <a:ext uri="{FF2B5EF4-FFF2-40B4-BE49-F238E27FC236}">
                      <a16:creationId xmlns:a16="http://schemas.microsoft.com/office/drawing/2014/main" id="{B5083DAF-8D8A-4D07-A9A7-805E0AEB644B}"/>
                    </a:ext>
                  </a:extLst>
                </p14:cNvPr>
                <p14:cNvContentPartPr/>
                <p14:nvPr/>
              </p14:nvContentPartPr>
              <p14:xfrm>
                <a:off x="13189" y="821935"/>
                <a:ext cx="120240" cy="168480"/>
              </p14:xfrm>
            </p:contentPart>
          </mc:Choice>
          <mc:Fallback xmlns="">
            <p:pic>
              <p:nvPicPr>
                <p:cNvPr id="29" name="Ink 28">
                  <a:extLst>
                    <a:ext uri="{FF2B5EF4-FFF2-40B4-BE49-F238E27FC236}">
                      <a16:creationId xmlns:a16="http://schemas.microsoft.com/office/drawing/2014/main" id="{B5083DAF-8D8A-4D07-A9A7-805E0AEB644B}"/>
                    </a:ext>
                  </a:extLst>
                </p:cNvPr>
                <p:cNvPicPr/>
                <p:nvPr/>
              </p:nvPicPr>
              <p:blipFill>
                <a:blip r:embed="rId49"/>
                <a:stretch>
                  <a:fillRect/>
                </a:stretch>
              </p:blipFill>
              <p:spPr>
                <a:xfrm>
                  <a:off x="4549" y="812935"/>
                  <a:ext cx="1378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6C9AC6C8-8D18-4F35-AE17-ADF773FC58D1}"/>
                    </a:ext>
                  </a:extLst>
                </p14:cNvPr>
                <p14:cNvContentPartPr/>
                <p14:nvPr/>
              </p14:nvContentPartPr>
              <p14:xfrm>
                <a:off x="300829" y="866935"/>
                <a:ext cx="360" cy="360"/>
              </p14:xfrm>
            </p:contentPart>
          </mc:Choice>
          <mc:Fallback xmlns="">
            <p:pic>
              <p:nvPicPr>
                <p:cNvPr id="30" name="Ink 29">
                  <a:extLst>
                    <a:ext uri="{FF2B5EF4-FFF2-40B4-BE49-F238E27FC236}">
                      <a16:creationId xmlns:a16="http://schemas.microsoft.com/office/drawing/2014/main" id="{6C9AC6C8-8D18-4F35-AE17-ADF773FC58D1}"/>
                    </a:ext>
                  </a:extLst>
                </p:cNvPr>
                <p:cNvPicPr/>
                <p:nvPr/>
              </p:nvPicPr>
              <p:blipFill>
                <a:blip r:embed="rId51"/>
                <a:stretch>
                  <a:fillRect/>
                </a:stretch>
              </p:blipFill>
              <p:spPr>
                <a:xfrm>
                  <a:off x="292189" y="857935"/>
                  <a:ext cx="18000" cy="18000"/>
                </a:xfrm>
                <a:prstGeom prst="rect">
                  <a:avLst/>
                </a:prstGeom>
              </p:spPr>
            </p:pic>
          </mc:Fallback>
        </mc:AlternateContent>
      </p:grpSp>
      <p:grpSp>
        <p:nvGrpSpPr>
          <p:cNvPr id="42" name="Group 41">
            <a:extLst>
              <a:ext uri="{FF2B5EF4-FFF2-40B4-BE49-F238E27FC236}">
                <a16:creationId xmlns:a16="http://schemas.microsoft.com/office/drawing/2014/main" id="{2F1060A0-51FB-4BF1-9364-FF67D3BE9340}"/>
              </a:ext>
            </a:extLst>
          </p:cNvPr>
          <p:cNvGrpSpPr/>
          <p:nvPr/>
        </p:nvGrpSpPr>
        <p:grpSpPr>
          <a:xfrm>
            <a:off x="6602989" y="340975"/>
            <a:ext cx="737280" cy="568800"/>
            <a:chOff x="6602989" y="340975"/>
            <a:chExt cx="737280" cy="568800"/>
          </a:xfrm>
        </p:grpSpPr>
        <mc:AlternateContent xmlns:mc="http://schemas.openxmlformats.org/markup-compatibility/2006" xmlns:p14="http://schemas.microsoft.com/office/powerpoint/2010/main">
          <mc:Choice Requires="p14">
            <p:contentPart p14:bwMode="auto" r:id="rId52">
              <p14:nvContentPartPr>
                <p14:cNvPr id="32" name="Ink 31">
                  <a:extLst>
                    <a:ext uri="{FF2B5EF4-FFF2-40B4-BE49-F238E27FC236}">
                      <a16:creationId xmlns:a16="http://schemas.microsoft.com/office/drawing/2014/main" id="{A7526BAA-7D07-4071-8DDC-9811AACBD42D}"/>
                    </a:ext>
                  </a:extLst>
                </p14:cNvPr>
                <p14:cNvContentPartPr/>
                <p14:nvPr/>
              </p14:nvContentPartPr>
              <p14:xfrm>
                <a:off x="6602989" y="432055"/>
                <a:ext cx="25200" cy="353880"/>
              </p14:xfrm>
            </p:contentPart>
          </mc:Choice>
          <mc:Fallback xmlns="">
            <p:pic>
              <p:nvPicPr>
                <p:cNvPr id="32" name="Ink 31">
                  <a:extLst>
                    <a:ext uri="{FF2B5EF4-FFF2-40B4-BE49-F238E27FC236}">
                      <a16:creationId xmlns:a16="http://schemas.microsoft.com/office/drawing/2014/main" id="{A7526BAA-7D07-4071-8DDC-9811AACBD42D}"/>
                    </a:ext>
                  </a:extLst>
                </p:cNvPr>
                <p:cNvPicPr/>
                <p:nvPr/>
              </p:nvPicPr>
              <p:blipFill>
                <a:blip r:embed="rId53"/>
                <a:stretch>
                  <a:fillRect/>
                </a:stretch>
              </p:blipFill>
              <p:spPr>
                <a:xfrm>
                  <a:off x="6594349" y="423055"/>
                  <a:ext cx="4284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 name="Ink 32">
                  <a:extLst>
                    <a:ext uri="{FF2B5EF4-FFF2-40B4-BE49-F238E27FC236}">
                      <a16:creationId xmlns:a16="http://schemas.microsoft.com/office/drawing/2014/main" id="{FA516173-9327-459E-A071-65166705251F}"/>
                    </a:ext>
                  </a:extLst>
                </p14:cNvPr>
                <p14:cNvContentPartPr/>
                <p14:nvPr/>
              </p14:nvContentPartPr>
              <p14:xfrm>
                <a:off x="6655549" y="490375"/>
                <a:ext cx="165960" cy="104040"/>
              </p14:xfrm>
            </p:contentPart>
          </mc:Choice>
          <mc:Fallback xmlns="">
            <p:pic>
              <p:nvPicPr>
                <p:cNvPr id="33" name="Ink 32">
                  <a:extLst>
                    <a:ext uri="{FF2B5EF4-FFF2-40B4-BE49-F238E27FC236}">
                      <a16:creationId xmlns:a16="http://schemas.microsoft.com/office/drawing/2014/main" id="{FA516173-9327-459E-A071-65166705251F}"/>
                    </a:ext>
                  </a:extLst>
                </p:cNvPr>
                <p:cNvPicPr/>
                <p:nvPr/>
              </p:nvPicPr>
              <p:blipFill>
                <a:blip r:embed="rId55"/>
                <a:stretch>
                  <a:fillRect/>
                </a:stretch>
              </p:blipFill>
              <p:spPr>
                <a:xfrm>
                  <a:off x="6646549" y="481735"/>
                  <a:ext cx="1836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4" name="Ink 33">
                  <a:extLst>
                    <a:ext uri="{FF2B5EF4-FFF2-40B4-BE49-F238E27FC236}">
                      <a16:creationId xmlns:a16="http://schemas.microsoft.com/office/drawing/2014/main" id="{EFE04D11-58C4-4F3B-B9F8-2429C0478537}"/>
                    </a:ext>
                  </a:extLst>
                </p14:cNvPr>
                <p14:cNvContentPartPr/>
                <p14:nvPr/>
              </p14:nvContentPartPr>
              <p14:xfrm>
                <a:off x="6900349" y="340975"/>
                <a:ext cx="172440" cy="373680"/>
              </p14:xfrm>
            </p:contentPart>
          </mc:Choice>
          <mc:Fallback xmlns="">
            <p:pic>
              <p:nvPicPr>
                <p:cNvPr id="34" name="Ink 33">
                  <a:extLst>
                    <a:ext uri="{FF2B5EF4-FFF2-40B4-BE49-F238E27FC236}">
                      <a16:creationId xmlns:a16="http://schemas.microsoft.com/office/drawing/2014/main" id="{EFE04D11-58C4-4F3B-B9F8-2429C0478537}"/>
                    </a:ext>
                  </a:extLst>
                </p:cNvPr>
                <p:cNvPicPr/>
                <p:nvPr/>
              </p:nvPicPr>
              <p:blipFill>
                <a:blip r:embed="rId57"/>
                <a:stretch>
                  <a:fillRect/>
                </a:stretch>
              </p:blipFill>
              <p:spPr>
                <a:xfrm>
                  <a:off x="6891709" y="331975"/>
                  <a:ext cx="19008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 name="Ink 34">
                  <a:extLst>
                    <a:ext uri="{FF2B5EF4-FFF2-40B4-BE49-F238E27FC236}">
                      <a16:creationId xmlns:a16="http://schemas.microsoft.com/office/drawing/2014/main" id="{124E3DCB-94EE-4C95-809C-F89CBDDB9127}"/>
                    </a:ext>
                  </a:extLst>
                </p14:cNvPr>
                <p14:cNvContentPartPr/>
                <p14:nvPr/>
              </p14:nvContentPartPr>
              <p14:xfrm>
                <a:off x="7179709" y="422695"/>
                <a:ext cx="160560" cy="487080"/>
              </p14:xfrm>
            </p:contentPart>
          </mc:Choice>
          <mc:Fallback xmlns="">
            <p:pic>
              <p:nvPicPr>
                <p:cNvPr id="35" name="Ink 34">
                  <a:extLst>
                    <a:ext uri="{FF2B5EF4-FFF2-40B4-BE49-F238E27FC236}">
                      <a16:creationId xmlns:a16="http://schemas.microsoft.com/office/drawing/2014/main" id="{124E3DCB-94EE-4C95-809C-F89CBDDB9127}"/>
                    </a:ext>
                  </a:extLst>
                </p:cNvPr>
                <p:cNvPicPr/>
                <p:nvPr/>
              </p:nvPicPr>
              <p:blipFill>
                <a:blip r:embed="rId59"/>
                <a:stretch>
                  <a:fillRect/>
                </a:stretch>
              </p:blipFill>
              <p:spPr>
                <a:xfrm>
                  <a:off x="7170709" y="413695"/>
                  <a:ext cx="17820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6" name="Ink 35">
                  <a:extLst>
                    <a:ext uri="{FF2B5EF4-FFF2-40B4-BE49-F238E27FC236}">
                      <a16:creationId xmlns:a16="http://schemas.microsoft.com/office/drawing/2014/main" id="{E181324F-3AC5-42EA-9A76-D8EC7E14ACB6}"/>
                    </a:ext>
                  </a:extLst>
                </p14:cNvPr>
                <p14:cNvContentPartPr/>
                <p14:nvPr/>
              </p14:nvContentPartPr>
              <p14:xfrm>
                <a:off x="7117429" y="715735"/>
                <a:ext cx="203400" cy="48600"/>
              </p14:xfrm>
            </p:contentPart>
          </mc:Choice>
          <mc:Fallback xmlns="">
            <p:pic>
              <p:nvPicPr>
                <p:cNvPr id="36" name="Ink 35">
                  <a:extLst>
                    <a:ext uri="{FF2B5EF4-FFF2-40B4-BE49-F238E27FC236}">
                      <a16:creationId xmlns:a16="http://schemas.microsoft.com/office/drawing/2014/main" id="{E181324F-3AC5-42EA-9A76-D8EC7E14ACB6}"/>
                    </a:ext>
                  </a:extLst>
                </p:cNvPr>
                <p:cNvPicPr/>
                <p:nvPr/>
              </p:nvPicPr>
              <p:blipFill>
                <a:blip r:embed="rId61"/>
                <a:stretch>
                  <a:fillRect/>
                </a:stretch>
              </p:blipFill>
              <p:spPr>
                <a:xfrm>
                  <a:off x="7108429" y="706735"/>
                  <a:ext cx="221040" cy="66240"/>
                </a:xfrm>
                <a:prstGeom prst="rect">
                  <a:avLst/>
                </a:prstGeom>
              </p:spPr>
            </p:pic>
          </mc:Fallback>
        </mc:AlternateContent>
      </p:grpSp>
      <p:grpSp>
        <p:nvGrpSpPr>
          <p:cNvPr id="41" name="Group 40">
            <a:extLst>
              <a:ext uri="{FF2B5EF4-FFF2-40B4-BE49-F238E27FC236}">
                <a16:creationId xmlns:a16="http://schemas.microsoft.com/office/drawing/2014/main" id="{793F18C6-2B59-4A9E-BCB6-B3D6559D63F6}"/>
              </a:ext>
            </a:extLst>
          </p:cNvPr>
          <p:cNvGrpSpPr/>
          <p:nvPr/>
        </p:nvGrpSpPr>
        <p:grpSpPr>
          <a:xfrm>
            <a:off x="7600549" y="313615"/>
            <a:ext cx="669960" cy="521280"/>
            <a:chOff x="7600549" y="313615"/>
            <a:chExt cx="669960" cy="521280"/>
          </a:xfrm>
        </p:grpSpPr>
        <mc:AlternateContent xmlns:mc="http://schemas.openxmlformats.org/markup-compatibility/2006" xmlns:p14="http://schemas.microsoft.com/office/powerpoint/2010/main">
          <mc:Choice Requires="p14">
            <p:contentPart p14:bwMode="auto" r:id="rId62">
              <p14:nvContentPartPr>
                <p14:cNvPr id="37" name="Ink 36">
                  <a:extLst>
                    <a:ext uri="{FF2B5EF4-FFF2-40B4-BE49-F238E27FC236}">
                      <a16:creationId xmlns:a16="http://schemas.microsoft.com/office/drawing/2014/main" id="{18E6EF3E-EF4C-4B11-8815-610327E4FB72}"/>
                    </a:ext>
                  </a:extLst>
                </p14:cNvPr>
                <p14:cNvContentPartPr/>
                <p14:nvPr/>
              </p14:nvContentPartPr>
              <p14:xfrm>
                <a:off x="7600549" y="314695"/>
                <a:ext cx="131040" cy="442800"/>
              </p14:xfrm>
            </p:contentPart>
          </mc:Choice>
          <mc:Fallback xmlns="">
            <p:pic>
              <p:nvPicPr>
                <p:cNvPr id="37" name="Ink 36">
                  <a:extLst>
                    <a:ext uri="{FF2B5EF4-FFF2-40B4-BE49-F238E27FC236}">
                      <a16:creationId xmlns:a16="http://schemas.microsoft.com/office/drawing/2014/main" id="{18E6EF3E-EF4C-4B11-8815-610327E4FB72}"/>
                    </a:ext>
                  </a:extLst>
                </p:cNvPr>
                <p:cNvPicPr/>
                <p:nvPr/>
              </p:nvPicPr>
              <p:blipFill>
                <a:blip r:embed="rId63"/>
                <a:stretch>
                  <a:fillRect/>
                </a:stretch>
              </p:blipFill>
              <p:spPr>
                <a:xfrm>
                  <a:off x="7591909" y="306055"/>
                  <a:ext cx="14868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8" name="Ink 37">
                  <a:extLst>
                    <a:ext uri="{FF2B5EF4-FFF2-40B4-BE49-F238E27FC236}">
                      <a16:creationId xmlns:a16="http://schemas.microsoft.com/office/drawing/2014/main" id="{80D666A9-DF7E-4A41-A14D-4BB14A6E4E7E}"/>
                    </a:ext>
                  </a:extLst>
                </p14:cNvPr>
                <p14:cNvContentPartPr/>
                <p14:nvPr/>
              </p14:nvContentPartPr>
              <p14:xfrm>
                <a:off x="7777309" y="443575"/>
                <a:ext cx="92520" cy="261360"/>
              </p14:xfrm>
            </p:contentPart>
          </mc:Choice>
          <mc:Fallback xmlns="">
            <p:pic>
              <p:nvPicPr>
                <p:cNvPr id="38" name="Ink 37">
                  <a:extLst>
                    <a:ext uri="{FF2B5EF4-FFF2-40B4-BE49-F238E27FC236}">
                      <a16:creationId xmlns:a16="http://schemas.microsoft.com/office/drawing/2014/main" id="{80D666A9-DF7E-4A41-A14D-4BB14A6E4E7E}"/>
                    </a:ext>
                  </a:extLst>
                </p:cNvPr>
                <p:cNvPicPr/>
                <p:nvPr/>
              </p:nvPicPr>
              <p:blipFill>
                <a:blip r:embed="rId65"/>
                <a:stretch>
                  <a:fillRect/>
                </a:stretch>
              </p:blipFill>
              <p:spPr>
                <a:xfrm>
                  <a:off x="7768309" y="434575"/>
                  <a:ext cx="11016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Ink 38">
                  <a:extLst>
                    <a:ext uri="{FF2B5EF4-FFF2-40B4-BE49-F238E27FC236}">
                      <a16:creationId xmlns:a16="http://schemas.microsoft.com/office/drawing/2014/main" id="{F23D8E7D-459A-4721-90FD-0243CACB7061}"/>
                    </a:ext>
                  </a:extLst>
                </p14:cNvPr>
                <p14:cNvContentPartPr/>
                <p14:nvPr/>
              </p14:nvContentPartPr>
              <p14:xfrm>
                <a:off x="7736269" y="313615"/>
                <a:ext cx="375120" cy="521280"/>
              </p14:xfrm>
            </p:contentPart>
          </mc:Choice>
          <mc:Fallback xmlns="">
            <p:pic>
              <p:nvPicPr>
                <p:cNvPr id="39" name="Ink 38">
                  <a:extLst>
                    <a:ext uri="{FF2B5EF4-FFF2-40B4-BE49-F238E27FC236}">
                      <a16:creationId xmlns:a16="http://schemas.microsoft.com/office/drawing/2014/main" id="{F23D8E7D-459A-4721-90FD-0243CACB7061}"/>
                    </a:ext>
                  </a:extLst>
                </p:cNvPr>
                <p:cNvPicPr/>
                <p:nvPr/>
              </p:nvPicPr>
              <p:blipFill>
                <a:blip r:embed="rId67"/>
                <a:stretch>
                  <a:fillRect/>
                </a:stretch>
              </p:blipFill>
              <p:spPr>
                <a:xfrm>
                  <a:off x="7727269" y="304975"/>
                  <a:ext cx="392760" cy="5389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0" name="Ink 39">
                  <a:extLst>
                    <a:ext uri="{FF2B5EF4-FFF2-40B4-BE49-F238E27FC236}">
                      <a16:creationId xmlns:a16="http://schemas.microsoft.com/office/drawing/2014/main" id="{9723CBDA-340A-4E69-A324-82510247C903}"/>
                    </a:ext>
                  </a:extLst>
                </p14:cNvPr>
                <p14:cNvContentPartPr/>
                <p14:nvPr/>
              </p14:nvContentPartPr>
              <p14:xfrm>
                <a:off x="8220469" y="609175"/>
                <a:ext cx="50040" cy="196200"/>
              </p14:xfrm>
            </p:contentPart>
          </mc:Choice>
          <mc:Fallback xmlns="">
            <p:pic>
              <p:nvPicPr>
                <p:cNvPr id="40" name="Ink 39">
                  <a:extLst>
                    <a:ext uri="{FF2B5EF4-FFF2-40B4-BE49-F238E27FC236}">
                      <a16:creationId xmlns:a16="http://schemas.microsoft.com/office/drawing/2014/main" id="{9723CBDA-340A-4E69-A324-82510247C903}"/>
                    </a:ext>
                  </a:extLst>
                </p:cNvPr>
                <p:cNvPicPr/>
                <p:nvPr/>
              </p:nvPicPr>
              <p:blipFill>
                <a:blip r:embed="rId69"/>
                <a:stretch>
                  <a:fillRect/>
                </a:stretch>
              </p:blipFill>
              <p:spPr>
                <a:xfrm>
                  <a:off x="8211469" y="600535"/>
                  <a:ext cx="67680" cy="213840"/>
                </a:xfrm>
                <a:prstGeom prst="rect">
                  <a:avLst/>
                </a:prstGeom>
              </p:spPr>
            </p:pic>
          </mc:Fallback>
        </mc:AlternateContent>
      </p:grpSp>
      <p:grpSp>
        <p:nvGrpSpPr>
          <p:cNvPr id="47" name="Group 46">
            <a:extLst>
              <a:ext uri="{FF2B5EF4-FFF2-40B4-BE49-F238E27FC236}">
                <a16:creationId xmlns:a16="http://schemas.microsoft.com/office/drawing/2014/main" id="{C10A8571-1FFD-4763-8C5A-67309E397500}"/>
              </a:ext>
            </a:extLst>
          </p:cNvPr>
          <p:cNvGrpSpPr/>
          <p:nvPr/>
        </p:nvGrpSpPr>
        <p:grpSpPr>
          <a:xfrm>
            <a:off x="8963509" y="296695"/>
            <a:ext cx="956520" cy="327600"/>
            <a:chOff x="8963509" y="296695"/>
            <a:chExt cx="956520" cy="327600"/>
          </a:xfrm>
        </p:grpSpPr>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E6F311F0-D3E1-4F5D-BC89-D195AC52C985}"/>
                    </a:ext>
                  </a:extLst>
                </p14:cNvPr>
                <p14:cNvContentPartPr/>
                <p14:nvPr/>
              </p14:nvContentPartPr>
              <p14:xfrm>
                <a:off x="8976469" y="345295"/>
                <a:ext cx="150840" cy="264960"/>
              </p14:xfrm>
            </p:contentPart>
          </mc:Choice>
          <mc:Fallback xmlns="">
            <p:pic>
              <p:nvPicPr>
                <p:cNvPr id="43" name="Ink 42">
                  <a:extLst>
                    <a:ext uri="{FF2B5EF4-FFF2-40B4-BE49-F238E27FC236}">
                      <a16:creationId xmlns:a16="http://schemas.microsoft.com/office/drawing/2014/main" id="{E6F311F0-D3E1-4F5D-BC89-D195AC52C985}"/>
                    </a:ext>
                  </a:extLst>
                </p:cNvPr>
                <p:cNvPicPr/>
                <p:nvPr/>
              </p:nvPicPr>
              <p:blipFill>
                <a:blip r:embed="rId71"/>
                <a:stretch>
                  <a:fillRect/>
                </a:stretch>
              </p:blipFill>
              <p:spPr>
                <a:xfrm>
                  <a:off x="8967469" y="336295"/>
                  <a:ext cx="16848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 name="Ink 43">
                  <a:extLst>
                    <a:ext uri="{FF2B5EF4-FFF2-40B4-BE49-F238E27FC236}">
                      <a16:creationId xmlns:a16="http://schemas.microsoft.com/office/drawing/2014/main" id="{B6251420-0C1D-4B0D-842F-10918E280188}"/>
                    </a:ext>
                  </a:extLst>
                </p14:cNvPr>
                <p14:cNvContentPartPr/>
                <p14:nvPr/>
              </p14:nvContentPartPr>
              <p14:xfrm>
                <a:off x="8963509" y="419095"/>
                <a:ext cx="229320" cy="205200"/>
              </p14:xfrm>
            </p:contentPart>
          </mc:Choice>
          <mc:Fallback xmlns="">
            <p:pic>
              <p:nvPicPr>
                <p:cNvPr id="44" name="Ink 43">
                  <a:extLst>
                    <a:ext uri="{FF2B5EF4-FFF2-40B4-BE49-F238E27FC236}">
                      <a16:creationId xmlns:a16="http://schemas.microsoft.com/office/drawing/2014/main" id="{B6251420-0C1D-4B0D-842F-10918E280188}"/>
                    </a:ext>
                  </a:extLst>
                </p:cNvPr>
                <p:cNvPicPr/>
                <p:nvPr/>
              </p:nvPicPr>
              <p:blipFill>
                <a:blip r:embed="rId73"/>
                <a:stretch>
                  <a:fillRect/>
                </a:stretch>
              </p:blipFill>
              <p:spPr>
                <a:xfrm>
                  <a:off x="8954869" y="410095"/>
                  <a:ext cx="2469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5" name="Ink 44">
                  <a:extLst>
                    <a:ext uri="{FF2B5EF4-FFF2-40B4-BE49-F238E27FC236}">
                      <a16:creationId xmlns:a16="http://schemas.microsoft.com/office/drawing/2014/main" id="{CA9CF5ED-17EF-4D22-AC37-8DDD2C1CE4FD}"/>
                    </a:ext>
                  </a:extLst>
                </p14:cNvPr>
                <p14:cNvContentPartPr/>
                <p14:nvPr/>
              </p14:nvContentPartPr>
              <p14:xfrm>
                <a:off x="9333589" y="296695"/>
                <a:ext cx="227880" cy="276480"/>
              </p14:xfrm>
            </p:contentPart>
          </mc:Choice>
          <mc:Fallback xmlns="">
            <p:pic>
              <p:nvPicPr>
                <p:cNvPr id="45" name="Ink 44">
                  <a:extLst>
                    <a:ext uri="{FF2B5EF4-FFF2-40B4-BE49-F238E27FC236}">
                      <a16:creationId xmlns:a16="http://schemas.microsoft.com/office/drawing/2014/main" id="{CA9CF5ED-17EF-4D22-AC37-8DDD2C1CE4FD}"/>
                    </a:ext>
                  </a:extLst>
                </p:cNvPr>
                <p:cNvPicPr/>
                <p:nvPr/>
              </p:nvPicPr>
              <p:blipFill>
                <a:blip r:embed="rId75"/>
                <a:stretch>
                  <a:fillRect/>
                </a:stretch>
              </p:blipFill>
              <p:spPr>
                <a:xfrm>
                  <a:off x="9324589" y="288055"/>
                  <a:ext cx="24552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6" name="Ink 45">
                  <a:extLst>
                    <a:ext uri="{FF2B5EF4-FFF2-40B4-BE49-F238E27FC236}">
                      <a16:creationId xmlns:a16="http://schemas.microsoft.com/office/drawing/2014/main" id="{125EF725-B1E5-46B2-AEF7-8F61A1812FD3}"/>
                    </a:ext>
                  </a:extLst>
                </p14:cNvPr>
                <p14:cNvContentPartPr/>
                <p14:nvPr/>
              </p14:nvContentPartPr>
              <p14:xfrm>
                <a:off x="9679549" y="375535"/>
                <a:ext cx="240480" cy="209520"/>
              </p14:xfrm>
            </p:contentPart>
          </mc:Choice>
          <mc:Fallback xmlns="">
            <p:pic>
              <p:nvPicPr>
                <p:cNvPr id="46" name="Ink 45">
                  <a:extLst>
                    <a:ext uri="{FF2B5EF4-FFF2-40B4-BE49-F238E27FC236}">
                      <a16:creationId xmlns:a16="http://schemas.microsoft.com/office/drawing/2014/main" id="{125EF725-B1E5-46B2-AEF7-8F61A1812FD3}"/>
                    </a:ext>
                  </a:extLst>
                </p:cNvPr>
                <p:cNvPicPr/>
                <p:nvPr/>
              </p:nvPicPr>
              <p:blipFill>
                <a:blip r:embed="rId77"/>
                <a:stretch>
                  <a:fillRect/>
                </a:stretch>
              </p:blipFill>
              <p:spPr>
                <a:xfrm>
                  <a:off x="9670909" y="366535"/>
                  <a:ext cx="258120" cy="227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48" name="Ink 47">
                <a:extLst>
                  <a:ext uri="{FF2B5EF4-FFF2-40B4-BE49-F238E27FC236}">
                    <a16:creationId xmlns:a16="http://schemas.microsoft.com/office/drawing/2014/main" id="{31AC1F7B-1684-415C-9B93-9DBC9CBC57F8}"/>
                  </a:ext>
                </a:extLst>
              </p14:cNvPr>
              <p14:cNvContentPartPr/>
              <p14:nvPr/>
            </p14:nvContentPartPr>
            <p14:xfrm>
              <a:off x="10248349" y="564535"/>
              <a:ext cx="24120" cy="167400"/>
            </p14:xfrm>
          </p:contentPart>
        </mc:Choice>
        <mc:Fallback xmlns="">
          <p:pic>
            <p:nvPicPr>
              <p:cNvPr id="48" name="Ink 47">
                <a:extLst>
                  <a:ext uri="{FF2B5EF4-FFF2-40B4-BE49-F238E27FC236}">
                    <a16:creationId xmlns:a16="http://schemas.microsoft.com/office/drawing/2014/main" id="{31AC1F7B-1684-415C-9B93-9DBC9CBC57F8}"/>
                  </a:ext>
                </a:extLst>
              </p:cNvPr>
              <p:cNvPicPr/>
              <p:nvPr/>
            </p:nvPicPr>
            <p:blipFill>
              <a:blip r:embed="rId79"/>
              <a:stretch>
                <a:fillRect/>
              </a:stretch>
            </p:blipFill>
            <p:spPr>
              <a:xfrm>
                <a:off x="10239709" y="555535"/>
                <a:ext cx="41760" cy="185040"/>
              </a:xfrm>
              <a:prstGeom prst="rect">
                <a:avLst/>
              </a:prstGeom>
            </p:spPr>
          </p:pic>
        </mc:Fallback>
      </mc:AlternateContent>
      <p:grpSp>
        <p:nvGrpSpPr>
          <p:cNvPr id="51" name="Group 50">
            <a:extLst>
              <a:ext uri="{FF2B5EF4-FFF2-40B4-BE49-F238E27FC236}">
                <a16:creationId xmlns:a16="http://schemas.microsoft.com/office/drawing/2014/main" id="{0DC89073-4BE6-40E9-A4C5-647AE98EEF11}"/>
              </a:ext>
            </a:extLst>
          </p:cNvPr>
          <p:cNvGrpSpPr/>
          <p:nvPr/>
        </p:nvGrpSpPr>
        <p:grpSpPr>
          <a:xfrm>
            <a:off x="8492629" y="385975"/>
            <a:ext cx="223920" cy="609120"/>
            <a:chOff x="8492629" y="385975"/>
            <a:chExt cx="223920" cy="609120"/>
          </a:xfrm>
        </p:grpSpPr>
        <mc:AlternateContent xmlns:mc="http://schemas.openxmlformats.org/markup-compatibility/2006" xmlns:p14="http://schemas.microsoft.com/office/powerpoint/2010/main">
          <mc:Choice Requires="p14">
            <p:contentPart p14:bwMode="auto" r:id="rId80">
              <p14:nvContentPartPr>
                <p14:cNvPr id="49" name="Ink 48">
                  <a:extLst>
                    <a:ext uri="{FF2B5EF4-FFF2-40B4-BE49-F238E27FC236}">
                      <a16:creationId xmlns:a16="http://schemas.microsoft.com/office/drawing/2014/main" id="{7495F9A3-2CC2-44FA-A07B-35B2F4A850ED}"/>
                    </a:ext>
                  </a:extLst>
                </p14:cNvPr>
                <p14:cNvContentPartPr/>
                <p14:nvPr/>
              </p14:nvContentPartPr>
              <p14:xfrm>
                <a:off x="8492629" y="385975"/>
                <a:ext cx="134280" cy="277560"/>
              </p14:xfrm>
            </p:contentPart>
          </mc:Choice>
          <mc:Fallback xmlns="">
            <p:pic>
              <p:nvPicPr>
                <p:cNvPr id="49" name="Ink 48">
                  <a:extLst>
                    <a:ext uri="{FF2B5EF4-FFF2-40B4-BE49-F238E27FC236}">
                      <a16:creationId xmlns:a16="http://schemas.microsoft.com/office/drawing/2014/main" id="{7495F9A3-2CC2-44FA-A07B-35B2F4A850ED}"/>
                    </a:ext>
                  </a:extLst>
                </p:cNvPr>
                <p:cNvPicPr/>
                <p:nvPr/>
              </p:nvPicPr>
              <p:blipFill>
                <a:blip r:embed="rId81"/>
                <a:stretch>
                  <a:fillRect/>
                </a:stretch>
              </p:blipFill>
              <p:spPr>
                <a:xfrm>
                  <a:off x="8483989" y="377335"/>
                  <a:ext cx="15192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0" name="Ink 49">
                  <a:extLst>
                    <a:ext uri="{FF2B5EF4-FFF2-40B4-BE49-F238E27FC236}">
                      <a16:creationId xmlns:a16="http://schemas.microsoft.com/office/drawing/2014/main" id="{41BA04DD-DDA2-4D14-811B-95D483EDEAEE}"/>
                    </a:ext>
                  </a:extLst>
                </p14:cNvPr>
                <p14:cNvContentPartPr/>
                <p14:nvPr/>
              </p14:nvContentPartPr>
              <p14:xfrm>
                <a:off x="8689909" y="693415"/>
                <a:ext cx="26640" cy="301680"/>
              </p14:xfrm>
            </p:contentPart>
          </mc:Choice>
          <mc:Fallback xmlns="">
            <p:pic>
              <p:nvPicPr>
                <p:cNvPr id="50" name="Ink 49">
                  <a:extLst>
                    <a:ext uri="{FF2B5EF4-FFF2-40B4-BE49-F238E27FC236}">
                      <a16:creationId xmlns:a16="http://schemas.microsoft.com/office/drawing/2014/main" id="{41BA04DD-DDA2-4D14-811B-95D483EDEAEE}"/>
                    </a:ext>
                  </a:extLst>
                </p:cNvPr>
                <p:cNvPicPr/>
                <p:nvPr/>
              </p:nvPicPr>
              <p:blipFill>
                <a:blip r:embed="rId83"/>
                <a:stretch>
                  <a:fillRect/>
                </a:stretch>
              </p:blipFill>
              <p:spPr>
                <a:xfrm>
                  <a:off x="8680909" y="684415"/>
                  <a:ext cx="44280" cy="319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4">
            <p14:nvContentPartPr>
              <p14:cNvPr id="52" name="Ink 51">
                <a:extLst>
                  <a:ext uri="{FF2B5EF4-FFF2-40B4-BE49-F238E27FC236}">
                    <a16:creationId xmlns:a16="http://schemas.microsoft.com/office/drawing/2014/main" id="{C97F109C-F2E7-4C5D-8134-53E398CA7DB0}"/>
                  </a:ext>
                </a:extLst>
              </p14:cNvPr>
              <p14:cNvContentPartPr/>
              <p14:nvPr/>
            </p14:nvContentPartPr>
            <p14:xfrm>
              <a:off x="8542669" y="1274455"/>
              <a:ext cx="177480" cy="270360"/>
            </p14:xfrm>
          </p:contentPart>
        </mc:Choice>
        <mc:Fallback xmlns="">
          <p:pic>
            <p:nvPicPr>
              <p:cNvPr id="52" name="Ink 51">
                <a:extLst>
                  <a:ext uri="{FF2B5EF4-FFF2-40B4-BE49-F238E27FC236}">
                    <a16:creationId xmlns:a16="http://schemas.microsoft.com/office/drawing/2014/main" id="{C97F109C-F2E7-4C5D-8134-53E398CA7DB0}"/>
                  </a:ext>
                </a:extLst>
              </p:cNvPr>
              <p:cNvPicPr/>
              <p:nvPr/>
            </p:nvPicPr>
            <p:blipFill>
              <a:blip r:embed="rId85"/>
              <a:stretch>
                <a:fillRect/>
              </a:stretch>
            </p:blipFill>
            <p:spPr>
              <a:xfrm>
                <a:off x="8533669" y="1265455"/>
                <a:ext cx="1951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E2B34909-A994-43B9-958A-62636D22009D}"/>
                  </a:ext>
                </a:extLst>
              </p14:cNvPr>
              <p14:cNvContentPartPr/>
              <p14:nvPr/>
            </p14:nvContentPartPr>
            <p14:xfrm>
              <a:off x="8957389" y="1496215"/>
              <a:ext cx="32760" cy="172800"/>
            </p14:xfrm>
          </p:contentPart>
        </mc:Choice>
        <mc:Fallback xmlns="">
          <p:pic>
            <p:nvPicPr>
              <p:cNvPr id="53" name="Ink 52">
                <a:extLst>
                  <a:ext uri="{FF2B5EF4-FFF2-40B4-BE49-F238E27FC236}">
                    <a16:creationId xmlns:a16="http://schemas.microsoft.com/office/drawing/2014/main" id="{E2B34909-A994-43B9-958A-62636D22009D}"/>
                  </a:ext>
                </a:extLst>
              </p:cNvPr>
              <p:cNvPicPr/>
              <p:nvPr/>
            </p:nvPicPr>
            <p:blipFill>
              <a:blip r:embed="rId87"/>
              <a:stretch>
                <a:fillRect/>
              </a:stretch>
            </p:blipFill>
            <p:spPr>
              <a:xfrm>
                <a:off x="8948749" y="1487575"/>
                <a:ext cx="50400" cy="190440"/>
              </a:xfrm>
              <a:prstGeom prst="rect">
                <a:avLst/>
              </a:prstGeom>
            </p:spPr>
          </p:pic>
        </mc:Fallback>
      </mc:AlternateContent>
      <p:grpSp>
        <p:nvGrpSpPr>
          <p:cNvPr id="58" name="Group 57">
            <a:extLst>
              <a:ext uri="{FF2B5EF4-FFF2-40B4-BE49-F238E27FC236}">
                <a16:creationId xmlns:a16="http://schemas.microsoft.com/office/drawing/2014/main" id="{A95EF7FF-5DC9-4078-B188-1A5E6820839D}"/>
              </a:ext>
            </a:extLst>
          </p:cNvPr>
          <p:cNvGrpSpPr/>
          <p:nvPr/>
        </p:nvGrpSpPr>
        <p:grpSpPr>
          <a:xfrm>
            <a:off x="9184189" y="1145575"/>
            <a:ext cx="833400" cy="431640"/>
            <a:chOff x="9184189" y="1145575"/>
            <a:chExt cx="833400" cy="431640"/>
          </a:xfrm>
        </p:grpSpPr>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639F847F-8BE0-4F27-8B8B-E079F05E6EC2}"/>
                    </a:ext>
                  </a:extLst>
                </p14:cNvPr>
                <p14:cNvContentPartPr/>
                <p14:nvPr/>
              </p14:nvContentPartPr>
              <p14:xfrm>
                <a:off x="9250069" y="1239895"/>
                <a:ext cx="203400" cy="291600"/>
              </p14:xfrm>
            </p:contentPart>
          </mc:Choice>
          <mc:Fallback xmlns="">
            <p:pic>
              <p:nvPicPr>
                <p:cNvPr id="54" name="Ink 53">
                  <a:extLst>
                    <a:ext uri="{FF2B5EF4-FFF2-40B4-BE49-F238E27FC236}">
                      <a16:creationId xmlns:a16="http://schemas.microsoft.com/office/drawing/2014/main" id="{639F847F-8BE0-4F27-8B8B-E079F05E6EC2}"/>
                    </a:ext>
                  </a:extLst>
                </p:cNvPr>
                <p:cNvPicPr/>
                <p:nvPr/>
              </p:nvPicPr>
              <p:blipFill>
                <a:blip r:embed="rId89"/>
                <a:stretch>
                  <a:fillRect/>
                </a:stretch>
              </p:blipFill>
              <p:spPr>
                <a:xfrm>
                  <a:off x="9241069" y="1230895"/>
                  <a:ext cx="22104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5" name="Ink 54">
                  <a:extLst>
                    <a:ext uri="{FF2B5EF4-FFF2-40B4-BE49-F238E27FC236}">
                      <a16:creationId xmlns:a16="http://schemas.microsoft.com/office/drawing/2014/main" id="{15FC7289-A60D-46F7-A6A5-04117F725ECF}"/>
                    </a:ext>
                  </a:extLst>
                </p14:cNvPr>
                <p14:cNvContentPartPr/>
                <p14:nvPr/>
              </p14:nvContentPartPr>
              <p14:xfrm>
                <a:off x="9184189" y="1276615"/>
                <a:ext cx="336600" cy="242280"/>
              </p14:xfrm>
            </p:contentPart>
          </mc:Choice>
          <mc:Fallback xmlns="">
            <p:pic>
              <p:nvPicPr>
                <p:cNvPr id="55" name="Ink 54">
                  <a:extLst>
                    <a:ext uri="{FF2B5EF4-FFF2-40B4-BE49-F238E27FC236}">
                      <a16:creationId xmlns:a16="http://schemas.microsoft.com/office/drawing/2014/main" id="{15FC7289-A60D-46F7-A6A5-04117F725ECF}"/>
                    </a:ext>
                  </a:extLst>
                </p:cNvPr>
                <p:cNvPicPr/>
                <p:nvPr/>
              </p:nvPicPr>
              <p:blipFill>
                <a:blip r:embed="rId91"/>
                <a:stretch>
                  <a:fillRect/>
                </a:stretch>
              </p:blipFill>
              <p:spPr>
                <a:xfrm>
                  <a:off x="9175189" y="1267975"/>
                  <a:ext cx="35424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6" name="Ink 55">
                  <a:extLst>
                    <a:ext uri="{FF2B5EF4-FFF2-40B4-BE49-F238E27FC236}">
                      <a16:creationId xmlns:a16="http://schemas.microsoft.com/office/drawing/2014/main" id="{1B8910BD-ED64-40C9-BE19-9338047BCE91}"/>
                    </a:ext>
                  </a:extLst>
                </p14:cNvPr>
                <p14:cNvContentPartPr/>
                <p14:nvPr/>
              </p14:nvContentPartPr>
              <p14:xfrm>
                <a:off x="9518989" y="1280215"/>
                <a:ext cx="176040" cy="297000"/>
              </p14:xfrm>
            </p:contentPart>
          </mc:Choice>
          <mc:Fallback xmlns="">
            <p:pic>
              <p:nvPicPr>
                <p:cNvPr id="56" name="Ink 55">
                  <a:extLst>
                    <a:ext uri="{FF2B5EF4-FFF2-40B4-BE49-F238E27FC236}">
                      <a16:creationId xmlns:a16="http://schemas.microsoft.com/office/drawing/2014/main" id="{1B8910BD-ED64-40C9-BE19-9338047BCE91}"/>
                    </a:ext>
                  </a:extLst>
                </p:cNvPr>
                <p:cNvPicPr/>
                <p:nvPr/>
              </p:nvPicPr>
              <p:blipFill>
                <a:blip r:embed="rId93"/>
                <a:stretch>
                  <a:fillRect/>
                </a:stretch>
              </p:blipFill>
              <p:spPr>
                <a:xfrm>
                  <a:off x="9509989" y="1271215"/>
                  <a:ext cx="19368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7" name="Ink 56">
                  <a:extLst>
                    <a:ext uri="{FF2B5EF4-FFF2-40B4-BE49-F238E27FC236}">
                      <a16:creationId xmlns:a16="http://schemas.microsoft.com/office/drawing/2014/main" id="{EE775495-C6FB-481F-AD18-52EE163ECB98}"/>
                    </a:ext>
                  </a:extLst>
                </p14:cNvPr>
                <p14:cNvContentPartPr/>
                <p14:nvPr/>
              </p14:nvContentPartPr>
              <p14:xfrm>
                <a:off x="9738229" y="1145575"/>
                <a:ext cx="279360" cy="370080"/>
              </p14:xfrm>
            </p:contentPart>
          </mc:Choice>
          <mc:Fallback xmlns="">
            <p:pic>
              <p:nvPicPr>
                <p:cNvPr id="57" name="Ink 56">
                  <a:extLst>
                    <a:ext uri="{FF2B5EF4-FFF2-40B4-BE49-F238E27FC236}">
                      <a16:creationId xmlns:a16="http://schemas.microsoft.com/office/drawing/2014/main" id="{EE775495-C6FB-481F-AD18-52EE163ECB98}"/>
                    </a:ext>
                  </a:extLst>
                </p:cNvPr>
                <p:cNvPicPr/>
                <p:nvPr/>
              </p:nvPicPr>
              <p:blipFill>
                <a:blip r:embed="rId95"/>
                <a:stretch>
                  <a:fillRect/>
                </a:stretch>
              </p:blipFill>
              <p:spPr>
                <a:xfrm>
                  <a:off x="9729229" y="1136935"/>
                  <a:ext cx="297000" cy="387720"/>
                </a:xfrm>
                <a:prstGeom prst="rect">
                  <a:avLst/>
                </a:prstGeom>
              </p:spPr>
            </p:pic>
          </mc:Fallback>
        </mc:AlternateContent>
      </p:grpSp>
      <p:grpSp>
        <p:nvGrpSpPr>
          <p:cNvPr id="75" name="Group 74">
            <a:extLst>
              <a:ext uri="{FF2B5EF4-FFF2-40B4-BE49-F238E27FC236}">
                <a16:creationId xmlns:a16="http://schemas.microsoft.com/office/drawing/2014/main" id="{7B242F5E-D7F6-4778-83CC-A56856D4300B}"/>
              </a:ext>
            </a:extLst>
          </p:cNvPr>
          <p:cNvGrpSpPr/>
          <p:nvPr/>
        </p:nvGrpSpPr>
        <p:grpSpPr>
          <a:xfrm>
            <a:off x="8153869" y="1929655"/>
            <a:ext cx="891000" cy="1069920"/>
            <a:chOff x="8153869" y="1929655"/>
            <a:chExt cx="891000" cy="1069920"/>
          </a:xfrm>
        </p:grpSpPr>
        <mc:AlternateContent xmlns:mc="http://schemas.openxmlformats.org/markup-compatibility/2006" xmlns:p14="http://schemas.microsoft.com/office/powerpoint/2010/main">
          <mc:Choice Requires="p14">
            <p:contentPart p14:bwMode="auto" r:id="rId96">
              <p14:nvContentPartPr>
                <p14:cNvPr id="59" name="Ink 58">
                  <a:extLst>
                    <a:ext uri="{FF2B5EF4-FFF2-40B4-BE49-F238E27FC236}">
                      <a16:creationId xmlns:a16="http://schemas.microsoft.com/office/drawing/2014/main" id="{C16D9EAB-78A5-4A5C-AC1F-0E4A79D85311}"/>
                    </a:ext>
                  </a:extLst>
                </p14:cNvPr>
                <p14:cNvContentPartPr/>
                <p14:nvPr/>
              </p14:nvContentPartPr>
              <p14:xfrm>
                <a:off x="8331349" y="2113255"/>
                <a:ext cx="360" cy="360"/>
              </p14:xfrm>
            </p:contentPart>
          </mc:Choice>
          <mc:Fallback xmlns="">
            <p:pic>
              <p:nvPicPr>
                <p:cNvPr id="59" name="Ink 58">
                  <a:extLst>
                    <a:ext uri="{FF2B5EF4-FFF2-40B4-BE49-F238E27FC236}">
                      <a16:creationId xmlns:a16="http://schemas.microsoft.com/office/drawing/2014/main" id="{C16D9EAB-78A5-4A5C-AC1F-0E4A79D85311}"/>
                    </a:ext>
                  </a:extLst>
                </p:cNvPr>
                <p:cNvPicPr/>
                <p:nvPr/>
              </p:nvPicPr>
              <p:blipFill>
                <a:blip r:embed="rId97"/>
                <a:stretch>
                  <a:fillRect/>
                </a:stretch>
              </p:blipFill>
              <p:spPr>
                <a:xfrm>
                  <a:off x="8322349" y="210461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0" name="Ink 59">
                  <a:extLst>
                    <a:ext uri="{FF2B5EF4-FFF2-40B4-BE49-F238E27FC236}">
                      <a16:creationId xmlns:a16="http://schemas.microsoft.com/office/drawing/2014/main" id="{C0131DF3-BD96-49E5-AF1B-0D80195D138C}"/>
                    </a:ext>
                  </a:extLst>
                </p14:cNvPr>
                <p14:cNvContentPartPr/>
                <p14:nvPr/>
              </p14:nvContentPartPr>
              <p14:xfrm>
                <a:off x="8317669" y="2026135"/>
                <a:ext cx="14040" cy="87840"/>
              </p14:xfrm>
            </p:contentPart>
          </mc:Choice>
          <mc:Fallback xmlns="">
            <p:pic>
              <p:nvPicPr>
                <p:cNvPr id="60" name="Ink 59">
                  <a:extLst>
                    <a:ext uri="{FF2B5EF4-FFF2-40B4-BE49-F238E27FC236}">
                      <a16:creationId xmlns:a16="http://schemas.microsoft.com/office/drawing/2014/main" id="{C0131DF3-BD96-49E5-AF1B-0D80195D138C}"/>
                    </a:ext>
                  </a:extLst>
                </p:cNvPr>
                <p:cNvPicPr/>
                <p:nvPr/>
              </p:nvPicPr>
              <p:blipFill>
                <a:blip r:embed="rId99"/>
                <a:stretch>
                  <a:fillRect/>
                </a:stretch>
              </p:blipFill>
              <p:spPr>
                <a:xfrm>
                  <a:off x="8308669" y="2017135"/>
                  <a:ext cx="3168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1" name="Ink 60">
                  <a:extLst>
                    <a:ext uri="{FF2B5EF4-FFF2-40B4-BE49-F238E27FC236}">
                      <a16:creationId xmlns:a16="http://schemas.microsoft.com/office/drawing/2014/main" id="{B049D520-BC9E-4CA8-9DD2-0185B7FC60AA}"/>
                    </a:ext>
                  </a:extLst>
                </p14:cNvPr>
                <p14:cNvContentPartPr/>
                <p14:nvPr/>
              </p14:nvContentPartPr>
              <p14:xfrm>
                <a:off x="8310109" y="1929655"/>
                <a:ext cx="69480" cy="362160"/>
              </p14:xfrm>
            </p:contentPart>
          </mc:Choice>
          <mc:Fallback xmlns="">
            <p:pic>
              <p:nvPicPr>
                <p:cNvPr id="61" name="Ink 60">
                  <a:extLst>
                    <a:ext uri="{FF2B5EF4-FFF2-40B4-BE49-F238E27FC236}">
                      <a16:creationId xmlns:a16="http://schemas.microsoft.com/office/drawing/2014/main" id="{B049D520-BC9E-4CA8-9DD2-0185B7FC60AA}"/>
                    </a:ext>
                  </a:extLst>
                </p:cNvPr>
                <p:cNvPicPr/>
                <p:nvPr/>
              </p:nvPicPr>
              <p:blipFill>
                <a:blip r:embed="rId101"/>
                <a:stretch>
                  <a:fillRect/>
                </a:stretch>
              </p:blipFill>
              <p:spPr>
                <a:xfrm>
                  <a:off x="8301469" y="1920655"/>
                  <a:ext cx="8712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2" name="Ink 61">
                  <a:extLst>
                    <a:ext uri="{FF2B5EF4-FFF2-40B4-BE49-F238E27FC236}">
                      <a16:creationId xmlns:a16="http://schemas.microsoft.com/office/drawing/2014/main" id="{D33957BA-3087-475D-A86C-AB6D5EB29891}"/>
                    </a:ext>
                  </a:extLst>
                </p14:cNvPr>
                <p14:cNvContentPartPr/>
                <p14:nvPr/>
              </p14:nvContentPartPr>
              <p14:xfrm>
                <a:off x="8210389" y="2313775"/>
                <a:ext cx="324000" cy="86760"/>
              </p14:xfrm>
            </p:contentPart>
          </mc:Choice>
          <mc:Fallback xmlns="">
            <p:pic>
              <p:nvPicPr>
                <p:cNvPr id="62" name="Ink 61">
                  <a:extLst>
                    <a:ext uri="{FF2B5EF4-FFF2-40B4-BE49-F238E27FC236}">
                      <a16:creationId xmlns:a16="http://schemas.microsoft.com/office/drawing/2014/main" id="{D33957BA-3087-475D-A86C-AB6D5EB29891}"/>
                    </a:ext>
                  </a:extLst>
                </p:cNvPr>
                <p:cNvPicPr/>
                <p:nvPr/>
              </p:nvPicPr>
              <p:blipFill>
                <a:blip r:embed="rId103"/>
                <a:stretch>
                  <a:fillRect/>
                </a:stretch>
              </p:blipFill>
              <p:spPr>
                <a:xfrm>
                  <a:off x="8201749" y="2305135"/>
                  <a:ext cx="34164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3" name="Ink 62">
                  <a:extLst>
                    <a:ext uri="{FF2B5EF4-FFF2-40B4-BE49-F238E27FC236}">
                      <a16:creationId xmlns:a16="http://schemas.microsoft.com/office/drawing/2014/main" id="{3510DA2A-174E-4A2D-AB9D-CC78FDF203B1}"/>
                    </a:ext>
                  </a:extLst>
                </p14:cNvPr>
                <p14:cNvContentPartPr/>
                <p14:nvPr/>
              </p14:nvContentPartPr>
              <p14:xfrm>
                <a:off x="8153869" y="2722735"/>
                <a:ext cx="195840" cy="252360"/>
              </p14:xfrm>
            </p:contentPart>
          </mc:Choice>
          <mc:Fallback xmlns="">
            <p:pic>
              <p:nvPicPr>
                <p:cNvPr id="63" name="Ink 62">
                  <a:extLst>
                    <a:ext uri="{FF2B5EF4-FFF2-40B4-BE49-F238E27FC236}">
                      <a16:creationId xmlns:a16="http://schemas.microsoft.com/office/drawing/2014/main" id="{3510DA2A-174E-4A2D-AB9D-CC78FDF203B1}"/>
                    </a:ext>
                  </a:extLst>
                </p:cNvPr>
                <p:cNvPicPr/>
                <p:nvPr/>
              </p:nvPicPr>
              <p:blipFill>
                <a:blip r:embed="rId105"/>
                <a:stretch>
                  <a:fillRect/>
                </a:stretch>
              </p:blipFill>
              <p:spPr>
                <a:xfrm>
                  <a:off x="8144869" y="2713735"/>
                  <a:ext cx="2134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4" name="Ink 63">
                  <a:extLst>
                    <a:ext uri="{FF2B5EF4-FFF2-40B4-BE49-F238E27FC236}">
                      <a16:creationId xmlns:a16="http://schemas.microsoft.com/office/drawing/2014/main" id="{E4B6B0D8-CE13-4CFA-B56E-69A9A66F89EC}"/>
                    </a:ext>
                  </a:extLst>
                </p14:cNvPr>
                <p14:cNvContentPartPr/>
                <p14:nvPr/>
              </p14:nvContentPartPr>
              <p14:xfrm>
                <a:off x="8450869" y="2824615"/>
                <a:ext cx="152280" cy="18360"/>
              </p14:xfrm>
            </p:contentPart>
          </mc:Choice>
          <mc:Fallback xmlns="">
            <p:pic>
              <p:nvPicPr>
                <p:cNvPr id="64" name="Ink 63">
                  <a:extLst>
                    <a:ext uri="{FF2B5EF4-FFF2-40B4-BE49-F238E27FC236}">
                      <a16:creationId xmlns:a16="http://schemas.microsoft.com/office/drawing/2014/main" id="{E4B6B0D8-CE13-4CFA-B56E-69A9A66F89EC}"/>
                    </a:ext>
                  </a:extLst>
                </p:cNvPr>
                <p:cNvPicPr/>
                <p:nvPr/>
              </p:nvPicPr>
              <p:blipFill>
                <a:blip r:embed="rId107"/>
                <a:stretch>
                  <a:fillRect/>
                </a:stretch>
              </p:blipFill>
              <p:spPr>
                <a:xfrm>
                  <a:off x="8441869" y="2815615"/>
                  <a:ext cx="1699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5" name="Ink 64">
                  <a:extLst>
                    <a:ext uri="{FF2B5EF4-FFF2-40B4-BE49-F238E27FC236}">
                      <a16:creationId xmlns:a16="http://schemas.microsoft.com/office/drawing/2014/main" id="{3BB1EC99-0C43-41DD-8F64-042501CC56EC}"/>
                    </a:ext>
                  </a:extLst>
                </p14:cNvPr>
                <p14:cNvContentPartPr/>
                <p14:nvPr/>
              </p14:nvContentPartPr>
              <p14:xfrm>
                <a:off x="8579029" y="2471815"/>
                <a:ext cx="465840" cy="527760"/>
              </p14:xfrm>
            </p:contentPart>
          </mc:Choice>
          <mc:Fallback xmlns="">
            <p:pic>
              <p:nvPicPr>
                <p:cNvPr id="65" name="Ink 64">
                  <a:extLst>
                    <a:ext uri="{FF2B5EF4-FFF2-40B4-BE49-F238E27FC236}">
                      <a16:creationId xmlns:a16="http://schemas.microsoft.com/office/drawing/2014/main" id="{3BB1EC99-0C43-41DD-8F64-042501CC56EC}"/>
                    </a:ext>
                  </a:extLst>
                </p:cNvPr>
                <p:cNvPicPr/>
                <p:nvPr/>
              </p:nvPicPr>
              <p:blipFill>
                <a:blip r:embed="rId109"/>
                <a:stretch>
                  <a:fillRect/>
                </a:stretch>
              </p:blipFill>
              <p:spPr>
                <a:xfrm>
                  <a:off x="8570029" y="2462815"/>
                  <a:ext cx="483480" cy="545400"/>
                </a:xfrm>
                <a:prstGeom prst="rect">
                  <a:avLst/>
                </a:prstGeom>
              </p:spPr>
            </p:pic>
          </mc:Fallback>
        </mc:AlternateContent>
      </p:grpSp>
      <p:grpSp>
        <p:nvGrpSpPr>
          <p:cNvPr id="74" name="Group 73">
            <a:extLst>
              <a:ext uri="{FF2B5EF4-FFF2-40B4-BE49-F238E27FC236}">
                <a16:creationId xmlns:a16="http://schemas.microsoft.com/office/drawing/2014/main" id="{DD6F3211-A49F-48AC-BCEB-65AEE8952FFF}"/>
              </a:ext>
            </a:extLst>
          </p:cNvPr>
          <p:cNvGrpSpPr/>
          <p:nvPr/>
        </p:nvGrpSpPr>
        <p:grpSpPr>
          <a:xfrm>
            <a:off x="9459229" y="1756135"/>
            <a:ext cx="1703880" cy="597240"/>
            <a:chOff x="9459229" y="1756135"/>
            <a:chExt cx="1703880" cy="597240"/>
          </a:xfrm>
        </p:grpSpPr>
        <mc:AlternateContent xmlns:mc="http://schemas.openxmlformats.org/markup-compatibility/2006" xmlns:p14="http://schemas.microsoft.com/office/powerpoint/2010/main">
          <mc:Choice Requires="p14">
            <p:contentPart p14:bwMode="auto" r:id="rId110">
              <p14:nvContentPartPr>
                <p14:cNvPr id="66" name="Ink 65">
                  <a:extLst>
                    <a:ext uri="{FF2B5EF4-FFF2-40B4-BE49-F238E27FC236}">
                      <a16:creationId xmlns:a16="http://schemas.microsoft.com/office/drawing/2014/main" id="{BFB8C468-BC49-46D0-AF81-5214AEE674E2}"/>
                    </a:ext>
                  </a:extLst>
                </p14:cNvPr>
                <p14:cNvContentPartPr/>
                <p14:nvPr/>
              </p14:nvContentPartPr>
              <p14:xfrm>
                <a:off x="9459229" y="2144215"/>
                <a:ext cx="254520" cy="190080"/>
              </p14:xfrm>
            </p:contentPart>
          </mc:Choice>
          <mc:Fallback xmlns="">
            <p:pic>
              <p:nvPicPr>
                <p:cNvPr id="66" name="Ink 65">
                  <a:extLst>
                    <a:ext uri="{FF2B5EF4-FFF2-40B4-BE49-F238E27FC236}">
                      <a16:creationId xmlns:a16="http://schemas.microsoft.com/office/drawing/2014/main" id="{BFB8C468-BC49-46D0-AF81-5214AEE674E2}"/>
                    </a:ext>
                  </a:extLst>
                </p:cNvPr>
                <p:cNvPicPr/>
                <p:nvPr/>
              </p:nvPicPr>
              <p:blipFill>
                <a:blip r:embed="rId111"/>
                <a:stretch>
                  <a:fillRect/>
                </a:stretch>
              </p:blipFill>
              <p:spPr>
                <a:xfrm>
                  <a:off x="9450229" y="2135575"/>
                  <a:ext cx="2721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7" name="Ink 66">
                  <a:extLst>
                    <a:ext uri="{FF2B5EF4-FFF2-40B4-BE49-F238E27FC236}">
                      <a16:creationId xmlns:a16="http://schemas.microsoft.com/office/drawing/2014/main" id="{EF78382F-CF54-4544-9FC2-0A5FF350923B}"/>
                    </a:ext>
                  </a:extLst>
                </p14:cNvPr>
                <p14:cNvContentPartPr/>
                <p14:nvPr/>
              </p14:nvContentPartPr>
              <p14:xfrm>
                <a:off x="9830749" y="1983295"/>
                <a:ext cx="217800" cy="255600"/>
              </p14:xfrm>
            </p:contentPart>
          </mc:Choice>
          <mc:Fallback xmlns="">
            <p:pic>
              <p:nvPicPr>
                <p:cNvPr id="67" name="Ink 66">
                  <a:extLst>
                    <a:ext uri="{FF2B5EF4-FFF2-40B4-BE49-F238E27FC236}">
                      <a16:creationId xmlns:a16="http://schemas.microsoft.com/office/drawing/2014/main" id="{EF78382F-CF54-4544-9FC2-0A5FF350923B}"/>
                    </a:ext>
                  </a:extLst>
                </p:cNvPr>
                <p:cNvPicPr/>
                <p:nvPr/>
              </p:nvPicPr>
              <p:blipFill>
                <a:blip r:embed="rId113"/>
                <a:stretch>
                  <a:fillRect/>
                </a:stretch>
              </p:blipFill>
              <p:spPr>
                <a:xfrm>
                  <a:off x="9821749" y="1974655"/>
                  <a:ext cx="23544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8" name="Ink 67">
                  <a:extLst>
                    <a:ext uri="{FF2B5EF4-FFF2-40B4-BE49-F238E27FC236}">
                      <a16:creationId xmlns:a16="http://schemas.microsoft.com/office/drawing/2014/main" id="{532A105B-A41A-47F2-9B1F-5F034A1A00F1}"/>
                    </a:ext>
                  </a:extLst>
                </p14:cNvPr>
                <p14:cNvContentPartPr/>
                <p14:nvPr/>
              </p14:nvContentPartPr>
              <p14:xfrm>
                <a:off x="9826429" y="2295775"/>
                <a:ext cx="235800" cy="57600"/>
              </p14:xfrm>
            </p:contentPart>
          </mc:Choice>
          <mc:Fallback xmlns="">
            <p:pic>
              <p:nvPicPr>
                <p:cNvPr id="68" name="Ink 67">
                  <a:extLst>
                    <a:ext uri="{FF2B5EF4-FFF2-40B4-BE49-F238E27FC236}">
                      <a16:creationId xmlns:a16="http://schemas.microsoft.com/office/drawing/2014/main" id="{532A105B-A41A-47F2-9B1F-5F034A1A00F1}"/>
                    </a:ext>
                  </a:extLst>
                </p:cNvPr>
                <p:cNvPicPr/>
                <p:nvPr/>
              </p:nvPicPr>
              <p:blipFill>
                <a:blip r:embed="rId115"/>
                <a:stretch>
                  <a:fillRect/>
                </a:stretch>
              </p:blipFill>
              <p:spPr>
                <a:xfrm>
                  <a:off x="9817789" y="2287135"/>
                  <a:ext cx="25344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9" name="Ink 68">
                  <a:extLst>
                    <a:ext uri="{FF2B5EF4-FFF2-40B4-BE49-F238E27FC236}">
                      <a16:creationId xmlns:a16="http://schemas.microsoft.com/office/drawing/2014/main" id="{1285F98B-78DE-428A-939D-EB815BF534D0}"/>
                    </a:ext>
                  </a:extLst>
                </p14:cNvPr>
                <p14:cNvContentPartPr/>
                <p14:nvPr/>
              </p14:nvContentPartPr>
              <p14:xfrm>
                <a:off x="10213789" y="1962055"/>
                <a:ext cx="111240" cy="293760"/>
              </p14:xfrm>
            </p:contentPart>
          </mc:Choice>
          <mc:Fallback xmlns="">
            <p:pic>
              <p:nvPicPr>
                <p:cNvPr id="69" name="Ink 68">
                  <a:extLst>
                    <a:ext uri="{FF2B5EF4-FFF2-40B4-BE49-F238E27FC236}">
                      <a16:creationId xmlns:a16="http://schemas.microsoft.com/office/drawing/2014/main" id="{1285F98B-78DE-428A-939D-EB815BF534D0}"/>
                    </a:ext>
                  </a:extLst>
                </p:cNvPr>
                <p:cNvPicPr/>
                <p:nvPr/>
              </p:nvPicPr>
              <p:blipFill>
                <a:blip r:embed="rId117"/>
                <a:stretch>
                  <a:fillRect/>
                </a:stretch>
              </p:blipFill>
              <p:spPr>
                <a:xfrm>
                  <a:off x="10204789" y="1953415"/>
                  <a:ext cx="1288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0" name="Ink 69">
                  <a:extLst>
                    <a:ext uri="{FF2B5EF4-FFF2-40B4-BE49-F238E27FC236}">
                      <a16:creationId xmlns:a16="http://schemas.microsoft.com/office/drawing/2014/main" id="{2B5C75DB-1E94-4426-9F40-4235DE5BFA7E}"/>
                    </a:ext>
                  </a:extLst>
                </p14:cNvPr>
                <p14:cNvContentPartPr/>
                <p14:nvPr/>
              </p14:nvContentPartPr>
              <p14:xfrm>
                <a:off x="10190029" y="2016055"/>
                <a:ext cx="235800" cy="176040"/>
              </p14:xfrm>
            </p:contentPart>
          </mc:Choice>
          <mc:Fallback xmlns="">
            <p:pic>
              <p:nvPicPr>
                <p:cNvPr id="70" name="Ink 69">
                  <a:extLst>
                    <a:ext uri="{FF2B5EF4-FFF2-40B4-BE49-F238E27FC236}">
                      <a16:creationId xmlns:a16="http://schemas.microsoft.com/office/drawing/2014/main" id="{2B5C75DB-1E94-4426-9F40-4235DE5BFA7E}"/>
                    </a:ext>
                  </a:extLst>
                </p:cNvPr>
                <p:cNvPicPr/>
                <p:nvPr/>
              </p:nvPicPr>
              <p:blipFill>
                <a:blip r:embed="rId119"/>
                <a:stretch>
                  <a:fillRect/>
                </a:stretch>
              </p:blipFill>
              <p:spPr>
                <a:xfrm>
                  <a:off x="10181029" y="2007055"/>
                  <a:ext cx="2534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1" name="Ink 70">
                  <a:extLst>
                    <a:ext uri="{FF2B5EF4-FFF2-40B4-BE49-F238E27FC236}">
                      <a16:creationId xmlns:a16="http://schemas.microsoft.com/office/drawing/2014/main" id="{F8C5FEF4-E6C9-4388-959F-6AEAE58507CC}"/>
                    </a:ext>
                  </a:extLst>
                </p14:cNvPr>
                <p14:cNvContentPartPr/>
                <p14:nvPr/>
              </p14:nvContentPartPr>
              <p14:xfrm>
                <a:off x="10608349" y="1895095"/>
                <a:ext cx="188640" cy="187560"/>
              </p14:xfrm>
            </p:contentPart>
          </mc:Choice>
          <mc:Fallback xmlns="">
            <p:pic>
              <p:nvPicPr>
                <p:cNvPr id="71" name="Ink 70">
                  <a:extLst>
                    <a:ext uri="{FF2B5EF4-FFF2-40B4-BE49-F238E27FC236}">
                      <a16:creationId xmlns:a16="http://schemas.microsoft.com/office/drawing/2014/main" id="{F8C5FEF4-E6C9-4388-959F-6AEAE58507CC}"/>
                    </a:ext>
                  </a:extLst>
                </p:cNvPr>
                <p:cNvPicPr/>
                <p:nvPr/>
              </p:nvPicPr>
              <p:blipFill>
                <a:blip r:embed="rId121"/>
                <a:stretch>
                  <a:fillRect/>
                </a:stretch>
              </p:blipFill>
              <p:spPr>
                <a:xfrm>
                  <a:off x="10599349" y="1886095"/>
                  <a:ext cx="20628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2" name="Ink 71">
                  <a:extLst>
                    <a:ext uri="{FF2B5EF4-FFF2-40B4-BE49-F238E27FC236}">
                      <a16:creationId xmlns:a16="http://schemas.microsoft.com/office/drawing/2014/main" id="{6F895DD8-1888-489C-94BD-C8C7ADEC4837}"/>
                    </a:ext>
                  </a:extLst>
                </p14:cNvPr>
                <p14:cNvContentPartPr/>
                <p14:nvPr/>
              </p14:nvContentPartPr>
              <p14:xfrm>
                <a:off x="10583509" y="2124415"/>
                <a:ext cx="240480" cy="7200"/>
              </p14:xfrm>
            </p:contentPart>
          </mc:Choice>
          <mc:Fallback xmlns="">
            <p:pic>
              <p:nvPicPr>
                <p:cNvPr id="72" name="Ink 71">
                  <a:extLst>
                    <a:ext uri="{FF2B5EF4-FFF2-40B4-BE49-F238E27FC236}">
                      <a16:creationId xmlns:a16="http://schemas.microsoft.com/office/drawing/2014/main" id="{6F895DD8-1888-489C-94BD-C8C7ADEC4837}"/>
                    </a:ext>
                  </a:extLst>
                </p:cNvPr>
                <p:cNvPicPr/>
                <p:nvPr/>
              </p:nvPicPr>
              <p:blipFill>
                <a:blip r:embed="rId123"/>
                <a:stretch>
                  <a:fillRect/>
                </a:stretch>
              </p:blipFill>
              <p:spPr>
                <a:xfrm>
                  <a:off x="10574509" y="2115775"/>
                  <a:ext cx="25812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3" name="Ink 72">
                  <a:extLst>
                    <a:ext uri="{FF2B5EF4-FFF2-40B4-BE49-F238E27FC236}">
                      <a16:creationId xmlns:a16="http://schemas.microsoft.com/office/drawing/2014/main" id="{C65CE902-E174-4716-A6A6-3D19647709B5}"/>
                    </a:ext>
                  </a:extLst>
                </p14:cNvPr>
                <p14:cNvContentPartPr/>
                <p14:nvPr/>
              </p14:nvContentPartPr>
              <p14:xfrm>
                <a:off x="10902109" y="1756135"/>
                <a:ext cx="261000" cy="374400"/>
              </p14:xfrm>
            </p:contentPart>
          </mc:Choice>
          <mc:Fallback xmlns="">
            <p:pic>
              <p:nvPicPr>
                <p:cNvPr id="73" name="Ink 72">
                  <a:extLst>
                    <a:ext uri="{FF2B5EF4-FFF2-40B4-BE49-F238E27FC236}">
                      <a16:creationId xmlns:a16="http://schemas.microsoft.com/office/drawing/2014/main" id="{C65CE902-E174-4716-A6A6-3D19647709B5}"/>
                    </a:ext>
                  </a:extLst>
                </p:cNvPr>
                <p:cNvPicPr/>
                <p:nvPr/>
              </p:nvPicPr>
              <p:blipFill>
                <a:blip r:embed="rId125"/>
                <a:stretch>
                  <a:fillRect/>
                </a:stretch>
              </p:blipFill>
              <p:spPr>
                <a:xfrm>
                  <a:off x="10893469" y="1747135"/>
                  <a:ext cx="278640" cy="392040"/>
                </a:xfrm>
                <a:prstGeom prst="rect">
                  <a:avLst/>
                </a:prstGeom>
              </p:spPr>
            </p:pic>
          </mc:Fallback>
        </mc:AlternateContent>
      </p:grpSp>
      <p:grpSp>
        <p:nvGrpSpPr>
          <p:cNvPr id="78" name="Group 77">
            <a:extLst>
              <a:ext uri="{FF2B5EF4-FFF2-40B4-BE49-F238E27FC236}">
                <a16:creationId xmlns:a16="http://schemas.microsoft.com/office/drawing/2014/main" id="{7178155E-AF09-4628-98B2-BD13EAFBEEC5}"/>
              </a:ext>
            </a:extLst>
          </p:cNvPr>
          <p:cNvGrpSpPr/>
          <p:nvPr/>
        </p:nvGrpSpPr>
        <p:grpSpPr>
          <a:xfrm>
            <a:off x="220549" y="3754135"/>
            <a:ext cx="10862280" cy="464040"/>
            <a:chOff x="220549" y="3754135"/>
            <a:chExt cx="10862280" cy="464040"/>
          </a:xfrm>
        </p:grpSpPr>
        <mc:AlternateContent xmlns:mc="http://schemas.openxmlformats.org/markup-compatibility/2006" xmlns:p14="http://schemas.microsoft.com/office/powerpoint/2010/main">
          <mc:Choice Requires="p14">
            <p:contentPart p14:bwMode="auto" r:id="rId126">
              <p14:nvContentPartPr>
                <p14:cNvPr id="76" name="Ink 75">
                  <a:extLst>
                    <a:ext uri="{FF2B5EF4-FFF2-40B4-BE49-F238E27FC236}">
                      <a16:creationId xmlns:a16="http://schemas.microsoft.com/office/drawing/2014/main" id="{84E7E0BF-5103-4A86-9B05-6F41AC844B53}"/>
                    </a:ext>
                  </a:extLst>
                </p14:cNvPr>
                <p14:cNvContentPartPr/>
                <p14:nvPr/>
              </p14:nvContentPartPr>
              <p14:xfrm>
                <a:off x="375709" y="4217815"/>
                <a:ext cx="360" cy="360"/>
              </p14:xfrm>
            </p:contentPart>
          </mc:Choice>
          <mc:Fallback xmlns="">
            <p:pic>
              <p:nvPicPr>
                <p:cNvPr id="76" name="Ink 75">
                  <a:extLst>
                    <a:ext uri="{FF2B5EF4-FFF2-40B4-BE49-F238E27FC236}">
                      <a16:creationId xmlns:a16="http://schemas.microsoft.com/office/drawing/2014/main" id="{84E7E0BF-5103-4A86-9B05-6F41AC844B53}"/>
                    </a:ext>
                  </a:extLst>
                </p:cNvPr>
                <p:cNvPicPr/>
                <p:nvPr/>
              </p:nvPicPr>
              <p:blipFill>
                <a:blip r:embed="rId97"/>
                <a:stretch>
                  <a:fillRect/>
                </a:stretch>
              </p:blipFill>
              <p:spPr>
                <a:xfrm>
                  <a:off x="366709" y="420881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77" name="Ink 76">
                  <a:extLst>
                    <a:ext uri="{FF2B5EF4-FFF2-40B4-BE49-F238E27FC236}">
                      <a16:creationId xmlns:a16="http://schemas.microsoft.com/office/drawing/2014/main" id="{B7167BC1-40B4-43BD-86B8-A09A205A8C2B}"/>
                    </a:ext>
                  </a:extLst>
                </p14:cNvPr>
                <p14:cNvContentPartPr/>
                <p14:nvPr/>
              </p14:nvContentPartPr>
              <p14:xfrm>
                <a:off x="220549" y="3754135"/>
                <a:ext cx="10862280" cy="432360"/>
              </p14:xfrm>
            </p:contentPart>
          </mc:Choice>
          <mc:Fallback xmlns="">
            <p:pic>
              <p:nvPicPr>
                <p:cNvPr id="77" name="Ink 76">
                  <a:extLst>
                    <a:ext uri="{FF2B5EF4-FFF2-40B4-BE49-F238E27FC236}">
                      <a16:creationId xmlns:a16="http://schemas.microsoft.com/office/drawing/2014/main" id="{B7167BC1-40B4-43BD-86B8-A09A205A8C2B}"/>
                    </a:ext>
                  </a:extLst>
                </p:cNvPr>
                <p:cNvPicPr/>
                <p:nvPr/>
              </p:nvPicPr>
              <p:blipFill>
                <a:blip r:embed="rId128"/>
                <a:stretch>
                  <a:fillRect/>
                </a:stretch>
              </p:blipFill>
              <p:spPr>
                <a:xfrm>
                  <a:off x="211909" y="3745135"/>
                  <a:ext cx="10879920" cy="450000"/>
                </a:xfrm>
                <a:prstGeom prst="rect">
                  <a:avLst/>
                </a:prstGeom>
              </p:spPr>
            </p:pic>
          </mc:Fallback>
        </mc:AlternateContent>
      </p:grpSp>
      <p:grpSp>
        <p:nvGrpSpPr>
          <p:cNvPr id="106" name="Group 105">
            <a:extLst>
              <a:ext uri="{FF2B5EF4-FFF2-40B4-BE49-F238E27FC236}">
                <a16:creationId xmlns:a16="http://schemas.microsoft.com/office/drawing/2014/main" id="{59821B20-342E-4519-AB10-438208B8C1F1}"/>
              </a:ext>
            </a:extLst>
          </p:cNvPr>
          <p:cNvGrpSpPr/>
          <p:nvPr/>
        </p:nvGrpSpPr>
        <p:grpSpPr>
          <a:xfrm>
            <a:off x="33349" y="4162735"/>
            <a:ext cx="4687560" cy="2679120"/>
            <a:chOff x="33349" y="4162735"/>
            <a:chExt cx="4687560" cy="2679120"/>
          </a:xfrm>
        </p:grpSpPr>
        <mc:AlternateContent xmlns:mc="http://schemas.openxmlformats.org/markup-compatibility/2006" xmlns:p14="http://schemas.microsoft.com/office/powerpoint/2010/main">
          <mc:Choice Requires="p14">
            <p:contentPart p14:bwMode="auto" r:id="rId129">
              <p14:nvContentPartPr>
                <p14:cNvPr id="82" name="Ink 81">
                  <a:extLst>
                    <a:ext uri="{FF2B5EF4-FFF2-40B4-BE49-F238E27FC236}">
                      <a16:creationId xmlns:a16="http://schemas.microsoft.com/office/drawing/2014/main" id="{CB151877-9DE3-419A-B112-BDCB1D28EFA2}"/>
                    </a:ext>
                  </a:extLst>
                </p14:cNvPr>
                <p14:cNvContentPartPr/>
                <p14:nvPr/>
              </p14:nvContentPartPr>
              <p14:xfrm>
                <a:off x="4451629" y="6183055"/>
                <a:ext cx="269280" cy="242280"/>
              </p14:xfrm>
            </p:contentPart>
          </mc:Choice>
          <mc:Fallback xmlns="">
            <p:pic>
              <p:nvPicPr>
                <p:cNvPr id="82" name="Ink 81">
                  <a:extLst>
                    <a:ext uri="{FF2B5EF4-FFF2-40B4-BE49-F238E27FC236}">
                      <a16:creationId xmlns:a16="http://schemas.microsoft.com/office/drawing/2014/main" id="{CB151877-9DE3-419A-B112-BDCB1D28EFA2}"/>
                    </a:ext>
                  </a:extLst>
                </p:cNvPr>
                <p:cNvPicPr/>
                <p:nvPr/>
              </p:nvPicPr>
              <p:blipFill>
                <a:blip r:embed="rId130"/>
                <a:stretch>
                  <a:fillRect/>
                </a:stretch>
              </p:blipFill>
              <p:spPr>
                <a:xfrm>
                  <a:off x="4442989" y="6174415"/>
                  <a:ext cx="28692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83" name="Ink 82">
                  <a:extLst>
                    <a:ext uri="{FF2B5EF4-FFF2-40B4-BE49-F238E27FC236}">
                      <a16:creationId xmlns:a16="http://schemas.microsoft.com/office/drawing/2014/main" id="{886ED69D-BF9D-415A-A472-A4EDC09FF7AB}"/>
                    </a:ext>
                  </a:extLst>
                </p14:cNvPr>
                <p14:cNvContentPartPr/>
                <p14:nvPr/>
              </p14:nvContentPartPr>
              <p14:xfrm>
                <a:off x="4480429" y="6190975"/>
                <a:ext cx="200880" cy="114480"/>
              </p14:xfrm>
            </p:contentPart>
          </mc:Choice>
          <mc:Fallback xmlns="">
            <p:pic>
              <p:nvPicPr>
                <p:cNvPr id="83" name="Ink 82">
                  <a:extLst>
                    <a:ext uri="{FF2B5EF4-FFF2-40B4-BE49-F238E27FC236}">
                      <a16:creationId xmlns:a16="http://schemas.microsoft.com/office/drawing/2014/main" id="{886ED69D-BF9D-415A-A472-A4EDC09FF7AB}"/>
                    </a:ext>
                  </a:extLst>
                </p:cNvPr>
                <p:cNvPicPr/>
                <p:nvPr/>
              </p:nvPicPr>
              <p:blipFill>
                <a:blip r:embed="rId132"/>
                <a:stretch>
                  <a:fillRect/>
                </a:stretch>
              </p:blipFill>
              <p:spPr>
                <a:xfrm>
                  <a:off x="4471429" y="6181975"/>
                  <a:ext cx="21852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79" name="Ink 78">
                  <a:extLst>
                    <a:ext uri="{FF2B5EF4-FFF2-40B4-BE49-F238E27FC236}">
                      <a16:creationId xmlns:a16="http://schemas.microsoft.com/office/drawing/2014/main" id="{DA16B500-A979-472D-9E5F-C41968D40A07}"/>
                    </a:ext>
                  </a:extLst>
                </p14:cNvPr>
                <p14:cNvContentPartPr/>
                <p14:nvPr/>
              </p14:nvContentPartPr>
              <p14:xfrm>
                <a:off x="1139629" y="4403575"/>
                <a:ext cx="2744640" cy="1977120"/>
              </p14:xfrm>
            </p:contentPart>
          </mc:Choice>
          <mc:Fallback xmlns="">
            <p:pic>
              <p:nvPicPr>
                <p:cNvPr id="79" name="Ink 78">
                  <a:extLst>
                    <a:ext uri="{FF2B5EF4-FFF2-40B4-BE49-F238E27FC236}">
                      <a16:creationId xmlns:a16="http://schemas.microsoft.com/office/drawing/2014/main" id="{DA16B500-A979-472D-9E5F-C41968D40A07}"/>
                    </a:ext>
                  </a:extLst>
                </p:cNvPr>
                <p:cNvPicPr/>
                <p:nvPr/>
              </p:nvPicPr>
              <p:blipFill>
                <a:blip r:embed="rId134"/>
                <a:stretch>
                  <a:fillRect/>
                </a:stretch>
              </p:blipFill>
              <p:spPr>
                <a:xfrm>
                  <a:off x="1130989" y="4394935"/>
                  <a:ext cx="2762280" cy="19947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80" name="Ink 79">
                  <a:extLst>
                    <a:ext uri="{FF2B5EF4-FFF2-40B4-BE49-F238E27FC236}">
                      <a16:creationId xmlns:a16="http://schemas.microsoft.com/office/drawing/2014/main" id="{1836B7A5-B7DF-4592-9612-0BD5AC699874}"/>
                    </a:ext>
                  </a:extLst>
                </p14:cNvPr>
                <p14:cNvContentPartPr/>
                <p14:nvPr/>
              </p14:nvContentPartPr>
              <p14:xfrm>
                <a:off x="3622549" y="6040855"/>
                <a:ext cx="224280" cy="276840"/>
              </p14:xfrm>
            </p:contentPart>
          </mc:Choice>
          <mc:Fallback xmlns="">
            <p:pic>
              <p:nvPicPr>
                <p:cNvPr id="80" name="Ink 79">
                  <a:extLst>
                    <a:ext uri="{FF2B5EF4-FFF2-40B4-BE49-F238E27FC236}">
                      <a16:creationId xmlns:a16="http://schemas.microsoft.com/office/drawing/2014/main" id="{1836B7A5-B7DF-4592-9612-0BD5AC699874}"/>
                    </a:ext>
                  </a:extLst>
                </p:cNvPr>
                <p:cNvPicPr/>
                <p:nvPr/>
              </p:nvPicPr>
              <p:blipFill>
                <a:blip r:embed="rId136"/>
                <a:stretch>
                  <a:fillRect/>
                </a:stretch>
              </p:blipFill>
              <p:spPr>
                <a:xfrm>
                  <a:off x="3613909" y="6032215"/>
                  <a:ext cx="24192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84" name="Ink 83">
                  <a:extLst>
                    <a:ext uri="{FF2B5EF4-FFF2-40B4-BE49-F238E27FC236}">
                      <a16:creationId xmlns:a16="http://schemas.microsoft.com/office/drawing/2014/main" id="{62155D70-8363-41CD-9B42-C244BAF19F02}"/>
                    </a:ext>
                  </a:extLst>
                </p14:cNvPr>
                <p14:cNvContentPartPr/>
                <p14:nvPr/>
              </p14:nvContentPartPr>
              <p14:xfrm>
                <a:off x="952429" y="4480975"/>
                <a:ext cx="307440" cy="220320"/>
              </p14:xfrm>
            </p:contentPart>
          </mc:Choice>
          <mc:Fallback xmlns="">
            <p:pic>
              <p:nvPicPr>
                <p:cNvPr id="84" name="Ink 83">
                  <a:extLst>
                    <a:ext uri="{FF2B5EF4-FFF2-40B4-BE49-F238E27FC236}">
                      <a16:creationId xmlns:a16="http://schemas.microsoft.com/office/drawing/2014/main" id="{62155D70-8363-41CD-9B42-C244BAF19F02}"/>
                    </a:ext>
                  </a:extLst>
                </p:cNvPr>
                <p:cNvPicPr/>
                <p:nvPr/>
              </p:nvPicPr>
              <p:blipFill>
                <a:blip r:embed="rId138"/>
                <a:stretch>
                  <a:fillRect/>
                </a:stretch>
              </p:blipFill>
              <p:spPr>
                <a:xfrm>
                  <a:off x="943789" y="4471975"/>
                  <a:ext cx="32508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87" name="Ink 86">
                  <a:extLst>
                    <a:ext uri="{FF2B5EF4-FFF2-40B4-BE49-F238E27FC236}">
                      <a16:creationId xmlns:a16="http://schemas.microsoft.com/office/drawing/2014/main" id="{4D9641D4-4AEB-4DA1-B2D7-05432364CA38}"/>
                    </a:ext>
                  </a:extLst>
                </p14:cNvPr>
                <p14:cNvContentPartPr/>
                <p14:nvPr/>
              </p14:nvContentPartPr>
              <p14:xfrm>
                <a:off x="33349" y="4399255"/>
                <a:ext cx="321480" cy="282240"/>
              </p14:xfrm>
            </p:contentPart>
          </mc:Choice>
          <mc:Fallback xmlns="">
            <p:pic>
              <p:nvPicPr>
                <p:cNvPr id="87" name="Ink 86">
                  <a:extLst>
                    <a:ext uri="{FF2B5EF4-FFF2-40B4-BE49-F238E27FC236}">
                      <a16:creationId xmlns:a16="http://schemas.microsoft.com/office/drawing/2014/main" id="{4D9641D4-4AEB-4DA1-B2D7-05432364CA38}"/>
                    </a:ext>
                  </a:extLst>
                </p:cNvPr>
                <p:cNvPicPr/>
                <p:nvPr/>
              </p:nvPicPr>
              <p:blipFill>
                <a:blip r:embed="rId140"/>
                <a:stretch>
                  <a:fillRect/>
                </a:stretch>
              </p:blipFill>
              <p:spPr>
                <a:xfrm>
                  <a:off x="24349" y="4390615"/>
                  <a:ext cx="33912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88" name="Ink 87">
                  <a:extLst>
                    <a:ext uri="{FF2B5EF4-FFF2-40B4-BE49-F238E27FC236}">
                      <a16:creationId xmlns:a16="http://schemas.microsoft.com/office/drawing/2014/main" id="{B4D99B3F-5636-42A4-8104-CEE7BB1DDB6B}"/>
                    </a:ext>
                  </a:extLst>
                </p14:cNvPr>
                <p14:cNvContentPartPr/>
                <p14:nvPr/>
              </p14:nvContentPartPr>
              <p14:xfrm>
                <a:off x="449149" y="4309615"/>
                <a:ext cx="32760" cy="222120"/>
              </p14:xfrm>
            </p:contentPart>
          </mc:Choice>
          <mc:Fallback xmlns="">
            <p:pic>
              <p:nvPicPr>
                <p:cNvPr id="88" name="Ink 87">
                  <a:extLst>
                    <a:ext uri="{FF2B5EF4-FFF2-40B4-BE49-F238E27FC236}">
                      <a16:creationId xmlns:a16="http://schemas.microsoft.com/office/drawing/2014/main" id="{B4D99B3F-5636-42A4-8104-CEE7BB1DDB6B}"/>
                    </a:ext>
                  </a:extLst>
                </p:cNvPr>
                <p:cNvPicPr/>
                <p:nvPr/>
              </p:nvPicPr>
              <p:blipFill>
                <a:blip r:embed="rId142"/>
                <a:stretch>
                  <a:fillRect/>
                </a:stretch>
              </p:blipFill>
              <p:spPr>
                <a:xfrm>
                  <a:off x="440149" y="4300615"/>
                  <a:ext cx="5040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89" name="Ink 88">
                  <a:extLst>
                    <a:ext uri="{FF2B5EF4-FFF2-40B4-BE49-F238E27FC236}">
                      <a16:creationId xmlns:a16="http://schemas.microsoft.com/office/drawing/2014/main" id="{FC4508A1-4D21-4E4F-A978-CDFF496634C4}"/>
                    </a:ext>
                  </a:extLst>
                </p14:cNvPr>
                <p14:cNvContentPartPr/>
                <p14:nvPr/>
              </p14:nvContentPartPr>
              <p14:xfrm>
                <a:off x="394429" y="4286935"/>
                <a:ext cx="227160" cy="315360"/>
              </p14:xfrm>
            </p:contentPart>
          </mc:Choice>
          <mc:Fallback xmlns="">
            <p:pic>
              <p:nvPicPr>
                <p:cNvPr id="89" name="Ink 88">
                  <a:extLst>
                    <a:ext uri="{FF2B5EF4-FFF2-40B4-BE49-F238E27FC236}">
                      <a16:creationId xmlns:a16="http://schemas.microsoft.com/office/drawing/2014/main" id="{FC4508A1-4D21-4E4F-A978-CDFF496634C4}"/>
                    </a:ext>
                  </a:extLst>
                </p:cNvPr>
                <p:cNvPicPr/>
                <p:nvPr/>
              </p:nvPicPr>
              <p:blipFill>
                <a:blip r:embed="rId144"/>
                <a:stretch>
                  <a:fillRect/>
                </a:stretch>
              </p:blipFill>
              <p:spPr>
                <a:xfrm>
                  <a:off x="385429" y="4278295"/>
                  <a:ext cx="24480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0" name="Ink 89">
                  <a:extLst>
                    <a:ext uri="{FF2B5EF4-FFF2-40B4-BE49-F238E27FC236}">
                      <a16:creationId xmlns:a16="http://schemas.microsoft.com/office/drawing/2014/main" id="{8F6513B3-2583-42EA-B67C-72C095286A62}"/>
                    </a:ext>
                  </a:extLst>
                </p14:cNvPr>
                <p14:cNvContentPartPr/>
                <p14:nvPr/>
              </p14:nvContentPartPr>
              <p14:xfrm>
                <a:off x="663349" y="4162735"/>
                <a:ext cx="270360" cy="327240"/>
              </p14:xfrm>
            </p:contentPart>
          </mc:Choice>
          <mc:Fallback xmlns="">
            <p:pic>
              <p:nvPicPr>
                <p:cNvPr id="90" name="Ink 89">
                  <a:extLst>
                    <a:ext uri="{FF2B5EF4-FFF2-40B4-BE49-F238E27FC236}">
                      <a16:creationId xmlns:a16="http://schemas.microsoft.com/office/drawing/2014/main" id="{8F6513B3-2583-42EA-B67C-72C095286A62}"/>
                    </a:ext>
                  </a:extLst>
                </p:cNvPr>
                <p:cNvPicPr/>
                <p:nvPr/>
              </p:nvPicPr>
              <p:blipFill>
                <a:blip r:embed="rId146"/>
                <a:stretch>
                  <a:fillRect/>
                </a:stretch>
              </p:blipFill>
              <p:spPr>
                <a:xfrm>
                  <a:off x="654349" y="4154095"/>
                  <a:ext cx="28800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2" name="Ink 91">
                  <a:extLst>
                    <a:ext uri="{FF2B5EF4-FFF2-40B4-BE49-F238E27FC236}">
                      <a16:creationId xmlns:a16="http://schemas.microsoft.com/office/drawing/2014/main" id="{C04C92D5-301C-4703-B106-F1C29AFAB43A}"/>
                    </a:ext>
                  </a:extLst>
                </p14:cNvPr>
                <p14:cNvContentPartPr/>
                <p14:nvPr/>
              </p14:nvContentPartPr>
              <p14:xfrm>
                <a:off x="1780069" y="6270175"/>
                <a:ext cx="26640" cy="138240"/>
              </p14:xfrm>
            </p:contentPart>
          </mc:Choice>
          <mc:Fallback xmlns="">
            <p:pic>
              <p:nvPicPr>
                <p:cNvPr id="92" name="Ink 91">
                  <a:extLst>
                    <a:ext uri="{FF2B5EF4-FFF2-40B4-BE49-F238E27FC236}">
                      <a16:creationId xmlns:a16="http://schemas.microsoft.com/office/drawing/2014/main" id="{C04C92D5-301C-4703-B106-F1C29AFAB43A}"/>
                    </a:ext>
                  </a:extLst>
                </p:cNvPr>
                <p:cNvPicPr/>
                <p:nvPr/>
              </p:nvPicPr>
              <p:blipFill>
                <a:blip r:embed="rId148"/>
                <a:stretch>
                  <a:fillRect/>
                </a:stretch>
              </p:blipFill>
              <p:spPr>
                <a:xfrm>
                  <a:off x="1771069" y="6261535"/>
                  <a:ext cx="442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3" name="Ink 92">
                  <a:extLst>
                    <a:ext uri="{FF2B5EF4-FFF2-40B4-BE49-F238E27FC236}">
                      <a16:creationId xmlns:a16="http://schemas.microsoft.com/office/drawing/2014/main" id="{265C7CAF-80F2-415B-8803-C4E64252604E}"/>
                    </a:ext>
                  </a:extLst>
                </p14:cNvPr>
                <p14:cNvContentPartPr/>
                <p14:nvPr/>
              </p14:nvContentPartPr>
              <p14:xfrm>
                <a:off x="1631749" y="6597055"/>
                <a:ext cx="326520" cy="244800"/>
              </p14:xfrm>
            </p:contentPart>
          </mc:Choice>
          <mc:Fallback xmlns="">
            <p:pic>
              <p:nvPicPr>
                <p:cNvPr id="93" name="Ink 92">
                  <a:extLst>
                    <a:ext uri="{FF2B5EF4-FFF2-40B4-BE49-F238E27FC236}">
                      <a16:creationId xmlns:a16="http://schemas.microsoft.com/office/drawing/2014/main" id="{265C7CAF-80F2-415B-8803-C4E64252604E}"/>
                    </a:ext>
                  </a:extLst>
                </p:cNvPr>
                <p:cNvPicPr/>
                <p:nvPr/>
              </p:nvPicPr>
              <p:blipFill>
                <a:blip r:embed="rId150"/>
                <a:stretch>
                  <a:fillRect/>
                </a:stretch>
              </p:blipFill>
              <p:spPr>
                <a:xfrm>
                  <a:off x="1623109" y="6588415"/>
                  <a:ext cx="34416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4" name="Ink 93">
                  <a:extLst>
                    <a:ext uri="{FF2B5EF4-FFF2-40B4-BE49-F238E27FC236}">
                      <a16:creationId xmlns:a16="http://schemas.microsoft.com/office/drawing/2014/main" id="{4F159259-4055-4DC4-AE7E-4668C3303800}"/>
                    </a:ext>
                  </a:extLst>
                </p14:cNvPr>
                <p14:cNvContentPartPr/>
                <p14:nvPr/>
              </p14:nvContentPartPr>
              <p14:xfrm>
                <a:off x="3272629" y="6031669"/>
                <a:ext cx="20160" cy="240120"/>
              </p14:xfrm>
            </p:contentPart>
          </mc:Choice>
          <mc:Fallback xmlns="">
            <p:pic>
              <p:nvPicPr>
                <p:cNvPr id="94" name="Ink 93">
                  <a:extLst>
                    <a:ext uri="{FF2B5EF4-FFF2-40B4-BE49-F238E27FC236}">
                      <a16:creationId xmlns:a16="http://schemas.microsoft.com/office/drawing/2014/main" id="{4F159259-4055-4DC4-AE7E-4668C3303800}"/>
                    </a:ext>
                  </a:extLst>
                </p:cNvPr>
                <p:cNvPicPr/>
                <p:nvPr/>
              </p:nvPicPr>
              <p:blipFill>
                <a:blip r:embed="rId152"/>
                <a:stretch>
                  <a:fillRect/>
                </a:stretch>
              </p:blipFill>
              <p:spPr>
                <a:xfrm>
                  <a:off x="3263989" y="6022669"/>
                  <a:ext cx="3780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5" name="Ink 94">
                  <a:extLst>
                    <a:ext uri="{FF2B5EF4-FFF2-40B4-BE49-F238E27FC236}">
                      <a16:creationId xmlns:a16="http://schemas.microsoft.com/office/drawing/2014/main" id="{13C3D118-95FC-4550-94D4-F2C90844583A}"/>
                    </a:ext>
                  </a:extLst>
                </p14:cNvPr>
                <p14:cNvContentPartPr/>
                <p14:nvPr/>
              </p14:nvContentPartPr>
              <p14:xfrm>
                <a:off x="3160669" y="6516949"/>
                <a:ext cx="363240" cy="213120"/>
              </p14:xfrm>
            </p:contentPart>
          </mc:Choice>
          <mc:Fallback xmlns="">
            <p:pic>
              <p:nvPicPr>
                <p:cNvPr id="95" name="Ink 94">
                  <a:extLst>
                    <a:ext uri="{FF2B5EF4-FFF2-40B4-BE49-F238E27FC236}">
                      <a16:creationId xmlns:a16="http://schemas.microsoft.com/office/drawing/2014/main" id="{13C3D118-95FC-4550-94D4-F2C90844583A}"/>
                    </a:ext>
                  </a:extLst>
                </p:cNvPr>
                <p:cNvPicPr/>
                <p:nvPr/>
              </p:nvPicPr>
              <p:blipFill>
                <a:blip r:embed="rId154"/>
                <a:stretch>
                  <a:fillRect/>
                </a:stretch>
              </p:blipFill>
              <p:spPr>
                <a:xfrm>
                  <a:off x="3152029" y="6507949"/>
                  <a:ext cx="3808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97" name="Ink 96">
                  <a:extLst>
                    <a:ext uri="{FF2B5EF4-FFF2-40B4-BE49-F238E27FC236}">
                      <a16:creationId xmlns:a16="http://schemas.microsoft.com/office/drawing/2014/main" id="{59CDC322-3BAE-4C67-AFA0-600063DE187E}"/>
                    </a:ext>
                  </a:extLst>
                </p14:cNvPr>
                <p14:cNvContentPartPr/>
                <p14:nvPr/>
              </p14:nvContentPartPr>
              <p14:xfrm>
                <a:off x="1247269" y="5268829"/>
                <a:ext cx="83880" cy="8280"/>
              </p14:xfrm>
            </p:contentPart>
          </mc:Choice>
          <mc:Fallback xmlns="">
            <p:pic>
              <p:nvPicPr>
                <p:cNvPr id="97" name="Ink 96">
                  <a:extLst>
                    <a:ext uri="{FF2B5EF4-FFF2-40B4-BE49-F238E27FC236}">
                      <a16:creationId xmlns:a16="http://schemas.microsoft.com/office/drawing/2014/main" id="{59CDC322-3BAE-4C67-AFA0-600063DE187E}"/>
                    </a:ext>
                  </a:extLst>
                </p:cNvPr>
                <p:cNvPicPr/>
                <p:nvPr/>
              </p:nvPicPr>
              <p:blipFill>
                <a:blip r:embed="rId156"/>
                <a:stretch>
                  <a:fillRect/>
                </a:stretch>
              </p:blipFill>
              <p:spPr>
                <a:xfrm>
                  <a:off x="1238269" y="5260189"/>
                  <a:ext cx="10152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98" name="Ink 97">
                  <a:extLst>
                    <a:ext uri="{FF2B5EF4-FFF2-40B4-BE49-F238E27FC236}">
                      <a16:creationId xmlns:a16="http://schemas.microsoft.com/office/drawing/2014/main" id="{5E5E60C7-C4AD-4CD7-A72E-1325260BCCE3}"/>
                    </a:ext>
                  </a:extLst>
                </p14:cNvPr>
                <p14:cNvContentPartPr/>
                <p14:nvPr/>
              </p14:nvContentPartPr>
              <p14:xfrm>
                <a:off x="1604389" y="5202949"/>
                <a:ext cx="650160" cy="50760"/>
              </p14:xfrm>
            </p:contentPart>
          </mc:Choice>
          <mc:Fallback xmlns="">
            <p:pic>
              <p:nvPicPr>
                <p:cNvPr id="98" name="Ink 97">
                  <a:extLst>
                    <a:ext uri="{FF2B5EF4-FFF2-40B4-BE49-F238E27FC236}">
                      <a16:creationId xmlns:a16="http://schemas.microsoft.com/office/drawing/2014/main" id="{5E5E60C7-C4AD-4CD7-A72E-1325260BCCE3}"/>
                    </a:ext>
                  </a:extLst>
                </p:cNvPr>
                <p:cNvPicPr/>
                <p:nvPr/>
              </p:nvPicPr>
              <p:blipFill>
                <a:blip r:embed="rId158"/>
                <a:stretch>
                  <a:fillRect/>
                </a:stretch>
              </p:blipFill>
              <p:spPr>
                <a:xfrm>
                  <a:off x="1595749" y="5193949"/>
                  <a:ext cx="66780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99" name="Ink 98">
                  <a:extLst>
                    <a:ext uri="{FF2B5EF4-FFF2-40B4-BE49-F238E27FC236}">
                      <a16:creationId xmlns:a16="http://schemas.microsoft.com/office/drawing/2014/main" id="{9BDDFA1C-B65B-4377-8552-DF10FB8E0FBE}"/>
                    </a:ext>
                  </a:extLst>
                </p14:cNvPr>
                <p14:cNvContentPartPr/>
                <p14:nvPr/>
              </p14:nvContentPartPr>
              <p14:xfrm>
                <a:off x="2492149" y="5144629"/>
                <a:ext cx="381240" cy="60840"/>
              </p14:xfrm>
            </p:contentPart>
          </mc:Choice>
          <mc:Fallback xmlns="">
            <p:pic>
              <p:nvPicPr>
                <p:cNvPr id="99" name="Ink 98">
                  <a:extLst>
                    <a:ext uri="{FF2B5EF4-FFF2-40B4-BE49-F238E27FC236}">
                      <a16:creationId xmlns:a16="http://schemas.microsoft.com/office/drawing/2014/main" id="{9BDDFA1C-B65B-4377-8552-DF10FB8E0FBE}"/>
                    </a:ext>
                  </a:extLst>
                </p:cNvPr>
                <p:cNvPicPr/>
                <p:nvPr/>
              </p:nvPicPr>
              <p:blipFill>
                <a:blip r:embed="rId160"/>
                <a:stretch>
                  <a:fillRect/>
                </a:stretch>
              </p:blipFill>
              <p:spPr>
                <a:xfrm>
                  <a:off x="2483149" y="5135989"/>
                  <a:ext cx="3988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0" name="Ink 99">
                  <a:extLst>
                    <a:ext uri="{FF2B5EF4-FFF2-40B4-BE49-F238E27FC236}">
                      <a16:creationId xmlns:a16="http://schemas.microsoft.com/office/drawing/2014/main" id="{CF850294-CA92-41A9-A0DF-391DA470A3D7}"/>
                    </a:ext>
                  </a:extLst>
                </p14:cNvPr>
                <p14:cNvContentPartPr/>
                <p14:nvPr/>
              </p14:nvContentPartPr>
              <p14:xfrm>
                <a:off x="3102349" y="5089909"/>
                <a:ext cx="35280" cy="1440"/>
              </p14:xfrm>
            </p:contentPart>
          </mc:Choice>
          <mc:Fallback xmlns="">
            <p:pic>
              <p:nvPicPr>
                <p:cNvPr id="100" name="Ink 99">
                  <a:extLst>
                    <a:ext uri="{FF2B5EF4-FFF2-40B4-BE49-F238E27FC236}">
                      <a16:creationId xmlns:a16="http://schemas.microsoft.com/office/drawing/2014/main" id="{CF850294-CA92-41A9-A0DF-391DA470A3D7}"/>
                    </a:ext>
                  </a:extLst>
                </p:cNvPr>
                <p:cNvPicPr/>
                <p:nvPr/>
              </p:nvPicPr>
              <p:blipFill>
                <a:blip r:embed="rId162"/>
                <a:stretch>
                  <a:fillRect/>
                </a:stretch>
              </p:blipFill>
              <p:spPr>
                <a:xfrm>
                  <a:off x="3093349" y="5080909"/>
                  <a:ext cx="5292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2" name="Ink 101">
                  <a:extLst>
                    <a:ext uri="{FF2B5EF4-FFF2-40B4-BE49-F238E27FC236}">
                      <a16:creationId xmlns:a16="http://schemas.microsoft.com/office/drawing/2014/main" id="{01A3B840-6471-4B74-81D6-1F0058819C3F}"/>
                    </a:ext>
                  </a:extLst>
                </p14:cNvPr>
                <p14:cNvContentPartPr/>
                <p14:nvPr/>
              </p14:nvContentPartPr>
              <p14:xfrm>
                <a:off x="792589" y="5147869"/>
                <a:ext cx="96120" cy="282600"/>
              </p14:xfrm>
            </p:contentPart>
          </mc:Choice>
          <mc:Fallback xmlns="">
            <p:pic>
              <p:nvPicPr>
                <p:cNvPr id="102" name="Ink 101">
                  <a:extLst>
                    <a:ext uri="{FF2B5EF4-FFF2-40B4-BE49-F238E27FC236}">
                      <a16:creationId xmlns:a16="http://schemas.microsoft.com/office/drawing/2014/main" id="{01A3B840-6471-4B74-81D6-1F0058819C3F}"/>
                    </a:ext>
                  </a:extLst>
                </p:cNvPr>
                <p:cNvPicPr/>
                <p:nvPr/>
              </p:nvPicPr>
              <p:blipFill>
                <a:blip r:embed="rId164"/>
                <a:stretch>
                  <a:fillRect/>
                </a:stretch>
              </p:blipFill>
              <p:spPr>
                <a:xfrm>
                  <a:off x="783949" y="5139229"/>
                  <a:ext cx="11376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3" name="Ink 102">
                  <a:extLst>
                    <a:ext uri="{FF2B5EF4-FFF2-40B4-BE49-F238E27FC236}">
                      <a16:creationId xmlns:a16="http://schemas.microsoft.com/office/drawing/2014/main" id="{19F61DE3-3367-4571-80B8-1A87B8FD7783}"/>
                    </a:ext>
                  </a:extLst>
                </p14:cNvPr>
                <p14:cNvContentPartPr/>
                <p14:nvPr/>
              </p14:nvContentPartPr>
              <p14:xfrm>
                <a:off x="1769989" y="5159389"/>
                <a:ext cx="1407240" cy="1136880"/>
              </p14:xfrm>
            </p:contentPart>
          </mc:Choice>
          <mc:Fallback xmlns="">
            <p:pic>
              <p:nvPicPr>
                <p:cNvPr id="103" name="Ink 102">
                  <a:extLst>
                    <a:ext uri="{FF2B5EF4-FFF2-40B4-BE49-F238E27FC236}">
                      <a16:creationId xmlns:a16="http://schemas.microsoft.com/office/drawing/2014/main" id="{19F61DE3-3367-4571-80B8-1A87B8FD7783}"/>
                    </a:ext>
                  </a:extLst>
                </p:cNvPr>
                <p:cNvPicPr/>
                <p:nvPr/>
              </p:nvPicPr>
              <p:blipFill>
                <a:blip r:embed="rId166"/>
                <a:stretch>
                  <a:fillRect/>
                </a:stretch>
              </p:blipFill>
              <p:spPr>
                <a:xfrm>
                  <a:off x="1761349" y="5150749"/>
                  <a:ext cx="1424880" cy="11545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5" name="Ink 104">
                  <a:extLst>
                    <a:ext uri="{FF2B5EF4-FFF2-40B4-BE49-F238E27FC236}">
                      <a16:creationId xmlns:a16="http://schemas.microsoft.com/office/drawing/2014/main" id="{F8103485-D81A-45D8-B4FA-6CEA8CE91975}"/>
                    </a:ext>
                  </a:extLst>
                </p14:cNvPr>
                <p14:cNvContentPartPr/>
                <p14:nvPr/>
              </p14:nvContentPartPr>
              <p14:xfrm>
                <a:off x="3230509" y="5030509"/>
                <a:ext cx="1043640" cy="93240"/>
              </p14:xfrm>
            </p:contentPart>
          </mc:Choice>
          <mc:Fallback xmlns="">
            <p:pic>
              <p:nvPicPr>
                <p:cNvPr id="105" name="Ink 104">
                  <a:extLst>
                    <a:ext uri="{FF2B5EF4-FFF2-40B4-BE49-F238E27FC236}">
                      <a16:creationId xmlns:a16="http://schemas.microsoft.com/office/drawing/2014/main" id="{F8103485-D81A-45D8-B4FA-6CEA8CE91975}"/>
                    </a:ext>
                  </a:extLst>
                </p:cNvPr>
                <p:cNvPicPr/>
                <p:nvPr/>
              </p:nvPicPr>
              <p:blipFill>
                <a:blip r:embed="rId168"/>
                <a:stretch>
                  <a:fillRect/>
                </a:stretch>
              </p:blipFill>
              <p:spPr>
                <a:xfrm>
                  <a:off x="3221509" y="5021509"/>
                  <a:ext cx="1061280" cy="110880"/>
                </a:xfrm>
                <a:prstGeom prst="rect">
                  <a:avLst/>
                </a:prstGeom>
              </p:spPr>
            </p:pic>
          </mc:Fallback>
        </mc:AlternateContent>
      </p:grpSp>
      <p:grpSp>
        <p:nvGrpSpPr>
          <p:cNvPr id="115" name="Group 114">
            <a:extLst>
              <a:ext uri="{FF2B5EF4-FFF2-40B4-BE49-F238E27FC236}">
                <a16:creationId xmlns:a16="http://schemas.microsoft.com/office/drawing/2014/main" id="{99D24005-7F88-455C-960F-B11AEF865367}"/>
              </a:ext>
            </a:extLst>
          </p:cNvPr>
          <p:cNvGrpSpPr/>
          <p:nvPr/>
        </p:nvGrpSpPr>
        <p:grpSpPr>
          <a:xfrm>
            <a:off x="5711629" y="4250029"/>
            <a:ext cx="1723680" cy="561240"/>
            <a:chOff x="5711629" y="4250029"/>
            <a:chExt cx="1723680" cy="561240"/>
          </a:xfrm>
        </p:grpSpPr>
        <mc:AlternateContent xmlns:mc="http://schemas.openxmlformats.org/markup-compatibility/2006" xmlns:p14="http://schemas.microsoft.com/office/powerpoint/2010/main">
          <mc:Choice Requires="p14">
            <p:contentPart p14:bwMode="auto" r:id="rId169">
              <p14:nvContentPartPr>
                <p14:cNvPr id="107" name="Ink 106">
                  <a:extLst>
                    <a:ext uri="{FF2B5EF4-FFF2-40B4-BE49-F238E27FC236}">
                      <a16:creationId xmlns:a16="http://schemas.microsoft.com/office/drawing/2014/main" id="{7F2CB7F1-3132-4619-83C9-3B1DC46F11AA}"/>
                    </a:ext>
                  </a:extLst>
                </p14:cNvPr>
                <p14:cNvContentPartPr/>
                <p14:nvPr/>
              </p14:nvContentPartPr>
              <p14:xfrm>
                <a:off x="5711629" y="4392949"/>
                <a:ext cx="230760" cy="295920"/>
              </p14:xfrm>
            </p:contentPart>
          </mc:Choice>
          <mc:Fallback xmlns="">
            <p:pic>
              <p:nvPicPr>
                <p:cNvPr id="107" name="Ink 106">
                  <a:extLst>
                    <a:ext uri="{FF2B5EF4-FFF2-40B4-BE49-F238E27FC236}">
                      <a16:creationId xmlns:a16="http://schemas.microsoft.com/office/drawing/2014/main" id="{7F2CB7F1-3132-4619-83C9-3B1DC46F11AA}"/>
                    </a:ext>
                  </a:extLst>
                </p:cNvPr>
                <p:cNvPicPr/>
                <p:nvPr/>
              </p:nvPicPr>
              <p:blipFill>
                <a:blip r:embed="rId170"/>
                <a:stretch>
                  <a:fillRect/>
                </a:stretch>
              </p:blipFill>
              <p:spPr>
                <a:xfrm>
                  <a:off x="5702629" y="4383949"/>
                  <a:ext cx="24840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8" name="Ink 107">
                  <a:extLst>
                    <a:ext uri="{FF2B5EF4-FFF2-40B4-BE49-F238E27FC236}">
                      <a16:creationId xmlns:a16="http://schemas.microsoft.com/office/drawing/2014/main" id="{2BD5B3F4-79F4-4E3C-81C1-F142142B4911}"/>
                    </a:ext>
                  </a:extLst>
                </p14:cNvPr>
                <p14:cNvContentPartPr/>
                <p14:nvPr/>
              </p14:nvContentPartPr>
              <p14:xfrm>
                <a:off x="5981989" y="4289629"/>
                <a:ext cx="212040" cy="455400"/>
              </p14:xfrm>
            </p:contentPart>
          </mc:Choice>
          <mc:Fallback xmlns="">
            <p:pic>
              <p:nvPicPr>
                <p:cNvPr id="108" name="Ink 107">
                  <a:extLst>
                    <a:ext uri="{FF2B5EF4-FFF2-40B4-BE49-F238E27FC236}">
                      <a16:creationId xmlns:a16="http://schemas.microsoft.com/office/drawing/2014/main" id="{2BD5B3F4-79F4-4E3C-81C1-F142142B4911}"/>
                    </a:ext>
                  </a:extLst>
                </p:cNvPr>
                <p:cNvPicPr/>
                <p:nvPr/>
              </p:nvPicPr>
              <p:blipFill>
                <a:blip r:embed="rId172"/>
                <a:stretch>
                  <a:fillRect/>
                </a:stretch>
              </p:blipFill>
              <p:spPr>
                <a:xfrm>
                  <a:off x="5972989" y="4280989"/>
                  <a:ext cx="229680" cy="47304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9" name="Ink 108">
                  <a:extLst>
                    <a:ext uri="{FF2B5EF4-FFF2-40B4-BE49-F238E27FC236}">
                      <a16:creationId xmlns:a16="http://schemas.microsoft.com/office/drawing/2014/main" id="{E3102B6D-0650-4C2A-AC47-7D057E2D924C}"/>
                    </a:ext>
                  </a:extLst>
                </p14:cNvPr>
                <p14:cNvContentPartPr/>
                <p14:nvPr/>
              </p14:nvContentPartPr>
              <p14:xfrm>
                <a:off x="6219589" y="4348309"/>
                <a:ext cx="180000" cy="462960"/>
              </p14:xfrm>
            </p:contentPart>
          </mc:Choice>
          <mc:Fallback xmlns="">
            <p:pic>
              <p:nvPicPr>
                <p:cNvPr id="109" name="Ink 108">
                  <a:extLst>
                    <a:ext uri="{FF2B5EF4-FFF2-40B4-BE49-F238E27FC236}">
                      <a16:creationId xmlns:a16="http://schemas.microsoft.com/office/drawing/2014/main" id="{E3102B6D-0650-4C2A-AC47-7D057E2D924C}"/>
                    </a:ext>
                  </a:extLst>
                </p:cNvPr>
                <p:cNvPicPr/>
                <p:nvPr/>
              </p:nvPicPr>
              <p:blipFill>
                <a:blip r:embed="rId174"/>
                <a:stretch>
                  <a:fillRect/>
                </a:stretch>
              </p:blipFill>
              <p:spPr>
                <a:xfrm>
                  <a:off x="6210949" y="4339669"/>
                  <a:ext cx="197640" cy="4806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0" name="Ink 109">
                  <a:extLst>
                    <a:ext uri="{FF2B5EF4-FFF2-40B4-BE49-F238E27FC236}">
                      <a16:creationId xmlns:a16="http://schemas.microsoft.com/office/drawing/2014/main" id="{B4F2083B-FB6A-419E-98A2-6F58969E988A}"/>
                    </a:ext>
                  </a:extLst>
                </p14:cNvPr>
                <p14:cNvContentPartPr/>
                <p14:nvPr/>
              </p14:nvContentPartPr>
              <p14:xfrm>
                <a:off x="6161269" y="4612549"/>
                <a:ext cx="234360" cy="34920"/>
              </p14:xfrm>
            </p:contentPart>
          </mc:Choice>
          <mc:Fallback xmlns="">
            <p:pic>
              <p:nvPicPr>
                <p:cNvPr id="110" name="Ink 109">
                  <a:extLst>
                    <a:ext uri="{FF2B5EF4-FFF2-40B4-BE49-F238E27FC236}">
                      <a16:creationId xmlns:a16="http://schemas.microsoft.com/office/drawing/2014/main" id="{B4F2083B-FB6A-419E-98A2-6F58969E988A}"/>
                    </a:ext>
                  </a:extLst>
                </p:cNvPr>
                <p:cNvPicPr/>
                <p:nvPr/>
              </p:nvPicPr>
              <p:blipFill>
                <a:blip r:embed="rId176"/>
                <a:stretch>
                  <a:fillRect/>
                </a:stretch>
              </p:blipFill>
              <p:spPr>
                <a:xfrm>
                  <a:off x="6152269" y="4603909"/>
                  <a:ext cx="25200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1" name="Ink 110">
                  <a:extLst>
                    <a:ext uri="{FF2B5EF4-FFF2-40B4-BE49-F238E27FC236}">
                      <a16:creationId xmlns:a16="http://schemas.microsoft.com/office/drawing/2014/main" id="{8D15890A-88F7-4949-977E-E1BC38740889}"/>
                    </a:ext>
                  </a:extLst>
                </p14:cNvPr>
                <p14:cNvContentPartPr/>
                <p14:nvPr/>
              </p14:nvContentPartPr>
              <p14:xfrm>
                <a:off x="6591829" y="4250029"/>
                <a:ext cx="306720" cy="365400"/>
              </p14:xfrm>
            </p:contentPart>
          </mc:Choice>
          <mc:Fallback xmlns="">
            <p:pic>
              <p:nvPicPr>
                <p:cNvPr id="111" name="Ink 110">
                  <a:extLst>
                    <a:ext uri="{FF2B5EF4-FFF2-40B4-BE49-F238E27FC236}">
                      <a16:creationId xmlns:a16="http://schemas.microsoft.com/office/drawing/2014/main" id="{8D15890A-88F7-4949-977E-E1BC38740889}"/>
                    </a:ext>
                  </a:extLst>
                </p:cNvPr>
                <p:cNvPicPr/>
                <p:nvPr/>
              </p:nvPicPr>
              <p:blipFill>
                <a:blip r:embed="rId178"/>
                <a:stretch>
                  <a:fillRect/>
                </a:stretch>
              </p:blipFill>
              <p:spPr>
                <a:xfrm>
                  <a:off x="6583189" y="4241029"/>
                  <a:ext cx="32436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12" name="Ink 111">
                  <a:extLst>
                    <a:ext uri="{FF2B5EF4-FFF2-40B4-BE49-F238E27FC236}">
                      <a16:creationId xmlns:a16="http://schemas.microsoft.com/office/drawing/2014/main" id="{304A222D-D5D5-4869-96A7-6F9AD2D7567E}"/>
                    </a:ext>
                  </a:extLst>
                </p14:cNvPr>
                <p14:cNvContentPartPr/>
                <p14:nvPr/>
              </p14:nvContentPartPr>
              <p14:xfrm>
                <a:off x="6682909" y="4393309"/>
                <a:ext cx="311760" cy="162720"/>
              </p14:xfrm>
            </p:contentPart>
          </mc:Choice>
          <mc:Fallback xmlns="">
            <p:pic>
              <p:nvPicPr>
                <p:cNvPr id="112" name="Ink 111">
                  <a:extLst>
                    <a:ext uri="{FF2B5EF4-FFF2-40B4-BE49-F238E27FC236}">
                      <a16:creationId xmlns:a16="http://schemas.microsoft.com/office/drawing/2014/main" id="{304A222D-D5D5-4869-96A7-6F9AD2D7567E}"/>
                    </a:ext>
                  </a:extLst>
                </p:cNvPr>
                <p:cNvPicPr/>
                <p:nvPr/>
              </p:nvPicPr>
              <p:blipFill>
                <a:blip r:embed="rId180"/>
                <a:stretch>
                  <a:fillRect/>
                </a:stretch>
              </p:blipFill>
              <p:spPr>
                <a:xfrm>
                  <a:off x="6673909" y="4384309"/>
                  <a:ext cx="32940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13" name="Ink 112">
                  <a:extLst>
                    <a:ext uri="{FF2B5EF4-FFF2-40B4-BE49-F238E27FC236}">
                      <a16:creationId xmlns:a16="http://schemas.microsoft.com/office/drawing/2014/main" id="{4038627C-547F-424C-B37F-B5786929C6D9}"/>
                    </a:ext>
                  </a:extLst>
                </p14:cNvPr>
                <p14:cNvContentPartPr/>
                <p14:nvPr/>
              </p14:nvContentPartPr>
              <p14:xfrm>
                <a:off x="7053709" y="4271269"/>
                <a:ext cx="358920" cy="482040"/>
              </p14:xfrm>
            </p:contentPart>
          </mc:Choice>
          <mc:Fallback xmlns="">
            <p:pic>
              <p:nvPicPr>
                <p:cNvPr id="113" name="Ink 112">
                  <a:extLst>
                    <a:ext uri="{FF2B5EF4-FFF2-40B4-BE49-F238E27FC236}">
                      <a16:creationId xmlns:a16="http://schemas.microsoft.com/office/drawing/2014/main" id="{4038627C-547F-424C-B37F-B5786929C6D9}"/>
                    </a:ext>
                  </a:extLst>
                </p:cNvPr>
                <p:cNvPicPr/>
                <p:nvPr/>
              </p:nvPicPr>
              <p:blipFill>
                <a:blip r:embed="rId182"/>
                <a:stretch>
                  <a:fillRect/>
                </a:stretch>
              </p:blipFill>
              <p:spPr>
                <a:xfrm>
                  <a:off x="7045069" y="4262269"/>
                  <a:ext cx="376560" cy="4996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4" name="Ink 113">
                  <a:extLst>
                    <a:ext uri="{FF2B5EF4-FFF2-40B4-BE49-F238E27FC236}">
                      <a16:creationId xmlns:a16="http://schemas.microsoft.com/office/drawing/2014/main" id="{97575F42-9403-40D1-9965-EBAC8B5DFC0C}"/>
                    </a:ext>
                  </a:extLst>
                </p14:cNvPr>
                <p14:cNvContentPartPr/>
                <p14:nvPr/>
              </p14:nvContentPartPr>
              <p14:xfrm>
                <a:off x="7360069" y="4590229"/>
                <a:ext cx="75240" cy="28440"/>
              </p14:xfrm>
            </p:contentPart>
          </mc:Choice>
          <mc:Fallback xmlns="">
            <p:pic>
              <p:nvPicPr>
                <p:cNvPr id="114" name="Ink 113">
                  <a:extLst>
                    <a:ext uri="{FF2B5EF4-FFF2-40B4-BE49-F238E27FC236}">
                      <a16:creationId xmlns:a16="http://schemas.microsoft.com/office/drawing/2014/main" id="{97575F42-9403-40D1-9965-EBAC8B5DFC0C}"/>
                    </a:ext>
                  </a:extLst>
                </p:cNvPr>
                <p:cNvPicPr/>
                <p:nvPr/>
              </p:nvPicPr>
              <p:blipFill>
                <a:blip r:embed="rId184"/>
                <a:stretch>
                  <a:fillRect/>
                </a:stretch>
              </p:blipFill>
              <p:spPr>
                <a:xfrm>
                  <a:off x="7351429" y="4581589"/>
                  <a:ext cx="92880" cy="46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5">
            <p14:nvContentPartPr>
              <p14:cNvPr id="116" name="Ink 115">
                <a:extLst>
                  <a:ext uri="{FF2B5EF4-FFF2-40B4-BE49-F238E27FC236}">
                    <a16:creationId xmlns:a16="http://schemas.microsoft.com/office/drawing/2014/main" id="{2B62F7F1-3634-489D-8B65-D81F5C469D8C}"/>
                  </a:ext>
                </a:extLst>
              </p14:cNvPr>
              <p14:cNvContentPartPr/>
              <p14:nvPr/>
            </p14:nvContentPartPr>
            <p14:xfrm>
              <a:off x="7979989" y="4345069"/>
              <a:ext cx="137880" cy="196560"/>
            </p14:xfrm>
          </p:contentPart>
        </mc:Choice>
        <mc:Fallback xmlns="">
          <p:pic>
            <p:nvPicPr>
              <p:cNvPr id="116" name="Ink 115">
                <a:extLst>
                  <a:ext uri="{FF2B5EF4-FFF2-40B4-BE49-F238E27FC236}">
                    <a16:creationId xmlns:a16="http://schemas.microsoft.com/office/drawing/2014/main" id="{2B62F7F1-3634-489D-8B65-D81F5C469D8C}"/>
                  </a:ext>
                </a:extLst>
              </p:cNvPr>
              <p:cNvPicPr/>
              <p:nvPr/>
            </p:nvPicPr>
            <p:blipFill>
              <a:blip r:embed="rId186"/>
              <a:stretch>
                <a:fillRect/>
              </a:stretch>
            </p:blipFill>
            <p:spPr>
              <a:xfrm>
                <a:off x="7970989" y="4336069"/>
                <a:ext cx="15552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7" name="Ink 116">
                <a:extLst>
                  <a:ext uri="{FF2B5EF4-FFF2-40B4-BE49-F238E27FC236}">
                    <a16:creationId xmlns:a16="http://schemas.microsoft.com/office/drawing/2014/main" id="{B54C7EB3-DFB5-4377-B1D1-0697A1F702FB}"/>
                  </a:ext>
                </a:extLst>
              </p14:cNvPr>
              <p14:cNvContentPartPr/>
              <p14:nvPr/>
            </p14:nvContentPartPr>
            <p14:xfrm>
              <a:off x="8404789" y="4515349"/>
              <a:ext cx="24120" cy="190800"/>
            </p14:xfrm>
          </p:contentPart>
        </mc:Choice>
        <mc:Fallback xmlns="">
          <p:pic>
            <p:nvPicPr>
              <p:cNvPr id="117" name="Ink 116">
                <a:extLst>
                  <a:ext uri="{FF2B5EF4-FFF2-40B4-BE49-F238E27FC236}">
                    <a16:creationId xmlns:a16="http://schemas.microsoft.com/office/drawing/2014/main" id="{B54C7EB3-DFB5-4377-B1D1-0697A1F702FB}"/>
                  </a:ext>
                </a:extLst>
              </p:cNvPr>
              <p:cNvPicPr/>
              <p:nvPr/>
            </p:nvPicPr>
            <p:blipFill>
              <a:blip r:embed="rId188"/>
              <a:stretch>
                <a:fillRect/>
              </a:stretch>
            </p:blipFill>
            <p:spPr>
              <a:xfrm>
                <a:off x="8395789" y="4506349"/>
                <a:ext cx="41760" cy="208440"/>
              </a:xfrm>
              <a:prstGeom prst="rect">
                <a:avLst/>
              </a:prstGeom>
            </p:spPr>
          </p:pic>
        </mc:Fallback>
      </mc:AlternateContent>
      <p:grpSp>
        <p:nvGrpSpPr>
          <p:cNvPr id="122" name="Group 121">
            <a:extLst>
              <a:ext uri="{FF2B5EF4-FFF2-40B4-BE49-F238E27FC236}">
                <a16:creationId xmlns:a16="http://schemas.microsoft.com/office/drawing/2014/main" id="{C96DC3C3-4D78-41DB-8D4F-307F63143E32}"/>
              </a:ext>
            </a:extLst>
          </p:cNvPr>
          <p:cNvGrpSpPr/>
          <p:nvPr/>
        </p:nvGrpSpPr>
        <p:grpSpPr>
          <a:xfrm>
            <a:off x="8945149" y="4189549"/>
            <a:ext cx="642600" cy="310680"/>
            <a:chOff x="8945149" y="4189549"/>
            <a:chExt cx="642600" cy="310680"/>
          </a:xfrm>
        </p:grpSpPr>
        <mc:AlternateContent xmlns:mc="http://schemas.openxmlformats.org/markup-compatibility/2006" xmlns:p14="http://schemas.microsoft.com/office/powerpoint/2010/main">
          <mc:Choice Requires="p14">
            <p:contentPart p14:bwMode="auto" r:id="rId189">
              <p14:nvContentPartPr>
                <p14:cNvPr id="118" name="Ink 117">
                  <a:extLst>
                    <a:ext uri="{FF2B5EF4-FFF2-40B4-BE49-F238E27FC236}">
                      <a16:creationId xmlns:a16="http://schemas.microsoft.com/office/drawing/2014/main" id="{16727F50-04FE-45D3-9B4E-1303E9741414}"/>
                    </a:ext>
                  </a:extLst>
                </p14:cNvPr>
                <p14:cNvContentPartPr/>
                <p14:nvPr/>
              </p14:nvContentPartPr>
              <p14:xfrm>
                <a:off x="8945149" y="4252189"/>
                <a:ext cx="213120" cy="248040"/>
              </p14:xfrm>
            </p:contentPart>
          </mc:Choice>
          <mc:Fallback xmlns="">
            <p:pic>
              <p:nvPicPr>
                <p:cNvPr id="118" name="Ink 117">
                  <a:extLst>
                    <a:ext uri="{FF2B5EF4-FFF2-40B4-BE49-F238E27FC236}">
                      <a16:creationId xmlns:a16="http://schemas.microsoft.com/office/drawing/2014/main" id="{16727F50-04FE-45D3-9B4E-1303E9741414}"/>
                    </a:ext>
                  </a:extLst>
                </p:cNvPr>
                <p:cNvPicPr/>
                <p:nvPr/>
              </p:nvPicPr>
              <p:blipFill>
                <a:blip r:embed="rId190"/>
                <a:stretch>
                  <a:fillRect/>
                </a:stretch>
              </p:blipFill>
              <p:spPr>
                <a:xfrm>
                  <a:off x="8936149" y="4243189"/>
                  <a:ext cx="23076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9" name="Ink 118">
                  <a:extLst>
                    <a:ext uri="{FF2B5EF4-FFF2-40B4-BE49-F238E27FC236}">
                      <a16:creationId xmlns:a16="http://schemas.microsoft.com/office/drawing/2014/main" id="{6EDB8A30-2549-4349-916A-74F0F2854E7D}"/>
                    </a:ext>
                  </a:extLst>
                </p14:cNvPr>
                <p14:cNvContentPartPr/>
                <p14:nvPr/>
              </p14:nvContentPartPr>
              <p14:xfrm>
                <a:off x="8991229" y="4247509"/>
                <a:ext cx="293040" cy="235440"/>
              </p14:xfrm>
            </p:contentPart>
          </mc:Choice>
          <mc:Fallback xmlns="">
            <p:pic>
              <p:nvPicPr>
                <p:cNvPr id="119" name="Ink 118">
                  <a:extLst>
                    <a:ext uri="{FF2B5EF4-FFF2-40B4-BE49-F238E27FC236}">
                      <a16:creationId xmlns:a16="http://schemas.microsoft.com/office/drawing/2014/main" id="{6EDB8A30-2549-4349-916A-74F0F2854E7D}"/>
                    </a:ext>
                  </a:extLst>
                </p:cNvPr>
                <p:cNvPicPr/>
                <p:nvPr/>
              </p:nvPicPr>
              <p:blipFill>
                <a:blip r:embed="rId192"/>
                <a:stretch>
                  <a:fillRect/>
                </a:stretch>
              </p:blipFill>
              <p:spPr>
                <a:xfrm>
                  <a:off x="8982229" y="4238869"/>
                  <a:ext cx="31068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20" name="Ink 119">
                  <a:extLst>
                    <a:ext uri="{FF2B5EF4-FFF2-40B4-BE49-F238E27FC236}">
                      <a16:creationId xmlns:a16="http://schemas.microsoft.com/office/drawing/2014/main" id="{10F84D86-FCF7-450F-B9F5-8818BA1E673A}"/>
                    </a:ext>
                  </a:extLst>
                </p14:cNvPr>
                <p14:cNvContentPartPr/>
                <p14:nvPr/>
              </p14:nvContentPartPr>
              <p14:xfrm>
                <a:off x="9381109" y="4189549"/>
                <a:ext cx="206640" cy="260280"/>
              </p14:xfrm>
            </p:contentPart>
          </mc:Choice>
          <mc:Fallback xmlns="">
            <p:pic>
              <p:nvPicPr>
                <p:cNvPr id="120" name="Ink 119">
                  <a:extLst>
                    <a:ext uri="{FF2B5EF4-FFF2-40B4-BE49-F238E27FC236}">
                      <a16:creationId xmlns:a16="http://schemas.microsoft.com/office/drawing/2014/main" id="{10F84D86-FCF7-450F-B9F5-8818BA1E673A}"/>
                    </a:ext>
                  </a:extLst>
                </p:cNvPr>
                <p:cNvPicPr/>
                <p:nvPr/>
              </p:nvPicPr>
              <p:blipFill>
                <a:blip r:embed="rId194"/>
                <a:stretch>
                  <a:fillRect/>
                </a:stretch>
              </p:blipFill>
              <p:spPr>
                <a:xfrm>
                  <a:off x="9372469" y="4180549"/>
                  <a:ext cx="224280" cy="277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5">
            <p14:nvContentPartPr>
              <p14:cNvPr id="121" name="Ink 120">
                <a:extLst>
                  <a:ext uri="{FF2B5EF4-FFF2-40B4-BE49-F238E27FC236}">
                    <a16:creationId xmlns:a16="http://schemas.microsoft.com/office/drawing/2014/main" id="{D943B7A6-019E-497F-8C15-F1675869796C}"/>
                  </a:ext>
                </a:extLst>
              </p14:cNvPr>
              <p14:cNvContentPartPr/>
              <p14:nvPr/>
            </p14:nvContentPartPr>
            <p14:xfrm>
              <a:off x="9876109" y="4210429"/>
              <a:ext cx="270360" cy="215640"/>
            </p14:xfrm>
          </p:contentPart>
        </mc:Choice>
        <mc:Fallback xmlns="">
          <p:pic>
            <p:nvPicPr>
              <p:cNvPr id="121" name="Ink 120">
                <a:extLst>
                  <a:ext uri="{FF2B5EF4-FFF2-40B4-BE49-F238E27FC236}">
                    <a16:creationId xmlns:a16="http://schemas.microsoft.com/office/drawing/2014/main" id="{D943B7A6-019E-497F-8C15-F1675869796C}"/>
                  </a:ext>
                </a:extLst>
              </p:cNvPr>
              <p:cNvPicPr/>
              <p:nvPr/>
            </p:nvPicPr>
            <p:blipFill>
              <a:blip r:embed="rId196"/>
              <a:stretch>
                <a:fillRect/>
              </a:stretch>
            </p:blipFill>
            <p:spPr>
              <a:xfrm>
                <a:off x="9867469" y="4201429"/>
                <a:ext cx="28800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23" name="Ink 122">
                <a:extLst>
                  <a:ext uri="{FF2B5EF4-FFF2-40B4-BE49-F238E27FC236}">
                    <a16:creationId xmlns:a16="http://schemas.microsoft.com/office/drawing/2014/main" id="{5A1BF77C-31CE-4E08-BF09-2D29D5D80BEA}"/>
                  </a:ext>
                </a:extLst>
              </p14:cNvPr>
              <p14:cNvContentPartPr/>
              <p14:nvPr/>
            </p14:nvContentPartPr>
            <p14:xfrm>
              <a:off x="8068549" y="5023669"/>
              <a:ext cx="46440" cy="289440"/>
            </p14:xfrm>
          </p:contentPart>
        </mc:Choice>
        <mc:Fallback xmlns="">
          <p:pic>
            <p:nvPicPr>
              <p:cNvPr id="123" name="Ink 122">
                <a:extLst>
                  <a:ext uri="{FF2B5EF4-FFF2-40B4-BE49-F238E27FC236}">
                    <a16:creationId xmlns:a16="http://schemas.microsoft.com/office/drawing/2014/main" id="{5A1BF77C-31CE-4E08-BF09-2D29D5D80BEA}"/>
                  </a:ext>
                </a:extLst>
              </p:cNvPr>
              <p:cNvPicPr/>
              <p:nvPr/>
            </p:nvPicPr>
            <p:blipFill>
              <a:blip r:embed="rId198"/>
              <a:stretch>
                <a:fillRect/>
              </a:stretch>
            </p:blipFill>
            <p:spPr>
              <a:xfrm>
                <a:off x="8059549" y="5015029"/>
                <a:ext cx="6408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24" name="Ink 123">
                <a:extLst>
                  <a:ext uri="{FF2B5EF4-FFF2-40B4-BE49-F238E27FC236}">
                    <a16:creationId xmlns:a16="http://schemas.microsoft.com/office/drawing/2014/main" id="{59C1656F-B901-4E79-9C3B-C05BB703F70E}"/>
                  </a:ext>
                </a:extLst>
              </p14:cNvPr>
              <p14:cNvContentPartPr/>
              <p14:nvPr/>
            </p14:nvContentPartPr>
            <p14:xfrm>
              <a:off x="8393629" y="5234269"/>
              <a:ext cx="14040" cy="170640"/>
            </p14:xfrm>
          </p:contentPart>
        </mc:Choice>
        <mc:Fallback xmlns="">
          <p:pic>
            <p:nvPicPr>
              <p:cNvPr id="124" name="Ink 123">
                <a:extLst>
                  <a:ext uri="{FF2B5EF4-FFF2-40B4-BE49-F238E27FC236}">
                    <a16:creationId xmlns:a16="http://schemas.microsoft.com/office/drawing/2014/main" id="{59C1656F-B901-4E79-9C3B-C05BB703F70E}"/>
                  </a:ext>
                </a:extLst>
              </p:cNvPr>
              <p:cNvPicPr/>
              <p:nvPr/>
            </p:nvPicPr>
            <p:blipFill>
              <a:blip r:embed="rId200"/>
              <a:stretch>
                <a:fillRect/>
              </a:stretch>
            </p:blipFill>
            <p:spPr>
              <a:xfrm>
                <a:off x="8384629" y="5225269"/>
                <a:ext cx="31680" cy="188280"/>
              </a:xfrm>
              <a:prstGeom prst="rect">
                <a:avLst/>
              </a:prstGeom>
            </p:spPr>
          </p:pic>
        </mc:Fallback>
      </mc:AlternateContent>
      <p:grpSp>
        <p:nvGrpSpPr>
          <p:cNvPr id="129" name="Group 128">
            <a:extLst>
              <a:ext uri="{FF2B5EF4-FFF2-40B4-BE49-F238E27FC236}">
                <a16:creationId xmlns:a16="http://schemas.microsoft.com/office/drawing/2014/main" id="{4D79E034-C207-418B-9E2B-7CC6DAA72C01}"/>
              </a:ext>
            </a:extLst>
          </p:cNvPr>
          <p:cNvGrpSpPr/>
          <p:nvPr/>
        </p:nvGrpSpPr>
        <p:grpSpPr>
          <a:xfrm>
            <a:off x="9203989" y="4852309"/>
            <a:ext cx="1118880" cy="411120"/>
            <a:chOff x="9203989" y="4852309"/>
            <a:chExt cx="1118880" cy="411120"/>
          </a:xfrm>
        </p:grpSpPr>
        <mc:AlternateContent xmlns:mc="http://schemas.openxmlformats.org/markup-compatibility/2006" xmlns:p14="http://schemas.microsoft.com/office/powerpoint/2010/main">
          <mc:Choice Requires="p14">
            <p:contentPart p14:bwMode="auto" r:id="rId201">
              <p14:nvContentPartPr>
                <p14:cNvPr id="125" name="Ink 124">
                  <a:extLst>
                    <a:ext uri="{FF2B5EF4-FFF2-40B4-BE49-F238E27FC236}">
                      <a16:creationId xmlns:a16="http://schemas.microsoft.com/office/drawing/2014/main" id="{74AC722E-2346-463E-97C3-FDD42F6D7EC7}"/>
                    </a:ext>
                  </a:extLst>
                </p14:cNvPr>
                <p14:cNvContentPartPr/>
                <p14:nvPr/>
              </p14:nvContentPartPr>
              <p14:xfrm>
                <a:off x="9210109" y="4968949"/>
                <a:ext cx="118800" cy="254520"/>
              </p14:xfrm>
            </p:contentPart>
          </mc:Choice>
          <mc:Fallback xmlns="">
            <p:pic>
              <p:nvPicPr>
                <p:cNvPr id="125" name="Ink 124">
                  <a:extLst>
                    <a:ext uri="{FF2B5EF4-FFF2-40B4-BE49-F238E27FC236}">
                      <a16:creationId xmlns:a16="http://schemas.microsoft.com/office/drawing/2014/main" id="{74AC722E-2346-463E-97C3-FDD42F6D7EC7}"/>
                    </a:ext>
                  </a:extLst>
                </p:cNvPr>
                <p:cNvPicPr/>
                <p:nvPr/>
              </p:nvPicPr>
              <p:blipFill>
                <a:blip r:embed="rId202"/>
                <a:stretch>
                  <a:fillRect/>
                </a:stretch>
              </p:blipFill>
              <p:spPr>
                <a:xfrm>
                  <a:off x="9201469" y="4959949"/>
                  <a:ext cx="13644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26" name="Ink 125">
                  <a:extLst>
                    <a:ext uri="{FF2B5EF4-FFF2-40B4-BE49-F238E27FC236}">
                      <a16:creationId xmlns:a16="http://schemas.microsoft.com/office/drawing/2014/main" id="{E2CE6158-FFFB-4CC3-8F93-9F0DE7425E1E}"/>
                    </a:ext>
                  </a:extLst>
                </p14:cNvPr>
                <p14:cNvContentPartPr/>
                <p14:nvPr/>
              </p14:nvContentPartPr>
              <p14:xfrm>
                <a:off x="9203989" y="5030509"/>
                <a:ext cx="288000" cy="138240"/>
              </p14:xfrm>
            </p:contentPart>
          </mc:Choice>
          <mc:Fallback xmlns="">
            <p:pic>
              <p:nvPicPr>
                <p:cNvPr id="126" name="Ink 125">
                  <a:extLst>
                    <a:ext uri="{FF2B5EF4-FFF2-40B4-BE49-F238E27FC236}">
                      <a16:creationId xmlns:a16="http://schemas.microsoft.com/office/drawing/2014/main" id="{E2CE6158-FFFB-4CC3-8F93-9F0DE7425E1E}"/>
                    </a:ext>
                  </a:extLst>
                </p:cNvPr>
                <p:cNvPicPr/>
                <p:nvPr/>
              </p:nvPicPr>
              <p:blipFill>
                <a:blip r:embed="rId204"/>
                <a:stretch>
                  <a:fillRect/>
                </a:stretch>
              </p:blipFill>
              <p:spPr>
                <a:xfrm>
                  <a:off x="9194989" y="5021509"/>
                  <a:ext cx="30564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27" name="Ink 126">
                  <a:extLst>
                    <a:ext uri="{FF2B5EF4-FFF2-40B4-BE49-F238E27FC236}">
                      <a16:creationId xmlns:a16="http://schemas.microsoft.com/office/drawing/2014/main" id="{16AD78D9-EC10-489D-B21F-F5CDEB84ACAD}"/>
                    </a:ext>
                  </a:extLst>
                </p14:cNvPr>
                <p14:cNvContentPartPr/>
                <p14:nvPr/>
              </p14:nvContentPartPr>
              <p14:xfrm>
                <a:off x="9635989" y="4917469"/>
                <a:ext cx="198000" cy="345960"/>
              </p14:xfrm>
            </p:contentPart>
          </mc:Choice>
          <mc:Fallback xmlns="">
            <p:pic>
              <p:nvPicPr>
                <p:cNvPr id="127" name="Ink 126">
                  <a:extLst>
                    <a:ext uri="{FF2B5EF4-FFF2-40B4-BE49-F238E27FC236}">
                      <a16:creationId xmlns:a16="http://schemas.microsoft.com/office/drawing/2014/main" id="{16AD78D9-EC10-489D-B21F-F5CDEB84ACAD}"/>
                    </a:ext>
                  </a:extLst>
                </p:cNvPr>
                <p:cNvPicPr/>
                <p:nvPr/>
              </p:nvPicPr>
              <p:blipFill>
                <a:blip r:embed="rId206"/>
                <a:stretch>
                  <a:fillRect/>
                </a:stretch>
              </p:blipFill>
              <p:spPr>
                <a:xfrm>
                  <a:off x="9626989" y="4908469"/>
                  <a:ext cx="21564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28" name="Ink 127">
                  <a:extLst>
                    <a:ext uri="{FF2B5EF4-FFF2-40B4-BE49-F238E27FC236}">
                      <a16:creationId xmlns:a16="http://schemas.microsoft.com/office/drawing/2014/main" id="{6BFB6DEB-5E92-4FA5-8488-6823189EDFDB}"/>
                    </a:ext>
                  </a:extLst>
                </p14:cNvPr>
                <p14:cNvContentPartPr/>
                <p14:nvPr/>
              </p14:nvContentPartPr>
              <p14:xfrm>
                <a:off x="9918589" y="4852309"/>
                <a:ext cx="404280" cy="355320"/>
              </p14:xfrm>
            </p:contentPart>
          </mc:Choice>
          <mc:Fallback xmlns="">
            <p:pic>
              <p:nvPicPr>
                <p:cNvPr id="128" name="Ink 127">
                  <a:extLst>
                    <a:ext uri="{FF2B5EF4-FFF2-40B4-BE49-F238E27FC236}">
                      <a16:creationId xmlns:a16="http://schemas.microsoft.com/office/drawing/2014/main" id="{6BFB6DEB-5E92-4FA5-8488-6823189EDFDB}"/>
                    </a:ext>
                  </a:extLst>
                </p:cNvPr>
                <p:cNvPicPr/>
                <p:nvPr/>
              </p:nvPicPr>
              <p:blipFill>
                <a:blip r:embed="rId208"/>
                <a:stretch>
                  <a:fillRect/>
                </a:stretch>
              </p:blipFill>
              <p:spPr>
                <a:xfrm>
                  <a:off x="9909589" y="4843669"/>
                  <a:ext cx="421920" cy="372960"/>
                </a:xfrm>
                <a:prstGeom prst="rect">
                  <a:avLst/>
                </a:prstGeom>
              </p:spPr>
            </p:pic>
          </mc:Fallback>
        </mc:AlternateContent>
      </p:grpSp>
      <p:grpSp>
        <p:nvGrpSpPr>
          <p:cNvPr id="139" name="Group 138">
            <a:extLst>
              <a:ext uri="{FF2B5EF4-FFF2-40B4-BE49-F238E27FC236}">
                <a16:creationId xmlns:a16="http://schemas.microsoft.com/office/drawing/2014/main" id="{EC32B7B2-4F8A-4F0F-8CF4-0B36E6E9904A}"/>
              </a:ext>
            </a:extLst>
          </p:cNvPr>
          <p:cNvGrpSpPr/>
          <p:nvPr/>
        </p:nvGrpSpPr>
        <p:grpSpPr>
          <a:xfrm>
            <a:off x="7567429" y="5647549"/>
            <a:ext cx="903600" cy="863640"/>
            <a:chOff x="7567429" y="5647549"/>
            <a:chExt cx="903600" cy="863640"/>
          </a:xfrm>
        </p:grpSpPr>
        <mc:AlternateContent xmlns:mc="http://schemas.openxmlformats.org/markup-compatibility/2006" xmlns:p14="http://schemas.microsoft.com/office/powerpoint/2010/main">
          <mc:Choice Requires="p14">
            <p:contentPart p14:bwMode="auto" r:id="rId209">
              <p14:nvContentPartPr>
                <p14:cNvPr id="130" name="Ink 129">
                  <a:extLst>
                    <a:ext uri="{FF2B5EF4-FFF2-40B4-BE49-F238E27FC236}">
                      <a16:creationId xmlns:a16="http://schemas.microsoft.com/office/drawing/2014/main" id="{E542515F-DF9F-4EA4-B350-841CCFAEA304}"/>
                    </a:ext>
                  </a:extLst>
                </p14:cNvPr>
                <p14:cNvContentPartPr/>
                <p14:nvPr/>
              </p14:nvContentPartPr>
              <p14:xfrm>
                <a:off x="7641589" y="5665549"/>
                <a:ext cx="61200" cy="279360"/>
              </p14:xfrm>
            </p:contentPart>
          </mc:Choice>
          <mc:Fallback xmlns="">
            <p:pic>
              <p:nvPicPr>
                <p:cNvPr id="130" name="Ink 129">
                  <a:extLst>
                    <a:ext uri="{FF2B5EF4-FFF2-40B4-BE49-F238E27FC236}">
                      <a16:creationId xmlns:a16="http://schemas.microsoft.com/office/drawing/2014/main" id="{E542515F-DF9F-4EA4-B350-841CCFAEA304}"/>
                    </a:ext>
                  </a:extLst>
                </p:cNvPr>
                <p:cNvPicPr/>
                <p:nvPr/>
              </p:nvPicPr>
              <p:blipFill>
                <a:blip r:embed="rId210"/>
                <a:stretch>
                  <a:fillRect/>
                </a:stretch>
              </p:blipFill>
              <p:spPr>
                <a:xfrm>
                  <a:off x="7632589" y="5656549"/>
                  <a:ext cx="7884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31" name="Ink 130">
                  <a:extLst>
                    <a:ext uri="{FF2B5EF4-FFF2-40B4-BE49-F238E27FC236}">
                      <a16:creationId xmlns:a16="http://schemas.microsoft.com/office/drawing/2014/main" id="{F803C10E-EDB8-4BB4-BF48-A21E9467D0D9}"/>
                    </a:ext>
                  </a:extLst>
                </p14:cNvPr>
                <p14:cNvContentPartPr/>
                <p14:nvPr/>
              </p14:nvContentPartPr>
              <p14:xfrm>
                <a:off x="7567429" y="5647549"/>
                <a:ext cx="241200" cy="309600"/>
              </p14:xfrm>
            </p:contentPart>
          </mc:Choice>
          <mc:Fallback xmlns="">
            <p:pic>
              <p:nvPicPr>
                <p:cNvPr id="131" name="Ink 130">
                  <a:extLst>
                    <a:ext uri="{FF2B5EF4-FFF2-40B4-BE49-F238E27FC236}">
                      <a16:creationId xmlns:a16="http://schemas.microsoft.com/office/drawing/2014/main" id="{F803C10E-EDB8-4BB4-BF48-A21E9467D0D9}"/>
                    </a:ext>
                  </a:extLst>
                </p:cNvPr>
                <p:cNvPicPr/>
                <p:nvPr/>
              </p:nvPicPr>
              <p:blipFill>
                <a:blip r:embed="rId212"/>
                <a:stretch>
                  <a:fillRect/>
                </a:stretch>
              </p:blipFill>
              <p:spPr>
                <a:xfrm>
                  <a:off x="7558429" y="5638549"/>
                  <a:ext cx="25884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32" name="Ink 131">
                  <a:extLst>
                    <a:ext uri="{FF2B5EF4-FFF2-40B4-BE49-F238E27FC236}">
                      <a16:creationId xmlns:a16="http://schemas.microsoft.com/office/drawing/2014/main" id="{2F8CE29D-E086-4A09-91E6-574AA161CB30}"/>
                    </a:ext>
                  </a:extLst>
                </p14:cNvPr>
                <p14:cNvContentPartPr/>
                <p14:nvPr/>
              </p14:nvContentPartPr>
              <p14:xfrm>
                <a:off x="7887829" y="5763829"/>
                <a:ext cx="224640" cy="91080"/>
              </p14:xfrm>
            </p:contentPart>
          </mc:Choice>
          <mc:Fallback xmlns="">
            <p:pic>
              <p:nvPicPr>
                <p:cNvPr id="132" name="Ink 131">
                  <a:extLst>
                    <a:ext uri="{FF2B5EF4-FFF2-40B4-BE49-F238E27FC236}">
                      <a16:creationId xmlns:a16="http://schemas.microsoft.com/office/drawing/2014/main" id="{2F8CE29D-E086-4A09-91E6-574AA161CB30}"/>
                    </a:ext>
                  </a:extLst>
                </p:cNvPr>
                <p:cNvPicPr/>
                <p:nvPr/>
              </p:nvPicPr>
              <p:blipFill>
                <a:blip r:embed="rId214"/>
                <a:stretch>
                  <a:fillRect/>
                </a:stretch>
              </p:blipFill>
              <p:spPr>
                <a:xfrm>
                  <a:off x="7879189" y="5755189"/>
                  <a:ext cx="24228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33" name="Ink 132">
                  <a:extLst>
                    <a:ext uri="{FF2B5EF4-FFF2-40B4-BE49-F238E27FC236}">
                      <a16:creationId xmlns:a16="http://schemas.microsoft.com/office/drawing/2014/main" id="{BCFBF02A-92B4-4C4A-B677-78CBBACE0FD0}"/>
                    </a:ext>
                  </a:extLst>
                </p14:cNvPr>
                <p14:cNvContentPartPr/>
                <p14:nvPr/>
              </p14:nvContentPartPr>
              <p14:xfrm>
                <a:off x="8093029" y="5722429"/>
                <a:ext cx="189720" cy="205560"/>
              </p14:xfrm>
            </p:contentPart>
          </mc:Choice>
          <mc:Fallback xmlns="">
            <p:pic>
              <p:nvPicPr>
                <p:cNvPr id="133" name="Ink 132">
                  <a:extLst>
                    <a:ext uri="{FF2B5EF4-FFF2-40B4-BE49-F238E27FC236}">
                      <a16:creationId xmlns:a16="http://schemas.microsoft.com/office/drawing/2014/main" id="{BCFBF02A-92B4-4C4A-B677-78CBBACE0FD0}"/>
                    </a:ext>
                  </a:extLst>
                </p:cNvPr>
                <p:cNvPicPr/>
                <p:nvPr/>
              </p:nvPicPr>
              <p:blipFill>
                <a:blip r:embed="rId216"/>
                <a:stretch>
                  <a:fillRect/>
                </a:stretch>
              </p:blipFill>
              <p:spPr>
                <a:xfrm>
                  <a:off x="8084389" y="5713429"/>
                  <a:ext cx="20736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34" name="Ink 133">
                  <a:extLst>
                    <a:ext uri="{FF2B5EF4-FFF2-40B4-BE49-F238E27FC236}">
                      <a16:creationId xmlns:a16="http://schemas.microsoft.com/office/drawing/2014/main" id="{25938CBD-3C05-4C9C-A319-6247C67A5BEC}"/>
                    </a:ext>
                  </a:extLst>
                </p14:cNvPr>
                <p14:cNvContentPartPr/>
                <p14:nvPr/>
              </p14:nvContentPartPr>
              <p14:xfrm>
                <a:off x="7698829" y="5986669"/>
                <a:ext cx="651600" cy="183960"/>
              </p14:xfrm>
            </p:contentPart>
          </mc:Choice>
          <mc:Fallback xmlns="">
            <p:pic>
              <p:nvPicPr>
                <p:cNvPr id="134" name="Ink 133">
                  <a:extLst>
                    <a:ext uri="{FF2B5EF4-FFF2-40B4-BE49-F238E27FC236}">
                      <a16:creationId xmlns:a16="http://schemas.microsoft.com/office/drawing/2014/main" id="{25938CBD-3C05-4C9C-A319-6247C67A5BEC}"/>
                    </a:ext>
                  </a:extLst>
                </p:cNvPr>
                <p:cNvPicPr/>
                <p:nvPr/>
              </p:nvPicPr>
              <p:blipFill>
                <a:blip r:embed="rId218"/>
                <a:stretch>
                  <a:fillRect/>
                </a:stretch>
              </p:blipFill>
              <p:spPr>
                <a:xfrm>
                  <a:off x="7689829" y="5978029"/>
                  <a:ext cx="66924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35" name="Ink 134">
                  <a:extLst>
                    <a:ext uri="{FF2B5EF4-FFF2-40B4-BE49-F238E27FC236}">
                      <a16:creationId xmlns:a16="http://schemas.microsoft.com/office/drawing/2014/main" id="{E89BDA7E-3654-4283-9762-312D58B55F5E}"/>
                    </a:ext>
                  </a:extLst>
                </p14:cNvPr>
                <p14:cNvContentPartPr/>
                <p14:nvPr/>
              </p14:nvContentPartPr>
              <p14:xfrm>
                <a:off x="7761469" y="6233269"/>
                <a:ext cx="190800" cy="257760"/>
              </p14:xfrm>
            </p:contentPart>
          </mc:Choice>
          <mc:Fallback xmlns="">
            <p:pic>
              <p:nvPicPr>
                <p:cNvPr id="135" name="Ink 134">
                  <a:extLst>
                    <a:ext uri="{FF2B5EF4-FFF2-40B4-BE49-F238E27FC236}">
                      <a16:creationId xmlns:a16="http://schemas.microsoft.com/office/drawing/2014/main" id="{E89BDA7E-3654-4283-9762-312D58B55F5E}"/>
                    </a:ext>
                  </a:extLst>
                </p:cNvPr>
                <p:cNvPicPr/>
                <p:nvPr/>
              </p:nvPicPr>
              <p:blipFill>
                <a:blip r:embed="rId220"/>
                <a:stretch>
                  <a:fillRect/>
                </a:stretch>
              </p:blipFill>
              <p:spPr>
                <a:xfrm>
                  <a:off x="7752829" y="6224269"/>
                  <a:ext cx="20844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36" name="Ink 135">
                  <a:extLst>
                    <a:ext uri="{FF2B5EF4-FFF2-40B4-BE49-F238E27FC236}">
                      <a16:creationId xmlns:a16="http://schemas.microsoft.com/office/drawing/2014/main" id="{F036DFFE-41DC-4C4B-AEE3-A5C628F0DFFF}"/>
                    </a:ext>
                  </a:extLst>
                </p14:cNvPr>
                <p14:cNvContentPartPr/>
                <p14:nvPr/>
              </p14:nvContentPartPr>
              <p14:xfrm>
                <a:off x="8059909" y="6340909"/>
                <a:ext cx="117360" cy="2520"/>
              </p14:xfrm>
            </p:contentPart>
          </mc:Choice>
          <mc:Fallback xmlns="">
            <p:pic>
              <p:nvPicPr>
                <p:cNvPr id="136" name="Ink 135">
                  <a:extLst>
                    <a:ext uri="{FF2B5EF4-FFF2-40B4-BE49-F238E27FC236}">
                      <a16:creationId xmlns:a16="http://schemas.microsoft.com/office/drawing/2014/main" id="{F036DFFE-41DC-4C4B-AEE3-A5C628F0DFFF}"/>
                    </a:ext>
                  </a:extLst>
                </p:cNvPr>
                <p:cNvPicPr/>
                <p:nvPr/>
              </p:nvPicPr>
              <p:blipFill>
                <a:blip r:embed="rId222"/>
                <a:stretch>
                  <a:fillRect/>
                </a:stretch>
              </p:blipFill>
              <p:spPr>
                <a:xfrm>
                  <a:off x="8050909" y="6331909"/>
                  <a:ext cx="13500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37" name="Ink 136">
                  <a:extLst>
                    <a:ext uri="{FF2B5EF4-FFF2-40B4-BE49-F238E27FC236}">
                      <a16:creationId xmlns:a16="http://schemas.microsoft.com/office/drawing/2014/main" id="{D41A6208-EC98-4C30-ADE8-56E4E79BB38B}"/>
                    </a:ext>
                  </a:extLst>
                </p14:cNvPr>
                <p14:cNvContentPartPr/>
                <p14:nvPr/>
              </p14:nvContentPartPr>
              <p14:xfrm>
                <a:off x="8229109" y="6302749"/>
                <a:ext cx="241920" cy="208440"/>
              </p14:xfrm>
            </p:contentPart>
          </mc:Choice>
          <mc:Fallback xmlns="">
            <p:pic>
              <p:nvPicPr>
                <p:cNvPr id="137" name="Ink 136">
                  <a:extLst>
                    <a:ext uri="{FF2B5EF4-FFF2-40B4-BE49-F238E27FC236}">
                      <a16:creationId xmlns:a16="http://schemas.microsoft.com/office/drawing/2014/main" id="{D41A6208-EC98-4C30-ADE8-56E4E79BB38B}"/>
                    </a:ext>
                  </a:extLst>
                </p:cNvPr>
                <p:cNvPicPr/>
                <p:nvPr/>
              </p:nvPicPr>
              <p:blipFill>
                <a:blip r:embed="rId224"/>
                <a:stretch>
                  <a:fillRect/>
                </a:stretch>
              </p:blipFill>
              <p:spPr>
                <a:xfrm>
                  <a:off x="8220109" y="6293749"/>
                  <a:ext cx="259560" cy="226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5">
            <p14:nvContentPartPr>
              <p14:cNvPr id="138" name="Ink 137">
                <a:extLst>
                  <a:ext uri="{FF2B5EF4-FFF2-40B4-BE49-F238E27FC236}">
                    <a16:creationId xmlns:a16="http://schemas.microsoft.com/office/drawing/2014/main" id="{F4A5D85C-D5FD-4EA1-A6E2-E48E125EFEE9}"/>
                  </a:ext>
                </a:extLst>
              </p14:cNvPr>
              <p14:cNvContentPartPr/>
              <p14:nvPr/>
            </p14:nvContentPartPr>
            <p14:xfrm>
              <a:off x="8729509" y="6135709"/>
              <a:ext cx="27720" cy="188640"/>
            </p14:xfrm>
          </p:contentPart>
        </mc:Choice>
        <mc:Fallback xmlns="">
          <p:pic>
            <p:nvPicPr>
              <p:cNvPr id="138" name="Ink 137">
                <a:extLst>
                  <a:ext uri="{FF2B5EF4-FFF2-40B4-BE49-F238E27FC236}">
                    <a16:creationId xmlns:a16="http://schemas.microsoft.com/office/drawing/2014/main" id="{F4A5D85C-D5FD-4EA1-A6E2-E48E125EFEE9}"/>
                  </a:ext>
                </a:extLst>
              </p:cNvPr>
              <p:cNvPicPr/>
              <p:nvPr/>
            </p:nvPicPr>
            <p:blipFill>
              <a:blip r:embed="rId226"/>
              <a:stretch>
                <a:fillRect/>
              </a:stretch>
            </p:blipFill>
            <p:spPr>
              <a:xfrm>
                <a:off x="8720869" y="6127069"/>
                <a:ext cx="45360" cy="206280"/>
              </a:xfrm>
              <a:prstGeom prst="rect">
                <a:avLst/>
              </a:prstGeom>
            </p:spPr>
          </p:pic>
        </mc:Fallback>
      </mc:AlternateContent>
      <p:grpSp>
        <p:nvGrpSpPr>
          <p:cNvPr id="147" name="Group 146">
            <a:extLst>
              <a:ext uri="{FF2B5EF4-FFF2-40B4-BE49-F238E27FC236}">
                <a16:creationId xmlns:a16="http://schemas.microsoft.com/office/drawing/2014/main" id="{B082E871-F7FD-4D3A-AAEA-97E8E02E4D97}"/>
              </a:ext>
            </a:extLst>
          </p:cNvPr>
          <p:cNvGrpSpPr/>
          <p:nvPr/>
        </p:nvGrpSpPr>
        <p:grpSpPr>
          <a:xfrm>
            <a:off x="9215509" y="5496349"/>
            <a:ext cx="1770120" cy="560520"/>
            <a:chOff x="9215509" y="5496349"/>
            <a:chExt cx="1770120" cy="560520"/>
          </a:xfrm>
        </p:grpSpPr>
        <mc:AlternateContent xmlns:mc="http://schemas.openxmlformats.org/markup-compatibility/2006" xmlns:p14="http://schemas.microsoft.com/office/powerpoint/2010/main">
          <mc:Choice Requires="p14">
            <p:contentPart p14:bwMode="auto" r:id="rId227">
              <p14:nvContentPartPr>
                <p14:cNvPr id="140" name="Ink 139">
                  <a:extLst>
                    <a:ext uri="{FF2B5EF4-FFF2-40B4-BE49-F238E27FC236}">
                      <a16:creationId xmlns:a16="http://schemas.microsoft.com/office/drawing/2014/main" id="{E7527878-4215-460E-822F-FE3242682D9F}"/>
                    </a:ext>
                  </a:extLst>
                </p14:cNvPr>
                <p14:cNvContentPartPr/>
                <p14:nvPr/>
              </p14:nvContentPartPr>
              <p14:xfrm>
                <a:off x="9215509" y="5789749"/>
                <a:ext cx="305280" cy="267120"/>
              </p14:xfrm>
            </p:contentPart>
          </mc:Choice>
          <mc:Fallback xmlns="">
            <p:pic>
              <p:nvPicPr>
                <p:cNvPr id="140" name="Ink 139">
                  <a:extLst>
                    <a:ext uri="{FF2B5EF4-FFF2-40B4-BE49-F238E27FC236}">
                      <a16:creationId xmlns:a16="http://schemas.microsoft.com/office/drawing/2014/main" id="{E7527878-4215-460E-822F-FE3242682D9F}"/>
                    </a:ext>
                  </a:extLst>
                </p:cNvPr>
                <p:cNvPicPr/>
                <p:nvPr/>
              </p:nvPicPr>
              <p:blipFill>
                <a:blip r:embed="rId228"/>
                <a:stretch>
                  <a:fillRect/>
                </a:stretch>
              </p:blipFill>
              <p:spPr>
                <a:xfrm>
                  <a:off x="9206509" y="5780749"/>
                  <a:ext cx="32292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41" name="Ink 140">
                  <a:extLst>
                    <a:ext uri="{FF2B5EF4-FFF2-40B4-BE49-F238E27FC236}">
                      <a16:creationId xmlns:a16="http://schemas.microsoft.com/office/drawing/2014/main" id="{3588F53F-C075-4D96-B8BC-B893F85F3459}"/>
                    </a:ext>
                  </a:extLst>
                </p14:cNvPr>
                <p14:cNvContentPartPr/>
                <p14:nvPr/>
              </p14:nvContentPartPr>
              <p14:xfrm>
                <a:off x="9614749" y="5665549"/>
                <a:ext cx="180000" cy="266760"/>
              </p14:xfrm>
            </p:contentPart>
          </mc:Choice>
          <mc:Fallback xmlns="">
            <p:pic>
              <p:nvPicPr>
                <p:cNvPr id="141" name="Ink 140">
                  <a:extLst>
                    <a:ext uri="{FF2B5EF4-FFF2-40B4-BE49-F238E27FC236}">
                      <a16:creationId xmlns:a16="http://schemas.microsoft.com/office/drawing/2014/main" id="{3588F53F-C075-4D96-B8BC-B893F85F3459}"/>
                    </a:ext>
                  </a:extLst>
                </p:cNvPr>
                <p:cNvPicPr/>
                <p:nvPr/>
              </p:nvPicPr>
              <p:blipFill>
                <a:blip r:embed="rId230"/>
                <a:stretch>
                  <a:fillRect/>
                </a:stretch>
              </p:blipFill>
              <p:spPr>
                <a:xfrm>
                  <a:off x="9605749" y="5656549"/>
                  <a:ext cx="1976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42" name="Ink 141">
                  <a:extLst>
                    <a:ext uri="{FF2B5EF4-FFF2-40B4-BE49-F238E27FC236}">
                      <a16:creationId xmlns:a16="http://schemas.microsoft.com/office/drawing/2014/main" id="{46A4C589-777A-4B5E-A4EF-34869F331AB4}"/>
                    </a:ext>
                  </a:extLst>
                </p14:cNvPr>
                <p14:cNvContentPartPr/>
                <p14:nvPr/>
              </p14:nvContentPartPr>
              <p14:xfrm>
                <a:off x="9638509" y="5996749"/>
                <a:ext cx="282960" cy="14760"/>
              </p14:xfrm>
            </p:contentPart>
          </mc:Choice>
          <mc:Fallback xmlns="">
            <p:pic>
              <p:nvPicPr>
                <p:cNvPr id="142" name="Ink 141">
                  <a:extLst>
                    <a:ext uri="{FF2B5EF4-FFF2-40B4-BE49-F238E27FC236}">
                      <a16:creationId xmlns:a16="http://schemas.microsoft.com/office/drawing/2014/main" id="{46A4C589-777A-4B5E-A4EF-34869F331AB4}"/>
                    </a:ext>
                  </a:extLst>
                </p:cNvPr>
                <p:cNvPicPr/>
                <p:nvPr/>
              </p:nvPicPr>
              <p:blipFill>
                <a:blip r:embed="rId232"/>
                <a:stretch>
                  <a:fillRect/>
                </a:stretch>
              </p:blipFill>
              <p:spPr>
                <a:xfrm>
                  <a:off x="9629509" y="5988109"/>
                  <a:ext cx="3006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43" name="Ink 142">
                  <a:extLst>
                    <a:ext uri="{FF2B5EF4-FFF2-40B4-BE49-F238E27FC236}">
                      <a16:creationId xmlns:a16="http://schemas.microsoft.com/office/drawing/2014/main" id="{94AF7CBA-3CBA-4BCD-8D97-2380A04C8A84}"/>
                    </a:ext>
                  </a:extLst>
                </p14:cNvPr>
                <p14:cNvContentPartPr/>
                <p14:nvPr/>
              </p14:nvContentPartPr>
              <p14:xfrm>
                <a:off x="10037029" y="5596069"/>
                <a:ext cx="279360" cy="279360"/>
              </p14:xfrm>
            </p:contentPart>
          </mc:Choice>
          <mc:Fallback xmlns="">
            <p:pic>
              <p:nvPicPr>
                <p:cNvPr id="143" name="Ink 142">
                  <a:extLst>
                    <a:ext uri="{FF2B5EF4-FFF2-40B4-BE49-F238E27FC236}">
                      <a16:creationId xmlns:a16="http://schemas.microsoft.com/office/drawing/2014/main" id="{94AF7CBA-3CBA-4BCD-8D97-2380A04C8A84}"/>
                    </a:ext>
                  </a:extLst>
                </p:cNvPr>
                <p:cNvPicPr/>
                <p:nvPr/>
              </p:nvPicPr>
              <p:blipFill>
                <a:blip r:embed="rId234"/>
                <a:stretch>
                  <a:fillRect/>
                </a:stretch>
              </p:blipFill>
              <p:spPr>
                <a:xfrm>
                  <a:off x="10028029" y="5587069"/>
                  <a:ext cx="29700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44" name="Ink 143">
                  <a:extLst>
                    <a:ext uri="{FF2B5EF4-FFF2-40B4-BE49-F238E27FC236}">
                      <a16:creationId xmlns:a16="http://schemas.microsoft.com/office/drawing/2014/main" id="{377CE865-6652-4C06-AA57-3A990CFF2E1D}"/>
                    </a:ext>
                  </a:extLst>
                </p14:cNvPr>
                <p14:cNvContentPartPr/>
                <p14:nvPr/>
              </p14:nvContentPartPr>
              <p14:xfrm>
                <a:off x="10365709" y="5588149"/>
                <a:ext cx="212040" cy="226440"/>
              </p14:xfrm>
            </p:contentPart>
          </mc:Choice>
          <mc:Fallback xmlns="">
            <p:pic>
              <p:nvPicPr>
                <p:cNvPr id="144" name="Ink 143">
                  <a:extLst>
                    <a:ext uri="{FF2B5EF4-FFF2-40B4-BE49-F238E27FC236}">
                      <a16:creationId xmlns:a16="http://schemas.microsoft.com/office/drawing/2014/main" id="{377CE865-6652-4C06-AA57-3A990CFF2E1D}"/>
                    </a:ext>
                  </a:extLst>
                </p:cNvPr>
                <p:cNvPicPr/>
                <p:nvPr/>
              </p:nvPicPr>
              <p:blipFill>
                <a:blip r:embed="rId236"/>
                <a:stretch>
                  <a:fillRect/>
                </a:stretch>
              </p:blipFill>
              <p:spPr>
                <a:xfrm>
                  <a:off x="10356709" y="5579509"/>
                  <a:ext cx="22968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45" name="Ink 144">
                  <a:extLst>
                    <a:ext uri="{FF2B5EF4-FFF2-40B4-BE49-F238E27FC236}">
                      <a16:creationId xmlns:a16="http://schemas.microsoft.com/office/drawing/2014/main" id="{29B073D0-C695-498E-8259-5983793DF6EA}"/>
                    </a:ext>
                  </a:extLst>
                </p14:cNvPr>
                <p14:cNvContentPartPr/>
                <p14:nvPr/>
              </p14:nvContentPartPr>
              <p14:xfrm>
                <a:off x="10355629" y="5857069"/>
                <a:ext cx="265680" cy="45000"/>
              </p14:xfrm>
            </p:contentPart>
          </mc:Choice>
          <mc:Fallback xmlns="">
            <p:pic>
              <p:nvPicPr>
                <p:cNvPr id="145" name="Ink 144">
                  <a:extLst>
                    <a:ext uri="{FF2B5EF4-FFF2-40B4-BE49-F238E27FC236}">
                      <a16:creationId xmlns:a16="http://schemas.microsoft.com/office/drawing/2014/main" id="{29B073D0-C695-498E-8259-5983793DF6EA}"/>
                    </a:ext>
                  </a:extLst>
                </p:cNvPr>
                <p:cNvPicPr/>
                <p:nvPr/>
              </p:nvPicPr>
              <p:blipFill>
                <a:blip r:embed="rId238"/>
                <a:stretch>
                  <a:fillRect/>
                </a:stretch>
              </p:blipFill>
              <p:spPr>
                <a:xfrm>
                  <a:off x="10346629" y="5848069"/>
                  <a:ext cx="28332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46" name="Ink 145">
                  <a:extLst>
                    <a:ext uri="{FF2B5EF4-FFF2-40B4-BE49-F238E27FC236}">
                      <a16:creationId xmlns:a16="http://schemas.microsoft.com/office/drawing/2014/main" id="{F4B00D8F-6333-4CFF-A10F-A98107CFA622}"/>
                    </a:ext>
                  </a:extLst>
                </p14:cNvPr>
                <p14:cNvContentPartPr/>
                <p14:nvPr/>
              </p14:nvContentPartPr>
              <p14:xfrm>
                <a:off x="10675669" y="5496349"/>
                <a:ext cx="309960" cy="388800"/>
              </p14:xfrm>
            </p:contentPart>
          </mc:Choice>
          <mc:Fallback xmlns="">
            <p:pic>
              <p:nvPicPr>
                <p:cNvPr id="146" name="Ink 145">
                  <a:extLst>
                    <a:ext uri="{FF2B5EF4-FFF2-40B4-BE49-F238E27FC236}">
                      <a16:creationId xmlns:a16="http://schemas.microsoft.com/office/drawing/2014/main" id="{F4B00D8F-6333-4CFF-A10F-A98107CFA622}"/>
                    </a:ext>
                  </a:extLst>
                </p:cNvPr>
                <p:cNvPicPr/>
                <p:nvPr/>
              </p:nvPicPr>
              <p:blipFill>
                <a:blip r:embed="rId240"/>
                <a:stretch>
                  <a:fillRect/>
                </a:stretch>
              </p:blipFill>
              <p:spPr>
                <a:xfrm>
                  <a:off x="10666669" y="5487349"/>
                  <a:ext cx="327600" cy="406440"/>
                </a:xfrm>
                <a:prstGeom prst="rect">
                  <a:avLst/>
                </a:prstGeom>
              </p:spPr>
            </p:pic>
          </mc:Fallback>
        </mc:AlternateContent>
      </p:grpSp>
    </p:spTree>
    <p:extLst>
      <p:ext uri="{BB962C8B-B14F-4D97-AF65-F5344CB8AC3E}">
        <p14:creationId xmlns:p14="http://schemas.microsoft.com/office/powerpoint/2010/main" val="61382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5FB91-8AB8-4998-B25F-FB1AEF1F1DCD}"/>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827BC528-E31B-4F75-997D-6B432621E2DF}"/>
              </a:ext>
            </a:extLst>
          </p:cNvPr>
          <p:cNvSpPr>
            <a:spLocks noGrp="1"/>
          </p:cNvSpPr>
          <p:nvPr>
            <p:ph idx="1"/>
          </p:nvPr>
        </p:nvSpPr>
        <p:spPr/>
        <p:txBody>
          <a:bodyPr/>
          <a:lstStyle/>
          <a:p>
            <a:r>
              <a:rPr lang="en-IN" dirty="0"/>
              <a:t>Need for Continuous Distributions</a:t>
            </a:r>
          </a:p>
          <a:p>
            <a:r>
              <a:rPr lang="en-IN" dirty="0"/>
              <a:t>Uniform Distribution</a:t>
            </a:r>
          </a:p>
          <a:p>
            <a:r>
              <a:rPr lang="en-IN" dirty="0"/>
              <a:t>Key differences between Discrete and Continuous Distributions</a:t>
            </a:r>
          </a:p>
          <a:p>
            <a:r>
              <a:rPr lang="en-US" dirty="0"/>
              <a:t>Normal Distribution</a:t>
            </a:r>
          </a:p>
          <a:p>
            <a:r>
              <a:rPr lang="en-US" dirty="0"/>
              <a:t>Standard Normal Distribution</a:t>
            </a:r>
          </a:p>
          <a:p>
            <a:r>
              <a:rPr lang="en-US" dirty="0"/>
              <a:t>Z</a:t>
            </a:r>
          </a:p>
          <a:p>
            <a:r>
              <a:rPr lang="en-US" dirty="0"/>
              <a:t>Probability Density Function</a:t>
            </a:r>
          </a:p>
        </p:txBody>
      </p:sp>
    </p:spTree>
    <p:extLst>
      <p:ext uri="{BB962C8B-B14F-4D97-AF65-F5344CB8AC3E}">
        <p14:creationId xmlns:p14="http://schemas.microsoft.com/office/powerpoint/2010/main" val="1457785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E3DC-5DAF-45F1-9AB6-1695F1C1F46E}"/>
              </a:ext>
            </a:extLst>
          </p:cNvPr>
          <p:cNvSpPr>
            <a:spLocks noGrp="1"/>
          </p:cNvSpPr>
          <p:nvPr>
            <p:ph type="title"/>
          </p:nvPr>
        </p:nvSpPr>
        <p:spPr/>
        <p:txBody>
          <a:bodyPr/>
          <a:lstStyle/>
          <a:p>
            <a:r>
              <a:rPr lang="en-IN" dirty="0"/>
              <a:t>Find the following probabilities for this UD</a:t>
            </a:r>
            <a:endParaRPr lang="en-US" dirty="0"/>
          </a:p>
        </p:txBody>
      </p:sp>
      <p:sp>
        <p:nvSpPr>
          <p:cNvPr id="3" name="Content Placeholder 2">
            <a:extLst>
              <a:ext uri="{FF2B5EF4-FFF2-40B4-BE49-F238E27FC236}">
                <a16:creationId xmlns:a16="http://schemas.microsoft.com/office/drawing/2014/main" id="{B68BEED7-A712-4C7E-8DE4-35A788D49A87}"/>
              </a:ext>
            </a:extLst>
          </p:cNvPr>
          <p:cNvSpPr>
            <a:spLocks noGrp="1"/>
          </p:cNvSpPr>
          <p:nvPr>
            <p:ph idx="1"/>
          </p:nvPr>
        </p:nvSpPr>
        <p:spPr/>
        <p:txBody>
          <a:bodyPr/>
          <a:lstStyle/>
          <a:p>
            <a:r>
              <a:rPr lang="en-IN" dirty="0"/>
              <a:t>P[X&lt;c]</a:t>
            </a:r>
          </a:p>
          <a:p>
            <a:r>
              <a:rPr lang="en-IN" dirty="0"/>
              <a:t>p[X&gt;c]</a:t>
            </a:r>
          </a:p>
          <a:p>
            <a:r>
              <a:rPr lang="en-IN" dirty="0"/>
              <a:t>P[X=c]</a:t>
            </a:r>
            <a:endParaRPr lang="en-US" dirty="0"/>
          </a:p>
        </p:txBody>
      </p:sp>
      <p:grpSp>
        <p:nvGrpSpPr>
          <p:cNvPr id="4" name="Group 3">
            <a:extLst>
              <a:ext uri="{FF2B5EF4-FFF2-40B4-BE49-F238E27FC236}">
                <a16:creationId xmlns:a16="http://schemas.microsoft.com/office/drawing/2014/main" id="{649AAAFB-41AD-4A78-B41D-7D38B64C11A7}"/>
              </a:ext>
            </a:extLst>
          </p:cNvPr>
          <p:cNvGrpSpPr/>
          <p:nvPr/>
        </p:nvGrpSpPr>
        <p:grpSpPr>
          <a:xfrm>
            <a:off x="7301137" y="3221638"/>
            <a:ext cx="4712673" cy="3090262"/>
            <a:chOff x="6344533" y="3348111"/>
            <a:chExt cx="4712673" cy="3090262"/>
          </a:xfrm>
        </p:grpSpPr>
        <p:cxnSp>
          <p:nvCxnSpPr>
            <p:cNvPr id="5" name="Straight Arrow Connector 4">
              <a:extLst>
                <a:ext uri="{FF2B5EF4-FFF2-40B4-BE49-F238E27FC236}">
                  <a16:creationId xmlns:a16="http://schemas.microsoft.com/office/drawing/2014/main" id="{C8002EA8-E21B-4C57-9EC0-75DFA55F4E16}"/>
                </a:ext>
              </a:extLst>
            </p:cNvPr>
            <p:cNvCxnSpPr/>
            <p:nvPr/>
          </p:nvCxnSpPr>
          <p:spPr>
            <a:xfrm flipV="1">
              <a:off x="7258929" y="3348111"/>
              <a:ext cx="0" cy="2982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132478C-4CA2-433A-ABCE-21B67096CB4C}"/>
                </a:ext>
              </a:extLst>
            </p:cNvPr>
            <p:cNvCxnSpPr/>
            <p:nvPr/>
          </p:nvCxnSpPr>
          <p:spPr>
            <a:xfrm>
              <a:off x="6850966" y="5669280"/>
              <a:ext cx="4206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5E6EC3A-E99A-45F3-B7B2-605F61677C1B}"/>
                </a:ext>
              </a:extLst>
            </p:cNvPr>
            <p:cNvSpPr/>
            <p:nvPr/>
          </p:nvSpPr>
          <p:spPr>
            <a:xfrm>
              <a:off x="8004517" y="4740812"/>
              <a:ext cx="2166423" cy="9284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99BA7A-2637-45DF-81EE-A189DF07282D}"/>
                </a:ext>
              </a:extLst>
            </p:cNvPr>
            <p:cNvSpPr txBox="1"/>
            <p:nvPr/>
          </p:nvSpPr>
          <p:spPr>
            <a:xfrm>
              <a:off x="7877909" y="6049108"/>
              <a:ext cx="351692" cy="369320"/>
            </a:xfrm>
            <a:prstGeom prst="rect">
              <a:avLst/>
            </a:prstGeom>
            <a:noFill/>
          </p:spPr>
          <p:txBody>
            <a:bodyPr wrap="square" rtlCol="0">
              <a:spAutoFit/>
            </a:bodyPr>
            <a:lstStyle/>
            <a:p>
              <a:r>
                <a:rPr lang="en-IN" dirty="0"/>
                <a:t>a</a:t>
              </a:r>
              <a:endParaRPr lang="en-US" dirty="0"/>
            </a:p>
          </p:txBody>
        </p:sp>
        <p:sp>
          <p:nvSpPr>
            <p:cNvPr id="9" name="TextBox 8">
              <a:extLst>
                <a:ext uri="{FF2B5EF4-FFF2-40B4-BE49-F238E27FC236}">
                  <a16:creationId xmlns:a16="http://schemas.microsoft.com/office/drawing/2014/main" id="{8640EAAF-F5EF-4D3A-9325-C88A7B632AB8}"/>
                </a:ext>
              </a:extLst>
            </p:cNvPr>
            <p:cNvSpPr txBox="1"/>
            <p:nvPr/>
          </p:nvSpPr>
          <p:spPr>
            <a:xfrm>
              <a:off x="9995094" y="6069053"/>
              <a:ext cx="351692" cy="369320"/>
            </a:xfrm>
            <a:prstGeom prst="rect">
              <a:avLst/>
            </a:prstGeom>
            <a:noFill/>
          </p:spPr>
          <p:txBody>
            <a:bodyPr wrap="square" rtlCol="0">
              <a:spAutoFit/>
            </a:bodyPr>
            <a:lstStyle/>
            <a:p>
              <a:r>
                <a:rPr lang="en-IN" dirty="0"/>
                <a:t>b</a:t>
              </a:r>
              <a:endParaRPr lang="en-US" dirty="0"/>
            </a:p>
          </p:txBody>
        </p:sp>
        <p:sp>
          <p:nvSpPr>
            <p:cNvPr id="10" name="TextBox 9">
              <a:extLst>
                <a:ext uri="{FF2B5EF4-FFF2-40B4-BE49-F238E27FC236}">
                  <a16:creationId xmlns:a16="http://schemas.microsoft.com/office/drawing/2014/main" id="{F5750985-28A5-4D0B-88FE-CAD433CB1D2F}"/>
                </a:ext>
              </a:extLst>
            </p:cNvPr>
            <p:cNvSpPr txBox="1"/>
            <p:nvPr/>
          </p:nvSpPr>
          <p:spPr>
            <a:xfrm>
              <a:off x="6344533" y="4556151"/>
              <a:ext cx="1322359" cy="369332"/>
            </a:xfrm>
            <a:prstGeom prst="rect">
              <a:avLst/>
            </a:prstGeom>
            <a:noFill/>
          </p:spPr>
          <p:txBody>
            <a:bodyPr wrap="square" rtlCol="0">
              <a:spAutoFit/>
            </a:bodyPr>
            <a:lstStyle/>
            <a:p>
              <a:r>
                <a:rPr lang="en-IN" dirty="0"/>
                <a:t>1 / (b-a)</a:t>
              </a:r>
              <a:endParaRPr lang="en-US" dirty="0"/>
            </a:p>
          </p:txBody>
        </p:sp>
      </p:grpSp>
      <p:sp>
        <p:nvSpPr>
          <p:cNvPr id="11" name="TextBox 10">
            <a:extLst>
              <a:ext uri="{FF2B5EF4-FFF2-40B4-BE49-F238E27FC236}">
                <a16:creationId xmlns:a16="http://schemas.microsoft.com/office/drawing/2014/main" id="{774FC24C-1A10-4BAA-B824-352EAB9ADD4B}"/>
              </a:ext>
            </a:extLst>
          </p:cNvPr>
          <p:cNvSpPr txBox="1"/>
          <p:nvPr/>
        </p:nvSpPr>
        <p:spPr>
          <a:xfrm>
            <a:off x="11951092" y="5358085"/>
            <a:ext cx="351692" cy="369320"/>
          </a:xfrm>
          <a:prstGeom prst="rect">
            <a:avLst/>
          </a:prstGeom>
          <a:noFill/>
        </p:spPr>
        <p:txBody>
          <a:bodyPr wrap="square" rtlCol="0">
            <a:spAutoFit/>
          </a:bodyPr>
          <a:lstStyle/>
          <a:p>
            <a:r>
              <a:rPr lang="en-IN" dirty="0"/>
              <a:t>x</a:t>
            </a:r>
            <a:endParaRPr lang="en-US" dirty="0"/>
          </a:p>
        </p:txBody>
      </p:sp>
      <p:sp>
        <p:nvSpPr>
          <p:cNvPr id="12" name="TextBox 11">
            <a:extLst>
              <a:ext uri="{FF2B5EF4-FFF2-40B4-BE49-F238E27FC236}">
                <a16:creationId xmlns:a16="http://schemas.microsoft.com/office/drawing/2014/main" id="{C0D610BC-BDD9-432B-8C00-89E89C8E27B1}"/>
              </a:ext>
            </a:extLst>
          </p:cNvPr>
          <p:cNvSpPr txBox="1"/>
          <p:nvPr/>
        </p:nvSpPr>
        <p:spPr>
          <a:xfrm>
            <a:off x="8215532" y="2902041"/>
            <a:ext cx="618971" cy="369332"/>
          </a:xfrm>
          <a:prstGeom prst="rect">
            <a:avLst/>
          </a:prstGeom>
          <a:noFill/>
        </p:spPr>
        <p:txBody>
          <a:bodyPr wrap="square" rtlCol="0">
            <a:spAutoFit/>
          </a:bodyPr>
          <a:lstStyle/>
          <a:p>
            <a:r>
              <a:rPr lang="en-IN" dirty="0"/>
              <a:t>f[x]</a:t>
            </a:r>
            <a:endParaRPr lang="en-US" dirty="0"/>
          </a:p>
        </p:txBody>
      </p:sp>
      <p:sp>
        <p:nvSpPr>
          <p:cNvPr id="13" name="TextBox 12">
            <a:extLst>
              <a:ext uri="{FF2B5EF4-FFF2-40B4-BE49-F238E27FC236}">
                <a16:creationId xmlns:a16="http://schemas.microsoft.com/office/drawing/2014/main" id="{E819F899-3BCE-472C-8D6D-3C9B86F81D1D}"/>
              </a:ext>
            </a:extLst>
          </p:cNvPr>
          <p:cNvSpPr txBox="1"/>
          <p:nvPr/>
        </p:nvSpPr>
        <p:spPr>
          <a:xfrm>
            <a:off x="10044332" y="5865139"/>
            <a:ext cx="351692" cy="369320"/>
          </a:xfrm>
          <a:prstGeom prst="rect">
            <a:avLst/>
          </a:prstGeom>
          <a:noFill/>
        </p:spPr>
        <p:txBody>
          <a:bodyPr wrap="square" rtlCol="0">
            <a:spAutoFit/>
          </a:bodyPr>
          <a:lstStyle/>
          <a:p>
            <a:r>
              <a:rPr lang="en-IN" dirty="0"/>
              <a:t>c</a:t>
            </a:r>
            <a:endParaRPr lang="en-US" dirty="0"/>
          </a:p>
        </p:txBody>
      </p:sp>
      <p:cxnSp>
        <p:nvCxnSpPr>
          <p:cNvPr id="14" name="Straight Connector 13">
            <a:extLst>
              <a:ext uri="{FF2B5EF4-FFF2-40B4-BE49-F238E27FC236}">
                <a16:creationId xmlns:a16="http://schemas.microsoft.com/office/drawing/2014/main" id="{E62EA48F-CF23-4EE0-9B6F-E2A6B75E95D1}"/>
              </a:ext>
            </a:extLst>
          </p:cNvPr>
          <p:cNvCxnSpPr/>
          <p:nvPr/>
        </p:nvCxnSpPr>
        <p:spPr>
          <a:xfrm flipV="1">
            <a:off x="10185011" y="4183432"/>
            <a:ext cx="0" cy="23493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003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E3DC-5DAF-45F1-9AB6-1695F1C1F46E}"/>
              </a:ext>
            </a:extLst>
          </p:cNvPr>
          <p:cNvSpPr>
            <a:spLocks noGrp="1"/>
          </p:cNvSpPr>
          <p:nvPr>
            <p:ph type="title"/>
          </p:nvPr>
        </p:nvSpPr>
        <p:spPr/>
        <p:txBody>
          <a:bodyPr/>
          <a:lstStyle/>
          <a:p>
            <a:r>
              <a:rPr lang="en-IN" dirty="0"/>
              <a:t>Find the following probabilities for this UD</a:t>
            </a:r>
            <a:endParaRPr lang="en-US" dirty="0"/>
          </a:p>
        </p:txBody>
      </p:sp>
      <p:sp>
        <p:nvSpPr>
          <p:cNvPr id="3" name="Content Placeholder 2">
            <a:extLst>
              <a:ext uri="{FF2B5EF4-FFF2-40B4-BE49-F238E27FC236}">
                <a16:creationId xmlns:a16="http://schemas.microsoft.com/office/drawing/2014/main" id="{B68BEED7-A712-4C7E-8DE4-35A788D49A87}"/>
              </a:ext>
            </a:extLst>
          </p:cNvPr>
          <p:cNvSpPr>
            <a:spLocks noGrp="1"/>
          </p:cNvSpPr>
          <p:nvPr>
            <p:ph idx="1"/>
          </p:nvPr>
        </p:nvSpPr>
        <p:spPr/>
        <p:txBody>
          <a:bodyPr/>
          <a:lstStyle/>
          <a:p>
            <a:r>
              <a:rPr lang="en-IN" dirty="0"/>
              <a:t>P[X&lt;c] = 1/(b-a) * (c – a)</a:t>
            </a:r>
          </a:p>
          <a:p>
            <a:r>
              <a:rPr lang="en-IN" dirty="0"/>
              <a:t>p[X&gt;c] = 1/(b-a) * (b – c)</a:t>
            </a:r>
          </a:p>
          <a:p>
            <a:r>
              <a:rPr lang="en-IN" dirty="0"/>
              <a:t>P[X=c] = ?</a:t>
            </a:r>
            <a:endParaRPr lang="en-US" dirty="0"/>
          </a:p>
        </p:txBody>
      </p:sp>
      <p:grpSp>
        <p:nvGrpSpPr>
          <p:cNvPr id="4" name="Group 3">
            <a:extLst>
              <a:ext uri="{FF2B5EF4-FFF2-40B4-BE49-F238E27FC236}">
                <a16:creationId xmlns:a16="http://schemas.microsoft.com/office/drawing/2014/main" id="{649AAAFB-41AD-4A78-B41D-7D38B64C11A7}"/>
              </a:ext>
            </a:extLst>
          </p:cNvPr>
          <p:cNvGrpSpPr/>
          <p:nvPr/>
        </p:nvGrpSpPr>
        <p:grpSpPr>
          <a:xfrm>
            <a:off x="7238419" y="3271373"/>
            <a:ext cx="4712673" cy="3090262"/>
            <a:chOff x="6344533" y="3348111"/>
            <a:chExt cx="4712673" cy="3090262"/>
          </a:xfrm>
        </p:grpSpPr>
        <p:cxnSp>
          <p:nvCxnSpPr>
            <p:cNvPr id="5" name="Straight Arrow Connector 4">
              <a:extLst>
                <a:ext uri="{FF2B5EF4-FFF2-40B4-BE49-F238E27FC236}">
                  <a16:creationId xmlns:a16="http://schemas.microsoft.com/office/drawing/2014/main" id="{C8002EA8-E21B-4C57-9EC0-75DFA55F4E16}"/>
                </a:ext>
              </a:extLst>
            </p:cNvPr>
            <p:cNvCxnSpPr/>
            <p:nvPr/>
          </p:nvCxnSpPr>
          <p:spPr>
            <a:xfrm flipV="1">
              <a:off x="7258929" y="3348111"/>
              <a:ext cx="0" cy="2982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132478C-4CA2-433A-ABCE-21B67096CB4C}"/>
                </a:ext>
              </a:extLst>
            </p:cNvPr>
            <p:cNvCxnSpPr/>
            <p:nvPr/>
          </p:nvCxnSpPr>
          <p:spPr>
            <a:xfrm>
              <a:off x="6850966" y="5669280"/>
              <a:ext cx="4206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5E6EC3A-E99A-45F3-B7B2-605F61677C1B}"/>
                </a:ext>
              </a:extLst>
            </p:cNvPr>
            <p:cNvSpPr/>
            <p:nvPr/>
          </p:nvSpPr>
          <p:spPr>
            <a:xfrm>
              <a:off x="8004517" y="4740812"/>
              <a:ext cx="2166423" cy="9284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99BA7A-2637-45DF-81EE-A189DF07282D}"/>
                </a:ext>
              </a:extLst>
            </p:cNvPr>
            <p:cNvSpPr txBox="1"/>
            <p:nvPr/>
          </p:nvSpPr>
          <p:spPr>
            <a:xfrm>
              <a:off x="7877909" y="6049108"/>
              <a:ext cx="351692" cy="369320"/>
            </a:xfrm>
            <a:prstGeom prst="rect">
              <a:avLst/>
            </a:prstGeom>
            <a:noFill/>
          </p:spPr>
          <p:txBody>
            <a:bodyPr wrap="square" rtlCol="0">
              <a:spAutoFit/>
            </a:bodyPr>
            <a:lstStyle/>
            <a:p>
              <a:r>
                <a:rPr lang="en-IN" dirty="0"/>
                <a:t>a</a:t>
              </a:r>
              <a:endParaRPr lang="en-US" dirty="0"/>
            </a:p>
          </p:txBody>
        </p:sp>
        <p:sp>
          <p:nvSpPr>
            <p:cNvPr id="9" name="TextBox 8">
              <a:extLst>
                <a:ext uri="{FF2B5EF4-FFF2-40B4-BE49-F238E27FC236}">
                  <a16:creationId xmlns:a16="http://schemas.microsoft.com/office/drawing/2014/main" id="{8640EAAF-F5EF-4D3A-9325-C88A7B632AB8}"/>
                </a:ext>
              </a:extLst>
            </p:cNvPr>
            <p:cNvSpPr txBox="1"/>
            <p:nvPr/>
          </p:nvSpPr>
          <p:spPr>
            <a:xfrm>
              <a:off x="9995094" y="6069053"/>
              <a:ext cx="351692" cy="369320"/>
            </a:xfrm>
            <a:prstGeom prst="rect">
              <a:avLst/>
            </a:prstGeom>
            <a:noFill/>
          </p:spPr>
          <p:txBody>
            <a:bodyPr wrap="square" rtlCol="0">
              <a:spAutoFit/>
            </a:bodyPr>
            <a:lstStyle/>
            <a:p>
              <a:r>
                <a:rPr lang="en-IN" dirty="0"/>
                <a:t>b</a:t>
              </a:r>
              <a:endParaRPr lang="en-US" dirty="0"/>
            </a:p>
          </p:txBody>
        </p:sp>
        <p:sp>
          <p:nvSpPr>
            <p:cNvPr id="10" name="TextBox 9">
              <a:extLst>
                <a:ext uri="{FF2B5EF4-FFF2-40B4-BE49-F238E27FC236}">
                  <a16:creationId xmlns:a16="http://schemas.microsoft.com/office/drawing/2014/main" id="{F5750985-28A5-4D0B-88FE-CAD433CB1D2F}"/>
                </a:ext>
              </a:extLst>
            </p:cNvPr>
            <p:cNvSpPr txBox="1"/>
            <p:nvPr/>
          </p:nvSpPr>
          <p:spPr>
            <a:xfrm>
              <a:off x="6344533" y="4556151"/>
              <a:ext cx="1322359" cy="369332"/>
            </a:xfrm>
            <a:prstGeom prst="rect">
              <a:avLst/>
            </a:prstGeom>
            <a:noFill/>
          </p:spPr>
          <p:txBody>
            <a:bodyPr wrap="square" rtlCol="0">
              <a:spAutoFit/>
            </a:bodyPr>
            <a:lstStyle/>
            <a:p>
              <a:r>
                <a:rPr lang="en-IN" dirty="0"/>
                <a:t>1 / (b-a)</a:t>
              </a:r>
              <a:endParaRPr lang="en-US" dirty="0"/>
            </a:p>
          </p:txBody>
        </p:sp>
      </p:grpSp>
      <p:sp>
        <p:nvSpPr>
          <p:cNvPr id="11" name="TextBox 10">
            <a:extLst>
              <a:ext uri="{FF2B5EF4-FFF2-40B4-BE49-F238E27FC236}">
                <a16:creationId xmlns:a16="http://schemas.microsoft.com/office/drawing/2014/main" id="{774FC24C-1A10-4BAA-B824-352EAB9ADD4B}"/>
              </a:ext>
            </a:extLst>
          </p:cNvPr>
          <p:cNvSpPr txBox="1"/>
          <p:nvPr/>
        </p:nvSpPr>
        <p:spPr>
          <a:xfrm>
            <a:off x="11951092" y="5358085"/>
            <a:ext cx="351692" cy="369320"/>
          </a:xfrm>
          <a:prstGeom prst="rect">
            <a:avLst/>
          </a:prstGeom>
          <a:noFill/>
        </p:spPr>
        <p:txBody>
          <a:bodyPr wrap="square" rtlCol="0">
            <a:spAutoFit/>
          </a:bodyPr>
          <a:lstStyle/>
          <a:p>
            <a:r>
              <a:rPr lang="en-IN" dirty="0"/>
              <a:t>x</a:t>
            </a:r>
            <a:endParaRPr lang="en-US" dirty="0"/>
          </a:p>
        </p:txBody>
      </p:sp>
      <p:sp>
        <p:nvSpPr>
          <p:cNvPr id="12" name="TextBox 11">
            <a:extLst>
              <a:ext uri="{FF2B5EF4-FFF2-40B4-BE49-F238E27FC236}">
                <a16:creationId xmlns:a16="http://schemas.microsoft.com/office/drawing/2014/main" id="{C0D610BC-BDD9-432B-8C00-89E89C8E27B1}"/>
              </a:ext>
            </a:extLst>
          </p:cNvPr>
          <p:cNvSpPr txBox="1"/>
          <p:nvPr/>
        </p:nvSpPr>
        <p:spPr>
          <a:xfrm>
            <a:off x="8215532" y="2902041"/>
            <a:ext cx="618971" cy="369332"/>
          </a:xfrm>
          <a:prstGeom prst="rect">
            <a:avLst/>
          </a:prstGeom>
          <a:noFill/>
        </p:spPr>
        <p:txBody>
          <a:bodyPr wrap="square" rtlCol="0">
            <a:spAutoFit/>
          </a:bodyPr>
          <a:lstStyle/>
          <a:p>
            <a:r>
              <a:rPr lang="en-IN" dirty="0"/>
              <a:t>f[x]</a:t>
            </a:r>
            <a:endParaRPr lang="en-US" dirty="0"/>
          </a:p>
        </p:txBody>
      </p:sp>
      <p:sp>
        <p:nvSpPr>
          <p:cNvPr id="13" name="TextBox 12">
            <a:extLst>
              <a:ext uri="{FF2B5EF4-FFF2-40B4-BE49-F238E27FC236}">
                <a16:creationId xmlns:a16="http://schemas.microsoft.com/office/drawing/2014/main" id="{E819F899-3BCE-472C-8D6D-3C9B86F81D1D}"/>
              </a:ext>
            </a:extLst>
          </p:cNvPr>
          <p:cNvSpPr txBox="1"/>
          <p:nvPr/>
        </p:nvSpPr>
        <p:spPr>
          <a:xfrm>
            <a:off x="10044332" y="5865139"/>
            <a:ext cx="351692" cy="369320"/>
          </a:xfrm>
          <a:prstGeom prst="rect">
            <a:avLst/>
          </a:prstGeom>
          <a:noFill/>
        </p:spPr>
        <p:txBody>
          <a:bodyPr wrap="square" rtlCol="0">
            <a:spAutoFit/>
          </a:bodyPr>
          <a:lstStyle/>
          <a:p>
            <a:r>
              <a:rPr lang="en-IN" dirty="0"/>
              <a:t>c</a:t>
            </a:r>
            <a:endParaRPr lang="en-US" dirty="0"/>
          </a:p>
        </p:txBody>
      </p:sp>
    </p:spTree>
    <p:extLst>
      <p:ext uri="{BB962C8B-B14F-4D97-AF65-F5344CB8AC3E}">
        <p14:creationId xmlns:p14="http://schemas.microsoft.com/office/powerpoint/2010/main" val="2278873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3F54-421B-4229-8C20-81B5102962D6}"/>
              </a:ext>
            </a:extLst>
          </p:cNvPr>
          <p:cNvSpPr>
            <a:spLocks noGrp="1"/>
          </p:cNvSpPr>
          <p:nvPr>
            <p:ph type="title"/>
          </p:nvPr>
        </p:nvSpPr>
        <p:spPr/>
        <p:txBody>
          <a:bodyPr/>
          <a:lstStyle/>
          <a:p>
            <a:r>
              <a:rPr lang="en-IN" dirty="0"/>
              <a:t>P[X=c]</a:t>
            </a:r>
            <a:endParaRPr lang="en-US" dirty="0"/>
          </a:p>
        </p:txBody>
      </p:sp>
      <p:sp>
        <p:nvSpPr>
          <p:cNvPr id="3" name="Content Placeholder 2">
            <a:extLst>
              <a:ext uri="{FF2B5EF4-FFF2-40B4-BE49-F238E27FC236}">
                <a16:creationId xmlns:a16="http://schemas.microsoft.com/office/drawing/2014/main" id="{8CE3EAB2-8805-4C12-AFF0-EEB519634510}"/>
              </a:ext>
            </a:extLst>
          </p:cNvPr>
          <p:cNvSpPr>
            <a:spLocks noGrp="1"/>
          </p:cNvSpPr>
          <p:nvPr>
            <p:ph idx="1"/>
          </p:nvPr>
        </p:nvSpPr>
        <p:spPr/>
        <p:txBody>
          <a:bodyPr/>
          <a:lstStyle/>
          <a:p>
            <a:r>
              <a:rPr lang="en-IN" dirty="0"/>
              <a:t>Given the infinite values possible in any interval of a Probability Distribution Function, the sliver which is “exactly equal to” is very thin</a:t>
            </a:r>
          </a:p>
          <a:p>
            <a:endParaRPr lang="en-IN" dirty="0"/>
          </a:p>
          <a:p>
            <a:r>
              <a:rPr lang="en-IN" dirty="0"/>
              <a:t>And the area of this sliver = 0</a:t>
            </a:r>
          </a:p>
          <a:p>
            <a:endParaRPr lang="en-IN" dirty="0"/>
          </a:p>
        </p:txBody>
      </p:sp>
      <p:grpSp>
        <p:nvGrpSpPr>
          <p:cNvPr id="4" name="Group 3">
            <a:extLst>
              <a:ext uri="{FF2B5EF4-FFF2-40B4-BE49-F238E27FC236}">
                <a16:creationId xmlns:a16="http://schemas.microsoft.com/office/drawing/2014/main" id="{69B3AB55-15E7-4441-8609-1917F359009B}"/>
              </a:ext>
            </a:extLst>
          </p:cNvPr>
          <p:cNvGrpSpPr/>
          <p:nvPr/>
        </p:nvGrpSpPr>
        <p:grpSpPr>
          <a:xfrm>
            <a:off x="7076054" y="3221638"/>
            <a:ext cx="4712673" cy="3090274"/>
            <a:chOff x="6344533" y="3348111"/>
            <a:chExt cx="4712673" cy="3090274"/>
          </a:xfrm>
        </p:grpSpPr>
        <p:cxnSp>
          <p:nvCxnSpPr>
            <p:cNvPr id="5" name="Straight Arrow Connector 4">
              <a:extLst>
                <a:ext uri="{FF2B5EF4-FFF2-40B4-BE49-F238E27FC236}">
                  <a16:creationId xmlns:a16="http://schemas.microsoft.com/office/drawing/2014/main" id="{BCC59141-B0FF-433D-AB61-C117C02D86A9}"/>
                </a:ext>
              </a:extLst>
            </p:cNvPr>
            <p:cNvCxnSpPr/>
            <p:nvPr/>
          </p:nvCxnSpPr>
          <p:spPr>
            <a:xfrm flipV="1">
              <a:off x="7258929" y="3348111"/>
              <a:ext cx="0" cy="2982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E230366-06F8-4D1C-81C6-05FF6DB2A296}"/>
                </a:ext>
              </a:extLst>
            </p:cNvPr>
            <p:cNvCxnSpPr/>
            <p:nvPr/>
          </p:nvCxnSpPr>
          <p:spPr>
            <a:xfrm>
              <a:off x="6850966" y="5669280"/>
              <a:ext cx="4206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42DC5CF-4F73-4C05-A2D6-B94D254232E8}"/>
                </a:ext>
              </a:extLst>
            </p:cNvPr>
            <p:cNvSpPr/>
            <p:nvPr/>
          </p:nvSpPr>
          <p:spPr>
            <a:xfrm>
              <a:off x="8004517" y="4740812"/>
              <a:ext cx="2166423" cy="9284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10F6854-9056-433C-B3CC-DA68157C4696}"/>
                </a:ext>
              </a:extLst>
            </p:cNvPr>
            <p:cNvSpPr txBox="1"/>
            <p:nvPr/>
          </p:nvSpPr>
          <p:spPr>
            <a:xfrm>
              <a:off x="7877908" y="6049108"/>
              <a:ext cx="487679" cy="369332"/>
            </a:xfrm>
            <a:prstGeom prst="rect">
              <a:avLst/>
            </a:prstGeom>
            <a:noFill/>
          </p:spPr>
          <p:txBody>
            <a:bodyPr wrap="square" rtlCol="0">
              <a:spAutoFit/>
            </a:bodyPr>
            <a:lstStyle/>
            <a:p>
              <a:r>
                <a:rPr lang="en-IN" dirty="0"/>
                <a:t>a</a:t>
              </a:r>
              <a:endParaRPr lang="en-US" dirty="0"/>
            </a:p>
          </p:txBody>
        </p:sp>
        <p:sp>
          <p:nvSpPr>
            <p:cNvPr id="9" name="TextBox 8">
              <a:extLst>
                <a:ext uri="{FF2B5EF4-FFF2-40B4-BE49-F238E27FC236}">
                  <a16:creationId xmlns:a16="http://schemas.microsoft.com/office/drawing/2014/main" id="{C49F2F2C-E97C-4545-967D-6B5148393851}"/>
                </a:ext>
              </a:extLst>
            </p:cNvPr>
            <p:cNvSpPr txBox="1"/>
            <p:nvPr/>
          </p:nvSpPr>
          <p:spPr>
            <a:xfrm>
              <a:off x="9995093" y="6069053"/>
              <a:ext cx="494703" cy="369332"/>
            </a:xfrm>
            <a:prstGeom prst="rect">
              <a:avLst/>
            </a:prstGeom>
            <a:noFill/>
          </p:spPr>
          <p:txBody>
            <a:bodyPr wrap="square" rtlCol="0">
              <a:spAutoFit/>
            </a:bodyPr>
            <a:lstStyle/>
            <a:p>
              <a:r>
                <a:rPr lang="en-IN" dirty="0"/>
                <a:t>b</a:t>
              </a:r>
              <a:endParaRPr lang="en-US" dirty="0"/>
            </a:p>
          </p:txBody>
        </p:sp>
        <p:sp>
          <p:nvSpPr>
            <p:cNvPr id="10" name="TextBox 9">
              <a:extLst>
                <a:ext uri="{FF2B5EF4-FFF2-40B4-BE49-F238E27FC236}">
                  <a16:creationId xmlns:a16="http://schemas.microsoft.com/office/drawing/2014/main" id="{A41761FF-6549-4012-9AE1-94E248241077}"/>
                </a:ext>
              </a:extLst>
            </p:cNvPr>
            <p:cNvSpPr txBox="1"/>
            <p:nvPr/>
          </p:nvSpPr>
          <p:spPr>
            <a:xfrm>
              <a:off x="6344533" y="4556151"/>
              <a:ext cx="1322359" cy="369332"/>
            </a:xfrm>
            <a:prstGeom prst="rect">
              <a:avLst/>
            </a:prstGeom>
            <a:noFill/>
          </p:spPr>
          <p:txBody>
            <a:bodyPr wrap="square" rtlCol="0">
              <a:spAutoFit/>
            </a:bodyPr>
            <a:lstStyle/>
            <a:p>
              <a:r>
                <a:rPr lang="en-IN" dirty="0"/>
                <a:t>1/(b-a)</a:t>
              </a:r>
              <a:endParaRPr lang="en-US" dirty="0"/>
            </a:p>
          </p:txBody>
        </p:sp>
      </p:grpSp>
      <p:sp>
        <p:nvSpPr>
          <p:cNvPr id="11" name="TextBox 10">
            <a:extLst>
              <a:ext uri="{FF2B5EF4-FFF2-40B4-BE49-F238E27FC236}">
                <a16:creationId xmlns:a16="http://schemas.microsoft.com/office/drawing/2014/main" id="{93FDF91C-5346-4111-B60C-D9DD3D1BC9F6}"/>
              </a:ext>
            </a:extLst>
          </p:cNvPr>
          <p:cNvSpPr txBox="1"/>
          <p:nvPr/>
        </p:nvSpPr>
        <p:spPr>
          <a:xfrm>
            <a:off x="11726009" y="5358085"/>
            <a:ext cx="351692" cy="369320"/>
          </a:xfrm>
          <a:prstGeom prst="rect">
            <a:avLst/>
          </a:prstGeom>
          <a:noFill/>
        </p:spPr>
        <p:txBody>
          <a:bodyPr wrap="square" rtlCol="0">
            <a:spAutoFit/>
          </a:bodyPr>
          <a:lstStyle/>
          <a:p>
            <a:r>
              <a:rPr lang="en-IN" dirty="0"/>
              <a:t>x</a:t>
            </a:r>
            <a:endParaRPr lang="en-US" dirty="0"/>
          </a:p>
        </p:txBody>
      </p:sp>
      <p:sp>
        <p:nvSpPr>
          <p:cNvPr id="12" name="TextBox 11">
            <a:extLst>
              <a:ext uri="{FF2B5EF4-FFF2-40B4-BE49-F238E27FC236}">
                <a16:creationId xmlns:a16="http://schemas.microsoft.com/office/drawing/2014/main" id="{176C682A-D5BF-440E-9321-03A69F63F981}"/>
              </a:ext>
            </a:extLst>
          </p:cNvPr>
          <p:cNvSpPr txBox="1"/>
          <p:nvPr/>
        </p:nvSpPr>
        <p:spPr>
          <a:xfrm>
            <a:off x="7990449" y="2902041"/>
            <a:ext cx="618971" cy="369332"/>
          </a:xfrm>
          <a:prstGeom prst="rect">
            <a:avLst/>
          </a:prstGeom>
          <a:noFill/>
        </p:spPr>
        <p:txBody>
          <a:bodyPr wrap="square" rtlCol="0">
            <a:spAutoFit/>
          </a:bodyPr>
          <a:lstStyle/>
          <a:p>
            <a:r>
              <a:rPr lang="en-IN" dirty="0"/>
              <a:t>f[x]</a:t>
            </a:r>
            <a:endParaRPr lang="en-US" dirty="0"/>
          </a:p>
        </p:txBody>
      </p:sp>
      <p:cxnSp>
        <p:nvCxnSpPr>
          <p:cNvPr id="15" name="Straight Connector 14">
            <a:extLst>
              <a:ext uri="{FF2B5EF4-FFF2-40B4-BE49-F238E27FC236}">
                <a16:creationId xmlns:a16="http://schemas.microsoft.com/office/drawing/2014/main" id="{AE425AE1-63A9-4565-AC2D-82F4113556F4}"/>
              </a:ext>
            </a:extLst>
          </p:cNvPr>
          <p:cNvCxnSpPr/>
          <p:nvPr/>
        </p:nvCxnSpPr>
        <p:spPr>
          <a:xfrm flipV="1">
            <a:off x="9819249" y="4183432"/>
            <a:ext cx="0" cy="2349305"/>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B2A51A6-85C5-462C-8CCE-55CA8680C894}"/>
              </a:ext>
            </a:extLst>
          </p:cNvPr>
          <p:cNvSpPr txBox="1"/>
          <p:nvPr/>
        </p:nvSpPr>
        <p:spPr>
          <a:xfrm>
            <a:off x="9575409" y="5938326"/>
            <a:ext cx="487679" cy="369332"/>
          </a:xfrm>
          <a:prstGeom prst="rect">
            <a:avLst/>
          </a:prstGeom>
          <a:noFill/>
        </p:spPr>
        <p:txBody>
          <a:bodyPr wrap="square" rtlCol="0">
            <a:spAutoFit/>
          </a:bodyPr>
          <a:lstStyle/>
          <a:p>
            <a:r>
              <a:rPr lang="en-IN" dirty="0"/>
              <a:t>c</a:t>
            </a:r>
            <a:endParaRPr lang="en-US" dirty="0"/>
          </a:p>
        </p:txBody>
      </p:sp>
    </p:spTree>
    <p:extLst>
      <p:ext uri="{BB962C8B-B14F-4D97-AF65-F5344CB8AC3E}">
        <p14:creationId xmlns:p14="http://schemas.microsoft.com/office/powerpoint/2010/main" val="1387879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E091-28D5-4F9C-982C-AD818DAF5ED3}"/>
              </a:ext>
            </a:extLst>
          </p:cNvPr>
          <p:cNvSpPr>
            <a:spLocks noGrp="1"/>
          </p:cNvSpPr>
          <p:nvPr>
            <p:ph type="title"/>
          </p:nvPr>
        </p:nvSpPr>
        <p:spPr/>
        <p:txBody>
          <a:bodyPr/>
          <a:lstStyle/>
          <a:p>
            <a:r>
              <a:rPr lang="en-IN" dirty="0"/>
              <a:t>Generalized form</a:t>
            </a:r>
            <a:endParaRPr lang="en-US" dirty="0"/>
          </a:p>
        </p:txBody>
      </p:sp>
      <p:sp>
        <p:nvSpPr>
          <p:cNvPr id="3" name="Content Placeholder 2">
            <a:extLst>
              <a:ext uri="{FF2B5EF4-FFF2-40B4-BE49-F238E27FC236}">
                <a16:creationId xmlns:a16="http://schemas.microsoft.com/office/drawing/2014/main" id="{C4A7B44C-488C-4D90-8748-B9CAC678B252}"/>
              </a:ext>
            </a:extLst>
          </p:cNvPr>
          <p:cNvSpPr>
            <a:spLocks noGrp="1"/>
          </p:cNvSpPr>
          <p:nvPr>
            <p:ph idx="1"/>
          </p:nvPr>
        </p:nvSpPr>
        <p:spPr/>
        <p:txBody>
          <a:bodyPr/>
          <a:lstStyle/>
          <a:p>
            <a:r>
              <a:rPr lang="en-IN" dirty="0"/>
              <a:t>Probability of x being &gt;= x1 and &lt;= x2</a:t>
            </a:r>
          </a:p>
          <a:p>
            <a:r>
              <a:rPr lang="en-IN" dirty="0"/>
              <a:t>(x2-x1) * 1/(b-a)</a:t>
            </a:r>
            <a:endParaRPr lang="en-US" dirty="0"/>
          </a:p>
        </p:txBody>
      </p:sp>
      <p:cxnSp>
        <p:nvCxnSpPr>
          <p:cNvPr id="5" name="Straight Arrow Connector 4">
            <a:extLst>
              <a:ext uri="{FF2B5EF4-FFF2-40B4-BE49-F238E27FC236}">
                <a16:creationId xmlns:a16="http://schemas.microsoft.com/office/drawing/2014/main" id="{4A422B3A-C156-4880-A734-AE3BFA3B550B}"/>
              </a:ext>
            </a:extLst>
          </p:cNvPr>
          <p:cNvCxnSpPr/>
          <p:nvPr/>
        </p:nvCxnSpPr>
        <p:spPr>
          <a:xfrm flipV="1">
            <a:off x="8152815" y="3271373"/>
            <a:ext cx="0" cy="2982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C8B4C37-769F-41AF-99C0-B978C2179E24}"/>
              </a:ext>
            </a:extLst>
          </p:cNvPr>
          <p:cNvCxnSpPr/>
          <p:nvPr/>
        </p:nvCxnSpPr>
        <p:spPr>
          <a:xfrm>
            <a:off x="7744852" y="5592542"/>
            <a:ext cx="4206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BFEF5A9-AE45-4C8E-9A84-F5274E4C1218}"/>
              </a:ext>
            </a:extLst>
          </p:cNvPr>
          <p:cNvSpPr/>
          <p:nvPr/>
        </p:nvSpPr>
        <p:spPr>
          <a:xfrm>
            <a:off x="8898403" y="4664074"/>
            <a:ext cx="2166423" cy="9284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1A6086D-D829-48D4-A49D-64D5F67461FF}"/>
              </a:ext>
            </a:extLst>
          </p:cNvPr>
          <p:cNvSpPr txBox="1"/>
          <p:nvPr/>
        </p:nvSpPr>
        <p:spPr>
          <a:xfrm>
            <a:off x="8771795" y="5972370"/>
            <a:ext cx="351692" cy="369320"/>
          </a:xfrm>
          <a:prstGeom prst="rect">
            <a:avLst/>
          </a:prstGeom>
          <a:noFill/>
        </p:spPr>
        <p:txBody>
          <a:bodyPr wrap="square" rtlCol="0">
            <a:spAutoFit/>
          </a:bodyPr>
          <a:lstStyle/>
          <a:p>
            <a:r>
              <a:rPr lang="en-IN" dirty="0"/>
              <a:t>a</a:t>
            </a:r>
            <a:endParaRPr lang="en-US" dirty="0"/>
          </a:p>
        </p:txBody>
      </p:sp>
      <p:sp>
        <p:nvSpPr>
          <p:cNvPr id="9" name="TextBox 8">
            <a:extLst>
              <a:ext uri="{FF2B5EF4-FFF2-40B4-BE49-F238E27FC236}">
                <a16:creationId xmlns:a16="http://schemas.microsoft.com/office/drawing/2014/main" id="{6E9D2E3B-50AA-476C-ABD3-8692686BF195}"/>
              </a:ext>
            </a:extLst>
          </p:cNvPr>
          <p:cNvSpPr txBox="1"/>
          <p:nvPr/>
        </p:nvSpPr>
        <p:spPr>
          <a:xfrm>
            <a:off x="10888980" y="5992315"/>
            <a:ext cx="351692" cy="369320"/>
          </a:xfrm>
          <a:prstGeom prst="rect">
            <a:avLst/>
          </a:prstGeom>
          <a:noFill/>
        </p:spPr>
        <p:txBody>
          <a:bodyPr wrap="square" rtlCol="0">
            <a:spAutoFit/>
          </a:bodyPr>
          <a:lstStyle/>
          <a:p>
            <a:r>
              <a:rPr lang="en-IN" dirty="0"/>
              <a:t>b</a:t>
            </a:r>
            <a:endParaRPr lang="en-US" dirty="0"/>
          </a:p>
        </p:txBody>
      </p:sp>
      <p:sp>
        <p:nvSpPr>
          <p:cNvPr id="10" name="TextBox 9">
            <a:extLst>
              <a:ext uri="{FF2B5EF4-FFF2-40B4-BE49-F238E27FC236}">
                <a16:creationId xmlns:a16="http://schemas.microsoft.com/office/drawing/2014/main" id="{629D3132-336B-4D3E-85A8-ED320D814113}"/>
              </a:ext>
            </a:extLst>
          </p:cNvPr>
          <p:cNvSpPr txBox="1"/>
          <p:nvPr/>
        </p:nvSpPr>
        <p:spPr>
          <a:xfrm>
            <a:off x="7238419" y="4479413"/>
            <a:ext cx="1322359" cy="369332"/>
          </a:xfrm>
          <a:prstGeom prst="rect">
            <a:avLst/>
          </a:prstGeom>
          <a:noFill/>
        </p:spPr>
        <p:txBody>
          <a:bodyPr wrap="square" rtlCol="0">
            <a:spAutoFit/>
          </a:bodyPr>
          <a:lstStyle/>
          <a:p>
            <a:r>
              <a:rPr lang="en-IN" dirty="0"/>
              <a:t>1 / (b-a)</a:t>
            </a:r>
            <a:endParaRPr lang="en-US" dirty="0"/>
          </a:p>
        </p:txBody>
      </p:sp>
      <p:sp>
        <p:nvSpPr>
          <p:cNvPr id="11" name="TextBox 10">
            <a:extLst>
              <a:ext uri="{FF2B5EF4-FFF2-40B4-BE49-F238E27FC236}">
                <a16:creationId xmlns:a16="http://schemas.microsoft.com/office/drawing/2014/main" id="{D3874C8A-5209-4EF2-BD6D-5F39C4E257D4}"/>
              </a:ext>
            </a:extLst>
          </p:cNvPr>
          <p:cNvSpPr txBox="1"/>
          <p:nvPr/>
        </p:nvSpPr>
        <p:spPr>
          <a:xfrm>
            <a:off x="11951092" y="5358085"/>
            <a:ext cx="351692" cy="369320"/>
          </a:xfrm>
          <a:prstGeom prst="rect">
            <a:avLst/>
          </a:prstGeom>
          <a:noFill/>
        </p:spPr>
        <p:txBody>
          <a:bodyPr wrap="square" rtlCol="0">
            <a:spAutoFit/>
          </a:bodyPr>
          <a:lstStyle/>
          <a:p>
            <a:r>
              <a:rPr lang="en-IN" dirty="0"/>
              <a:t>x</a:t>
            </a:r>
            <a:endParaRPr lang="en-US" dirty="0"/>
          </a:p>
        </p:txBody>
      </p:sp>
      <p:sp>
        <p:nvSpPr>
          <p:cNvPr id="12" name="TextBox 11">
            <a:extLst>
              <a:ext uri="{FF2B5EF4-FFF2-40B4-BE49-F238E27FC236}">
                <a16:creationId xmlns:a16="http://schemas.microsoft.com/office/drawing/2014/main" id="{0CE766C7-D1F1-44E4-BCAE-8993756ACE97}"/>
              </a:ext>
            </a:extLst>
          </p:cNvPr>
          <p:cNvSpPr txBox="1"/>
          <p:nvPr/>
        </p:nvSpPr>
        <p:spPr>
          <a:xfrm>
            <a:off x="8215532" y="2902041"/>
            <a:ext cx="618971" cy="369332"/>
          </a:xfrm>
          <a:prstGeom prst="rect">
            <a:avLst/>
          </a:prstGeom>
          <a:noFill/>
        </p:spPr>
        <p:txBody>
          <a:bodyPr wrap="square" rtlCol="0">
            <a:spAutoFit/>
          </a:bodyPr>
          <a:lstStyle/>
          <a:p>
            <a:r>
              <a:rPr lang="en-IN" dirty="0"/>
              <a:t>f[x]</a:t>
            </a:r>
            <a:endParaRPr lang="en-US" dirty="0"/>
          </a:p>
        </p:txBody>
      </p:sp>
      <p:sp>
        <p:nvSpPr>
          <p:cNvPr id="13" name="TextBox 12">
            <a:extLst>
              <a:ext uri="{FF2B5EF4-FFF2-40B4-BE49-F238E27FC236}">
                <a16:creationId xmlns:a16="http://schemas.microsoft.com/office/drawing/2014/main" id="{4AAFB941-937B-48B4-BB29-61881886021D}"/>
              </a:ext>
            </a:extLst>
          </p:cNvPr>
          <p:cNvSpPr txBox="1"/>
          <p:nvPr/>
        </p:nvSpPr>
        <p:spPr>
          <a:xfrm>
            <a:off x="10044331" y="5865139"/>
            <a:ext cx="492359" cy="369332"/>
          </a:xfrm>
          <a:prstGeom prst="rect">
            <a:avLst/>
          </a:prstGeom>
          <a:noFill/>
        </p:spPr>
        <p:txBody>
          <a:bodyPr wrap="square" rtlCol="0">
            <a:spAutoFit/>
          </a:bodyPr>
          <a:lstStyle/>
          <a:p>
            <a:r>
              <a:rPr lang="en-IN" dirty="0"/>
              <a:t>x2</a:t>
            </a:r>
            <a:endParaRPr lang="en-US" dirty="0"/>
          </a:p>
        </p:txBody>
      </p:sp>
      <p:sp>
        <p:nvSpPr>
          <p:cNvPr id="14" name="Rectangle 13">
            <a:extLst>
              <a:ext uri="{FF2B5EF4-FFF2-40B4-BE49-F238E27FC236}">
                <a16:creationId xmlns:a16="http://schemas.microsoft.com/office/drawing/2014/main" id="{52D275BC-363D-4DFF-A85F-D7C6AA7ACABD}"/>
              </a:ext>
            </a:extLst>
          </p:cNvPr>
          <p:cNvSpPr/>
          <p:nvPr/>
        </p:nvSpPr>
        <p:spPr>
          <a:xfrm>
            <a:off x="9608233" y="4664074"/>
            <a:ext cx="612521" cy="92840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1706315-DF8E-4AA5-BA5B-FFDEC27985EF}"/>
              </a:ext>
            </a:extLst>
          </p:cNvPr>
          <p:cNvSpPr txBox="1"/>
          <p:nvPr/>
        </p:nvSpPr>
        <p:spPr>
          <a:xfrm>
            <a:off x="9375827" y="5875062"/>
            <a:ext cx="492359" cy="369332"/>
          </a:xfrm>
          <a:prstGeom prst="rect">
            <a:avLst/>
          </a:prstGeom>
          <a:noFill/>
        </p:spPr>
        <p:txBody>
          <a:bodyPr wrap="square" rtlCol="0">
            <a:spAutoFit/>
          </a:bodyPr>
          <a:lstStyle/>
          <a:p>
            <a:r>
              <a:rPr lang="en-IN" dirty="0"/>
              <a:t>x1</a:t>
            </a:r>
            <a:endParaRPr lang="en-US" dirty="0"/>
          </a:p>
        </p:txBody>
      </p:sp>
    </p:spTree>
    <p:extLst>
      <p:ext uri="{BB962C8B-B14F-4D97-AF65-F5344CB8AC3E}">
        <p14:creationId xmlns:p14="http://schemas.microsoft.com/office/powerpoint/2010/main" val="770817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4B86-5DD7-428C-87C5-E9F2C581FAA2}"/>
              </a:ext>
            </a:extLst>
          </p:cNvPr>
          <p:cNvSpPr>
            <a:spLocks noGrp="1"/>
          </p:cNvSpPr>
          <p:nvPr>
            <p:ph type="title"/>
          </p:nvPr>
        </p:nvSpPr>
        <p:spPr/>
        <p:txBody>
          <a:bodyPr/>
          <a:lstStyle/>
          <a:p>
            <a:r>
              <a:rPr lang="en-IN" dirty="0"/>
              <a:t>Example: Bus Arrival Time</a:t>
            </a:r>
            <a:endParaRPr lang="en-US" dirty="0"/>
          </a:p>
        </p:txBody>
      </p:sp>
      <p:sp>
        <p:nvSpPr>
          <p:cNvPr id="3" name="Content Placeholder 2">
            <a:extLst>
              <a:ext uri="{FF2B5EF4-FFF2-40B4-BE49-F238E27FC236}">
                <a16:creationId xmlns:a16="http://schemas.microsoft.com/office/drawing/2014/main" id="{27E6A7D8-B36D-49D0-8DC5-6EA3EF3DB7BE}"/>
              </a:ext>
            </a:extLst>
          </p:cNvPr>
          <p:cNvSpPr>
            <a:spLocks noGrp="1"/>
          </p:cNvSpPr>
          <p:nvPr>
            <p:ph idx="1"/>
          </p:nvPr>
        </p:nvSpPr>
        <p:spPr/>
        <p:txBody>
          <a:bodyPr/>
          <a:lstStyle/>
          <a:p>
            <a:r>
              <a:rPr lang="en-IN" dirty="0"/>
              <a:t>Given a bus has equal chance of reaching the stop within 30 min of scheduled time (assume uniform distribution)</a:t>
            </a:r>
          </a:p>
          <a:p>
            <a:r>
              <a:rPr lang="en-US" dirty="0"/>
              <a:t>What is the probability that the bus arrives within 10 min of scheduled time?</a:t>
            </a:r>
          </a:p>
          <a:p>
            <a:pPr marL="0" indent="0">
              <a:buNone/>
            </a:pPr>
            <a:endParaRPr lang="en-US" dirty="0"/>
          </a:p>
          <a:p>
            <a:pPr marL="0" indent="0">
              <a:buNone/>
            </a:pPr>
            <a:r>
              <a:rPr lang="en-US" dirty="0"/>
              <a:t>P[X &lt; 10] = 1/(30-0) * 10 = 1/3</a:t>
            </a:r>
          </a:p>
        </p:txBody>
      </p:sp>
      <p:cxnSp>
        <p:nvCxnSpPr>
          <p:cNvPr id="5" name="Straight Arrow Connector 4">
            <a:extLst>
              <a:ext uri="{FF2B5EF4-FFF2-40B4-BE49-F238E27FC236}">
                <a16:creationId xmlns:a16="http://schemas.microsoft.com/office/drawing/2014/main" id="{C42C04B0-64BE-4046-BE13-9BA049C5341E}"/>
              </a:ext>
            </a:extLst>
          </p:cNvPr>
          <p:cNvCxnSpPr/>
          <p:nvPr/>
        </p:nvCxnSpPr>
        <p:spPr>
          <a:xfrm flipV="1">
            <a:off x="8215533" y="3221638"/>
            <a:ext cx="0" cy="2982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33A1521-EC20-42FD-80F5-E45FC3082DA2}"/>
              </a:ext>
            </a:extLst>
          </p:cNvPr>
          <p:cNvSpPr/>
          <p:nvPr/>
        </p:nvSpPr>
        <p:spPr>
          <a:xfrm>
            <a:off x="8223745" y="4614401"/>
            <a:ext cx="2166423" cy="9284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F5475BA-255E-45AB-AE3B-3DB6A63E4863}"/>
              </a:ext>
            </a:extLst>
          </p:cNvPr>
          <p:cNvSpPr txBox="1"/>
          <p:nvPr/>
        </p:nvSpPr>
        <p:spPr>
          <a:xfrm>
            <a:off x="8102995" y="5922635"/>
            <a:ext cx="351692" cy="369320"/>
          </a:xfrm>
          <a:prstGeom prst="rect">
            <a:avLst/>
          </a:prstGeom>
          <a:noFill/>
        </p:spPr>
        <p:txBody>
          <a:bodyPr wrap="square" rtlCol="0">
            <a:spAutoFit/>
          </a:bodyPr>
          <a:lstStyle/>
          <a:p>
            <a:r>
              <a:rPr lang="en-IN" dirty="0"/>
              <a:t>0</a:t>
            </a:r>
            <a:endParaRPr lang="en-US" dirty="0"/>
          </a:p>
        </p:txBody>
      </p:sp>
      <p:sp>
        <p:nvSpPr>
          <p:cNvPr id="9" name="TextBox 8">
            <a:extLst>
              <a:ext uri="{FF2B5EF4-FFF2-40B4-BE49-F238E27FC236}">
                <a16:creationId xmlns:a16="http://schemas.microsoft.com/office/drawing/2014/main" id="{7367A303-0D45-4BD8-9B97-28799059CA80}"/>
              </a:ext>
            </a:extLst>
          </p:cNvPr>
          <p:cNvSpPr txBox="1"/>
          <p:nvPr/>
        </p:nvSpPr>
        <p:spPr>
          <a:xfrm>
            <a:off x="10220179" y="5942580"/>
            <a:ext cx="627773" cy="369332"/>
          </a:xfrm>
          <a:prstGeom prst="rect">
            <a:avLst/>
          </a:prstGeom>
          <a:noFill/>
        </p:spPr>
        <p:txBody>
          <a:bodyPr wrap="square" rtlCol="0">
            <a:spAutoFit/>
          </a:bodyPr>
          <a:lstStyle/>
          <a:p>
            <a:r>
              <a:rPr lang="en-IN" dirty="0"/>
              <a:t>30</a:t>
            </a:r>
            <a:endParaRPr lang="en-US" dirty="0"/>
          </a:p>
        </p:txBody>
      </p:sp>
      <p:sp>
        <p:nvSpPr>
          <p:cNvPr id="10" name="TextBox 9">
            <a:extLst>
              <a:ext uri="{FF2B5EF4-FFF2-40B4-BE49-F238E27FC236}">
                <a16:creationId xmlns:a16="http://schemas.microsoft.com/office/drawing/2014/main" id="{8DFC9D2A-31CE-4A6D-9C45-B7A10AB6CEF7}"/>
              </a:ext>
            </a:extLst>
          </p:cNvPr>
          <p:cNvSpPr txBox="1"/>
          <p:nvPr/>
        </p:nvSpPr>
        <p:spPr>
          <a:xfrm>
            <a:off x="7301137" y="4429678"/>
            <a:ext cx="1322359" cy="369332"/>
          </a:xfrm>
          <a:prstGeom prst="rect">
            <a:avLst/>
          </a:prstGeom>
          <a:noFill/>
        </p:spPr>
        <p:txBody>
          <a:bodyPr wrap="square" rtlCol="0">
            <a:spAutoFit/>
          </a:bodyPr>
          <a:lstStyle/>
          <a:p>
            <a:r>
              <a:rPr lang="en-IN" dirty="0"/>
              <a:t>1 / 30</a:t>
            </a:r>
            <a:endParaRPr lang="en-US" dirty="0"/>
          </a:p>
        </p:txBody>
      </p:sp>
      <p:sp>
        <p:nvSpPr>
          <p:cNvPr id="11" name="TextBox 10">
            <a:extLst>
              <a:ext uri="{FF2B5EF4-FFF2-40B4-BE49-F238E27FC236}">
                <a16:creationId xmlns:a16="http://schemas.microsoft.com/office/drawing/2014/main" id="{3FBDE5A4-81A7-45B4-A921-C1E07CB097A4}"/>
              </a:ext>
            </a:extLst>
          </p:cNvPr>
          <p:cNvSpPr txBox="1"/>
          <p:nvPr/>
        </p:nvSpPr>
        <p:spPr>
          <a:xfrm>
            <a:off x="11951092" y="5358085"/>
            <a:ext cx="351692" cy="369320"/>
          </a:xfrm>
          <a:prstGeom prst="rect">
            <a:avLst/>
          </a:prstGeom>
          <a:noFill/>
        </p:spPr>
        <p:txBody>
          <a:bodyPr wrap="square" rtlCol="0">
            <a:spAutoFit/>
          </a:bodyPr>
          <a:lstStyle/>
          <a:p>
            <a:r>
              <a:rPr lang="en-IN" dirty="0"/>
              <a:t>x</a:t>
            </a:r>
            <a:endParaRPr lang="en-US" dirty="0"/>
          </a:p>
        </p:txBody>
      </p:sp>
      <p:sp>
        <p:nvSpPr>
          <p:cNvPr id="12" name="TextBox 11">
            <a:extLst>
              <a:ext uri="{FF2B5EF4-FFF2-40B4-BE49-F238E27FC236}">
                <a16:creationId xmlns:a16="http://schemas.microsoft.com/office/drawing/2014/main" id="{3F4320AE-7FD2-4D1B-9016-D1ECC10AFCAE}"/>
              </a:ext>
            </a:extLst>
          </p:cNvPr>
          <p:cNvSpPr txBox="1"/>
          <p:nvPr/>
        </p:nvSpPr>
        <p:spPr>
          <a:xfrm>
            <a:off x="8215532" y="3056786"/>
            <a:ext cx="618971" cy="369332"/>
          </a:xfrm>
          <a:prstGeom prst="rect">
            <a:avLst/>
          </a:prstGeom>
          <a:noFill/>
        </p:spPr>
        <p:txBody>
          <a:bodyPr wrap="square" rtlCol="0">
            <a:spAutoFit/>
          </a:bodyPr>
          <a:lstStyle/>
          <a:p>
            <a:r>
              <a:rPr lang="en-IN" dirty="0"/>
              <a:t>f[x]</a:t>
            </a:r>
            <a:endParaRPr lang="en-US" dirty="0"/>
          </a:p>
        </p:txBody>
      </p:sp>
      <p:sp>
        <p:nvSpPr>
          <p:cNvPr id="13" name="TextBox 12">
            <a:extLst>
              <a:ext uri="{FF2B5EF4-FFF2-40B4-BE49-F238E27FC236}">
                <a16:creationId xmlns:a16="http://schemas.microsoft.com/office/drawing/2014/main" id="{B7226EF1-4253-4E63-9F91-CB259AEBA42B}"/>
              </a:ext>
            </a:extLst>
          </p:cNvPr>
          <p:cNvSpPr txBox="1"/>
          <p:nvPr/>
        </p:nvSpPr>
        <p:spPr>
          <a:xfrm>
            <a:off x="8680358" y="5899930"/>
            <a:ext cx="450163" cy="369332"/>
          </a:xfrm>
          <a:prstGeom prst="rect">
            <a:avLst/>
          </a:prstGeom>
          <a:noFill/>
        </p:spPr>
        <p:txBody>
          <a:bodyPr wrap="square" rtlCol="0">
            <a:spAutoFit/>
          </a:bodyPr>
          <a:lstStyle/>
          <a:p>
            <a:r>
              <a:rPr lang="en-IN" dirty="0"/>
              <a:t>10</a:t>
            </a:r>
            <a:endParaRPr lang="en-US" dirty="0"/>
          </a:p>
        </p:txBody>
      </p:sp>
      <p:cxnSp>
        <p:nvCxnSpPr>
          <p:cNvPr id="6" name="Straight Arrow Connector 5">
            <a:extLst>
              <a:ext uri="{FF2B5EF4-FFF2-40B4-BE49-F238E27FC236}">
                <a16:creationId xmlns:a16="http://schemas.microsoft.com/office/drawing/2014/main" id="{72CB97DE-74D2-4AE4-95E3-BC553E00F691}"/>
              </a:ext>
            </a:extLst>
          </p:cNvPr>
          <p:cNvCxnSpPr/>
          <p:nvPr/>
        </p:nvCxnSpPr>
        <p:spPr>
          <a:xfrm>
            <a:off x="7807570" y="5542807"/>
            <a:ext cx="4206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922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E2C1-78BD-4B96-806D-6C6BC605317D}"/>
              </a:ext>
            </a:extLst>
          </p:cNvPr>
          <p:cNvSpPr>
            <a:spLocks noGrp="1"/>
          </p:cNvSpPr>
          <p:nvPr>
            <p:ph type="title"/>
          </p:nvPr>
        </p:nvSpPr>
        <p:spPr/>
        <p:txBody>
          <a:bodyPr/>
          <a:lstStyle/>
          <a:p>
            <a:r>
              <a:rPr lang="en-IN" dirty="0"/>
              <a:t>Variation of the example</a:t>
            </a:r>
            <a:endParaRPr lang="en-US" dirty="0"/>
          </a:p>
        </p:txBody>
      </p:sp>
      <p:sp>
        <p:nvSpPr>
          <p:cNvPr id="3" name="Content Placeholder 2">
            <a:extLst>
              <a:ext uri="{FF2B5EF4-FFF2-40B4-BE49-F238E27FC236}">
                <a16:creationId xmlns:a16="http://schemas.microsoft.com/office/drawing/2014/main" id="{F18F2E8E-38B4-41A4-8508-41C196D68DFD}"/>
              </a:ext>
            </a:extLst>
          </p:cNvPr>
          <p:cNvSpPr>
            <a:spLocks noGrp="1"/>
          </p:cNvSpPr>
          <p:nvPr>
            <p:ph idx="1"/>
          </p:nvPr>
        </p:nvSpPr>
        <p:spPr/>
        <p:txBody>
          <a:bodyPr/>
          <a:lstStyle/>
          <a:p>
            <a:r>
              <a:rPr lang="en-IN" dirty="0"/>
              <a:t>A bus service between stops A and B operates every 30 min i.e. a bus leaves from A to B every 30 min.</a:t>
            </a:r>
          </a:p>
          <a:p>
            <a:endParaRPr lang="en-IN" dirty="0"/>
          </a:p>
          <a:p>
            <a:r>
              <a:rPr lang="en-IN" dirty="0"/>
              <a:t>A passenger arrives at the stop A at a random time (without considering the bus schedule). </a:t>
            </a:r>
            <a:r>
              <a:rPr lang="en-IN" i="1" dirty="0">
                <a:solidFill>
                  <a:srgbClr val="FF0000"/>
                </a:solidFill>
              </a:rPr>
              <a:t>So the next bus may be due anytime within the next 30 minutes. Assume Uniform Distribution.</a:t>
            </a:r>
          </a:p>
          <a:p>
            <a:endParaRPr lang="en-IN" dirty="0"/>
          </a:p>
          <a:p>
            <a:r>
              <a:rPr lang="en-IN" dirty="0"/>
              <a:t>Find the probability that a bus leaves within the next 10 minutes of passenger’s arrival.</a:t>
            </a:r>
            <a:endParaRPr lang="en-US" dirty="0"/>
          </a:p>
        </p:txBody>
      </p:sp>
    </p:spTree>
    <p:extLst>
      <p:ext uri="{BB962C8B-B14F-4D97-AF65-F5344CB8AC3E}">
        <p14:creationId xmlns:p14="http://schemas.microsoft.com/office/powerpoint/2010/main" val="2359231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3B35-F62B-4D9D-A81F-DAE6ADA2C1F8}"/>
              </a:ext>
            </a:extLst>
          </p:cNvPr>
          <p:cNvSpPr>
            <a:spLocks noGrp="1"/>
          </p:cNvSpPr>
          <p:nvPr>
            <p:ph type="title"/>
          </p:nvPr>
        </p:nvSpPr>
        <p:spPr/>
        <p:txBody>
          <a:bodyPr/>
          <a:lstStyle/>
          <a:p>
            <a:r>
              <a:rPr lang="en-IN" dirty="0"/>
              <a:t>Mathematical Expectations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906952-C823-486D-B688-F5DE7D7EE431}"/>
                  </a:ext>
                </a:extLst>
              </p:cNvPr>
              <p:cNvSpPr>
                <a:spLocks noGrp="1"/>
              </p:cNvSpPr>
              <p:nvPr>
                <p:ph sz="half" idx="1"/>
              </p:nvPr>
            </p:nvSpPr>
            <p:spPr/>
            <p:txBody>
              <a:bodyPr>
                <a:normAutofit fontScale="85000" lnSpcReduction="10000"/>
              </a:bodyPr>
              <a:lstStyle/>
              <a:p>
                <a:pPr marL="0" indent="0">
                  <a:buNone/>
                </a:pPr>
                <a:r>
                  <a:rPr lang="en-IN" sz="2400" dirty="0"/>
                  <a:t>Expected Value E(X) where X ~ U(</a:t>
                </a:r>
                <a:r>
                  <a:rPr lang="en-IN" sz="2400" dirty="0" err="1"/>
                  <a:t>a,b</a:t>
                </a:r>
                <a:r>
                  <a:rPr lang="en-IN" sz="2400" dirty="0"/>
                  <a:t>)</a:t>
                </a:r>
              </a:p>
              <a:p>
                <a:pPr marL="0" indent="0">
                  <a:buNone/>
                </a:pPr>
                <a:endParaRPr lang="en-IN" sz="2400" dirty="0"/>
              </a:p>
              <a:p>
                <a:pPr marL="0" indent="0">
                  <a:buNone/>
                </a:pPr>
                <a:r>
                  <a:rPr lang="en-IN" sz="2400" dirty="0"/>
                  <a:t>Mean of a Probability Distribution is </a:t>
                </a:r>
              </a:p>
              <a:p>
                <a:pPr marL="0" indent="0">
                  <a:buNone/>
                </a:pPr>
                <a:r>
                  <a:rPr lang="el-GR" sz="2400" dirty="0"/>
                  <a:t>Σ</a:t>
                </a:r>
                <a:r>
                  <a:rPr lang="en-IN" sz="2400" dirty="0" err="1"/>
                  <a:t>x</a:t>
                </a:r>
                <a:r>
                  <a:rPr lang="en-IN" sz="2400" baseline="-25000" dirty="0" err="1"/>
                  <a:t>i</a:t>
                </a:r>
                <a:r>
                  <a:rPr lang="en-IN" sz="2400" dirty="0" err="1"/>
                  <a:t>.p</a:t>
                </a:r>
                <a:r>
                  <a:rPr lang="en-IN" sz="2400" dirty="0"/>
                  <a:t>[x</a:t>
                </a:r>
                <a:r>
                  <a:rPr lang="en-IN" sz="2400" baseline="-25000" dirty="0"/>
                  <a:t>i</a:t>
                </a:r>
                <a:r>
                  <a:rPr lang="en-IN" sz="2400" dirty="0"/>
                  <a:t>], </a:t>
                </a:r>
                <a:r>
                  <a:rPr lang="en-IN" sz="2400" dirty="0" err="1"/>
                  <a:t>i</a:t>
                </a:r>
                <a:r>
                  <a:rPr lang="en-IN" sz="2400" dirty="0"/>
                  <a:t> </a:t>
                </a:r>
                <a:r>
                  <a:rPr lang="en-IN" sz="2400" dirty="0">
                    <a:sym typeface="Symbol" panose="05050102010706020507" pitchFamily="18" charset="2"/>
                  </a:rPr>
                  <a:t>[</a:t>
                </a:r>
                <a:r>
                  <a:rPr lang="en-IN" sz="2400" dirty="0"/>
                  <a:t>–∞ to ∞]</a:t>
                </a:r>
              </a:p>
              <a:p>
                <a:pPr marL="0" indent="0">
                  <a:buNone/>
                </a:pPr>
                <a:endParaRPr lang="en-IN" sz="2400" dirty="0"/>
              </a:p>
              <a:p>
                <a:pPr marL="0" indent="0">
                  <a:buNone/>
                </a:pPr>
                <a:r>
                  <a:rPr lang="en-IN" sz="2400" dirty="0"/>
                  <a:t>In case of continuous distribution, this summation is done using Integration.</a:t>
                </a:r>
              </a:p>
              <a:p>
                <a:pPr marL="0" indent="0">
                  <a:buNone/>
                </a:pPr>
                <a:endParaRPr lang="en-IN" sz="2400" dirty="0"/>
              </a:p>
              <a:p>
                <a:pPr marL="0" indent="0">
                  <a:buNone/>
                </a:pPr>
                <a14:m>
                  <m:oMathPara xmlns:m="http://schemas.openxmlformats.org/officeDocument/2006/math">
                    <m:oMathParaPr>
                      <m:jc m:val="left"/>
                    </m:oMathParaPr>
                    <m:oMath xmlns:m="http://schemas.openxmlformats.org/officeDocument/2006/math">
                      <m:nary>
                        <m:naryPr>
                          <m:ctrlPr>
                            <a:rPr lang="en-IN" sz="2400" i="1" smtClean="0">
                              <a:latin typeface="Cambria Math" panose="02040503050406030204" pitchFamily="18" charset="0"/>
                            </a:rPr>
                          </m:ctrlPr>
                        </m:naryPr>
                        <m:sub>
                          <m:r>
                            <m:rPr>
                              <m:brk m:alnAt="23"/>
                            </m:rPr>
                            <a:rPr lang="en-IN" sz="2400" i="1">
                              <a:latin typeface="Cambria Math" panose="02040503050406030204" pitchFamily="18" charset="0"/>
                            </a:rPr>
                            <m:t>−</m:t>
                          </m:r>
                          <m:r>
                            <m:rPr>
                              <m:nor/>
                            </m:rPr>
                            <a:rPr lang="en-IN" sz="2400" dirty="0"/>
                            <m:t>∞</m:t>
                          </m:r>
                        </m:sub>
                        <m:sup>
                          <m:r>
                            <m:rPr>
                              <m:nor/>
                            </m:rPr>
                            <a:rPr lang="en-IN" sz="2400" dirty="0" smtClean="0"/>
                            <m:t>∞</m:t>
                          </m:r>
                        </m:sup>
                        <m:e>
                          <m:r>
                            <a:rPr lang="en-IN" sz="2400" b="0" i="1" smtClean="0">
                              <a:latin typeface="Cambria Math" panose="02040503050406030204" pitchFamily="18" charset="0"/>
                            </a:rPr>
                            <m:t>𝑥</m:t>
                          </m:r>
                          <m:r>
                            <a:rPr lang="en-IN" sz="2400" i="1">
                              <a:latin typeface="Cambria Math" panose="02040503050406030204" pitchFamily="18" charset="0"/>
                            </a:rPr>
                            <m:t>𝑓</m:t>
                          </m:r>
                          <m:d>
                            <m:dPr>
                              <m:ctrlPr>
                                <a:rPr lang="en-IN" sz="2400" i="1">
                                  <a:latin typeface="Cambria Math" panose="02040503050406030204" pitchFamily="18" charset="0"/>
                                </a:rPr>
                              </m:ctrlPr>
                            </m:dPr>
                            <m:e>
                              <m:r>
                                <a:rPr lang="en-IN" sz="2400" i="1">
                                  <a:latin typeface="Cambria Math" panose="02040503050406030204" pitchFamily="18" charset="0"/>
                                </a:rPr>
                                <m:t>𝑥</m:t>
                              </m:r>
                            </m:e>
                          </m:d>
                          <m:r>
                            <a:rPr lang="en-IN" sz="2400" i="1">
                              <a:latin typeface="Cambria Math" panose="02040503050406030204" pitchFamily="18" charset="0"/>
                            </a:rPr>
                            <m:t>.</m:t>
                          </m:r>
                          <m:r>
                            <a:rPr lang="en-IN" sz="2400" i="1">
                              <a:latin typeface="Cambria Math" panose="02040503050406030204" pitchFamily="18" charset="0"/>
                            </a:rPr>
                            <m:t>𝑑𝑥</m:t>
                          </m:r>
                        </m:e>
                      </m:nary>
                      <m:r>
                        <a:rPr lang="en-IN" sz="2400" i="1">
                          <a:latin typeface="Cambria Math" panose="02040503050406030204" pitchFamily="18" charset="0"/>
                        </a:rPr>
                        <m:t> </m:t>
                      </m:r>
                    </m:oMath>
                  </m:oMathPara>
                </a14:m>
                <a:endParaRPr lang="en-IN" sz="2400" dirty="0"/>
              </a:p>
              <a:p>
                <a:pPr marL="0" indent="0">
                  <a:buNone/>
                </a:pPr>
                <a:endParaRPr lang="en-US" sz="2400" dirty="0"/>
              </a:p>
              <a:p>
                <a:pPr marL="0" indent="0">
                  <a:buNone/>
                </a:pPr>
                <a:r>
                  <a:rPr lang="en-US" sz="2400" dirty="0">
                    <a:highlight>
                      <a:srgbClr val="FFFF00"/>
                    </a:highlight>
                  </a:rPr>
                  <a:t>Contd.. </a:t>
                </a:r>
                <a:r>
                  <a:rPr lang="en-IN" sz="2400" dirty="0">
                    <a:highlight>
                      <a:srgbClr val="FFFF00"/>
                    </a:highlight>
                    <a:sym typeface="Wingdings" panose="05000000000000000000" pitchFamily="2" charset="2"/>
                  </a:rPr>
                  <a:t></a:t>
                </a:r>
                <a:r>
                  <a:rPr lang="en-US" sz="2400" dirty="0"/>
                  <a:t>   </a:t>
                </a:r>
              </a:p>
            </p:txBody>
          </p:sp>
        </mc:Choice>
        <mc:Fallback xmlns="">
          <p:sp>
            <p:nvSpPr>
              <p:cNvPr id="3" name="Content Placeholder 2">
                <a:extLst>
                  <a:ext uri="{FF2B5EF4-FFF2-40B4-BE49-F238E27FC236}">
                    <a16:creationId xmlns:a16="http://schemas.microsoft.com/office/drawing/2014/main" id="{71906952-C823-486D-B688-F5DE7D7EE431}"/>
                  </a:ext>
                </a:extLst>
              </p:cNvPr>
              <p:cNvSpPr>
                <a:spLocks noGrp="1" noRot="1" noChangeAspect="1" noMove="1" noResize="1" noEditPoints="1" noAdjustHandles="1" noChangeArrowheads="1" noChangeShapeType="1" noTextEdit="1"/>
              </p:cNvSpPr>
              <p:nvPr>
                <p:ph sz="half" idx="1"/>
              </p:nvPr>
            </p:nvSpPr>
            <p:spPr>
              <a:blipFill>
                <a:blip r:embed="rId2"/>
                <a:stretch>
                  <a:fillRect l="-1294" t="-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BF57111-5F67-4F0D-BA6C-5F66D4490B9D}"/>
                  </a:ext>
                </a:extLst>
              </p:cNvPr>
              <p:cNvSpPr>
                <a:spLocks noGrp="1"/>
              </p:cNvSpPr>
              <p:nvPr>
                <p:ph sz="half" idx="2"/>
              </p:nvPr>
            </p:nvSpPr>
            <p:spPr>
              <a:xfrm>
                <a:off x="6341534" y="1825625"/>
                <a:ext cx="5181600" cy="4351338"/>
              </a:xfrm>
            </p:spPr>
            <p:txBody>
              <a:bodyPr>
                <a:normAutofit fontScale="85000" lnSpcReduction="10000"/>
              </a:bodyPr>
              <a:lstStyle/>
              <a:p>
                <a:pPr marL="0" indent="0">
                  <a:buNone/>
                </a:pPr>
                <a:r>
                  <a:rPr lang="en-IN" sz="2400" dirty="0">
                    <a:highlight>
                      <a:srgbClr val="FFFF00"/>
                    </a:highlight>
                  </a:rPr>
                  <a:t>… </a:t>
                </a:r>
                <a:r>
                  <a:rPr lang="en-IN" sz="2400" dirty="0" err="1">
                    <a:highlight>
                      <a:srgbClr val="FFFF00"/>
                    </a:highlight>
                  </a:rPr>
                  <a:t>Contd</a:t>
                </a:r>
                <a:r>
                  <a:rPr lang="en-IN" sz="2400" dirty="0">
                    <a:highlight>
                      <a:srgbClr val="FFFF00"/>
                    </a:highlight>
                  </a:rPr>
                  <a:t> </a:t>
                </a:r>
                <a:r>
                  <a:rPr lang="en-IN" sz="2400" dirty="0">
                    <a:highlight>
                      <a:srgbClr val="FFFF00"/>
                    </a:highlight>
                    <a:sym typeface="Wingdings" panose="05000000000000000000" pitchFamily="2" charset="2"/>
                  </a:rPr>
                  <a:t> </a:t>
                </a:r>
              </a:p>
              <a:p>
                <a:pPr marL="0" indent="0">
                  <a:buNone/>
                </a:pPr>
                <a:endParaRPr lang="en-IN" sz="2400" dirty="0">
                  <a:highlight>
                    <a:srgbClr val="FFFF00"/>
                  </a:highlight>
                </a:endParaRPr>
              </a:p>
              <a:p>
                <a:pPr marL="0" indent="0">
                  <a:buNone/>
                </a:pPr>
                <a:r>
                  <a:rPr lang="en-IN" sz="2400" dirty="0"/>
                  <a:t>In U(</a:t>
                </a:r>
                <a:r>
                  <a:rPr lang="en-IN" sz="2400" dirty="0" err="1"/>
                  <a:t>a,b</a:t>
                </a:r>
                <a:r>
                  <a:rPr lang="en-IN" sz="2400" dirty="0"/>
                  <a:t>) the value of p[x] outside the range is zero. So</a:t>
                </a:r>
              </a:p>
              <a:p>
                <a:pPr marL="0" indent="0">
                  <a:buNone/>
                </a:pPr>
                <a:endParaRPr lang="en-IN" sz="2400" dirty="0">
                  <a:highlight>
                    <a:srgbClr val="FFFF00"/>
                  </a:highlight>
                </a:endParaRPr>
              </a:p>
              <a:p>
                <a:pPr marL="0" indent="0">
                  <a:buNone/>
                </a:pPr>
                <a14:m>
                  <m:oMathPara xmlns:m="http://schemas.openxmlformats.org/officeDocument/2006/math">
                    <m:oMathParaPr>
                      <m:jc m:val="left"/>
                    </m:oMathParaPr>
                    <m:oMath xmlns:m="http://schemas.openxmlformats.org/officeDocument/2006/math">
                      <m:nary>
                        <m:naryPr>
                          <m:ctrlPr>
                            <a:rPr lang="en-IN" sz="2400" i="1">
                              <a:latin typeface="Cambria Math" panose="02040503050406030204" pitchFamily="18" charset="0"/>
                            </a:rPr>
                          </m:ctrlPr>
                        </m:naryPr>
                        <m:sub>
                          <m:r>
                            <a:rPr lang="en-IN" sz="2400" i="1">
                              <a:latin typeface="Cambria Math" panose="02040503050406030204" pitchFamily="18" charset="0"/>
                            </a:rPr>
                            <m:t>𝑎</m:t>
                          </m:r>
                        </m:sub>
                        <m:sup>
                          <m:r>
                            <a:rPr lang="en-IN" sz="2400" i="1">
                              <a:latin typeface="Cambria Math" panose="02040503050406030204" pitchFamily="18" charset="0"/>
                            </a:rPr>
                            <m:t>𝑏</m:t>
                          </m:r>
                        </m:sup>
                        <m:e>
                          <m:r>
                            <a:rPr lang="en-IN" sz="2400" b="0" i="1" smtClean="0">
                              <a:latin typeface="Cambria Math" panose="02040503050406030204" pitchFamily="18" charset="0"/>
                            </a:rPr>
                            <m:t>𝑥</m:t>
                          </m:r>
                          <m:r>
                            <a:rPr lang="en-IN" sz="2400" i="1">
                              <a:latin typeface="Cambria Math" panose="02040503050406030204" pitchFamily="18" charset="0"/>
                            </a:rPr>
                            <m:t>𝑓</m:t>
                          </m:r>
                          <m:d>
                            <m:dPr>
                              <m:ctrlPr>
                                <a:rPr lang="en-IN" sz="2400" i="1">
                                  <a:latin typeface="Cambria Math" panose="02040503050406030204" pitchFamily="18" charset="0"/>
                                </a:rPr>
                              </m:ctrlPr>
                            </m:dPr>
                            <m:e>
                              <m:r>
                                <a:rPr lang="en-IN" sz="2400" i="1">
                                  <a:latin typeface="Cambria Math" panose="02040503050406030204" pitchFamily="18" charset="0"/>
                                </a:rPr>
                                <m:t>𝑥</m:t>
                              </m:r>
                            </m:e>
                          </m:d>
                          <m:r>
                            <a:rPr lang="en-IN" sz="2400" i="1">
                              <a:latin typeface="Cambria Math" panose="02040503050406030204" pitchFamily="18" charset="0"/>
                            </a:rPr>
                            <m:t>.</m:t>
                          </m:r>
                          <m:r>
                            <a:rPr lang="en-IN" sz="2400" i="1">
                              <a:latin typeface="Cambria Math" panose="02040503050406030204" pitchFamily="18" charset="0"/>
                            </a:rPr>
                            <m:t>𝑑𝑥</m:t>
                          </m:r>
                          <m:r>
                            <a:rPr lang="en-IN" sz="2400" i="1">
                              <a:latin typeface="Cambria Math" panose="02040503050406030204" pitchFamily="18" charset="0"/>
                            </a:rPr>
                            <m:t> </m:t>
                          </m:r>
                        </m:e>
                      </m:nary>
                    </m:oMath>
                  </m:oMathPara>
                </a14:m>
                <a:endParaRPr lang="en-IN" sz="2400" dirty="0"/>
              </a:p>
              <a:p>
                <a:pPr marL="0" indent="0">
                  <a:buNone/>
                </a:pPr>
                <a:endParaRPr lang="en-IN" sz="2400" dirty="0"/>
              </a:p>
              <a:p>
                <a:pPr marL="0" indent="0">
                  <a:buNone/>
                </a:pPr>
                <a:r>
                  <a:rPr lang="en-IN" sz="2400" dirty="0"/>
                  <a:t>So this becomes:</a:t>
                </a:r>
              </a:p>
              <a:p>
                <a:pPr marL="0" indent="0">
                  <a:buNone/>
                </a:pPr>
                <a:r>
                  <a:rPr lang="en-IN" sz="2400" dirty="0"/>
                  <a:t> </a:t>
                </a:r>
                <a14:m>
                  <m:oMath xmlns:m="http://schemas.openxmlformats.org/officeDocument/2006/math">
                    <m:nary>
                      <m:naryPr>
                        <m:ctrlPr>
                          <a:rPr lang="en-IN" sz="2400" i="1">
                            <a:latin typeface="Cambria Math" panose="02040503050406030204" pitchFamily="18" charset="0"/>
                          </a:rPr>
                        </m:ctrlPr>
                      </m:naryPr>
                      <m:sub>
                        <m:r>
                          <a:rPr lang="en-IN" sz="2400" i="1">
                            <a:latin typeface="Cambria Math" panose="02040503050406030204" pitchFamily="18" charset="0"/>
                          </a:rPr>
                          <m:t>𝑎</m:t>
                        </m:r>
                      </m:sub>
                      <m:sup>
                        <m:r>
                          <a:rPr lang="en-IN" sz="2400" i="1">
                            <a:latin typeface="Cambria Math" panose="02040503050406030204" pitchFamily="18" charset="0"/>
                          </a:rPr>
                          <m:t>𝑏</m:t>
                        </m:r>
                      </m:sup>
                      <m:e>
                        <m:f>
                          <m:fPr>
                            <m:ctrlPr>
                              <a:rPr lang="en-IN" sz="2400" i="1">
                                <a:latin typeface="Cambria Math" panose="02040503050406030204" pitchFamily="18" charset="0"/>
                              </a:rPr>
                            </m:ctrlPr>
                          </m:fPr>
                          <m:num>
                            <m:r>
                              <a:rPr lang="en-IN" sz="2400" i="1">
                                <a:latin typeface="Cambria Math" panose="02040503050406030204" pitchFamily="18" charset="0"/>
                              </a:rPr>
                              <m:t>𝑥</m:t>
                            </m:r>
                          </m:num>
                          <m:den>
                            <m:r>
                              <a:rPr lang="en-IN" sz="2400" i="1">
                                <a:latin typeface="Cambria Math" panose="02040503050406030204" pitchFamily="18" charset="0"/>
                              </a:rPr>
                              <m:t>𝑏</m:t>
                            </m:r>
                            <m:r>
                              <a:rPr lang="en-IN" sz="2400" i="1">
                                <a:latin typeface="Cambria Math" panose="02040503050406030204" pitchFamily="18" charset="0"/>
                              </a:rPr>
                              <m:t>−</m:t>
                            </m:r>
                            <m:r>
                              <a:rPr lang="en-IN" sz="2400" i="1">
                                <a:latin typeface="Cambria Math" panose="02040503050406030204" pitchFamily="18" charset="0"/>
                              </a:rPr>
                              <m:t>𝑎</m:t>
                            </m:r>
                          </m:den>
                        </m:f>
                        <m:r>
                          <a:rPr lang="en-IN" sz="2400" i="1">
                            <a:latin typeface="Cambria Math" panose="02040503050406030204" pitchFamily="18" charset="0"/>
                          </a:rPr>
                          <m:t>𝑑𝑥</m:t>
                        </m:r>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2</m:t>
                            </m:r>
                          </m:den>
                        </m:f>
                        <m:r>
                          <a:rPr lang="en-IN" sz="2400" i="1">
                            <a:latin typeface="Cambria Math" panose="02040503050406030204" pitchFamily="18" charset="0"/>
                          </a:rPr>
                          <m:t> ∗ </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𝑏</m:t>
                            </m:r>
                            <m:r>
                              <a:rPr lang="en-IN" sz="2400" i="1">
                                <a:latin typeface="Cambria Math" panose="02040503050406030204" pitchFamily="18" charset="0"/>
                              </a:rPr>
                              <m:t>−</m:t>
                            </m:r>
                            <m:r>
                              <a:rPr lang="en-IN" sz="2400" i="1">
                                <a:latin typeface="Cambria Math" panose="02040503050406030204" pitchFamily="18" charset="0"/>
                              </a:rPr>
                              <m:t>𝑎</m:t>
                            </m:r>
                          </m:den>
                        </m:f>
                        <m:r>
                          <a:rPr lang="en-IN" sz="2400" i="1">
                            <a:latin typeface="Cambria Math" panose="02040503050406030204" pitchFamily="18" charset="0"/>
                          </a:rPr>
                          <m:t> (</m:t>
                        </m:r>
                        <m:r>
                          <a:rPr lang="en-IN" sz="2400" i="1">
                            <a:latin typeface="Cambria Math" panose="02040503050406030204" pitchFamily="18" charset="0"/>
                          </a:rPr>
                          <m:t>𝑏</m:t>
                        </m:r>
                        <m:r>
                          <a:rPr lang="en-IN" sz="2400" i="1" baseline="30000">
                            <a:latin typeface="Cambria Math" panose="02040503050406030204" pitchFamily="18" charset="0"/>
                          </a:rPr>
                          <m:t>2</m:t>
                        </m:r>
                        <m:r>
                          <a:rPr lang="en-IN" sz="2400" i="1">
                            <a:latin typeface="Cambria Math" panose="02040503050406030204" pitchFamily="18" charset="0"/>
                          </a:rPr>
                          <m:t> −</m:t>
                        </m:r>
                        <m:r>
                          <a:rPr lang="en-IN" sz="2400" i="1">
                            <a:latin typeface="Cambria Math" panose="02040503050406030204" pitchFamily="18" charset="0"/>
                          </a:rPr>
                          <m:t>𝑎</m:t>
                        </m:r>
                        <m:r>
                          <a:rPr lang="en-IN" sz="2400" i="1" baseline="30000">
                            <a:latin typeface="Cambria Math" panose="02040503050406030204" pitchFamily="18" charset="0"/>
                          </a:rPr>
                          <m:t>2</m:t>
                        </m:r>
                        <m:r>
                          <a:rPr lang="en-IN" sz="2400" i="1">
                            <a:latin typeface="Cambria Math" panose="02040503050406030204" pitchFamily="18" charset="0"/>
                          </a:rPr>
                          <m:t>)</m:t>
                        </m:r>
                        <m:r>
                          <a:rPr lang="en-IN" sz="2400" i="1" baseline="30000">
                            <a:latin typeface="Cambria Math" panose="02040503050406030204" pitchFamily="18" charset="0"/>
                          </a:rPr>
                          <m:t> </m:t>
                        </m:r>
                      </m:e>
                    </m:nary>
                  </m:oMath>
                </a14:m>
                <a:r>
                  <a:rPr lang="en-IN" sz="2400" dirty="0"/>
                  <a:t>= ½ * (b + a)  </a:t>
                </a:r>
              </a:p>
              <a:p>
                <a:pPr marL="0" indent="0">
                  <a:buNone/>
                </a:pPr>
                <a:endParaRPr lang="en-IN" sz="2400" b="1" dirty="0">
                  <a:solidFill>
                    <a:srgbClr val="FF0000"/>
                  </a:solidFill>
                </a:endParaRPr>
              </a:p>
              <a:p>
                <a:pPr marL="0" indent="0">
                  <a:buNone/>
                </a:pPr>
                <a:r>
                  <a:rPr lang="en-IN" sz="2400" b="1" dirty="0">
                    <a:solidFill>
                      <a:srgbClr val="FF0000"/>
                    </a:solidFill>
                  </a:rPr>
                  <a:t>E(X) =  ½ * (b + a)</a:t>
                </a:r>
              </a:p>
              <a:p>
                <a:endParaRPr lang="en-US" sz="2400" dirty="0"/>
              </a:p>
            </p:txBody>
          </p:sp>
        </mc:Choice>
        <mc:Fallback xmlns="">
          <p:sp>
            <p:nvSpPr>
              <p:cNvPr id="4" name="Content Placeholder 3">
                <a:extLst>
                  <a:ext uri="{FF2B5EF4-FFF2-40B4-BE49-F238E27FC236}">
                    <a16:creationId xmlns:a16="http://schemas.microsoft.com/office/drawing/2014/main" id="{CBF57111-5F67-4F0D-BA6C-5F66D4490B9D}"/>
                  </a:ext>
                </a:extLst>
              </p:cNvPr>
              <p:cNvSpPr>
                <a:spLocks noGrp="1" noRot="1" noChangeAspect="1" noMove="1" noResize="1" noEditPoints="1" noAdjustHandles="1" noChangeArrowheads="1" noChangeShapeType="1" noTextEdit="1"/>
              </p:cNvSpPr>
              <p:nvPr>
                <p:ph sz="half" idx="2"/>
              </p:nvPr>
            </p:nvSpPr>
            <p:spPr>
              <a:xfrm>
                <a:off x="6341534" y="1825625"/>
                <a:ext cx="5181600" cy="4351338"/>
              </a:xfrm>
              <a:blipFill>
                <a:blip r:embed="rId3"/>
                <a:stretch>
                  <a:fillRect l="-1176" t="-2101" b="-980"/>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115FEF4B-A796-4A03-AFC4-D5E675C1E7A5}"/>
                  </a:ext>
                </a:extLst>
              </p14:cNvPr>
              <p14:cNvContentPartPr/>
              <p14:nvPr/>
            </p14:nvContentPartPr>
            <p14:xfrm>
              <a:off x="6089040" y="5468760"/>
              <a:ext cx="2407680" cy="959760"/>
            </p14:xfrm>
          </p:contentPart>
        </mc:Choice>
        <mc:Fallback xmlns="">
          <p:pic>
            <p:nvPicPr>
              <p:cNvPr id="10" name="Ink 9">
                <a:extLst>
                  <a:ext uri="{FF2B5EF4-FFF2-40B4-BE49-F238E27FC236}">
                    <a16:creationId xmlns:a16="http://schemas.microsoft.com/office/drawing/2014/main" id="{115FEF4B-A796-4A03-AFC4-D5E675C1E7A5}"/>
                  </a:ext>
                </a:extLst>
              </p:cNvPr>
              <p:cNvPicPr/>
              <p:nvPr/>
            </p:nvPicPr>
            <p:blipFill>
              <a:blip r:embed="rId5"/>
              <a:stretch>
                <a:fillRect/>
              </a:stretch>
            </p:blipFill>
            <p:spPr>
              <a:xfrm>
                <a:off x="6079680" y="5459400"/>
                <a:ext cx="2426400" cy="978480"/>
              </a:xfrm>
              <a:prstGeom prst="rect">
                <a:avLst/>
              </a:prstGeom>
            </p:spPr>
          </p:pic>
        </mc:Fallback>
      </mc:AlternateContent>
    </p:spTree>
    <p:extLst>
      <p:ext uri="{BB962C8B-B14F-4D97-AF65-F5344CB8AC3E}">
        <p14:creationId xmlns:p14="http://schemas.microsoft.com/office/powerpoint/2010/main" val="247934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BFF18B-4C55-4652-85AF-7366CCB117A5}"/>
              </a:ext>
            </a:extLst>
          </p:cNvPr>
          <p:cNvSpPr>
            <a:spLocks noGrp="1"/>
          </p:cNvSpPr>
          <p:nvPr>
            <p:ph type="title"/>
          </p:nvPr>
        </p:nvSpPr>
        <p:spPr/>
        <p:txBody>
          <a:bodyPr/>
          <a:lstStyle/>
          <a:p>
            <a:r>
              <a:rPr lang="en-IN" dirty="0"/>
              <a:t>Variance of a Uniform Distribution</a:t>
            </a:r>
            <a:endParaRPr lang="en-US" dirty="0"/>
          </a:p>
        </p:txBody>
      </p:sp>
      <p:pic>
        <p:nvPicPr>
          <p:cNvPr id="8" name="Content Placeholder 7" descr="A screenshot of a social media post&#10;&#10;Description automatically generated">
            <a:extLst>
              <a:ext uri="{FF2B5EF4-FFF2-40B4-BE49-F238E27FC236}">
                <a16:creationId xmlns:a16="http://schemas.microsoft.com/office/drawing/2014/main" id="{0FB00589-0B1F-46CB-A048-12477CF8E9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582" y="1941342"/>
            <a:ext cx="8303727" cy="2133851"/>
          </a:xfrm>
        </p:spPr>
      </p:pic>
      <p:sp>
        <p:nvSpPr>
          <p:cNvPr id="9" name="Rectangle 8">
            <a:extLst>
              <a:ext uri="{FF2B5EF4-FFF2-40B4-BE49-F238E27FC236}">
                <a16:creationId xmlns:a16="http://schemas.microsoft.com/office/drawing/2014/main" id="{0F4A3B15-3E2E-49FB-8A57-844E3A48F9DA}"/>
              </a:ext>
            </a:extLst>
          </p:cNvPr>
          <p:cNvSpPr/>
          <p:nvPr/>
        </p:nvSpPr>
        <p:spPr>
          <a:xfrm>
            <a:off x="684628" y="5033109"/>
            <a:ext cx="10006818" cy="369332"/>
          </a:xfrm>
          <a:prstGeom prst="rect">
            <a:avLst/>
          </a:prstGeom>
        </p:spPr>
        <p:txBody>
          <a:bodyPr wrap="square">
            <a:spAutoFit/>
          </a:bodyPr>
          <a:lstStyle/>
          <a:p>
            <a:r>
              <a:rPr lang="en-US" dirty="0"/>
              <a:t>https://math.stackexchange.com/questions/728059/prove-variance-in-uniform-distribution-continuous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149C7F1-9461-4604-93A6-1A55963F3FFB}"/>
                  </a:ext>
                </a:extLst>
              </p14:cNvPr>
              <p14:cNvContentPartPr/>
              <p14:nvPr/>
            </p14:nvContentPartPr>
            <p14:xfrm>
              <a:off x="7682040" y="1066680"/>
              <a:ext cx="3917880" cy="3164040"/>
            </p14:xfrm>
          </p:contentPart>
        </mc:Choice>
        <mc:Fallback xmlns="">
          <p:pic>
            <p:nvPicPr>
              <p:cNvPr id="2" name="Ink 1">
                <a:extLst>
                  <a:ext uri="{FF2B5EF4-FFF2-40B4-BE49-F238E27FC236}">
                    <a16:creationId xmlns:a16="http://schemas.microsoft.com/office/drawing/2014/main" id="{9149C7F1-9461-4604-93A6-1A55963F3FFB}"/>
                  </a:ext>
                </a:extLst>
              </p:cNvPr>
              <p:cNvPicPr/>
              <p:nvPr/>
            </p:nvPicPr>
            <p:blipFill>
              <a:blip r:embed="rId4"/>
              <a:stretch>
                <a:fillRect/>
              </a:stretch>
            </p:blipFill>
            <p:spPr>
              <a:xfrm>
                <a:off x="7672680" y="1057320"/>
                <a:ext cx="3936600" cy="3182760"/>
              </a:xfrm>
              <a:prstGeom prst="rect">
                <a:avLst/>
              </a:prstGeom>
            </p:spPr>
          </p:pic>
        </mc:Fallback>
      </mc:AlternateContent>
    </p:spTree>
    <p:extLst>
      <p:ext uri="{BB962C8B-B14F-4D97-AF65-F5344CB8AC3E}">
        <p14:creationId xmlns:p14="http://schemas.microsoft.com/office/powerpoint/2010/main" val="2152002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5392-117A-4723-8B18-6F06013CA11C}"/>
              </a:ext>
            </a:extLst>
          </p:cNvPr>
          <p:cNvSpPr>
            <a:spLocks noGrp="1"/>
          </p:cNvSpPr>
          <p:nvPr>
            <p:ph type="title"/>
          </p:nvPr>
        </p:nvSpPr>
        <p:spPr/>
        <p:txBody>
          <a:bodyPr/>
          <a:lstStyle/>
          <a:p>
            <a:r>
              <a:rPr lang="en-IN" dirty="0"/>
              <a:t>Following slide is optional</a:t>
            </a:r>
            <a:endParaRPr lang="en-US" dirty="0"/>
          </a:p>
        </p:txBody>
      </p:sp>
      <p:sp>
        <p:nvSpPr>
          <p:cNvPr id="3" name="Content Placeholder 2">
            <a:extLst>
              <a:ext uri="{FF2B5EF4-FFF2-40B4-BE49-F238E27FC236}">
                <a16:creationId xmlns:a16="http://schemas.microsoft.com/office/drawing/2014/main" id="{72F1591C-5F13-41B2-A76B-460A1DE6C32E}"/>
              </a:ext>
            </a:extLst>
          </p:cNvPr>
          <p:cNvSpPr>
            <a:spLocks noGrp="1"/>
          </p:cNvSpPr>
          <p:nvPr>
            <p:ph idx="1"/>
          </p:nvPr>
        </p:nvSpPr>
        <p:spPr/>
        <p:txBody>
          <a:bodyPr/>
          <a:lstStyle/>
          <a:p>
            <a:r>
              <a:rPr lang="en-IN" dirty="0"/>
              <a:t>Variance has been derived from another way, not often seen online</a:t>
            </a:r>
            <a:endParaRPr lang="en-US" dirty="0"/>
          </a:p>
        </p:txBody>
      </p:sp>
    </p:spTree>
    <p:extLst>
      <p:ext uri="{BB962C8B-B14F-4D97-AF65-F5344CB8AC3E}">
        <p14:creationId xmlns:p14="http://schemas.microsoft.com/office/powerpoint/2010/main" val="226555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E350-2D5F-47D6-909B-7DEDF23B97A4}"/>
              </a:ext>
            </a:extLst>
          </p:cNvPr>
          <p:cNvSpPr>
            <a:spLocks noGrp="1"/>
          </p:cNvSpPr>
          <p:nvPr>
            <p:ph type="title"/>
          </p:nvPr>
        </p:nvSpPr>
        <p:spPr/>
        <p:txBody>
          <a:bodyPr/>
          <a:lstStyle/>
          <a:p>
            <a:r>
              <a:rPr lang="en-IN" dirty="0"/>
              <a:t>Mathematical Expectations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526BFB-9EC4-4FBA-8D1D-F5DEAC38F569}"/>
                  </a:ext>
                </a:extLst>
              </p:cNvPr>
              <p:cNvSpPr>
                <a:spLocks noGrp="1"/>
              </p:cNvSpPr>
              <p:nvPr>
                <p:ph sz="half" idx="1"/>
              </p:nvPr>
            </p:nvSpPr>
            <p:spPr/>
            <p:txBody>
              <a:bodyPr>
                <a:normAutofit/>
              </a:bodyPr>
              <a:lstStyle/>
              <a:p>
                <a:pPr marL="0" indent="0">
                  <a:buNone/>
                </a:pPr>
                <a:r>
                  <a:rPr lang="en-IN" sz="1800" dirty="0"/>
                  <a:t>Variance of a distribution is Mean of (X – </a:t>
                </a:r>
                <a:r>
                  <a:rPr lang="el-GR" sz="1800" dirty="0"/>
                  <a:t>μ</a:t>
                </a:r>
                <a:r>
                  <a:rPr lang="en-IN" sz="1800" dirty="0"/>
                  <a:t>)</a:t>
                </a:r>
                <a:r>
                  <a:rPr lang="en-IN" sz="1800" baseline="30000" dirty="0"/>
                  <a:t>2</a:t>
                </a:r>
              </a:p>
              <a:p>
                <a:pPr marL="0" indent="0">
                  <a:buNone/>
                </a:pPr>
                <a:r>
                  <a:rPr lang="en-IN" sz="1800" dirty="0"/>
                  <a:t>Mean (Mu) = E(X)</a:t>
                </a:r>
              </a:p>
              <a:p>
                <a:pPr marL="0" indent="0">
                  <a:buNone/>
                </a:pPr>
                <a:r>
                  <a:rPr lang="en-IN" sz="1800" dirty="0"/>
                  <a:t>So V(X) = E[ X – E(X) ]</a:t>
                </a:r>
                <a:r>
                  <a:rPr lang="en-IN" sz="1800" baseline="30000" dirty="0"/>
                  <a:t>2</a:t>
                </a:r>
                <a:r>
                  <a:rPr lang="en-IN" sz="1800" dirty="0"/>
                  <a:t> = </a:t>
                </a:r>
                <a14:m>
                  <m:oMath xmlns:m="http://schemas.openxmlformats.org/officeDocument/2006/math">
                    <m:nary>
                      <m:naryPr>
                        <m:ctrlPr>
                          <a:rPr lang="en-IN" sz="1800" i="1">
                            <a:latin typeface="Cambria Math" panose="02040503050406030204" pitchFamily="18" charset="0"/>
                          </a:rPr>
                        </m:ctrlPr>
                      </m:naryPr>
                      <m:sub>
                        <m:r>
                          <m:rPr>
                            <m:brk m:alnAt="23"/>
                          </m:rPr>
                          <a:rPr lang="en-IN" sz="1800" i="1">
                            <a:latin typeface="Cambria Math" panose="02040503050406030204" pitchFamily="18" charset="0"/>
                          </a:rPr>
                          <m:t>−</m:t>
                        </m:r>
                        <m:r>
                          <m:rPr>
                            <m:nor/>
                          </m:rPr>
                          <a:rPr lang="en-IN" sz="1800" dirty="0"/>
                          <m:t>∞</m:t>
                        </m:r>
                      </m:sub>
                      <m:sup>
                        <m:r>
                          <m:rPr>
                            <m:nor/>
                          </m:rPr>
                          <a:rPr lang="en-IN" sz="1800" dirty="0" smtClean="0"/>
                          <m:t>∞</m:t>
                        </m:r>
                      </m:sup>
                      <m:e>
                        <m:r>
                          <m:rPr>
                            <m:nor/>
                          </m:rPr>
                          <a:rPr lang="en-IN" sz="1800" dirty="0" smtClean="0"/>
                          <m:t>[ </m:t>
                        </m:r>
                        <m:r>
                          <m:rPr>
                            <m:nor/>
                          </m:rPr>
                          <a:rPr lang="en-IN" sz="1800" b="0" i="0" dirty="0" smtClean="0"/>
                          <m:t>x</m:t>
                        </m:r>
                        <m:r>
                          <m:rPr>
                            <m:nor/>
                          </m:rPr>
                          <a:rPr lang="en-IN" sz="1800" dirty="0" smtClean="0"/>
                          <m:t> – </m:t>
                        </m:r>
                        <m:r>
                          <m:rPr>
                            <m:nor/>
                          </m:rPr>
                          <a:rPr lang="en-IN" sz="1800" dirty="0" smtClean="0"/>
                          <m:t>E</m:t>
                        </m:r>
                        <m:r>
                          <m:rPr>
                            <m:nor/>
                          </m:rPr>
                          <a:rPr lang="en-IN" sz="1800" dirty="0" smtClean="0"/>
                          <m:t>(</m:t>
                        </m:r>
                        <m:r>
                          <m:rPr>
                            <m:nor/>
                          </m:rPr>
                          <a:rPr lang="en-IN" sz="1800" b="0" i="0" dirty="0" smtClean="0"/>
                          <m:t>x</m:t>
                        </m:r>
                        <m:r>
                          <m:rPr>
                            <m:nor/>
                          </m:rPr>
                          <a:rPr lang="en-IN" sz="1800" dirty="0" smtClean="0"/>
                          <m:t>) ]</m:t>
                        </m:r>
                        <m:r>
                          <m:rPr>
                            <m:nor/>
                          </m:rPr>
                          <a:rPr lang="en-IN" sz="1800" baseline="30000" dirty="0" smtClean="0"/>
                          <m:t>2</m:t>
                        </m:r>
                        <m:r>
                          <m:rPr>
                            <m:nor/>
                          </m:rPr>
                          <a:rPr lang="en-IN" sz="1800" b="0" i="0" baseline="-25000" dirty="0" smtClean="0"/>
                          <m:t>.</m:t>
                        </m:r>
                        <m:r>
                          <a:rPr lang="en-IN" sz="1800" i="1">
                            <a:latin typeface="Cambria Math" panose="02040503050406030204" pitchFamily="18" charset="0"/>
                          </a:rPr>
                          <m:t>𝑓</m:t>
                        </m:r>
                        <m:d>
                          <m:dPr>
                            <m:ctrlPr>
                              <a:rPr lang="en-IN" sz="1800" i="1">
                                <a:latin typeface="Cambria Math" panose="02040503050406030204" pitchFamily="18" charset="0"/>
                              </a:rPr>
                            </m:ctrlPr>
                          </m:dPr>
                          <m:e>
                            <m:r>
                              <a:rPr lang="en-IN" sz="1800" i="1">
                                <a:latin typeface="Cambria Math" panose="02040503050406030204" pitchFamily="18" charset="0"/>
                              </a:rPr>
                              <m:t>𝑥</m:t>
                            </m:r>
                          </m:e>
                        </m:d>
                        <m:r>
                          <a:rPr lang="en-IN" sz="1800" i="1">
                            <a:latin typeface="Cambria Math" panose="02040503050406030204" pitchFamily="18" charset="0"/>
                          </a:rPr>
                          <m:t>.</m:t>
                        </m:r>
                        <m:r>
                          <a:rPr lang="en-IN" sz="1800" i="1">
                            <a:latin typeface="Cambria Math" panose="02040503050406030204" pitchFamily="18" charset="0"/>
                          </a:rPr>
                          <m:t>𝑑𝑥</m:t>
                        </m:r>
                        <m:r>
                          <a:rPr lang="en-IN" sz="1800" i="1">
                            <a:latin typeface="Cambria Math" panose="02040503050406030204" pitchFamily="18" charset="0"/>
                          </a:rPr>
                          <m:t> </m:t>
                        </m:r>
                      </m:e>
                    </m:nary>
                  </m:oMath>
                </a14:m>
                <a:endParaRPr lang="en-IN" sz="1800" baseline="30000" dirty="0"/>
              </a:p>
              <a:p>
                <a:pPr marL="0" indent="0">
                  <a:buNone/>
                </a:pPr>
                <a:r>
                  <a:rPr lang="en-IN" sz="1800" dirty="0"/>
                  <a:t>= </a:t>
                </a:r>
                <a14:m>
                  <m:oMath xmlns:m="http://schemas.openxmlformats.org/officeDocument/2006/math">
                    <m:nary>
                      <m:naryPr>
                        <m:ctrlPr>
                          <a:rPr lang="en-IN" sz="1800" i="1">
                            <a:latin typeface="Cambria Math" panose="02040503050406030204" pitchFamily="18" charset="0"/>
                          </a:rPr>
                        </m:ctrlPr>
                      </m:naryPr>
                      <m:sub>
                        <m:r>
                          <a:rPr lang="en-IN" sz="1800">
                            <a:latin typeface="Cambria Math" panose="02040503050406030204" pitchFamily="18" charset="0"/>
                          </a:rPr>
                          <m:t>𝑎</m:t>
                        </m:r>
                      </m:sub>
                      <m:sup>
                        <m:r>
                          <m:rPr>
                            <m:nor/>
                          </m:rPr>
                          <a:rPr lang="en-IN" sz="1800" dirty="0"/>
                          <m:t>b</m:t>
                        </m:r>
                      </m:sup>
                      <m:e>
                        <m:f>
                          <m:fPr>
                            <m:ctrlPr>
                              <a:rPr lang="en-IN" sz="1800" b="0" i="1" dirty="0" smtClean="0">
                                <a:latin typeface="Cambria Math" panose="02040503050406030204" pitchFamily="18" charset="0"/>
                              </a:rPr>
                            </m:ctrlPr>
                          </m:fPr>
                          <m:num>
                            <m:r>
                              <m:rPr>
                                <m:nor/>
                              </m:rPr>
                              <a:rPr lang="en-IN" sz="1800" dirty="0"/>
                              <m:t>[ </m:t>
                            </m:r>
                            <m:r>
                              <m:rPr>
                                <m:nor/>
                              </m:rPr>
                              <a:rPr lang="en-IN" sz="1800" dirty="0"/>
                              <m:t>x</m:t>
                            </m:r>
                            <m:r>
                              <m:rPr>
                                <m:nor/>
                              </m:rPr>
                              <a:rPr lang="en-IN" sz="1800" dirty="0"/>
                              <m:t> – </m:t>
                            </m:r>
                            <m:r>
                              <m:rPr>
                                <m:nor/>
                              </m:rPr>
                              <a:rPr lang="en-IN" sz="1800" b="0" i="0" dirty="0" smtClean="0"/>
                              <m:t>E</m:t>
                            </m:r>
                            <m:r>
                              <m:rPr>
                                <m:nor/>
                              </m:rPr>
                              <a:rPr lang="en-IN" sz="1800" b="0" i="0" dirty="0" smtClean="0"/>
                              <m:t>(</m:t>
                            </m:r>
                            <m:r>
                              <m:rPr>
                                <m:nor/>
                              </m:rPr>
                              <a:rPr lang="en-IN" sz="1800" b="0" i="0" dirty="0" smtClean="0"/>
                              <m:t>X</m:t>
                            </m:r>
                            <m:r>
                              <m:rPr>
                                <m:nor/>
                              </m:rPr>
                              <a:rPr lang="en-IN" sz="1800" b="0" i="0" dirty="0" smtClean="0"/>
                              <m:t>) ]2.</m:t>
                            </m:r>
                            <m:r>
                              <m:rPr>
                                <m:sty m:val="p"/>
                              </m:rPr>
                              <a:rPr lang="en-IN" sz="1800" b="0" i="0" smtClean="0">
                                <a:latin typeface="Cambria Math" panose="02040503050406030204" pitchFamily="18" charset="0"/>
                              </a:rPr>
                              <m:t>x</m:t>
                            </m:r>
                          </m:num>
                          <m:den>
                            <m:r>
                              <m:rPr>
                                <m:sty m:val="p"/>
                              </m:rPr>
                              <a:rPr lang="en-IN" sz="1800" b="0" i="0" smtClean="0">
                                <a:latin typeface="Cambria Math" panose="02040503050406030204" pitchFamily="18" charset="0"/>
                              </a:rPr>
                              <m:t>b</m:t>
                            </m:r>
                            <m:r>
                              <a:rPr lang="en-IN" sz="1800" b="0" i="0" smtClean="0">
                                <a:latin typeface="Cambria Math" panose="02040503050406030204" pitchFamily="18" charset="0"/>
                              </a:rPr>
                              <m:t>−</m:t>
                            </m:r>
                            <m:r>
                              <m:rPr>
                                <m:sty m:val="p"/>
                              </m:rPr>
                              <a:rPr lang="en-IN" sz="1800" b="0" i="0" smtClean="0">
                                <a:latin typeface="Cambria Math" panose="02040503050406030204" pitchFamily="18" charset="0"/>
                              </a:rPr>
                              <m:t>a</m:t>
                            </m:r>
                          </m:den>
                        </m:f>
                        <m:r>
                          <a:rPr lang="en-IN" sz="1800">
                            <a:latin typeface="Cambria Math" panose="02040503050406030204" pitchFamily="18" charset="0"/>
                          </a:rPr>
                          <m:t>.</m:t>
                        </m:r>
                        <m:r>
                          <a:rPr lang="en-IN" sz="1800">
                            <a:latin typeface="Cambria Math" panose="02040503050406030204" pitchFamily="18" charset="0"/>
                          </a:rPr>
                          <m:t>𝑑𝑥</m:t>
                        </m:r>
                        <m:r>
                          <a:rPr lang="en-IN" sz="1800">
                            <a:latin typeface="Cambria Math" panose="02040503050406030204" pitchFamily="18" charset="0"/>
                          </a:rPr>
                          <m:t> </m:t>
                        </m:r>
                      </m:e>
                    </m:nary>
                  </m:oMath>
                </a14:m>
                <a:endParaRPr lang="en-IN" sz="1800" dirty="0"/>
              </a:p>
              <a:p>
                <a:pPr marL="0" indent="0">
                  <a:buNone/>
                </a:pPr>
                <a:r>
                  <a:rPr lang="en-IN" sz="1800" b="0" dirty="0"/>
                  <a:t>= </a:t>
                </a:r>
                <a14:m>
                  <m:oMath xmlns:m="http://schemas.openxmlformats.org/officeDocument/2006/math">
                    <m:f>
                      <m:fPr>
                        <m:ctrlPr>
                          <a:rPr lang="en-IN" sz="1800" b="0" i="1" smtClean="0">
                            <a:latin typeface="Cambria Math" panose="02040503050406030204" pitchFamily="18" charset="0"/>
                          </a:rPr>
                        </m:ctrlPr>
                      </m:fPr>
                      <m:num>
                        <m:r>
                          <a:rPr lang="en-IN" sz="1800" b="0" i="0" smtClean="0">
                            <a:latin typeface="Cambria Math" panose="02040503050406030204" pitchFamily="18" charset="0"/>
                          </a:rPr>
                          <m:t>1</m:t>
                        </m:r>
                      </m:num>
                      <m:den>
                        <m:r>
                          <m:rPr>
                            <m:sty m:val="p"/>
                          </m:rPr>
                          <a:rPr lang="en-IN" sz="1800" b="0" i="0" smtClean="0">
                            <a:latin typeface="Cambria Math" panose="02040503050406030204" pitchFamily="18" charset="0"/>
                          </a:rPr>
                          <m:t>b</m:t>
                        </m:r>
                        <m:r>
                          <a:rPr lang="en-IN" sz="1800" b="0" i="0" smtClean="0">
                            <a:latin typeface="Cambria Math" panose="02040503050406030204" pitchFamily="18" charset="0"/>
                          </a:rPr>
                          <m:t>−</m:t>
                        </m:r>
                        <m:r>
                          <m:rPr>
                            <m:sty m:val="p"/>
                          </m:rPr>
                          <a:rPr lang="en-IN" sz="1800" b="0" i="0" smtClean="0">
                            <a:latin typeface="Cambria Math" panose="02040503050406030204" pitchFamily="18" charset="0"/>
                          </a:rPr>
                          <m:t>a</m:t>
                        </m:r>
                      </m:den>
                    </m:f>
                    <m:r>
                      <a:rPr lang="en-IN" sz="1800" b="0" i="1" smtClean="0">
                        <a:latin typeface="Cambria Math" panose="02040503050406030204" pitchFamily="18" charset="0"/>
                      </a:rPr>
                      <m:t> </m:t>
                    </m:r>
                    <m:nary>
                      <m:naryPr>
                        <m:ctrlPr>
                          <a:rPr lang="en-US" sz="1800" i="1" smtClean="0">
                            <a:latin typeface="Cambria Math" panose="02040503050406030204" pitchFamily="18" charset="0"/>
                          </a:rPr>
                        </m:ctrlPr>
                      </m:naryPr>
                      <m:sub>
                        <m:r>
                          <m:rPr>
                            <m:brk m:alnAt="23"/>
                          </m:rPr>
                          <a:rPr lang="en-IN" sz="1800" b="0" i="1" smtClean="0">
                            <a:latin typeface="Cambria Math" panose="02040503050406030204" pitchFamily="18" charset="0"/>
                          </a:rPr>
                          <m:t>𝑎</m:t>
                        </m:r>
                      </m:sub>
                      <m:sup>
                        <m:r>
                          <a:rPr lang="en-IN" sz="1800" b="0" i="1" smtClean="0">
                            <a:latin typeface="Cambria Math" panose="02040503050406030204" pitchFamily="18" charset="0"/>
                          </a:rPr>
                          <m:t>𝑏</m:t>
                        </m:r>
                      </m:sup>
                      <m:e>
                        <m:d>
                          <m:dPr>
                            <m:begChr m:val="["/>
                            <m:endChr m:val="]"/>
                            <m:ctrlPr>
                              <a:rPr lang="en-IN" sz="1800" b="0" i="1" smtClean="0">
                                <a:latin typeface="Cambria Math" panose="02040503050406030204" pitchFamily="18" charset="0"/>
                              </a:rPr>
                            </m:ctrlPr>
                          </m:dPr>
                          <m:e>
                            <m:r>
                              <a:rPr lang="en-IN" sz="1800" b="0" i="1" smtClean="0">
                                <a:latin typeface="Cambria Math" panose="02040503050406030204" pitchFamily="18" charset="0"/>
                              </a:rPr>
                              <m:t>𝑥</m:t>
                            </m:r>
                            <m:r>
                              <a:rPr lang="en-IN" sz="1800" b="0" i="1" baseline="30000" smtClean="0">
                                <a:latin typeface="Cambria Math" panose="02040503050406030204" pitchFamily="18" charset="0"/>
                              </a:rPr>
                              <m:t>2</m:t>
                            </m:r>
                            <m:r>
                              <a:rPr lang="en-IN" sz="1800" b="0" i="1" smtClean="0">
                                <a:latin typeface="Cambria Math" panose="02040503050406030204" pitchFamily="18" charset="0"/>
                              </a:rPr>
                              <m:t>−2</m:t>
                            </m:r>
                            <m:r>
                              <a:rPr lang="en-IN" sz="1800" b="0" i="1" smtClean="0">
                                <a:latin typeface="Cambria Math" panose="02040503050406030204" pitchFamily="18" charset="0"/>
                              </a:rPr>
                              <m:t>𝑥𝐸</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𝑋</m:t>
                                </m:r>
                              </m:e>
                            </m:d>
                            <m:r>
                              <a:rPr lang="en-IN" sz="1800" b="0" i="1" smtClean="0">
                                <a:latin typeface="Cambria Math" panose="02040503050406030204" pitchFamily="18" charset="0"/>
                              </a:rPr>
                              <m:t>+</m:t>
                            </m:r>
                            <m:r>
                              <a:rPr lang="en-IN" sz="1800" b="0" i="1" smtClean="0">
                                <a:latin typeface="Cambria Math" panose="02040503050406030204" pitchFamily="18" charset="0"/>
                              </a:rPr>
                              <m:t>𝐸</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𝑋</m:t>
                                </m:r>
                              </m:e>
                            </m:d>
                            <m:r>
                              <a:rPr lang="en-IN" sz="1800" b="0" i="1" baseline="30000" smtClean="0">
                                <a:latin typeface="Cambria Math" panose="02040503050406030204" pitchFamily="18" charset="0"/>
                              </a:rPr>
                              <m:t>2</m:t>
                            </m:r>
                          </m:e>
                        </m:d>
                        <m:r>
                          <a:rPr lang="en-IN" sz="1800" b="0" i="1" smtClean="0">
                            <a:latin typeface="Cambria Math" panose="02040503050406030204" pitchFamily="18" charset="0"/>
                          </a:rPr>
                          <m:t>𝑑𝑥</m:t>
                        </m:r>
                      </m:e>
                    </m:nary>
                  </m:oMath>
                </a14:m>
                <a:endParaRPr lang="en-IN" sz="1800" dirty="0"/>
              </a:p>
              <a:p>
                <a:pPr marL="0" indent="0">
                  <a:buNone/>
                </a:pPr>
                <a14:m>
                  <m:oMath xmlns:m="http://schemas.openxmlformats.org/officeDocument/2006/math">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0" smtClean="0">
                            <a:latin typeface="Cambria Math" panose="02040503050406030204" pitchFamily="18" charset="0"/>
                          </a:rPr>
                          <m:t>1</m:t>
                        </m:r>
                      </m:num>
                      <m:den>
                        <m:r>
                          <m:rPr>
                            <m:sty m:val="p"/>
                          </m:rPr>
                          <a:rPr lang="en-IN" sz="1800" b="0" i="0" smtClean="0">
                            <a:latin typeface="Cambria Math" panose="02040503050406030204" pitchFamily="18" charset="0"/>
                          </a:rPr>
                          <m:t>b</m:t>
                        </m:r>
                        <m:r>
                          <a:rPr lang="en-IN" sz="1800" b="0" i="0" smtClean="0">
                            <a:latin typeface="Cambria Math" panose="02040503050406030204" pitchFamily="18" charset="0"/>
                          </a:rPr>
                          <m:t>−</m:t>
                        </m:r>
                        <m:r>
                          <m:rPr>
                            <m:sty m:val="p"/>
                          </m:rPr>
                          <a:rPr lang="en-IN" sz="1800" b="0" i="0" smtClean="0">
                            <a:latin typeface="Cambria Math" panose="02040503050406030204" pitchFamily="18" charset="0"/>
                          </a:rPr>
                          <m:t>a</m:t>
                        </m:r>
                      </m:den>
                    </m:f>
                  </m:oMath>
                </a14:m>
                <a:r>
                  <a:rPr lang="en-IN" sz="1800" dirty="0"/>
                  <a:t> [1/3 *x</a:t>
                </a:r>
                <a:r>
                  <a:rPr lang="en-IN" sz="1800" baseline="30000" dirty="0"/>
                  <a:t>3 </a:t>
                </a:r>
                <a:r>
                  <a:rPr lang="en-IN" sz="1800" dirty="0"/>
                  <a:t>– x</a:t>
                </a:r>
                <a:r>
                  <a:rPr lang="en-IN" sz="1800" baseline="30000" dirty="0"/>
                  <a:t>2</a:t>
                </a:r>
                <a:r>
                  <a:rPr lang="en-IN" sz="1800" dirty="0"/>
                  <a:t>E(X) + x .E(X)</a:t>
                </a:r>
                <a:r>
                  <a:rPr lang="en-IN" sz="1800" baseline="30000" dirty="0"/>
                  <a:t>2</a:t>
                </a:r>
                <a:r>
                  <a:rPr lang="en-IN" sz="1800" dirty="0"/>
                  <a:t>] from a to b</a:t>
                </a:r>
              </a:p>
              <a:p>
                <a:pPr marL="0" indent="0">
                  <a:buNone/>
                </a:pPr>
                <a14:m>
                  <m:oMath xmlns:m="http://schemas.openxmlformats.org/officeDocument/2006/math">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0" smtClean="0">
                            <a:latin typeface="Cambria Math" panose="02040503050406030204" pitchFamily="18" charset="0"/>
                          </a:rPr>
                          <m:t>1</m:t>
                        </m:r>
                      </m:num>
                      <m:den>
                        <m:r>
                          <m:rPr>
                            <m:sty m:val="p"/>
                          </m:rPr>
                          <a:rPr lang="en-IN" sz="1800" b="0" i="0" smtClean="0">
                            <a:latin typeface="Cambria Math" panose="02040503050406030204" pitchFamily="18" charset="0"/>
                          </a:rPr>
                          <m:t>b</m:t>
                        </m:r>
                        <m:r>
                          <a:rPr lang="en-IN" sz="1800" b="0" i="0" smtClean="0">
                            <a:latin typeface="Cambria Math" panose="02040503050406030204" pitchFamily="18" charset="0"/>
                          </a:rPr>
                          <m:t>−</m:t>
                        </m:r>
                        <m:r>
                          <m:rPr>
                            <m:sty m:val="p"/>
                          </m:rPr>
                          <a:rPr lang="en-IN" sz="1800" b="0" i="0" smtClean="0">
                            <a:latin typeface="Cambria Math" panose="02040503050406030204" pitchFamily="18" charset="0"/>
                          </a:rPr>
                          <m:t>a</m:t>
                        </m:r>
                      </m:den>
                    </m:f>
                  </m:oMath>
                </a14:m>
                <a:r>
                  <a:rPr lang="en-IN" sz="1800" dirty="0"/>
                  <a:t> [ 1/3 *(b</a:t>
                </a:r>
                <a:r>
                  <a:rPr lang="en-IN" sz="1800" baseline="30000" dirty="0"/>
                  <a:t>3</a:t>
                </a:r>
                <a:r>
                  <a:rPr lang="en-IN" sz="1800" dirty="0"/>
                  <a:t> - a</a:t>
                </a:r>
                <a:r>
                  <a:rPr lang="en-IN" sz="1800" baseline="30000" dirty="0"/>
                  <a:t>3</a:t>
                </a:r>
                <a:r>
                  <a:rPr lang="en-IN" sz="1800" dirty="0"/>
                  <a:t>)</a:t>
                </a:r>
                <a:r>
                  <a:rPr lang="en-IN" sz="1800" baseline="30000" dirty="0"/>
                  <a:t> </a:t>
                </a:r>
                <a:r>
                  <a:rPr lang="en-IN" sz="1800" dirty="0"/>
                  <a:t>– (b</a:t>
                </a:r>
                <a:r>
                  <a:rPr lang="en-IN" sz="1800" baseline="30000" dirty="0"/>
                  <a:t>2 </a:t>
                </a:r>
                <a:r>
                  <a:rPr lang="en-IN" sz="1800" dirty="0"/>
                  <a:t>- a</a:t>
                </a:r>
                <a:r>
                  <a:rPr lang="en-IN" sz="1800" baseline="30000" dirty="0"/>
                  <a:t>2</a:t>
                </a:r>
                <a:r>
                  <a:rPr lang="en-IN" sz="1800" dirty="0"/>
                  <a:t>)E(X) + (b-a) .E(X)</a:t>
                </a:r>
                <a:r>
                  <a:rPr lang="en-IN" sz="1800" baseline="30000" dirty="0"/>
                  <a:t>2</a:t>
                </a:r>
                <a:r>
                  <a:rPr lang="en-IN" sz="1800" dirty="0"/>
                  <a:t>]</a:t>
                </a:r>
              </a:p>
              <a:p>
                <a:pPr marL="0" indent="0">
                  <a:buNone/>
                </a:pPr>
                <a:r>
                  <a:rPr lang="en-US" sz="1800" i="1" dirty="0"/>
                  <a:t>Cancelling (b-a) in all terms</a:t>
                </a:r>
              </a:p>
              <a:p>
                <a:pPr marL="0" indent="0">
                  <a:buNone/>
                </a:pPr>
                <a:r>
                  <a:rPr lang="en-US" sz="1800" dirty="0"/>
                  <a:t>= [1/3 * (b</a:t>
                </a:r>
                <a:r>
                  <a:rPr lang="en-US" sz="1800" baseline="30000" dirty="0"/>
                  <a:t>2</a:t>
                </a:r>
                <a:r>
                  <a:rPr lang="en-US" sz="1800" dirty="0"/>
                  <a:t>+ab+a</a:t>
                </a:r>
                <a:r>
                  <a:rPr lang="en-US" sz="1800" baseline="30000" dirty="0"/>
                  <a:t>2</a:t>
                </a:r>
                <a:r>
                  <a:rPr lang="en-US" sz="1800" dirty="0"/>
                  <a:t>) – (</a:t>
                </a:r>
                <a:r>
                  <a:rPr lang="en-US" sz="1800" dirty="0" err="1"/>
                  <a:t>b+a</a:t>
                </a:r>
                <a:r>
                  <a:rPr lang="en-US" sz="1800" dirty="0"/>
                  <a:t>).E(X) + E(X)</a:t>
                </a:r>
                <a:r>
                  <a:rPr lang="en-US" sz="1800" baseline="30000" dirty="0"/>
                  <a:t>2</a:t>
                </a:r>
                <a:r>
                  <a:rPr lang="en-US" sz="1800" dirty="0"/>
                  <a:t>]</a:t>
                </a:r>
                <a:endParaRPr lang="en-US" sz="1800" dirty="0">
                  <a:highlight>
                    <a:srgbClr val="FFFF00"/>
                  </a:highlight>
                </a:endParaRPr>
              </a:p>
              <a:p>
                <a:pPr marL="0" indent="0">
                  <a:buNone/>
                </a:pPr>
                <a:r>
                  <a:rPr lang="en-US" sz="1800" dirty="0">
                    <a:highlight>
                      <a:srgbClr val="FFFF00"/>
                    </a:highlight>
                  </a:rPr>
                  <a:t>…</a:t>
                </a:r>
                <a:r>
                  <a:rPr lang="en-US" sz="1800" dirty="0" err="1">
                    <a:highlight>
                      <a:srgbClr val="FFFF00"/>
                    </a:highlight>
                  </a:rPr>
                  <a:t>contd</a:t>
                </a:r>
                <a:r>
                  <a:rPr lang="en-US" sz="1800" dirty="0">
                    <a:highlight>
                      <a:srgbClr val="FFFF00"/>
                    </a:highlight>
                  </a:rPr>
                  <a:t> on right half </a:t>
                </a:r>
                <a:r>
                  <a:rPr lang="en-US" sz="1800" dirty="0">
                    <a:highlight>
                      <a:srgbClr val="FFFF00"/>
                    </a:highlight>
                    <a:sym typeface="Wingdings" panose="05000000000000000000" pitchFamily="2" charset="2"/>
                  </a:rPr>
                  <a:t></a:t>
                </a:r>
                <a:endParaRPr lang="en-US" sz="1800" dirty="0">
                  <a:highlight>
                    <a:srgbClr val="FFFF00"/>
                  </a:highlight>
                </a:endParaRPr>
              </a:p>
            </p:txBody>
          </p:sp>
        </mc:Choice>
        <mc:Fallback xmlns="">
          <p:sp>
            <p:nvSpPr>
              <p:cNvPr id="3" name="Content Placeholder 2">
                <a:extLst>
                  <a:ext uri="{FF2B5EF4-FFF2-40B4-BE49-F238E27FC236}">
                    <a16:creationId xmlns:a16="http://schemas.microsoft.com/office/drawing/2014/main" id="{29526BFB-9EC4-4FBA-8D1D-F5DEAC38F569}"/>
                  </a:ext>
                </a:extLst>
              </p:cNvPr>
              <p:cNvSpPr>
                <a:spLocks noGrp="1" noRot="1" noChangeAspect="1" noMove="1" noResize="1" noEditPoints="1" noAdjustHandles="1" noChangeArrowheads="1" noChangeShapeType="1" noTextEdit="1"/>
              </p:cNvSpPr>
              <p:nvPr>
                <p:ph sz="half" idx="1"/>
              </p:nvPr>
            </p:nvSpPr>
            <p:spPr>
              <a:blipFill>
                <a:blip r:embed="rId2"/>
                <a:stretch>
                  <a:fillRect l="-1059" t="-1261" b="-140"/>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FC766FA8-A6BB-43D7-BECE-8F8987171201}"/>
              </a:ext>
            </a:extLst>
          </p:cNvPr>
          <p:cNvSpPr>
            <a:spLocks noGrp="1"/>
          </p:cNvSpPr>
          <p:nvPr>
            <p:ph sz="half" idx="2"/>
          </p:nvPr>
        </p:nvSpPr>
        <p:spPr>
          <a:xfrm>
            <a:off x="7058465" y="1825625"/>
            <a:ext cx="5181600" cy="4351338"/>
          </a:xfrm>
        </p:spPr>
        <p:txBody>
          <a:bodyPr>
            <a:normAutofit/>
          </a:bodyPr>
          <a:lstStyle/>
          <a:p>
            <a:pPr marL="0" indent="0">
              <a:buNone/>
            </a:pPr>
            <a:r>
              <a:rPr lang="en-US" sz="2000" i="1" dirty="0">
                <a:highlight>
                  <a:srgbClr val="FFFF00"/>
                </a:highlight>
                <a:sym typeface="Wingdings" panose="05000000000000000000" pitchFamily="2" charset="2"/>
              </a:rPr>
              <a:t> </a:t>
            </a:r>
            <a:r>
              <a:rPr lang="en-US" sz="2000" i="1" dirty="0">
                <a:highlight>
                  <a:srgbClr val="FFFF00"/>
                </a:highlight>
              </a:rPr>
              <a:t>…</a:t>
            </a:r>
            <a:r>
              <a:rPr lang="en-US" sz="2000" i="1" dirty="0" err="1">
                <a:highlight>
                  <a:srgbClr val="FFFF00"/>
                </a:highlight>
              </a:rPr>
              <a:t>contd</a:t>
            </a:r>
            <a:endParaRPr lang="en-US" sz="2000" i="1" dirty="0">
              <a:highlight>
                <a:srgbClr val="FFFF00"/>
              </a:highlight>
            </a:endParaRPr>
          </a:p>
          <a:p>
            <a:pPr marL="0" indent="0">
              <a:buNone/>
            </a:pPr>
            <a:r>
              <a:rPr lang="en-US" sz="2000" i="1" dirty="0"/>
              <a:t>Substituting </a:t>
            </a:r>
            <a:r>
              <a:rPr lang="en-IN" sz="2000" i="1" dirty="0"/>
              <a:t>E(X) = ½ * (</a:t>
            </a:r>
            <a:r>
              <a:rPr lang="en-IN" sz="2000" i="1" dirty="0" err="1"/>
              <a:t>b+a</a:t>
            </a:r>
            <a:r>
              <a:rPr lang="en-IN" sz="2000" i="1" dirty="0"/>
              <a:t>):</a:t>
            </a:r>
          </a:p>
          <a:p>
            <a:pPr marL="0" indent="0">
              <a:buNone/>
            </a:pPr>
            <a:r>
              <a:rPr lang="en-IN" sz="2000" dirty="0"/>
              <a:t>= 1/3*(b</a:t>
            </a:r>
            <a:r>
              <a:rPr lang="en-IN" sz="2000" baseline="30000" dirty="0"/>
              <a:t>2</a:t>
            </a:r>
            <a:r>
              <a:rPr lang="en-IN" sz="2000" dirty="0"/>
              <a:t>+ab+a</a:t>
            </a:r>
            <a:r>
              <a:rPr lang="en-IN" sz="2000" baseline="30000" dirty="0"/>
              <a:t>2</a:t>
            </a:r>
            <a:r>
              <a:rPr lang="en-IN" sz="2000" dirty="0"/>
              <a:t>) – ½*(</a:t>
            </a:r>
            <a:r>
              <a:rPr lang="en-IN" sz="2000" dirty="0" err="1"/>
              <a:t>b+a</a:t>
            </a:r>
            <a:r>
              <a:rPr lang="en-IN" sz="2000" dirty="0"/>
              <a:t>)</a:t>
            </a:r>
            <a:r>
              <a:rPr lang="en-IN" sz="2000" baseline="30000" dirty="0"/>
              <a:t>2</a:t>
            </a:r>
            <a:r>
              <a:rPr lang="en-IN" sz="2000" dirty="0"/>
              <a:t> + ¼ *(</a:t>
            </a:r>
            <a:r>
              <a:rPr lang="en-IN" sz="2000" dirty="0" err="1"/>
              <a:t>b+a</a:t>
            </a:r>
            <a:r>
              <a:rPr lang="en-IN" sz="2000" dirty="0"/>
              <a:t>)</a:t>
            </a:r>
            <a:r>
              <a:rPr lang="en-IN" sz="2000" baseline="30000" dirty="0"/>
              <a:t>2</a:t>
            </a:r>
            <a:endParaRPr lang="en-IN" sz="2000" dirty="0"/>
          </a:p>
          <a:p>
            <a:pPr marL="0" indent="0">
              <a:buNone/>
            </a:pPr>
            <a:r>
              <a:rPr lang="en-IN" sz="2000" dirty="0"/>
              <a:t>= 1/3*(b</a:t>
            </a:r>
            <a:r>
              <a:rPr lang="en-IN" sz="2000" baseline="30000" dirty="0"/>
              <a:t>2</a:t>
            </a:r>
            <a:r>
              <a:rPr lang="en-IN" sz="2000" dirty="0"/>
              <a:t>+ab+a</a:t>
            </a:r>
            <a:r>
              <a:rPr lang="en-IN" sz="2000" baseline="30000" dirty="0"/>
              <a:t>2</a:t>
            </a:r>
            <a:r>
              <a:rPr lang="en-IN" sz="2000" dirty="0"/>
              <a:t>) - ¼ *(</a:t>
            </a:r>
            <a:r>
              <a:rPr lang="en-IN" sz="2000" dirty="0" err="1"/>
              <a:t>b+a</a:t>
            </a:r>
            <a:r>
              <a:rPr lang="en-IN" sz="2000" dirty="0"/>
              <a:t>)</a:t>
            </a:r>
            <a:r>
              <a:rPr lang="en-IN" sz="2000" baseline="30000" dirty="0"/>
              <a:t>2</a:t>
            </a:r>
          </a:p>
          <a:p>
            <a:pPr marL="0" indent="0">
              <a:buNone/>
            </a:pPr>
            <a:r>
              <a:rPr lang="en-IN" sz="2000" dirty="0"/>
              <a:t>= 1/12 * (4b</a:t>
            </a:r>
            <a:r>
              <a:rPr lang="en-IN" sz="2000" baseline="30000" dirty="0"/>
              <a:t>2</a:t>
            </a:r>
            <a:r>
              <a:rPr lang="en-IN" sz="2000" dirty="0"/>
              <a:t> + 4ab + 4a</a:t>
            </a:r>
            <a:r>
              <a:rPr lang="en-IN" sz="2000" baseline="30000" dirty="0"/>
              <a:t>2</a:t>
            </a:r>
            <a:r>
              <a:rPr lang="en-IN" sz="2000" dirty="0"/>
              <a:t> – 3b</a:t>
            </a:r>
            <a:r>
              <a:rPr lang="en-IN" sz="2000" baseline="30000" dirty="0"/>
              <a:t>2</a:t>
            </a:r>
            <a:r>
              <a:rPr lang="en-IN" sz="2000" dirty="0"/>
              <a:t> – 3a</a:t>
            </a:r>
            <a:r>
              <a:rPr lang="en-IN" sz="2000" baseline="30000" dirty="0"/>
              <a:t>2</a:t>
            </a:r>
            <a:r>
              <a:rPr lang="en-IN" sz="2000" dirty="0"/>
              <a:t> – 6ab)</a:t>
            </a:r>
          </a:p>
          <a:p>
            <a:pPr marL="0" indent="0">
              <a:buNone/>
            </a:pPr>
            <a:r>
              <a:rPr lang="en-US" sz="2000" dirty="0"/>
              <a:t>= 1/12 * (b-a)</a:t>
            </a:r>
            <a:r>
              <a:rPr lang="en-US" sz="2000" baseline="30000" dirty="0"/>
              <a:t>2</a:t>
            </a:r>
          </a:p>
          <a:p>
            <a:pPr marL="0" indent="0">
              <a:buNone/>
            </a:pPr>
            <a:endParaRPr lang="en-US" sz="2000" dirty="0"/>
          </a:p>
          <a:p>
            <a:pPr marL="0" indent="0">
              <a:buNone/>
            </a:pPr>
            <a:r>
              <a:rPr lang="en-US" sz="2000" dirty="0"/>
              <a:t>So </a:t>
            </a:r>
            <a:r>
              <a:rPr lang="en-US" sz="2000" b="1" dirty="0">
                <a:solidFill>
                  <a:srgbClr val="FF0000"/>
                </a:solidFill>
              </a:rPr>
              <a:t>V(X) = 1/12 * (b-a)</a:t>
            </a:r>
            <a:r>
              <a:rPr lang="en-US" sz="2000" b="1" baseline="30000" dirty="0">
                <a:solidFill>
                  <a:srgbClr val="FF0000"/>
                </a:solidFill>
              </a:rPr>
              <a:t>2</a:t>
            </a:r>
          </a:p>
          <a:p>
            <a:pPr marL="0" indent="0">
              <a:buNone/>
            </a:pPr>
            <a:endParaRPr lang="en-US" sz="2000" dirty="0"/>
          </a:p>
        </p:txBody>
      </p:sp>
    </p:spTree>
    <p:extLst>
      <p:ext uri="{BB962C8B-B14F-4D97-AF65-F5344CB8AC3E}">
        <p14:creationId xmlns:p14="http://schemas.microsoft.com/office/powerpoint/2010/main" val="3172277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27FD-CA50-572C-1161-8437C7E0FD29}"/>
              </a:ext>
            </a:extLst>
          </p:cNvPr>
          <p:cNvSpPr>
            <a:spLocks noGrp="1"/>
          </p:cNvSpPr>
          <p:nvPr>
            <p:ph type="title"/>
          </p:nvPr>
        </p:nvSpPr>
        <p:spPr/>
        <p:txBody>
          <a:bodyPr/>
          <a:lstStyle/>
          <a:p>
            <a:r>
              <a:rPr lang="en-US" dirty="0"/>
              <a:t>Basics</a:t>
            </a:r>
          </a:p>
        </p:txBody>
      </p:sp>
      <p:sp>
        <p:nvSpPr>
          <p:cNvPr id="3" name="Content Placeholder 2">
            <a:extLst>
              <a:ext uri="{FF2B5EF4-FFF2-40B4-BE49-F238E27FC236}">
                <a16:creationId xmlns:a16="http://schemas.microsoft.com/office/drawing/2014/main" id="{EB647722-2768-3194-50A8-50573CBCD7C4}"/>
              </a:ext>
            </a:extLst>
          </p:cNvPr>
          <p:cNvSpPr>
            <a:spLocks noGrp="1"/>
          </p:cNvSpPr>
          <p:nvPr>
            <p:ph idx="1"/>
          </p:nvPr>
        </p:nvSpPr>
        <p:spPr/>
        <p:txBody>
          <a:bodyPr/>
          <a:lstStyle/>
          <a:p>
            <a:r>
              <a:rPr lang="en-US" dirty="0"/>
              <a:t>Random experiment</a:t>
            </a:r>
          </a:p>
          <a:p>
            <a:pPr lvl="1"/>
            <a:r>
              <a:rPr lang="en-US" dirty="0"/>
              <a:t>Define, repeatable steps</a:t>
            </a:r>
          </a:p>
          <a:p>
            <a:pPr lvl="1"/>
            <a:r>
              <a:rPr lang="en-US" dirty="0"/>
              <a:t>Outcomes are elements of Sample space S</a:t>
            </a:r>
          </a:p>
          <a:p>
            <a:r>
              <a:rPr lang="en-US" dirty="0"/>
              <a:t>Sample space S </a:t>
            </a:r>
          </a:p>
          <a:p>
            <a:pPr lvl="1"/>
            <a:r>
              <a:rPr lang="en-US" dirty="0"/>
              <a:t>Discrete sample space</a:t>
            </a:r>
          </a:p>
          <a:p>
            <a:pPr lvl="1"/>
            <a:r>
              <a:rPr lang="en-US" dirty="0"/>
              <a:t>Continuous sample space</a:t>
            </a:r>
          </a:p>
          <a:p>
            <a:r>
              <a:rPr lang="en-US" dirty="0"/>
              <a:t>Random Variable </a:t>
            </a:r>
          </a:p>
          <a:p>
            <a:pPr lvl="1"/>
            <a:r>
              <a:rPr lang="en-US" dirty="0"/>
              <a:t>Is a numeric transformation of the outcome</a:t>
            </a:r>
          </a:p>
        </p:txBody>
      </p:sp>
    </p:spTree>
    <p:extLst>
      <p:ext uri="{BB962C8B-B14F-4D97-AF65-F5344CB8AC3E}">
        <p14:creationId xmlns:p14="http://schemas.microsoft.com/office/powerpoint/2010/main" val="183824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79E9DE-F421-49EC-8CA5-CA0A949BB66D}"/>
              </a:ext>
            </a:extLst>
          </p:cNvPr>
          <p:cNvSpPr>
            <a:spLocks noGrp="1"/>
          </p:cNvSpPr>
          <p:nvPr>
            <p:ph type="title"/>
          </p:nvPr>
        </p:nvSpPr>
        <p:spPr/>
        <p:txBody>
          <a:bodyPr/>
          <a:lstStyle/>
          <a:p>
            <a:r>
              <a:rPr lang="en-IN" dirty="0"/>
              <a:t>Expectation of X</a:t>
            </a:r>
            <a:r>
              <a:rPr lang="en-IN" baseline="30000" dirty="0"/>
              <a:t>2 </a:t>
            </a:r>
            <a:r>
              <a:rPr lang="en-IN" dirty="0"/>
              <a:t>i.e. E(X</a:t>
            </a:r>
            <a:r>
              <a:rPr lang="en-IN" baseline="30000" dirty="0"/>
              <a:t>2</a:t>
            </a:r>
            <a:r>
              <a:rPr lang="en-IN" dirty="0"/>
              <a:t>)</a:t>
            </a:r>
            <a:r>
              <a:rPr lang="en-IN" baseline="30000" dirty="0"/>
              <a:t> </a:t>
            </a:r>
            <a:endParaRPr lang="en-US" baseline="30000"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F940DD4-CA60-4423-A555-460C56CD7938}"/>
                  </a:ext>
                </a:extLst>
              </p:cNvPr>
              <p:cNvSpPr>
                <a:spLocks noGrp="1"/>
              </p:cNvSpPr>
              <p:nvPr>
                <p:ph idx="1"/>
              </p:nvPr>
            </p:nvSpPr>
            <p:spPr/>
            <p:txBody>
              <a:bodyPr>
                <a:normAutofit/>
              </a:bodyPr>
              <a:lstStyle/>
              <a:p>
                <a:pPr marL="0" indent="0">
                  <a:buNone/>
                </a:pPr>
                <a:r>
                  <a:rPr lang="en-IN" sz="2400" dirty="0"/>
                  <a:t>E(X) = </a:t>
                </a:r>
                <a:r>
                  <a:rPr lang="el-GR" sz="2400" dirty="0"/>
                  <a:t>Σ</a:t>
                </a:r>
                <a:r>
                  <a:rPr lang="en-IN" sz="2400" dirty="0"/>
                  <a:t> </a:t>
                </a:r>
                <a:r>
                  <a:rPr lang="en-IN" sz="2400" dirty="0" err="1"/>
                  <a:t>x</a:t>
                </a:r>
                <a:r>
                  <a:rPr lang="en-IN" sz="2400" baseline="-25000" dirty="0" err="1"/>
                  <a:t>i</a:t>
                </a:r>
                <a:r>
                  <a:rPr lang="en-IN" sz="2400" dirty="0" err="1"/>
                  <a:t>.p</a:t>
                </a:r>
                <a:r>
                  <a:rPr lang="en-IN" sz="2400" dirty="0"/>
                  <a:t>(x</a:t>
                </a:r>
                <a:r>
                  <a:rPr lang="en-IN" sz="2400" baseline="-25000" dirty="0"/>
                  <a:t>i</a:t>
                </a:r>
                <a:r>
                  <a:rPr lang="en-IN" sz="2400" dirty="0"/>
                  <a:t>)</a:t>
                </a:r>
              </a:p>
              <a:p>
                <a:pPr marL="0" indent="0">
                  <a:buNone/>
                </a:pPr>
                <a:endParaRPr lang="en-IN" sz="2400" dirty="0"/>
              </a:p>
              <a:p>
                <a:pPr marL="0" indent="0">
                  <a:buNone/>
                </a:pPr>
                <a:r>
                  <a:rPr lang="en-IN" sz="2400" dirty="0"/>
                  <a:t>Similarly E(X</a:t>
                </a:r>
                <a:r>
                  <a:rPr lang="en-IN" sz="2400" baseline="30000" dirty="0"/>
                  <a:t>2</a:t>
                </a:r>
                <a:r>
                  <a:rPr lang="en-IN" sz="2400" dirty="0"/>
                  <a:t>) = </a:t>
                </a:r>
                <a:r>
                  <a:rPr lang="el-GR" sz="2400" dirty="0"/>
                  <a:t>Σ</a:t>
                </a:r>
                <a:r>
                  <a:rPr lang="en-IN" sz="2400" dirty="0"/>
                  <a:t> x</a:t>
                </a:r>
                <a:r>
                  <a:rPr lang="en-IN" sz="2400" baseline="-25000" dirty="0"/>
                  <a:t>i</a:t>
                </a:r>
                <a:r>
                  <a:rPr lang="en-IN" sz="2400" baseline="30000" dirty="0"/>
                  <a:t>2</a:t>
                </a:r>
                <a:r>
                  <a:rPr lang="en-IN" sz="2400" dirty="0"/>
                  <a:t>.p(xi)</a:t>
                </a:r>
              </a:p>
              <a:p>
                <a:pPr marL="0" indent="0">
                  <a:buNone/>
                </a:pPr>
                <a:endParaRPr lang="en-IN" sz="2400" dirty="0"/>
              </a:p>
              <a:p>
                <a:pPr marL="0" indent="0">
                  <a:buNone/>
                </a:pPr>
                <a14:m>
                  <m:oMath xmlns:m="http://schemas.openxmlformats.org/officeDocument/2006/math">
                    <m:nary>
                      <m:naryPr>
                        <m:ctrlPr>
                          <a:rPr lang="en-IN" sz="2400" i="1">
                            <a:latin typeface="Cambria Math" panose="02040503050406030204" pitchFamily="18" charset="0"/>
                          </a:rPr>
                        </m:ctrlPr>
                      </m:naryPr>
                      <m:sub>
                        <m:r>
                          <a:rPr lang="en-IN" sz="2400" i="1">
                            <a:latin typeface="Cambria Math" panose="02040503050406030204" pitchFamily="18" charset="0"/>
                          </a:rPr>
                          <m:t>𝑎</m:t>
                        </m:r>
                      </m:sub>
                      <m:sup>
                        <m:r>
                          <a:rPr lang="en-IN" sz="2400" i="1">
                            <a:latin typeface="Cambria Math" panose="02040503050406030204" pitchFamily="18" charset="0"/>
                          </a:rPr>
                          <m:t>𝑏</m:t>
                        </m:r>
                      </m:sup>
                      <m:e>
                        <m:r>
                          <a:rPr lang="en-IN" sz="2400" b="0" i="1" smtClean="0">
                            <a:latin typeface="Cambria Math" panose="02040503050406030204" pitchFamily="18" charset="0"/>
                          </a:rPr>
                          <m:t>𝑥</m:t>
                        </m:r>
                        <m:r>
                          <a:rPr lang="en-IN" sz="2400" b="0" i="1" baseline="30000" smtClean="0">
                            <a:latin typeface="Cambria Math" panose="02040503050406030204" pitchFamily="18" charset="0"/>
                          </a:rPr>
                          <m:t>2</m:t>
                        </m:r>
                        <m:r>
                          <a:rPr lang="en-IN" sz="2400" i="1">
                            <a:latin typeface="Cambria Math" panose="02040503050406030204" pitchFamily="18" charset="0"/>
                          </a:rPr>
                          <m:t>𝑓</m:t>
                        </m:r>
                        <m:d>
                          <m:dPr>
                            <m:ctrlPr>
                              <a:rPr lang="en-IN" sz="2400" i="1">
                                <a:latin typeface="Cambria Math" panose="02040503050406030204" pitchFamily="18" charset="0"/>
                              </a:rPr>
                            </m:ctrlPr>
                          </m:dPr>
                          <m:e>
                            <m:r>
                              <a:rPr lang="en-IN" sz="2400" i="1">
                                <a:latin typeface="Cambria Math" panose="02040503050406030204" pitchFamily="18" charset="0"/>
                              </a:rPr>
                              <m:t>𝑥</m:t>
                            </m:r>
                          </m:e>
                        </m:d>
                        <m:r>
                          <a:rPr lang="en-IN" sz="2400" i="1">
                            <a:latin typeface="Cambria Math" panose="02040503050406030204" pitchFamily="18" charset="0"/>
                          </a:rPr>
                          <m:t>.</m:t>
                        </m:r>
                        <m:r>
                          <a:rPr lang="en-IN" sz="2400" i="1">
                            <a:latin typeface="Cambria Math" panose="02040503050406030204" pitchFamily="18" charset="0"/>
                          </a:rPr>
                          <m:t>𝑑𝑥</m:t>
                        </m:r>
                      </m:e>
                    </m:nary>
                  </m:oMath>
                </a14:m>
                <a:r>
                  <a:rPr lang="en-IN" sz="2400" dirty="0"/>
                  <a:t>, we know that f(x) = 1/(b-a) in this range</a:t>
                </a:r>
              </a:p>
              <a:p>
                <a:pPr marL="0" indent="0">
                  <a:buNone/>
                </a:pPr>
                <a:endParaRPr lang="en-IN" sz="2400" dirty="0"/>
              </a:p>
              <a:p>
                <a:pPr marL="0" indent="0">
                  <a:buNone/>
                </a:pPr>
                <a:r>
                  <a:rPr lang="en-IN" sz="2400" dirty="0"/>
                  <a:t>=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panose="02040503050406030204" pitchFamily="18" charset="0"/>
                          </a:rPr>
                          <m:t>1</m:t>
                        </m:r>
                      </m:num>
                      <m:den>
                        <m:r>
                          <a:rPr lang="en-IN" sz="2400" b="0" i="1" smtClean="0">
                            <a:latin typeface="Cambria Math" panose="02040503050406030204" pitchFamily="18" charset="0"/>
                          </a:rPr>
                          <m:t>𝑏</m:t>
                        </m:r>
                        <m:r>
                          <a:rPr lang="en-IN" sz="2400" b="0" i="1" smtClean="0">
                            <a:latin typeface="Cambria Math" panose="02040503050406030204" pitchFamily="18" charset="0"/>
                          </a:rPr>
                          <m:t>−</m:t>
                        </m:r>
                        <m:r>
                          <a:rPr lang="en-IN" sz="2400" b="0" i="1" smtClean="0">
                            <a:latin typeface="Cambria Math" panose="02040503050406030204" pitchFamily="18" charset="0"/>
                          </a:rPr>
                          <m:t>𝑎</m:t>
                        </m:r>
                      </m:den>
                    </m:f>
                  </m:oMath>
                </a14:m>
                <a:r>
                  <a:rPr lang="en-IN" sz="2400" dirty="0"/>
                  <a:t>]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panose="02040503050406030204" pitchFamily="18" charset="0"/>
                          </a:rPr>
                          <m:t>𝑥</m:t>
                        </m:r>
                        <m:r>
                          <a:rPr lang="en-IN" sz="2400" b="0" i="1" baseline="30000" smtClean="0">
                            <a:latin typeface="Cambria Math" panose="02040503050406030204" pitchFamily="18" charset="0"/>
                          </a:rPr>
                          <m:t>3</m:t>
                        </m:r>
                      </m:num>
                      <m:den>
                        <m:r>
                          <a:rPr lang="en-IN" sz="2400" b="0" i="1" smtClean="0">
                            <a:latin typeface="Cambria Math" panose="02040503050406030204" pitchFamily="18" charset="0"/>
                          </a:rPr>
                          <m:t>3</m:t>
                        </m:r>
                      </m:den>
                    </m:f>
                  </m:oMath>
                </a14:m>
                <a:r>
                  <a:rPr lang="en-IN" sz="2400" dirty="0"/>
                  <a:t>], to which we will apply the limits</a:t>
                </a:r>
              </a:p>
              <a:p>
                <a:pPr marL="0" indent="0">
                  <a:buNone/>
                </a:pPr>
                <a:endParaRPr lang="en-US" sz="2400" dirty="0"/>
              </a:p>
              <a:p>
                <a:pPr marL="0" indent="0">
                  <a:buNone/>
                </a:pPr>
                <a:r>
                  <a:rPr lang="en-US" sz="2400" dirty="0"/>
                  <a:t>1/(b-a) * 1/3 * (b</a:t>
                </a:r>
                <a:r>
                  <a:rPr lang="en-US" sz="2400" baseline="30000" dirty="0"/>
                  <a:t>3</a:t>
                </a:r>
                <a:r>
                  <a:rPr lang="en-US" sz="2400" dirty="0"/>
                  <a:t> – a</a:t>
                </a:r>
                <a:r>
                  <a:rPr lang="en-US" sz="2400" baseline="30000" dirty="0"/>
                  <a:t>3</a:t>
                </a:r>
                <a:r>
                  <a:rPr lang="en-US" sz="2400" dirty="0"/>
                  <a:t>) = 1/3  * (b</a:t>
                </a:r>
                <a:r>
                  <a:rPr lang="en-US" sz="2400" baseline="30000" dirty="0"/>
                  <a:t>2</a:t>
                </a:r>
                <a:r>
                  <a:rPr lang="en-US" sz="2400" dirty="0"/>
                  <a:t> + ab + a</a:t>
                </a:r>
                <a:r>
                  <a:rPr lang="en-US" sz="2400" baseline="30000" dirty="0"/>
                  <a:t>2</a:t>
                </a:r>
                <a:r>
                  <a:rPr lang="en-US" sz="2400" dirty="0"/>
                  <a:t>)</a:t>
                </a:r>
              </a:p>
            </p:txBody>
          </p:sp>
        </mc:Choice>
        <mc:Fallback xmlns="">
          <p:sp>
            <p:nvSpPr>
              <p:cNvPr id="6" name="Content Placeholder 5">
                <a:extLst>
                  <a:ext uri="{FF2B5EF4-FFF2-40B4-BE49-F238E27FC236}">
                    <a16:creationId xmlns:a16="http://schemas.microsoft.com/office/drawing/2014/main" id="{AF940DD4-CA60-4423-A555-460C56CD7938}"/>
                  </a:ext>
                </a:extLst>
              </p:cNvPr>
              <p:cNvSpPr>
                <a:spLocks noGrp="1" noRot="1" noChangeAspect="1" noMove="1" noResize="1" noEditPoints="1" noAdjustHandles="1" noChangeArrowheads="1" noChangeShapeType="1" noTextEdit="1"/>
              </p:cNvSpPr>
              <p:nvPr>
                <p:ph idx="1"/>
              </p:nvPr>
            </p:nvSpPr>
            <p:spPr>
              <a:blipFill>
                <a:blip r:embed="rId2"/>
                <a:stretch>
                  <a:fillRect l="-928" t="-1961" b="-2661"/>
                </a:stretch>
              </a:blipFill>
            </p:spPr>
            <p:txBody>
              <a:bodyPr/>
              <a:lstStyle/>
              <a:p>
                <a:r>
                  <a:rPr lang="en-US">
                    <a:noFill/>
                  </a:rPr>
                  <a:t> </a:t>
                </a:r>
              </a:p>
            </p:txBody>
          </p:sp>
        </mc:Fallback>
      </mc:AlternateContent>
    </p:spTree>
    <p:extLst>
      <p:ext uri="{BB962C8B-B14F-4D97-AF65-F5344CB8AC3E}">
        <p14:creationId xmlns:p14="http://schemas.microsoft.com/office/powerpoint/2010/main" val="494890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8D81-FF1E-476C-9FEB-155AE05F1DC4}"/>
              </a:ext>
            </a:extLst>
          </p:cNvPr>
          <p:cNvSpPr>
            <a:spLocks noGrp="1"/>
          </p:cNvSpPr>
          <p:nvPr>
            <p:ph type="title"/>
          </p:nvPr>
        </p:nvSpPr>
        <p:spPr/>
        <p:txBody>
          <a:bodyPr/>
          <a:lstStyle/>
          <a:p>
            <a:r>
              <a:rPr lang="en-IN" dirty="0"/>
              <a:t>Examples</a:t>
            </a:r>
            <a:endParaRPr lang="en-US" dirty="0"/>
          </a:p>
        </p:txBody>
      </p:sp>
      <p:sp>
        <p:nvSpPr>
          <p:cNvPr id="3" name="Content Placeholder 2">
            <a:extLst>
              <a:ext uri="{FF2B5EF4-FFF2-40B4-BE49-F238E27FC236}">
                <a16:creationId xmlns:a16="http://schemas.microsoft.com/office/drawing/2014/main" id="{A1CE8B7D-B91B-403A-AF5C-B858A3E3848B}"/>
              </a:ext>
            </a:extLst>
          </p:cNvPr>
          <p:cNvSpPr>
            <a:spLocks noGrp="1"/>
          </p:cNvSpPr>
          <p:nvPr>
            <p:ph idx="1"/>
          </p:nvPr>
        </p:nvSpPr>
        <p:spPr>
          <a:xfrm>
            <a:off x="838200" y="1797489"/>
            <a:ext cx="10515600" cy="4351338"/>
          </a:xfrm>
        </p:spPr>
        <p:txBody>
          <a:bodyPr/>
          <a:lstStyle/>
          <a:p>
            <a:r>
              <a:rPr lang="en-IN" dirty="0"/>
              <a:t>What is the Interquartile Range of UDF?</a:t>
            </a:r>
          </a:p>
          <a:p>
            <a:endParaRPr lang="en-IN" dirty="0"/>
          </a:p>
        </p:txBody>
      </p:sp>
      <p:grpSp>
        <p:nvGrpSpPr>
          <p:cNvPr id="4" name="Group 3">
            <a:extLst>
              <a:ext uri="{FF2B5EF4-FFF2-40B4-BE49-F238E27FC236}">
                <a16:creationId xmlns:a16="http://schemas.microsoft.com/office/drawing/2014/main" id="{281BC8B9-7721-4B95-B506-8DEAE4C6EED0}"/>
              </a:ext>
            </a:extLst>
          </p:cNvPr>
          <p:cNvGrpSpPr/>
          <p:nvPr/>
        </p:nvGrpSpPr>
        <p:grpSpPr>
          <a:xfrm>
            <a:off x="7238419" y="3271373"/>
            <a:ext cx="4712673" cy="3090262"/>
            <a:chOff x="6344533" y="3348111"/>
            <a:chExt cx="4712673" cy="3090262"/>
          </a:xfrm>
        </p:grpSpPr>
        <p:cxnSp>
          <p:nvCxnSpPr>
            <p:cNvPr id="5" name="Straight Arrow Connector 4">
              <a:extLst>
                <a:ext uri="{FF2B5EF4-FFF2-40B4-BE49-F238E27FC236}">
                  <a16:creationId xmlns:a16="http://schemas.microsoft.com/office/drawing/2014/main" id="{E04AD615-7E83-40D6-BFD1-8FAABA97841D}"/>
                </a:ext>
              </a:extLst>
            </p:cNvPr>
            <p:cNvCxnSpPr/>
            <p:nvPr/>
          </p:nvCxnSpPr>
          <p:spPr>
            <a:xfrm flipV="1">
              <a:off x="7258929" y="3348111"/>
              <a:ext cx="0" cy="2982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EBFC541-D5CF-4182-BEA2-896B8267353B}"/>
                </a:ext>
              </a:extLst>
            </p:cNvPr>
            <p:cNvCxnSpPr/>
            <p:nvPr/>
          </p:nvCxnSpPr>
          <p:spPr>
            <a:xfrm>
              <a:off x="6850966" y="5669280"/>
              <a:ext cx="4206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32B88DA-3A9B-419A-947A-61697BF5A23A}"/>
                </a:ext>
              </a:extLst>
            </p:cNvPr>
            <p:cNvSpPr/>
            <p:nvPr/>
          </p:nvSpPr>
          <p:spPr>
            <a:xfrm>
              <a:off x="8004517" y="4740812"/>
              <a:ext cx="2166423" cy="9284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B78A8D-0C6E-4218-BAD3-8EF6E10E2AE2}"/>
                </a:ext>
              </a:extLst>
            </p:cNvPr>
            <p:cNvSpPr txBox="1"/>
            <p:nvPr/>
          </p:nvSpPr>
          <p:spPr>
            <a:xfrm>
              <a:off x="7877909" y="6049108"/>
              <a:ext cx="351692" cy="369320"/>
            </a:xfrm>
            <a:prstGeom prst="rect">
              <a:avLst/>
            </a:prstGeom>
            <a:noFill/>
          </p:spPr>
          <p:txBody>
            <a:bodyPr wrap="square" rtlCol="0">
              <a:spAutoFit/>
            </a:bodyPr>
            <a:lstStyle/>
            <a:p>
              <a:r>
                <a:rPr lang="en-IN" dirty="0"/>
                <a:t>a</a:t>
              </a:r>
              <a:endParaRPr lang="en-US" dirty="0"/>
            </a:p>
          </p:txBody>
        </p:sp>
        <p:sp>
          <p:nvSpPr>
            <p:cNvPr id="9" name="TextBox 8">
              <a:extLst>
                <a:ext uri="{FF2B5EF4-FFF2-40B4-BE49-F238E27FC236}">
                  <a16:creationId xmlns:a16="http://schemas.microsoft.com/office/drawing/2014/main" id="{A3AE5681-0848-4B71-B693-CA532373A84D}"/>
                </a:ext>
              </a:extLst>
            </p:cNvPr>
            <p:cNvSpPr txBox="1"/>
            <p:nvPr/>
          </p:nvSpPr>
          <p:spPr>
            <a:xfrm>
              <a:off x="9995094" y="6069053"/>
              <a:ext cx="351692" cy="369320"/>
            </a:xfrm>
            <a:prstGeom prst="rect">
              <a:avLst/>
            </a:prstGeom>
            <a:noFill/>
          </p:spPr>
          <p:txBody>
            <a:bodyPr wrap="square" rtlCol="0">
              <a:spAutoFit/>
            </a:bodyPr>
            <a:lstStyle/>
            <a:p>
              <a:r>
                <a:rPr lang="en-IN" dirty="0"/>
                <a:t>b</a:t>
              </a:r>
              <a:endParaRPr lang="en-US" dirty="0"/>
            </a:p>
          </p:txBody>
        </p:sp>
        <p:sp>
          <p:nvSpPr>
            <p:cNvPr id="10" name="TextBox 9">
              <a:extLst>
                <a:ext uri="{FF2B5EF4-FFF2-40B4-BE49-F238E27FC236}">
                  <a16:creationId xmlns:a16="http://schemas.microsoft.com/office/drawing/2014/main" id="{4BD4FD91-D7E6-43FF-BD52-E1C165155774}"/>
                </a:ext>
              </a:extLst>
            </p:cNvPr>
            <p:cNvSpPr txBox="1"/>
            <p:nvPr/>
          </p:nvSpPr>
          <p:spPr>
            <a:xfrm>
              <a:off x="6344533" y="4556151"/>
              <a:ext cx="1322359" cy="369332"/>
            </a:xfrm>
            <a:prstGeom prst="rect">
              <a:avLst/>
            </a:prstGeom>
            <a:noFill/>
          </p:spPr>
          <p:txBody>
            <a:bodyPr wrap="square" rtlCol="0">
              <a:spAutoFit/>
            </a:bodyPr>
            <a:lstStyle/>
            <a:p>
              <a:r>
                <a:rPr lang="en-IN" dirty="0"/>
                <a:t>1 / (b-a)</a:t>
              </a:r>
              <a:endParaRPr lang="en-US" dirty="0"/>
            </a:p>
          </p:txBody>
        </p:sp>
      </p:grpSp>
      <p:sp>
        <p:nvSpPr>
          <p:cNvPr id="11" name="TextBox 10">
            <a:extLst>
              <a:ext uri="{FF2B5EF4-FFF2-40B4-BE49-F238E27FC236}">
                <a16:creationId xmlns:a16="http://schemas.microsoft.com/office/drawing/2014/main" id="{7EF20816-81E1-4571-8453-2B4D22D1ACCF}"/>
              </a:ext>
            </a:extLst>
          </p:cNvPr>
          <p:cNvSpPr txBox="1"/>
          <p:nvPr/>
        </p:nvSpPr>
        <p:spPr>
          <a:xfrm>
            <a:off x="11951092" y="5358085"/>
            <a:ext cx="351692" cy="369320"/>
          </a:xfrm>
          <a:prstGeom prst="rect">
            <a:avLst/>
          </a:prstGeom>
          <a:noFill/>
        </p:spPr>
        <p:txBody>
          <a:bodyPr wrap="square" rtlCol="0">
            <a:spAutoFit/>
          </a:bodyPr>
          <a:lstStyle/>
          <a:p>
            <a:r>
              <a:rPr lang="en-IN" dirty="0"/>
              <a:t>x</a:t>
            </a:r>
            <a:endParaRPr lang="en-US" dirty="0"/>
          </a:p>
        </p:txBody>
      </p:sp>
      <p:sp>
        <p:nvSpPr>
          <p:cNvPr id="12" name="TextBox 11">
            <a:extLst>
              <a:ext uri="{FF2B5EF4-FFF2-40B4-BE49-F238E27FC236}">
                <a16:creationId xmlns:a16="http://schemas.microsoft.com/office/drawing/2014/main" id="{E049635B-6ABF-446A-9A7B-CAB510D6645B}"/>
              </a:ext>
            </a:extLst>
          </p:cNvPr>
          <p:cNvSpPr txBox="1"/>
          <p:nvPr/>
        </p:nvSpPr>
        <p:spPr>
          <a:xfrm>
            <a:off x="8215532" y="2902041"/>
            <a:ext cx="618971" cy="369332"/>
          </a:xfrm>
          <a:prstGeom prst="rect">
            <a:avLst/>
          </a:prstGeom>
          <a:noFill/>
        </p:spPr>
        <p:txBody>
          <a:bodyPr wrap="square" rtlCol="0">
            <a:spAutoFit/>
          </a:bodyPr>
          <a:lstStyle/>
          <a:p>
            <a:r>
              <a:rPr lang="en-IN" dirty="0"/>
              <a:t>f[x]</a:t>
            </a:r>
            <a:endParaRPr lang="en-US" dirty="0"/>
          </a:p>
        </p:txBody>
      </p:sp>
      <p:sp>
        <p:nvSpPr>
          <p:cNvPr id="15" name="TextBox 14">
            <a:extLst>
              <a:ext uri="{FF2B5EF4-FFF2-40B4-BE49-F238E27FC236}">
                <a16:creationId xmlns:a16="http://schemas.microsoft.com/office/drawing/2014/main" id="{1E58EB9B-B375-4B26-A825-29DCCD452FD2}"/>
              </a:ext>
            </a:extLst>
          </p:cNvPr>
          <p:cNvSpPr txBox="1"/>
          <p:nvPr/>
        </p:nvSpPr>
        <p:spPr>
          <a:xfrm>
            <a:off x="956603" y="3080825"/>
            <a:ext cx="3995215" cy="923330"/>
          </a:xfrm>
          <a:prstGeom prst="rect">
            <a:avLst/>
          </a:prstGeom>
          <a:noFill/>
        </p:spPr>
        <p:txBody>
          <a:bodyPr wrap="square" rtlCol="0">
            <a:spAutoFit/>
          </a:bodyPr>
          <a:lstStyle/>
          <a:p>
            <a:r>
              <a:rPr lang="en-IN" dirty="0"/>
              <a:t>Q1 – a</a:t>
            </a:r>
          </a:p>
          <a:p>
            <a:r>
              <a:rPr lang="en-IN" dirty="0"/>
              <a:t>----------- = 0.25, so Q1 = a + (b-a)*0.25</a:t>
            </a:r>
          </a:p>
          <a:p>
            <a:r>
              <a:rPr lang="en-IN" dirty="0"/>
              <a:t>b – a </a:t>
            </a:r>
            <a:endParaRPr lang="en-US" dirty="0"/>
          </a:p>
        </p:txBody>
      </p:sp>
      <p:sp>
        <p:nvSpPr>
          <p:cNvPr id="16" name="TextBox 15">
            <a:extLst>
              <a:ext uri="{FF2B5EF4-FFF2-40B4-BE49-F238E27FC236}">
                <a16:creationId xmlns:a16="http://schemas.microsoft.com/office/drawing/2014/main" id="{9FF067E5-249F-4EE1-83EB-067BFBDA04AF}"/>
              </a:ext>
            </a:extLst>
          </p:cNvPr>
          <p:cNvSpPr txBox="1"/>
          <p:nvPr/>
        </p:nvSpPr>
        <p:spPr>
          <a:xfrm>
            <a:off x="872803" y="4479413"/>
            <a:ext cx="3995215" cy="923330"/>
          </a:xfrm>
          <a:prstGeom prst="rect">
            <a:avLst/>
          </a:prstGeom>
          <a:noFill/>
        </p:spPr>
        <p:txBody>
          <a:bodyPr wrap="square" rtlCol="0">
            <a:spAutoFit/>
          </a:bodyPr>
          <a:lstStyle/>
          <a:p>
            <a:r>
              <a:rPr lang="en-IN" dirty="0"/>
              <a:t>Q3 – a</a:t>
            </a:r>
          </a:p>
          <a:p>
            <a:r>
              <a:rPr lang="en-IN" dirty="0"/>
              <a:t>----------- = 0.75, so Q3 = a + (b-a)*0.75</a:t>
            </a:r>
          </a:p>
          <a:p>
            <a:r>
              <a:rPr lang="en-IN" dirty="0"/>
              <a:t>b – a </a:t>
            </a:r>
            <a:endParaRPr lang="en-US" dirty="0"/>
          </a:p>
        </p:txBody>
      </p:sp>
      <p:cxnSp>
        <p:nvCxnSpPr>
          <p:cNvPr id="18" name="Straight Connector 17">
            <a:extLst>
              <a:ext uri="{FF2B5EF4-FFF2-40B4-BE49-F238E27FC236}">
                <a16:creationId xmlns:a16="http://schemas.microsoft.com/office/drawing/2014/main" id="{AE28D969-60F5-4B82-ABF2-46C5D1DE4D5F}"/>
              </a:ext>
            </a:extLst>
          </p:cNvPr>
          <p:cNvCxnSpPr/>
          <p:nvPr/>
        </p:nvCxnSpPr>
        <p:spPr>
          <a:xfrm>
            <a:off x="9369083" y="4220308"/>
            <a:ext cx="0" cy="2033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A6DB24-2D95-45F5-8EC5-3BF438D4054A}"/>
              </a:ext>
            </a:extLst>
          </p:cNvPr>
          <p:cNvCxnSpPr/>
          <p:nvPr/>
        </p:nvCxnSpPr>
        <p:spPr>
          <a:xfrm>
            <a:off x="10492154" y="4220308"/>
            <a:ext cx="0" cy="2033416"/>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0A66BB9-2A9F-456D-9CCC-05B2F4A85B68}"/>
              </a:ext>
            </a:extLst>
          </p:cNvPr>
          <p:cNvSpPr/>
          <p:nvPr/>
        </p:nvSpPr>
        <p:spPr>
          <a:xfrm>
            <a:off x="9005479" y="6361635"/>
            <a:ext cx="667170" cy="369332"/>
          </a:xfrm>
          <a:prstGeom prst="rect">
            <a:avLst/>
          </a:prstGeom>
        </p:spPr>
        <p:txBody>
          <a:bodyPr wrap="none">
            <a:spAutoFit/>
          </a:bodyPr>
          <a:lstStyle/>
          <a:p>
            <a:r>
              <a:rPr lang="en-IN" dirty="0"/>
              <a:t>Qtrl1</a:t>
            </a:r>
            <a:endParaRPr lang="en-US" dirty="0"/>
          </a:p>
        </p:txBody>
      </p:sp>
      <p:sp>
        <p:nvSpPr>
          <p:cNvPr id="21" name="Rectangle 20">
            <a:extLst>
              <a:ext uri="{FF2B5EF4-FFF2-40B4-BE49-F238E27FC236}">
                <a16:creationId xmlns:a16="http://schemas.microsoft.com/office/drawing/2014/main" id="{7316C94D-35F3-4111-B799-2E12E2159761}"/>
              </a:ext>
            </a:extLst>
          </p:cNvPr>
          <p:cNvSpPr/>
          <p:nvPr/>
        </p:nvSpPr>
        <p:spPr>
          <a:xfrm>
            <a:off x="10221810" y="6364610"/>
            <a:ext cx="667170" cy="369332"/>
          </a:xfrm>
          <a:prstGeom prst="rect">
            <a:avLst/>
          </a:prstGeom>
        </p:spPr>
        <p:txBody>
          <a:bodyPr wrap="none">
            <a:spAutoFit/>
          </a:bodyPr>
          <a:lstStyle/>
          <a:p>
            <a:r>
              <a:rPr lang="en-IN" dirty="0"/>
              <a:t>Qtrl3</a:t>
            </a:r>
            <a:endParaRPr lang="en-US" dirty="0"/>
          </a:p>
        </p:txBody>
      </p:sp>
    </p:spTree>
    <p:extLst>
      <p:ext uri="{BB962C8B-B14F-4D97-AF65-F5344CB8AC3E}">
        <p14:creationId xmlns:p14="http://schemas.microsoft.com/office/powerpoint/2010/main" val="2934594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D41FD-0EAB-4F96-900E-FD5EE6389EBE}"/>
              </a:ext>
            </a:extLst>
          </p:cNvPr>
          <p:cNvSpPr>
            <a:spLocks noGrp="1"/>
          </p:cNvSpPr>
          <p:nvPr>
            <p:ph type="title"/>
          </p:nvPr>
        </p:nvSpPr>
        <p:spPr>
          <a:xfrm>
            <a:off x="838200" y="1673420"/>
            <a:ext cx="10515600" cy="1325563"/>
          </a:xfrm>
        </p:spPr>
        <p:txBody>
          <a:bodyPr/>
          <a:lstStyle/>
          <a:p>
            <a:r>
              <a:rPr lang="en-IN" dirty="0"/>
              <a:t>What about Mode of U(</a:t>
            </a:r>
            <a:r>
              <a:rPr lang="en-IN" dirty="0" err="1"/>
              <a:t>a,b</a:t>
            </a:r>
            <a:r>
              <a:rPr lang="en-IN" dirty="0"/>
              <a:t>)</a:t>
            </a:r>
            <a:endParaRPr lang="en-US" dirty="0"/>
          </a:p>
        </p:txBody>
      </p:sp>
    </p:spTree>
    <p:extLst>
      <p:ext uri="{BB962C8B-B14F-4D97-AF65-F5344CB8AC3E}">
        <p14:creationId xmlns:p14="http://schemas.microsoft.com/office/powerpoint/2010/main" val="2739968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3AB899-2815-4C55-922D-1F6F2E21A8C4}"/>
              </a:ext>
            </a:extLst>
          </p:cNvPr>
          <p:cNvSpPr txBox="1"/>
          <p:nvPr/>
        </p:nvSpPr>
        <p:spPr>
          <a:xfrm>
            <a:off x="942109" y="530554"/>
            <a:ext cx="9836727" cy="830997"/>
          </a:xfrm>
          <a:prstGeom prst="rect">
            <a:avLst/>
          </a:prstGeom>
          <a:noFill/>
        </p:spPr>
        <p:txBody>
          <a:bodyPr wrap="square">
            <a:spAutoFit/>
          </a:bodyPr>
          <a:lstStyle/>
          <a:p>
            <a:r>
              <a:rPr lang="en-IN" sz="2400" dirty="0"/>
              <a:t>Given a X~U(200,500) find the probability of X taking values in the range [100,300]</a:t>
            </a:r>
          </a:p>
        </p:txBody>
      </p:sp>
    </p:spTree>
    <p:extLst>
      <p:ext uri="{BB962C8B-B14F-4D97-AF65-F5344CB8AC3E}">
        <p14:creationId xmlns:p14="http://schemas.microsoft.com/office/powerpoint/2010/main" val="970283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3AB899-2815-4C55-922D-1F6F2E21A8C4}"/>
              </a:ext>
            </a:extLst>
          </p:cNvPr>
          <p:cNvSpPr txBox="1"/>
          <p:nvPr/>
        </p:nvSpPr>
        <p:spPr>
          <a:xfrm>
            <a:off x="942109" y="530554"/>
            <a:ext cx="9836727" cy="830997"/>
          </a:xfrm>
          <a:prstGeom prst="rect">
            <a:avLst/>
          </a:prstGeom>
          <a:noFill/>
        </p:spPr>
        <p:txBody>
          <a:bodyPr wrap="square">
            <a:spAutoFit/>
          </a:bodyPr>
          <a:lstStyle/>
          <a:p>
            <a:r>
              <a:rPr lang="en-IN" sz="2400" dirty="0"/>
              <a:t>Given a X~U(200,500) find the probability of X taking values in the range [100,300]</a:t>
            </a:r>
          </a:p>
        </p:txBody>
      </p:sp>
      <p:grpSp>
        <p:nvGrpSpPr>
          <p:cNvPr id="10" name="Group 9">
            <a:extLst>
              <a:ext uri="{FF2B5EF4-FFF2-40B4-BE49-F238E27FC236}">
                <a16:creationId xmlns:a16="http://schemas.microsoft.com/office/drawing/2014/main" id="{D5F9EE4A-D75D-4414-AD1B-13D73391BD46}"/>
              </a:ext>
            </a:extLst>
          </p:cNvPr>
          <p:cNvGrpSpPr/>
          <p:nvPr/>
        </p:nvGrpSpPr>
        <p:grpSpPr>
          <a:xfrm>
            <a:off x="2185789" y="3974815"/>
            <a:ext cx="6099480" cy="394560"/>
            <a:chOff x="2185789" y="3974815"/>
            <a:chExt cx="6099480" cy="39456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0726E9DA-547A-4B9A-979F-DCA01FB8F97E}"/>
                    </a:ext>
                  </a:extLst>
                </p14:cNvPr>
                <p14:cNvContentPartPr/>
                <p14:nvPr/>
              </p14:nvContentPartPr>
              <p14:xfrm>
                <a:off x="2185789" y="3974815"/>
                <a:ext cx="6099480" cy="394560"/>
              </p14:xfrm>
            </p:contentPart>
          </mc:Choice>
          <mc:Fallback>
            <p:pic>
              <p:nvPicPr>
                <p:cNvPr id="5" name="Ink 4">
                  <a:extLst>
                    <a:ext uri="{FF2B5EF4-FFF2-40B4-BE49-F238E27FC236}">
                      <a16:creationId xmlns:a16="http://schemas.microsoft.com/office/drawing/2014/main" id="{0726E9DA-547A-4B9A-979F-DCA01FB8F97E}"/>
                    </a:ext>
                  </a:extLst>
                </p:cNvPr>
                <p:cNvPicPr/>
                <p:nvPr/>
              </p:nvPicPr>
              <p:blipFill>
                <a:blip r:embed="rId3"/>
                <a:stretch>
                  <a:fillRect/>
                </a:stretch>
              </p:blipFill>
              <p:spPr>
                <a:xfrm>
                  <a:off x="2176789" y="3965815"/>
                  <a:ext cx="611712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BF571458-2B44-43EB-933A-DE8D842A0E22}"/>
                    </a:ext>
                  </a:extLst>
                </p14:cNvPr>
                <p14:cNvContentPartPr/>
                <p14:nvPr/>
              </p14:nvContentPartPr>
              <p14:xfrm>
                <a:off x="4038709" y="4064815"/>
                <a:ext cx="28800" cy="300960"/>
              </p14:xfrm>
            </p:contentPart>
          </mc:Choice>
          <mc:Fallback>
            <p:pic>
              <p:nvPicPr>
                <p:cNvPr id="6" name="Ink 5">
                  <a:extLst>
                    <a:ext uri="{FF2B5EF4-FFF2-40B4-BE49-F238E27FC236}">
                      <a16:creationId xmlns:a16="http://schemas.microsoft.com/office/drawing/2014/main" id="{BF571458-2B44-43EB-933A-DE8D842A0E22}"/>
                    </a:ext>
                  </a:extLst>
                </p:cNvPr>
                <p:cNvPicPr/>
                <p:nvPr/>
              </p:nvPicPr>
              <p:blipFill>
                <a:blip r:embed="rId5"/>
                <a:stretch>
                  <a:fillRect/>
                </a:stretch>
              </p:blipFill>
              <p:spPr>
                <a:xfrm>
                  <a:off x="4029709" y="4055815"/>
                  <a:ext cx="46440" cy="318600"/>
                </a:xfrm>
                <a:prstGeom prst="rect">
                  <a:avLst/>
                </a:prstGeom>
              </p:spPr>
            </p:pic>
          </mc:Fallback>
        </mc:AlternateContent>
      </p:grpSp>
      <p:grpSp>
        <p:nvGrpSpPr>
          <p:cNvPr id="9" name="Group 8">
            <a:extLst>
              <a:ext uri="{FF2B5EF4-FFF2-40B4-BE49-F238E27FC236}">
                <a16:creationId xmlns:a16="http://schemas.microsoft.com/office/drawing/2014/main" id="{DB794833-51B4-4771-A003-075582229DA5}"/>
              </a:ext>
            </a:extLst>
          </p:cNvPr>
          <p:cNvGrpSpPr/>
          <p:nvPr/>
        </p:nvGrpSpPr>
        <p:grpSpPr>
          <a:xfrm>
            <a:off x="3912709" y="4790935"/>
            <a:ext cx="699120" cy="256680"/>
            <a:chOff x="3912709" y="4790935"/>
            <a:chExt cx="699120" cy="256680"/>
          </a:xfrm>
        </p:grpSpPr>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CCFD147C-5222-4DC9-AAFE-9B726F486F81}"/>
                    </a:ext>
                  </a:extLst>
                </p14:cNvPr>
                <p14:cNvContentPartPr/>
                <p14:nvPr/>
              </p14:nvContentPartPr>
              <p14:xfrm>
                <a:off x="3912709" y="4790935"/>
                <a:ext cx="298080" cy="256680"/>
              </p14:xfrm>
            </p:contentPart>
          </mc:Choice>
          <mc:Fallback>
            <p:pic>
              <p:nvPicPr>
                <p:cNvPr id="7" name="Ink 6">
                  <a:extLst>
                    <a:ext uri="{FF2B5EF4-FFF2-40B4-BE49-F238E27FC236}">
                      <a16:creationId xmlns:a16="http://schemas.microsoft.com/office/drawing/2014/main" id="{CCFD147C-5222-4DC9-AAFE-9B726F486F81}"/>
                    </a:ext>
                  </a:extLst>
                </p:cNvPr>
                <p:cNvPicPr/>
                <p:nvPr/>
              </p:nvPicPr>
              <p:blipFill>
                <a:blip r:embed="rId7"/>
                <a:stretch>
                  <a:fillRect/>
                </a:stretch>
              </p:blipFill>
              <p:spPr>
                <a:xfrm>
                  <a:off x="3903709" y="4781935"/>
                  <a:ext cx="31572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92B66862-4237-40F3-A210-4A2895362384}"/>
                    </a:ext>
                  </a:extLst>
                </p14:cNvPr>
                <p14:cNvContentPartPr/>
                <p14:nvPr/>
              </p14:nvContentPartPr>
              <p14:xfrm>
                <a:off x="4261549" y="4805695"/>
                <a:ext cx="350280" cy="183240"/>
              </p14:xfrm>
            </p:contentPart>
          </mc:Choice>
          <mc:Fallback>
            <p:pic>
              <p:nvPicPr>
                <p:cNvPr id="8" name="Ink 7">
                  <a:extLst>
                    <a:ext uri="{FF2B5EF4-FFF2-40B4-BE49-F238E27FC236}">
                      <a16:creationId xmlns:a16="http://schemas.microsoft.com/office/drawing/2014/main" id="{92B66862-4237-40F3-A210-4A2895362384}"/>
                    </a:ext>
                  </a:extLst>
                </p:cNvPr>
                <p:cNvPicPr/>
                <p:nvPr/>
              </p:nvPicPr>
              <p:blipFill>
                <a:blip r:embed="rId9"/>
                <a:stretch>
                  <a:fillRect/>
                </a:stretch>
              </p:blipFill>
              <p:spPr>
                <a:xfrm>
                  <a:off x="4252549" y="4796695"/>
                  <a:ext cx="367920" cy="200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14535E60-469F-4C28-A552-54D952FD7F8A}"/>
                  </a:ext>
                </a:extLst>
              </p14:cNvPr>
              <p14:cNvContentPartPr/>
              <p14:nvPr/>
            </p14:nvContentPartPr>
            <p14:xfrm>
              <a:off x="6874429" y="3910735"/>
              <a:ext cx="40320" cy="301680"/>
            </p14:xfrm>
          </p:contentPart>
        </mc:Choice>
        <mc:Fallback>
          <p:pic>
            <p:nvPicPr>
              <p:cNvPr id="11" name="Ink 10">
                <a:extLst>
                  <a:ext uri="{FF2B5EF4-FFF2-40B4-BE49-F238E27FC236}">
                    <a16:creationId xmlns:a16="http://schemas.microsoft.com/office/drawing/2014/main" id="{14535E60-469F-4C28-A552-54D952FD7F8A}"/>
                  </a:ext>
                </a:extLst>
              </p:cNvPr>
              <p:cNvPicPr/>
              <p:nvPr/>
            </p:nvPicPr>
            <p:blipFill>
              <a:blip r:embed="rId11"/>
              <a:stretch>
                <a:fillRect/>
              </a:stretch>
            </p:blipFill>
            <p:spPr>
              <a:xfrm>
                <a:off x="6865348" y="3901735"/>
                <a:ext cx="58119" cy="319320"/>
              </a:xfrm>
              <a:prstGeom prst="rect">
                <a:avLst/>
              </a:prstGeom>
            </p:spPr>
          </p:pic>
        </mc:Fallback>
      </mc:AlternateContent>
      <p:grpSp>
        <p:nvGrpSpPr>
          <p:cNvPr id="15" name="Group 14">
            <a:extLst>
              <a:ext uri="{FF2B5EF4-FFF2-40B4-BE49-F238E27FC236}">
                <a16:creationId xmlns:a16="http://schemas.microsoft.com/office/drawing/2014/main" id="{F549FE0F-4AF0-487B-9F93-CCE2F9DAD392}"/>
              </a:ext>
            </a:extLst>
          </p:cNvPr>
          <p:cNvGrpSpPr/>
          <p:nvPr/>
        </p:nvGrpSpPr>
        <p:grpSpPr>
          <a:xfrm>
            <a:off x="6828349" y="4693735"/>
            <a:ext cx="679320" cy="239040"/>
            <a:chOff x="6828349" y="4693735"/>
            <a:chExt cx="679320" cy="239040"/>
          </a:xfrm>
        </p:grpSpPr>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F80A2AC1-3B6F-415D-9EEE-0AE1D78AEC98}"/>
                    </a:ext>
                  </a:extLst>
                </p14:cNvPr>
                <p14:cNvContentPartPr/>
                <p14:nvPr/>
              </p14:nvContentPartPr>
              <p14:xfrm>
                <a:off x="6828349" y="4734055"/>
                <a:ext cx="164880" cy="198720"/>
              </p14:xfrm>
            </p:contentPart>
          </mc:Choice>
          <mc:Fallback>
            <p:pic>
              <p:nvPicPr>
                <p:cNvPr id="12" name="Ink 11">
                  <a:extLst>
                    <a:ext uri="{FF2B5EF4-FFF2-40B4-BE49-F238E27FC236}">
                      <a16:creationId xmlns:a16="http://schemas.microsoft.com/office/drawing/2014/main" id="{F80A2AC1-3B6F-415D-9EEE-0AE1D78AEC98}"/>
                    </a:ext>
                  </a:extLst>
                </p:cNvPr>
                <p:cNvPicPr/>
                <p:nvPr/>
              </p:nvPicPr>
              <p:blipFill>
                <a:blip r:embed="rId13"/>
                <a:stretch>
                  <a:fillRect/>
                </a:stretch>
              </p:blipFill>
              <p:spPr>
                <a:xfrm>
                  <a:off x="6819349" y="4725055"/>
                  <a:ext cx="18252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19CD24B3-0C51-4A06-A1B0-69C0F9538639}"/>
                    </a:ext>
                  </a:extLst>
                </p14:cNvPr>
                <p14:cNvContentPartPr/>
                <p14:nvPr/>
              </p14:nvContentPartPr>
              <p14:xfrm>
                <a:off x="6835909" y="4693735"/>
                <a:ext cx="272880" cy="40680"/>
              </p14:xfrm>
            </p:contentPart>
          </mc:Choice>
          <mc:Fallback>
            <p:pic>
              <p:nvPicPr>
                <p:cNvPr id="13" name="Ink 12">
                  <a:extLst>
                    <a:ext uri="{FF2B5EF4-FFF2-40B4-BE49-F238E27FC236}">
                      <a16:creationId xmlns:a16="http://schemas.microsoft.com/office/drawing/2014/main" id="{19CD24B3-0C51-4A06-A1B0-69C0F9538639}"/>
                    </a:ext>
                  </a:extLst>
                </p:cNvPr>
                <p:cNvPicPr/>
                <p:nvPr/>
              </p:nvPicPr>
              <p:blipFill>
                <a:blip r:embed="rId15"/>
                <a:stretch>
                  <a:fillRect/>
                </a:stretch>
              </p:blipFill>
              <p:spPr>
                <a:xfrm>
                  <a:off x="6826909" y="4684735"/>
                  <a:ext cx="29052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359BA2CB-AB6A-4AF0-B1C3-907A081631B9}"/>
                    </a:ext>
                  </a:extLst>
                </p14:cNvPr>
                <p14:cNvContentPartPr/>
                <p14:nvPr/>
              </p14:nvContentPartPr>
              <p14:xfrm>
                <a:off x="7101229" y="4717135"/>
                <a:ext cx="406440" cy="155880"/>
              </p14:xfrm>
            </p:contentPart>
          </mc:Choice>
          <mc:Fallback>
            <p:pic>
              <p:nvPicPr>
                <p:cNvPr id="14" name="Ink 13">
                  <a:extLst>
                    <a:ext uri="{FF2B5EF4-FFF2-40B4-BE49-F238E27FC236}">
                      <a16:creationId xmlns:a16="http://schemas.microsoft.com/office/drawing/2014/main" id="{359BA2CB-AB6A-4AF0-B1C3-907A081631B9}"/>
                    </a:ext>
                  </a:extLst>
                </p:cNvPr>
                <p:cNvPicPr/>
                <p:nvPr/>
              </p:nvPicPr>
              <p:blipFill>
                <a:blip r:embed="rId17"/>
                <a:stretch>
                  <a:fillRect/>
                </a:stretch>
              </p:blipFill>
              <p:spPr>
                <a:xfrm>
                  <a:off x="7092229" y="4708135"/>
                  <a:ext cx="424080" cy="173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FCD12B22-F5D4-4FBF-ABC0-1640D88287AA}"/>
                  </a:ext>
                </a:extLst>
              </p14:cNvPr>
              <p14:cNvContentPartPr/>
              <p14:nvPr/>
            </p14:nvContentPartPr>
            <p14:xfrm>
              <a:off x="2317909" y="4208815"/>
              <a:ext cx="19080" cy="302760"/>
            </p14:xfrm>
          </p:contentPart>
        </mc:Choice>
        <mc:Fallback>
          <p:pic>
            <p:nvPicPr>
              <p:cNvPr id="16" name="Ink 15">
                <a:extLst>
                  <a:ext uri="{FF2B5EF4-FFF2-40B4-BE49-F238E27FC236}">
                    <a16:creationId xmlns:a16="http://schemas.microsoft.com/office/drawing/2014/main" id="{FCD12B22-F5D4-4FBF-ABC0-1640D88287AA}"/>
                  </a:ext>
                </a:extLst>
              </p:cNvPr>
              <p:cNvPicPr/>
              <p:nvPr/>
            </p:nvPicPr>
            <p:blipFill>
              <a:blip r:embed="rId19"/>
              <a:stretch>
                <a:fillRect/>
              </a:stretch>
            </p:blipFill>
            <p:spPr>
              <a:xfrm>
                <a:off x="2308909" y="4199815"/>
                <a:ext cx="36720" cy="320400"/>
              </a:xfrm>
              <a:prstGeom prst="rect">
                <a:avLst/>
              </a:prstGeom>
            </p:spPr>
          </p:pic>
        </mc:Fallback>
      </mc:AlternateContent>
      <p:grpSp>
        <p:nvGrpSpPr>
          <p:cNvPr id="19" name="Group 18">
            <a:extLst>
              <a:ext uri="{FF2B5EF4-FFF2-40B4-BE49-F238E27FC236}">
                <a16:creationId xmlns:a16="http://schemas.microsoft.com/office/drawing/2014/main" id="{B5CDDACD-0924-4F57-B424-AB900B66A0CB}"/>
              </a:ext>
            </a:extLst>
          </p:cNvPr>
          <p:cNvGrpSpPr/>
          <p:nvPr/>
        </p:nvGrpSpPr>
        <p:grpSpPr>
          <a:xfrm>
            <a:off x="2078869" y="4924495"/>
            <a:ext cx="618480" cy="169560"/>
            <a:chOff x="2078869" y="4924495"/>
            <a:chExt cx="618480" cy="169560"/>
          </a:xfrm>
        </p:grpSpPr>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EF9E4F78-DFAB-45E0-9D3C-C203E3B0B45F}"/>
                    </a:ext>
                  </a:extLst>
                </p14:cNvPr>
                <p14:cNvContentPartPr/>
                <p14:nvPr/>
              </p14:nvContentPartPr>
              <p14:xfrm>
                <a:off x="2078869" y="4924495"/>
                <a:ext cx="55080" cy="169560"/>
              </p14:xfrm>
            </p:contentPart>
          </mc:Choice>
          <mc:Fallback>
            <p:pic>
              <p:nvPicPr>
                <p:cNvPr id="17" name="Ink 16">
                  <a:extLst>
                    <a:ext uri="{FF2B5EF4-FFF2-40B4-BE49-F238E27FC236}">
                      <a16:creationId xmlns:a16="http://schemas.microsoft.com/office/drawing/2014/main" id="{EF9E4F78-DFAB-45E0-9D3C-C203E3B0B45F}"/>
                    </a:ext>
                  </a:extLst>
                </p:cNvPr>
                <p:cNvPicPr/>
                <p:nvPr/>
              </p:nvPicPr>
              <p:blipFill>
                <a:blip r:embed="rId21"/>
                <a:stretch>
                  <a:fillRect/>
                </a:stretch>
              </p:blipFill>
              <p:spPr>
                <a:xfrm>
                  <a:off x="2069869" y="4915495"/>
                  <a:ext cx="7272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442AFBF4-D0D8-4B92-B459-F203607805D3}"/>
                    </a:ext>
                  </a:extLst>
                </p14:cNvPr>
                <p14:cNvContentPartPr/>
                <p14:nvPr/>
              </p14:nvContentPartPr>
              <p14:xfrm>
                <a:off x="2321509" y="4942855"/>
                <a:ext cx="375840" cy="124920"/>
              </p14:xfrm>
            </p:contentPart>
          </mc:Choice>
          <mc:Fallback>
            <p:pic>
              <p:nvPicPr>
                <p:cNvPr id="18" name="Ink 17">
                  <a:extLst>
                    <a:ext uri="{FF2B5EF4-FFF2-40B4-BE49-F238E27FC236}">
                      <a16:creationId xmlns:a16="http://schemas.microsoft.com/office/drawing/2014/main" id="{442AFBF4-D0D8-4B92-B459-F203607805D3}"/>
                    </a:ext>
                  </a:extLst>
                </p:cNvPr>
                <p:cNvPicPr/>
                <p:nvPr/>
              </p:nvPicPr>
              <p:blipFill>
                <a:blip r:embed="rId23"/>
                <a:stretch>
                  <a:fillRect/>
                </a:stretch>
              </p:blipFill>
              <p:spPr>
                <a:xfrm>
                  <a:off x="2312500" y="4933881"/>
                  <a:ext cx="393497" cy="142509"/>
                </a:xfrm>
                <a:prstGeom prst="rect">
                  <a:avLst/>
                </a:prstGeom>
              </p:spPr>
            </p:pic>
          </mc:Fallback>
        </mc:AlternateContent>
      </p:grpSp>
      <p:grpSp>
        <p:nvGrpSpPr>
          <p:cNvPr id="62" name="Group 61">
            <a:extLst>
              <a:ext uri="{FF2B5EF4-FFF2-40B4-BE49-F238E27FC236}">
                <a16:creationId xmlns:a16="http://schemas.microsoft.com/office/drawing/2014/main" id="{9F6B329E-A400-4630-B951-67A32F3EFECE}"/>
              </a:ext>
            </a:extLst>
          </p:cNvPr>
          <p:cNvGrpSpPr/>
          <p:nvPr/>
        </p:nvGrpSpPr>
        <p:grpSpPr>
          <a:xfrm>
            <a:off x="124069" y="1905175"/>
            <a:ext cx="8246160" cy="3110400"/>
            <a:chOff x="124069" y="1905175"/>
            <a:chExt cx="8246160" cy="3110400"/>
          </a:xfrm>
        </p:grpSpPr>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4999CB7E-1E49-4CDC-A0CF-DC6548060B50}"/>
                    </a:ext>
                  </a:extLst>
                </p14:cNvPr>
                <p14:cNvContentPartPr/>
                <p14:nvPr/>
              </p14:nvContentPartPr>
              <p14:xfrm>
                <a:off x="3969949" y="2663335"/>
                <a:ext cx="182520" cy="1370160"/>
              </p14:xfrm>
            </p:contentPart>
          </mc:Choice>
          <mc:Fallback>
            <p:pic>
              <p:nvPicPr>
                <p:cNvPr id="20" name="Ink 19">
                  <a:extLst>
                    <a:ext uri="{FF2B5EF4-FFF2-40B4-BE49-F238E27FC236}">
                      <a16:creationId xmlns:a16="http://schemas.microsoft.com/office/drawing/2014/main" id="{4999CB7E-1E49-4CDC-A0CF-DC6548060B50}"/>
                    </a:ext>
                  </a:extLst>
                </p:cNvPr>
                <p:cNvPicPr/>
                <p:nvPr/>
              </p:nvPicPr>
              <p:blipFill>
                <a:blip r:embed="rId25"/>
                <a:stretch>
                  <a:fillRect/>
                </a:stretch>
              </p:blipFill>
              <p:spPr>
                <a:xfrm>
                  <a:off x="3960931" y="2654335"/>
                  <a:ext cx="200195" cy="1387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4D56604B-D2C4-4DCF-9AB4-3ABDC53FA333}"/>
                    </a:ext>
                  </a:extLst>
                </p14:cNvPr>
                <p14:cNvContentPartPr/>
                <p14:nvPr/>
              </p14:nvContentPartPr>
              <p14:xfrm>
                <a:off x="4074709" y="2504935"/>
                <a:ext cx="2646000" cy="141120"/>
              </p14:xfrm>
            </p:contentPart>
          </mc:Choice>
          <mc:Fallback>
            <p:pic>
              <p:nvPicPr>
                <p:cNvPr id="21" name="Ink 20">
                  <a:extLst>
                    <a:ext uri="{FF2B5EF4-FFF2-40B4-BE49-F238E27FC236}">
                      <a16:creationId xmlns:a16="http://schemas.microsoft.com/office/drawing/2014/main" id="{4D56604B-D2C4-4DCF-9AB4-3ABDC53FA333}"/>
                    </a:ext>
                  </a:extLst>
                </p:cNvPr>
                <p:cNvPicPr/>
                <p:nvPr/>
              </p:nvPicPr>
              <p:blipFill>
                <a:blip r:embed="rId27"/>
                <a:stretch>
                  <a:fillRect/>
                </a:stretch>
              </p:blipFill>
              <p:spPr>
                <a:xfrm>
                  <a:off x="4065709" y="2495935"/>
                  <a:ext cx="266364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402E768F-1426-4CB0-BDAD-C6DDC4C35B52}"/>
                    </a:ext>
                  </a:extLst>
                </p14:cNvPr>
                <p14:cNvContentPartPr/>
                <p14:nvPr/>
              </p14:nvContentPartPr>
              <p14:xfrm>
                <a:off x="6802429" y="2503495"/>
                <a:ext cx="196920" cy="1327320"/>
              </p14:xfrm>
            </p:contentPart>
          </mc:Choice>
          <mc:Fallback>
            <p:pic>
              <p:nvPicPr>
                <p:cNvPr id="22" name="Ink 21">
                  <a:extLst>
                    <a:ext uri="{FF2B5EF4-FFF2-40B4-BE49-F238E27FC236}">
                      <a16:creationId xmlns:a16="http://schemas.microsoft.com/office/drawing/2014/main" id="{402E768F-1426-4CB0-BDAD-C6DDC4C35B52}"/>
                    </a:ext>
                  </a:extLst>
                </p:cNvPr>
                <p:cNvPicPr/>
                <p:nvPr/>
              </p:nvPicPr>
              <p:blipFill>
                <a:blip r:embed="rId29"/>
                <a:stretch>
                  <a:fillRect/>
                </a:stretch>
              </p:blipFill>
              <p:spPr>
                <a:xfrm>
                  <a:off x="6793445" y="2494495"/>
                  <a:ext cx="214528" cy="1344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F9D5BF0E-380D-4030-903D-D1D49CBA0EC3}"/>
                    </a:ext>
                  </a:extLst>
                </p14:cNvPr>
                <p14:cNvContentPartPr/>
                <p14:nvPr/>
              </p14:nvContentPartPr>
              <p14:xfrm>
                <a:off x="6949309" y="3850255"/>
                <a:ext cx="1420920" cy="96120"/>
              </p14:xfrm>
            </p:contentPart>
          </mc:Choice>
          <mc:Fallback>
            <p:pic>
              <p:nvPicPr>
                <p:cNvPr id="23" name="Ink 22">
                  <a:extLst>
                    <a:ext uri="{FF2B5EF4-FFF2-40B4-BE49-F238E27FC236}">
                      <a16:creationId xmlns:a16="http://schemas.microsoft.com/office/drawing/2014/main" id="{F9D5BF0E-380D-4030-903D-D1D49CBA0EC3}"/>
                    </a:ext>
                  </a:extLst>
                </p:cNvPr>
                <p:cNvPicPr/>
                <p:nvPr/>
              </p:nvPicPr>
              <p:blipFill>
                <a:blip r:embed="rId31"/>
                <a:stretch>
                  <a:fillRect/>
                </a:stretch>
              </p:blipFill>
              <p:spPr>
                <a:xfrm>
                  <a:off x="6940309" y="3841221"/>
                  <a:ext cx="1438560" cy="113826"/>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E845E66F-1DF5-4203-8BD3-504F4DE2AD42}"/>
                    </a:ext>
                  </a:extLst>
                </p14:cNvPr>
                <p14:cNvContentPartPr/>
                <p14:nvPr/>
              </p14:nvContentPartPr>
              <p14:xfrm>
                <a:off x="2050069" y="4055455"/>
                <a:ext cx="2039760" cy="280440"/>
              </p14:xfrm>
            </p:contentPart>
          </mc:Choice>
          <mc:Fallback>
            <p:pic>
              <p:nvPicPr>
                <p:cNvPr id="24" name="Ink 23">
                  <a:extLst>
                    <a:ext uri="{FF2B5EF4-FFF2-40B4-BE49-F238E27FC236}">
                      <a16:creationId xmlns:a16="http://schemas.microsoft.com/office/drawing/2014/main" id="{E845E66F-1DF5-4203-8BD3-504F4DE2AD42}"/>
                    </a:ext>
                  </a:extLst>
                </p:cNvPr>
                <p:cNvPicPr/>
                <p:nvPr/>
              </p:nvPicPr>
              <p:blipFill>
                <a:blip r:embed="rId33"/>
                <a:stretch>
                  <a:fillRect/>
                </a:stretch>
              </p:blipFill>
              <p:spPr>
                <a:xfrm>
                  <a:off x="2041069" y="4046455"/>
                  <a:ext cx="205740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6" name="Ink 25">
                  <a:extLst>
                    <a:ext uri="{FF2B5EF4-FFF2-40B4-BE49-F238E27FC236}">
                      <a16:creationId xmlns:a16="http://schemas.microsoft.com/office/drawing/2014/main" id="{5A303CFA-0EDD-4E1E-A1CA-BD9EDD1EF434}"/>
                    </a:ext>
                  </a:extLst>
                </p14:cNvPr>
                <p14:cNvContentPartPr/>
                <p14:nvPr/>
              </p14:nvContentPartPr>
              <p14:xfrm>
                <a:off x="849829" y="1905175"/>
                <a:ext cx="353880" cy="3110400"/>
              </p14:xfrm>
            </p:contentPart>
          </mc:Choice>
          <mc:Fallback>
            <p:pic>
              <p:nvPicPr>
                <p:cNvPr id="26" name="Ink 25">
                  <a:extLst>
                    <a:ext uri="{FF2B5EF4-FFF2-40B4-BE49-F238E27FC236}">
                      <a16:creationId xmlns:a16="http://schemas.microsoft.com/office/drawing/2014/main" id="{5A303CFA-0EDD-4E1E-A1CA-BD9EDD1EF434}"/>
                    </a:ext>
                  </a:extLst>
                </p:cNvPr>
                <p:cNvPicPr/>
                <p:nvPr/>
              </p:nvPicPr>
              <p:blipFill>
                <a:blip r:embed="rId35"/>
                <a:stretch>
                  <a:fillRect/>
                </a:stretch>
              </p:blipFill>
              <p:spPr>
                <a:xfrm>
                  <a:off x="840829" y="1896175"/>
                  <a:ext cx="371520" cy="3128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7" name="Ink 26">
                  <a:extLst>
                    <a:ext uri="{FF2B5EF4-FFF2-40B4-BE49-F238E27FC236}">
                      <a16:creationId xmlns:a16="http://schemas.microsoft.com/office/drawing/2014/main" id="{6286774E-AD32-4A1E-80AE-6F04B16E6D3E}"/>
                    </a:ext>
                  </a:extLst>
                </p14:cNvPr>
                <p14:cNvContentPartPr/>
                <p14:nvPr/>
              </p14:nvContentPartPr>
              <p14:xfrm>
                <a:off x="869989" y="4390975"/>
                <a:ext cx="1525320" cy="128520"/>
              </p14:xfrm>
            </p:contentPart>
          </mc:Choice>
          <mc:Fallback>
            <p:pic>
              <p:nvPicPr>
                <p:cNvPr id="27" name="Ink 26">
                  <a:extLst>
                    <a:ext uri="{FF2B5EF4-FFF2-40B4-BE49-F238E27FC236}">
                      <a16:creationId xmlns:a16="http://schemas.microsoft.com/office/drawing/2014/main" id="{6286774E-AD32-4A1E-80AE-6F04B16E6D3E}"/>
                    </a:ext>
                  </a:extLst>
                </p:cNvPr>
                <p:cNvPicPr/>
                <p:nvPr/>
              </p:nvPicPr>
              <p:blipFill>
                <a:blip r:embed="rId37"/>
                <a:stretch>
                  <a:fillRect/>
                </a:stretch>
              </p:blipFill>
              <p:spPr>
                <a:xfrm>
                  <a:off x="860991" y="4381975"/>
                  <a:ext cx="1542956"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70760D91-33DA-4F24-ACEB-82C6B98DFA95}"/>
                    </a:ext>
                  </a:extLst>
                </p14:cNvPr>
                <p14:cNvContentPartPr/>
                <p14:nvPr/>
              </p14:nvContentPartPr>
              <p14:xfrm>
                <a:off x="643189" y="4839175"/>
                <a:ext cx="189360" cy="169200"/>
              </p14:xfrm>
            </p:contentPart>
          </mc:Choice>
          <mc:Fallback>
            <p:pic>
              <p:nvPicPr>
                <p:cNvPr id="28" name="Ink 27">
                  <a:extLst>
                    <a:ext uri="{FF2B5EF4-FFF2-40B4-BE49-F238E27FC236}">
                      <a16:creationId xmlns:a16="http://schemas.microsoft.com/office/drawing/2014/main" id="{70760D91-33DA-4F24-ACEB-82C6B98DFA95}"/>
                    </a:ext>
                  </a:extLst>
                </p:cNvPr>
                <p:cNvPicPr/>
                <p:nvPr/>
              </p:nvPicPr>
              <p:blipFill>
                <a:blip r:embed="rId39"/>
                <a:stretch>
                  <a:fillRect/>
                </a:stretch>
              </p:blipFill>
              <p:spPr>
                <a:xfrm>
                  <a:off x="634189" y="4830175"/>
                  <a:ext cx="20700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0" name="Ink 29">
                  <a:extLst>
                    <a:ext uri="{FF2B5EF4-FFF2-40B4-BE49-F238E27FC236}">
                      <a16:creationId xmlns:a16="http://schemas.microsoft.com/office/drawing/2014/main" id="{AAB0D3A7-3A9B-4795-AC18-D8C9BE98817B}"/>
                    </a:ext>
                  </a:extLst>
                </p14:cNvPr>
                <p14:cNvContentPartPr/>
                <p14:nvPr/>
              </p14:nvContentPartPr>
              <p14:xfrm>
                <a:off x="959629" y="3006055"/>
                <a:ext cx="118800" cy="19440"/>
              </p14:xfrm>
            </p:contentPart>
          </mc:Choice>
          <mc:Fallback>
            <p:pic>
              <p:nvPicPr>
                <p:cNvPr id="30" name="Ink 29">
                  <a:extLst>
                    <a:ext uri="{FF2B5EF4-FFF2-40B4-BE49-F238E27FC236}">
                      <a16:creationId xmlns:a16="http://schemas.microsoft.com/office/drawing/2014/main" id="{AAB0D3A7-3A9B-4795-AC18-D8C9BE98817B}"/>
                    </a:ext>
                  </a:extLst>
                </p:cNvPr>
                <p:cNvPicPr/>
                <p:nvPr/>
              </p:nvPicPr>
              <p:blipFill>
                <a:blip r:embed="rId41"/>
                <a:stretch>
                  <a:fillRect/>
                </a:stretch>
              </p:blipFill>
              <p:spPr>
                <a:xfrm>
                  <a:off x="950629" y="2997055"/>
                  <a:ext cx="13644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1" name="Ink 30">
                  <a:extLst>
                    <a:ext uri="{FF2B5EF4-FFF2-40B4-BE49-F238E27FC236}">
                      <a16:creationId xmlns:a16="http://schemas.microsoft.com/office/drawing/2014/main" id="{8853F9E2-6A5C-4DA2-8A05-CEA827377C2B}"/>
                    </a:ext>
                  </a:extLst>
                </p14:cNvPr>
                <p14:cNvContentPartPr/>
                <p14:nvPr/>
              </p14:nvContentPartPr>
              <p14:xfrm>
                <a:off x="1304509" y="2922895"/>
                <a:ext cx="538200" cy="49680"/>
              </p14:xfrm>
            </p:contentPart>
          </mc:Choice>
          <mc:Fallback>
            <p:pic>
              <p:nvPicPr>
                <p:cNvPr id="31" name="Ink 30">
                  <a:extLst>
                    <a:ext uri="{FF2B5EF4-FFF2-40B4-BE49-F238E27FC236}">
                      <a16:creationId xmlns:a16="http://schemas.microsoft.com/office/drawing/2014/main" id="{8853F9E2-6A5C-4DA2-8A05-CEA827377C2B}"/>
                    </a:ext>
                  </a:extLst>
                </p:cNvPr>
                <p:cNvPicPr/>
                <p:nvPr/>
              </p:nvPicPr>
              <p:blipFill>
                <a:blip r:embed="rId43"/>
                <a:stretch>
                  <a:fillRect/>
                </a:stretch>
              </p:blipFill>
              <p:spPr>
                <a:xfrm>
                  <a:off x="1295509" y="2913895"/>
                  <a:ext cx="55584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2" name="Ink 31">
                  <a:extLst>
                    <a:ext uri="{FF2B5EF4-FFF2-40B4-BE49-F238E27FC236}">
                      <a16:creationId xmlns:a16="http://schemas.microsoft.com/office/drawing/2014/main" id="{ECD0C267-CD0E-4F62-8C30-6119425923DE}"/>
                    </a:ext>
                  </a:extLst>
                </p14:cNvPr>
                <p14:cNvContentPartPr/>
                <p14:nvPr/>
              </p14:nvContentPartPr>
              <p14:xfrm>
                <a:off x="1949269" y="2901655"/>
                <a:ext cx="360" cy="360"/>
              </p14:xfrm>
            </p:contentPart>
          </mc:Choice>
          <mc:Fallback>
            <p:pic>
              <p:nvPicPr>
                <p:cNvPr id="32" name="Ink 31">
                  <a:extLst>
                    <a:ext uri="{FF2B5EF4-FFF2-40B4-BE49-F238E27FC236}">
                      <a16:creationId xmlns:a16="http://schemas.microsoft.com/office/drawing/2014/main" id="{ECD0C267-CD0E-4F62-8C30-6119425923DE}"/>
                    </a:ext>
                  </a:extLst>
                </p:cNvPr>
                <p:cNvPicPr/>
                <p:nvPr/>
              </p:nvPicPr>
              <p:blipFill>
                <a:blip r:embed="rId45"/>
                <a:stretch>
                  <a:fillRect/>
                </a:stretch>
              </p:blipFill>
              <p:spPr>
                <a:xfrm>
                  <a:off x="1940269" y="289265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3" name="Ink 32">
                  <a:extLst>
                    <a:ext uri="{FF2B5EF4-FFF2-40B4-BE49-F238E27FC236}">
                      <a16:creationId xmlns:a16="http://schemas.microsoft.com/office/drawing/2014/main" id="{2644AD0C-58F6-459A-BE99-15F40C804539}"/>
                    </a:ext>
                  </a:extLst>
                </p14:cNvPr>
                <p14:cNvContentPartPr/>
                <p14:nvPr/>
              </p14:nvContentPartPr>
              <p14:xfrm>
                <a:off x="381829" y="2605735"/>
                <a:ext cx="29880" cy="208080"/>
              </p14:xfrm>
            </p:contentPart>
          </mc:Choice>
          <mc:Fallback>
            <p:pic>
              <p:nvPicPr>
                <p:cNvPr id="33" name="Ink 32">
                  <a:extLst>
                    <a:ext uri="{FF2B5EF4-FFF2-40B4-BE49-F238E27FC236}">
                      <a16:creationId xmlns:a16="http://schemas.microsoft.com/office/drawing/2014/main" id="{2644AD0C-58F6-459A-BE99-15F40C804539}"/>
                    </a:ext>
                  </a:extLst>
                </p:cNvPr>
                <p:cNvPicPr/>
                <p:nvPr/>
              </p:nvPicPr>
              <p:blipFill>
                <a:blip r:embed="rId47"/>
                <a:stretch>
                  <a:fillRect/>
                </a:stretch>
              </p:blipFill>
              <p:spPr>
                <a:xfrm>
                  <a:off x="372829" y="2596735"/>
                  <a:ext cx="4752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4" name="Ink 33">
                  <a:extLst>
                    <a:ext uri="{FF2B5EF4-FFF2-40B4-BE49-F238E27FC236}">
                      <a16:creationId xmlns:a16="http://schemas.microsoft.com/office/drawing/2014/main" id="{2CA1FA4F-30B1-4197-B7C9-7BDA6BE47041}"/>
                    </a:ext>
                  </a:extLst>
                </p14:cNvPr>
                <p14:cNvContentPartPr/>
                <p14:nvPr/>
              </p14:nvContentPartPr>
              <p14:xfrm>
                <a:off x="124069" y="2905255"/>
                <a:ext cx="462240" cy="111240"/>
              </p14:xfrm>
            </p:contentPart>
          </mc:Choice>
          <mc:Fallback>
            <p:pic>
              <p:nvPicPr>
                <p:cNvPr id="34" name="Ink 33">
                  <a:extLst>
                    <a:ext uri="{FF2B5EF4-FFF2-40B4-BE49-F238E27FC236}">
                      <a16:creationId xmlns:a16="http://schemas.microsoft.com/office/drawing/2014/main" id="{2CA1FA4F-30B1-4197-B7C9-7BDA6BE47041}"/>
                    </a:ext>
                  </a:extLst>
                </p:cNvPr>
                <p:cNvPicPr/>
                <p:nvPr/>
              </p:nvPicPr>
              <p:blipFill>
                <a:blip r:embed="rId49"/>
                <a:stretch>
                  <a:fillRect/>
                </a:stretch>
              </p:blipFill>
              <p:spPr>
                <a:xfrm>
                  <a:off x="115069" y="2896255"/>
                  <a:ext cx="47988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5" name="Ink 34">
                  <a:extLst>
                    <a:ext uri="{FF2B5EF4-FFF2-40B4-BE49-F238E27FC236}">
                      <a16:creationId xmlns:a16="http://schemas.microsoft.com/office/drawing/2014/main" id="{248E4C7C-5DBA-4B69-8D48-0F774697319D}"/>
                    </a:ext>
                  </a:extLst>
                </p14:cNvPr>
                <p14:cNvContentPartPr/>
                <p14:nvPr/>
              </p14:nvContentPartPr>
              <p14:xfrm>
                <a:off x="167629" y="3244375"/>
                <a:ext cx="120600" cy="236880"/>
              </p14:xfrm>
            </p:contentPart>
          </mc:Choice>
          <mc:Fallback>
            <p:pic>
              <p:nvPicPr>
                <p:cNvPr id="35" name="Ink 34">
                  <a:extLst>
                    <a:ext uri="{FF2B5EF4-FFF2-40B4-BE49-F238E27FC236}">
                      <a16:creationId xmlns:a16="http://schemas.microsoft.com/office/drawing/2014/main" id="{248E4C7C-5DBA-4B69-8D48-0F774697319D}"/>
                    </a:ext>
                  </a:extLst>
                </p:cNvPr>
                <p:cNvPicPr/>
                <p:nvPr/>
              </p:nvPicPr>
              <p:blipFill>
                <a:blip r:embed="rId51"/>
                <a:stretch>
                  <a:fillRect/>
                </a:stretch>
              </p:blipFill>
              <p:spPr>
                <a:xfrm>
                  <a:off x="158629" y="3235375"/>
                  <a:ext cx="13824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1B7395C7-D947-4ACD-8DEA-26121B53190E}"/>
                    </a:ext>
                  </a:extLst>
                </p14:cNvPr>
                <p14:cNvContentPartPr/>
                <p14:nvPr/>
              </p14:nvContentPartPr>
              <p14:xfrm>
                <a:off x="150349" y="3275695"/>
                <a:ext cx="129960" cy="46440"/>
              </p14:xfrm>
            </p:contentPart>
          </mc:Choice>
          <mc:Fallback>
            <p:pic>
              <p:nvPicPr>
                <p:cNvPr id="36" name="Ink 35">
                  <a:extLst>
                    <a:ext uri="{FF2B5EF4-FFF2-40B4-BE49-F238E27FC236}">
                      <a16:creationId xmlns:a16="http://schemas.microsoft.com/office/drawing/2014/main" id="{1B7395C7-D947-4ACD-8DEA-26121B53190E}"/>
                    </a:ext>
                  </a:extLst>
                </p:cNvPr>
                <p:cNvPicPr/>
                <p:nvPr/>
              </p:nvPicPr>
              <p:blipFill>
                <a:blip r:embed="rId53"/>
                <a:stretch>
                  <a:fillRect/>
                </a:stretch>
              </p:blipFill>
              <p:spPr>
                <a:xfrm>
                  <a:off x="141349" y="3266625"/>
                  <a:ext cx="147600" cy="64218"/>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AB8DDA82-98C2-464A-A0DF-12CF2168619C}"/>
                    </a:ext>
                  </a:extLst>
                </p14:cNvPr>
                <p14:cNvContentPartPr/>
                <p14:nvPr/>
              </p14:nvContentPartPr>
              <p14:xfrm>
                <a:off x="317389" y="3299095"/>
                <a:ext cx="149400" cy="140760"/>
              </p14:xfrm>
            </p:contentPart>
          </mc:Choice>
          <mc:Fallback>
            <p:pic>
              <p:nvPicPr>
                <p:cNvPr id="37" name="Ink 36">
                  <a:extLst>
                    <a:ext uri="{FF2B5EF4-FFF2-40B4-BE49-F238E27FC236}">
                      <a16:creationId xmlns:a16="http://schemas.microsoft.com/office/drawing/2014/main" id="{AB8DDA82-98C2-464A-A0DF-12CF2168619C}"/>
                    </a:ext>
                  </a:extLst>
                </p:cNvPr>
                <p:cNvPicPr/>
                <p:nvPr/>
              </p:nvPicPr>
              <p:blipFill>
                <a:blip r:embed="rId55"/>
                <a:stretch>
                  <a:fillRect/>
                </a:stretch>
              </p:blipFill>
              <p:spPr>
                <a:xfrm>
                  <a:off x="308389" y="3290095"/>
                  <a:ext cx="16704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DD244DAC-ADB8-4CCB-A71E-0BBC37D41676}"/>
                    </a:ext>
                  </a:extLst>
                </p14:cNvPr>
                <p14:cNvContentPartPr/>
                <p14:nvPr/>
              </p14:nvContentPartPr>
              <p14:xfrm>
                <a:off x="568669" y="3301615"/>
                <a:ext cx="63720" cy="8280"/>
              </p14:xfrm>
            </p:contentPart>
          </mc:Choice>
          <mc:Fallback>
            <p:pic>
              <p:nvPicPr>
                <p:cNvPr id="38" name="Ink 37">
                  <a:extLst>
                    <a:ext uri="{FF2B5EF4-FFF2-40B4-BE49-F238E27FC236}">
                      <a16:creationId xmlns:a16="http://schemas.microsoft.com/office/drawing/2014/main" id="{DD244DAC-ADB8-4CCB-A71E-0BBC37D41676}"/>
                    </a:ext>
                  </a:extLst>
                </p:cNvPr>
                <p:cNvPicPr/>
                <p:nvPr/>
              </p:nvPicPr>
              <p:blipFill>
                <a:blip r:embed="rId57"/>
                <a:stretch>
                  <a:fillRect/>
                </a:stretch>
              </p:blipFill>
              <p:spPr>
                <a:xfrm>
                  <a:off x="559720" y="3292615"/>
                  <a:ext cx="81261"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EE13DE31-3857-48B7-9422-E177138CA816}"/>
                    </a:ext>
                  </a:extLst>
                </p14:cNvPr>
                <p14:cNvContentPartPr/>
                <p14:nvPr/>
              </p14:nvContentPartPr>
              <p14:xfrm>
                <a:off x="670549" y="3205135"/>
                <a:ext cx="172080" cy="181080"/>
              </p14:xfrm>
            </p:contentPart>
          </mc:Choice>
          <mc:Fallback>
            <p:pic>
              <p:nvPicPr>
                <p:cNvPr id="39" name="Ink 38">
                  <a:extLst>
                    <a:ext uri="{FF2B5EF4-FFF2-40B4-BE49-F238E27FC236}">
                      <a16:creationId xmlns:a16="http://schemas.microsoft.com/office/drawing/2014/main" id="{EE13DE31-3857-48B7-9422-E177138CA816}"/>
                    </a:ext>
                  </a:extLst>
                </p:cNvPr>
                <p:cNvPicPr/>
                <p:nvPr/>
              </p:nvPicPr>
              <p:blipFill>
                <a:blip r:embed="rId59"/>
                <a:stretch>
                  <a:fillRect/>
                </a:stretch>
              </p:blipFill>
              <p:spPr>
                <a:xfrm>
                  <a:off x="661549" y="3196135"/>
                  <a:ext cx="18972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C7DCA048-B549-44AB-9535-2E988DA037B9}"/>
                    </a:ext>
                  </a:extLst>
                </p14:cNvPr>
                <p14:cNvContentPartPr/>
                <p14:nvPr/>
              </p14:nvContentPartPr>
              <p14:xfrm>
                <a:off x="828229" y="3224575"/>
                <a:ext cx="180720" cy="118080"/>
              </p14:xfrm>
            </p:contentPart>
          </mc:Choice>
          <mc:Fallback>
            <p:pic>
              <p:nvPicPr>
                <p:cNvPr id="40" name="Ink 39">
                  <a:extLst>
                    <a:ext uri="{FF2B5EF4-FFF2-40B4-BE49-F238E27FC236}">
                      <a16:creationId xmlns:a16="http://schemas.microsoft.com/office/drawing/2014/main" id="{C7DCA048-B549-44AB-9535-2E988DA037B9}"/>
                    </a:ext>
                  </a:extLst>
                </p:cNvPr>
                <p:cNvPicPr/>
                <p:nvPr/>
              </p:nvPicPr>
              <p:blipFill>
                <a:blip r:embed="rId61"/>
                <a:stretch>
                  <a:fillRect/>
                </a:stretch>
              </p:blipFill>
              <p:spPr>
                <a:xfrm>
                  <a:off x="819229" y="3215602"/>
                  <a:ext cx="198360" cy="135666"/>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4" name="Ink 43">
                  <a:extLst>
                    <a:ext uri="{FF2B5EF4-FFF2-40B4-BE49-F238E27FC236}">
                      <a16:creationId xmlns:a16="http://schemas.microsoft.com/office/drawing/2014/main" id="{96F80EF0-6036-41CD-8C5A-DB2890457B75}"/>
                    </a:ext>
                  </a:extLst>
                </p14:cNvPr>
                <p14:cNvContentPartPr/>
                <p14:nvPr/>
              </p14:nvContentPartPr>
              <p14:xfrm>
                <a:off x="2176069" y="2943055"/>
                <a:ext cx="2880" cy="57600"/>
              </p14:xfrm>
            </p:contentPart>
          </mc:Choice>
          <mc:Fallback>
            <p:pic>
              <p:nvPicPr>
                <p:cNvPr id="44" name="Ink 43">
                  <a:extLst>
                    <a:ext uri="{FF2B5EF4-FFF2-40B4-BE49-F238E27FC236}">
                      <a16:creationId xmlns:a16="http://schemas.microsoft.com/office/drawing/2014/main" id="{96F80EF0-6036-41CD-8C5A-DB2890457B75}"/>
                    </a:ext>
                  </a:extLst>
                </p:cNvPr>
                <p:cNvPicPr/>
                <p:nvPr/>
              </p:nvPicPr>
              <p:blipFill>
                <a:blip r:embed="rId63"/>
                <a:stretch>
                  <a:fillRect/>
                </a:stretch>
              </p:blipFill>
              <p:spPr>
                <a:xfrm>
                  <a:off x="2167069" y="2934055"/>
                  <a:ext cx="2052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5" name="Ink 44">
                  <a:extLst>
                    <a:ext uri="{FF2B5EF4-FFF2-40B4-BE49-F238E27FC236}">
                      <a16:creationId xmlns:a16="http://schemas.microsoft.com/office/drawing/2014/main" id="{26EBE620-9AC3-4D40-BEAA-58D292B49456}"/>
                    </a:ext>
                  </a:extLst>
                </p14:cNvPr>
                <p14:cNvContentPartPr/>
                <p14:nvPr/>
              </p14:nvContentPartPr>
              <p14:xfrm>
                <a:off x="2150869" y="3201895"/>
                <a:ext cx="41400" cy="378720"/>
              </p14:xfrm>
            </p:contentPart>
          </mc:Choice>
          <mc:Fallback>
            <p:pic>
              <p:nvPicPr>
                <p:cNvPr id="45" name="Ink 44">
                  <a:extLst>
                    <a:ext uri="{FF2B5EF4-FFF2-40B4-BE49-F238E27FC236}">
                      <a16:creationId xmlns:a16="http://schemas.microsoft.com/office/drawing/2014/main" id="{26EBE620-9AC3-4D40-BEAA-58D292B49456}"/>
                    </a:ext>
                  </a:extLst>
                </p:cNvPr>
                <p:cNvPicPr/>
                <p:nvPr/>
              </p:nvPicPr>
              <p:blipFill>
                <a:blip r:embed="rId65"/>
                <a:stretch>
                  <a:fillRect/>
                </a:stretch>
              </p:blipFill>
              <p:spPr>
                <a:xfrm>
                  <a:off x="2141869" y="3192895"/>
                  <a:ext cx="5904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6" name="Ink 45">
                  <a:extLst>
                    <a:ext uri="{FF2B5EF4-FFF2-40B4-BE49-F238E27FC236}">
                      <a16:creationId xmlns:a16="http://schemas.microsoft.com/office/drawing/2014/main" id="{EEDFB2B3-0EDF-40D2-8F69-789F68517084}"/>
                    </a:ext>
                  </a:extLst>
                </p14:cNvPr>
                <p14:cNvContentPartPr/>
                <p14:nvPr/>
              </p14:nvContentPartPr>
              <p14:xfrm>
                <a:off x="2176069" y="3860335"/>
                <a:ext cx="128520" cy="442800"/>
              </p14:xfrm>
            </p:contentPart>
          </mc:Choice>
          <mc:Fallback>
            <p:pic>
              <p:nvPicPr>
                <p:cNvPr id="46" name="Ink 45">
                  <a:extLst>
                    <a:ext uri="{FF2B5EF4-FFF2-40B4-BE49-F238E27FC236}">
                      <a16:creationId xmlns:a16="http://schemas.microsoft.com/office/drawing/2014/main" id="{EEDFB2B3-0EDF-40D2-8F69-789F68517084}"/>
                    </a:ext>
                  </a:extLst>
                </p:cNvPr>
                <p:cNvPicPr/>
                <p:nvPr/>
              </p:nvPicPr>
              <p:blipFill>
                <a:blip r:embed="rId67"/>
                <a:stretch>
                  <a:fillRect/>
                </a:stretch>
              </p:blipFill>
              <p:spPr>
                <a:xfrm>
                  <a:off x="2167069" y="3851335"/>
                  <a:ext cx="146160" cy="460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7" name="Ink 46">
                  <a:extLst>
                    <a:ext uri="{FF2B5EF4-FFF2-40B4-BE49-F238E27FC236}">
                      <a16:creationId xmlns:a16="http://schemas.microsoft.com/office/drawing/2014/main" id="{EE69EF3E-B459-4D40-9D70-A79AFE6F03C5}"/>
                    </a:ext>
                  </a:extLst>
                </p14:cNvPr>
                <p14:cNvContentPartPr/>
                <p14:nvPr/>
              </p14:nvContentPartPr>
              <p14:xfrm>
                <a:off x="5079109" y="4050775"/>
                <a:ext cx="9000" cy="3600"/>
              </p14:xfrm>
            </p:contentPart>
          </mc:Choice>
          <mc:Fallback>
            <p:pic>
              <p:nvPicPr>
                <p:cNvPr id="47" name="Ink 46">
                  <a:extLst>
                    <a:ext uri="{FF2B5EF4-FFF2-40B4-BE49-F238E27FC236}">
                      <a16:creationId xmlns:a16="http://schemas.microsoft.com/office/drawing/2014/main" id="{EE69EF3E-B459-4D40-9D70-A79AFE6F03C5}"/>
                    </a:ext>
                  </a:extLst>
                </p:cNvPr>
                <p:cNvPicPr/>
                <p:nvPr/>
              </p:nvPicPr>
              <p:blipFill>
                <a:blip r:embed="rId69"/>
                <a:stretch>
                  <a:fillRect/>
                </a:stretch>
              </p:blipFill>
              <p:spPr>
                <a:xfrm>
                  <a:off x="5070109" y="4041775"/>
                  <a:ext cx="2664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8" name="Ink 47">
                  <a:extLst>
                    <a:ext uri="{FF2B5EF4-FFF2-40B4-BE49-F238E27FC236}">
                      <a16:creationId xmlns:a16="http://schemas.microsoft.com/office/drawing/2014/main" id="{83AA242B-558A-4D97-AD16-FCCBD39B438F}"/>
                    </a:ext>
                  </a:extLst>
                </p14:cNvPr>
                <p14:cNvContentPartPr/>
                <p14:nvPr/>
              </p14:nvContentPartPr>
              <p14:xfrm>
                <a:off x="5069389" y="4050775"/>
                <a:ext cx="19080" cy="145800"/>
              </p14:xfrm>
            </p:contentPart>
          </mc:Choice>
          <mc:Fallback>
            <p:pic>
              <p:nvPicPr>
                <p:cNvPr id="48" name="Ink 47">
                  <a:extLst>
                    <a:ext uri="{FF2B5EF4-FFF2-40B4-BE49-F238E27FC236}">
                      <a16:creationId xmlns:a16="http://schemas.microsoft.com/office/drawing/2014/main" id="{83AA242B-558A-4D97-AD16-FCCBD39B438F}"/>
                    </a:ext>
                  </a:extLst>
                </p:cNvPr>
                <p:cNvPicPr/>
                <p:nvPr/>
              </p:nvPicPr>
              <p:blipFill>
                <a:blip r:embed="rId71"/>
                <a:stretch>
                  <a:fillRect/>
                </a:stretch>
              </p:blipFill>
              <p:spPr>
                <a:xfrm>
                  <a:off x="5060389" y="4041775"/>
                  <a:ext cx="3672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9" name="Ink 48">
                  <a:extLst>
                    <a:ext uri="{FF2B5EF4-FFF2-40B4-BE49-F238E27FC236}">
                      <a16:creationId xmlns:a16="http://schemas.microsoft.com/office/drawing/2014/main" id="{FA5846E0-D7F3-4C25-A474-377277EA6140}"/>
                    </a:ext>
                  </a:extLst>
                </p14:cNvPr>
                <p14:cNvContentPartPr/>
                <p14:nvPr/>
              </p14:nvContentPartPr>
              <p14:xfrm>
                <a:off x="5091709" y="4628575"/>
                <a:ext cx="108000" cy="183240"/>
              </p14:xfrm>
            </p:contentPart>
          </mc:Choice>
          <mc:Fallback>
            <p:pic>
              <p:nvPicPr>
                <p:cNvPr id="49" name="Ink 48">
                  <a:extLst>
                    <a:ext uri="{FF2B5EF4-FFF2-40B4-BE49-F238E27FC236}">
                      <a16:creationId xmlns:a16="http://schemas.microsoft.com/office/drawing/2014/main" id="{FA5846E0-D7F3-4C25-A474-377277EA6140}"/>
                    </a:ext>
                  </a:extLst>
                </p:cNvPr>
                <p:cNvPicPr/>
                <p:nvPr/>
              </p:nvPicPr>
              <p:blipFill>
                <a:blip r:embed="rId73"/>
                <a:stretch>
                  <a:fillRect/>
                </a:stretch>
              </p:blipFill>
              <p:spPr>
                <a:xfrm>
                  <a:off x="5082709" y="4619575"/>
                  <a:ext cx="12564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0" name="Ink 49">
                  <a:extLst>
                    <a:ext uri="{FF2B5EF4-FFF2-40B4-BE49-F238E27FC236}">
                      <a16:creationId xmlns:a16="http://schemas.microsoft.com/office/drawing/2014/main" id="{BE8380A7-457C-4524-B597-CD5323A1B9AF}"/>
                    </a:ext>
                  </a:extLst>
                </p14:cNvPr>
                <p14:cNvContentPartPr/>
                <p14:nvPr/>
              </p14:nvContentPartPr>
              <p14:xfrm>
                <a:off x="5013229" y="4613815"/>
                <a:ext cx="529920" cy="175320"/>
              </p14:xfrm>
            </p:contentPart>
          </mc:Choice>
          <mc:Fallback>
            <p:pic>
              <p:nvPicPr>
                <p:cNvPr id="50" name="Ink 49">
                  <a:extLst>
                    <a:ext uri="{FF2B5EF4-FFF2-40B4-BE49-F238E27FC236}">
                      <a16:creationId xmlns:a16="http://schemas.microsoft.com/office/drawing/2014/main" id="{BE8380A7-457C-4524-B597-CD5323A1B9AF}"/>
                    </a:ext>
                  </a:extLst>
                </p:cNvPr>
                <p:cNvPicPr/>
                <p:nvPr/>
              </p:nvPicPr>
              <p:blipFill>
                <a:blip r:embed="rId75"/>
                <a:stretch>
                  <a:fillRect/>
                </a:stretch>
              </p:blipFill>
              <p:spPr>
                <a:xfrm>
                  <a:off x="5004229" y="4604815"/>
                  <a:ext cx="54756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3" name="Ink 52">
                  <a:extLst>
                    <a:ext uri="{FF2B5EF4-FFF2-40B4-BE49-F238E27FC236}">
                      <a16:creationId xmlns:a16="http://schemas.microsoft.com/office/drawing/2014/main" id="{BECAD0DC-84D7-4175-8D36-3C8CC2664622}"/>
                    </a:ext>
                  </a:extLst>
                </p14:cNvPr>
                <p14:cNvContentPartPr/>
                <p14:nvPr/>
              </p14:nvContentPartPr>
              <p14:xfrm>
                <a:off x="4959589" y="2600335"/>
                <a:ext cx="45360" cy="59760"/>
              </p14:xfrm>
            </p:contentPart>
          </mc:Choice>
          <mc:Fallback>
            <p:pic>
              <p:nvPicPr>
                <p:cNvPr id="53" name="Ink 52">
                  <a:extLst>
                    <a:ext uri="{FF2B5EF4-FFF2-40B4-BE49-F238E27FC236}">
                      <a16:creationId xmlns:a16="http://schemas.microsoft.com/office/drawing/2014/main" id="{BECAD0DC-84D7-4175-8D36-3C8CC2664622}"/>
                    </a:ext>
                  </a:extLst>
                </p:cNvPr>
                <p:cNvPicPr/>
                <p:nvPr/>
              </p:nvPicPr>
              <p:blipFill>
                <a:blip r:embed="rId77"/>
                <a:stretch>
                  <a:fillRect/>
                </a:stretch>
              </p:blipFill>
              <p:spPr>
                <a:xfrm>
                  <a:off x="4950517" y="2591389"/>
                  <a:ext cx="63141" cy="77294"/>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4" name="Ink 53">
                  <a:extLst>
                    <a:ext uri="{FF2B5EF4-FFF2-40B4-BE49-F238E27FC236}">
                      <a16:creationId xmlns:a16="http://schemas.microsoft.com/office/drawing/2014/main" id="{5DF61B75-908F-4AC5-9977-76C74ABA0B7C}"/>
                    </a:ext>
                  </a:extLst>
                </p14:cNvPr>
                <p14:cNvContentPartPr/>
                <p14:nvPr/>
              </p14:nvContentPartPr>
              <p14:xfrm>
                <a:off x="5023309" y="2869255"/>
                <a:ext cx="19080" cy="351000"/>
              </p14:xfrm>
            </p:contentPart>
          </mc:Choice>
          <mc:Fallback>
            <p:pic>
              <p:nvPicPr>
                <p:cNvPr id="54" name="Ink 53">
                  <a:extLst>
                    <a:ext uri="{FF2B5EF4-FFF2-40B4-BE49-F238E27FC236}">
                      <a16:creationId xmlns:a16="http://schemas.microsoft.com/office/drawing/2014/main" id="{5DF61B75-908F-4AC5-9977-76C74ABA0B7C}"/>
                    </a:ext>
                  </a:extLst>
                </p:cNvPr>
                <p:cNvPicPr/>
                <p:nvPr/>
              </p:nvPicPr>
              <p:blipFill>
                <a:blip r:embed="rId79"/>
                <a:stretch>
                  <a:fillRect/>
                </a:stretch>
              </p:blipFill>
              <p:spPr>
                <a:xfrm>
                  <a:off x="5014309" y="2860246"/>
                  <a:ext cx="36720" cy="368658"/>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5" name="Ink 54">
                  <a:extLst>
                    <a:ext uri="{FF2B5EF4-FFF2-40B4-BE49-F238E27FC236}">
                      <a16:creationId xmlns:a16="http://schemas.microsoft.com/office/drawing/2014/main" id="{D12CA309-7CAB-40D3-8C9B-1F7E900C694A}"/>
                    </a:ext>
                  </a:extLst>
                </p14:cNvPr>
                <p14:cNvContentPartPr/>
                <p14:nvPr/>
              </p14:nvContentPartPr>
              <p14:xfrm>
                <a:off x="5056789" y="3436975"/>
                <a:ext cx="43920" cy="459360"/>
              </p14:xfrm>
            </p:contentPart>
          </mc:Choice>
          <mc:Fallback>
            <p:pic>
              <p:nvPicPr>
                <p:cNvPr id="55" name="Ink 54">
                  <a:extLst>
                    <a:ext uri="{FF2B5EF4-FFF2-40B4-BE49-F238E27FC236}">
                      <a16:creationId xmlns:a16="http://schemas.microsoft.com/office/drawing/2014/main" id="{D12CA309-7CAB-40D3-8C9B-1F7E900C694A}"/>
                    </a:ext>
                  </a:extLst>
                </p:cNvPr>
                <p:cNvPicPr/>
                <p:nvPr/>
              </p:nvPicPr>
              <p:blipFill>
                <a:blip r:embed="rId81"/>
                <a:stretch>
                  <a:fillRect/>
                </a:stretch>
              </p:blipFill>
              <p:spPr>
                <a:xfrm>
                  <a:off x="5047789" y="3427975"/>
                  <a:ext cx="61560" cy="4770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6" name="Ink 55">
                  <a:extLst>
                    <a:ext uri="{FF2B5EF4-FFF2-40B4-BE49-F238E27FC236}">
                      <a16:creationId xmlns:a16="http://schemas.microsoft.com/office/drawing/2014/main" id="{324994D4-7B8B-4273-906C-982C5272763C}"/>
                    </a:ext>
                  </a:extLst>
                </p14:cNvPr>
                <p14:cNvContentPartPr/>
                <p14:nvPr/>
              </p14:nvContentPartPr>
              <p14:xfrm>
                <a:off x="4053469" y="2615815"/>
                <a:ext cx="716040" cy="489600"/>
              </p14:xfrm>
            </p:contentPart>
          </mc:Choice>
          <mc:Fallback>
            <p:pic>
              <p:nvPicPr>
                <p:cNvPr id="56" name="Ink 55">
                  <a:extLst>
                    <a:ext uri="{FF2B5EF4-FFF2-40B4-BE49-F238E27FC236}">
                      <a16:creationId xmlns:a16="http://schemas.microsoft.com/office/drawing/2014/main" id="{324994D4-7B8B-4273-906C-982C5272763C}"/>
                    </a:ext>
                  </a:extLst>
                </p:cNvPr>
                <p:cNvPicPr/>
                <p:nvPr/>
              </p:nvPicPr>
              <p:blipFill>
                <a:blip r:embed="rId83"/>
                <a:stretch>
                  <a:fillRect/>
                </a:stretch>
              </p:blipFill>
              <p:spPr>
                <a:xfrm>
                  <a:off x="4044469" y="2606815"/>
                  <a:ext cx="733680" cy="5072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7" name="Ink 56">
                  <a:extLst>
                    <a:ext uri="{FF2B5EF4-FFF2-40B4-BE49-F238E27FC236}">
                      <a16:creationId xmlns:a16="http://schemas.microsoft.com/office/drawing/2014/main" id="{D0FA6717-1183-4B43-834D-40639160A401}"/>
                    </a:ext>
                  </a:extLst>
                </p14:cNvPr>
                <p14:cNvContentPartPr/>
                <p14:nvPr/>
              </p14:nvContentPartPr>
              <p14:xfrm>
                <a:off x="4182709" y="2923975"/>
                <a:ext cx="776160" cy="404280"/>
              </p14:xfrm>
            </p:contentPart>
          </mc:Choice>
          <mc:Fallback>
            <p:pic>
              <p:nvPicPr>
                <p:cNvPr id="57" name="Ink 56">
                  <a:extLst>
                    <a:ext uri="{FF2B5EF4-FFF2-40B4-BE49-F238E27FC236}">
                      <a16:creationId xmlns:a16="http://schemas.microsoft.com/office/drawing/2014/main" id="{D0FA6717-1183-4B43-834D-40639160A401}"/>
                    </a:ext>
                  </a:extLst>
                </p:cNvPr>
                <p:cNvPicPr/>
                <p:nvPr/>
              </p:nvPicPr>
              <p:blipFill>
                <a:blip r:embed="rId85"/>
                <a:stretch>
                  <a:fillRect/>
                </a:stretch>
              </p:blipFill>
              <p:spPr>
                <a:xfrm>
                  <a:off x="4173705" y="2914975"/>
                  <a:ext cx="793808"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8" name="Ink 57">
                  <a:extLst>
                    <a:ext uri="{FF2B5EF4-FFF2-40B4-BE49-F238E27FC236}">
                      <a16:creationId xmlns:a16="http://schemas.microsoft.com/office/drawing/2014/main" id="{2BBEC86F-A9DE-410E-A05A-2C3578B5D2BB}"/>
                    </a:ext>
                  </a:extLst>
                </p14:cNvPr>
                <p14:cNvContentPartPr/>
                <p14:nvPr/>
              </p14:nvContentPartPr>
              <p14:xfrm>
                <a:off x="4176589" y="3334735"/>
                <a:ext cx="673920" cy="306720"/>
              </p14:xfrm>
            </p:contentPart>
          </mc:Choice>
          <mc:Fallback>
            <p:pic>
              <p:nvPicPr>
                <p:cNvPr id="58" name="Ink 57">
                  <a:extLst>
                    <a:ext uri="{FF2B5EF4-FFF2-40B4-BE49-F238E27FC236}">
                      <a16:creationId xmlns:a16="http://schemas.microsoft.com/office/drawing/2014/main" id="{2BBEC86F-A9DE-410E-A05A-2C3578B5D2BB}"/>
                    </a:ext>
                  </a:extLst>
                </p:cNvPr>
                <p:cNvPicPr/>
                <p:nvPr/>
              </p:nvPicPr>
              <p:blipFill>
                <a:blip r:embed="rId87"/>
                <a:stretch>
                  <a:fillRect/>
                </a:stretch>
              </p:blipFill>
              <p:spPr>
                <a:xfrm>
                  <a:off x="4167589" y="3325735"/>
                  <a:ext cx="69156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9" name="Ink 58">
                  <a:extLst>
                    <a:ext uri="{FF2B5EF4-FFF2-40B4-BE49-F238E27FC236}">
                      <a16:creationId xmlns:a16="http://schemas.microsoft.com/office/drawing/2014/main" id="{01707791-A5EF-4CD2-8DAE-B1C603B21FB3}"/>
                    </a:ext>
                  </a:extLst>
                </p14:cNvPr>
                <p14:cNvContentPartPr/>
                <p14:nvPr/>
              </p14:nvContentPartPr>
              <p14:xfrm>
                <a:off x="4350829" y="3541375"/>
                <a:ext cx="756000" cy="327240"/>
              </p14:xfrm>
            </p:contentPart>
          </mc:Choice>
          <mc:Fallback>
            <p:pic>
              <p:nvPicPr>
                <p:cNvPr id="59" name="Ink 58">
                  <a:extLst>
                    <a:ext uri="{FF2B5EF4-FFF2-40B4-BE49-F238E27FC236}">
                      <a16:creationId xmlns:a16="http://schemas.microsoft.com/office/drawing/2014/main" id="{01707791-A5EF-4CD2-8DAE-B1C603B21FB3}"/>
                    </a:ext>
                  </a:extLst>
                </p:cNvPr>
                <p:cNvPicPr/>
                <p:nvPr/>
              </p:nvPicPr>
              <p:blipFill>
                <a:blip r:embed="rId89"/>
                <a:stretch>
                  <a:fillRect/>
                </a:stretch>
              </p:blipFill>
              <p:spPr>
                <a:xfrm>
                  <a:off x="4341829" y="3532385"/>
                  <a:ext cx="773640" cy="344861"/>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0" name="Ink 59">
                  <a:extLst>
                    <a:ext uri="{FF2B5EF4-FFF2-40B4-BE49-F238E27FC236}">
                      <a16:creationId xmlns:a16="http://schemas.microsoft.com/office/drawing/2014/main" id="{803ABBF0-45A7-4B67-A5F9-774D163B1C58}"/>
                    </a:ext>
                  </a:extLst>
                </p14:cNvPr>
                <p14:cNvContentPartPr/>
                <p14:nvPr/>
              </p14:nvContentPartPr>
              <p14:xfrm>
                <a:off x="4523989" y="3818935"/>
                <a:ext cx="459720" cy="207720"/>
              </p14:xfrm>
            </p:contentPart>
          </mc:Choice>
          <mc:Fallback>
            <p:pic>
              <p:nvPicPr>
                <p:cNvPr id="60" name="Ink 59">
                  <a:extLst>
                    <a:ext uri="{FF2B5EF4-FFF2-40B4-BE49-F238E27FC236}">
                      <a16:creationId xmlns:a16="http://schemas.microsoft.com/office/drawing/2014/main" id="{803ABBF0-45A7-4B67-A5F9-774D163B1C58}"/>
                    </a:ext>
                  </a:extLst>
                </p:cNvPr>
                <p:cNvPicPr/>
                <p:nvPr/>
              </p:nvPicPr>
              <p:blipFill>
                <a:blip r:embed="rId91"/>
                <a:stretch>
                  <a:fillRect/>
                </a:stretch>
              </p:blipFill>
              <p:spPr>
                <a:xfrm>
                  <a:off x="4514996" y="3809919"/>
                  <a:ext cx="477346" cy="225391"/>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1" name="Ink 60">
                  <a:extLst>
                    <a:ext uri="{FF2B5EF4-FFF2-40B4-BE49-F238E27FC236}">
                      <a16:creationId xmlns:a16="http://schemas.microsoft.com/office/drawing/2014/main" id="{2FF18ADA-7D61-44AC-A644-FAE2AA3B4A69}"/>
                    </a:ext>
                  </a:extLst>
                </p14:cNvPr>
                <p14:cNvContentPartPr/>
                <p14:nvPr/>
              </p14:nvContentPartPr>
              <p14:xfrm>
                <a:off x="4710829" y="3958975"/>
                <a:ext cx="296640" cy="108000"/>
              </p14:xfrm>
            </p:contentPart>
          </mc:Choice>
          <mc:Fallback>
            <p:pic>
              <p:nvPicPr>
                <p:cNvPr id="61" name="Ink 60">
                  <a:extLst>
                    <a:ext uri="{FF2B5EF4-FFF2-40B4-BE49-F238E27FC236}">
                      <a16:creationId xmlns:a16="http://schemas.microsoft.com/office/drawing/2014/main" id="{2FF18ADA-7D61-44AC-A644-FAE2AA3B4A69}"/>
                    </a:ext>
                  </a:extLst>
                </p:cNvPr>
                <p:cNvPicPr/>
                <p:nvPr/>
              </p:nvPicPr>
              <p:blipFill>
                <a:blip r:embed="rId93"/>
                <a:stretch>
                  <a:fillRect/>
                </a:stretch>
              </p:blipFill>
              <p:spPr>
                <a:xfrm>
                  <a:off x="4701829" y="3949975"/>
                  <a:ext cx="314280" cy="125640"/>
                </a:xfrm>
                <a:prstGeom prst="rect">
                  <a:avLst/>
                </a:prstGeom>
              </p:spPr>
            </p:pic>
          </mc:Fallback>
        </mc:AlternateContent>
      </p:grpSp>
    </p:spTree>
    <p:extLst>
      <p:ext uri="{BB962C8B-B14F-4D97-AF65-F5344CB8AC3E}">
        <p14:creationId xmlns:p14="http://schemas.microsoft.com/office/powerpoint/2010/main" val="1911666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CE42-E305-4CF4-A120-C694ECE284A7}"/>
              </a:ext>
            </a:extLst>
          </p:cNvPr>
          <p:cNvSpPr>
            <a:spLocks noGrp="1"/>
          </p:cNvSpPr>
          <p:nvPr>
            <p:ph type="title"/>
          </p:nvPr>
        </p:nvSpPr>
        <p:spPr/>
        <p:txBody>
          <a:bodyPr/>
          <a:lstStyle/>
          <a:p>
            <a:r>
              <a:rPr lang="en-IN" dirty="0"/>
              <a:t>Examples</a:t>
            </a:r>
            <a:endParaRPr lang="en-US" dirty="0"/>
          </a:p>
        </p:txBody>
      </p:sp>
      <p:sp>
        <p:nvSpPr>
          <p:cNvPr id="3" name="Content Placeholder 2">
            <a:extLst>
              <a:ext uri="{FF2B5EF4-FFF2-40B4-BE49-F238E27FC236}">
                <a16:creationId xmlns:a16="http://schemas.microsoft.com/office/drawing/2014/main" id="{FECC6D6C-C4F2-4E75-8D02-525B2F11F772}"/>
              </a:ext>
            </a:extLst>
          </p:cNvPr>
          <p:cNvSpPr>
            <a:spLocks noGrp="1"/>
          </p:cNvSpPr>
          <p:nvPr>
            <p:ph idx="1"/>
          </p:nvPr>
        </p:nvSpPr>
        <p:spPr>
          <a:xfrm>
            <a:off x="838200" y="1825625"/>
            <a:ext cx="4567313" cy="4351338"/>
          </a:xfrm>
        </p:spPr>
        <p:txBody>
          <a:bodyPr>
            <a:normAutofit fontScale="92500" lnSpcReduction="20000"/>
          </a:bodyPr>
          <a:lstStyle/>
          <a:p>
            <a:r>
              <a:rPr lang="en-IN" sz="2400" dirty="0"/>
              <a:t>Given a X~U(200,500) find the probability of X taking values in the range [100,300]</a:t>
            </a:r>
          </a:p>
          <a:p>
            <a:pPr lvl="1"/>
            <a:r>
              <a:rPr lang="en-IN" sz="2000" dirty="0"/>
              <a:t>It is effectively p[200 to 300]</a:t>
            </a:r>
          </a:p>
          <a:p>
            <a:pPr lvl="1"/>
            <a:r>
              <a:rPr lang="en-IN" sz="2000" dirty="0"/>
              <a:t>(300-200)/(500-200)</a:t>
            </a:r>
          </a:p>
          <a:p>
            <a:endParaRPr lang="en-IN" sz="2400" dirty="0"/>
          </a:p>
          <a:p>
            <a:endParaRPr lang="en-IN" sz="2400" dirty="0"/>
          </a:p>
          <a:p>
            <a:endParaRPr lang="en-IN" sz="2400" dirty="0"/>
          </a:p>
          <a:p>
            <a:r>
              <a:rPr lang="en-IN" sz="2400" dirty="0"/>
              <a:t>Given a X~U(0,100), what does the range x in [5,95] signify?</a:t>
            </a:r>
          </a:p>
          <a:p>
            <a:pPr lvl="1"/>
            <a:r>
              <a:rPr lang="en-IN" sz="2000" dirty="0"/>
              <a:t>This range represents 90% of the area under the curve</a:t>
            </a:r>
          </a:p>
          <a:p>
            <a:pPr lvl="1"/>
            <a:r>
              <a:rPr lang="en-IN" sz="2000" dirty="0"/>
              <a:t>Nothing more here but in subsequent topics this pattern will be useful</a:t>
            </a:r>
          </a:p>
          <a:p>
            <a:endParaRPr lang="en-US" sz="2400" dirty="0"/>
          </a:p>
        </p:txBody>
      </p:sp>
      <p:cxnSp>
        <p:nvCxnSpPr>
          <p:cNvPr id="5" name="Straight Arrow Connector 4">
            <a:extLst>
              <a:ext uri="{FF2B5EF4-FFF2-40B4-BE49-F238E27FC236}">
                <a16:creationId xmlns:a16="http://schemas.microsoft.com/office/drawing/2014/main" id="{7B9AED3F-5090-42C9-BBD3-8B7F749DE18D}"/>
              </a:ext>
            </a:extLst>
          </p:cNvPr>
          <p:cNvCxnSpPr>
            <a:cxnSpLocks/>
          </p:cNvCxnSpPr>
          <p:nvPr/>
        </p:nvCxnSpPr>
        <p:spPr>
          <a:xfrm flipV="1">
            <a:off x="8152815" y="4332849"/>
            <a:ext cx="0" cy="1920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52A0950-12D2-405A-B845-8BC543FD04B6}"/>
              </a:ext>
            </a:extLst>
          </p:cNvPr>
          <p:cNvCxnSpPr/>
          <p:nvPr/>
        </p:nvCxnSpPr>
        <p:spPr>
          <a:xfrm>
            <a:off x="7744852" y="5592542"/>
            <a:ext cx="4206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50BF355-7F58-4D50-9FD1-911803EAB65B}"/>
              </a:ext>
            </a:extLst>
          </p:cNvPr>
          <p:cNvSpPr/>
          <p:nvPr/>
        </p:nvSpPr>
        <p:spPr>
          <a:xfrm>
            <a:off x="8898403" y="4664074"/>
            <a:ext cx="2166423" cy="9284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AFC45B-3106-49E1-B2A0-9627C8B8F2CD}"/>
              </a:ext>
            </a:extLst>
          </p:cNvPr>
          <p:cNvSpPr txBox="1"/>
          <p:nvPr/>
        </p:nvSpPr>
        <p:spPr>
          <a:xfrm>
            <a:off x="8771795" y="5972370"/>
            <a:ext cx="351692" cy="369320"/>
          </a:xfrm>
          <a:prstGeom prst="rect">
            <a:avLst/>
          </a:prstGeom>
          <a:noFill/>
        </p:spPr>
        <p:txBody>
          <a:bodyPr wrap="square" rtlCol="0">
            <a:spAutoFit/>
          </a:bodyPr>
          <a:lstStyle/>
          <a:p>
            <a:r>
              <a:rPr lang="en-IN" dirty="0"/>
              <a:t>0</a:t>
            </a:r>
            <a:endParaRPr lang="en-US" dirty="0"/>
          </a:p>
        </p:txBody>
      </p:sp>
      <p:sp>
        <p:nvSpPr>
          <p:cNvPr id="9" name="TextBox 8">
            <a:extLst>
              <a:ext uri="{FF2B5EF4-FFF2-40B4-BE49-F238E27FC236}">
                <a16:creationId xmlns:a16="http://schemas.microsoft.com/office/drawing/2014/main" id="{7F86397D-5FC4-4F60-9DAD-94AD975061A9}"/>
              </a:ext>
            </a:extLst>
          </p:cNvPr>
          <p:cNvSpPr txBox="1"/>
          <p:nvPr/>
        </p:nvSpPr>
        <p:spPr>
          <a:xfrm>
            <a:off x="10888979" y="5992315"/>
            <a:ext cx="726231" cy="369332"/>
          </a:xfrm>
          <a:prstGeom prst="rect">
            <a:avLst/>
          </a:prstGeom>
          <a:noFill/>
        </p:spPr>
        <p:txBody>
          <a:bodyPr wrap="square" rtlCol="0">
            <a:spAutoFit/>
          </a:bodyPr>
          <a:lstStyle/>
          <a:p>
            <a:r>
              <a:rPr lang="en-IN" dirty="0"/>
              <a:t>100</a:t>
            </a:r>
            <a:endParaRPr lang="en-US" dirty="0"/>
          </a:p>
        </p:txBody>
      </p:sp>
      <p:sp>
        <p:nvSpPr>
          <p:cNvPr id="10" name="TextBox 9">
            <a:extLst>
              <a:ext uri="{FF2B5EF4-FFF2-40B4-BE49-F238E27FC236}">
                <a16:creationId xmlns:a16="http://schemas.microsoft.com/office/drawing/2014/main" id="{AA57E783-20A2-491A-9AC8-1464CEAAC976}"/>
              </a:ext>
            </a:extLst>
          </p:cNvPr>
          <p:cNvSpPr txBox="1"/>
          <p:nvPr/>
        </p:nvSpPr>
        <p:spPr>
          <a:xfrm>
            <a:off x="7238419" y="4479413"/>
            <a:ext cx="1322359" cy="369332"/>
          </a:xfrm>
          <a:prstGeom prst="rect">
            <a:avLst/>
          </a:prstGeom>
          <a:noFill/>
        </p:spPr>
        <p:txBody>
          <a:bodyPr wrap="square" rtlCol="0">
            <a:spAutoFit/>
          </a:bodyPr>
          <a:lstStyle/>
          <a:p>
            <a:r>
              <a:rPr lang="en-IN" dirty="0"/>
              <a:t>1 / (b-a)</a:t>
            </a:r>
            <a:endParaRPr lang="en-US" dirty="0"/>
          </a:p>
        </p:txBody>
      </p:sp>
      <p:sp>
        <p:nvSpPr>
          <p:cNvPr id="11" name="TextBox 10">
            <a:extLst>
              <a:ext uri="{FF2B5EF4-FFF2-40B4-BE49-F238E27FC236}">
                <a16:creationId xmlns:a16="http://schemas.microsoft.com/office/drawing/2014/main" id="{AC535E95-B611-44FE-8773-CB896EE6508A}"/>
              </a:ext>
            </a:extLst>
          </p:cNvPr>
          <p:cNvSpPr txBox="1"/>
          <p:nvPr/>
        </p:nvSpPr>
        <p:spPr>
          <a:xfrm>
            <a:off x="8131125" y="4224404"/>
            <a:ext cx="618971" cy="369332"/>
          </a:xfrm>
          <a:prstGeom prst="rect">
            <a:avLst/>
          </a:prstGeom>
          <a:noFill/>
        </p:spPr>
        <p:txBody>
          <a:bodyPr wrap="square" rtlCol="0">
            <a:spAutoFit/>
          </a:bodyPr>
          <a:lstStyle/>
          <a:p>
            <a:r>
              <a:rPr lang="en-IN" dirty="0"/>
              <a:t>f[x]</a:t>
            </a:r>
            <a:endParaRPr lang="en-US" dirty="0"/>
          </a:p>
        </p:txBody>
      </p:sp>
      <p:cxnSp>
        <p:nvCxnSpPr>
          <p:cNvPr id="12" name="Straight Connector 11">
            <a:extLst>
              <a:ext uri="{FF2B5EF4-FFF2-40B4-BE49-F238E27FC236}">
                <a16:creationId xmlns:a16="http://schemas.microsoft.com/office/drawing/2014/main" id="{8A0031C1-9BE0-4DB4-BEB2-4A1DC902ACBC}"/>
              </a:ext>
            </a:extLst>
          </p:cNvPr>
          <p:cNvCxnSpPr/>
          <p:nvPr/>
        </p:nvCxnSpPr>
        <p:spPr>
          <a:xfrm>
            <a:off x="9369083" y="4220308"/>
            <a:ext cx="0" cy="2033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2A8516-DA60-4A0C-8BD4-1FD3ADBDB98B}"/>
              </a:ext>
            </a:extLst>
          </p:cNvPr>
          <p:cNvCxnSpPr/>
          <p:nvPr/>
        </p:nvCxnSpPr>
        <p:spPr>
          <a:xfrm>
            <a:off x="10492154" y="4220308"/>
            <a:ext cx="0" cy="2033416"/>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BD31380-D2A7-4024-A551-43DF58349FF8}"/>
              </a:ext>
            </a:extLst>
          </p:cNvPr>
          <p:cNvSpPr txBox="1"/>
          <p:nvPr/>
        </p:nvSpPr>
        <p:spPr>
          <a:xfrm>
            <a:off x="10170366" y="6295708"/>
            <a:ext cx="726231" cy="369332"/>
          </a:xfrm>
          <a:prstGeom prst="rect">
            <a:avLst/>
          </a:prstGeom>
          <a:noFill/>
        </p:spPr>
        <p:txBody>
          <a:bodyPr wrap="square" rtlCol="0">
            <a:spAutoFit/>
          </a:bodyPr>
          <a:lstStyle/>
          <a:p>
            <a:r>
              <a:rPr lang="en-IN" dirty="0"/>
              <a:t>95</a:t>
            </a:r>
            <a:endParaRPr lang="en-US" dirty="0"/>
          </a:p>
        </p:txBody>
      </p:sp>
      <p:sp>
        <p:nvSpPr>
          <p:cNvPr id="15" name="TextBox 14">
            <a:extLst>
              <a:ext uri="{FF2B5EF4-FFF2-40B4-BE49-F238E27FC236}">
                <a16:creationId xmlns:a16="http://schemas.microsoft.com/office/drawing/2014/main" id="{194484E5-D65B-41AF-B385-805690CC1101}"/>
              </a:ext>
            </a:extLst>
          </p:cNvPr>
          <p:cNvSpPr txBox="1"/>
          <p:nvPr/>
        </p:nvSpPr>
        <p:spPr>
          <a:xfrm>
            <a:off x="9157195" y="6308209"/>
            <a:ext cx="726231" cy="369332"/>
          </a:xfrm>
          <a:prstGeom prst="rect">
            <a:avLst/>
          </a:prstGeom>
          <a:noFill/>
        </p:spPr>
        <p:txBody>
          <a:bodyPr wrap="square" rtlCol="0">
            <a:spAutoFit/>
          </a:bodyPr>
          <a:lstStyle/>
          <a:p>
            <a:r>
              <a:rPr lang="en-IN" dirty="0"/>
              <a:t>5</a:t>
            </a:r>
            <a:endParaRPr lang="en-US" dirty="0"/>
          </a:p>
        </p:txBody>
      </p:sp>
      <p:sp>
        <p:nvSpPr>
          <p:cNvPr id="16" name="Rectangle 15">
            <a:extLst>
              <a:ext uri="{FF2B5EF4-FFF2-40B4-BE49-F238E27FC236}">
                <a16:creationId xmlns:a16="http://schemas.microsoft.com/office/drawing/2014/main" id="{D7BD0AFD-F3C7-4D0E-8D38-453E38046419}"/>
              </a:ext>
            </a:extLst>
          </p:cNvPr>
          <p:cNvSpPr/>
          <p:nvPr/>
        </p:nvSpPr>
        <p:spPr>
          <a:xfrm>
            <a:off x="9369083" y="4664074"/>
            <a:ext cx="1123070" cy="928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90%</a:t>
            </a:r>
            <a:endParaRPr lang="en-US" dirty="0"/>
          </a:p>
        </p:txBody>
      </p:sp>
      <p:cxnSp>
        <p:nvCxnSpPr>
          <p:cNvPr id="18" name="Straight Arrow Connector 17">
            <a:extLst>
              <a:ext uri="{FF2B5EF4-FFF2-40B4-BE49-F238E27FC236}">
                <a16:creationId xmlns:a16="http://schemas.microsoft.com/office/drawing/2014/main" id="{B82F0DC6-77CE-4924-A0CB-AF4CA5A193F0}"/>
              </a:ext>
            </a:extLst>
          </p:cNvPr>
          <p:cNvCxnSpPr>
            <a:cxnSpLocks/>
          </p:cNvCxnSpPr>
          <p:nvPr/>
        </p:nvCxnSpPr>
        <p:spPr>
          <a:xfrm flipV="1">
            <a:off x="7891990" y="1404728"/>
            <a:ext cx="0" cy="1920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785BA78-727A-4CF4-B59A-A7FF9CEE84C5}"/>
              </a:ext>
            </a:extLst>
          </p:cNvPr>
          <p:cNvCxnSpPr/>
          <p:nvPr/>
        </p:nvCxnSpPr>
        <p:spPr>
          <a:xfrm>
            <a:off x="7484027" y="2664421"/>
            <a:ext cx="4206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89556E5-D769-42B9-883B-9FB2EA541EC3}"/>
              </a:ext>
            </a:extLst>
          </p:cNvPr>
          <p:cNvSpPr/>
          <p:nvPr/>
        </p:nvSpPr>
        <p:spPr>
          <a:xfrm>
            <a:off x="8637578" y="1735953"/>
            <a:ext cx="2166423" cy="92840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39AEAFD-F0B6-48C5-B571-680C6C6CE294}"/>
              </a:ext>
            </a:extLst>
          </p:cNvPr>
          <p:cNvSpPr txBox="1"/>
          <p:nvPr/>
        </p:nvSpPr>
        <p:spPr>
          <a:xfrm>
            <a:off x="8510969" y="3044249"/>
            <a:ext cx="597285" cy="369332"/>
          </a:xfrm>
          <a:prstGeom prst="rect">
            <a:avLst/>
          </a:prstGeom>
          <a:noFill/>
        </p:spPr>
        <p:txBody>
          <a:bodyPr wrap="square" rtlCol="0">
            <a:spAutoFit/>
          </a:bodyPr>
          <a:lstStyle/>
          <a:p>
            <a:r>
              <a:rPr lang="en-IN" dirty="0"/>
              <a:t>200</a:t>
            </a:r>
            <a:endParaRPr lang="en-US" dirty="0"/>
          </a:p>
        </p:txBody>
      </p:sp>
      <p:sp>
        <p:nvSpPr>
          <p:cNvPr id="22" name="TextBox 21">
            <a:extLst>
              <a:ext uri="{FF2B5EF4-FFF2-40B4-BE49-F238E27FC236}">
                <a16:creationId xmlns:a16="http://schemas.microsoft.com/office/drawing/2014/main" id="{1C8670E7-EF87-407E-81E5-72319ECBDC52}"/>
              </a:ext>
            </a:extLst>
          </p:cNvPr>
          <p:cNvSpPr txBox="1"/>
          <p:nvPr/>
        </p:nvSpPr>
        <p:spPr>
          <a:xfrm>
            <a:off x="10628154" y="3064194"/>
            <a:ext cx="726231" cy="369332"/>
          </a:xfrm>
          <a:prstGeom prst="rect">
            <a:avLst/>
          </a:prstGeom>
          <a:noFill/>
        </p:spPr>
        <p:txBody>
          <a:bodyPr wrap="square" rtlCol="0">
            <a:spAutoFit/>
          </a:bodyPr>
          <a:lstStyle/>
          <a:p>
            <a:r>
              <a:rPr lang="en-IN" dirty="0"/>
              <a:t>500</a:t>
            </a:r>
            <a:endParaRPr lang="en-US" dirty="0"/>
          </a:p>
        </p:txBody>
      </p:sp>
      <p:sp>
        <p:nvSpPr>
          <p:cNvPr id="23" name="TextBox 22">
            <a:extLst>
              <a:ext uri="{FF2B5EF4-FFF2-40B4-BE49-F238E27FC236}">
                <a16:creationId xmlns:a16="http://schemas.microsoft.com/office/drawing/2014/main" id="{71A52968-D6B7-4901-AFD5-89BCF6665123}"/>
              </a:ext>
            </a:extLst>
          </p:cNvPr>
          <p:cNvSpPr txBox="1"/>
          <p:nvPr/>
        </p:nvSpPr>
        <p:spPr>
          <a:xfrm>
            <a:off x="6434784" y="1551292"/>
            <a:ext cx="1865169" cy="369332"/>
          </a:xfrm>
          <a:prstGeom prst="rect">
            <a:avLst/>
          </a:prstGeom>
          <a:noFill/>
        </p:spPr>
        <p:txBody>
          <a:bodyPr wrap="square" rtlCol="0">
            <a:spAutoFit/>
          </a:bodyPr>
          <a:lstStyle/>
          <a:p>
            <a:r>
              <a:rPr lang="en-IN" dirty="0"/>
              <a:t>1 / (500-200)</a:t>
            </a:r>
            <a:endParaRPr lang="en-US" dirty="0"/>
          </a:p>
        </p:txBody>
      </p:sp>
      <p:sp>
        <p:nvSpPr>
          <p:cNvPr id="24" name="TextBox 23">
            <a:extLst>
              <a:ext uri="{FF2B5EF4-FFF2-40B4-BE49-F238E27FC236}">
                <a16:creationId xmlns:a16="http://schemas.microsoft.com/office/drawing/2014/main" id="{C5729AA6-E73F-477A-8E68-D1C1E0EC1E3C}"/>
              </a:ext>
            </a:extLst>
          </p:cNvPr>
          <p:cNvSpPr txBox="1"/>
          <p:nvPr/>
        </p:nvSpPr>
        <p:spPr>
          <a:xfrm>
            <a:off x="7434201" y="1113403"/>
            <a:ext cx="618971" cy="369332"/>
          </a:xfrm>
          <a:prstGeom prst="rect">
            <a:avLst/>
          </a:prstGeom>
          <a:noFill/>
        </p:spPr>
        <p:txBody>
          <a:bodyPr wrap="square" rtlCol="0">
            <a:spAutoFit/>
          </a:bodyPr>
          <a:lstStyle/>
          <a:p>
            <a:r>
              <a:rPr lang="en-IN" dirty="0"/>
              <a:t>f[x]</a:t>
            </a:r>
            <a:endParaRPr lang="en-US" dirty="0"/>
          </a:p>
        </p:txBody>
      </p:sp>
      <p:cxnSp>
        <p:nvCxnSpPr>
          <p:cNvPr id="25" name="Straight Connector 24">
            <a:extLst>
              <a:ext uri="{FF2B5EF4-FFF2-40B4-BE49-F238E27FC236}">
                <a16:creationId xmlns:a16="http://schemas.microsoft.com/office/drawing/2014/main" id="{99F0FE11-5CDD-48E8-9CC5-C59921934D71}"/>
              </a:ext>
            </a:extLst>
          </p:cNvPr>
          <p:cNvCxnSpPr/>
          <p:nvPr/>
        </p:nvCxnSpPr>
        <p:spPr>
          <a:xfrm>
            <a:off x="9333341" y="1292187"/>
            <a:ext cx="0" cy="20334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40BC77-7CFC-49C6-A627-87945B0D1410}"/>
              </a:ext>
            </a:extLst>
          </p:cNvPr>
          <p:cNvCxnSpPr/>
          <p:nvPr/>
        </p:nvCxnSpPr>
        <p:spPr>
          <a:xfrm>
            <a:off x="8304069" y="1309825"/>
            <a:ext cx="0" cy="20334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6FEDB80-FB30-43E7-8CC9-F2CAA34E5CA3}"/>
              </a:ext>
            </a:extLst>
          </p:cNvPr>
          <p:cNvSpPr txBox="1"/>
          <p:nvPr/>
        </p:nvSpPr>
        <p:spPr>
          <a:xfrm>
            <a:off x="8001310" y="3336573"/>
            <a:ext cx="597285" cy="369332"/>
          </a:xfrm>
          <a:prstGeom prst="rect">
            <a:avLst/>
          </a:prstGeom>
          <a:noFill/>
        </p:spPr>
        <p:txBody>
          <a:bodyPr wrap="square" rtlCol="0">
            <a:spAutoFit/>
          </a:bodyPr>
          <a:lstStyle/>
          <a:p>
            <a:r>
              <a:rPr lang="en-IN" dirty="0"/>
              <a:t>100</a:t>
            </a:r>
            <a:endParaRPr lang="en-US" dirty="0"/>
          </a:p>
        </p:txBody>
      </p:sp>
      <p:sp>
        <p:nvSpPr>
          <p:cNvPr id="32" name="TextBox 31">
            <a:extLst>
              <a:ext uri="{FF2B5EF4-FFF2-40B4-BE49-F238E27FC236}">
                <a16:creationId xmlns:a16="http://schemas.microsoft.com/office/drawing/2014/main" id="{F0EDDE61-9869-4515-93DD-1DD4519E0BA8}"/>
              </a:ext>
            </a:extLst>
          </p:cNvPr>
          <p:cNvSpPr txBox="1"/>
          <p:nvPr/>
        </p:nvSpPr>
        <p:spPr>
          <a:xfrm>
            <a:off x="9108254" y="3361682"/>
            <a:ext cx="597285" cy="369332"/>
          </a:xfrm>
          <a:prstGeom prst="rect">
            <a:avLst/>
          </a:prstGeom>
          <a:noFill/>
        </p:spPr>
        <p:txBody>
          <a:bodyPr wrap="square" rtlCol="0">
            <a:spAutoFit/>
          </a:bodyPr>
          <a:lstStyle/>
          <a:p>
            <a:r>
              <a:rPr lang="en-IN" dirty="0"/>
              <a:t>300</a:t>
            </a:r>
            <a:endParaRPr lang="en-US" dirty="0"/>
          </a:p>
        </p:txBody>
      </p:sp>
    </p:spTree>
    <p:extLst>
      <p:ext uri="{BB962C8B-B14F-4D97-AF65-F5344CB8AC3E}">
        <p14:creationId xmlns:p14="http://schemas.microsoft.com/office/powerpoint/2010/main" val="573733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A687-173D-488E-B45C-28303E392087}"/>
              </a:ext>
            </a:extLst>
          </p:cNvPr>
          <p:cNvSpPr>
            <a:spLocks noGrp="1"/>
          </p:cNvSpPr>
          <p:nvPr>
            <p:ph type="title"/>
          </p:nvPr>
        </p:nvSpPr>
        <p:spPr/>
        <p:txBody>
          <a:bodyPr/>
          <a:lstStyle/>
          <a:p>
            <a:r>
              <a:rPr lang="en-IN" dirty="0"/>
              <a:t>Example</a:t>
            </a:r>
            <a:endParaRPr lang="en-US" dirty="0"/>
          </a:p>
        </p:txBody>
      </p:sp>
      <p:sp>
        <p:nvSpPr>
          <p:cNvPr id="3" name="Content Placeholder 2">
            <a:extLst>
              <a:ext uri="{FF2B5EF4-FFF2-40B4-BE49-F238E27FC236}">
                <a16:creationId xmlns:a16="http://schemas.microsoft.com/office/drawing/2014/main" id="{29A3DB37-E615-4C5E-9F25-5D92ADE438B9}"/>
              </a:ext>
            </a:extLst>
          </p:cNvPr>
          <p:cNvSpPr>
            <a:spLocks noGrp="1"/>
          </p:cNvSpPr>
          <p:nvPr>
            <p:ph idx="1"/>
          </p:nvPr>
        </p:nvSpPr>
        <p:spPr/>
        <p:txBody>
          <a:bodyPr/>
          <a:lstStyle/>
          <a:p>
            <a:r>
              <a:rPr lang="en-IN" dirty="0"/>
              <a:t>A coffee vending machine is set to stop anywhere between 180 to 190 ml</a:t>
            </a:r>
          </a:p>
          <a:p>
            <a:pPr lvl="1"/>
            <a:r>
              <a:rPr lang="en-IN" dirty="0"/>
              <a:t>What is the probability it vends more than 185?</a:t>
            </a:r>
          </a:p>
          <a:p>
            <a:pPr lvl="1"/>
            <a:r>
              <a:rPr lang="en-IN" dirty="0"/>
              <a:t>What is the probability it vends 182?</a:t>
            </a:r>
          </a:p>
          <a:p>
            <a:pPr lvl="1"/>
            <a:endParaRPr lang="en-US" dirty="0"/>
          </a:p>
        </p:txBody>
      </p:sp>
    </p:spTree>
    <p:extLst>
      <p:ext uri="{BB962C8B-B14F-4D97-AF65-F5344CB8AC3E}">
        <p14:creationId xmlns:p14="http://schemas.microsoft.com/office/powerpoint/2010/main" val="2261826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A687-173D-488E-B45C-28303E392087}"/>
              </a:ext>
            </a:extLst>
          </p:cNvPr>
          <p:cNvSpPr>
            <a:spLocks noGrp="1"/>
          </p:cNvSpPr>
          <p:nvPr>
            <p:ph type="title"/>
          </p:nvPr>
        </p:nvSpPr>
        <p:spPr/>
        <p:txBody>
          <a:bodyPr/>
          <a:lstStyle/>
          <a:p>
            <a:r>
              <a:rPr lang="en-IN" dirty="0"/>
              <a:t>Example</a:t>
            </a:r>
            <a:endParaRPr lang="en-US" dirty="0"/>
          </a:p>
        </p:txBody>
      </p:sp>
      <p:sp>
        <p:nvSpPr>
          <p:cNvPr id="3" name="Content Placeholder 2">
            <a:extLst>
              <a:ext uri="{FF2B5EF4-FFF2-40B4-BE49-F238E27FC236}">
                <a16:creationId xmlns:a16="http://schemas.microsoft.com/office/drawing/2014/main" id="{29A3DB37-E615-4C5E-9F25-5D92ADE438B9}"/>
              </a:ext>
            </a:extLst>
          </p:cNvPr>
          <p:cNvSpPr>
            <a:spLocks noGrp="1"/>
          </p:cNvSpPr>
          <p:nvPr>
            <p:ph idx="1"/>
          </p:nvPr>
        </p:nvSpPr>
        <p:spPr/>
        <p:txBody>
          <a:bodyPr/>
          <a:lstStyle/>
          <a:p>
            <a:r>
              <a:rPr lang="en-IN" dirty="0"/>
              <a:t>A coffee vending machine is set to stop anywhere between 180 to 190 ml</a:t>
            </a:r>
          </a:p>
          <a:p>
            <a:pPr lvl="1"/>
            <a:r>
              <a:rPr lang="en-IN" dirty="0"/>
              <a:t>What is the probability it vends more than 185?</a:t>
            </a:r>
          </a:p>
          <a:p>
            <a:pPr lvl="1"/>
            <a:r>
              <a:rPr lang="en-IN" dirty="0"/>
              <a:t>What is the probability it vends 182?</a:t>
            </a:r>
          </a:p>
          <a:p>
            <a:pPr lvl="1"/>
            <a:endParaRPr lang="en-US" dirty="0"/>
          </a:p>
        </p:txBody>
      </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2EEA98F9-FDEF-455C-86FF-598CBAED1912}"/>
                  </a:ext>
                </a:extLst>
              </p14:cNvPr>
              <p14:cNvContentPartPr/>
              <p14:nvPr/>
            </p14:nvContentPartPr>
            <p14:xfrm>
              <a:off x="2033280" y="4823640"/>
              <a:ext cx="1969560" cy="131040"/>
            </p14:xfrm>
          </p:contentPart>
        </mc:Choice>
        <mc:Fallback>
          <p:pic>
            <p:nvPicPr>
              <p:cNvPr id="13" name="Ink 12">
                <a:extLst>
                  <a:ext uri="{FF2B5EF4-FFF2-40B4-BE49-F238E27FC236}">
                    <a16:creationId xmlns:a16="http://schemas.microsoft.com/office/drawing/2014/main" id="{2EEA98F9-FDEF-455C-86FF-598CBAED1912}"/>
                  </a:ext>
                </a:extLst>
              </p:cNvPr>
              <p:cNvPicPr/>
              <p:nvPr/>
            </p:nvPicPr>
            <p:blipFill>
              <a:blip r:embed="rId3"/>
              <a:stretch>
                <a:fillRect/>
              </a:stretch>
            </p:blipFill>
            <p:spPr>
              <a:xfrm>
                <a:off x="2017440" y="4760280"/>
                <a:ext cx="200088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 name="Ink 15">
                <a:extLst>
                  <a:ext uri="{FF2B5EF4-FFF2-40B4-BE49-F238E27FC236}">
                    <a16:creationId xmlns:a16="http://schemas.microsoft.com/office/drawing/2014/main" id="{3D901E9E-8771-43A1-8727-B7110DC67935}"/>
                  </a:ext>
                </a:extLst>
              </p14:cNvPr>
              <p14:cNvContentPartPr/>
              <p14:nvPr/>
            </p14:nvContentPartPr>
            <p14:xfrm>
              <a:off x="3943440" y="4096080"/>
              <a:ext cx="26640" cy="712080"/>
            </p14:xfrm>
          </p:contentPart>
        </mc:Choice>
        <mc:Fallback>
          <p:pic>
            <p:nvPicPr>
              <p:cNvPr id="16" name="Ink 15">
                <a:extLst>
                  <a:ext uri="{FF2B5EF4-FFF2-40B4-BE49-F238E27FC236}">
                    <a16:creationId xmlns:a16="http://schemas.microsoft.com/office/drawing/2014/main" id="{3D901E9E-8771-43A1-8727-B7110DC67935}"/>
                  </a:ext>
                </a:extLst>
              </p:cNvPr>
              <p:cNvPicPr/>
              <p:nvPr/>
            </p:nvPicPr>
            <p:blipFill>
              <a:blip r:embed="rId5"/>
              <a:stretch>
                <a:fillRect/>
              </a:stretch>
            </p:blipFill>
            <p:spPr>
              <a:xfrm>
                <a:off x="3927600" y="4032720"/>
                <a:ext cx="57960" cy="838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3C27B223-F765-48C6-94DD-38F9BAFA5A05}"/>
                  </a:ext>
                </a:extLst>
              </p14:cNvPr>
              <p14:cNvContentPartPr/>
              <p14:nvPr/>
            </p14:nvContentPartPr>
            <p14:xfrm>
              <a:off x="3992760" y="4019400"/>
              <a:ext cx="871920" cy="31320"/>
            </p14:xfrm>
          </p:contentPart>
        </mc:Choice>
        <mc:Fallback>
          <p:pic>
            <p:nvPicPr>
              <p:cNvPr id="22" name="Ink 21">
                <a:extLst>
                  <a:ext uri="{FF2B5EF4-FFF2-40B4-BE49-F238E27FC236}">
                    <a16:creationId xmlns:a16="http://schemas.microsoft.com/office/drawing/2014/main" id="{3C27B223-F765-48C6-94DD-38F9BAFA5A05}"/>
                  </a:ext>
                </a:extLst>
              </p:cNvPr>
              <p:cNvPicPr/>
              <p:nvPr/>
            </p:nvPicPr>
            <p:blipFill>
              <a:blip r:embed="rId7"/>
              <a:stretch>
                <a:fillRect/>
              </a:stretch>
            </p:blipFill>
            <p:spPr>
              <a:xfrm>
                <a:off x="3976920" y="3956040"/>
                <a:ext cx="90324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94778207-B02D-4795-88A6-97B1ECA38BDC}"/>
                  </a:ext>
                </a:extLst>
              </p14:cNvPr>
              <p14:cNvContentPartPr/>
              <p14:nvPr/>
            </p14:nvContentPartPr>
            <p14:xfrm>
              <a:off x="4852440" y="4120560"/>
              <a:ext cx="65520" cy="697680"/>
            </p14:xfrm>
          </p:contentPart>
        </mc:Choice>
        <mc:Fallback>
          <p:pic>
            <p:nvPicPr>
              <p:cNvPr id="27" name="Ink 26">
                <a:extLst>
                  <a:ext uri="{FF2B5EF4-FFF2-40B4-BE49-F238E27FC236}">
                    <a16:creationId xmlns:a16="http://schemas.microsoft.com/office/drawing/2014/main" id="{94778207-B02D-4795-88A6-97B1ECA38BDC}"/>
                  </a:ext>
                </a:extLst>
              </p:cNvPr>
              <p:cNvPicPr/>
              <p:nvPr/>
            </p:nvPicPr>
            <p:blipFill>
              <a:blip r:embed="rId9"/>
              <a:stretch>
                <a:fillRect/>
              </a:stretch>
            </p:blipFill>
            <p:spPr>
              <a:xfrm>
                <a:off x="4836600" y="4057200"/>
                <a:ext cx="96840" cy="824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3" name="Ink 32">
                <a:extLst>
                  <a:ext uri="{FF2B5EF4-FFF2-40B4-BE49-F238E27FC236}">
                    <a16:creationId xmlns:a16="http://schemas.microsoft.com/office/drawing/2014/main" id="{90769488-A2F5-494B-8F9E-796F47C3303F}"/>
                  </a:ext>
                </a:extLst>
              </p14:cNvPr>
              <p14:cNvContentPartPr/>
              <p14:nvPr/>
            </p14:nvContentPartPr>
            <p14:xfrm>
              <a:off x="4944600" y="4749840"/>
              <a:ext cx="993240" cy="110160"/>
            </p14:xfrm>
          </p:contentPart>
        </mc:Choice>
        <mc:Fallback>
          <p:pic>
            <p:nvPicPr>
              <p:cNvPr id="33" name="Ink 32">
                <a:extLst>
                  <a:ext uri="{FF2B5EF4-FFF2-40B4-BE49-F238E27FC236}">
                    <a16:creationId xmlns:a16="http://schemas.microsoft.com/office/drawing/2014/main" id="{90769488-A2F5-494B-8F9E-796F47C3303F}"/>
                  </a:ext>
                </a:extLst>
              </p:cNvPr>
              <p:cNvPicPr/>
              <p:nvPr/>
            </p:nvPicPr>
            <p:blipFill>
              <a:blip r:embed="rId11"/>
              <a:stretch>
                <a:fillRect/>
              </a:stretch>
            </p:blipFill>
            <p:spPr>
              <a:xfrm>
                <a:off x="4928760" y="4686480"/>
                <a:ext cx="102456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8" name="Ink 37">
                <a:extLst>
                  <a:ext uri="{FF2B5EF4-FFF2-40B4-BE49-F238E27FC236}">
                    <a16:creationId xmlns:a16="http://schemas.microsoft.com/office/drawing/2014/main" id="{EB285BF3-5803-453A-94AD-4AE4A858F62C}"/>
                  </a:ext>
                </a:extLst>
              </p14:cNvPr>
              <p14:cNvContentPartPr/>
              <p14:nvPr/>
            </p14:nvContentPartPr>
            <p14:xfrm>
              <a:off x="1339200" y="3447000"/>
              <a:ext cx="9420840" cy="1918800"/>
            </p14:xfrm>
          </p:contentPart>
        </mc:Choice>
        <mc:Fallback>
          <p:pic>
            <p:nvPicPr>
              <p:cNvPr id="38" name="Ink 37">
                <a:extLst>
                  <a:ext uri="{FF2B5EF4-FFF2-40B4-BE49-F238E27FC236}">
                    <a16:creationId xmlns:a16="http://schemas.microsoft.com/office/drawing/2014/main" id="{EB285BF3-5803-453A-94AD-4AE4A858F62C}"/>
                  </a:ext>
                </a:extLst>
              </p:cNvPr>
              <p:cNvPicPr/>
              <p:nvPr/>
            </p:nvPicPr>
            <p:blipFill>
              <a:blip r:embed="rId13"/>
              <a:stretch>
                <a:fillRect/>
              </a:stretch>
            </p:blipFill>
            <p:spPr>
              <a:xfrm>
                <a:off x="1329840" y="3437640"/>
                <a:ext cx="9439560" cy="1937520"/>
              </a:xfrm>
              <a:prstGeom prst="rect">
                <a:avLst/>
              </a:prstGeom>
            </p:spPr>
          </p:pic>
        </mc:Fallback>
      </mc:AlternateContent>
    </p:spTree>
    <p:extLst>
      <p:ext uri="{BB962C8B-B14F-4D97-AF65-F5344CB8AC3E}">
        <p14:creationId xmlns:p14="http://schemas.microsoft.com/office/powerpoint/2010/main" val="1573418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CA50B-B6FC-456C-B88C-0CA4DA9575AC}"/>
              </a:ext>
            </a:extLst>
          </p:cNvPr>
          <p:cNvSpPr>
            <a:spLocks noGrp="1"/>
          </p:cNvSpPr>
          <p:nvPr>
            <p:ph type="title"/>
          </p:nvPr>
        </p:nvSpPr>
        <p:spPr/>
        <p:txBody>
          <a:bodyPr/>
          <a:lstStyle/>
          <a:p>
            <a:r>
              <a:rPr lang="en-IN" dirty="0"/>
              <a:t>Key concepts in Continuous Distributions</a:t>
            </a:r>
            <a:endParaRPr lang="en-US" dirty="0"/>
          </a:p>
        </p:txBody>
      </p:sp>
      <p:sp>
        <p:nvSpPr>
          <p:cNvPr id="3" name="Content Placeholder 2">
            <a:extLst>
              <a:ext uri="{FF2B5EF4-FFF2-40B4-BE49-F238E27FC236}">
                <a16:creationId xmlns:a16="http://schemas.microsoft.com/office/drawing/2014/main" id="{BE3364B8-FE49-4B6D-A53E-7752604D5E87}"/>
              </a:ext>
            </a:extLst>
          </p:cNvPr>
          <p:cNvSpPr>
            <a:spLocks noGrp="1"/>
          </p:cNvSpPr>
          <p:nvPr>
            <p:ph idx="1"/>
          </p:nvPr>
        </p:nvSpPr>
        <p:spPr/>
        <p:txBody>
          <a:bodyPr>
            <a:normAutofit fontScale="85000" lnSpcReduction="20000"/>
          </a:bodyPr>
          <a:lstStyle/>
          <a:p>
            <a:r>
              <a:rPr lang="en-IN" dirty="0"/>
              <a:t>For any X=x, the probability is zero or greater</a:t>
            </a:r>
          </a:p>
          <a:p>
            <a:endParaRPr lang="en-IN" dirty="0"/>
          </a:p>
          <a:p>
            <a:r>
              <a:rPr lang="en-IN" dirty="0"/>
              <a:t>The PDF gives density at that point and not the probability at X=x</a:t>
            </a:r>
          </a:p>
          <a:p>
            <a:endParaRPr lang="en-IN" dirty="0"/>
          </a:p>
          <a:p>
            <a:r>
              <a:rPr lang="en-IN" dirty="0"/>
              <a:t>Area under a range is what gives the probability</a:t>
            </a:r>
          </a:p>
          <a:p>
            <a:endParaRPr lang="en-IN" dirty="0"/>
          </a:p>
          <a:p>
            <a:r>
              <a:rPr lang="en-IN" dirty="0"/>
              <a:t>Sum of area under a PDF = 1</a:t>
            </a:r>
          </a:p>
          <a:p>
            <a:endParaRPr lang="en-IN" dirty="0"/>
          </a:p>
          <a:p>
            <a:r>
              <a:rPr lang="en-IN" dirty="0"/>
              <a:t>Mean, Median, Mode of Continuous Distribution can take decimal values</a:t>
            </a:r>
          </a:p>
          <a:p>
            <a:endParaRPr lang="en-IN" dirty="0"/>
          </a:p>
          <a:p>
            <a:r>
              <a:rPr lang="en-IN" dirty="0"/>
              <a:t>There can be more than one Mode</a:t>
            </a:r>
            <a:endParaRPr lang="en-US" dirty="0"/>
          </a:p>
        </p:txBody>
      </p:sp>
    </p:spTree>
    <p:extLst>
      <p:ext uri="{BB962C8B-B14F-4D97-AF65-F5344CB8AC3E}">
        <p14:creationId xmlns:p14="http://schemas.microsoft.com/office/powerpoint/2010/main" val="1816790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C749-520B-42A6-BD52-65C5B8DAEF40}"/>
              </a:ext>
            </a:extLst>
          </p:cNvPr>
          <p:cNvSpPr>
            <a:spLocks noGrp="1"/>
          </p:cNvSpPr>
          <p:nvPr>
            <p:ph type="title"/>
          </p:nvPr>
        </p:nvSpPr>
        <p:spPr/>
        <p:txBody>
          <a:bodyPr/>
          <a:lstStyle/>
          <a:p>
            <a:r>
              <a:rPr lang="en-IN"/>
              <a:t>Searching </a:t>
            </a:r>
            <a:r>
              <a:rPr lang="en-IN" dirty="0"/>
              <a:t>for </a:t>
            </a:r>
            <a:r>
              <a:rPr lang="en-IN"/>
              <a:t>that distribution…</a:t>
            </a:r>
            <a:endParaRPr lang="en-US" dirty="0"/>
          </a:p>
        </p:txBody>
      </p:sp>
      <p:sp>
        <p:nvSpPr>
          <p:cNvPr id="4" name="Text Placeholder 3">
            <a:extLst>
              <a:ext uri="{FF2B5EF4-FFF2-40B4-BE49-F238E27FC236}">
                <a16:creationId xmlns:a16="http://schemas.microsoft.com/office/drawing/2014/main" id="{39E675DE-9E69-484D-A68E-926B66B4F4F1}"/>
              </a:ext>
            </a:extLst>
          </p:cNvPr>
          <p:cNvSpPr>
            <a:spLocks noGrp="1"/>
          </p:cNvSpPr>
          <p:nvPr>
            <p:ph type="body" idx="1"/>
          </p:nvPr>
        </p:nvSpPr>
        <p:spPr>
          <a:xfrm>
            <a:off x="154677" y="1725932"/>
            <a:ext cx="3324249" cy="823912"/>
          </a:xfrm>
        </p:spPr>
        <p:txBody>
          <a:bodyPr/>
          <a:lstStyle/>
          <a:p>
            <a:r>
              <a:rPr lang="en-IN" dirty="0"/>
              <a:t>Simpson’s Error Curves</a:t>
            </a:r>
            <a:endParaRPr lang="en-US" dirty="0"/>
          </a:p>
        </p:txBody>
      </p:sp>
      <p:sp>
        <p:nvSpPr>
          <p:cNvPr id="6" name="Text Placeholder 5">
            <a:extLst>
              <a:ext uri="{FF2B5EF4-FFF2-40B4-BE49-F238E27FC236}">
                <a16:creationId xmlns:a16="http://schemas.microsoft.com/office/drawing/2014/main" id="{DB9C49A4-CF3C-41CA-83E6-065A4EF78022}"/>
              </a:ext>
            </a:extLst>
          </p:cNvPr>
          <p:cNvSpPr>
            <a:spLocks noGrp="1"/>
          </p:cNvSpPr>
          <p:nvPr>
            <p:ph type="body" sz="quarter" idx="3"/>
          </p:nvPr>
        </p:nvSpPr>
        <p:spPr>
          <a:xfrm>
            <a:off x="4610687" y="1725932"/>
            <a:ext cx="2915529" cy="823912"/>
          </a:xfrm>
        </p:spPr>
        <p:txBody>
          <a:bodyPr/>
          <a:lstStyle/>
          <a:p>
            <a:r>
              <a:rPr lang="en-IN" dirty="0"/>
              <a:t>Laplace’s Error Curve</a:t>
            </a:r>
            <a:endParaRPr lang="en-US" dirty="0"/>
          </a:p>
        </p:txBody>
      </p:sp>
      <p:cxnSp>
        <p:nvCxnSpPr>
          <p:cNvPr id="11" name="Straight Connector 10">
            <a:extLst>
              <a:ext uri="{FF2B5EF4-FFF2-40B4-BE49-F238E27FC236}">
                <a16:creationId xmlns:a16="http://schemas.microsoft.com/office/drawing/2014/main" id="{9AEE4A81-CDC8-429A-8C5F-CBFC0AD6E720}"/>
              </a:ext>
            </a:extLst>
          </p:cNvPr>
          <p:cNvCxnSpPr/>
          <p:nvPr/>
        </p:nvCxnSpPr>
        <p:spPr>
          <a:xfrm flipV="1">
            <a:off x="253222" y="3249637"/>
            <a:ext cx="1786597" cy="1786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2AA2653-5280-4D12-B38D-A79EDF5DE7F6}"/>
              </a:ext>
            </a:extLst>
          </p:cNvPr>
          <p:cNvCxnSpPr/>
          <p:nvPr/>
        </p:nvCxnSpPr>
        <p:spPr>
          <a:xfrm>
            <a:off x="2039819" y="3249637"/>
            <a:ext cx="1758461" cy="1786597"/>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Content Placeholder 17" descr="A close up of a mans face&#10;&#10;Description automatically generated">
            <a:extLst>
              <a:ext uri="{FF2B5EF4-FFF2-40B4-BE49-F238E27FC236}">
                <a16:creationId xmlns:a16="http://schemas.microsoft.com/office/drawing/2014/main" id="{B5E19DC2-4559-4480-9D61-22D15190BA60}"/>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372434" y="2533211"/>
            <a:ext cx="3962953" cy="2686425"/>
          </a:xfrm>
        </p:spPr>
      </p:pic>
      <p:sp>
        <p:nvSpPr>
          <p:cNvPr id="19" name="Text Placeholder 5">
            <a:extLst>
              <a:ext uri="{FF2B5EF4-FFF2-40B4-BE49-F238E27FC236}">
                <a16:creationId xmlns:a16="http://schemas.microsoft.com/office/drawing/2014/main" id="{1ADD2FE2-A382-4DA8-86E3-DF360A6DA5B3}"/>
              </a:ext>
            </a:extLst>
          </p:cNvPr>
          <p:cNvSpPr txBox="1">
            <a:spLocks/>
          </p:cNvSpPr>
          <p:nvPr/>
        </p:nvSpPr>
        <p:spPr>
          <a:xfrm>
            <a:off x="8507505" y="1691118"/>
            <a:ext cx="2915529"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dirty="0"/>
              <a:t>Binomial for high n</a:t>
            </a:r>
            <a:endParaRPr lang="en-US" dirty="0"/>
          </a:p>
        </p:txBody>
      </p:sp>
      <p:pic>
        <p:nvPicPr>
          <p:cNvPr id="25" name="Picture 24">
            <a:extLst>
              <a:ext uri="{FF2B5EF4-FFF2-40B4-BE49-F238E27FC236}">
                <a16:creationId xmlns:a16="http://schemas.microsoft.com/office/drawing/2014/main" id="{08FF891A-3942-4ED8-926B-F8C8C0625714}"/>
              </a:ext>
            </a:extLst>
          </p:cNvPr>
          <p:cNvPicPr>
            <a:picLocks noChangeAspect="1"/>
          </p:cNvPicPr>
          <p:nvPr/>
        </p:nvPicPr>
        <p:blipFill rotWithShape="1">
          <a:blip r:embed="rId3"/>
          <a:srcRect l="13213" t="16897" r="20955" b="7724"/>
          <a:stretch/>
        </p:blipFill>
        <p:spPr>
          <a:xfrm>
            <a:off x="8538772" y="2968283"/>
            <a:ext cx="3006116" cy="2067952"/>
          </a:xfrm>
          <a:prstGeom prst="rect">
            <a:avLst/>
          </a:prstGeom>
        </p:spPr>
      </p:pic>
      <p:sp>
        <p:nvSpPr>
          <p:cNvPr id="26" name="Rectangle 25">
            <a:extLst>
              <a:ext uri="{FF2B5EF4-FFF2-40B4-BE49-F238E27FC236}">
                <a16:creationId xmlns:a16="http://schemas.microsoft.com/office/drawing/2014/main" id="{8C1E052A-2D53-41C0-8855-06F137921D1B}"/>
              </a:ext>
            </a:extLst>
          </p:cNvPr>
          <p:cNvSpPr/>
          <p:nvPr/>
        </p:nvSpPr>
        <p:spPr>
          <a:xfrm>
            <a:off x="600221" y="6062159"/>
            <a:ext cx="8951741" cy="646331"/>
          </a:xfrm>
          <a:prstGeom prst="rect">
            <a:avLst/>
          </a:prstGeom>
        </p:spPr>
        <p:txBody>
          <a:bodyPr wrap="square">
            <a:spAutoFit/>
          </a:bodyPr>
          <a:lstStyle/>
          <a:p>
            <a:r>
              <a:rPr lang="en-US" dirty="0"/>
              <a:t>The Evolution of the Normal Distribution</a:t>
            </a:r>
          </a:p>
          <a:p>
            <a:r>
              <a:rPr lang="en-US" dirty="0"/>
              <a:t>https://www.maa.org/sites/default/files/pdf/upload_library/22/Allendoerfer/stahl96.pdf</a:t>
            </a:r>
          </a:p>
        </p:txBody>
      </p:sp>
    </p:spTree>
    <p:extLst>
      <p:ext uri="{BB962C8B-B14F-4D97-AF65-F5344CB8AC3E}">
        <p14:creationId xmlns:p14="http://schemas.microsoft.com/office/powerpoint/2010/main" val="2843625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182-5F71-4CA3-986A-0DB82BB6EBF3}"/>
              </a:ext>
            </a:extLst>
          </p:cNvPr>
          <p:cNvSpPr>
            <a:spLocks noGrp="1"/>
          </p:cNvSpPr>
          <p:nvPr>
            <p:ph type="title"/>
          </p:nvPr>
        </p:nvSpPr>
        <p:spPr/>
        <p:txBody>
          <a:bodyPr/>
          <a:lstStyle/>
          <a:p>
            <a:r>
              <a:rPr lang="en-IN" dirty="0" err="1"/>
              <a:t>Kambala</a:t>
            </a:r>
            <a:r>
              <a:rPr lang="en-IN" dirty="0"/>
              <a:t> Usain Bolt</a:t>
            </a:r>
            <a:endParaRPr lang="en-US" dirty="0"/>
          </a:p>
        </p:txBody>
      </p:sp>
      <p:sp>
        <p:nvSpPr>
          <p:cNvPr id="3" name="Content Placeholder 2">
            <a:extLst>
              <a:ext uri="{FF2B5EF4-FFF2-40B4-BE49-F238E27FC236}">
                <a16:creationId xmlns:a16="http://schemas.microsoft.com/office/drawing/2014/main" id="{2819A4D6-7A91-4928-B4D5-D4F85AE765BB}"/>
              </a:ext>
            </a:extLst>
          </p:cNvPr>
          <p:cNvSpPr>
            <a:spLocks noGrp="1"/>
          </p:cNvSpPr>
          <p:nvPr>
            <p:ph idx="1"/>
          </p:nvPr>
        </p:nvSpPr>
        <p:spPr/>
        <p:txBody>
          <a:bodyPr>
            <a:normAutofit/>
          </a:bodyPr>
          <a:lstStyle/>
          <a:p>
            <a:r>
              <a:rPr lang="en-IN" dirty="0"/>
              <a:t>Race timings are measured using devices available to organizers</a:t>
            </a:r>
          </a:p>
          <a:p>
            <a:r>
              <a:rPr lang="en-IN" dirty="0"/>
              <a:t>The measurements can be at various levels of accuracy</a:t>
            </a:r>
          </a:p>
          <a:p>
            <a:r>
              <a:rPr lang="en-IN" dirty="0"/>
              <a:t>We can measure timings in minutes and seconds</a:t>
            </a:r>
          </a:p>
          <a:p>
            <a:r>
              <a:rPr lang="en-IN" dirty="0"/>
              <a:t>Or we can measure in milliseconds</a:t>
            </a:r>
          </a:p>
          <a:p>
            <a:endParaRPr lang="en-IN" dirty="0"/>
          </a:p>
          <a:p>
            <a:r>
              <a:rPr lang="en-IN" i="1" dirty="0"/>
              <a:t>As the measurement accuracy increases, the # of values in any interval increases</a:t>
            </a:r>
          </a:p>
          <a:p>
            <a:pPr lvl="1"/>
            <a:r>
              <a:rPr lang="en-IN" dirty="0"/>
              <a:t>If we get down to millisecond accuracy the # of values increases manifold compared to measuring at seconds level</a:t>
            </a:r>
          </a:p>
          <a:p>
            <a:pPr lvl="1"/>
            <a:endParaRPr lang="en-IN" dirty="0"/>
          </a:p>
          <a:p>
            <a:endParaRPr lang="en-US" dirty="0"/>
          </a:p>
        </p:txBody>
      </p:sp>
      <p:sp>
        <p:nvSpPr>
          <p:cNvPr id="4" name="Rectangle 3">
            <a:extLst>
              <a:ext uri="{FF2B5EF4-FFF2-40B4-BE49-F238E27FC236}">
                <a16:creationId xmlns:a16="http://schemas.microsoft.com/office/drawing/2014/main" id="{E117B5C2-6A19-44BC-BFFA-48526C995B0D}"/>
              </a:ext>
            </a:extLst>
          </p:cNvPr>
          <p:cNvSpPr/>
          <p:nvPr/>
        </p:nvSpPr>
        <p:spPr>
          <a:xfrm>
            <a:off x="2003085" y="6311900"/>
            <a:ext cx="4158959" cy="369332"/>
          </a:xfrm>
          <a:prstGeom prst="rect">
            <a:avLst/>
          </a:prstGeom>
        </p:spPr>
        <p:txBody>
          <a:bodyPr wrap="none">
            <a:spAutoFit/>
          </a:bodyPr>
          <a:lstStyle/>
          <a:p>
            <a:pPr lvl="1"/>
            <a:r>
              <a:rPr lang="en-IN" b="1" i="1" dirty="0">
                <a:solidFill>
                  <a:srgbClr val="FF0000"/>
                </a:solidFill>
              </a:rPr>
              <a:t>What if we have unlimited accuracy?</a:t>
            </a:r>
          </a:p>
        </p:txBody>
      </p:sp>
    </p:spTree>
    <p:extLst>
      <p:ext uri="{BB962C8B-B14F-4D97-AF65-F5344CB8AC3E}">
        <p14:creationId xmlns:p14="http://schemas.microsoft.com/office/powerpoint/2010/main" val="35701493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C411B-8B97-4B16-B29F-22BB0335489A}"/>
              </a:ext>
            </a:extLst>
          </p:cNvPr>
          <p:cNvSpPr>
            <a:spLocks noGrp="1"/>
          </p:cNvSpPr>
          <p:nvPr>
            <p:ph type="title"/>
          </p:nvPr>
        </p:nvSpPr>
        <p:spPr/>
        <p:txBody>
          <a:bodyPr/>
          <a:lstStyle/>
          <a:p>
            <a:r>
              <a:rPr lang="en-IN" dirty="0"/>
              <a:t>Normal Distribution</a:t>
            </a:r>
            <a:endParaRPr lang="en-US" dirty="0"/>
          </a:p>
        </p:txBody>
      </p:sp>
      <p:sp>
        <p:nvSpPr>
          <p:cNvPr id="3" name="Content Placeholder 2">
            <a:extLst>
              <a:ext uri="{FF2B5EF4-FFF2-40B4-BE49-F238E27FC236}">
                <a16:creationId xmlns:a16="http://schemas.microsoft.com/office/drawing/2014/main" id="{E5EB8D77-E903-407F-A6A9-2D8276A28038}"/>
              </a:ext>
            </a:extLst>
          </p:cNvPr>
          <p:cNvSpPr>
            <a:spLocks noGrp="1"/>
          </p:cNvSpPr>
          <p:nvPr>
            <p:ph idx="1"/>
          </p:nvPr>
        </p:nvSpPr>
        <p:spPr/>
        <p:txBody>
          <a:bodyPr/>
          <a:lstStyle/>
          <a:p>
            <a:r>
              <a:rPr lang="en-IN" dirty="0"/>
              <a:t>Bell Curve</a:t>
            </a:r>
          </a:p>
          <a:p>
            <a:endParaRPr lang="en-IN" dirty="0"/>
          </a:p>
          <a:p>
            <a:r>
              <a:rPr lang="en-IN" dirty="0"/>
              <a:t>Symmetrical</a:t>
            </a:r>
          </a:p>
          <a:p>
            <a:endParaRPr lang="en-US" dirty="0"/>
          </a:p>
          <a:p>
            <a:r>
              <a:rPr lang="en-US" dirty="0"/>
              <a:t>Heaped at mean, decays as x moves away from the mean</a:t>
            </a:r>
          </a:p>
          <a:p>
            <a:endParaRPr lang="en-US" dirty="0"/>
          </a:p>
          <a:p>
            <a:endParaRPr lang="en-US" dirty="0"/>
          </a:p>
        </p:txBody>
      </p:sp>
    </p:spTree>
    <p:extLst>
      <p:ext uri="{BB962C8B-B14F-4D97-AF65-F5344CB8AC3E}">
        <p14:creationId xmlns:p14="http://schemas.microsoft.com/office/powerpoint/2010/main" val="2051267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327D-DAE1-406B-BE79-23D6712E8D2F}"/>
              </a:ext>
            </a:extLst>
          </p:cNvPr>
          <p:cNvSpPr>
            <a:spLocks noGrp="1"/>
          </p:cNvSpPr>
          <p:nvPr>
            <p:ph type="title"/>
          </p:nvPr>
        </p:nvSpPr>
        <p:spPr/>
        <p:txBody>
          <a:bodyPr/>
          <a:lstStyle/>
          <a:p>
            <a:r>
              <a:rPr lang="en-IN" dirty="0"/>
              <a:t>Step towards the Gaussian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0BF286-7FD3-45EC-A435-262E36CBD7E3}"/>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sSup>
                        <m:sSupPr>
                          <m:ctrlPr>
                            <a:rPr lang="en-US" i="1" smtClean="0">
                              <a:latin typeface="Cambria Math" panose="02040503050406030204" pitchFamily="18" charset="0"/>
                            </a:rPr>
                          </m:ctrlPr>
                        </m:sSup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 </m:t>
                          </m:r>
                          <m:r>
                            <a:rPr lang="en-IN" b="0" i="1" smtClean="0">
                              <a:latin typeface="Cambria Math" panose="02040503050406030204" pitchFamily="18" charset="0"/>
                            </a:rPr>
                            <m:t>𝑒</m:t>
                          </m:r>
                        </m:e>
                        <m:sup>
                          <m:r>
                            <a:rPr lang="en-IN" b="0" i="1" smtClean="0">
                              <a:latin typeface="Cambria Math" panose="02040503050406030204" pitchFamily="18" charset="0"/>
                            </a:rPr>
                            <m:t>−</m:t>
                          </m:r>
                          <m:r>
                            <a:rPr lang="en-IN" b="0" i="1" smtClean="0">
                              <a:latin typeface="Cambria Math" panose="02040503050406030204" pitchFamily="18" charset="0"/>
                            </a:rPr>
                            <m:t>𝑥</m:t>
                          </m:r>
                          <m:r>
                            <a:rPr lang="en-IN" b="0" i="1" baseline="30000" smtClean="0">
                              <a:latin typeface="Cambria Math" panose="02040503050406030204" pitchFamily="18" charset="0"/>
                            </a:rPr>
                            <m:t>2</m:t>
                          </m:r>
                          <m:r>
                            <a:rPr lang="en-IN" b="0" i="1" smtClean="0">
                              <a:latin typeface="Cambria Math" panose="02040503050406030204" pitchFamily="18" charset="0"/>
                            </a:rPr>
                            <m:t>/2</m:t>
                          </m:r>
                        </m:sup>
                      </m:sSup>
                    </m:oMath>
                  </m:oMathPara>
                </a14:m>
                <a:endParaRPr lang="en-IN" dirty="0"/>
              </a:p>
              <a:p>
                <a:pPr marL="0" indent="0">
                  <a:buNone/>
                </a:pPr>
                <a:endParaRPr lang="en-US" dirty="0"/>
              </a:p>
              <a:p>
                <a:pPr marL="0" indent="0">
                  <a:buNone/>
                </a:pPr>
                <a:r>
                  <a:rPr lang="en-US" dirty="0"/>
                  <a:t>This is at the root of the more complex PDF for Normal Distributions</a:t>
                </a:r>
              </a:p>
              <a:p>
                <a:pPr marL="0" indent="0">
                  <a:buNone/>
                </a:pPr>
                <a:endParaRPr lang="en-US" dirty="0"/>
              </a:p>
              <a:p>
                <a:pPr marL="0" indent="0">
                  <a:buNone/>
                </a:pPr>
                <a:r>
                  <a:rPr lang="en-US" dirty="0"/>
                  <a:t>Like all other Probability Distribution Functions the property of area under the curve = 1, f(x) &gt;= 0 etc. apply here also</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50BF286-7FD3-45EC-A435-262E36CBD7E3}"/>
                  </a:ext>
                </a:extLst>
              </p:cNvPr>
              <p:cNvSpPr>
                <a:spLocks noGrp="1" noRot="1" noChangeAspect="1" noMove="1" noResize="1" noEditPoints="1" noAdjustHandles="1" noChangeArrowheads="1" noChangeShapeType="1" noTextEdit="1"/>
              </p:cNvSpPr>
              <p:nvPr>
                <p:ph idx="1"/>
              </p:nvPr>
            </p:nvSpPr>
            <p:spPr>
              <a:blipFill>
                <a:blip r:embed="rId2"/>
                <a:stretch>
                  <a:fillRect l="-1217" t="-560"/>
                </a:stretch>
              </a:blipFill>
            </p:spPr>
            <p:txBody>
              <a:bodyPr/>
              <a:lstStyle/>
              <a:p>
                <a:r>
                  <a:rPr lang="en-US">
                    <a:noFill/>
                  </a:rPr>
                  <a:t> </a:t>
                </a:r>
              </a:p>
            </p:txBody>
          </p:sp>
        </mc:Fallback>
      </mc:AlternateContent>
    </p:spTree>
    <p:extLst>
      <p:ext uri="{BB962C8B-B14F-4D97-AF65-F5344CB8AC3E}">
        <p14:creationId xmlns:p14="http://schemas.microsoft.com/office/powerpoint/2010/main" val="4174740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74" name="Ink 273">
                <a:extLst>
                  <a:ext uri="{FF2B5EF4-FFF2-40B4-BE49-F238E27FC236}">
                    <a16:creationId xmlns:a16="http://schemas.microsoft.com/office/drawing/2014/main" id="{A4B9761C-234F-4817-A215-CA9D9DF79A38}"/>
                  </a:ext>
                </a:extLst>
              </p14:cNvPr>
              <p14:cNvContentPartPr/>
              <p14:nvPr/>
            </p14:nvContentPartPr>
            <p14:xfrm>
              <a:off x="6152269" y="5710200"/>
              <a:ext cx="77400" cy="154800"/>
            </p14:xfrm>
          </p:contentPart>
        </mc:Choice>
        <mc:Fallback xmlns="">
          <p:pic>
            <p:nvPicPr>
              <p:cNvPr id="274" name="Ink 273">
                <a:extLst>
                  <a:ext uri="{FF2B5EF4-FFF2-40B4-BE49-F238E27FC236}">
                    <a16:creationId xmlns:a16="http://schemas.microsoft.com/office/drawing/2014/main" id="{A4B9761C-234F-4817-A215-CA9D9DF79A38}"/>
                  </a:ext>
                </a:extLst>
              </p:cNvPr>
              <p:cNvPicPr/>
              <p:nvPr/>
            </p:nvPicPr>
            <p:blipFill>
              <a:blip r:embed="rId3"/>
              <a:stretch>
                <a:fillRect/>
              </a:stretch>
            </p:blipFill>
            <p:spPr>
              <a:xfrm>
                <a:off x="6143629" y="5701200"/>
                <a:ext cx="950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01" name="Ink 300">
                <a:extLst>
                  <a:ext uri="{FF2B5EF4-FFF2-40B4-BE49-F238E27FC236}">
                    <a16:creationId xmlns:a16="http://schemas.microsoft.com/office/drawing/2014/main" id="{9B8D841D-96BB-4140-8E1E-82D01E4D8A15}"/>
                  </a:ext>
                </a:extLst>
              </p14:cNvPr>
              <p14:cNvContentPartPr/>
              <p14:nvPr/>
            </p14:nvContentPartPr>
            <p14:xfrm>
              <a:off x="7919149" y="5599320"/>
              <a:ext cx="7920" cy="41760"/>
            </p14:xfrm>
          </p:contentPart>
        </mc:Choice>
        <mc:Fallback xmlns="">
          <p:pic>
            <p:nvPicPr>
              <p:cNvPr id="301" name="Ink 300">
                <a:extLst>
                  <a:ext uri="{FF2B5EF4-FFF2-40B4-BE49-F238E27FC236}">
                    <a16:creationId xmlns:a16="http://schemas.microsoft.com/office/drawing/2014/main" id="{9B8D841D-96BB-4140-8E1E-82D01E4D8A15}"/>
                  </a:ext>
                </a:extLst>
              </p:cNvPr>
              <p:cNvPicPr/>
              <p:nvPr/>
            </p:nvPicPr>
            <p:blipFill>
              <a:blip r:embed="rId5"/>
              <a:stretch>
                <a:fillRect/>
              </a:stretch>
            </p:blipFill>
            <p:spPr>
              <a:xfrm>
                <a:off x="7910149" y="5590320"/>
                <a:ext cx="25560" cy="59400"/>
              </a:xfrm>
              <a:prstGeom prst="rect">
                <a:avLst/>
              </a:prstGeom>
            </p:spPr>
          </p:pic>
        </mc:Fallback>
      </mc:AlternateContent>
      <p:grpSp>
        <p:nvGrpSpPr>
          <p:cNvPr id="403" name="Group 402">
            <a:extLst>
              <a:ext uri="{FF2B5EF4-FFF2-40B4-BE49-F238E27FC236}">
                <a16:creationId xmlns:a16="http://schemas.microsoft.com/office/drawing/2014/main" id="{6A08B0B8-DBF0-42C4-9654-9A0F2990A955}"/>
              </a:ext>
            </a:extLst>
          </p:cNvPr>
          <p:cNvGrpSpPr/>
          <p:nvPr/>
        </p:nvGrpSpPr>
        <p:grpSpPr>
          <a:xfrm>
            <a:off x="292189" y="-60960"/>
            <a:ext cx="11840400" cy="6746760"/>
            <a:chOff x="292189" y="-60960"/>
            <a:chExt cx="11840400" cy="6746760"/>
          </a:xfrm>
        </p:grpSpPr>
        <mc:AlternateContent xmlns:mc="http://schemas.openxmlformats.org/markup-compatibility/2006" xmlns:p14="http://schemas.microsoft.com/office/powerpoint/2010/main">
          <mc:Choice Requires="p14">
            <p:contentPart p14:bwMode="auto" r:id="rId6">
              <p14:nvContentPartPr>
                <p14:cNvPr id="88" name="Ink 87">
                  <a:extLst>
                    <a:ext uri="{FF2B5EF4-FFF2-40B4-BE49-F238E27FC236}">
                      <a16:creationId xmlns:a16="http://schemas.microsoft.com/office/drawing/2014/main" id="{EA385912-67E1-4FBC-A62E-1E1082BE8E2E}"/>
                    </a:ext>
                  </a:extLst>
                </p14:cNvPr>
                <p14:cNvContentPartPr/>
                <p14:nvPr/>
              </p14:nvContentPartPr>
              <p14:xfrm>
                <a:off x="9345829" y="3836935"/>
                <a:ext cx="230760" cy="289440"/>
              </p14:xfrm>
            </p:contentPart>
          </mc:Choice>
          <mc:Fallback xmlns="">
            <p:pic>
              <p:nvPicPr>
                <p:cNvPr id="88" name="Ink 87">
                  <a:extLst>
                    <a:ext uri="{FF2B5EF4-FFF2-40B4-BE49-F238E27FC236}">
                      <a16:creationId xmlns:a16="http://schemas.microsoft.com/office/drawing/2014/main" id="{EA385912-67E1-4FBC-A62E-1E1082BE8E2E}"/>
                    </a:ext>
                  </a:extLst>
                </p:cNvPr>
                <p:cNvPicPr/>
                <p:nvPr/>
              </p:nvPicPr>
              <p:blipFill>
                <a:blip r:embed="rId7"/>
                <a:stretch>
                  <a:fillRect/>
                </a:stretch>
              </p:blipFill>
              <p:spPr>
                <a:xfrm>
                  <a:off x="9337189" y="3827935"/>
                  <a:ext cx="24840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1" name="Ink 90">
                  <a:extLst>
                    <a:ext uri="{FF2B5EF4-FFF2-40B4-BE49-F238E27FC236}">
                      <a16:creationId xmlns:a16="http://schemas.microsoft.com/office/drawing/2014/main" id="{C1A29051-D617-41CD-AF46-4209B9BE9F25}"/>
                    </a:ext>
                  </a:extLst>
                </p14:cNvPr>
                <p14:cNvContentPartPr/>
                <p14:nvPr/>
              </p14:nvContentPartPr>
              <p14:xfrm>
                <a:off x="9328549" y="3892735"/>
                <a:ext cx="343440" cy="227880"/>
              </p14:xfrm>
            </p:contentPart>
          </mc:Choice>
          <mc:Fallback xmlns="">
            <p:pic>
              <p:nvPicPr>
                <p:cNvPr id="91" name="Ink 90">
                  <a:extLst>
                    <a:ext uri="{FF2B5EF4-FFF2-40B4-BE49-F238E27FC236}">
                      <a16:creationId xmlns:a16="http://schemas.microsoft.com/office/drawing/2014/main" id="{C1A29051-D617-41CD-AF46-4209B9BE9F25}"/>
                    </a:ext>
                  </a:extLst>
                </p:cNvPr>
                <p:cNvPicPr/>
                <p:nvPr/>
              </p:nvPicPr>
              <p:blipFill>
                <a:blip r:embed="rId9"/>
                <a:stretch>
                  <a:fillRect/>
                </a:stretch>
              </p:blipFill>
              <p:spPr>
                <a:xfrm>
                  <a:off x="9319549" y="3884095"/>
                  <a:ext cx="36108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 name="Ink 1">
                  <a:extLst>
                    <a:ext uri="{FF2B5EF4-FFF2-40B4-BE49-F238E27FC236}">
                      <a16:creationId xmlns:a16="http://schemas.microsoft.com/office/drawing/2014/main" id="{C33CD760-AAB2-43E9-976E-6EE81A631300}"/>
                    </a:ext>
                  </a:extLst>
                </p14:cNvPr>
                <p14:cNvContentPartPr/>
                <p14:nvPr/>
              </p14:nvContentPartPr>
              <p14:xfrm>
                <a:off x="2778349" y="538615"/>
                <a:ext cx="5001840" cy="2732040"/>
              </p14:xfrm>
            </p:contentPart>
          </mc:Choice>
          <mc:Fallback xmlns="">
            <p:pic>
              <p:nvPicPr>
                <p:cNvPr id="2" name="Ink 1">
                  <a:extLst>
                    <a:ext uri="{FF2B5EF4-FFF2-40B4-BE49-F238E27FC236}">
                      <a16:creationId xmlns:a16="http://schemas.microsoft.com/office/drawing/2014/main" id="{C33CD760-AAB2-43E9-976E-6EE81A631300}"/>
                    </a:ext>
                  </a:extLst>
                </p:cNvPr>
                <p:cNvPicPr/>
                <p:nvPr/>
              </p:nvPicPr>
              <p:blipFill>
                <a:blip r:embed="rId11"/>
                <a:stretch>
                  <a:fillRect/>
                </a:stretch>
              </p:blipFill>
              <p:spPr>
                <a:xfrm>
                  <a:off x="2769709" y="529975"/>
                  <a:ext cx="5019480" cy="2749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a16="http://schemas.microsoft.com/office/drawing/2014/main" id="{2560AE3E-2A59-4077-BBF1-61344C940624}"/>
                    </a:ext>
                  </a:extLst>
                </p14:cNvPr>
                <p14:cNvContentPartPr/>
                <p14:nvPr/>
              </p14:nvContentPartPr>
              <p14:xfrm>
                <a:off x="2176069" y="3754135"/>
                <a:ext cx="68760" cy="14760"/>
              </p14:xfrm>
            </p:contentPart>
          </mc:Choice>
          <mc:Fallback xmlns="">
            <p:pic>
              <p:nvPicPr>
                <p:cNvPr id="3" name="Ink 2">
                  <a:extLst>
                    <a:ext uri="{FF2B5EF4-FFF2-40B4-BE49-F238E27FC236}">
                      <a16:creationId xmlns:a16="http://schemas.microsoft.com/office/drawing/2014/main" id="{2560AE3E-2A59-4077-BBF1-61344C940624}"/>
                    </a:ext>
                  </a:extLst>
                </p:cNvPr>
                <p:cNvPicPr/>
                <p:nvPr/>
              </p:nvPicPr>
              <p:blipFill>
                <a:blip r:embed="rId13"/>
                <a:stretch>
                  <a:fillRect/>
                </a:stretch>
              </p:blipFill>
              <p:spPr>
                <a:xfrm>
                  <a:off x="2167069" y="3745135"/>
                  <a:ext cx="864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51FE10D9-6FE9-47EA-964E-1515A7BF7B47}"/>
                    </a:ext>
                  </a:extLst>
                </p14:cNvPr>
                <p14:cNvContentPartPr/>
                <p14:nvPr/>
              </p14:nvContentPartPr>
              <p14:xfrm>
                <a:off x="2066269" y="3575935"/>
                <a:ext cx="6822000" cy="199440"/>
              </p14:xfrm>
            </p:contentPart>
          </mc:Choice>
          <mc:Fallback xmlns="">
            <p:pic>
              <p:nvPicPr>
                <p:cNvPr id="7" name="Ink 6">
                  <a:extLst>
                    <a:ext uri="{FF2B5EF4-FFF2-40B4-BE49-F238E27FC236}">
                      <a16:creationId xmlns:a16="http://schemas.microsoft.com/office/drawing/2014/main" id="{51FE10D9-6FE9-47EA-964E-1515A7BF7B47}"/>
                    </a:ext>
                  </a:extLst>
                </p:cNvPr>
                <p:cNvPicPr/>
                <p:nvPr/>
              </p:nvPicPr>
              <p:blipFill>
                <a:blip r:embed="rId15"/>
                <a:stretch>
                  <a:fillRect/>
                </a:stretch>
              </p:blipFill>
              <p:spPr>
                <a:xfrm>
                  <a:off x="2057629" y="3567295"/>
                  <a:ext cx="683964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C990C5B5-EAED-4975-A3FE-8AF41A0EB3AE}"/>
                    </a:ext>
                  </a:extLst>
                </p14:cNvPr>
                <p14:cNvContentPartPr/>
                <p14:nvPr/>
              </p14:nvContentPartPr>
              <p14:xfrm>
                <a:off x="8292469" y="3514375"/>
                <a:ext cx="639720" cy="464040"/>
              </p14:xfrm>
            </p:contentPart>
          </mc:Choice>
          <mc:Fallback xmlns="">
            <p:pic>
              <p:nvPicPr>
                <p:cNvPr id="9" name="Ink 8">
                  <a:extLst>
                    <a:ext uri="{FF2B5EF4-FFF2-40B4-BE49-F238E27FC236}">
                      <a16:creationId xmlns:a16="http://schemas.microsoft.com/office/drawing/2014/main" id="{C990C5B5-EAED-4975-A3FE-8AF41A0EB3AE}"/>
                    </a:ext>
                  </a:extLst>
                </p:cNvPr>
                <p:cNvPicPr/>
                <p:nvPr/>
              </p:nvPicPr>
              <p:blipFill>
                <a:blip r:embed="rId17"/>
                <a:stretch>
                  <a:fillRect/>
                </a:stretch>
              </p:blipFill>
              <p:spPr>
                <a:xfrm>
                  <a:off x="8283829" y="3505375"/>
                  <a:ext cx="657360" cy="481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5" name="Ink 54">
                  <a:extLst>
                    <a:ext uri="{FF2B5EF4-FFF2-40B4-BE49-F238E27FC236}">
                      <a16:creationId xmlns:a16="http://schemas.microsoft.com/office/drawing/2014/main" id="{7B09701D-5F56-46FE-A0EB-DB038040953B}"/>
                    </a:ext>
                  </a:extLst>
                </p14:cNvPr>
                <p14:cNvContentPartPr/>
                <p14:nvPr/>
              </p14:nvContentPartPr>
              <p14:xfrm>
                <a:off x="1628149" y="279055"/>
                <a:ext cx="173520" cy="3155760"/>
              </p14:xfrm>
            </p:contentPart>
          </mc:Choice>
          <mc:Fallback xmlns="">
            <p:pic>
              <p:nvPicPr>
                <p:cNvPr id="55" name="Ink 54">
                  <a:extLst>
                    <a:ext uri="{FF2B5EF4-FFF2-40B4-BE49-F238E27FC236}">
                      <a16:creationId xmlns:a16="http://schemas.microsoft.com/office/drawing/2014/main" id="{7B09701D-5F56-46FE-A0EB-DB038040953B}"/>
                    </a:ext>
                  </a:extLst>
                </p:cNvPr>
                <p:cNvPicPr/>
                <p:nvPr/>
              </p:nvPicPr>
              <p:blipFill>
                <a:blip r:embed="rId19"/>
                <a:stretch>
                  <a:fillRect/>
                </a:stretch>
              </p:blipFill>
              <p:spPr>
                <a:xfrm>
                  <a:off x="1619149" y="270055"/>
                  <a:ext cx="191160" cy="3173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6" name="Ink 55">
                  <a:extLst>
                    <a:ext uri="{FF2B5EF4-FFF2-40B4-BE49-F238E27FC236}">
                      <a16:creationId xmlns:a16="http://schemas.microsoft.com/office/drawing/2014/main" id="{EC5887A3-87A2-49B3-B114-0A75852AC53C}"/>
                    </a:ext>
                  </a:extLst>
                </p14:cNvPr>
                <p14:cNvContentPartPr/>
                <p14:nvPr/>
              </p14:nvContentPartPr>
              <p14:xfrm>
                <a:off x="1289389" y="267895"/>
                <a:ext cx="568080" cy="610560"/>
              </p14:xfrm>
            </p:contentPart>
          </mc:Choice>
          <mc:Fallback xmlns="">
            <p:pic>
              <p:nvPicPr>
                <p:cNvPr id="56" name="Ink 55">
                  <a:extLst>
                    <a:ext uri="{FF2B5EF4-FFF2-40B4-BE49-F238E27FC236}">
                      <a16:creationId xmlns:a16="http://schemas.microsoft.com/office/drawing/2014/main" id="{EC5887A3-87A2-49B3-B114-0A75852AC53C}"/>
                    </a:ext>
                  </a:extLst>
                </p:cNvPr>
                <p:cNvPicPr/>
                <p:nvPr/>
              </p:nvPicPr>
              <p:blipFill>
                <a:blip r:embed="rId21"/>
                <a:stretch>
                  <a:fillRect/>
                </a:stretch>
              </p:blipFill>
              <p:spPr>
                <a:xfrm>
                  <a:off x="1280749" y="259255"/>
                  <a:ext cx="58572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7" name="Ink 56">
                  <a:extLst>
                    <a:ext uri="{FF2B5EF4-FFF2-40B4-BE49-F238E27FC236}">
                      <a16:creationId xmlns:a16="http://schemas.microsoft.com/office/drawing/2014/main" id="{643EE0F8-B34D-497F-A326-1B39F5D44178}"/>
                    </a:ext>
                  </a:extLst>
                </p14:cNvPr>
                <p14:cNvContentPartPr/>
                <p14:nvPr/>
              </p14:nvContentPartPr>
              <p14:xfrm>
                <a:off x="1402789" y="948655"/>
                <a:ext cx="728640" cy="65160"/>
              </p14:xfrm>
            </p:contentPart>
          </mc:Choice>
          <mc:Fallback xmlns="">
            <p:pic>
              <p:nvPicPr>
                <p:cNvPr id="57" name="Ink 56">
                  <a:extLst>
                    <a:ext uri="{FF2B5EF4-FFF2-40B4-BE49-F238E27FC236}">
                      <a16:creationId xmlns:a16="http://schemas.microsoft.com/office/drawing/2014/main" id="{643EE0F8-B34D-497F-A326-1B39F5D44178}"/>
                    </a:ext>
                  </a:extLst>
                </p:cNvPr>
                <p:cNvPicPr/>
                <p:nvPr/>
              </p:nvPicPr>
              <p:blipFill>
                <a:blip r:embed="rId23"/>
                <a:stretch>
                  <a:fillRect/>
                </a:stretch>
              </p:blipFill>
              <p:spPr>
                <a:xfrm>
                  <a:off x="1393789" y="939655"/>
                  <a:ext cx="74628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0" name="Ink 69">
                  <a:extLst>
                    <a:ext uri="{FF2B5EF4-FFF2-40B4-BE49-F238E27FC236}">
                      <a16:creationId xmlns:a16="http://schemas.microsoft.com/office/drawing/2014/main" id="{067F5305-3DC7-4451-AC8F-ED630975ACA4}"/>
                    </a:ext>
                  </a:extLst>
                </p14:cNvPr>
                <p14:cNvContentPartPr/>
                <p14:nvPr/>
              </p14:nvContentPartPr>
              <p14:xfrm>
                <a:off x="8409469" y="3445975"/>
                <a:ext cx="41400" cy="480960"/>
              </p14:xfrm>
            </p:contentPart>
          </mc:Choice>
          <mc:Fallback xmlns="">
            <p:pic>
              <p:nvPicPr>
                <p:cNvPr id="70" name="Ink 69">
                  <a:extLst>
                    <a:ext uri="{FF2B5EF4-FFF2-40B4-BE49-F238E27FC236}">
                      <a16:creationId xmlns:a16="http://schemas.microsoft.com/office/drawing/2014/main" id="{067F5305-3DC7-4451-AC8F-ED630975ACA4}"/>
                    </a:ext>
                  </a:extLst>
                </p:cNvPr>
                <p:cNvPicPr/>
                <p:nvPr/>
              </p:nvPicPr>
              <p:blipFill>
                <a:blip r:embed="rId25"/>
                <a:stretch>
                  <a:fillRect/>
                </a:stretch>
              </p:blipFill>
              <p:spPr>
                <a:xfrm>
                  <a:off x="8400829" y="3437335"/>
                  <a:ext cx="59040" cy="498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8" name="Ink 97">
                  <a:extLst>
                    <a:ext uri="{FF2B5EF4-FFF2-40B4-BE49-F238E27FC236}">
                      <a16:creationId xmlns:a16="http://schemas.microsoft.com/office/drawing/2014/main" id="{CE18D65C-6F04-4864-BFF6-B64AA874D198}"/>
                    </a:ext>
                  </a:extLst>
                </p14:cNvPr>
                <p14:cNvContentPartPr/>
                <p14:nvPr/>
              </p14:nvContentPartPr>
              <p14:xfrm>
                <a:off x="292189" y="383095"/>
                <a:ext cx="119880" cy="500760"/>
              </p14:xfrm>
            </p:contentPart>
          </mc:Choice>
          <mc:Fallback xmlns="">
            <p:pic>
              <p:nvPicPr>
                <p:cNvPr id="98" name="Ink 97">
                  <a:extLst>
                    <a:ext uri="{FF2B5EF4-FFF2-40B4-BE49-F238E27FC236}">
                      <a16:creationId xmlns:a16="http://schemas.microsoft.com/office/drawing/2014/main" id="{CE18D65C-6F04-4864-BFF6-B64AA874D198}"/>
                    </a:ext>
                  </a:extLst>
                </p:cNvPr>
                <p:cNvPicPr/>
                <p:nvPr/>
              </p:nvPicPr>
              <p:blipFill>
                <a:blip r:embed="rId27"/>
                <a:stretch>
                  <a:fillRect/>
                </a:stretch>
              </p:blipFill>
              <p:spPr>
                <a:xfrm>
                  <a:off x="283189" y="374095"/>
                  <a:ext cx="13752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4" name="Ink 103">
                  <a:extLst>
                    <a:ext uri="{FF2B5EF4-FFF2-40B4-BE49-F238E27FC236}">
                      <a16:creationId xmlns:a16="http://schemas.microsoft.com/office/drawing/2014/main" id="{D83E5EEC-FE12-4757-B6DE-61F9DD4035FE}"/>
                    </a:ext>
                  </a:extLst>
                </p14:cNvPr>
                <p14:cNvContentPartPr/>
                <p14:nvPr/>
              </p14:nvContentPartPr>
              <p14:xfrm>
                <a:off x="306229" y="480655"/>
                <a:ext cx="138600" cy="120240"/>
              </p14:xfrm>
            </p:contentPart>
          </mc:Choice>
          <mc:Fallback xmlns="">
            <p:pic>
              <p:nvPicPr>
                <p:cNvPr id="104" name="Ink 103">
                  <a:extLst>
                    <a:ext uri="{FF2B5EF4-FFF2-40B4-BE49-F238E27FC236}">
                      <a16:creationId xmlns:a16="http://schemas.microsoft.com/office/drawing/2014/main" id="{D83E5EEC-FE12-4757-B6DE-61F9DD4035FE}"/>
                    </a:ext>
                  </a:extLst>
                </p:cNvPr>
                <p:cNvPicPr/>
                <p:nvPr/>
              </p:nvPicPr>
              <p:blipFill>
                <a:blip r:embed="rId29"/>
                <a:stretch>
                  <a:fillRect/>
                </a:stretch>
              </p:blipFill>
              <p:spPr>
                <a:xfrm>
                  <a:off x="297229" y="471655"/>
                  <a:ext cx="15624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4" name="Ink 113">
                  <a:extLst>
                    <a:ext uri="{FF2B5EF4-FFF2-40B4-BE49-F238E27FC236}">
                      <a16:creationId xmlns:a16="http://schemas.microsoft.com/office/drawing/2014/main" id="{910464DB-0116-4E04-B2F5-6F3B23A1B0BC}"/>
                    </a:ext>
                  </a:extLst>
                </p14:cNvPr>
                <p14:cNvContentPartPr/>
                <p14:nvPr/>
              </p14:nvContentPartPr>
              <p14:xfrm>
                <a:off x="579829" y="477055"/>
                <a:ext cx="25200" cy="2520"/>
              </p14:xfrm>
            </p:contentPart>
          </mc:Choice>
          <mc:Fallback xmlns="">
            <p:pic>
              <p:nvPicPr>
                <p:cNvPr id="114" name="Ink 113">
                  <a:extLst>
                    <a:ext uri="{FF2B5EF4-FFF2-40B4-BE49-F238E27FC236}">
                      <a16:creationId xmlns:a16="http://schemas.microsoft.com/office/drawing/2014/main" id="{910464DB-0116-4E04-B2F5-6F3B23A1B0BC}"/>
                    </a:ext>
                  </a:extLst>
                </p:cNvPr>
                <p:cNvPicPr/>
                <p:nvPr/>
              </p:nvPicPr>
              <p:blipFill>
                <a:blip r:embed="rId31"/>
                <a:stretch>
                  <a:fillRect/>
                </a:stretch>
              </p:blipFill>
              <p:spPr>
                <a:xfrm>
                  <a:off x="570829" y="468415"/>
                  <a:ext cx="428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17" name="Ink 116">
                  <a:extLst>
                    <a:ext uri="{FF2B5EF4-FFF2-40B4-BE49-F238E27FC236}">
                      <a16:creationId xmlns:a16="http://schemas.microsoft.com/office/drawing/2014/main" id="{304786D9-632F-499D-BA0F-9BCA349EC46E}"/>
                    </a:ext>
                  </a:extLst>
                </p14:cNvPr>
                <p14:cNvContentPartPr/>
                <p14:nvPr/>
              </p14:nvContentPartPr>
              <p14:xfrm>
                <a:off x="601069" y="62695"/>
                <a:ext cx="520920" cy="486720"/>
              </p14:xfrm>
            </p:contentPart>
          </mc:Choice>
          <mc:Fallback xmlns="">
            <p:pic>
              <p:nvPicPr>
                <p:cNvPr id="117" name="Ink 116">
                  <a:extLst>
                    <a:ext uri="{FF2B5EF4-FFF2-40B4-BE49-F238E27FC236}">
                      <a16:creationId xmlns:a16="http://schemas.microsoft.com/office/drawing/2014/main" id="{304786D9-632F-499D-BA0F-9BCA349EC46E}"/>
                    </a:ext>
                  </a:extLst>
                </p:cNvPr>
                <p:cNvPicPr/>
                <p:nvPr/>
              </p:nvPicPr>
              <p:blipFill>
                <a:blip r:embed="rId33"/>
                <a:stretch>
                  <a:fillRect/>
                </a:stretch>
              </p:blipFill>
              <p:spPr>
                <a:xfrm>
                  <a:off x="592069" y="53695"/>
                  <a:ext cx="538560" cy="504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24" name="Ink 123">
                  <a:extLst>
                    <a:ext uri="{FF2B5EF4-FFF2-40B4-BE49-F238E27FC236}">
                      <a16:creationId xmlns:a16="http://schemas.microsoft.com/office/drawing/2014/main" id="{B87A2E95-6F34-494D-9C92-A6845FF3E8FF}"/>
                    </a:ext>
                  </a:extLst>
                </p14:cNvPr>
                <p14:cNvContentPartPr/>
                <p14:nvPr/>
              </p14:nvContentPartPr>
              <p14:xfrm>
                <a:off x="1118749" y="110215"/>
                <a:ext cx="300600" cy="174600"/>
              </p14:xfrm>
            </p:contentPart>
          </mc:Choice>
          <mc:Fallback xmlns="">
            <p:pic>
              <p:nvPicPr>
                <p:cNvPr id="124" name="Ink 123">
                  <a:extLst>
                    <a:ext uri="{FF2B5EF4-FFF2-40B4-BE49-F238E27FC236}">
                      <a16:creationId xmlns:a16="http://schemas.microsoft.com/office/drawing/2014/main" id="{B87A2E95-6F34-494D-9C92-A6845FF3E8FF}"/>
                    </a:ext>
                  </a:extLst>
                </p:cNvPr>
                <p:cNvPicPr/>
                <p:nvPr/>
              </p:nvPicPr>
              <p:blipFill>
                <a:blip r:embed="rId35"/>
                <a:stretch>
                  <a:fillRect/>
                </a:stretch>
              </p:blipFill>
              <p:spPr>
                <a:xfrm>
                  <a:off x="1110109" y="101575"/>
                  <a:ext cx="31824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27" name="Ink 126">
                  <a:extLst>
                    <a:ext uri="{FF2B5EF4-FFF2-40B4-BE49-F238E27FC236}">
                      <a16:creationId xmlns:a16="http://schemas.microsoft.com/office/drawing/2014/main" id="{F86E0797-F4DD-418A-8F4E-BEDABD18009C}"/>
                    </a:ext>
                  </a:extLst>
                </p14:cNvPr>
                <p14:cNvContentPartPr/>
                <p14:nvPr/>
              </p14:nvContentPartPr>
              <p14:xfrm>
                <a:off x="1391629" y="-11105"/>
                <a:ext cx="284040" cy="241200"/>
              </p14:xfrm>
            </p:contentPart>
          </mc:Choice>
          <mc:Fallback xmlns="">
            <p:pic>
              <p:nvPicPr>
                <p:cNvPr id="127" name="Ink 126">
                  <a:extLst>
                    <a:ext uri="{FF2B5EF4-FFF2-40B4-BE49-F238E27FC236}">
                      <a16:creationId xmlns:a16="http://schemas.microsoft.com/office/drawing/2014/main" id="{F86E0797-F4DD-418A-8F4E-BEDABD18009C}"/>
                    </a:ext>
                  </a:extLst>
                </p:cNvPr>
                <p:cNvPicPr/>
                <p:nvPr/>
              </p:nvPicPr>
              <p:blipFill>
                <a:blip r:embed="rId37"/>
                <a:stretch>
                  <a:fillRect/>
                </a:stretch>
              </p:blipFill>
              <p:spPr>
                <a:xfrm>
                  <a:off x="1382629" y="-20105"/>
                  <a:ext cx="3016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46" name="Ink 145">
                  <a:extLst>
                    <a:ext uri="{FF2B5EF4-FFF2-40B4-BE49-F238E27FC236}">
                      <a16:creationId xmlns:a16="http://schemas.microsoft.com/office/drawing/2014/main" id="{5AD56E1F-25CD-4953-A057-46E163FA8424}"/>
                    </a:ext>
                  </a:extLst>
                </p14:cNvPr>
                <p14:cNvContentPartPr/>
                <p14:nvPr/>
              </p14:nvContentPartPr>
              <p14:xfrm>
                <a:off x="1585669" y="2040"/>
                <a:ext cx="22680" cy="29520"/>
              </p14:xfrm>
            </p:contentPart>
          </mc:Choice>
          <mc:Fallback xmlns="">
            <p:pic>
              <p:nvPicPr>
                <p:cNvPr id="146" name="Ink 145">
                  <a:extLst>
                    <a:ext uri="{FF2B5EF4-FFF2-40B4-BE49-F238E27FC236}">
                      <a16:creationId xmlns:a16="http://schemas.microsoft.com/office/drawing/2014/main" id="{5AD56E1F-25CD-4953-A057-46E163FA8424}"/>
                    </a:ext>
                  </a:extLst>
                </p:cNvPr>
                <p:cNvPicPr/>
                <p:nvPr/>
              </p:nvPicPr>
              <p:blipFill>
                <a:blip r:embed="rId39"/>
                <a:stretch>
                  <a:fillRect/>
                </a:stretch>
              </p:blipFill>
              <p:spPr>
                <a:xfrm>
                  <a:off x="1577029" y="-6960"/>
                  <a:ext cx="4032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48" name="Ink 147">
                  <a:extLst>
                    <a:ext uri="{FF2B5EF4-FFF2-40B4-BE49-F238E27FC236}">
                      <a16:creationId xmlns:a16="http://schemas.microsoft.com/office/drawing/2014/main" id="{9C2719CA-1ECB-4F95-93D3-8F8A2BF288CD}"/>
                    </a:ext>
                  </a:extLst>
                </p14:cNvPr>
                <p14:cNvContentPartPr/>
                <p14:nvPr/>
              </p14:nvContentPartPr>
              <p14:xfrm>
                <a:off x="1675309" y="-20640"/>
                <a:ext cx="81360" cy="253440"/>
              </p14:xfrm>
            </p:contentPart>
          </mc:Choice>
          <mc:Fallback xmlns="">
            <p:pic>
              <p:nvPicPr>
                <p:cNvPr id="148" name="Ink 147">
                  <a:extLst>
                    <a:ext uri="{FF2B5EF4-FFF2-40B4-BE49-F238E27FC236}">
                      <a16:creationId xmlns:a16="http://schemas.microsoft.com/office/drawing/2014/main" id="{9C2719CA-1ECB-4F95-93D3-8F8A2BF288CD}"/>
                    </a:ext>
                  </a:extLst>
                </p:cNvPr>
                <p:cNvPicPr/>
                <p:nvPr/>
              </p:nvPicPr>
              <p:blipFill>
                <a:blip r:embed="rId41"/>
                <a:stretch>
                  <a:fillRect/>
                </a:stretch>
              </p:blipFill>
              <p:spPr>
                <a:xfrm>
                  <a:off x="1666669" y="-29280"/>
                  <a:ext cx="9900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54" name="Ink 153">
                  <a:extLst>
                    <a:ext uri="{FF2B5EF4-FFF2-40B4-BE49-F238E27FC236}">
                      <a16:creationId xmlns:a16="http://schemas.microsoft.com/office/drawing/2014/main" id="{52287701-F5BE-4227-9AA8-E8ACEB430F81}"/>
                    </a:ext>
                  </a:extLst>
                </p14:cNvPr>
                <p14:cNvContentPartPr/>
                <p14:nvPr/>
              </p14:nvContentPartPr>
              <p14:xfrm>
                <a:off x="1697989" y="46680"/>
                <a:ext cx="207000" cy="337680"/>
              </p14:xfrm>
            </p:contentPart>
          </mc:Choice>
          <mc:Fallback xmlns="">
            <p:pic>
              <p:nvPicPr>
                <p:cNvPr id="154" name="Ink 153">
                  <a:extLst>
                    <a:ext uri="{FF2B5EF4-FFF2-40B4-BE49-F238E27FC236}">
                      <a16:creationId xmlns:a16="http://schemas.microsoft.com/office/drawing/2014/main" id="{52287701-F5BE-4227-9AA8-E8ACEB430F81}"/>
                    </a:ext>
                  </a:extLst>
                </p:cNvPr>
                <p:cNvPicPr/>
                <p:nvPr/>
              </p:nvPicPr>
              <p:blipFill>
                <a:blip r:embed="rId43"/>
                <a:stretch>
                  <a:fillRect/>
                </a:stretch>
              </p:blipFill>
              <p:spPr>
                <a:xfrm>
                  <a:off x="1688989" y="38040"/>
                  <a:ext cx="22464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69" name="Ink 168">
                  <a:extLst>
                    <a:ext uri="{FF2B5EF4-FFF2-40B4-BE49-F238E27FC236}">
                      <a16:creationId xmlns:a16="http://schemas.microsoft.com/office/drawing/2014/main" id="{99F61C6F-DD71-42AE-843F-8159ED784EBB}"/>
                    </a:ext>
                  </a:extLst>
                </p14:cNvPr>
                <p14:cNvContentPartPr/>
                <p14:nvPr/>
              </p14:nvContentPartPr>
              <p14:xfrm>
                <a:off x="5253709" y="3568200"/>
                <a:ext cx="69840" cy="411480"/>
              </p14:xfrm>
            </p:contentPart>
          </mc:Choice>
          <mc:Fallback xmlns="">
            <p:pic>
              <p:nvPicPr>
                <p:cNvPr id="169" name="Ink 168">
                  <a:extLst>
                    <a:ext uri="{FF2B5EF4-FFF2-40B4-BE49-F238E27FC236}">
                      <a16:creationId xmlns:a16="http://schemas.microsoft.com/office/drawing/2014/main" id="{99F61C6F-DD71-42AE-843F-8159ED784EBB}"/>
                    </a:ext>
                  </a:extLst>
                </p:cNvPr>
                <p:cNvPicPr/>
                <p:nvPr/>
              </p:nvPicPr>
              <p:blipFill>
                <a:blip r:embed="rId45"/>
                <a:stretch>
                  <a:fillRect/>
                </a:stretch>
              </p:blipFill>
              <p:spPr>
                <a:xfrm>
                  <a:off x="5244709" y="3559200"/>
                  <a:ext cx="8748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81" name="Ink 180">
                  <a:extLst>
                    <a:ext uri="{FF2B5EF4-FFF2-40B4-BE49-F238E27FC236}">
                      <a16:creationId xmlns:a16="http://schemas.microsoft.com/office/drawing/2014/main" id="{CF214720-3D21-4867-84DD-1E9F067D9606}"/>
                    </a:ext>
                  </a:extLst>
                </p14:cNvPr>
                <p14:cNvContentPartPr/>
                <p14:nvPr/>
              </p14:nvContentPartPr>
              <p14:xfrm>
                <a:off x="5071909" y="512160"/>
                <a:ext cx="106200" cy="130320"/>
              </p14:xfrm>
            </p:contentPart>
          </mc:Choice>
          <mc:Fallback xmlns="">
            <p:pic>
              <p:nvPicPr>
                <p:cNvPr id="181" name="Ink 180">
                  <a:extLst>
                    <a:ext uri="{FF2B5EF4-FFF2-40B4-BE49-F238E27FC236}">
                      <a16:creationId xmlns:a16="http://schemas.microsoft.com/office/drawing/2014/main" id="{CF214720-3D21-4867-84DD-1E9F067D9606}"/>
                    </a:ext>
                  </a:extLst>
                </p:cNvPr>
                <p:cNvPicPr/>
                <p:nvPr/>
              </p:nvPicPr>
              <p:blipFill>
                <a:blip r:embed="rId47"/>
                <a:stretch>
                  <a:fillRect/>
                </a:stretch>
              </p:blipFill>
              <p:spPr>
                <a:xfrm>
                  <a:off x="5062909" y="503160"/>
                  <a:ext cx="1238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88" name="Ink 187">
                  <a:extLst>
                    <a:ext uri="{FF2B5EF4-FFF2-40B4-BE49-F238E27FC236}">
                      <a16:creationId xmlns:a16="http://schemas.microsoft.com/office/drawing/2014/main" id="{324943F5-D675-4A0A-B664-DB146714B4B8}"/>
                    </a:ext>
                  </a:extLst>
                </p14:cNvPr>
                <p14:cNvContentPartPr/>
                <p14:nvPr/>
              </p14:nvContentPartPr>
              <p14:xfrm>
                <a:off x="5244709" y="3705000"/>
                <a:ext cx="108720" cy="104760"/>
              </p14:xfrm>
            </p:contentPart>
          </mc:Choice>
          <mc:Fallback xmlns="">
            <p:pic>
              <p:nvPicPr>
                <p:cNvPr id="188" name="Ink 187">
                  <a:extLst>
                    <a:ext uri="{FF2B5EF4-FFF2-40B4-BE49-F238E27FC236}">
                      <a16:creationId xmlns:a16="http://schemas.microsoft.com/office/drawing/2014/main" id="{324943F5-D675-4A0A-B664-DB146714B4B8}"/>
                    </a:ext>
                  </a:extLst>
                </p:cNvPr>
                <p:cNvPicPr/>
                <p:nvPr/>
              </p:nvPicPr>
              <p:blipFill>
                <a:blip r:embed="rId49"/>
                <a:stretch>
                  <a:fillRect/>
                </a:stretch>
              </p:blipFill>
              <p:spPr>
                <a:xfrm>
                  <a:off x="5236069" y="3696360"/>
                  <a:ext cx="12636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00" name="Ink 199">
                  <a:extLst>
                    <a:ext uri="{FF2B5EF4-FFF2-40B4-BE49-F238E27FC236}">
                      <a16:creationId xmlns:a16="http://schemas.microsoft.com/office/drawing/2014/main" id="{B7C5574F-F79F-4C92-92CA-45C58A8340F4}"/>
                    </a:ext>
                  </a:extLst>
                </p14:cNvPr>
                <p14:cNvContentPartPr/>
                <p14:nvPr/>
              </p14:nvContentPartPr>
              <p14:xfrm>
                <a:off x="5212309" y="3661800"/>
                <a:ext cx="183240" cy="144720"/>
              </p14:xfrm>
            </p:contentPart>
          </mc:Choice>
          <mc:Fallback xmlns="">
            <p:pic>
              <p:nvPicPr>
                <p:cNvPr id="200" name="Ink 199">
                  <a:extLst>
                    <a:ext uri="{FF2B5EF4-FFF2-40B4-BE49-F238E27FC236}">
                      <a16:creationId xmlns:a16="http://schemas.microsoft.com/office/drawing/2014/main" id="{B7C5574F-F79F-4C92-92CA-45C58A8340F4}"/>
                    </a:ext>
                  </a:extLst>
                </p:cNvPr>
                <p:cNvPicPr/>
                <p:nvPr/>
              </p:nvPicPr>
              <p:blipFill>
                <a:blip r:embed="rId51"/>
                <a:stretch>
                  <a:fillRect/>
                </a:stretch>
              </p:blipFill>
              <p:spPr>
                <a:xfrm>
                  <a:off x="5203669" y="3652800"/>
                  <a:ext cx="2008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19" name="Ink 218">
                  <a:extLst>
                    <a:ext uri="{FF2B5EF4-FFF2-40B4-BE49-F238E27FC236}">
                      <a16:creationId xmlns:a16="http://schemas.microsoft.com/office/drawing/2014/main" id="{D70C95D5-E275-43C5-A1AF-13213380F6F8}"/>
                    </a:ext>
                  </a:extLst>
                </p14:cNvPr>
                <p14:cNvContentPartPr/>
                <p14:nvPr/>
              </p14:nvContentPartPr>
              <p14:xfrm>
                <a:off x="661909" y="4568640"/>
                <a:ext cx="29160" cy="148680"/>
              </p14:xfrm>
            </p:contentPart>
          </mc:Choice>
          <mc:Fallback xmlns="">
            <p:pic>
              <p:nvPicPr>
                <p:cNvPr id="219" name="Ink 218">
                  <a:extLst>
                    <a:ext uri="{FF2B5EF4-FFF2-40B4-BE49-F238E27FC236}">
                      <a16:creationId xmlns:a16="http://schemas.microsoft.com/office/drawing/2014/main" id="{D70C95D5-E275-43C5-A1AF-13213380F6F8}"/>
                    </a:ext>
                  </a:extLst>
                </p:cNvPr>
                <p:cNvPicPr/>
                <p:nvPr/>
              </p:nvPicPr>
              <p:blipFill>
                <a:blip r:embed="rId53"/>
                <a:stretch>
                  <a:fillRect/>
                </a:stretch>
              </p:blipFill>
              <p:spPr>
                <a:xfrm>
                  <a:off x="653269" y="4559640"/>
                  <a:ext cx="4680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20" name="Ink 219">
                  <a:extLst>
                    <a:ext uri="{FF2B5EF4-FFF2-40B4-BE49-F238E27FC236}">
                      <a16:creationId xmlns:a16="http://schemas.microsoft.com/office/drawing/2014/main" id="{B4EC7764-003C-4A51-85BF-E7A3B81481E2}"/>
                    </a:ext>
                  </a:extLst>
                </p14:cNvPr>
                <p14:cNvContentPartPr/>
                <p14:nvPr/>
              </p14:nvContentPartPr>
              <p14:xfrm>
                <a:off x="497389" y="4825320"/>
                <a:ext cx="386640" cy="63360"/>
              </p14:xfrm>
            </p:contentPart>
          </mc:Choice>
          <mc:Fallback xmlns="">
            <p:pic>
              <p:nvPicPr>
                <p:cNvPr id="220" name="Ink 219">
                  <a:extLst>
                    <a:ext uri="{FF2B5EF4-FFF2-40B4-BE49-F238E27FC236}">
                      <a16:creationId xmlns:a16="http://schemas.microsoft.com/office/drawing/2014/main" id="{B4EC7764-003C-4A51-85BF-E7A3B81481E2}"/>
                    </a:ext>
                  </a:extLst>
                </p:cNvPr>
                <p:cNvPicPr/>
                <p:nvPr/>
              </p:nvPicPr>
              <p:blipFill>
                <a:blip r:embed="rId55"/>
                <a:stretch>
                  <a:fillRect/>
                </a:stretch>
              </p:blipFill>
              <p:spPr>
                <a:xfrm>
                  <a:off x="488749" y="4816680"/>
                  <a:ext cx="40428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21" name="Ink 220">
                  <a:extLst>
                    <a:ext uri="{FF2B5EF4-FFF2-40B4-BE49-F238E27FC236}">
                      <a16:creationId xmlns:a16="http://schemas.microsoft.com/office/drawing/2014/main" id="{AB37EA26-D94D-4B0C-B851-3DA9916205F2}"/>
                    </a:ext>
                  </a:extLst>
                </p14:cNvPr>
                <p14:cNvContentPartPr/>
                <p14:nvPr/>
              </p14:nvContentPartPr>
              <p14:xfrm>
                <a:off x="333229" y="5024760"/>
                <a:ext cx="377640" cy="353520"/>
              </p14:xfrm>
            </p:contentPart>
          </mc:Choice>
          <mc:Fallback xmlns="">
            <p:pic>
              <p:nvPicPr>
                <p:cNvPr id="221" name="Ink 220">
                  <a:extLst>
                    <a:ext uri="{FF2B5EF4-FFF2-40B4-BE49-F238E27FC236}">
                      <a16:creationId xmlns:a16="http://schemas.microsoft.com/office/drawing/2014/main" id="{AB37EA26-D94D-4B0C-B851-3DA9916205F2}"/>
                    </a:ext>
                  </a:extLst>
                </p:cNvPr>
                <p:cNvPicPr/>
                <p:nvPr/>
              </p:nvPicPr>
              <p:blipFill>
                <a:blip r:embed="rId57"/>
                <a:stretch>
                  <a:fillRect/>
                </a:stretch>
              </p:blipFill>
              <p:spPr>
                <a:xfrm>
                  <a:off x="324589" y="5015760"/>
                  <a:ext cx="39528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22" name="Ink 221">
                  <a:extLst>
                    <a:ext uri="{FF2B5EF4-FFF2-40B4-BE49-F238E27FC236}">
                      <a16:creationId xmlns:a16="http://schemas.microsoft.com/office/drawing/2014/main" id="{318F3B78-D9FB-4FAF-B9B3-B8930293E243}"/>
                    </a:ext>
                  </a:extLst>
                </p14:cNvPr>
                <p14:cNvContentPartPr/>
                <p14:nvPr/>
              </p14:nvContentPartPr>
              <p14:xfrm>
                <a:off x="503869" y="5163360"/>
                <a:ext cx="157320" cy="139320"/>
              </p14:xfrm>
            </p:contentPart>
          </mc:Choice>
          <mc:Fallback xmlns="">
            <p:pic>
              <p:nvPicPr>
                <p:cNvPr id="222" name="Ink 221">
                  <a:extLst>
                    <a:ext uri="{FF2B5EF4-FFF2-40B4-BE49-F238E27FC236}">
                      <a16:creationId xmlns:a16="http://schemas.microsoft.com/office/drawing/2014/main" id="{318F3B78-D9FB-4FAF-B9B3-B8930293E243}"/>
                    </a:ext>
                  </a:extLst>
                </p:cNvPr>
                <p:cNvPicPr/>
                <p:nvPr/>
              </p:nvPicPr>
              <p:blipFill>
                <a:blip r:embed="rId59"/>
                <a:stretch>
                  <a:fillRect/>
                </a:stretch>
              </p:blipFill>
              <p:spPr>
                <a:xfrm>
                  <a:off x="494869" y="5154720"/>
                  <a:ext cx="17496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23" name="Ink 222">
                  <a:extLst>
                    <a:ext uri="{FF2B5EF4-FFF2-40B4-BE49-F238E27FC236}">
                      <a16:creationId xmlns:a16="http://schemas.microsoft.com/office/drawing/2014/main" id="{61A85E71-4676-4FA6-9120-694BB82B97EF}"/>
                    </a:ext>
                  </a:extLst>
                </p14:cNvPr>
                <p14:cNvContentPartPr/>
                <p14:nvPr/>
              </p14:nvContentPartPr>
              <p14:xfrm>
                <a:off x="684229" y="5174880"/>
                <a:ext cx="57600" cy="137160"/>
              </p14:xfrm>
            </p:contentPart>
          </mc:Choice>
          <mc:Fallback xmlns="">
            <p:pic>
              <p:nvPicPr>
                <p:cNvPr id="223" name="Ink 222">
                  <a:extLst>
                    <a:ext uri="{FF2B5EF4-FFF2-40B4-BE49-F238E27FC236}">
                      <a16:creationId xmlns:a16="http://schemas.microsoft.com/office/drawing/2014/main" id="{61A85E71-4676-4FA6-9120-694BB82B97EF}"/>
                    </a:ext>
                  </a:extLst>
                </p:cNvPr>
                <p:cNvPicPr/>
                <p:nvPr/>
              </p:nvPicPr>
              <p:blipFill>
                <a:blip r:embed="rId61"/>
                <a:stretch>
                  <a:fillRect/>
                </a:stretch>
              </p:blipFill>
              <p:spPr>
                <a:xfrm>
                  <a:off x="675589" y="5165880"/>
                  <a:ext cx="7524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24" name="Ink 223">
                  <a:extLst>
                    <a:ext uri="{FF2B5EF4-FFF2-40B4-BE49-F238E27FC236}">
                      <a16:creationId xmlns:a16="http://schemas.microsoft.com/office/drawing/2014/main" id="{F181CD65-68B7-463A-9AA6-85719D5F6C29}"/>
                    </a:ext>
                  </a:extLst>
                </p14:cNvPr>
                <p14:cNvContentPartPr/>
                <p14:nvPr/>
              </p14:nvContentPartPr>
              <p14:xfrm>
                <a:off x="684229" y="5174880"/>
                <a:ext cx="360" cy="360"/>
              </p14:xfrm>
            </p:contentPart>
          </mc:Choice>
          <mc:Fallback xmlns="">
            <p:pic>
              <p:nvPicPr>
                <p:cNvPr id="224" name="Ink 223">
                  <a:extLst>
                    <a:ext uri="{FF2B5EF4-FFF2-40B4-BE49-F238E27FC236}">
                      <a16:creationId xmlns:a16="http://schemas.microsoft.com/office/drawing/2014/main" id="{F181CD65-68B7-463A-9AA6-85719D5F6C29}"/>
                    </a:ext>
                  </a:extLst>
                </p:cNvPr>
                <p:cNvPicPr/>
                <p:nvPr/>
              </p:nvPicPr>
              <p:blipFill>
                <a:blip r:embed="rId63"/>
                <a:stretch>
                  <a:fillRect/>
                </a:stretch>
              </p:blipFill>
              <p:spPr>
                <a:xfrm>
                  <a:off x="675589" y="51658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25" name="Ink 224">
                  <a:extLst>
                    <a:ext uri="{FF2B5EF4-FFF2-40B4-BE49-F238E27FC236}">
                      <a16:creationId xmlns:a16="http://schemas.microsoft.com/office/drawing/2014/main" id="{FA3F90AF-55C1-4A34-BE94-5561E335EDF4}"/>
                    </a:ext>
                  </a:extLst>
                </p14:cNvPr>
                <p14:cNvContentPartPr/>
                <p14:nvPr/>
              </p14:nvContentPartPr>
              <p14:xfrm>
                <a:off x="637069" y="5099640"/>
                <a:ext cx="229320" cy="183240"/>
              </p14:xfrm>
            </p:contentPart>
          </mc:Choice>
          <mc:Fallback xmlns="">
            <p:pic>
              <p:nvPicPr>
                <p:cNvPr id="225" name="Ink 224">
                  <a:extLst>
                    <a:ext uri="{FF2B5EF4-FFF2-40B4-BE49-F238E27FC236}">
                      <a16:creationId xmlns:a16="http://schemas.microsoft.com/office/drawing/2014/main" id="{FA3F90AF-55C1-4A34-BE94-5561E335EDF4}"/>
                    </a:ext>
                  </a:extLst>
                </p:cNvPr>
                <p:cNvPicPr/>
                <p:nvPr/>
              </p:nvPicPr>
              <p:blipFill>
                <a:blip r:embed="rId65"/>
                <a:stretch>
                  <a:fillRect/>
                </a:stretch>
              </p:blipFill>
              <p:spPr>
                <a:xfrm>
                  <a:off x="628429" y="5091000"/>
                  <a:ext cx="24696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26" name="Ink 225">
                  <a:extLst>
                    <a:ext uri="{FF2B5EF4-FFF2-40B4-BE49-F238E27FC236}">
                      <a16:creationId xmlns:a16="http://schemas.microsoft.com/office/drawing/2014/main" id="{76D1D37B-FA63-4B18-9169-B6F503B8C7FF}"/>
                    </a:ext>
                  </a:extLst>
                </p14:cNvPr>
                <p14:cNvContentPartPr/>
                <p14:nvPr/>
              </p14:nvContentPartPr>
              <p14:xfrm>
                <a:off x="962149" y="5076240"/>
                <a:ext cx="281160" cy="230400"/>
              </p14:xfrm>
            </p:contentPart>
          </mc:Choice>
          <mc:Fallback xmlns="">
            <p:pic>
              <p:nvPicPr>
                <p:cNvPr id="226" name="Ink 225">
                  <a:extLst>
                    <a:ext uri="{FF2B5EF4-FFF2-40B4-BE49-F238E27FC236}">
                      <a16:creationId xmlns:a16="http://schemas.microsoft.com/office/drawing/2014/main" id="{76D1D37B-FA63-4B18-9169-B6F503B8C7FF}"/>
                    </a:ext>
                  </a:extLst>
                </p:cNvPr>
                <p:cNvPicPr/>
                <p:nvPr/>
              </p:nvPicPr>
              <p:blipFill>
                <a:blip r:embed="rId67"/>
                <a:stretch>
                  <a:fillRect/>
                </a:stretch>
              </p:blipFill>
              <p:spPr>
                <a:xfrm>
                  <a:off x="953149" y="5067240"/>
                  <a:ext cx="29880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27" name="Ink 226">
                  <a:extLst>
                    <a:ext uri="{FF2B5EF4-FFF2-40B4-BE49-F238E27FC236}">
                      <a16:creationId xmlns:a16="http://schemas.microsoft.com/office/drawing/2014/main" id="{83D8A3FD-259A-4242-93F7-2F0FC1BB67A8}"/>
                    </a:ext>
                  </a:extLst>
                </p14:cNvPr>
                <p14:cNvContentPartPr/>
                <p14:nvPr/>
              </p14:nvContentPartPr>
              <p14:xfrm>
                <a:off x="1327909" y="4905960"/>
                <a:ext cx="29160" cy="23760"/>
              </p14:xfrm>
            </p:contentPart>
          </mc:Choice>
          <mc:Fallback xmlns="">
            <p:pic>
              <p:nvPicPr>
                <p:cNvPr id="227" name="Ink 226">
                  <a:extLst>
                    <a:ext uri="{FF2B5EF4-FFF2-40B4-BE49-F238E27FC236}">
                      <a16:creationId xmlns:a16="http://schemas.microsoft.com/office/drawing/2014/main" id="{83D8A3FD-259A-4242-93F7-2F0FC1BB67A8}"/>
                    </a:ext>
                  </a:extLst>
                </p:cNvPr>
                <p:cNvPicPr/>
                <p:nvPr/>
              </p:nvPicPr>
              <p:blipFill>
                <a:blip r:embed="rId69"/>
                <a:stretch>
                  <a:fillRect/>
                </a:stretch>
              </p:blipFill>
              <p:spPr>
                <a:xfrm>
                  <a:off x="1319269" y="4897320"/>
                  <a:ext cx="468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29" name="Ink 228">
                  <a:extLst>
                    <a:ext uri="{FF2B5EF4-FFF2-40B4-BE49-F238E27FC236}">
                      <a16:creationId xmlns:a16="http://schemas.microsoft.com/office/drawing/2014/main" id="{2C59796F-1590-4BDF-873B-D6BDCBB293B7}"/>
                    </a:ext>
                  </a:extLst>
                </p14:cNvPr>
                <p14:cNvContentPartPr/>
                <p14:nvPr/>
              </p14:nvContentPartPr>
              <p14:xfrm>
                <a:off x="1670269" y="4779600"/>
                <a:ext cx="365040" cy="332640"/>
              </p14:xfrm>
            </p:contentPart>
          </mc:Choice>
          <mc:Fallback xmlns="">
            <p:pic>
              <p:nvPicPr>
                <p:cNvPr id="229" name="Ink 228">
                  <a:extLst>
                    <a:ext uri="{FF2B5EF4-FFF2-40B4-BE49-F238E27FC236}">
                      <a16:creationId xmlns:a16="http://schemas.microsoft.com/office/drawing/2014/main" id="{2C59796F-1590-4BDF-873B-D6BDCBB293B7}"/>
                    </a:ext>
                  </a:extLst>
                </p:cNvPr>
                <p:cNvPicPr/>
                <p:nvPr/>
              </p:nvPicPr>
              <p:blipFill>
                <a:blip r:embed="rId71"/>
                <a:stretch>
                  <a:fillRect/>
                </a:stretch>
              </p:blipFill>
              <p:spPr>
                <a:xfrm>
                  <a:off x="1661629" y="4770600"/>
                  <a:ext cx="38268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30" name="Ink 229">
                  <a:extLst>
                    <a:ext uri="{FF2B5EF4-FFF2-40B4-BE49-F238E27FC236}">
                      <a16:creationId xmlns:a16="http://schemas.microsoft.com/office/drawing/2014/main" id="{8A711918-D253-44D5-958E-6D5DF62099DA}"/>
                    </a:ext>
                  </a:extLst>
                </p14:cNvPr>
                <p14:cNvContentPartPr/>
                <p14:nvPr/>
              </p14:nvContentPartPr>
              <p14:xfrm>
                <a:off x="1921909" y="4409880"/>
                <a:ext cx="137520" cy="36720"/>
              </p14:xfrm>
            </p:contentPart>
          </mc:Choice>
          <mc:Fallback xmlns="">
            <p:pic>
              <p:nvPicPr>
                <p:cNvPr id="230" name="Ink 229">
                  <a:extLst>
                    <a:ext uri="{FF2B5EF4-FFF2-40B4-BE49-F238E27FC236}">
                      <a16:creationId xmlns:a16="http://schemas.microsoft.com/office/drawing/2014/main" id="{8A711918-D253-44D5-958E-6D5DF62099DA}"/>
                    </a:ext>
                  </a:extLst>
                </p:cNvPr>
                <p:cNvPicPr/>
                <p:nvPr/>
              </p:nvPicPr>
              <p:blipFill>
                <a:blip r:embed="rId73"/>
                <a:stretch>
                  <a:fillRect/>
                </a:stretch>
              </p:blipFill>
              <p:spPr>
                <a:xfrm>
                  <a:off x="1912909" y="4401240"/>
                  <a:ext cx="15516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31" name="Ink 230">
                  <a:extLst>
                    <a:ext uri="{FF2B5EF4-FFF2-40B4-BE49-F238E27FC236}">
                      <a16:creationId xmlns:a16="http://schemas.microsoft.com/office/drawing/2014/main" id="{6C266135-8883-4014-A09B-2FEA5EC67B39}"/>
                    </a:ext>
                  </a:extLst>
                </p14:cNvPr>
                <p14:cNvContentPartPr/>
                <p14:nvPr/>
              </p14:nvContentPartPr>
              <p14:xfrm>
                <a:off x="2176069" y="4190280"/>
                <a:ext cx="9000" cy="167040"/>
              </p14:xfrm>
            </p:contentPart>
          </mc:Choice>
          <mc:Fallback xmlns="">
            <p:pic>
              <p:nvPicPr>
                <p:cNvPr id="231" name="Ink 230">
                  <a:extLst>
                    <a:ext uri="{FF2B5EF4-FFF2-40B4-BE49-F238E27FC236}">
                      <a16:creationId xmlns:a16="http://schemas.microsoft.com/office/drawing/2014/main" id="{6C266135-8883-4014-A09B-2FEA5EC67B39}"/>
                    </a:ext>
                  </a:extLst>
                </p:cNvPr>
                <p:cNvPicPr/>
                <p:nvPr/>
              </p:nvPicPr>
              <p:blipFill>
                <a:blip r:embed="rId75"/>
                <a:stretch>
                  <a:fillRect/>
                </a:stretch>
              </p:blipFill>
              <p:spPr>
                <a:xfrm>
                  <a:off x="2167069" y="4181640"/>
                  <a:ext cx="2664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32" name="Ink 231">
                  <a:extLst>
                    <a:ext uri="{FF2B5EF4-FFF2-40B4-BE49-F238E27FC236}">
                      <a16:creationId xmlns:a16="http://schemas.microsoft.com/office/drawing/2014/main" id="{8D8EC89A-D5AE-4FD1-BD95-C3C48310096A}"/>
                    </a:ext>
                  </a:extLst>
                </p14:cNvPr>
                <p14:cNvContentPartPr/>
                <p14:nvPr/>
              </p14:nvContentPartPr>
              <p14:xfrm>
                <a:off x="2146189" y="4430040"/>
                <a:ext cx="155880" cy="60840"/>
              </p14:xfrm>
            </p:contentPart>
          </mc:Choice>
          <mc:Fallback xmlns="">
            <p:pic>
              <p:nvPicPr>
                <p:cNvPr id="232" name="Ink 231">
                  <a:extLst>
                    <a:ext uri="{FF2B5EF4-FFF2-40B4-BE49-F238E27FC236}">
                      <a16:creationId xmlns:a16="http://schemas.microsoft.com/office/drawing/2014/main" id="{8D8EC89A-D5AE-4FD1-BD95-C3C48310096A}"/>
                    </a:ext>
                  </a:extLst>
                </p:cNvPr>
                <p:cNvPicPr/>
                <p:nvPr/>
              </p:nvPicPr>
              <p:blipFill>
                <a:blip r:embed="rId77"/>
                <a:stretch>
                  <a:fillRect/>
                </a:stretch>
              </p:blipFill>
              <p:spPr>
                <a:xfrm>
                  <a:off x="2137189" y="4421400"/>
                  <a:ext cx="17352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33" name="Ink 232">
                  <a:extLst>
                    <a:ext uri="{FF2B5EF4-FFF2-40B4-BE49-F238E27FC236}">
                      <a16:creationId xmlns:a16="http://schemas.microsoft.com/office/drawing/2014/main" id="{5C4DB86B-43A7-4B72-9AC1-509225FFB6F4}"/>
                    </a:ext>
                  </a:extLst>
                </p14:cNvPr>
                <p14:cNvContentPartPr/>
                <p14:nvPr/>
              </p14:nvContentPartPr>
              <p14:xfrm>
                <a:off x="2165989" y="4548840"/>
                <a:ext cx="225720" cy="174240"/>
              </p14:xfrm>
            </p:contentPart>
          </mc:Choice>
          <mc:Fallback xmlns="">
            <p:pic>
              <p:nvPicPr>
                <p:cNvPr id="233" name="Ink 232">
                  <a:extLst>
                    <a:ext uri="{FF2B5EF4-FFF2-40B4-BE49-F238E27FC236}">
                      <a16:creationId xmlns:a16="http://schemas.microsoft.com/office/drawing/2014/main" id="{5C4DB86B-43A7-4B72-9AC1-509225FFB6F4}"/>
                    </a:ext>
                  </a:extLst>
                </p:cNvPr>
                <p:cNvPicPr/>
                <p:nvPr/>
              </p:nvPicPr>
              <p:blipFill>
                <a:blip r:embed="rId79"/>
                <a:stretch>
                  <a:fillRect/>
                </a:stretch>
              </p:blipFill>
              <p:spPr>
                <a:xfrm>
                  <a:off x="2156989" y="4540200"/>
                  <a:ext cx="2433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34" name="Ink 233">
                  <a:extLst>
                    <a:ext uri="{FF2B5EF4-FFF2-40B4-BE49-F238E27FC236}">
                      <a16:creationId xmlns:a16="http://schemas.microsoft.com/office/drawing/2014/main" id="{52C3C5F3-22A9-486A-807E-66F6F635EFB3}"/>
                    </a:ext>
                  </a:extLst>
                </p14:cNvPr>
                <p14:cNvContentPartPr/>
                <p14:nvPr/>
              </p14:nvContentPartPr>
              <p14:xfrm>
                <a:off x="2574229" y="4120800"/>
                <a:ext cx="299520" cy="598320"/>
              </p14:xfrm>
            </p:contentPart>
          </mc:Choice>
          <mc:Fallback xmlns="">
            <p:pic>
              <p:nvPicPr>
                <p:cNvPr id="234" name="Ink 233">
                  <a:extLst>
                    <a:ext uri="{FF2B5EF4-FFF2-40B4-BE49-F238E27FC236}">
                      <a16:creationId xmlns:a16="http://schemas.microsoft.com/office/drawing/2014/main" id="{52C3C5F3-22A9-486A-807E-66F6F635EFB3}"/>
                    </a:ext>
                  </a:extLst>
                </p:cNvPr>
                <p:cNvPicPr/>
                <p:nvPr/>
              </p:nvPicPr>
              <p:blipFill>
                <a:blip r:embed="rId81"/>
                <a:stretch>
                  <a:fillRect/>
                </a:stretch>
              </p:blipFill>
              <p:spPr>
                <a:xfrm>
                  <a:off x="2565589" y="4112160"/>
                  <a:ext cx="317160" cy="6159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35" name="Ink 234">
                  <a:extLst>
                    <a:ext uri="{FF2B5EF4-FFF2-40B4-BE49-F238E27FC236}">
                      <a16:creationId xmlns:a16="http://schemas.microsoft.com/office/drawing/2014/main" id="{FE142876-07C2-44D5-A7DD-D29484353EF8}"/>
                    </a:ext>
                  </a:extLst>
                </p14:cNvPr>
                <p14:cNvContentPartPr/>
                <p14:nvPr/>
              </p14:nvContentPartPr>
              <p14:xfrm>
                <a:off x="2842069" y="4276680"/>
                <a:ext cx="127440" cy="194400"/>
              </p14:xfrm>
            </p:contentPart>
          </mc:Choice>
          <mc:Fallback xmlns="">
            <p:pic>
              <p:nvPicPr>
                <p:cNvPr id="235" name="Ink 234">
                  <a:extLst>
                    <a:ext uri="{FF2B5EF4-FFF2-40B4-BE49-F238E27FC236}">
                      <a16:creationId xmlns:a16="http://schemas.microsoft.com/office/drawing/2014/main" id="{FE142876-07C2-44D5-A7DD-D29484353EF8}"/>
                    </a:ext>
                  </a:extLst>
                </p:cNvPr>
                <p:cNvPicPr/>
                <p:nvPr/>
              </p:nvPicPr>
              <p:blipFill>
                <a:blip r:embed="rId83"/>
                <a:stretch>
                  <a:fillRect/>
                </a:stretch>
              </p:blipFill>
              <p:spPr>
                <a:xfrm>
                  <a:off x="2833069" y="4267680"/>
                  <a:ext cx="14508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36" name="Ink 235">
                  <a:extLst>
                    <a:ext uri="{FF2B5EF4-FFF2-40B4-BE49-F238E27FC236}">
                      <a16:creationId xmlns:a16="http://schemas.microsoft.com/office/drawing/2014/main" id="{AFDF6F65-E90F-4D24-84D5-09DF5BC90FF6}"/>
                    </a:ext>
                  </a:extLst>
                </p14:cNvPr>
                <p14:cNvContentPartPr/>
                <p14:nvPr/>
              </p14:nvContentPartPr>
              <p14:xfrm>
                <a:off x="2854309" y="4236360"/>
                <a:ext cx="130680" cy="184680"/>
              </p14:xfrm>
            </p:contentPart>
          </mc:Choice>
          <mc:Fallback xmlns="">
            <p:pic>
              <p:nvPicPr>
                <p:cNvPr id="236" name="Ink 235">
                  <a:extLst>
                    <a:ext uri="{FF2B5EF4-FFF2-40B4-BE49-F238E27FC236}">
                      <a16:creationId xmlns:a16="http://schemas.microsoft.com/office/drawing/2014/main" id="{AFDF6F65-E90F-4D24-84D5-09DF5BC90FF6}"/>
                    </a:ext>
                  </a:extLst>
                </p:cNvPr>
                <p:cNvPicPr/>
                <p:nvPr/>
              </p:nvPicPr>
              <p:blipFill>
                <a:blip r:embed="rId85"/>
                <a:stretch>
                  <a:fillRect/>
                </a:stretch>
              </p:blipFill>
              <p:spPr>
                <a:xfrm>
                  <a:off x="2845669" y="4227360"/>
                  <a:ext cx="1483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37" name="Ink 236">
                  <a:extLst>
                    <a:ext uri="{FF2B5EF4-FFF2-40B4-BE49-F238E27FC236}">
                      <a16:creationId xmlns:a16="http://schemas.microsoft.com/office/drawing/2014/main" id="{F2515A5D-A420-4400-A119-B8168551B600}"/>
                    </a:ext>
                  </a:extLst>
                </p14:cNvPr>
                <p14:cNvContentPartPr/>
                <p14:nvPr/>
              </p14:nvContentPartPr>
              <p14:xfrm>
                <a:off x="3078589" y="4292160"/>
                <a:ext cx="87480" cy="26280"/>
              </p14:xfrm>
            </p:contentPart>
          </mc:Choice>
          <mc:Fallback xmlns="">
            <p:pic>
              <p:nvPicPr>
                <p:cNvPr id="237" name="Ink 236">
                  <a:extLst>
                    <a:ext uri="{FF2B5EF4-FFF2-40B4-BE49-F238E27FC236}">
                      <a16:creationId xmlns:a16="http://schemas.microsoft.com/office/drawing/2014/main" id="{F2515A5D-A420-4400-A119-B8168551B600}"/>
                    </a:ext>
                  </a:extLst>
                </p:cNvPr>
                <p:cNvPicPr/>
                <p:nvPr/>
              </p:nvPicPr>
              <p:blipFill>
                <a:blip r:embed="rId87"/>
                <a:stretch>
                  <a:fillRect/>
                </a:stretch>
              </p:blipFill>
              <p:spPr>
                <a:xfrm>
                  <a:off x="3069589" y="4283520"/>
                  <a:ext cx="10512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38" name="Ink 237">
                  <a:extLst>
                    <a:ext uri="{FF2B5EF4-FFF2-40B4-BE49-F238E27FC236}">
                      <a16:creationId xmlns:a16="http://schemas.microsoft.com/office/drawing/2014/main" id="{3D5A2DE5-C0E4-4EE9-B9B3-5D5BBEEDF996}"/>
                    </a:ext>
                  </a:extLst>
                </p14:cNvPr>
                <p14:cNvContentPartPr/>
                <p14:nvPr/>
              </p14:nvContentPartPr>
              <p14:xfrm>
                <a:off x="3302149" y="4127280"/>
                <a:ext cx="164160" cy="286200"/>
              </p14:xfrm>
            </p:contentPart>
          </mc:Choice>
          <mc:Fallback xmlns="">
            <p:pic>
              <p:nvPicPr>
                <p:cNvPr id="238" name="Ink 237">
                  <a:extLst>
                    <a:ext uri="{FF2B5EF4-FFF2-40B4-BE49-F238E27FC236}">
                      <a16:creationId xmlns:a16="http://schemas.microsoft.com/office/drawing/2014/main" id="{3D5A2DE5-C0E4-4EE9-B9B3-5D5BBEEDF996}"/>
                    </a:ext>
                  </a:extLst>
                </p:cNvPr>
                <p:cNvPicPr/>
                <p:nvPr/>
              </p:nvPicPr>
              <p:blipFill>
                <a:blip r:embed="rId89"/>
                <a:stretch>
                  <a:fillRect/>
                </a:stretch>
              </p:blipFill>
              <p:spPr>
                <a:xfrm>
                  <a:off x="3293149" y="4118280"/>
                  <a:ext cx="18180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39" name="Ink 238">
                  <a:extLst>
                    <a:ext uri="{FF2B5EF4-FFF2-40B4-BE49-F238E27FC236}">
                      <a16:creationId xmlns:a16="http://schemas.microsoft.com/office/drawing/2014/main" id="{D29406BD-868C-4B29-8F04-5B50EEF259E3}"/>
                    </a:ext>
                  </a:extLst>
                </p14:cNvPr>
                <p14:cNvContentPartPr/>
                <p14:nvPr/>
              </p14:nvContentPartPr>
              <p14:xfrm>
                <a:off x="2932789" y="4428960"/>
                <a:ext cx="393480" cy="78120"/>
              </p14:xfrm>
            </p:contentPart>
          </mc:Choice>
          <mc:Fallback xmlns="">
            <p:pic>
              <p:nvPicPr>
                <p:cNvPr id="239" name="Ink 238">
                  <a:extLst>
                    <a:ext uri="{FF2B5EF4-FFF2-40B4-BE49-F238E27FC236}">
                      <a16:creationId xmlns:a16="http://schemas.microsoft.com/office/drawing/2014/main" id="{D29406BD-868C-4B29-8F04-5B50EEF259E3}"/>
                    </a:ext>
                  </a:extLst>
                </p:cNvPr>
                <p:cNvPicPr/>
                <p:nvPr/>
              </p:nvPicPr>
              <p:blipFill>
                <a:blip r:embed="rId91"/>
                <a:stretch>
                  <a:fillRect/>
                </a:stretch>
              </p:blipFill>
              <p:spPr>
                <a:xfrm>
                  <a:off x="2924149" y="4420320"/>
                  <a:ext cx="41112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40" name="Ink 239">
                  <a:extLst>
                    <a:ext uri="{FF2B5EF4-FFF2-40B4-BE49-F238E27FC236}">
                      <a16:creationId xmlns:a16="http://schemas.microsoft.com/office/drawing/2014/main" id="{9F54E57E-833F-449B-9E4B-7C3B35FCF5E7}"/>
                    </a:ext>
                  </a:extLst>
                </p14:cNvPr>
                <p14:cNvContentPartPr/>
                <p14:nvPr/>
              </p14:nvContentPartPr>
              <p14:xfrm>
                <a:off x="3089749" y="4535160"/>
                <a:ext cx="245520" cy="206280"/>
              </p14:xfrm>
            </p:contentPart>
          </mc:Choice>
          <mc:Fallback xmlns="">
            <p:pic>
              <p:nvPicPr>
                <p:cNvPr id="240" name="Ink 239">
                  <a:extLst>
                    <a:ext uri="{FF2B5EF4-FFF2-40B4-BE49-F238E27FC236}">
                      <a16:creationId xmlns:a16="http://schemas.microsoft.com/office/drawing/2014/main" id="{9F54E57E-833F-449B-9E4B-7C3B35FCF5E7}"/>
                    </a:ext>
                  </a:extLst>
                </p:cNvPr>
                <p:cNvPicPr/>
                <p:nvPr/>
              </p:nvPicPr>
              <p:blipFill>
                <a:blip r:embed="rId93"/>
                <a:stretch>
                  <a:fillRect/>
                </a:stretch>
              </p:blipFill>
              <p:spPr>
                <a:xfrm>
                  <a:off x="3080749" y="4526520"/>
                  <a:ext cx="26316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41" name="Ink 240">
                  <a:extLst>
                    <a:ext uri="{FF2B5EF4-FFF2-40B4-BE49-F238E27FC236}">
                      <a16:creationId xmlns:a16="http://schemas.microsoft.com/office/drawing/2014/main" id="{2C6AA960-5920-435F-8589-155520BA0D99}"/>
                    </a:ext>
                  </a:extLst>
                </p14:cNvPr>
                <p14:cNvContentPartPr/>
                <p14:nvPr/>
              </p14:nvContentPartPr>
              <p14:xfrm>
                <a:off x="3384949" y="4052760"/>
                <a:ext cx="235800" cy="425880"/>
              </p14:xfrm>
            </p:contentPart>
          </mc:Choice>
          <mc:Fallback xmlns="">
            <p:pic>
              <p:nvPicPr>
                <p:cNvPr id="241" name="Ink 240">
                  <a:extLst>
                    <a:ext uri="{FF2B5EF4-FFF2-40B4-BE49-F238E27FC236}">
                      <a16:creationId xmlns:a16="http://schemas.microsoft.com/office/drawing/2014/main" id="{2C6AA960-5920-435F-8589-155520BA0D99}"/>
                    </a:ext>
                  </a:extLst>
                </p:cNvPr>
                <p:cNvPicPr/>
                <p:nvPr/>
              </p:nvPicPr>
              <p:blipFill>
                <a:blip r:embed="rId95"/>
                <a:stretch>
                  <a:fillRect/>
                </a:stretch>
              </p:blipFill>
              <p:spPr>
                <a:xfrm>
                  <a:off x="3375949" y="4043760"/>
                  <a:ext cx="253440" cy="4435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42" name="Ink 241">
                  <a:extLst>
                    <a:ext uri="{FF2B5EF4-FFF2-40B4-BE49-F238E27FC236}">
                      <a16:creationId xmlns:a16="http://schemas.microsoft.com/office/drawing/2014/main" id="{191C9EE8-1853-437D-B18D-CC68AB66792A}"/>
                    </a:ext>
                  </a:extLst>
                </p14:cNvPr>
                <p14:cNvContentPartPr/>
                <p14:nvPr/>
              </p14:nvContentPartPr>
              <p14:xfrm>
                <a:off x="3667909" y="4001640"/>
                <a:ext cx="299880" cy="168840"/>
              </p14:xfrm>
            </p:contentPart>
          </mc:Choice>
          <mc:Fallback xmlns="">
            <p:pic>
              <p:nvPicPr>
                <p:cNvPr id="242" name="Ink 241">
                  <a:extLst>
                    <a:ext uri="{FF2B5EF4-FFF2-40B4-BE49-F238E27FC236}">
                      <a16:creationId xmlns:a16="http://schemas.microsoft.com/office/drawing/2014/main" id="{191C9EE8-1853-437D-B18D-CC68AB66792A}"/>
                    </a:ext>
                  </a:extLst>
                </p:cNvPr>
                <p:cNvPicPr/>
                <p:nvPr/>
              </p:nvPicPr>
              <p:blipFill>
                <a:blip r:embed="rId97"/>
                <a:stretch>
                  <a:fillRect/>
                </a:stretch>
              </p:blipFill>
              <p:spPr>
                <a:xfrm>
                  <a:off x="3658909" y="3993000"/>
                  <a:ext cx="31752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44" name="Ink 243">
                  <a:extLst>
                    <a:ext uri="{FF2B5EF4-FFF2-40B4-BE49-F238E27FC236}">
                      <a16:creationId xmlns:a16="http://schemas.microsoft.com/office/drawing/2014/main" id="{CF5A752C-3E82-4AE3-9795-7EF09F18A3B5}"/>
                    </a:ext>
                  </a:extLst>
                </p14:cNvPr>
                <p14:cNvContentPartPr/>
                <p14:nvPr/>
              </p14:nvContentPartPr>
              <p14:xfrm>
                <a:off x="4340389" y="4034760"/>
                <a:ext cx="232560" cy="2651040"/>
              </p14:xfrm>
            </p:contentPart>
          </mc:Choice>
          <mc:Fallback xmlns="">
            <p:pic>
              <p:nvPicPr>
                <p:cNvPr id="244" name="Ink 243">
                  <a:extLst>
                    <a:ext uri="{FF2B5EF4-FFF2-40B4-BE49-F238E27FC236}">
                      <a16:creationId xmlns:a16="http://schemas.microsoft.com/office/drawing/2014/main" id="{CF5A752C-3E82-4AE3-9795-7EF09F18A3B5}"/>
                    </a:ext>
                  </a:extLst>
                </p:cNvPr>
                <p:cNvPicPr/>
                <p:nvPr/>
              </p:nvPicPr>
              <p:blipFill>
                <a:blip r:embed="rId99"/>
                <a:stretch>
                  <a:fillRect/>
                </a:stretch>
              </p:blipFill>
              <p:spPr>
                <a:xfrm>
                  <a:off x="4331749" y="4025760"/>
                  <a:ext cx="250200" cy="26686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45" name="Ink 244">
                  <a:extLst>
                    <a:ext uri="{FF2B5EF4-FFF2-40B4-BE49-F238E27FC236}">
                      <a16:creationId xmlns:a16="http://schemas.microsoft.com/office/drawing/2014/main" id="{D31A981C-CEC5-4554-98B2-1D06A1A5FEE1}"/>
                    </a:ext>
                  </a:extLst>
                </p14:cNvPr>
                <p14:cNvContentPartPr/>
                <p14:nvPr/>
              </p14:nvContentPartPr>
              <p14:xfrm>
                <a:off x="4665829" y="4331400"/>
                <a:ext cx="97560" cy="177840"/>
              </p14:xfrm>
            </p:contentPart>
          </mc:Choice>
          <mc:Fallback xmlns="">
            <p:pic>
              <p:nvPicPr>
                <p:cNvPr id="245" name="Ink 244">
                  <a:extLst>
                    <a:ext uri="{FF2B5EF4-FFF2-40B4-BE49-F238E27FC236}">
                      <a16:creationId xmlns:a16="http://schemas.microsoft.com/office/drawing/2014/main" id="{D31A981C-CEC5-4554-98B2-1D06A1A5FEE1}"/>
                    </a:ext>
                  </a:extLst>
                </p:cNvPr>
                <p:cNvPicPr/>
                <p:nvPr/>
              </p:nvPicPr>
              <p:blipFill>
                <a:blip r:embed="rId101"/>
                <a:stretch>
                  <a:fillRect/>
                </a:stretch>
              </p:blipFill>
              <p:spPr>
                <a:xfrm>
                  <a:off x="4657189" y="4322760"/>
                  <a:ext cx="11520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46" name="Ink 245">
                  <a:extLst>
                    <a:ext uri="{FF2B5EF4-FFF2-40B4-BE49-F238E27FC236}">
                      <a16:creationId xmlns:a16="http://schemas.microsoft.com/office/drawing/2014/main" id="{D7276712-A74C-4CF9-9D93-DE526DA24BF2}"/>
                    </a:ext>
                  </a:extLst>
                </p14:cNvPr>
                <p14:cNvContentPartPr/>
                <p14:nvPr/>
              </p14:nvContentPartPr>
              <p14:xfrm>
                <a:off x="4629829" y="4417800"/>
                <a:ext cx="152280" cy="137160"/>
              </p14:xfrm>
            </p:contentPart>
          </mc:Choice>
          <mc:Fallback xmlns="">
            <p:pic>
              <p:nvPicPr>
                <p:cNvPr id="246" name="Ink 245">
                  <a:extLst>
                    <a:ext uri="{FF2B5EF4-FFF2-40B4-BE49-F238E27FC236}">
                      <a16:creationId xmlns:a16="http://schemas.microsoft.com/office/drawing/2014/main" id="{D7276712-A74C-4CF9-9D93-DE526DA24BF2}"/>
                    </a:ext>
                  </a:extLst>
                </p:cNvPr>
                <p:cNvPicPr/>
                <p:nvPr/>
              </p:nvPicPr>
              <p:blipFill>
                <a:blip r:embed="rId103"/>
                <a:stretch>
                  <a:fillRect/>
                </a:stretch>
              </p:blipFill>
              <p:spPr>
                <a:xfrm>
                  <a:off x="4620829" y="4408800"/>
                  <a:ext cx="1699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47" name="Ink 246">
                  <a:extLst>
                    <a:ext uri="{FF2B5EF4-FFF2-40B4-BE49-F238E27FC236}">
                      <a16:creationId xmlns:a16="http://schemas.microsoft.com/office/drawing/2014/main" id="{1E737595-452A-465A-83E9-0C727F7C970F}"/>
                    </a:ext>
                  </a:extLst>
                </p14:cNvPr>
                <p14:cNvContentPartPr/>
                <p14:nvPr/>
              </p14:nvContentPartPr>
              <p14:xfrm>
                <a:off x="4943029" y="4477200"/>
                <a:ext cx="73800" cy="27000"/>
              </p14:xfrm>
            </p:contentPart>
          </mc:Choice>
          <mc:Fallback xmlns="">
            <p:pic>
              <p:nvPicPr>
                <p:cNvPr id="247" name="Ink 246">
                  <a:extLst>
                    <a:ext uri="{FF2B5EF4-FFF2-40B4-BE49-F238E27FC236}">
                      <a16:creationId xmlns:a16="http://schemas.microsoft.com/office/drawing/2014/main" id="{1E737595-452A-465A-83E9-0C727F7C970F}"/>
                    </a:ext>
                  </a:extLst>
                </p:cNvPr>
                <p:cNvPicPr/>
                <p:nvPr/>
              </p:nvPicPr>
              <p:blipFill>
                <a:blip r:embed="rId105"/>
                <a:stretch>
                  <a:fillRect/>
                </a:stretch>
              </p:blipFill>
              <p:spPr>
                <a:xfrm>
                  <a:off x="4934389" y="4468560"/>
                  <a:ext cx="9144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48" name="Ink 247">
                  <a:extLst>
                    <a:ext uri="{FF2B5EF4-FFF2-40B4-BE49-F238E27FC236}">
                      <a16:creationId xmlns:a16="http://schemas.microsoft.com/office/drawing/2014/main" id="{698D19A1-83E9-479E-89C3-98420FAF0A0B}"/>
                    </a:ext>
                  </a:extLst>
                </p14:cNvPr>
                <p14:cNvContentPartPr/>
                <p14:nvPr/>
              </p14:nvContentPartPr>
              <p14:xfrm>
                <a:off x="4918549" y="4555320"/>
                <a:ext cx="117360" cy="27360"/>
              </p14:xfrm>
            </p:contentPart>
          </mc:Choice>
          <mc:Fallback xmlns="">
            <p:pic>
              <p:nvPicPr>
                <p:cNvPr id="248" name="Ink 247">
                  <a:extLst>
                    <a:ext uri="{FF2B5EF4-FFF2-40B4-BE49-F238E27FC236}">
                      <a16:creationId xmlns:a16="http://schemas.microsoft.com/office/drawing/2014/main" id="{698D19A1-83E9-479E-89C3-98420FAF0A0B}"/>
                    </a:ext>
                  </a:extLst>
                </p:cNvPr>
                <p:cNvPicPr/>
                <p:nvPr/>
              </p:nvPicPr>
              <p:blipFill>
                <a:blip r:embed="rId107"/>
                <a:stretch>
                  <a:fillRect/>
                </a:stretch>
              </p:blipFill>
              <p:spPr>
                <a:xfrm>
                  <a:off x="4909909" y="4546680"/>
                  <a:ext cx="1350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49" name="Ink 248">
                  <a:extLst>
                    <a:ext uri="{FF2B5EF4-FFF2-40B4-BE49-F238E27FC236}">
                      <a16:creationId xmlns:a16="http://schemas.microsoft.com/office/drawing/2014/main" id="{1A760956-E1F1-4D33-8434-903E513D9070}"/>
                    </a:ext>
                  </a:extLst>
                </p14:cNvPr>
                <p14:cNvContentPartPr/>
                <p14:nvPr/>
              </p14:nvContentPartPr>
              <p14:xfrm>
                <a:off x="5203669" y="4388640"/>
                <a:ext cx="153360" cy="398160"/>
              </p14:xfrm>
            </p:contentPart>
          </mc:Choice>
          <mc:Fallback xmlns="">
            <p:pic>
              <p:nvPicPr>
                <p:cNvPr id="249" name="Ink 248">
                  <a:extLst>
                    <a:ext uri="{FF2B5EF4-FFF2-40B4-BE49-F238E27FC236}">
                      <a16:creationId xmlns:a16="http://schemas.microsoft.com/office/drawing/2014/main" id="{1A760956-E1F1-4D33-8434-903E513D9070}"/>
                    </a:ext>
                  </a:extLst>
                </p:cNvPr>
                <p:cNvPicPr/>
                <p:nvPr/>
              </p:nvPicPr>
              <p:blipFill>
                <a:blip r:embed="rId109"/>
                <a:stretch>
                  <a:fillRect/>
                </a:stretch>
              </p:blipFill>
              <p:spPr>
                <a:xfrm>
                  <a:off x="5195029" y="4379640"/>
                  <a:ext cx="17100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51" name="Ink 250">
                  <a:extLst>
                    <a:ext uri="{FF2B5EF4-FFF2-40B4-BE49-F238E27FC236}">
                      <a16:creationId xmlns:a16="http://schemas.microsoft.com/office/drawing/2014/main" id="{6A816A01-0FFD-4AB7-A392-80E957E480D7}"/>
                    </a:ext>
                  </a:extLst>
                </p14:cNvPr>
                <p14:cNvContentPartPr/>
                <p14:nvPr/>
              </p14:nvContentPartPr>
              <p14:xfrm>
                <a:off x="6132109" y="4650360"/>
                <a:ext cx="64440" cy="173520"/>
              </p14:xfrm>
            </p:contentPart>
          </mc:Choice>
          <mc:Fallback xmlns="">
            <p:pic>
              <p:nvPicPr>
                <p:cNvPr id="251" name="Ink 250">
                  <a:extLst>
                    <a:ext uri="{FF2B5EF4-FFF2-40B4-BE49-F238E27FC236}">
                      <a16:creationId xmlns:a16="http://schemas.microsoft.com/office/drawing/2014/main" id="{6A816A01-0FFD-4AB7-A392-80E957E480D7}"/>
                    </a:ext>
                  </a:extLst>
                </p:cNvPr>
                <p:cNvPicPr/>
                <p:nvPr/>
              </p:nvPicPr>
              <p:blipFill>
                <a:blip r:embed="rId111"/>
                <a:stretch>
                  <a:fillRect/>
                </a:stretch>
              </p:blipFill>
              <p:spPr>
                <a:xfrm>
                  <a:off x="6123469" y="4641720"/>
                  <a:ext cx="8208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52" name="Ink 251">
                  <a:extLst>
                    <a:ext uri="{FF2B5EF4-FFF2-40B4-BE49-F238E27FC236}">
                      <a16:creationId xmlns:a16="http://schemas.microsoft.com/office/drawing/2014/main" id="{848EB455-E8C1-4C9A-B241-DD564CF52EAB}"/>
                    </a:ext>
                  </a:extLst>
                </p14:cNvPr>
                <p14:cNvContentPartPr/>
                <p14:nvPr/>
              </p14:nvContentPartPr>
              <p14:xfrm>
                <a:off x="6803509" y="4284960"/>
                <a:ext cx="61920" cy="166320"/>
              </p14:xfrm>
            </p:contentPart>
          </mc:Choice>
          <mc:Fallback xmlns="">
            <p:pic>
              <p:nvPicPr>
                <p:cNvPr id="252" name="Ink 251">
                  <a:extLst>
                    <a:ext uri="{FF2B5EF4-FFF2-40B4-BE49-F238E27FC236}">
                      <a16:creationId xmlns:a16="http://schemas.microsoft.com/office/drawing/2014/main" id="{848EB455-E8C1-4C9A-B241-DD564CF52EAB}"/>
                    </a:ext>
                  </a:extLst>
                </p:cNvPr>
                <p:cNvPicPr/>
                <p:nvPr/>
              </p:nvPicPr>
              <p:blipFill>
                <a:blip r:embed="rId113"/>
                <a:stretch>
                  <a:fillRect/>
                </a:stretch>
              </p:blipFill>
              <p:spPr>
                <a:xfrm>
                  <a:off x="6794869" y="4275960"/>
                  <a:ext cx="7956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53" name="Ink 252">
                  <a:extLst>
                    <a:ext uri="{FF2B5EF4-FFF2-40B4-BE49-F238E27FC236}">
                      <a16:creationId xmlns:a16="http://schemas.microsoft.com/office/drawing/2014/main" id="{08A3B29A-26CD-4DCA-ACBA-FD66C4EFA099}"/>
                    </a:ext>
                  </a:extLst>
                </p14:cNvPr>
                <p14:cNvContentPartPr/>
                <p14:nvPr/>
              </p14:nvContentPartPr>
              <p14:xfrm>
                <a:off x="6670309" y="4492320"/>
                <a:ext cx="407160" cy="79560"/>
              </p14:xfrm>
            </p:contentPart>
          </mc:Choice>
          <mc:Fallback xmlns="">
            <p:pic>
              <p:nvPicPr>
                <p:cNvPr id="253" name="Ink 252">
                  <a:extLst>
                    <a:ext uri="{FF2B5EF4-FFF2-40B4-BE49-F238E27FC236}">
                      <a16:creationId xmlns:a16="http://schemas.microsoft.com/office/drawing/2014/main" id="{08A3B29A-26CD-4DCA-ACBA-FD66C4EFA099}"/>
                    </a:ext>
                  </a:extLst>
                </p:cNvPr>
                <p:cNvPicPr/>
                <p:nvPr/>
              </p:nvPicPr>
              <p:blipFill>
                <a:blip r:embed="rId115"/>
                <a:stretch>
                  <a:fillRect/>
                </a:stretch>
              </p:blipFill>
              <p:spPr>
                <a:xfrm>
                  <a:off x="6661669" y="4483680"/>
                  <a:ext cx="42480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54" name="Ink 253">
                  <a:extLst>
                    <a:ext uri="{FF2B5EF4-FFF2-40B4-BE49-F238E27FC236}">
                      <a16:creationId xmlns:a16="http://schemas.microsoft.com/office/drawing/2014/main" id="{EFC37D2A-56C6-4DFB-A1AA-C3D2F194917D}"/>
                    </a:ext>
                  </a:extLst>
                </p14:cNvPr>
                <p14:cNvContentPartPr/>
                <p14:nvPr/>
              </p14:nvContentPartPr>
              <p14:xfrm>
                <a:off x="6456109" y="4743240"/>
                <a:ext cx="442800" cy="342000"/>
              </p14:xfrm>
            </p:contentPart>
          </mc:Choice>
          <mc:Fallback xmlns="">
            <p:pic>
              <p:nvPicPr>
                <p:cNvPr id="254" name="Ink 253">
                  <a:extLst>
                    <a:ext uri="{FF2B5EF4-FFF2-40B4-BE49-F238E27FC236}">
                      <a16:creationId xmlns:a16="http://schemas.microsoft.com/office/drawing/2014/main" id="{EFC37D2A-56C6-4DFB-A1AA-C3D2F194917D}"/>
                    </a:ext>
                  </a:extLst>
                </p:cNvPr>
                <p:cNvPicPr/>
                <p:nvPr/>
              </p:nvPicPr>
              <p:blipFill>
                <a:blip r:embed="rId117"/>
                <a:stretch>
                  <a:fillRect/>
                </a:stretch>
              </p:blipFill>
              <p:spPr>
                <a:xfrm>
                  <a:off x="6447469" y="4734240"/>
                  <a:ext cx="46044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55" name="Ink 254">
                  <a:extLst>
                    <a:ext uri="{FF2B5EF4-FFF2-40B4-BE49-F238E27FC236}">
                      <a16:creationId xmlns:a16="http://schemas.microsoft.com/office/drawing/2014/main" id="{35A8F6FA-1A54-47F6-B141-D0195EC6AF18}"/>
                    </a:ext>
                  </a:extLst>
                </p14:cNvPr>
                <p14:cNvContentPartPr/>
                <p14:nvPr/>
              </p14:nvContentPartPr>
              <p14:xfrm>
                <a:off x="6600469" y="4946640"/>
                <a:ext cx="192960" cy="91800"/>
              </p14:xfrm>
            </p:contentPart>
          </mc:Choice>
          <mc:Fallback xmlns="">
            <p:pic>
              <p:nvPicPr>
                <p:cNvPr id="255" name="Ink 254">
                  <a:extLst>
                    <a:ext uri="{FF2B5EF4-FFF2-40B4-BE49-F238E27FC236}">
                      <a16:creationId xmlns:a16="http://schemas.microsoft.com/office/drawing/2014/main" id="{35A8F6FA-1A54-47F6-B141-D0195EC6AF18}"/>
                    </a:ext>
                  </a:extLst>
                </p:cNvPr>
                <p:cNvPicPr/>
                <p:nvPr/>
              </p:nvPicPr>
              <p:blipFill>
                <a:blip r:embed="rId119"/>
                <a:stretch>
                  <a:fillRect/>
                </a:stretch>
              </p:blipFill>
              <p:spPr>
                <a:xfrm>
                  <a:off x="6591829" y="4937640"/>
                  <a:ext cx="21060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56" name="Ink 255">
                  <a:extLst>
                    <a:ext uri="{FF2B5EF4-FFF2-40B4-BE49-F238E27FC236}">
                      <a16:creationId xmlns:a16="http://schemas.microsoft.com/office/drawing/2014/main" id="{B278C4D4-6927-4081-A9C7-21E0019E3EE9}"/>
                    </a:ext>
                  </a:extLst>
                </p14:cNvPr>
                <p14:cNvContentPartPr/>
                <p14:nvPr/>
              </p14:nvContentPartPr>
              <p14:xfrm>
                <a:off x="6844549" y="4901640"/>
                <a:ext cx="21600" cy="119880"/>
              </p14:xfrm>
            </p:contentPart>
          </mc:Choice>
          <mc:Fallback xmlns="">
            <p:pic>
              <p:nvPicPr>
                <p:cNvPr id="256" name="Ink 255">
                  <a:extLst>
                    <a:ext uri="{FF2B5EF4-FFF2-40B4-BE49-F238E27FC236}">
                      <a16:creationId xmlns:a16="http://schemas.microsoft.com/office/drawing/2014/main" id="{B278C4D4-6927-4081-A9C7-21E0019E3EE9}"/>
                    </a:ext>
                  </a:extLst>
                </p:cNvPr>
                <p:cNvPicPr/>
                <p:nvPr/>
              </p:nvPicPr>
              <p:blipFill>
                <a:blip r:embed="rId121"/>
                <a:stretch>
                  <a:fillRect/>
                </a:stretch>
              </p:blipFill>
              <p:spPr>
                <a:xfrm>
                  <a:off x="6835909" y="4892640"/>
                  <a:ext cx="3924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57" name="Ink 256">
                  <a:extLst>
                    <a:ext uri="{FF2B5EF4-FFF2-40B4-BE49-F238E27FC236}">
                      <a16:creationId xmlns:a16="http://schemas.microsoft.com/office/drawing/2014/main" id="{7F0534F2-BCCC-4FCD-8D31-5357F3CCF9FD}"/>
                    </a:ext>
                  </a:extLst>
                </p14:cNvPr>
                <p14:cNvContentPartPr/>
                <p14:nvPr/>
              </p14:nvContentPartPr>
              <p14:xfrm>
                <a:off x="6887029" y="4865640"/>
                <a:ext cx="47520" cy="164160"/>
              </p14:xfrm>
            </p:contentPart>
          </mc:Choice>
          <mc:Fallback xmlns="">
            <p:pic>
              <p:nvPicPr>
                <p:cNvPr id="257" name="Ink 256">
                  <a:extLst>
                    <a:ext uri="{FF2B5EF4-FFF2-40B4-BE49-F238E27FC236}">
                      <a16:creationId xmlns:a16="http://schemas.microsoft.com/office/drawing/2014/main" id="{7F0534F2-BCCC-4FCD-8D31-5357F3CCF9FD}"/>
                    </a:ext>
                  </a:extLst>
                </p:cNvPr>
                <p:cNvPicPr/>
                <p:nvPr/>
              </p:nvPicPr>
              <p:blipFill>
                <a:blip r:embed="rId123"/>
                <a:stretch>
                  <a:fillRect/>
                </a:stretch>
              </p:blipFill>
              <p:spPr>
                <a:xfrm>
                  <a:off x="6878029" y="4857000"/>
                  <a:ext cx="6516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58" name="Ink 257">
                  <a:extLst>
                    <a:ext uri="{FF2B5EF4-FFF2-40B4-BE49-F238E27FC236}">
                      <a16:creationId xmlns:a16="http://schemas.microsoft.com/office/drawing/2014/main" id="{7A553396-E664-49D2-A8E6-182582B049CD}"/>
                    </a:ext>
                  </a:extLst>
                </p14:cNvPr>
                <p14:cNvContentPartPr/>
                <p14:nvPr/>
              </p14:nvContentPartPr>
              <p14:xfrm>
                <a:off x="6842029" y="4864560"/>
                <a:ext cx="184680" cy="36360"/>
              </p14:xfrm>
            </p:contentPart>
          </mc:Choice>
          <mc:Fallback xmlns="">
            <p:pic>
              <p:nvPicPr>
                <p:cNvPr id="258" name="Ink 257">
                  <a:extLst>
                    <a:ext uri="{FF2B5EF4-FFF2-40B4-BE49-F238E27FC236}">
                      <a16:creationId xmlns:a16="http://schemas.microsoft.com/office/drawing/2014/main" id="{7A553396-E664-49D2-A8E6-182582B049CD}"/>
                    </a:ext>
                  </a:extLst>
                </p:cNvPr>
                <p:cNvPicPr/>
                <p:nvPr/>
              </p:nvPicPr>
              <p:blipFill>
                <a:blip r:embed="rId125"/>
                <a:stretch>
                  <a:fillRect/>
                </a:stretch>
              </p:blipFill>
              <p:spPr>
                <a:xfrm>
                  <a:off x="6833389" y="4855920"/>
                  <a:ext cx="20232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59" name="Ink 258">
                  <a:extLst>
                    <a:ext uri="{FF2B5EF4-FFF2-40B4-BE49-F238E27FC236}">
                      <a16:creationId xmlns:a16="http://schemas.microsoft.com/office/drawing/2014/main" id="{AE9682AB-0EBD-40BE-8F91-25B3C31CDD7A}"/>
                    </a:ext>
                  </a:extLst>
                </p14:cNvPr>
                <p14:cNvContentPartPr/>
                <p14:nvPr/>
              </p14:nvContentPartPr>
              <p14:xfrm>
                <a:off x="7184389" y="4741800"/>
                <a:ext cx="353520" cy="198720"/>
              </p14:xfrm>
            </p:contentPart>
          </mc:Choice>
          <mc:Fallback xmlns="">
            <p:pic>
              <p:nvPicPr>
                <p:cNvPr id="259" name="Ink 258">
                  <a:extLst>
                    <a:ext uri="{FF2B5EF4-FFF2-40B4-BE49-F238E27FC236}">
                      <a16:creationId xmlns:a16="http://schemas.microsoft.com/office/drawing/2014/main" id="{AE9682AB-0EBD-40BE-8F91-25B3C31CDD7A}"/>
                    </a:ext>
                  </a:extLst>
                </p:cNvPr>
                <p:cNvPicPr/>
                <p:nvPr/>
              </p:nvPicPr>
              <p:blipFill>
                <a:blip r:embed="rId127"/>
                <a:stretch>
                  <a:fillRect/>
                </a:stretch>
              </p:blipFill>
              <p:spPr>
                <a:xfrm>
                  <a:off x="7175749" y="4733160"/>
                  <a:ext cx="37116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62" name="Ink 261">
                  <a:extLst>
                    <a:ext uri="{FF2B5EF4-FFF2-40B4-BE49-F238E27FC236}">
                      <a16:creationId xmlns:a16="http://schemas.microsoft.com/office/drawing/2014/main" id="{B1469B0B-120B-430B-BCC0-E1BBF5950AFD}"/>
                    </a:ext>
                  </a:extLst>
                </p14:cNvPr>
                <p14:cNvContentPartPr/>
                <p14:nvPr/>
              </p14:nvContentPartPr>
              <p14:xfrm>
                <a:off x="4771669" y="5536680"/>
                <a:ext cx="360" cy="360"/>
              </p14:xfrm>
            </p:contentPart>
          </mc:Choice>
          <mc:Fallback xmlns="">
            <p:pic>
              <p:nvPicPr>
                <p:cNvPr id="262" name="Ink 261">
                  <a:extLst>
                    <a:ext uri="{FF2B5EF4-FFF2-40B4-BE49-F238E27FC236}">
                      <a16:creationId xmlns:a16="http://schemas.microsoft.com/office/drawing/2014/main" id="{B1469B0B-120B-430B-BCC0-E1BBF5950AFD}"/>
                    </a:ext>
                  </a:extLst>
                </p:cNvPr>
                <p:cNvPicPr/>
                <p:nvPr/>
              </p:nvPicPr>
              <p:blipFill>
                <a:blip r:embed="rId63"/>
                <a:stretch>
                  <a:fillRect/>
                </a:stretch>
              </p:blipFill>
              <p:spPr>
                <a:xfrm>
                  <a:off x="4763029" y="5527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263" name="Ink 262">
                  <a:extLst>
                    <a:ext uri="{FF2B5EF4-FFF2-40B4-BE49-F238E27FC236}">
                      <a16:creationId xmlns:a16="http://schemas.microsoft.com/office/drawing/2014/main" id="{306C9FAA-89EE-4F0F-B5DD-CC5F9E891CF2}"/>
                    </a:ext>
                  </a:extLst>
                </p14:cNvPr>
                <p14:cNvContentPartPr/>
                <p14:nvPr/>
              </p14:nvContentPartPr>
              <p14:xfrm>
                <a:off x="4659709" y="5476200"/>
                <a:ext cx="127440" cy="212040"/>
              </p14:xfrm>
            </p:contentPart>
          </mc:Choice>
          <mc:Fallback xmlns="">
            <p:pic>
              <p:nvPicPr>
                <p:cNvPr id="263" name="Ink 262">
                  <a:extLst>
                    <a:ext uri="{FF2B5EF4-FFF2-40B4-BE49-F238E27FC236}">
                      <a16:creationId xmlns:a16="http://schemas.microsoft.com/office/drawing/2014/main" id="{306C9FAA-89EE-4F0F-B5DD-CC5F9E891CF2}"/>
                    </a:ext>
                  </a:extLst>
                </p:cNvPr>
                <p:cNvPicPr/>
                <p:nvPr/>
              </p:nvPicPr>
              <p:blipFill>
                <a:blip r:embed="rId130"/>
                <a:stretch>
                  <a:fillRect/>
                </a:stretch>
              </p:blipFill>
              <p:spPr>
                <a:xfrm>
                  <a:off x="4650709" y="5467200"/>
                  <a:ext cx="14508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264" name="Ink 263">
                  <a:extLst>
                    <a:ext uri="{FF2B5EF4-FFF2-40B4-BE49-F238E27FC236}">
                      <a16:creationId xmlns:a16="http://schemas.microsoft.com/office/drawing/2014/main" id="{81EB6F5E-641C-4CF0-919A-ED3CF09295FC}"/>
                    </a:ext>
                  </a:extLst>
                </p14:cNvPr>
                <p14:cNvContentPartPr/>
                <p14:nvPr/>
              </p14:nvContentPartPr>
              <p14:xfrm>
                <a:off x="4673389" y="5500680"/>
                <a:ext cx="135000" cy="160200"/>
              </p14:xfrm>
            </p:contentPart>
          </mc:Choice>
          <mc:Fallback xmlns="">
            <p:pic>
              <p:nvPicPr>
                <p:cNvPr id="264" name="Ink 263">
                  <a:extLst>
                    <a:ext uri="{FF2B5EF4-FFF2-40B4-BE49-F238E27FC236}">
                      <a16:creationId xmlns:a16="http://schemas.microsoft.com/office/drawing/2014/main" id="{81EB6F5E-641C-4CF0-919A-ED3CF09295FC}"/>
                    </a:ext>
                  </a:extLst>
                </p:cNvPr>
                <p:cNvPicPr/>
                <p:nvPr/>
              </p:nvPicPr>
              <p:blipFill>
                <a:blip r:embed="rId132"/>
                <a:stretch>
                  <a:fillRect/>
                </a:stretch>
              </p:blipFill>
              <p:spPr>
                <a:xfrm>
                  <a:off x="4664389" y="5491680"/>
                  <a:ext cx="1526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65" name="Ink 264">
                  <a:extLst>
                    <a:ext uri="{FF2B5EF4-FFF2-40B4-BE49-F238E27FC236}">
                      <a16:creationId xmlns:a16="http://schemas.microsoft.com/office/drawing/2014/main" id="{DC2398E3-4719-4F78-AE19-A13B94580780}"/>
                    </a:ext>
                  </a:extLst>
                </p14:cNvPr>
                <p14:cNvContentPartPr/>
                <p14:nvPr/>
              </p14:nvContentPartPr>
              <p14:xfrm>
                <a:off x="4964269" y="5553600"/>
                <a:ext cx="87120" cy="25920"/>
              </p14:xfrm>
            </p:contentPart>
          </mc:Choice>
          <mc:Fallback xmlns="">
            <p:pic>
              <p:nvPicPr>
                <p:cNvPr id="265" name="Ink 264">
                  <a:extLst>
                    <a:ext uri="{FF2B5EF4-FFF2-40B4-BE49-F238E27FC236}">
                      <a16:creationId xmlns:a16="http://schemas.microsoft.com/office/drawing/2014/main" id="{DC2398E3-4719-4F78-AE19-A13B94580780}"/>
                    </a:ext>
                  </a:extLst>
                </p:cNvPr>
                <p:cNvPicPr/>
                <p:nvPr/>
              </p:nvPicPr>
              <p:blipFill>
                <a:blip r:embed="rId134"/>
                <a:stretch>
                  <a:fillRect/>
                </a:stretch>
              </p:blipFill>
              <p:spPr>
                <a:xfrm>
                  <a:off x="4955629" y="5544600"/>
                  <a:ext cx="1047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66" name="Ink 265">
                  <a:extLst>
                    <a:ext uri="{FF2B5EF4-FFF2-40B4-BE49-F238E27FC236}">
                      <a16:creationId xmlns:a16="http://schemas.microsoft.com/office/drawing/2014/main" id="{7EBD2F0F-EFA8-4C0F-B3E8-81635BF944EF}"/>
                    </a:ext>
                  </a:extLst>
                </p14:cNvPr>
                <p14:cNvContentPartPr/>
                <p14:nvPr/>
              </p14:nvContentPartPr>
              <p14:xfrm>
                <a:off x="4929709" y="5656200"/>
                <a:ext cx="114840" cy="20520"/>
              </p14:xfrm>
            </p:contentPart>
          </mc:Choice>
          <mc:Fallback xmlns="">
            <p:pic>
              <p:nvPicPr>
                <p:cNvPr id="266" name="Ink 265">
                  <a:extLst>
                    <a:ext uri="{FF2B5EF4-FFF2-40B4-BE49-F238E27FC236}">
                      <a16:creationId xmlns:a16="http://schemas.microsoft.com/office/drawing/2014/main" id="{7EBD2F0F-EFA8-4C0F-B3E8-81635BF944EF}"/>
                    </a:ext>
                  </a:extLst>
                </p:cNvPr>
                <p:cNvPicPr/>
                <p:nvPr/>
              </p:nvPicPr>
              <p:blipFill>
                <a:blip r:embed="rId136"/>
                <a:stretch>
                  <a:fillRect/>
                </a:stretch>
              </p:blipFill>
              <p:spPr>
                <a:xfrm>
                  <a:off x="4921069" y="5647560"/>
                  <a:ext cx="13248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67" name="Ink 266">
                  <a:extLst>
                    <a:ext uri="{FF2B5EF4-FFF2-40B4-BE49-F238E27FC236}">
                      <a16:creationId xmlns:a16="http://schemas.microsoft.com/office/drawing/2014/main" id="{1CA40EF8-FBF8-4A0B-AB1E-487A524337AD}"/>
                    </a:ext>
                  </a:extLst>
                </p14:cNvPr>
                <p14:cNvContentPartPr/>
                <p14:nvPr/>
              </p14:nvContentPartPr>
              <p14:xfrm>
                <a:off x="5227429" y="5506440"/>
                <a:ext cx="269280" cy="434880"/>
              </p14:xfrm>
            </p:contentPart>
          </mc:Choice>
          <mc:Fallback xmlns="">
            <p:pic>
              <p:nvPicPr>
                <p:cNvPr id="267" name="Ink 266">
                  <a:extLst>
                    <a:ext uri="{FF2B5EF4-FFF2-40B4-BE49-F238E27FC236}">
                      <a16:creationId xmlns:a16="http://schemas.microsoft.com/office/drawing/2014/main" id="{1CA40EF8-FBF8-4A0B-AB1E-487A524337AD}"/>
                    </a:ext>
                  </a:extLst>
                </p:cNvPr>
                <p:cNvPicPr/>
                <p:nvPr/>
              </p:nvPicPr>
              <p:blipFill>
                <a:blip r:embed="rId138"/>
                <a:stretch>
                  <a:fillRect/>
                </a:stretch>
              </p:blipFill>
              <p:spPr>
                <a:xfrm>
                  <a:off x="5218429" y="5497440"/>
                  <a:ext cx="28692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68" name="Ink 267">
                  <a:extLst>
                    <a:ext uri="{FF2B5EF4-FFF2-40B4-BE49-F238E27FC236}">
                      <a16:creationId xmlns:a16="http://schemas.microsoft.com/office/drawing/2014/main" id="{8CB0378E-11F9-4163-AC4B-896EF350E463}"/>
                    </a:ext>
                  </a:extLst>
                </p14:cNvPr>
                <p14:cNvContentPartPr/>
                <p14:nvPr/>
              </p14:nvContentPartPr>
              <p14:xfrm>
                <a:off x="5486269" y="5679960"/>
                <a:ext cx="184680" cy="18720"/>
              </p14:xfrm>
            </p:contentPart>
          </mc:Choice>
          <mc:Fallback xmlns="">
            <p:pic>
              <p:nvPicPr>
                <p:cNvPr id="268" name="Ink 267">
                  <a:extLst>
                    <a:ext uri="{FF2B5EF4-FFF2-40B4-BE49-F238E27FC236}">
                      <a16:creationId xmlns:a16="http://schemas.microsoft.com/office/drawing/2014/main" id="{8CB0378E-11F9-4163-AC4B-896EF350E463}"/>
                    </a:ext>
                  </a:extLst>
                </p:cNvPr>
                <p:cNvPicPr/>
                <p:nvPr/>
              </p:nvPicPr>
              <p:blipFill>
                <a:blip r:embed="rId140"/>
                <a:stretch>
                  <a:fillRect/>
                </a:stretch>
              </p:blipFill>
              <p:spPr>
                <a:xfrm>
                  <a:off x="5477629" y="5670960"/>
                  <a:ext cx="2023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269" name="Ink 268">
                  <a:extLst>
                    <a:ext uri="{FF2B5EF4-FFF2-40B4-BE49-F238E27FC236}">
                      <a16:creationId xmlns:a16="http://schemas.microsoft.com/office/drawing/2014/main" id="{21F06F0A-0545-4823-B1CC-F62BAC972865}"/>
                    </a:ext>
                  </a:extLst>
                </p14:cNvPr>
                <p14:cNvContentPartPr/>
                <p14:nvPr/>
              </p14:nvContentPartPr>
              <p14:xfrm>
                <a:off x="5561149" y="5517240"/>
                <a:ext cx="86400" cy="327600"/>
              </p14:xfrm>
            </p:contentPart>
          </mc:Choice>
          <mc:Fallback xmlns="">
            <p:pic>
              <p:nvPicPr>
                <p:cNvPr id="269" name="Ink 268">
                  <a:extLst>
                    <a:ext uri="{FF2B5EF4-FFF2-40B4-BE49-F238E27FC236}">
                      <a16:creationId xmlns:a16="http://schemas.microsoft.com/office/drawing/2014/main" id="{21F06F0A-0545-4823-B1CC-F62BAC972865}"/>
                    </a:ext>
                  </a:extLst>
                </p:cNvPr>
                <p:cNvPicPr/>
                <p:nvPr/>
              </p:nvPicPr>
              <p:blipFill>
                <a:blip r:embed="rId142"/>
                <a:stretch>
                  <a:fillRect/>
                </a:stretch>
              </p:blipFill>
              <p:spPr>
                <a:xfrm>
                  <a:off x="5552149" y="5508240"/>
                  <a:ext cx="10404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71" name="Ink 270">
                  <a:extLst>
                    <a:ext uri="{FF2B5EF4-FFF2-40B4-BE49-F238E27FC236}">
                      <a16:creationId xmlns:a16="http://schemas.microsoft.com/office/drawing/2014/main" id="{24611CFA-7939-4E10-933B-01D8C436FA0E}"/>
                    </a:ext>
                  </a:extLst>
                </p14:cNvPr>
                <p14:cNvContentPartPr/>
                <p14:nvPr/>
              </p14:nvContentPartPr>
              <p14:xfrm>
                <a:off x="5798749" y="5530920"/>
                <a:ext cx="209520" cy="182880"/>
              </p14:xfrm>
            </p:contentPart>
          </mc:Choice>
          <mc:Fallback xmlns="">
            <p:pic>
              <p:nvPicPr>
                <p:cNvPr id="271" name="Ink 270">
                  <a:extLst>
                    <a:ext uri="{FF2B5EF4-FFF2-40B4-BE49-F238E27FC236}">
                      <a16:creationId xmlns:a16="http://schemas.microsoft.com/office/drawing/2014/main" id="{24611CFA-7939-4E10-933B-01D8C436FA0E}"/>
                    </a:ext>
                  </a:extLst>
                </p:cNvPr>
                <p:cNvPicPr/>
                <p:nvPr/>
              </p:nvPicPr>
              <p:blipFill>
                <a:blip r:embed="rId144"/>
                <a:stretch>
                  <a:fillRect/>
                </a:stretch>
              </p:blipFill>
              <p:spPr>
                <a:xfrm>
                  <a:off x="5790109" y="5521920"/>
                  <a:ext cx="22716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72" name="Ink 271">
                  <a:extLst>
                    <a:ext uri="{FF2B5EF4-FFF2-40B4-BE49-F238E27FC236}">
                      <a16:creationId xmlns:a16="http://schemas.microsoft.com/office/drawing/2014/main" id="{A17E90C1-B963-4911-A5D7-3062CDD7B403}"/>
                    </a:ext>
                  </a:extLst>
                </p14:cNvPr>
                <p14:cNvContentPartPr/>
                <p14:nvPr/>
              </p14:nvContentPartPr>
              <p14:xfrm>
                <a:off x="5889829" y="5500680"/>
                <a:ext cx="160920" cy="219960"/>
              </p14:xfrm>
            </p:contentPart>
          </mc:Choice>
          <mc:Fallback xmlns="">
            <p:pic>
              <p:nvPicPr>
                <p:cNvPr id="272" name="Ink 271">
                  <a:extLst>
                    <a:ext uri="{FF2B5EF4-FFF2-40B4-BE49-F238E27FC236}">
                      <a16:creationId xmlns:a16="http://schemas.microsoft.com/office/drawing/2014/main" id="{A17E90C1-B963-4911-A5D7-3062CDD7B403}"/>
                    </a:ext>
                  </a:extLst>
                </p:cNvPr>
                <p:cNvPicPr/>
                <p:nvPr/>
              </p:nvPicPr>
              <p:blipFill>
                <a:blip r:embed="rId146"/>
                <a:stretch>
                  <a:fillRect/>
                </a:stretch>
              </p:blipFill>
              <p:spPr>
                <a:xfrm>
                  <a:off x="5880829" y="5491680"/>
                  <a:ext cx="17856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76" name="Ink 275">
                  <a:extLst>
                    <a:ext uri="{FF2B5EF4-FFF2-40B4-BE49-F238E27FC236}">
                      <a16:creationId xmlns:a16="http://schemas.microsoft.com/office/drawing/2014/main" id="{F0653236-5F2A-439A-BC3C-37EE9A886FE7}"/>
                    </a:ext>
                  </a:extLst>
                </p14:cNvPr>
                <p14:cNvContentPartPr/>
                <p14:nvPr/>
              </p14:nvContentPartPr>
              <p14:xfrm>
                <a:off x="7081069" y="5369640"/>
                <a:ext cx="50040" cy="161280"/>
              </p14:xfrm>
            </p:contentPart>
          </mc:Choice>
          <mc:Fallback xmlns="">
            <p:pic>
              <p:nvPicPr>
                <p:cNvPr id="276" name="Ink 275">
                  <a:extLst>
                    <a:ext uri="{FF2B5EF4-FFF2-40B4-BE49-F238E27FC236}">
                      <a16:creationId xmlns:a16="http://schemas.microsoft.com/office/drawing/2014/main" id="{F0653236-5F2A-439A-BC3C-37EE9A886FE7}"/>
                    </a:ext>
                  </a:extLst>
                </p:cNvPr>
                <p:cNvPicPr/>
                <p:nvPr/>
              </p:nvPicPr>
              <p:blipFill>
                <a:blip r:embed="rId148"/>
                <a:stretch>
                  <a:fillRect/>
                </a:stretch>
              </p:blipFill>
              <p:spPr>
                <a:xfrm>
                  <a:off x="7072429" y="5361000"/>
                  <a:ext cx="676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77" name="Ink 276">
                  <a:extLst>
                    <a:ext uri="{FF2B5EF4-FFF2-40B4-BE49-F238E27FC236}">
                      <a16:creationId xmlns:a16="http://schemas.microsoft.com/office/drawing/2014/main" id="{C5CDD1D4-E97B-47C0-A3A0-386D84C357D2}"/>
                    </a:ext>
                  </a:extLst>
                </p14:cNvPr>
                <p14:cNvContentPartPr/>
                <p14:nvPr/>
              </p14:nvContentPartPr>
              <p14:xfrm>
                <a:off x="6897109" y="5553240"/>
                <a:ext cx="426600" cy="96840"/>
              </p14:xfrm>
            </p:contentPart>
          </mc:Choice>
          <mc:Fallback xmlns="">
            <p:pic>
              <p:nvPicPr>
                <p:cNvPr id="277" name="Ink 276">
                  <a:extLst>
                    <a:ext uri="{FF2B5EF4-FFF2-40B4-BE49-F238E27FC236}">
                      <a16:creationId xmlns:a16="http://schemas.microsoft.com/office/drawing/2014/main" id="{C5CDD1D4-E97B-47C0-A3A0-386D84C357D2}"/>
                    </a:ext>
                  </a:extLst>
                </p:cNvPr>
                <p:cNvPicPr/>
                <p:nvPr/>
              </p:nvPicPr>
              <p:blipFill>
                <a:blip r:embed="rId150"/>
                <a:stretch>
                  <a:fillRect/>
                </a:stretch>
              </p:blipFill>
              <p:spPr>
                <a:xfrm>
                  <a:off x="6888109" y="5544600"/>
                  <a:ext cx="44424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78" name="Ink 277">
                  <a:extLst>
                    <a:ext uri="{FF2B5EF4-FFF2-40B4-BE49-F238E27FC236}">
                      <a16:creationId xmlns:a16="http://schemas.microsoft.com/office/drawing/2014/main" id="{E0D5ADC6-F661-423E-86B6-BC15500220A4}"/>
                    </a:ext>
                  </a:extLst>
                </p14:cNvPr>
                <p14:cNvContentPartPr/>
                <p14:nvPr/>
              </p14:nvContentPartPr>
              <p14:xfrm>
                <a:off x="6759949" y="5733600"/>
                <a:ext cx="453960" cy="358920"/>
              </p14:xfrm>
            </p:contentPart>
          </mc:Choice>
          <mc:Fallback xmlns="">
            <p:pic>
              <p:nvPicPr>
                <p:cNvPr id="278" name="Ink 277">
                  <a:extLst>
                    <a:ext uri="{FF2B5EF4-FFF2-40B4-BE49-F238E27FC236}">
                      <a16:creationId xmlns:a16="http://schemas.microsoft.com/office/drawing/2014/main" id="{E0D5ADC6-F661-423E-86B6-BC15500220A4}"/>
                    </a:ext>
                  </a:extLst>
                </p:cNvPr>
                <p:cNvPicPr/>
                <p:nvPr/>
              </p:nvPicPr>
              <p:blipFill>
                <a:blip r:embed="rId152"/>
                <a:stretch>
                  <a:fillRect/>
                </a:stretch>
              </p:blipFill>
              <p:spPr>
                <a:xfrm>
                  <a:off x="6751309" y="5724960"/>
                  <a:ext cx="47160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79" name="Ink 278">
                  <a:extLst>
                    <a:ext uri="{FF2B5EF4-FFF2-40B4-BE49-F238E27FC236}">
                      <a16:creationId xmlns:a16="http://schemas.microsoft.com/office/drawing/2014/main" id="{5AE76FC0-D1FD-435D-AC21-9F350F3130A3}"/>
                    </a:ext>
                  </a:extLst>
                </p14:cNvPr>
                <p14:cNvContentPartPr/>
                <p14:nvPr/>
              </p14:nvContentPartPr>
              <p14:xfrm>
                <a:off x="6936709" y="5915040"/>
                <a:ext cx="215640" cy="134640"/>
              </p14:xfrm>
            </p:contentPart>
          </mc:Choice>
          <mc:Fallback xmlns="">
            <p:pic>
              <p:nvPicPr>
                <p:cNvPr id="279" name="Ink 278">
                  <a:extLst>
                    <a:ext uri="{FF2B5EF4-FFF2-40B4-BE49-F238E27FC236}">
                      <a16:creationId xmlns:a16="http://schemas.microsoft.com/office/drawing/2014/main" id="{5AE76FC0-D1FD-435D-AC21-9F350F3130A3}"/>
                    </a:ext>
                  </a:extLst>
                </p:cNvPr>
                <p:cNvPicPr/>
                <p:nvPr/>
              </p:nvPicPr>
              <p:blipFill>
                <a:blip r:embed="rId154"/>
                <a:stretch>
                  <a:fillRect/>
                </a:stretch>
              </p:blipFill>
              <p:spPr>
                <a:xfrm>
                  <a:off x="6928069" y="5906400"/>
                  <a:ext cx="2332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80" name="Ink 279">
                  <a:extLst>
                    <a:ext uri="{FF2B5EF4-FFF2-40B4-BE49-F238E27FC236}">
                      <a16:creationId xmlns:a16="http://schemas.microsoft.com/office/drawing/2014/main" id="{9C1C632F-CCCF-41E4-9B8C-88E1806C68B2}"/>
                    </a:ext>
                  </a:extLst>
                </p14:cNvPr>
                <p14:cNvContentPartPr/>
                <p14:nvPr/>
              </p14:nvContentPartPr>
              <p14:xfrm>
                <a:off x="7207069" y="5919360"/>
                <a:ext cx="31320" cy="130320"/>
              </p14:xfrm>
            </p:contentPart>
          </mc:Choice>
          <mc:Fallback xmlns="">
            <p:pic>
              <p:nvPicPr>
                <p:cNvPr id="280" name="Ink 279">
                  <a:extLst>
                    <a:ext uri="{FF2B5EF4-FFF2-40B4-BE49-F238E27FC236}">
                      <a16:creationId xmlns:a16="http://schemas.microsoft.com/office/drawing/2014/main" id="{9C1C632F-CCCF-41E4-9B8C-88E1806C68B2}"/>
                    </a:ext>
                  </a:extLst>
                </p:cNvPr>
                <p:cNvPicPr/>
                <p:nvPr/>
              </p:nvPicPr>
              <p:blipFill>
                <a:blip r:embed="rId156"/>
                <a:stretch>
                  <a:fillRect/>
                </a:stretch>
              </p:blipFill>
              <p:spPr>
                <a:xfrm>
                  <a:off x="7198069" y="5910720"/>
                  <a:ext cx="4896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81" name="Ink 280">
                  <a:extLst>
                    <a:ext uri="{FF2B5EF4-FFF2-40B4-BE49-F238E27FC236}">
                      <a16:creationId xmlns:a16="http://schemas.microsoft.com/office/drawing/2014/main" id="{E12881FC-01E1-43CC-B75C-4E09BF3C2964}"/>
                    </a:ext>
                  </a:extLst>
                </p14:cNvPr>
                <p14:cNvContentPartPr/>
                <p14:nvPr/>
              </p14:nvContentPartPr>
              <p14:xfrm>
                <a:off x="7260709" y="5885880"/>
                <a:ext cx="27720" cy="171720"/>
              </p14:xfrm>
            </p:contentPart>
          </mc:Choice>
          <mc:Fallback xmlns="">
            <p:pic>
              <p:nvPicPr>
                <p:cNvPr id="281" name="Ink 280">
                  <a:extLst>
                    <a:ext uri="{FF2B5EF4-FFF2-40B4-BE49-F238E27FC236}">
                      <a16:creationId xmlns:a16="http://schemas.microsoft.com/office/drawing/2014/main" id="{E12881FC-01E1-43CC-B75C-4E09BF3C2964}"/>
                    </a:ext>
                  </a:extLst>
                </p:cNvPr>
                <p:cNvPicPr/>
                <p:nvPr/>
              </p:nvPicPr>
              <p:blipFill>
                <a:blip r:embed="rId158"/>
                <a:stretch>
                  <a:fillRect/>
                </a:stretch>
              </p:blipFill>
              <p:spPr>
                <a:xfrm>
                  <a:off x="7251709" y="5877240"/>
                  <a:ext cx="453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82" name="Ink 281">
                  <a:extLst>
                    <a:ext uri="{FF2B5EF4-FFF2-40B4-BE49-F238E27FC236}">
                      <a16:creationId xmlns:a16="http://schemas.microsoft.com/office/drawing/2014/main" id="{468D7E51-CC5C-4420-AC6D-0B2C7D6AD586}"/>
                    </a:ext>
                  </a:extLst>
                </p14:cNvPr>
                <p14:cNvContentPartPr/>
                <p14:nvPr/>
              </p14:nvContentPartPr>
              <p14:xfrm>
                <a:off x="7137229" y="5864640"/>
                <a:ext cx="275400" cy="40680"/>
              </p14:xfrm>
            </p:contentPart>
          </mc:Choice>
          <mc:Fallback xmlns="">
            <p:pic>
              <p:nvPicPr>
                <p:cNvPr id="282" name="Ink 281">
                  <a:extLst>
                    <a:ext uri="{FF2B5EF4-FFF2-40B4-BE49-F238E27FC236}">
                      <a16:creationId xmlns:a16="http://schemas.microsoft.com/office/drawing/2014/main" id="{468D7E51-CC5C-4420-AC6D-0B2C7D6AD586}"/>
                    </a:ext>
                  </a:extLst>
                </p:cNvPr>
                <p:cNvPicPr/>
                <p:nvPr/>
              </p:nvPicPr>
              <p:blipFill>
                <a:blip r:embed="rId160"/>
                <a:stretch>
                  <a:fillRect/>
                </a:stretch>
              </p:blipFill>
              <p:spPr>
                <a:xfrm>
                  <a:off x="7128589" y="5856000"/>
                  <a:ext cx="29304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83" name="Ink 282">
                  <a:extLst>
                    <a:ext uri="{FF2B5EF4-FFF2-40B4-BE49-F238E27FC236}">
                      <a16:creationId xmlns:a16="http://schemas.microsoft.com/office/drawing/2014/main" id="{0ADDE2EB-C704-494A-BD84-F707FEA733F0}"/>
                    </a:ext>
                  </a:extLst>
                </p14:cNvPr>
                <p14:cNvContentPartPr/>
                <p14:nvPr/>
              </p14:nvContentPartPr>
              <p14:xfrm>
                <a:off x="7532149" y="5840160"/>
                <a:ext cx="285120" cy="153000"/>
              </p14:xfrm>
            </p:contentPart>
          </mc:Choice>
          <mc:Fallback xmlns="">
            <p:pic>
              <p:nvPicPr>
                <p:cNvPr id="283" name="Ink 282">
                  <a:extLst>
                    <a:ext uri="{FF2B5EF4-FFF2-40B4-BE49-F238E27FC236}">
                      <a16:creationId xmlns:a16="http://schemas.microsoft.com/office/drawing/2014/main" id="{0ADDE2EB-C704-494A-BD84-F707FEA733F0}"/>
                    </a:ext>
                  </a:extLst>
                </p:cNvPr>
                <p:cNvPicPr/>
                <p:nvPr/>
              </p:nvPicPr>
              <p:blipFill>
                <a:blip r:embed="rId162"/>
                <a:stretch>
                  <a:fillRect/>
                </a:stretch>
              </p:blipFill>
              <p:spPr>
                <a:xfrm>
                  <a:off x="7523149" y="5831160"/>
                  <a:ext cx="30276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85" name="Ink 284">
                  <a:extLst>
                    <a:ext uri="{FF2B5EF4-FFF2-40B4-BE49-F238E27FC236}">
                      <a16:creationId xmlns:a16="http://schemas.microsoft.com/office/drawing/2014/main" id="{1B5B3E48-E763-43CF-8D0F-7C01298E3FBA}"/>
                    </a:ext>
                  </a:extLst>
                </p14:cNvPr>
                <p14:cNvContentPartPr/>
                <p14:nvPr/>
              </p14:nvContentPartPr>
              <p14:xfrm>
                <a:off x="7924189" y="5577000"/>
                <a:ext cx="16560" cy="6120"/>
              </p14:xfrm>
            </p:contentPart>
          </mc:Choice>
          <mc:Fallback xmlns="">
            <p:pic>
              <p:nvPicPr>
                <p:cNvPr id="285" name="Ink 284">
                  <a:extLst>
                    <a:ext uri="{FF2B5EF4-FFF2-40B4-BE49-F238E27FC236}">
                      <a16:creationId xmlns:a16="http://schemas.microsoft.com/office/drawing/2014/main" id="{1B5B3E48-E763-43CF-8D0F-7C01298E3FBA}"/>
                    </a:ext>
                  </a:extLst>
                </p:cNvPr>
                <p:cNvPicPr/>
                <p:nvPr/>
              </p:nvPicPr>
              <p:blipFill>
                <a:blip r:embed="rId164"/>
                <a:stretch>
                  <a:fillRect/>
                </a:stretch>
              </p:blipFill>
              <p:spPr>
                <a:xfrm>
                  <a:off x="7915189" y="5568000"/>
                  <a:ext cx="342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86" name="Ink 285">
                  <a:extLst>
                    <a:ext uri="{FF2B5EF4-FFF2-40B4-BE49-F238E27FC236}">
                      <a16:creationId xmlns:a16="http://schemas.microsoft.com/office/drawing/2014/main" id="{97285856-CFE3-4A24-AA6E-EB3CD97FDD18}"/>
                    </a:ext>
                  </a:extLst>
                </p14:cNvPr>
                <p14:cNvContentPartPr/>
                <p14:nvPr/>
              </p14:nvContentPartPr>
              <p14:xfrm>
                <a:off x="8360869" y="5379360"/>
                <a:ext cx="266760" cy="194400"/>
              </p14:xfrm>
            </p:contentPart>
          </mc:Choice>
          <mc:Fallback xmlns="">
            <p:pic>
              <p:nvPicPr>
                <p:cNvPr id="286" name="Ink 285">
                  <a:extLst>
                    <a:ext uri="{FF2B5EF4-FFF2-40B4-BE49-F238E27FC236}">
                      <a16:creationId xmlns:a16="http://schemas.microsoft.com/office/drawing/2014/main" id="{97285856-CFE3-4A24-AA6E-EB3CD97FDD18}"/>
                    </a:ext>
                  </a:extLst>
                </p:cNvPr>
                <p:cNvPicPr/>
                <p:nvPr/>
              </p:nvPicPr>
              <p:blipFill>
                <a:blip r:embed="rId166"/>
                <a:stretch>
                  <a:fillRect/>
                </a:stretch>
              </p:blipFill>
              <p:spPr>
                <a:xfrm>
                  <a:off x="8352229" y="5370720"/>
                  <a:ext cx="28440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87" name="Ink 286">
                  <a:extLst>
                    <a:ext uri="{FF2B5EF4-FFF2-40B4-BE49-F238E27FC236}">
                      <a16:creationId xmlns:a16="http://schemas.microsoft.com/office/drawing/2014/main" id="{C622592B-5F8A-4E9A-B3E7-60C8ED477120}"/>
                    </a:ext>
                  </a:extLst>
                </p14:cNvPr>
                <p14:cNvContentPartPr/>
                <p14:nvPr/>
              </p14:nvContentPartPr>
              <p14:xfrm>
                <a:off x="8531509" y="4998840"/>
                <a:ext cx="127440" cy="3600"/>
              </p14:xfrm>
            </p:contentPart>
          </mc:Choice>
          <mc:Fallback xmlns="">
            <p:pic>
              <p:nvPicPr>
                <p:cNvPr id="287" name="Ink 286">
                  <a:extLst>
                    <a:ext uri="{FF2B5EF4-FFF2-40B4-BE49-F238E27FC236}">
                      <a16:creationId xmlns:a16="http://schemas.microsoft.com/office/drawing/2014/main" id="{C622592B-5F8A-4E9A-B3E7-60C8ED477120}"/>
                    </a:ext>
                  </a:extLst>
                </p:cNvPr>
                <p:cNvPicPr/>
                <p:nvPr/>
              </p:nvPicPr>
              <p:blipFill>
                <a:blip r:embed="rId168"/>
                <a:stretch>
                  <a:fillRect/>
                </a:stretch>
              </p:blipFill>
              <p:spPr>
                <a:xfrm>
                  <a:off x="8522869" y="4990200"/>
                  <a:ext cx="14508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88" name="Ink 287">
                  <a:extLst>
                    <a:ext uri="{FF2B5EF4-FFF2-40B4-BE49-F238E27FC236}">
                      <a16:creationId xmlns:a16="http://schemas.microsoft.com/office/drawing/2014/main" id="{566D72EA-9595-42C4-BD42-C7473DE5FB42}"/>
                    </a:ext>
                  </a:extLst>
                </p14:cNvPr>
                <p14:cNvContentPartPr/>
                <p14:nvPr/>
              </p14:nvContentPartPr>
              <p14:xfrm>
                <a:off x="8798989" y="4881120"/>
                <a:ext cx="116640" cy="138240"/>
              </p14:xfrm>
            </p:contentPart>
          </mc:Choice>
          <mc:Fallback xmlns="">
            <p:pic>
              <p:nvPicPr>
                <p:cNvPr id="288" name="Ink 287">
                  <a:extLst>
                    <a:ext uri="{FF2B5EF4-FFF2-40B4-BE49-F238E27FC236}">
                      <a16:creationId xmlns:a16="http://schemas.microsoft.com/office/drawing/2014/main" id="{566D72EA-9595-42C4-BD42-C7473DE5FB42}"/>
                    </a:ext>
                  </a:extLst>
                </p:cNvPr>
                <p:cNvPicPr/>
                <p:nvPr/>
              </p:nvPicPr>
              <p:blipFill>
                <a:blip r:embed="rId170"/>
                <a:stretch>
                  <a:fillRect/>
                </a:stretch>
              </p:blipFill>
              <p:spPr>
                <a:xfrm>
                  <a:off x="8789989" y="4872120"/>
                  <a:ext cx="1342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89" name="Ink 288">
                  <a:extLst>
                    <a:ext uri="{FF2B5EF4-FFF2-40B4-BE49-F238E27FC236}">
                      <a16:creationId xmlns:a16="http://schemas.microsoft.com/office/drawing/2014/main" id="{24492754-303F-4E2C-B583-A0873F8E9B92}"/>
                    </a:ext>
                  </a:extLst>
                </p14:cNvPr>
                <p14:cNvContentPartPr/>
                <p14:nvPr/>
              </p14:nvContentPartPr>
              <p14:xfrm>
                <a:off x="9038389" y="4936200"/>
                <a:ext cx="6480" cy="9360"/>
              </p14:xfrm>
            </p:contentPart>
          </mc:Choice>
          <mc:Fallback xmlns="">
            <p:pic>
              <p:nvPicPr>
                <p:cNvPr id="289" name="Ink 288">
                  <a:extLst>
                    <a:ext uri="{FF2B5EF4-FFF2-40B4-BE49-F238E27FC236}">
                      <a16:creationId xmlns:a16="http://schemas.microsoft.com/office/drawing/2014/main" id="{24492754-303F-4E2C-B583-A0873F8E9B92}"/>
                    </a:ext>
                  </a:extLst>
                </p:cNvPr>
                <p:cNvPicPr/>
                <p:nvPr/>
              </p:nvPicPr>
              <p:blipFill>
                <a:blip r:embed="rId172"/>
                <a:stretch>
                  <a:fillRect/>
                </a:stretch>
              </p:blipFill>
              <p:spPr>
                <a:xfrm>
                  <a:off x="9029389" y="4927560"/>
                  <a:ext cx="2412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91" name="Ink 290">
                  <a:extLst>
                    <a:ext uri="{FF2B5EF4-FFF2-40B4-BE49-F238E27FC236}">
                      <a16:creationId xmlns:a16="http://schemas.microsoft.com/office/drawing/2014/main" id="{8250A961-A12A-4FC5-8114-8F8FF2DEC2E2}"/>
                    </a:ext>
                  </a:extLst>
                </p14:cNvPr>
                <p14:cNvContentPartPr/>
                <p14:nvPr/>
              </p14:nvContentPartPr>
              <p14:xfrm>
                <a:off x="9166549" y="4874640"/>
                <a:ext cx="100080" cy="149400"/>
              </p14:xfrm>
            </p:contentPart>
          </mc:Choice>
          <mc:Fallback xmlns="">
            <p:pic>
              <p:nvPicPr>
                <p:cNvPr id="291" name="Ink 290">
                  <a:extLst>
                    <a:ext uri="{FF2B5EF4-FFF2-40B4-BE49-F238E27FC236}">
                      <a16:creationId xmlns:a16="http://schemas.microsoft.com/office/drawing/2014/main" id="{8250A961-A12A-4FC5-8114-8F8FF2DEC2E2}"/>
                    </a:ext>
                  </a:extLst>
                </p:cNvPr>
                <p:cNvPicPr/>
                <p:nvPr/>
              </p:nvPicPr>
              <p:blipFill>
                <a:blip r:embed="rId174"/>
                <a:stretch>
                  <a:fillRect/>
                </a:stretch>
              </p:blipFill>
              <p:spPr>
                <a:xfrm>
                  <a:off x="9157909" y="4866000"/>
                  <a:ext cx="11772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92" name="Ink 291">
                  <a:extLst>
                    <a:ext uri="{FF2B5EF4-FFF2-40B4-BE49-F238E27FC236}">
                      <a16:creationId xmlns:a16="http://schemas.microsoft.com/office/drawing/2014/main" id="{454EE907-1256-4307-AFBA-0F82EE1FF246}"/>
                    </a:ext>
                  </a:extLst>
                </p14:cNvPr>
                <p14:cNvContentPartPr/>
                <p14:nvPr/>
              </p14:nvContentPartPr>
              <p14:xfrm>
                <a:off x="9193909" y="4854480"/>
                <a:ext cx="165960" cy="7200"/>
              </p14:xfrm>
            </p:contentPart>
          </mc:Choice>
          <mc:Fallback xmlns="">
            <p:pic>
              <p:nvPicPr>
                <p:cNvPr id="292" name="Ink 291">
                  <a:extLst>
                    <a:ext uri="{FF2B5EF4-FFF2-40B4-BE49-F238E27FC236}">
                      <a16:creationId xmlns:a16="http://schemas.microsoft.com/office/drawing/2014/main" id="{454EE907-1256-4307-AFBA-0F82EE1FF246}"/>
                    </a:ext>
                  </a:extLst>
                </p:cNvPr>
                <p:cNvPicPr/>
                <p:nvPr/>
              </p:nvPicPr>
              <p:blipFill>
                <a:blip r:embed="rId176"/>
                <a:stretch>
                  <a:fillRect/>
                </a:stretch>
              </p:blipFill>
              <p:spPr>
                <a:xfrm>
                  <a:off x="9185269" y="4845840"/>
                  <a:ext cx="1836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93" name="Ink 292">
                  <a:extLst>
                    <a:ext uri="{FF2B5EF4-FFF2-40B4-BE49-F238E27FC236}">
                      <a16:creationId xmlns:a16="http://schemas.microsoft.com/office/drawing/2014/main" id="{10259E81-61DB-4C15-9F74-3737DD9C6B55}"/>
                    </a:ext>
                  </a:extLst>
                </p14:cNvPr>
                <p14:cNvContentPartPr/>
                <p14:nvPr/>
              </p14:nvContentPartPr>
              <p14:xfrm>
                <a:off x="9530149" y="4677720"/>
                <a:ext cx="183240" cy="220320"/>
              </p14:xfrm>
            </p:contentPart>
          </mc:Choice>
          <mc:Fallback xmlns="">
            <p:pic>
              <p:nvPicPr>
                <p:cNvPr id="293" name="Ink 292">
                  <a:extLst>
                    <a:ext uri="{FF2B5EF4-FFF2-40B4-BE49-F238E27FC236}">
                      <a16:creationId xmlns:a16="http://schemas.microsoft.com/office/drawing/2014/main" id="{10259E81-61DB-4C15-9F74-3737DD9C6B55}"/>
                    </a:ext>
                  </a:extLst>
                </p:cNvPr>
                <p:cNvPicPr/>
                <p:nvPr/>
              </p:nvPicPr>
              <p:blipFill>
                <a:blip r:embed="rId178"/>
                <a:stretch>
                  <a:fillRect/>
                </a:stretch>
              </p:blipFill>
              <p:spPr>
                <a:xfrm>
                  <a:off x="9521149" y="4668720"/>
                  <a:ext cx="20088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94" name="Ink 293">
                  <a:extLst>
                    <a:ext uri="{FF2B5EF4-FFF2-40B4-BE49-F238E27FC236}">
                      <a16:creationId xmlns:a16="http://schemas.microsoft.com/office/drawing/2014/main" id="{ECF78D76-6721-496F-AC35-22253527A432}"/>
                    </a:ext>
                  </a:extLst>
                </p14:cNvPr>
                <p14:cNvContentPartPr/>
                <p14:nvPr/>
              </p14:nvContentPartPr>
              <p14:xfrm>
                <a:off x="9614749" y="4678080"/>
                <a:ext cx="169560" cy="190440"/>
              </p14:xfrm>
            </p:contentPart>
          </mc:Choice>
          <mc:Fallback xmlns="">
            <p:pic>
              <p:nvPicPr>
                <p:cNvPr id="294" name="Ink 293">
                  <a:extLst>
                    <a:ext uri="{FF2B5EF4-FFF2-40B4-BE49-F238E27FC236}">
                      <a16:creationId xmlns:a16="http://schemas.microsoft.com/office/drawing/2014/main" id="{ECF78D76-6721-496F-AC35-22253527A432}"/>
                    </a:ext>
                  </a:extLst>
                </p:cNvPr>
                <p:cNvPicPr/>
                <p:nvPr/>
              </p:nvPicPr>
              <p:blipFill>
                <a:blip r:embed="rId180"/>
                <a:stretch>
                  <a:fillRect/>
                </a:stretch>
              </p:blipFill>
              <p:spPr>
                <a:xfrm>
                  <a:off x="9606109" y="4669080"/>
                  <a:ext cx="18720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95" name="Ink 294">
                  <a:extLst>
                    <a:ext uri="{FF2B5EF4-FFF2-40B4-BE49-F238E27FC236}">
                      <a16:creationId xmlns:a16="http://schemas.microsoft.com/office/drawing/2014/main" id="{1482368F-82D2-42DB-B5D3-D68AA8F59070}"/>
                    </a:ext>
                  </a:extLst>
                </p14:cNvPr>
                <p14:cNvContentPartPr/>
                <p14:nvPr/>
              </p14:nvContentPartPr>
              <p14:xfrm>
                <a:off x="9532669" y="4979760"/>
                <a:ext cx="264600" cy="52920"/>
              </p14:xfrm>
            </p:contentPart>
          </mc:Choice>
          <mc:Fallback xmlns="">
            <p:pic>
              <p:nvPicPr>
                <p:cNvPr id="295" name="Ink 294">
                  <a:extLst>
                    <a:ext uri="{FF2B5EF4-FFF2-40B4-BE49-F238E27FC236}">
                      <a16:creationId xmlns:a16="http://schemas.microsoft.com/office/drawing/2014/main" id="{1482368F-82D2-42DB-B5D3-D68AA8F59070}"/>
                    </a:ext>
                  </a:extLst>
                </p:cNvPr>
                <p:cNvPicPr/>
                <p:nvPr/>
              </p:nvPicPr>
              <p:blipFill>
                <a:blip r:embed="rId182"/>
                <a:stretch>
                  <a:fillRect/>
                </a:stretch>
              </p:blipFill>
              <p:spPr>
                <a:xfrm>
                  <a:off x="9523669" y="4971120"/>
                  <a:ext cx="28224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96" name="Ink 295">
                  <a:extLst>
                    <a:ext uri="{FF2B5EF4-FFF2-40B4-BE49-F238E27FC236}">
                      <a16:creationId xmlns:a16="http://schemas.microsoft.com/office/drawing/2014/main" id="{FFC4E53C-5C02-4D4C-810B-C085C98A54AE}"/>
                    </a:ext>
                  </a:extLst>
                </p14:cNvPr>
                <p14:cNvContentPartPr/>
                <p14:nvPr/>
              </p14:nvContentPartPr>
              <p14:xfrm>
                <a:off x="9642829" y="5012520"/>
                <a:ext cx="303480" cy="216360"/>
              </p14:xfrm>
            </p:contentPart>
          </mc:Choice>
          <mc:Fallback xmlns="">
            <p:pic>
              <p:nvPicPr>
                <p:cNvPr id="296" name="Ink 295">
                  <a:extLst>
                    <a:ext uri="{FF2B5EF4-FFF2-40B4-BE49-F238E27FC236}">
                      <a16:creationId xmlns:a16="http://schemas.microsoft.com/office/drawing/2014/main" id="{FFC4E53C-5C02-4D4C-810B-C085C98A54AE}"/>
                    </a:ext>
                  </a:extLst>
                </p:cNvPr>
                <p:cNvPicPr/>
                <p:nvPr/>
              </p:nvPicPr>
              <p:blipFill>
                <a:blip r:embed="rId184"/>
                <a:stretch>
                  <a:fillRect/>
                </a:stretch>
              </p:blipFill>
              <p:spPr>
                <a:xfrm>
                  <a:off x="9634189" y="5003520"/>
                  <a:ext cx="3211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97" name="Ink 296">
                  <a:extLst>
                    <a:ext uri="{FF2B5EF4-FFF2-40B4-BE49-F238E27FC236}">
                      <a16:creationId xmlns:a16="http://schemas.microsoft.com/office/drawing/2014/main" id="{B6C044ED-62B2-4029-B6C6-5246BA47922B}"/>
                    </a:ext>
                  </a:extLst>
                </p14:cNvPr>
                <p14:cNvContentPartPr/>
                <p14:nvPr/>
              </p14:nvContentPartPr>
              <p14:xfrm>
                <a:off x="9973309" y="4734600"/>
                <a:ext cx="81360" cy="373320"/>
              </p14:xfrm>
            </p:contentPart>
          </mc:Choice>
          <mc:Fallback xmlns="">
            <p:pic>
              <p:nvPicPr>
                <p:cNvPr id="297" name="Ink 296">
                  <a:extLst>
                    <a:ext uri="{FF2B5EF4-FFF2-40B4-BE49-F238E27FC236}">
                      <a16:creationId xmlns:a16="http://schemas.microsoft.com/office/drawing/2014/main" id="{B6C044ED-62B2-4029-B6C6-5246BA47922B}"/>
                    </a:ext>
                  </a:extLst>
                </p:cNvPr>
                <p:cNvPicPr/>
                <p:nvPr/>
              </p:nvPicPr>
              <p:blipFill>
                <a:blip r:embed="rId186"/>
                <a:stretch>
                  <a:fillRect/>
                </a:stretch>
              </p:blipFill>
              <p:spPr>
                <a:xfrm>
                  <a:off x="9964669" y="4725960"/>
                  <a:ext cx="9900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98" name="Ink 297">
                  <a:extLst>
                    <a:ext uri="{FF2B5EF4-FFF2-40B4-BE49-F238E27FC236}">
                      <a16:creationId xmlns:a16="http://schemas.microsoft.com/office/drawing/2014/main" id="{BE46FAE5-EC1D-499B-ABF3-3B7B20829788}"/>
                    </a:ext>
                  </a:extLst>
                </p14:cNvPr>
                <p14:cNvContentPartPr/>
                <p14:nvPr/>
              </p14:nvContentPartPr>
              <p14:xfrm>
                <a:off x="9364549" y="4715520"/>
                <a:ext cx="77400" cy="438120"/>
              </p14:xfrm>
            </p:contentPart>
          </mc:Choice>
          <mc:Fallback xmlns="">
            <p:pic>
              <p:nvPicPr>
                <p:cNvPr id="298" name="Ink 297">
                  <a:extLst>
                    <a:ext uri="{FF2B5EF4-FFF2-40B4-BE49-F238E27FC236}">
                      <a16:creationId xmlns:a16="http://schemas.microsoft.com/office/drawing/2014/main" id="{BE46FAE5-EC1D-499B-ABF3-3B7B20829788}"/>
                    </a:ext>
                  </a:extLst>
                </p:cNvPr>
                <p:cNvPicPr/>
                <p:nvPr/>
              </p:nvPicPr>
              <p:blipFill>
                <a:blip r:embed="rId188"/>
                <a:stretch>
                  <a:fillRect/>
                </a:stretch>
              </p:blipFill>
              <p:spPr>
                <a:xfrm>
                  <a:off x="9355909" y="4706880"/>
                  <a:ext cx="9504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99" name="Ink 298">
                  <a:extLst>
                    <a:ext uri="{FF2B5EF4-FFF2-40B4-BE49-F238E27FC236}">
                      <a16:creationId xmlns:a16="http://schemas.microsoft.com/office/drawing/2014/main" id="{02C57642-AC4C-43E3-BC1B-134C1AF916BA}"/>
                    </a:ext>
                  </a:extLst>
                </p14:cNvPr>
                <p14:cNvContentPartPr/>
                <p14:nvPr/>
              </p14:nvContentPartPr>
              <p14:xfrm>
                <a:off x="10136389" y="4565400"/>
                <a:ext cx="348840" cy="112680"/>
              </p14:xfrm>
            </p:contentPart>
          </mc:Choice>
          <mc:Fallback xmlns="">
            <p:pic>
              <p:nvPicPr>
                <p:cNvPr id="299" name="Ink 298">
                  <a:extLst>
                    <a:ext uri="{FF2B5EF4-FFF2-40B4-BE49-F238E27FC236}">
                      <a16:creationId xmlns:a16="http://schemas.microsoft.com/office/drawing/2014/main" id="{02C57642-AC4C-43E3-BC1B-134C1AF916BA}"/>
                    </a:ext>
                  </a:extLst>
                </p:cNvPr>
                <p:cNvPicPr/>
                <p:nvPr/>
              </p:nvPicPr>
              <p:blipFill>
                <a:blip r:embed="rId190"/>
                <a:stretch>
                  <a:fillRect/>
                </a:stretch>
              </p:blipFill>
              <p:spPr>
                <a:xfrm>
                  <a:off x="10127749" y="4556760"/>
                  <a:ext cx="36648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302" name="Ink 301">
                  <a:extLst>
                    <a:ext uri="{FF2B5EF4-FFF2-40B4-BE49-F238E27FC236}">
                      <a16:creationId xmlns:a16="http://schemas.microsoft.com/office/drawing/2014/main" id="{6DF19263-FF0C-4BB9-8265-421184304FA4}"/>
                    </a:ext>
                  </a:extLst>
                </p14:cNvPr>
                <p14:cNvContentPartPr/>
                <p14:nvPr/>
              </p14:nvContentPartPr>
              <p14:xfrm>
                <a:off x="4862749" y="3159960"/>
                <a:ext cx="169560" cy="307080"/>
              </p14:xfrm>
            </p:contentPart>
          </mc:Choice>
          <mc:Fallback xmlns="">
            <p:pic>
              <p:nvPicPr>
                <p:cNvPr id="302" name="Ink 301">
                  <a:extLst>
                    <a:ext uri="{FF2B5EF4-FFF2-40B4-BE49-F238E27FC236}">
                      <a16:creationId xmlns:a16="http://schemas.microsoft.com/office/drawing/2014/main" id="{6DF19263-FF0C-4BB9-8265-421184304FA4}"/>
                    </a:ext>
                  </a:extLst>
                </p:cNvPr>
                <p:cNvPicPr/>
                <p:nvPr/>
              </p:nvPicPr>
              <p:blipFill>
                <a:blip r:embed="rId192"/>
                <a:stretch>
                  <a:fillRect/>
                </a:stretch>
              </p:blipFill>
              <p:spPr>
                <a:xfrm>
                  <a:off x="4853749" y="3151320"/>
                  <a:ext cx="18720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303" name="Ink 302">
                  <a:extLst>
                    <a:ext uri="{FF2B5EF4-FFF2-40B4-BE49-F238E27FC236}">
                      <a16:creationId xmlns:a16="http://schemas.microsoft.com/office/drawing/2014/main" id="{8D8B4A55-5ADD-410A-962D-39ACF49140D3}"/>
                    </a:ext>
                  </a:extLst>
                </p14:cNvPr>
                <p14:cNvContentPartPr/>
                <p14:nvPr/>
              </p14:nvContentPartPr>
              <p14:xfrm>
                <a:off x="4867429" y="3239520"/>
                <a:ext cx="195840" cy="165960"/>
              </p14:xfrm>
            </p:contentPart>
          </mc:Choice>
          <mc:Fallback xmlns="">
            <p:pic>
              <p:nvPicPr>
                <p:cNvPr id="303" name="Ink 302">
                  <a:extLst>
                    <a:ext uri="{FF2B5EF4-FFF2-40B4-BE49-F238E27FC236}">
                      <a16:creationId xmlns:a16="http://schemas.microsoft.com/office/drawing/2014/main" id="{8D8B4A55-5ADD-410A-962D-39ACF49140D3}"/>
                    </a:ext>
                  </a:extLst>
                </p:cNvPr>
                <p:cNvPicPr/>
                <p:nvPr/>
              </p:nvPicPr>
              <p:blipFill>
                <a:blip r:embed="rId194"/>
                <a:stretch>
                  <a:fillRect/>
                </a:stretch>
              </p:blipFill>
              <p:spPr>
                <a:xfrm>
                  <a:off x="4858789" y="3230880"/>
                  <a:ext cx="21348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304" name="Ink 303">
                  <a:extLst>
                    <a:ext uri="{FF2B5EF4-FFF2-40B4-BE49-F238E27FC236}">
                      <a16:creationId xmlns:a16="http://schemas.microsoft.com/office/drawing/2014/main" id="{287C866F-0F75-4DCE-9749-1C4942B697E5}"/>
                    </a:ext>
                  </a:extLst>
                </p14:cNvPr>
                <p14:cNvContentPartPr/>
                <p14:nvPr/>
              </p14:nvContentPartPr>
              <p14:xfrm>
                <a:off x="5193949" y="3260760"/>
                <a:ext cx="113760" cy="104400"/>
              </p14:xfrm>
            </p:contentPart>
          </mc:Choice>
          <mc:Fallback xmlns="">
            <p:pic>
              <p:nvPicPr>
                <p:cNvPr id="304" name="Ink 303">
                  <a:extLst>
                    <a:ext uri="{FF2B5EF4-FFF2-40B4-BE49-F238E27FC236}">
                      <a16:creationId xmlns:a16="http://schemas.microsoft.com/office/drawing/2014/main" id="{287C866F-0F75-4DCE-9749-1C4942B697E5}"/>
                    </a:ext>
                  </a:extLst>
                </p:cNvPr>
                <p:cNvPicPr/>
                <p:nvPr/>
              </p:nvPicPr>
              <p:blipFill>
                <a:blip r:embed="rId196"/>
                <a:stretch>
                  <a:fillRect/>
                </a:stretch>
              </p:blipFill>
              <p:spPr>
                <a:xfrm>
                  <a:off x="5184949" y="3252120"/>
                  <a:ext cx="13140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305" name="Ink 304">
                  <a:extLst>
                    <a:ext uri="{FF2B5EF4-FFF2-40B4-BE49-F238E27FC236}">
                      <a16:creationId xmlns:a16="http://schemas.microsoft.com/office/drawing/2014/main" id="{58D0B822-4F05-41AD-AF43-55536412C722}"/>
                    </a:ext>
                  </a:extLst>
                </p14:cNvPr>
                <p14:cNvContentPartPr/>
                <p14:nvPr/>
              </p14:nvContentPartPr>
              <p14:xfrm>
                <a:off x="5387629" y="3177960"/>
                <a:ext cx="274680" cy="367200"/>
              </p14:xfrm>
            </p:contentPart>
          </mc:Choice>
          <mc:Fallback xmlns="">
            <p:pic>
              <p:nvPicPr>
                <p:cNvPr id="305" name="Ink 304">
                  <a:extLst>
                    <a:ext uri="{FF2B5EF4-FFF2-40B4-BE49-F238E27FC236}">
                      <a16:creationId xmlns:a16="http://schemas.microsoft.com/office/drawing/2014/main" id="{58D0B822-4F05-41AD-AF43-55536412C722}"/>
                    </a:ext>
                  </a:extLst>
                </p:cNvPr>
                <p:cNvPicPr/>
                <p:nvPr/>
              </p:nvPicPr>
              <p:blipFill>
                <a:blip r:embed="rId198"/>
                <a:stretch>
                  <a:fillRect/>
                </a:stretch>
              </p:blipFill>
              <p:spPr>
                <a:xfrm>
                  <a:off x="5378989" y="3169320"/>
                  <a:ext cx="29232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307" name="Ink 306">
                  <a:extLst>
                    <a:ext uri="{FF2B5EF4-FFF2-40B4-BE49-F238E27FC236}">
                      <a16:creationId xmlns:a16="http://schemas.microsoft.com/office/drawing/2014/main" id="{2957B1D7-5E76-44FB-AEFB-AC34A7C4827A}"/>
                    </a:ext>
                  </a:extLst>
                </p14:cNvPr>
                <p14:cNvContentPartPr/>
                <p14:nvPr/>
              </p14:nvContentPartPr>
              <p14:xfrm>
                <a:off x="5395549" y="3611400"/>
                <a:ext cx="580320" cy="81000"/>
              </p14:xfrm>
            </p:contentPart>
          </mc:Choice>
          <mc:Fallback xmlns="">
            <p:pic>
              <p:nvPicPr>
                <p:cNvPr id="307" name="Ink 306">
                  <a:extLst>
                    <a:ext uri="{FF2B5EF4-FFF2-40B4-BE49-F238E27FC236}">
                      <a16:creationId xmlns:a16="http://schemas.microsoft.com/office/drawing/2014/main" id="{2957B1D7-5E76-44FB-AEFB-AC34A7C4827A}"/>
                    </a:ext>
                  </a:extLst>
                </p:cNvPr>
                <p:cNvPicPr/>
                <p:nvPr/>
              </p:nvPicPr>
              <p:blipFill>
                <a:blip r:embed="rId200"/>
                <a:stretch>
                  <a:fillRect/>
                </a:stretch>
              </p:blipFill>
              <p:spPr>
                <a:xfrm>
                  <a:off x="5386549" y="3602400"/>
                  <a:ext cx="59796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308" name="Ink 307">
                  <a:extLst>
                    <a:ext uri="{FF2B5EF4-FFF2-40B4-BE49-F238E27FC236}">
                      <a16:creationId xmlns:a16="http://schemas.microsoft.com/office/drawing/2014/main" id="{E7E523F5-794C-46B9-83EC-EA0BE4B9482A}"/>
                    </a:ext>
                  </a:extLst>
                </p14:cNvPr>
                <p14:cNvContentPartPr/>
                <p14:nvPr/>
              </p14:nvContentPartPr>
              <p14:xfrm>
                <a:off x="5768869" y="3531840"/>
                <a:ext cx="270360" cy="187560"/>
              </p14:xfrm>
            </p:contentPart>
          </mc:Choice>
          <mc:Fallback xmlns="">
            <p:pic>
              <p:nvPicPr>
                <p:cNvPr id="308" name="Ink 307">
                  <a:extLst>
                    <a:ext uri="{FF2B5EF4-FFF2-40B4-BE49-F238E27FC236}">
                      <a16:creationId xmlns:a16="http://schemas.microsoft.com/office/drawing/2014/main" id="{E7E523F5-794C-46B9-83EC-EA0BE4B9482A}"/>
                    </a:ext>
                  </a:extLst>
                </p:cNvPr>
                <p:cNvPicPr/>
                <p:nvPr/>
              </p:nvPicPr>
              <p:blipFill>
                <a:blip r:embed="rId202"/>
                <a:stretch>
                  <a:fillRect/>
                </a:stretch>
              </p:blipFill>
              <p:spPr>
                <a:xfrm>
                  <a:off x="5760229" y="3523200"/>
                  <a:ext cx="28800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309" name="Ink 308">
                  <a:extLst>
                    <a:ext uri="{FF2B5EF4-FFF2-40B4-BE49-F238E27FC236}">
                      <a16:creationId xmlns:a16="http://schemas.microsoft.com/office/drawing/2014/main" id="{43717EB0-0DD5-4CE0-A79E-1FAA56E21249}"/>
                    </a:ext>
                  </a:extLst>
                </p14:cNvPr>
                <p14:cNvContentPartPr/>
                <p14:nvPr/>
              </p14:nvContentPartPr>
              <p14:xfrm>
                <a:off x="6031669" y="3906960"/>
                <a:ext cx="233280" cy="324000"/>
              </p14:xfrm>
            </p:contentPart>
          </mc:Choice>
          <mc:Fallback xmlns="">
            <p:pic>
              <p:nvPicPr>
                <p:cNvPr id="309" name="Ink 308">
                  <a:extLst>
                    <a:ext uri="{FF2B5EF4-FFF2-40B4-BE49-F238E27FC236}">
                      <a16:creationId xmlns:a16="http://schemas.microsoft.com/office/drawing/2014/main" id="{43717EB0-0DD5-4CE0-A79E-1FAA56E21249}"/>
                    </a:ext>
                  </a:extLst>
                </p:cNvPr>
                <p:cNvPicPr/>
                <p:nvPr/>
              </p:nvPicPr>
              <p:blipFill>
                <a:blip r:embed="rId204"/>
                <a:stretch>
                  <a:fillRect/>
                </a:stretch>
              </p:blipFill>
              <p:spPr>
                <a:xfrm>
                  <a:off x="6023029" y="3898320"/>
                  <a:ext cx="25092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310" name="Ink 309">
                  <a:extLst>
                    <a:ext uri="{FF2B5EF4-FFF2-40B4-BE49-F238E27FC236}">
                      <a16:creationId xmlns:a16="http://schemas.microsoft.com/office/drawing/2014/main" id="{1B480379-E2C6-429B-982C-A9667E23DB05}"/>
                    </a:ext>
                  </a:extLst>
                </p14:cNvPr>
                <p14:cNvContentPartPr/>
                <p14:nvPr/>
              </p14:nvContentPartPr>
              <p14:xfrm>
                <a:off x="6300589" y="3950880"/>
                <a:ext cx="138600" cy="21600"/>
              </p14:xfrm>
            </p:contentPart>
          </mc:Choice>
          <mc:Fallback xmlns="">
            <p:pic>
              <p:nvPicPr>
                <p:cNvPr id="310" name="Ink 309">
                  <a:extLst>
                    <a:ext uri="{FF2B5EF4-FFF2-40B4-BE49-F238E27FC236}">
                      <a16:creationId xmlns:a16="http://schemas.microsoft.com/office/drawing/2014/main" id="{1B480379-E2C6-429B-982C-A9667E23DB05}"/>
                    </a:ext>
                  </a:extLst>
                </p:cNvPr>
                <p:cNvPicPr/>
                <p:nvPr/>
              </p:nvPicPr>
              <p:blipFill>
                <a:blip r:embed="rId206"/>
                <a:stretch>
                  <a:fillRect/>
                </a:stretch>
              </p:blipFill>
              <p:spPr>
                <a:xfrm>
                  <a:off x="6291949" y="3941880"/>
                  <a:ext cx="15624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311" name="Ink 310">
                  <a:extLst>
                    <a:ext uri="{FF2B5EF4-FFF2-40B4-BE49-F238E27FC236}">
                      <a16:creationId xmlns:a16="http://schemas.microsoft.com/office/drawing/2014/main" id="{81646508-1970-4088-890C-D768917B8725}"/>
                    </a:ext>
                  </a:extLst>
                </p14:cNvPr>
                <p14:cNvContentPartPr/>
                <p14:nvPr/>
              </p14:nvContentPartPr>
              <p14:xfrm>
                <a:off x="6360349" y="3841080"/>
                <a:ext cx="77400" cy="255600"/>
              </p14:xfrm>
            </p:contentPart>
          </mc:Choice>
          <mc:Fallback xmlns="">
            <p:pic>
              <p:nvPicPr>
                <p:cNvPr id="311" name="Ink 310">
                  <a:extLst>
                    <a:ext uri="{FF2B5EF4-FFF2-40B4-BE49-F238E27FC236}">
                      <a16:creationId xmlns:a16="http://schemas.microsoft.com/office/drawing/2014/main" id="{81646508-1970-4088-890C-D768917B8725}"/>
                    </a:ext>
                  </a:extLst>
                </p:cNvPr>
                <p:cNvPicPr/>
                <p:nvPr/>
              </p:nvPicPr>
              <p:blipFill>
                <a:blip r:embed="rId208"/>
                <a:stretch>
                  <a:fillRect/>
                </a:stretch>
              </p:blipFill>
              <p:spPr>
                <a:xfrm>
                  <a:off x="6351709" y="3832080"/>
                  <a:ext cx="9504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312" name="Ink 311">
                  <a:extLst>
                    <a:ext uri="{FF2B5EF4-FFF2-40B4-BE49-F238E27FC236}">
                      <a16:creationId xmlns:a16="http://schemas.microsoft.com/office/drawing/2014/main" id="{216B76E9-48FA-47CD-A612-DEBD1ECDB740}"/>
                    </a:ext>
                  </a:extLst>
                </p14:cNvPr>
                <p14:cNvContentPartPr/>
                <p14:nvPr/>
              </p14:nvContentPartPr>
              <p14:xfrm>
                <a:off x="6542149" y="3853320"/>
                <a:ext cx="179640" cy="150480"/>
              </p14:xfrm>
            </p:contentPart>
          </mc:Choice>
          <mc:Fallback xmlns="">
            <p:pic>
              <p:nvPicPr>
                <p:cNvPr id="312" name="Ink 311">
                  <a:extLst>
                    <a:ext uri="{FF2B5EF4-FFF2-40B4-BE49-F238E27FC236}">
                      <a16:creationId xmlns:a16="http://schemas.microsoft.com/office/drawing/2014/main" id="{216B76E9-48FA-47CD-A612-DEBD1ECDB740}"/>
                    </a:ext>
                  </a:extLst>
                </p:cNvPr>
                <p:cNvPicPr/>
                <p:nvPr/>
              </p:nvPicPr>
              <p:blipFill>
                <a:blip r:embed="rId210"/>
                <a:stretch>
                  <a:fillRect/>
                </a:stretch>
              </p:blipFill>
              <p:spPr>
                <a:xfrm>
                  <a:off x="6533149" y="3844320"/>
                  <a:ext cx="19728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313" name="Ink 312">
                  <a:extLst>
                    <a:ext uri="{FF2B5EF4-FFF2-40B4-BE49-F238E27FC236}">
                      <a16:creationId xmlns:a16="http://schemas.microsoft.com/office/drawing/2014/main" id="{59AE7870-F7D1-4D6A-B6D8-00EC71EB782D}"/>
                    </a:ext>
                  </a:extLst>
                </p14:cNvPr>
                <p14:cNvContentPartPr/>
                <p14:nvPr/>
              </p14:nvContentPartPr>
              <p14:xfrm>
                <a:off x="6590749" y="3847560"/>
                <a:ext cx="147240" cy="160560"/>
              </p14:xfrm>
            </p:contentPart>
          </mc:Choice>
          <mc:Fallback xmlns="">
            <p:pic>
              <p:nvPicPr>
                <p:cNvPr id="313" name="Ink 312">
                  <a:extLst>
                    <a:ext uri="{FF2B5EF4-FFF2-40B4-BE49-F238E27FC236}">
                      <a16:creationId xmlns:a16="http://schemas.microsoft.com/office/drawing/2014/main" id="{59AE7870-F7D1-4D6A-B6D8-00EC71EB782D}"/>
                    </a:ext>
                  </a:extLst>
                </p:cNvPr>
                <p:cNvPicPr/>
                <p:nvPr/>
              </p:nvPicPr>
              <p:blipFill>
                <a:blip r:embed="rId212"/>
                <a:stretch>
                  <a:fillRect/>
                </a:stretch>
              </p:blipFill>
              <p:spPr>
                <a:xfrm>
                  <a:off x="6581749" y="3838920"/>
                  <a:ext cx="16488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314" name="Ink 313">
                  <a:extLst>
                    <a:ext uri="{FF2B5EF4-FFF2-40B4-BE49-F238E27FC236}">
                      <a16:creationId xmlns:a16="http://schemas.microsoft.com/office/drawing/2014/main" id="{F6293931-087C-4772-94B6-3BAC88E20DCD}"/>
                    </a:ext>
                  </a:extLst>
                </p14:cNvPr>
                <p14:cNvContentPartPr/>
                <p14:nvPr/>
              </p14:nvContentPartPr>
              <p14:xfrm>
                <a:off x="4502749" y="3562080"/>
                <a:ext cx="603000" cy="81000"/>
              </p14:xfrm>
            </p:contentPart>
          </mc:Choice>
          <mc:Fallback xmlns="">
            <p:pic>
              <p:nvPicPr>
                <p:cNvPr id="314" name="Ink 313">
                  <a:extLst>
                    <a:ext uri="{FF2B5EF4-FFF2-40B4-BE49-F238E27FC236}">
                      <a16:creationId xmlns:a16="http://schemas.microsoft.com/office/drawing/2014/main" id="{F6293931-087C-4772-94B6-3BAC88E20DCD}"/>
                    </a:ext>
                  </a:extLst>
                </p:cNvPr>
                <p:cNvPicPr/>
                <p:nvPr/>
              </p:nvPicPr>
              <p:blipFill>
                <a:blip r:embed="rId214"/>
                <a:stretch>
                  <a:fillRect/>
                </a:stretch>
              </p:blipFill>
              <p:spPr>
                <a:xfrm>
                  <a:off x="4494109" y="3553440"/>
                  <a:ext cx="62064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315" name="Ink 314">
                  <a:extLst>
                    <a:ext uri="{FF2B5EF4-FFF2-40B4-BE49-F238E27FC236}">
                      <a16:creationId xmlns:a16="http://schemas.microsoft.com/office/drawing/2014/main" id="{2C9747F8-1896-4070-98CB-DAE9B2AD0008}"/>
                    </a:ext>
                  </a:extLst>
                </p14:cNvPr>
                <p14:cNvContentPartPr/>
                <p14:nvPr/>
              </p14:nvContentPartPr>
              <p14:xfrm>
                <a:off x="4471429" y="3535080"/>
                <a:ext cx="285480" cy="135720"/>
              </p14:xfrm>
            </p:contentPart>
          </mc:Choice>
          <mc:Fallback xmlns="">
            <p:pic>
              <p:nvPicPr>
                <p:cNvPr id="315" name="Ink 314">
                  <a:extLst>
                    <a:ext uri="{FF2B5EF4-FFF2-40B4-BE49-F238E27FC236}">
                      <a16:creationId xmlns:a16="http://schemas.microsoft.com/office/drawing/2014/main" id="{2C9747F8-1896-4070-98CB-DAE9B2AD0008}"/>
                    </a:ext>
                  </a:extLst>
                </p:cNvPr>
                <p:cNvPicPr/>
                <p:nvPr/>
              </p:nvPicPr>
              <p:blipFill>
                <a:blip r:embed="rId216"/>
                <a:stretch>
                  <a:fillRect/>
                </a:stretch>
              </p:blipFill>
              <p:spPr>
                <a:xfrm>
                  <a:off x="4462789" y="3526440"/>
                  <a:ext cx="3031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316" name="Ink 315">
                  <a:extLst>
                    <a:ext uri="{FF2B5EF4-FFF2-40B4-BE49-F238E27FC236}">
                      <a16:creationId xmlns:a16="http://schemas.microsoft.com/office/drawing/2014/main" id="{4C10B40B-ACB3-4E0F-A292-5D89BE848AA5}"/>
                    </a:ext>
                  </a:extLst>
                </p14:cNvPr>
                <p14:cNvContentPartPr/>
                <p14:nvPr/>
              </p14:nvContentPartPr>
              <p14:xfrm>
                <a:off x="3855829" y="3294600"/>
                <a:ext cx="274680" cy="222120"/>
              </p14:xfrm>
            </p:contentPart>
          </mc:Choice>
          <mc:Fallback xmlns="">
            <p:pic>
              <p:nvPicPr>
                <p:cNvPr id="316" name="Ink 315">
                  <a:extLst>
                    <a:ext uri="{FF2B5EF4-FFF2-40B4-BE49-F238E27FC236}">
                      <a16:creationId xmlns:a16="http://schemas.microsoft.com/office/drawing/2014/main" id="{4C10B40B-ACB3-4E0F-A292-5D89BE848AA5}"/>
                    </a:ext>
                  </a:extLst>
                </p:cNvPr>
                <p:cNvPicPr/>
                <p:nvPr/>
              </p:nvPicPr>
              <p:blipFill>
                <a:blip r:embed="rId218"/>
                <a:stretch>
                  <a:fillRect/>
                </a:stretch>
              </p:blipFill>
              <p:spPr>
                <a:xfrm>
                  <a:off x="3846829" y="3285600"/>
                  <a:ext cx="29232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317" name="Ink 316">
                  <a:extLst>
                    <a:ext uri="{FF2B5EF4-FFF2-40B4-BE49-F238E27FC236}">
                      <a16:creationId xmlns:a16="http://schemas.microsoft.com/office/drawing/2014/main" id="{844895E5-CA68-4066-95B1-398190856F9F}"/>
                    </a:ext>
                  </a:extLst>
                </p14:cNvPr>
                <p14:cNvContentPartPr/>
                <p14:nvPr/>
              </p14:nvContentPartPr>
              <p14:xfrm>
                <a:off x="4220149" y="3298920"/>
                <a:ext cx="142200" cy="29520"/>
              </p14:xfrm>
            </p:contentPart>
          </mc:Choice>
          <mc:Fallback xmlns="">
            <p:pic>
              <p:nvPicPr>
                <p:cNvPr id="317" name="Ink 316">
                  <a:extLst>
                    <a:ext uri="{FF2B5EF4-FFF2-40B4-BE49-F238E27FC236}">
                      <a16:creationId xmlns:a16="http://schemas.microsoft.com/office/drawing/2014/main" id="{844895E5-CA68-4066-95B1-398190856F9F}"/>
                    </a:ext>
                  </a:extLst>
                </p:cNvPr>
                <p:cNvPicPr/>
                <p:nvPr/>
              </p:nvPicPr>
              <p:blipFill>
                <a:blip r:embed="rId220"/>
                <a:stretch>
                  <a:fillRect/>
                </a:stretch>
              </p:blipFill>
              <p:spPr>
                <a:xfrm>
                  <a:off x="4211509" y="3290280"/>
                  <a:ext cx="1598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318" name="Ink 317">
                  <a:extLst>
                    <a:ext uri="{FF2B5EF4-FFF2-40B4-BE49-F238E27FC236}">
                      <a16:creationId xmlns:a16="http://schemas.microsoft.com/office/drawing/2014/main" id="{2D2DE09B-04AB-4CD0-90B4-DF714FC2648A}"/>
                    </a:ext>
                  </a:extLst>
                </p14:cNvPr>
                <p14:cNvContentPartPr/>
                <p14:nvPr/>
              </p14:nvContentPartPr>
              <p14:xfrm>
                <a:off x="4379629" y="3155640"/>
                <a:ext cx="189720" cy="207720"/>
              </p14:xfrm>
            </p:contentPart>
          </mc:Choice>
          <mc:Fallback xmlns="">
            <p:pic>
              <p:nvPicPr>
                <p:cNvPr id="318" name="Ink 317">
                  <a:extLst>
                    <a:ext uri="{FF2B5EF4-FFF2-40B4-BE49-F238E27FC236}">
                      <a16:creationId xmlns:a16="http://schemas.microsoft.com/office/drawing/2014/main" id="{2D2DE09B-04AB-4CD0-90B4-DF714FC2648A}"/>
                    </a:ext>
                  </a:extLst>
                </p:cNvPr>
                <p:cNvPicPr/>
                <p:nvPr/>
              </p:nvPicPr>
              <p:blipFill>
                <a:blip r:embed="rId222"/>
                <a:stretch>
                  <a:fillRect/>
                </a:stretch>
              </p:blipFill>
              <p:spPr>
                <a:xfrm>
                  <a:off x="4370629" y="3146640"/>
                  <a:ext cx="20736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319" name="Ink 318">
                  <a:extLst>
                    <a:ext uri="{FF2B5EF4-FFF2-40B4-BE49-F238E27FC236}">
                      <a16:creationId xmlns:a16="http://schemas.microsoft.com/office/drawing/2014/main" id="{8EB1FFAD-5F59-4D09-B31E-0FDB8AB49C5B}"/>
                    </a:ext>
                  </a:extLst>
                </p14:cNvPr>
                <p14:cNvContentPartPr/>
                <p14:nvPr/>
              </p14:nvContentPartPr>
              <p14:xfrm>
                <a:off x="4477909" y="3208200"/>
                <a:ext cx="129960" cy="135720"/>
              </p14:xfrm>
            </p:contentPart>
          </mc:Choice>
          <mc:Fallback xmlns="">
            <p:pic>
              <p:nvPicPr>
                <p:cNvPr id="319" name="Ink 318">
                  <a:extLst>
                    <a:ext uri="{FF2B5EF4-FFF2-40B4-BE49-F238E27FC236}">
                      <a16:creationId xmlns:a16="http://schemas.microsoft.com/office/drawing/2014/main" id="{8EB1FFAD-5F59-4D09-B31E-0FDB8AB49C5B}"/>
                    </a:ext>
                  </a:extLst>
                </p:cNvPr>
                <p:cNvPicPr/>
                <p:nvPr/>
              </p:nvPicPr>
              <p:blipFill>
                <a:blip r:embed="rId224"/>
                <a:stretch>
                  <a:fillRect/>
                </a:stretch>
              </p:blipFill>
              <p:spPr>
                <a:xfrm>
                  <a:off x="4469269" y="3199560"/>
                  <a:ext cx="1476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321" name="Ink 320">
                  <a:extLst>
                    <a:ext uri="{FF2B5EF4-FFF2-40B4-BE49-F238E27FC236}">
                      <a16:creationId xmlns:a16="http://schemas.microsoft.com/office/drawing/2014/main" id="{84AA4A6A-080A-422E-9B10-8220727FA7CC}"/>
                    </a:ext>
                  </a:extLst>
                </p14:cNvPr>
                <p14:cNvContentPartPr/>
                <p14:nvPr/>
              </p14:nvContentPartPr>
              <p14:xfrm>
                <a:off x="4161109" y="1593240"/>
                <a:ext cx="144720" cy="102600"/>
              </p14:xfrm>
            </p:contentPart>
          </mc:Choice>
          <mc:Fallback xmlns="">
            <p:pic>
              <p:nvPicPr>
                <p:cNvPr id="321" name="Ink 320">
                  <a:extLst>
                    <a:ext uri="{FF2B5EF4-FFF2-40B4-BE49-F238E27FC236}">
                      <a16:creationId xmlns:a16="http://schemas.microsoft.com/office/drawing/2014/main" id="{84AA4A6A-080A-422E-9B10-8220727FA7CC}"/>
                    </a:ext>
                  </a:extLst>
                </p:cNvPr>
                <p:cNvPicPr/>
                <p:nvPr/>
              </p:nvPicPr>
              <p:blipFill>
                <a:blip r:embed="rId226"/>
                <a:stretch>
                  <a:fillRect/>
                </a:stretch>
              </p:blipFill>
              <p:spPr>
                <a:xfrm>
                  <a:off x="4152109" y="1584240"/>
                  <a:ext cx="16236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322" name="Ink 321">
                  <a:extLst>
                    <a:ext uri="{FF2B5EF4-FFF2-40B4-BE49-F238E27FC236}">
                      <a16:creationId xmlns:a16="http://schemas.microsoft.com/office/drawing/2014/main" id="{A7E02323-B855-48E5-A9E0-7A716DFCB592}"/>
                    </a:ext>
                  </a:extLst>
                </p14:cNvPr>
                <p14:cNvContentPartPr/>
                <p14:nvPr/>
              </p14:nvContentPartPr>
              <p14:xfrm>
                <a:off x="5908549" y="1483440"/>
                <a:ext cx="193320" cy="101520"/>
              </p14:xfrm>
            </p:contentPart>
          </mc:Choice>
          <mc:Fallback xmlns="">
            <p:pic>
              <p:nvPicPr>
                <p:cNvPr id="322" name="Ink 321">
                  <a:extLst>
                    <a:ext uri="{FF2B5EF4-FFF2-40B4-BE49-F238E27FC236}">
                      <a16:creationId xmlns:a16="http://schemas.microsoft.com/office/drawing/2014/main" id="{A7E02323-B855-48E5-A9E0-7A716DFCB592}"/>
                    </a:ext>
                  </a:extLst>
                </p:cNvPr>
                <p:cNvPicPr/>
                <p:nvPr/>
              </p:nvPicPr>
              <p:blipFill>
                <a:blip r:embed="rId228"/>
                <a:stretch>
                  <a:fillRect/>
                </a:stretch>
              </p:blipFill>
              <p:spPr>
                <a:xfrm>
                  <a:off x="5899549" y="1474440"/>
                  <a:ext cx="2109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323" name="Ink 322">
                  <a:extLst>
                    <a:ext uri="{FF2B5EF4-FFF2-40B4-BE49-F238E27FC236}">
                      <a16:creationId xmlns:a16="http://schemas.microsoft.com/office/drawing/2014/main" id="{4C406E93-9C87-4366-8915-2B2BEECECABC}"/>
                    </a:ext>
                  </a:extLst>
                </p14:cNvPr>
                <p14:cNvContentPartPr/>
                <p14:nvPr/>
              </p14:nvContentPartPr>
              <p14:xfrm>
                <a:off x="7441069" y="287520"/>
                <a:ext cx="176760" cy="19080"/>
              </p14:xfrm>
            </p:contentPart>
          </mc:Choice>
          <mc:Fallback xmlns="">
            <p:pic>
              <p:nvPicPr>
                <p:cNvPr id="323" name="Ink 322">
                  <a:extLst>
                    <a:ext uri="{FF2B5EF4-FFF2-40B4-BE49-F238E27FC236}">
                      <a16:creationId xmlns:a16="http://schemas.microsoft.com/office/drawing/2014/main" id="{4C406E93-9C87-4366-8915-2B2BEECECABC}"/>
                    </a:ext>
                  </a:extLst>
                </p:cNvPr>
                <p:cNvPicPr/>
                <p:nvPr/>
              </p:nvPicPr>
              <p:blipFill>
                <a:blip r:embed="rId230"/>
                <a:stretch>
                  <a:fillRect/>
                </a:stretch>
              </p:blipFill>
              <p:spPr>
                <a:xfrm>
                  <a:off x="7432069" y="278880"/>
                  <a:ext cx="19440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324" name="Ink 323">
                  <a:extLst>
                    <a:ext uri="{FF2B5EF4-FFF2-40B4-BE49-F238E27FC236}">
                      <a16:creationId xmlns:a16="http://schemas.microsoft.com/office/drawing/2014/main" id="{D52CF392-8A6D-42E9-9E98-E740DB096571}"/>
                    </a:ext>
                  </a:extLst>
                </p14:cNvPr>
                <p14:cNvContentPartPr/>
                <p14:nvPr/>
              </p14:nvContentPartPr>
              <p14:xfrm>
                <a:off x="7475989" y="175560"/>
                <a:ext cx="75240" cy="213120"/>
              </p14:xfrm>
            </p:contentPart>
          </mc:Choice>
          <mc:Fallback xmlns="">
            <p:pic>
              <p:nvPicPr>
                <p:cNvPr id="324" name="Ink 323">
                  <a:extLst>
                    <a:ext uri="{FF2B5EF4-FFF2-40B4-BE49-F238E27FC236}">
                      <a16:creationId xmlns:a16="http://schemas.microsoft.com/office/drawing/2014/main" id="{D52CF392-8A6D-42E9-9E98-E740DB096571}"/>
                    </a:ext>
                  </a:extLst>
                </p:cNvPr>
                <p:cNvPicPr/>
                <p:nvPr/>
              </p:nvPicPr>
              <p:blipFill>
                <a:blip r:embed="rId232"/>
                <a:stretch>
                  <a:fillRect/>
                </a:stretch>
              </p:blipFill>
              <p:spPr>
                <a:xfrm>
                  <a:off x="7466989" y="166560"/>
                  <a:ext cx="9288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325" name="Ink 324">
                  <a:extLst>
                    <a:ext uri="{FF2B5EF4-FFF2-40B4-BE49-F238E27FC236}">
                      <a16:creationId xmlns:a16="http://schemas.microsoft.com/office/drawing/2014/main" id="{AB20AEF1-3A1E-465D-918C-8C7D262C5FAC}"/>
                    </a:ext>
                  </a:extLst>
                </p14:cNvPr>
                <p14:cNvContentPartPr/>
                <p14:nvPr/>
              </p14:nvContentPartPr>
              <p14:xfrm>
                <a:off x="7441069" y="216960"/>
                <a:ext cx="184680" cy="248040"/>
              </p14:xfrm>
            </p:contentPart>
          </mc:Choice>
          <mc:Fallback xmlns="">
            <p:pic>
              <p:nvPicPr>
                <p:cNvPr id="325" name="Ink 324">
                  <a:extLst>
                    <a:ext uri="{FF2B5EF4-FFF2-40B4-BE49-F238E27FC236}">
                      <a16:creationId xmlns:a16="http://schemas.microsoft.com/office/drawing/2014/main" id="{AB20AEF1-3A1E-465D-918C-8C7D262C5FAC}"/>
                    </a:ext>
                  </a:extLst>
                </p:cNvPr>
                <p:cNvPicPr/>
                <p:nvPr/>
              </p:nvPicPr>
              <p:blipFill>
                <a:blip r:embed="rId234"/>
                <a:stretch>
                  <a:fillRect/>
                </a:stretch>
              </p:blipFill>
              <p:spPr>
                <a:xfrm>
                  <a:off x="7432069" y="207960"/>
                  <a:ext cx="2023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326" name="Ink 325">
                  <a:extLst>
                    <a:ext uri="{FF2B5EF4-FFF2-40B4-BE49-F238E27FC236}">
                      <a16:creationId xmlns:a16="http://schemas.microsoft.com/office/drawing/2014/main" id="{76580796-CC5A-4D3D-A053-F194BE34B105}"/>
                    </a:ext>
                  </a:extLst>
                </p14:cNvPr>
                <p14:cNvContentPartPr/>
                <p14:nvPr/>
              </p14:nvContentPartPr>
              <p14:xfrm>
                <a:off x="7371229" y="246120"/>
                <a:ext cx="275400" cy="250200"/>
              </p14:xfrm>
            </p:contentPart>
          </mc:Choice>
          <mc:Fallback xmlns="">
            <p:pic>
              <p:nvPicPr>
                <p:cNvPr id="326" name="Ink 325">
                  <a:extLst>
                    <a:ext uri="{FF2B5EF4-FFF2-40B4-BE49-F238E27FC236}">
                      <a16:creationId xmlns:a16="http://schemas.microsoft.com/office/drawing/2014/main" id="{76580796-CC5A-4D3D-A053-F194BE34B105}"/>
                    </a:ext>
                  </a:extLst>
                </p:cNvPr>
                <p:cNvPicPr/>
                <p:nvPr/>
              </p:nvPicPr>
              <p:blipFill>
                <a:blip r:embed="rId236"/>
                <a:stretch>
                  <a:fillRect/>
                </a:stretch>
              </p:blipFill>
              <p:spPr>
                <a:xfrm>
                  <a:off x="7362589" y="237120"/>
                  <a:ext cx="29304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327" name="Ink 326">
                  <a:extLst>
                    <a:ext uri="{FF2B5EF4-FFF2-40B4-BE49-F238E27FC236}">
                      <a16:creationId xmlns:a16="http://schemas.microsoft.com/office/drawing/2014/main" id="{28D99180-E99E-400E-BB8D-72AC3C5BB8FA}"/>
                    </a:ext>
                  </a:extLst>
                </p14:cNvPr>
                <p14:cNvContentPartPr/>
                <p14:nvPr/>
              </p14:nvContentPartPr>
              <p14:xfrm>
                <a:off x="8137669" y="223440"/>
                <a:ext cx="84960" cy="362520"/>
              </p14:xfrm>
            </p:contentPart>
          </mc:Choice>
          <mc:Fallback xmlns="">
            <p:pic>
              <p:nvPicPr>
                <p:cNvPr id="327" name="Ink 326">
                  <a:extLst>
                    <a:ext uri="{FF2B5EF4-FFF2-40B4-BE49-F238E27FC236}">
                      <a16:creationId xmlns:a16="http://schemas.microsoft.com/office/drawing/2014/main" id="{28D99180-E99E-400E-BB8D-72AC3C5BB8FA}"/>
                    </a:ext>
                  </a:extLst>
                </p:cNvPr>
                <p:cNvPicPr/>
                <p:nvPr/>
              </p:nvPicPr>
              <p:blipFill>
                <a:blip r:embed="rId238"/>
                <a:stretch>
                  <a:fillRect/>
                </a:stretch>
              </p:blipFill>
              <p:spPr>
                <a:xfrm>
                  <a:off x="8128669" y="214800"/>
                  <a:ext cx="102600" cy="38016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328" name="Ink 327">
                  <a:extLst>
                    <a:ext uri="{FF2B5EF4-FFF2-40B4-BE49-F238E27FC236}">
                      <a16:creationId xmlns:a16="http://schemas.microsoft.com/office/drawing/2014/main" id="{76EB207A-FBBB-4526-9374-E8A4E94615FC}"/>
                    </a:ext>
                  </a:extLst>
                </p14:cNvPr>
                <p14:cNvContentPartPr/>
                <p14:nvPr/>
              </p14:nvContentPartPr>
              <p14:xfrm>
                <a:off x="8150629" y="321000"/>
                <a:ext cx="156240" cy="101160"/>
              </p14:xfrm>
            </p:contentPart>
          </mc:Choice>
          <mc:Fallback xmlns="">
            <p:pic>
              <p:nvPicPr>
                <p:cNvPr id="328" name="Ink 327">
                  <a:extLst>
                    <a:ext uri="{FF2B5EF4-FFF2-40B4-BE49-F238E27FC236}">
                      <a16:creationId xmlns:a16="http://schemas.microsoft.com/office/drawing/2014/main" id="{76EB207A-FBBB-4526-9374-E8A4E94615FC}"/>
                    </a:ext>
                  </a:extLst>
                </p:cNvPr>
                <p:cNvPicPr/>
                <p:nvPr/>
              </p:nvPicPr>
              <p:blipFill>
                <a:blip r:embed="rId240"/>
                <a:stretch>
                  <a:fillRect/>
                </a:stretch>
              </p:blipFill>
              <p:spPr>
                <a:xfrm>
                  <a:off x="8141989" y="312360"/>
                  <a:ext cx="1738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329" name="Ink 328">
                  <a:extLst>
                    <a:ext uri="{FF2B5EF4-FFF2-40B4-BE49-F238E27FC236}">
                      <a16:creationId xmlns:a16="http://schemas.microsoft.com/office/drawing/2014/main" id="{1CCCC61F-E41D-416A-8947-0757052776DD}"/>
                    </a:ext>
                  </a:extLst>
                </p14:cNvPr>
                <p14:cNvContentPartPr/>
                <p14:nvPr/>
              </p14:nvContentPartPr>
              <p14:xfrm>
                <a:off x="8418469" y="402720"/>
                <a:ext cx="47520" cy="360"/>
              </p14:xfrm>
            </p:contentPart>
          </mc:Choice>
          <mc:Fallback xmlns="">
            <p:pic>
              <p:nvPicPr>
                <p:cNvPr id="329" name="Ink 328">
                  <a:extLst>
                    <a:ext uri="{FF2B5EF4-FFF2-40B4-BE49-F238E27FC236}">
                      <a16:creationId xmlns:a16="http://schemas.microsoft.com/office/drawing/2014/main" id="{1CCCC61F-E41D-416A-8947-0757052776DD}"/>
                    </a:ext>
                  </a:extLst>
                </p:cNvPr>
                <p:cNvPicPr/>
                <p:nvPr/>
              </p:nvPicPr>
              <p:blipFill>
                <a:blip r:embed="rId242"/>
                <a:stretch>
                  <a:fillRect/>
                </a:stretch>
              </p:blipFill>
              <p:spPr>
                <a:xfrm>
                  <a:off x="8409469" y="394080"/>
                  <a:ext cx="65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330" name="Ink 329">
                  <a:extLst>
                    <a:ext uri="{FF2B5EF4-FFF2-40B4-BE49-F238E27FC236}">
                      <a16:creationId xmlns:a16="http://schemas.microsoft.com/office/drawing/2014/main" id="{5A3D4DE1-A468-476B-8D06-202053363716}"/>
                    </a:ext>
                  </a:extLst>
                </p14:cNvPr>
                <p14:cNvContentPartPr/>
                <p14:nvPr/>
              </p14:nvContentPartPr>
              <p14:xfrm>
                <a:off x="8588749" y="232440"/>
                <a:ext cx="252000" cy="303840"/>
              </p14:xfrm>
            </p:contentPart>
          </mc:Choice>
          <mc:Fallback xmlns="">
            <p:pic>
              <p:nvPicPr>
                <p:cNvPr id="330" name="Ink 329">
                  <a:extLst>
                    <a:ext uri="{FF2B5EF4-FFF2-40B4-BE49-F238E27FC236}">
                      <a16:creationId xmlns:a16="http://schemas.microsoft.com/office/drawing/2014/main" id="{5A3D4DE1-A468-476B-8D06-202053363716}"/>
                    </a:ext>
                  </a:extLst>
                </p:cNvPr>
                <p:cNvPicPr/>
                <p:nvPr/>
              </p:nvPicPr>
              <p:blipFill>
                <a:blip r:embed="rId244"/>
                <a:stretch>
                  <a:fillRect/>
                </a:stretch>
              </p:blipFill>
              <p:spPr>
                <a:xfrm>
                  <a:off x="8580109" y="223440"/>
                  <a:ext cx="26964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333" name="Ink 332">
                  <a:extLst>
                    <a:ext uri="{FF2B5EF4-FFF2-40B4-BE49-F238E27FC236}">
                      <a16:creationId xmlns:a16="http://schemas.microsoft.com/office/drawing/2014/main" id="{7EAC5D1F-70CA-459A-913D-F769A2152BB8}"/>
                    </a:ext>
                  </a:extLst>
                </p14:cNvPr>
                <p14:cNvContentPartPr/>
                <p14:nvPr/>
              </p14:nvContentPartPr>
              <p14:xfrm>
                <a:off x="9166549" y="336840"/>
                <a:ext cx="52560" cy="219600"/>
              </p14:xfrm>
            </p:contentPart>
          </mc:Choice>
          <mc:Fallback xmlns="">
            <p:pic>
              <p:nvPicPr>
                <p:cNvPr id="333" name="Ink 332">
                  <a:extLst>
                    <a:ext uri="{FF2B5EF4-FFF2-40B4-BE49-F238E27FC236}">
                      <a16:creationId xmlns:a16="http://schemas.microsoft.com/office/drawing/2014/main" id="{7EAC5D1F-70CA-459A-913D-F769A2152BB8}"/>
                    </a:ext>
                  </a:extLst>
                </p:cNvPr>
                <p:cNvPicPr/>
                <p:nvPr/>
              </p:nvPicPr>
              <p:blipFill>
                <a:blip r:embed="rId246"/>
                <a:stretch>
                  <a:fillRect/>
                </a:stretch>
              </p:blipFill>
              <p:spPr>
                <a:xfrm>
                  <a:off x="9157909" y="327840"/>
                  <a:ext cx="7020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334" name="Ink 333">
                  <a:extLst>
                    <a:ext uri="{FF2B5EF4-FFF2-40B4-BE49-F238E27FC236}">
                      <a16:creationId xmlns:a16="http://schemas.microsoft.com/office/drawing/2014/main" id="{1F261E9D-4070-4DF5-ABCD-CF3565025A8B}"/>
                    </a:ext>
                  </a:extLst>
                </p14:cNvPr>
                <p14:cNvContentPartPr/>
                <p14:nvPr/>
              </p14:nvContentPartPr>
              <p14:xfrm>
                <a:off x="9152869" y="297600"/>
                <a:ext cx="61200" cy="7200"/>
              </p14:xfrm>
            </p:contentPart>
          </mc:Choice>
          <mc:Fallback xmlns="">
            <p:pic>
              <p:nvPicPr>
                <p:cNvPr id="334" name="Ink 333">
                  <a:extLst>
                    <a:ext uri="{FF2B5EF4-FFF2-40B4-BE49-F238E27FC236}">
                      <a16:creationId xmlns:a16="http://schemas.microsoft.com/office/drawing/2014/main" id="{1F261E9D-4070-4DF5-ABCD-CF3565025A8B}"/>
                    </a:ext>
                  </a:extLst>
                </p:cNvPr>
                <p:cNvPicPr/>
                <p:nvPr/>
              </p:nvPicPr>
              <p:blipFill>
                <a:blip r:embed="rId248"/>
                <a:stretch>
                  <a:fillRect/>
                </a:stretch>
              </p:blipFill>
              <p:spPr>
                <a:xfrm>
                  <a:off x="9144229" y="288600"/>
                  <a:ext cx="788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335" name="Ink 334">
                  <a:extLst>
                    <a:ext uri="{FF2B5EF4-FFF2-40B4-BE49-F238E27FC236}">
                      <a16:creationId xmlns:a16="http://schemas.microsoft.com/office/drawing/2014/main" id="{6D4232AB-E8DA-4D85-A0B8-579E9CF1E045}"/>
                    </a:ext>
                  </a:extLst>
                </p14:cNvPr>
                <p14:cNvContentPartPr/>
                <p14:nvPr/>
              </p14:nvContentPartPr>
              <p14:xfrm>
                <a:off x="9304789" y="368160"/>
                <a:ext cx="137880" cy="221760"/>
              </p14:xfrm>
            </p:contentPart>
          </mc:Choice>
          <mc:Fallback xmlns="">
            <p:pic>
              <p:nvPicPr>
                <p:cNvPr id="335" name="Ink 334">
                  <a:extLst>
                    <a:ext uri="{FF2B5EF4-FFF2-40B4-BE49-F238E27FC236}">
                      <a16:creationId xmlns:a16="http://schemas.microsoft.com/office/drawing/2014/main" id="{6D4232AB-E8DA-4D85-A0B8-579E9CF1E045}"/>
                    </a:ext>
                  </a:extLst>
                </p:cNvPr>
                <p:cNvPicPr/>
                <p:nvPr/>
              </p:nvPicPr>
              <p:blipFill>
                <a:blip r:embed="rId250"/>
                <a:stretch>
                  <a:fillRect/>
                </a:stretch>
              </p:blipFill>
              <p:spPr>
                <a:xfrm>
                  <a:off x="9296149" y="359160"/>
                  <a:ext cx="15552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336" name="Ink 335">
                  <a:extLst>
                    <a:ext uri="{FF2B5EF4-FFF2-40B4-BE49-F238E27FC236}">
                      <a16:creationId xmlns:a16="http://schemas.microsoft.com/office/drawing/2014/main" id="{346CA83F-E277-4AFD-AFAC-62E2E000486D}"/>
                    </a:ext>
                  </a:extLst>
                </p14:cNvPr>
                <p14:cNvContentPartPr/>
                <p14:nvPr/>
              </p14:nvContentPartPr>
              <p14:xfrm>
                <a:off x="9871789" y="369600"/>
                <a:ext cx="298440" cy="214920"/>
              </p14:xfrm>
            </p:contentPart>
          </mc:Choice>
          <mc:Fallback xmlns="">
            <p:pic>
              <p:nvPicPr>
                <p:cNvPr id="336" name="Ink 335">
                  <a:extLst>
                    <a:ext uri="{FF2B5EF4-FFF2-40B4-BE49-F238E27FC236}">
                      <a16:creationId xmlns:a16="http://schemas.microsoft.com/office/drawing/2014/main" id="{346CA83F-E277-4AFD-AFAC-62E2E000486D}"/>
                    </a:ext>
                  </a:extLst>
                </p:cNvPr>
                <p:cNvPicPr/>
                <p:nvPr/>
              </p:nvPicPr>
              <p:blipFill>
                <a:blip r:embed="rId252"/>
                <a:stretch>
                  <a:fillRect/>
                </a:stretch>
              </p:blipFill>
              <p:spPr>
                <a:xfrm>
                  <a:off x="9863149" y="360600"/>
                  <a:ext cx="31608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337" name="Ink 336">
                  <a:extLst>
                    <a:ext uri="{FF2B5EF4-FFF2-40B4-BE49-F238E27FC236}">
                      <a16:creationId xmlns:a16="http://schemas.microsoft.com/office/drawing/2014/main" id="{F927E95F-BEC5-4BBF-853F-FC36217224A4}"/>
                    </a:ext>
                  </a:extLst>
                </p14:cNvPr>
                <p14:cNvContentPartPr/>
                <p14:nvPr/>
              </p14:nvContentPartPr>
              <p14:xfrm>
                <a:off x="10146469" y="-60960"/>
                <a:ext cx="79920" cy="400320"/>
              </p14:xfrm>
            </p:contentPart>
          </mc:Choice>
          <mc:Fallback xmlns="">
            <p:pic>
              <p:nvPicPr>
                <p:cNvPr id="337" name="Ink 336">
                  <a:extLst>
                    <a:ext uri="{FF2B5EF4-FFF2-40B4-BE49-F238E27FC236}">
                      <a16:creationId xmlns:a16="http://schemas.microsoft.com/office/drawing/2014/main" id="{F927E95F-BEC5-4BBF-853F-FC36217224A4}"/>
                    </a:ext>
                  </a:extLst>
                </p:cNvPr>
                <p:cNvPicPr/>
                <p:nvPr/>
              </p:nvPicPr>
              <p:blipFill>
                <a:blip r:embed="rId254"/>
                <a:stretch>
                  <a:fillRect/>
                </a:stretch>
              </p:blipFill>
              <p:spPr>
                <a:xfrm>
                  <a:off x="10137829" y="-69600"/>
                  <a:ext cx="9756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338" name="Ink 337">
                  <a:extLst>
                    <a:ext uri="{FF2B5EF4-FFF2-40B4-BE49-F238E27FC236}">
                      <a16:creationId xmlns:a16="http://schemas.microsoft.com/office/drawing/2014/main" id="{2F7AB56E-7030-4A1C-8C21-5D8BD6D7AED4}"/>
                    </a:ext>
                  </a:extLst>
                </p14:cNvPr>
                <p14:cNvContentPartPr/>
                <p14:nvPr/>
              </p14:nvContentPartPr>
              <p14:xfrm>
                <a:off x="10303429" y="230280"/>
                <a:ext cx="285480" cy="201240"/>
              </p14:xfrm>
            </p:contentPart>
          </mc:Choice>
          <mc:Fallback xmlns="">
            <p:pic>
              <p:nvPicPr>
                <p:cNvPr id="338" name="Ink 337">
                  <a:extLst>
                    <a:ext uri="{FF2B5EF4-FFF2-40B4-BE49-F238E27FC236}">
                      <a16:creationId xmlns:a16="http://schemas.microsoft.com/office/drawing/2014/main" id="{2F7AB56E-7030-4A1C-8C21-5D8BD6D7AED4}"/>
                    </a:ext>
                  </a:extLst>
                </p:cNvPr>
                <p:cNvPicPr/>
                <p:nvPr/>
              </p:nvPicPr>
              <p:blipFill>
                <a:blip r:embed="rId256"/>
                <a:stretch>
                  <a:fillRect/>
                </a:stretch>
              </p:blipFill>
              <p:spPr>
                <a:xfrm>
                  <a:off x="10294429" y="221640"/>
                  <a:ext cx="3031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339" name="Ink 338">
                  <a:extLst>
                    <a:ext uri="{FF2B5EF4-FFF2-40B4-BE49-F238E27FC236}">
                      <a16:creationId xmlns:a16="http://schemas.microsoft.com/office/drawing/2014/main" id="{5A652BA1-F39F-44B6-9C12-1998B23FA42E}"/>
                    </a:ext>
                  </a:extLst>
                </p14:cNvPr>
                <p14:cNvContentPartPr/>
                <p14:nvPr/>
              </p14:nvContentPartPr>
              <p14:xfrm>
                <a:off x="10666669" y="296520"/>
                <a:ext cx="540000" cy="513720"/>
              </p14:xfrm>
            </p:contentPart>
          </mc:Choice>
          <mc:Fallback xmlns="">
            <p:pic>
              <p:nvPicPr>
                <p:cNvPr id="339" name="Ink 338">
                  <a:extLst>
                    <a:ext uri="{FF2B5EF4-FFF2-40B4-BE49-F238E27FC236}">
                      <a16:creationId xmlns:a16="http://schemas.microsoft.com/office/drawing/2014/main" id="{5A652BA1-F39F-44B6-9C12-1998B23FA42E}"/>
                    </a:ext>
                  </a:extLst>
                </p:cNvPr>
                <p:cNvPicPr/>
                <p:nvPr/>
              </p:nvPicPr>
              <p:blipFill>
                <a:blip r:embed="rId258"/>
                <a:stretch>
                  <a:fillRect/>
                </a:stretch>
              </p:blipFill>
              <p:spPr>
                <a:xfrm>
                  <a:off x="10658029" y="287520"/>
                  <a:ext cx="557640" cy="53136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340" name="Ink 339">
                  <a:extLst>
                    <a:ext uri="{FF2B5EF4-FFF2-40B4-BE49-F238E27FC236}">
                      <a16:creationId xmlns:a16="http://schemas.microsoft.com/office/drawing/2014/main" id="{E8BFDA37-94CB-419B-A329-0637F403DB96}"/>
                    </a:ext>
                  </a:extLst>
                </p14:cNvPr>
                <p14:cNvContentPartPr/>
                <p14:nvPr/>
              </p14:nvContentPartPr>
              <p14:xfrm>
                <a:off x="11425549" y="277440"/>
                <a:ext cx="191520" cy="303840"/>
              </p14:xfrm>
            </p:contentPart>
          </mc:Choice>
          <mc:Fallback xmlns="">
            <p:pic>
              <p:nvPicPr>
                <p:cNvPr id="340" name="Ink 339">
                  <a:extLst>
                    <a:ext uri="{FF2B5EF4-FFF2-40B4-BE49-F238E27FC236}">
                      <a16:creationId xmlns:a16="http://schemas.microsoft.com/office/drawing/2014/main" id="{E8BFDA37-94CB-419B-A329-0637F403DB96}"/>
                    </a:ext>
                  </a:extLst>
                </p:cNvPr>
                <p:cNvPicPr/>
                <p:nvPr/>
              </p:nvPicPr>
              <p:blipFill>
                <a:blip r:embed="rId260"/>
                <a:stretch>
                  <a:fillRect/>
                </a:stretch>
              </p:blipFill>
              <p:spPr>
                <a:xfrm>
                  <a:off x="11416549" y="268440"/>
                  <a:ext cx="20916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341" name="Ink 340">
                  <a:extLst>
                    <a:ext uri="{FF2B5EF4-FFF2-40B4-BE49-F238E27FC236}">
                      <a16:creationId xmlns:a16="http://schemas.microsoft.com/office/drawing/2014/main" id="{265BD3F1-4D6C-48EF-AEE1-D7AD8D496E88}"/>
                    </a:ext>
                  </a:extLst>
                </p14:cNvPr>
                <p14:cNvContentPartPr/>
                <p14:nvPr/>
              </p14:nvContentPartPr>
              <p14:xfrm>
                <a:off x="11771149" y="337920"/>
                <a:ext cx="105120" cy="188640"/>
              </p14:xfrm>
            </p:contentPart>
          </mc:Choice>
          <mc:Fallback xmlns="">
            <p:pic>
              <p:nvPicPr>
                <p:cNvPr id="341" name="Ink 340">
                  <a:extLst>
                    <a:ext uri="{FF2B5EF4-FFF2-40B4-BE49-F238E27FC236}">
                      <a16:creationId xmlns:a16="http://schemas.microsoft.com/office/drawing/2014/main" id="{265BD3F1-4D6C-48EF-AEE1-D7AD8D496E88}"/>
                    </a:ext>
                  </a:extLst>
                </p:cNvPr>
                <p:cNvPicPr/>
                <p:nvPr/>
              </p:nvPicPr>
              <p:blipFill>
                <a:blip r:embed="rId262"/>
                <a:stretch>
                  <a:fillRect/>
                </a:stretch>
              </p:blipFill>
              <p:spPr>
                <a:xfrm>
                  <a:off x="11762509" y="328920"/>
                  <a:ext cx="1227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344" name="Ink 343">
                  <a:extLst>
                    <a:ext uri="{FF2B5EF4-FFF2-40B4-BE49-F238E27FC236}">
                      <a16:creationId xmlns:a16="http://schemas.microsoft.com/office/drawing/2014/main" id="{23BF1E24-2F4F-43BF-8186-FF746F6D3863}"/>
                    </a:ext>
                  </a:extLst>
                </p14:cNvPr>
                <p14:cNvContentPartPr/>
                <p14:nvPr/>
              </p14:nvContentPartPr>
              <p14:xfrm>
                <a:off x="7442149" y="1163400"/>
                <a:ext cx="186120" cy="32040"/>
              </p14:xfrm>
            </p:contentPart>
          </mc:Choice>
          <mc:Fallback xmlns="">
            <p:pic>
              <p:nvPicPr>
                <p:cNvPr id="344" name="Ink 343">
                  <a:extLst>
                    <a:ext uri="{FF2B5EF4-FFF2-40B4-BE49-F238E27FC236}">
                      <a16:creationId xmlns:a16="http://schemas.microsoft.com/office/drawing/2014/main" id="{23BF1E24-2F4F-43BF-8186-FF746F6D3863}"/>
                    </a:ext>
                  </a:extLst>
                </p:cNvPr>
                <p:cNvPicPr/>
                <p:nvPr/>
              </p:nvPicPr>
              <p:blipFill>
                <a:blip r:embed="rId264"/>
                <a:stretch>
                  <a:fillRect/>
                </a:stretch>
              </p:blipFill>
              <p:spPr>
                <a:xfrm>
                  <a:off x="7433509" y="1154400"/>
                  <a:ext cx="20376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345" name="Ink 344">
                  <a:extLst>
                    <a:ext uri="{FF2B5EF4-FFF2-40B4-BE49-F238E27FC236}">
                      <a16:creationId xmlns:a16="http://schemas.microsoft.com/office/drawing/2014/main" id="{0CAFC028-C15C-4B2A-8684-B3280EC783CE}"/>
                    </a:ext>
                  </a:extLst>
                </p14:cNvPr>
                <p14:cNvContentPartPr/>
                <p14:nvPr/>
              </p14:nvContentPartPr>
              <p14:xfrm>
                <a:off x="7504429" y="1070880"/>
                <a:ext cx="65160" cy="260640"/>
              </p14:xfrm>
            </p:contentPart>
          </mc:Choice>
          <mc:Fallback xmlns="">
            <p:pic>
              <p:nvPicPr>
                <p:cNvPr id="345" name="Ink 344">
                  <a:extLst>
                    <a:ext uri="{FF2B5EF4-FFF2-40B4-BE49-F238E27FC236}">
                      <a16:creationId xmlns:a16="http://schemas.microsoft.com/office/drawing/2014/main" id="{0CAFC028-C15C-4B2A-8684-B3280EC783CE}"/>
                    </a:ext>
                  </a:extLst>
                </p:cNvPr>
                <p:cNvPicPr/>
                <p:nvPr/>
              </p:nvPicPr>
              <p:blipFill>
                <a:blip r:embed="rId266"/>
                <a:stretch>
                  <a:fillRect/>
                </a:stretch>
              </p:blipFill>
              <p:spPr>
                <a:xfrm>
                  <a:off x="7495789" y="1062240"/>
                  <a:ext cx="8280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346" name="Ink 345">
                  <a:extLst>
                    <a:ext uri="{FF2B5EF4-FFF2-40B4-BE49-F238E27FC236}">
                      <a16:creationId xmlns:a16="http://schemas.microsoft.com/office/drawing/2014/main" id="{DBEB8EB7-73E5-43AF-9942-04695F5CF51E}"/>
                    </a:ext>
                  </a:extLst>
                </p14:cNvPr>
                <p14:cNvContentPartPr/>
                <p14:nvPr/>
              </p14:nvContentPartPr>
              <p14:xfrm>
                <a:off x="7437469" y="1078080"/>
                <a:ext cx="182160" cy="325080"/>
              </p14:xfrm>
            </p:contentPart>
          </mc:Choice>
          <mc:Fallback xmlns="">
            <p:pic>
              <p:nvPicPr>
                <p:cNvPr id="346" name="Ink 345">
                  <a:extLst>
                    <a:ext uri="{FF2B5EF4-FFF2-40B4-BE49-F238E27FC236}">
                      <a16:creationId xmlns:a16="http://schemas.microsoft.com/office/drawing/2014/main" id="{DBEB8EB7-73E5-43AF-9942-04695F5CF51E}"/>
                    </a:ext>
                  </a:extLst>
                </p:cNvPr>
                <p:cNvPicPr/>
                <p:nvPr/>
              </p:nvPicPr>
              <p:blipFill>
                <a:blip r:embed="rId268"/>
                <a:stretch>
                  <a:fillRect/>
                </a:stretch>
              </p:blipFill>
              <p:spPr>
                <a:xfrm>
                  <a:off x="7428469" y="1069440"/>
                  <a:ext cx="19980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356" name="Ink 355">
                  <a:extLst>
                    <a:ext uri="{FF2B5EF4-FFF2-40B4-BE49-F238E27FC236}">
                      <a16:creationId xmlns:a16="http://schemas.microsoft.com/office/drawing/2014/main" id="{51FA326A-C94A-431D-B335-A3E082A247F9}"/>
                    </a:ext>
                  </a:extLst>
                </p14:cNvPr>
                <p14:cNvContentPartPr/>
                <p14:nvPr/>
              </p14:nvContentPartPr>
              <p14:xfrm>
                <a:off x="7453309" y="1925160"/>
                <a:ext cx="188280" cy="37080"/>
              </p14:xfrm>
            </p:contentPart>
          </mc:Choice>
          <mc:Fallback xmlns="">
            <p:pic>
              <p:nvPicPr>
                <p:cNvPr id="356" name="Ink 355">
                  <a:extLst>
                    <a:ext uri="{FF2B5EF4-FFF2-40B4-BE49-F238E27FC236}">
                      <a16:creationId xmlns:a16="http://schemas.microsoft.com/office/drawing/2014/main" id="{51FA326A-C94A-431D-B335-A3E082A247F9}"/>
                    </a:ext>
                  </a:extLst>
                </p:cNvPr>
                <p:cNvPicPr/>
                <p:nvPr/>
              </p:nvPicPr>
              <p:blipFill>
                <a:blip r:embed="rId270"/>
                <a:stretch>
                  <a:fillRect/>
                </a:stretch>
              </p:blipFill>
              <p:spPr>
                <a:xfrm>
                  <a:off x="7444669" y="1916160"/>
                  <a:ext cx="2059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357" name="Ink 356">
                  <a:extLst>
                    <a:ext uri="{FF2B5EF4-FFF2-40B4-BE49-F238E27FC236}">
                      <a16:creationId xmlns:a16="http://schemas.microsoft.com/office/drawing/2014/main" id="{AF2016C2-8891-4243-9D83-E7B29A156734}"/>
                    </a:ext>
                  </a:extLst>
                </p14:cNvPr>
                <p14:cNvContentPartPr/>
                <p14:nvPr/>
              </p14:nvContentPartPr>
              <p14:xfrm>
                <a:off x="7530349" y="1765680"/>
                <a:ext cx="69120" cy="171360"/>
              </p14:xfrm>
            </p:contentPart>
          </mc:Choice>
          <mc:Fallback xmlns="">
            <p:pic>
              <p:nvPicPr>
                <p:cNvPr id="357" name="Ink 356">
                  <a:extLst>
                    <a:ext uri="{FF2B5EF4-FFF2-40B4-BE49-F238E27FC236}">
                      <a16:creationId xmlns:a16="http://schemas.microsoft.com/office/drawing/2014/main" id="{AF2016C2-8891-4243-9D83-E7B29A156734}"/>
                    </a:ext>
                  </a:extLst>
                </p:cNvPr>
                <p:cNvPicPr/>
                <p:nvPr/>
              </p:nvPicPr>
              <p:blipFill>
                <a:blip r:embed="rId272"/>
                <a:stretch>
                  <a:fillRect/>
                </a:stretch>
              </p:blipFill>
              <p:spPr>
                <a:xfrm>
                  <a:off x="7521709" y="1757040"/>
                  <a:ext cx="867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358" name="Ink 357">
                  <a:extLst>
                    <a:ext uri="{FF2B5EF4-FFF2-40B4-BE49-F238E27FC236}">
                      <a16:creationId xmlns:a16="http://schemas.microsoft.com/office/drawing/2014/main" id="{C5985B93-85A1-42CC-8DFE-3775AC1DCB38}"/>
                    </a:ext>
                  </a:extLst>
                </p14:cNvPr>
                <p14:cNvContentPartPr/>
                <p14:nvPr/>
              </p14:nvContentPartPr>
              <p14:xfrm>
                <a:off x="7540789" y="1764600"/>
                <a:ext cx="142200" cy="226440"/>
              </p14:xfrm>
            </p:contentPart>
          </mc:Choice>
          <mc:Fallback xmlns="">
            <p:pic>
              <p:nvPicPr>
                <p:cNvPr id="358" name="Ink 357">
                  <a:extLst>
                    <a:ext uri="{FF2B5EF4-FFF2-40B4-BE49-F238E27FC236}">
                      <a16:creationId xmlns:a16="http://schemas.microsoft.com/office/drawing/2014/main" id="{C5985B93-85A1-42CC-8DFE-3775AC1DCB38}"/>
                    </a:ext>
                  </a:extLst>
                </p:cNvPr>
                <p:cNvPicPr/>
                <p:nvPr/>
              </p:nvPicPr>
              <p:blipFill>
                <a:blip r:embed="rId274"/>
                <a:stretch>
                  <a:fillRect/>
                </a:stretch>
              </p:blipFill>
              <p:spPr>
                <a:xfrm>
                  <a:off x="7531789" y="1755960"/>
                  <a:ext cx="15984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347" name="Ink 346">
                  <a:extLst>
                    <a:ext uri="{FF2B5EF4-FFF2-40B4-BE49-F238E27FC236}">
                      <a16:creationId xmlns:a16="http://schemas.microsoft.com/office/drawing/2014/main" id="{4B934800-B7EA-414E-8F14-FCEAF42A0805}"/>
                    </a:ext>
                  </a:extLst>
                </p14:cNvPr>
                <p14:cNvContentPartPr/>
                <p14:nvPr/>
              </p14:nvContentPartPr>
              <p14:xfrm>
                <a:off x="8138389" y="1087080"/>
                <a:ext cx="62640" cy="488520"/>
              </p14:xfrm>
            </p:contentPart>
          </mc:Choice>
          <mc:Fallback xmlns="">
            <p:pic>
              <p:nvPicPr>
                <p:cNvPr id="347" name="Ink 346">
                  <a:extLst>
                    <a:ext uri="{FF2B5EF4-FFF2-40B4-BE49-F238E27FC236}">
                      <a16:creationId xmlns:a16="http://schemas.microsoft.com/office/drawing/2014/main" id="{4B934800-B7EA-414E-8F14-FCEAF42A0805}"/>
                    </a:ext>
                  </a:extLst>
                </p:cNvPr>
                <p:cNvPicPr/>
                <p:nvPr/>
              </p:nvPicPr>
              <p:blipFill>
                <a:blip r:embed="rId276"/>
                <a:stretch>
                  <a:fillRect/>
                </a:stretch>
              </p:blipFill>
              <p:spPr>
                <a:xfrm>
                  <a:off x="8129389" y="1078440"/>
                  <a:ext cx="80280" cy="50616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348" name="Ink 347">
                  <a:extLst>
                    <a:ext uri="{FF2B5EF4-FFF2-40B4-BE49-F238E27FC236}">
                      <a16:creationId xmlns:a16="http://schemas.microsoft.com/office/drawing/2014/main" id="{D323309A-7062-46B7-8E30-8CF46C4A6D86}"/>
                    </a:ext>
                  </a:extLst>
                </p14:cNvPr>
                <p14:cNvContentPartPr/>
                <p14:nvPr/>
              </p14:nvContentPartPr>
              <p14:xfrm>
                <a:off x="8144509" y="1190040"/>
                <a:ext cx="147600" cy="118080"/>
              </p14:xfrm>
            </p:contentPart>
          </mc:Choice>
          <mc:Fallback xmlns="">
            <p:pic>
              <p:nvPicPr>
                <p:cNvPr id="348" name="Ink 347">
                  <a:extLst>
                    <a:ext uri="{FF2B5EF4-FFF2-40B4-BE49-F238E27FC236}">
                      <a16:creationId xmlns:a16="http://schemas.microsoft.com/office/drawing/2014/main" id="{D323309A-7062-46B7-8E30-8CF46C4A6D86}"/>
                    </a:ext>
                  </a:extLst>
                </p:cNvPr>
                <p:cNvPicPr/>
                <p:nvPr/>
              </p:nvPicPr>
              <p:blipFill>
                <a:blip r:embed="rId278"/>
                <a:stretch>
                  <a:fillRect/>
                </a:stretch>
              </p:blipFill>
              <p:spPr>
                <a:xfrm>
                  <a:off x="8135509" y="1181040"/>
                  <a:ext cx="1652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349" name="Ink 348">
                  <a:extLst>
                    <a:ext uri="{FF2B5EF4-FFF2-40B4-BE49-F238E27FC236}">
                      <a16:creationId xmlns:a16="http://schemas.microsoft.com/office/drawing/2014/main" id="{111FB6C8-FDA7-4E94-B76C-AA1CF9D5AFF0}"/>
                    </a:ext>
                  </a:extLst>
                </p14:cNvPr>
                <p14:cNvContentPartPr/>
                <p14:nvPr/>
              </p14:nvContentPartPr>
              <p14:xfrm>
                <a:off x="8280589" y="1150080"/>
                <a:ext cx="177840" cy="295920"/>
              </p14:xfrm>
            </p:contentPart>
          </mc:Choice>
          <mc:Fallback xmlns="">
            <p:pic>
              <p:nvPicPr>
                <p:cNvPr id="349" name="Ink 348">
                  <a:extLst>
                    <a:ext uri="{FF2B5EF4-FFF2-40B4-BE49-F238E27FC236}">
                      <a16:creationId xmlns:a16="http://schemas.microsoft.com/office/drawing/2014/main" id="{111FB6C8-FDA7-4E94-B76C-AA1CF9D5AFF0}"/>
                    </a:ext>
                  </a:extLst>
                </p:cNvPr>
                <p:cNvPicPr/>
                <p:nvPr/>
              </p:nvPicPr>
              <p:blipFill>
                <a:blip r:embed="rId280"/>
                <a:stretch>
                  <a:fillRect/>
                </a:stretch>
              </p:blipFill>
              <p:spPr>
                <a:xfrm>
                  <a:off x="8271949" y="1141440"/>
                  <a:ext cx="19548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350" name="Ink 349">
                  <a:extLst>
                    <a:ext uri="{FF2B5EF4-FFF2-40B4-BE49-F238E27FC236}">
                      <a16:creationId xmlns:a16="http://schemas.microsoft.com/office/drawing/2014/main" id="{ECA468BE-71D7-44C8-AA24-DB388C272F73}"/>
                    </a:ext>
                  </a:extLst>
                </p14:cNvPr>
                <p14:cNvContentPartPr/>
                <p14:nvPr/>
              </p14:nvContentPartPr>
              <p14:xfrm>
                <a:off x="8466709" y="1239720"/>
                <a:ext cx="288000" cy="151920"/>
              </p14:xfrm>
            </p:contentPart>
          </mc:Choice>
          <mc:Fallback xmlns="">
            <p:pic>
              <p:nvPicPr>
                <p:cNvPr id="350" name="Ink 349">
                  <a:extLst>
                    <a:ext uri="{FF2B5EF4-FFF2-40B4-BE49-F238E27FC236}">
                      <a16:creationId xmlns:a16="http://schemas.microsoft.com/office/drawing/2014/main" id="{ECA468BE-71D7-44C8-AA24-DB388C272F73}"/>
                    </a:ext>
                  </a:extLst>
                </p:cNvPr>
                <p:cNvPicPr/>
                <p:nvPr/>
              </p:nvPicPr>
              <p:blipFill>
                <a:blip r:embed="rId282"/>
                <a:stretch>
                  <a:fillRect/>
                </a:stretch>
              </p:blipFill>
              <p:spPr>
                <a:xfrm>
                  <a:off x="8458069" y="1230720"/>
                  <a:ext cx="3056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351" name="Ink 350">
                  <a:extLst>
                    <a:ext uri="{FF2B5EF4-FFF2-40B4-BE49-F238E27FC236}">
                      <a16:creationId xmlns:a16="http://schemas.microsoft.com/office/drawing/2014/main" id="{66D73B41-E689-4F2E-8AAF-453025D3FF5C}"/>
                    </a:ext>
                  </a:extLst>
                </p14:cNvPr>
                <p14:cNvContentPartPr/>
                <p14:nvPr/>
              </p14:nvContentPartPr>
              <p14:xfrm>
                <a:off x="8753629" y="1060080"/>
                <a:ext cx="46080" cy="365400"/>
              </p14:xfrm>
            </p:contentPart>
          </mc:Choice>
          <mc:Fallback xmlns="">
            <p:pic>
              <p:nvPicPr>
                <p:cNvPr id="351" name="Ink 350">
                  <a:extLst>
                    <a:ext uri="{FF2B5EF4-FFF2-40B4-BE49-F238E27FC236}">
                      <a16:creationId xmlns:a16="http://schemas.microsoft.com/office/drawing/2014/main" id="{66D73B41-E689-4F2E-8AAF-453025D3FF5C}"/>
                    </a:ext>
                  </a:extLst>
                </p:cNvPr>
                <p:cNvPicPr/>
                <p:nvPr/>
              </p:nvPicPr>
              <p:blipFill>
                <a:blip r:embed="rId284"/>
                <a:stretch>
                  <a:fillRect/>
                </a:stretch>
              </p:blipFill>
              <p:spPr>
                <a:xfrm>
                  <a:off x="8744989" y="1051440"/>
                  <a:ext cx="6372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352" name="Ink 351">
                  <a:extLst>
                    <a:ext uri="{FF2B5EF4-FFF2-40B4-BE49-F238E27FC236}">
                      <a16:creationId xmlns:a16="http://schemas.microsoft.com/office/drawing/2014/main" id="{916AE63C-76AD-4EF3-8998-5AEF4295F5C0}"/>
                    </a:ext>
                  </a:extLst>
                </p14:cNvPr>
                <p14:cNvContentPartPr/>
                <p14:nvPr/>
              </p14:nvContentPartPr>
              <p14:xfrm>
                <a:off x="8772349" y="1149720"/>
                <a:ext cx="357480" cy="292680"/>
              </p14:xfrm>
            </p:contentPart>
          </mc:Choice>
          <mc:Fallback xmlns="">
            <p:pic>
              <p:nvPicPr>
                <p:cNvPr id="352" name="Ink 351">
                  <a:extLst>
                    <a:ext uri="{FF2B5EF4-FFF2-40B4-BE49-F238E27FC236}">
                      <a16:creationId xmlns:a16="http://schemas.microsoft.com/office/drawing/2014/main" id="{916AE63C-76AD-4EF3-8998-5AEF4295F5C0}"/>
                    </a:ext>
                  </a:extLst>
                </p:cNvPr>
                <p:cNvPicPr/>
                <p:nvPr/>
              </p:nvPicPr>
              <p:blipFill>
                <a:blip r:embed="rId286"/>
                <a:stretch>
                  <a:fillRect/>
                </a:stretch>
              </p:blipFill>
              <p:spPr>
                <a:xfrm>
                  <a:off x="8763709" y="1141080"/>
                  <a:ext cx="37512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353" name="Ink 352">
                  <a:extLst>
                    <a:ext uri="{FF2B5EF4-FFF2-40B4-BE49-F238E27FC236}">
                      <a16:creationId xmlns:a16="http://schemas.microsoft.com/office/drawing/2014/main" id="{508E3ABD-05D2-4C81-8632-ABC11D57E85D}"/>
                    </a:ext>
                  </a:extLst>
                </p14:cNvPr>
                <p14:cNvContentPartPr/>
                <p14:nvPr/>
              </p14:nvContentPartPr>
              <p14:xfrm>
                <a:off x="9445549" y="1009320"/>
                <a:ext cx="335160" cy="378000"/>
              </p14:xfrm>
            </p:contentPart>
          </mc:Choice>
          <mc:Fallback xmlns="">
            <p:pic>
              <p:nvPicPr>
                <p:cNvPr id="353" name="Ink 352">
                  <a:extLst>
                    <a:ext uri="{FF2B5EF4-FFF2-40B4-BE49-F238E27FC236}">
                      <a16:creationId xmlns:a16="http://schemas.microsoft.com/office/drawing/2014/main" id="{508E3ABD-05D2-4C81-8632-ABC11D57E85D}"/>
                    </a:ext>
                  </a:extLst>
                </p:cNvPr>
                <p:cNvPicPr/>
                <p:nvPr/>
              </p:nvPicPr>
              <p:blipFill>
                <a:blip r:embed="rId288"/>
                <a:stretch>
                  <a:fillRect/>
                </a:stretch>
              </p:blipFill>
              <p:spPr>
                <a:xfrm>
                  <a:off x="9436549" y="1000680"/>
                  <a:ext cx="352800"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354" name="Ink 353">
                  <a:extLst>
                    <a:ext uri="{FF2B5EF4-FFF2-40B4-BE49-F238E27FC236}">
                      <a16:creationId xmlns:a16="http://schemas.microsoft.com/office/drawing/2014/main" id="{06DEA6CA-1DEB-4752-9FD0-1A9225A3C085}"/>
                    </a:ext>
                  </a:extLst>
                </p14:cNvPr>
                <p14:cNvContentPartPr/>
                <p14:nvPr/>
              </p14:nvContentPartPr>
              <p14:xfrm>
                <a:off x="9718069" y="1188960"/>
                <a:ext cx="295560" cy="65160"/>
              </p14:xfrm>
            </p:contentPart>
          </mc:Choice>
          <mc:Fallback xmlns="">
            <p:pic>
              <p:nvPicPr>
                <p:cNvPr id="354" name="Ink 353">
                  <a:extLst>
                    <a:ext uri="{FF2B5EF4-FFF2-40B4-BE49-F238E27FC236}">
                      <a16:creationId xmlns:a16="http://schemas.microsoft.com/office/drawing/2014/main" id="{06DEA6CA-1DEB-4752-9FD0-1A9225A3C085}"/>
                    </a:ext>
                  </a:extLst>
                </p:cNvPr>
                <p:cNvPicPr/>
                <p:nvPr/>
              </p:nvPicPr>
              <p:blipFill>
                <a:blip r:embed="rId290"/>
                <a:stretch>
                  <a:fillRect/>
                </a:stretch>
              </p:blipFill>
              <p:spPr>
                <a:xfrm>
                  <a:off x="9709429" y="1180320"/>
                  <a:ext cx="3132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355" name="Ink 354">
                  <a:extLst>
                    <a:ext uri="{FF2B5EF4-FFF2-40B4-BE49-F238E27FC236}">
                      <a16:creationId xmlns:a16="http://schemas.microsoft.com/office/drawing/2014/main" id="{E44112EA-91C7-4617-B272-FECC655344D2}"/>
                    </a:ext>
                  </a:extLst>
                </p14:cNvPr>
                <p14:cNvContentPartPr/>
                <p14:nvPr/>
              </p14:nvContentPartPr>
              <p14:xfrm>
                <a:off x="10212349" y="1029840"/>
                <a:ext cx="489600" cy="435960"/>
              </p14:xfrm>
            </p:contentPart>
          </mc:Choice>
          <mc:Fallback xmlns="">
            <p:pic>
              <p:nvPicPr>
                <p:cNvPr id="355" name="Ink 354">
                  <a:extLst>
                    <a:ext uri="{FF2B5EF4-FFF2-40B4-BE49-F238E27FC236}">
                      <a16:creationId xmlns:a16="http://schemas.microsoft.com/office/drawing/2014/main" id="{E44112EA-91C7-4617-B272-FECC655344D2}"/>
                    </a:ext>
                  </a:extLst>
                </p:cNvPr>
                <p:cNvPicPr/>
                <p:nvPr/>
              </p:nvPicPr>
              <p:blipFill>
                <a:blip r:embed="rId292"/>
                <a:stretch>
                  <a:fillRect/>
                </a:stretch>
              </p:blipFill>
              <p:spPr>
                <a:xfrm>
                  <a:off x="10203709" y="1021200"/>
                  <a:ext cx="507240" cy="45360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359" name="Ink 358">
                  <a:extLst>
                    <a:ext uri="{FF2B5EF4-FFF2-40B4-BE49-F238E27FC236}">
                      <a16:creationId xmlns:a16="http://schemas.microsoft.com/office/drawing/2014/main" id="{91AAD240-68A6-4E5E-B65A-8080DA294DEF}"/>
                    </a:ext>
                  </a:extLst>
                </p14:cNvPr>
                <p14:cNvContentPartPr/>
                <p14:nvPr/>
              </p14:nvContentPartPr>
              <p14:xfrm>
                <a:off x="8088349" y="1798080"/>
                <a:ext cx="174960" cy="392760"/>
              </p14:xfrm>
            </p:contentPart>
          </mc:Choice>
          <mc:Fallback xmlns="">
            <p:pic>
              <p:nvPicPr>
                <p:cNvPr id="359" name="Ink 358">
                  <a:extLst>
                    <a:ext uri="{FF2B5EF4-FFF2-40B4-BE49-F238E27FC236}">
                      <a16:creationId xmlns:a16="http://schemas.microsoft.com/office/drawing/2014/main" id="{91AAD240-68A6-4E5E-B65A-8080DA294DEF}"/>
                    </a:ext>
                  </a:extLst>
                </p:cNvPr>
                <p:cNvPicPr/>
                <p:nvPr/>
              </p:nvPicPr>
              <p:blipFill>
                <a:blip r:embed="rId294"/>
                <a:stretch>
                  <a:fillRect/>
                </a:stretch>
              </p:blipFill>
              <p:spPr>
                <a:xfrm>
                  <a:off x="8079349" y="1789080"/>
                  <a:ext cx="19260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360" name="Ink 359">
                  <a:extLst>
                    <a:ext uri="{FF2B5EF4-FFF2-40B4-BE49-F238E27FC236}">
                      <a16:creationId xmlns:a16="http://schemas.microsoft.com/office/drawing/2014/main" id="{A4BF1C88-FC15-47C2-A369-5060D2FF87C2}"/>
                    </a:ext>
                  </a:extLst>
                </p14:cNvPr>
                <p14:cNvContentPartPr/>
                <p14:nvPr/>
              </p14:nvContentPartPr>
              <p14:xfrm>
                <a:off x="8037229" y="1965120"/>
                <a:ext cx="337680" cy="128160"/>
              </p14:xfrm>
            </p:contentPart>
          </mc:Choice>
          <mc:Fallback xmlns="">
            <p:pic>
              <p:nvPicPr>
                <p:cNvPr id="360" name="Ink 359">
                  <a:extLst>
                    <a:ext uri="{FF2B5EF4-FFF2-40B4-BE49-F238E27FC236}">
                      <a16:creationId xmlns:a16="http://schemas.microsoft.com/office/drawing/2014/main" id="{A4BF1C88-FC15-47C2-A369-5060D2FF87C2}"/>
                    </a:ext>
                  </a:extLst>
                </p:cNvPr>
                <p:cNvPicPr/>
                <p:nvPr/>
              </p:nvPicPr>
              <p:blipFill>
                <a:blip r:embed="rId296"/>
                <a:stretch>
                  <a:fillRect/>
                </a:stretch>
              </p:blipFill>
              <p:spPr>
                <a:xfrm>
                  <a:off x="8028589" y="1956120"/>
                  <a:ext cx="35532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361" name="Ink 360">
                  <a:extLst>
                    <a:ext uri="{FF2B5EF4-FFF2-40B4-BE49-F238E27FC236}">
                      <a16:creationId xmlns:a16="http://schemas.microsoft.com/office/drawing/2014/main" id="{0E0E8F59-D59D-4B19-844E-EF0CB8235110}"/>
                    </a:ext>
                  </a:extLst>
                </p14:cNvPr>
                <p14:cNvContentPartPr/>
                <p14:nvPr/>
              </p14:nvContentPartPr>
              <p14:xfrm>
                <a:off x="8287429" y="1728960"/>
                <a:ext cx="456120" cy="387720"/>
              </p14:xfrm>
            </p:contentPart>
          </mc:Choice>
          <mc:Fallback xmlns="">
            <p:pic>
              <p:nvPicPr>
                <p:cNvPr id="361" name="Ink 360">
                  <a:extLst>
                    <a:ext uri="{FF2B5EF4-FFF2-40B4-BE49-F238E27FC236}">
                      <a16:creationId xmlns:a16="http://schemas.microsoft.com/office/drawing/2014/main" id="{0E0E8F59-D59D-4B19-844E-EF0CB8235110}"/>
                    </a:ext>
                  </a:extLst>
                </p:cNvPr>
                <p:cNvPicPr/>
                <p:nvPr/>
              </p:nvPicPr>
              <p:blipFill>
                <a:blip r:embed="rId298"/>
                <a:stretch>
                  <a:fillRect/>
                </a:stretch>
              </p:blipFill>
              <p:spPr>
                <a:xfrm>
                  <a:off x="8278429" y="1719960"/>
                  <a:ext cx="47376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362" name="Ink 361">
                  <a:extLst>
                    <a:ext uri="{FF2B5EF4-FFF2-40B4-BE49-F238E27FC236}">
                      <a16:creationId xmlns:a16="http://schemas.microsoft.com/office/drawing/2014/main" id="{80E379CF-0C9D-41ED-9EA1-5B1912A94262}"/>
                    </a:ext>
                  </a:extLst>
                </p14:cNvPr>
                <p14:cNvContentPartPr/>
                <p14:nvPr/>
              </p14:nvContentPartPr>
              <p14:xfrm>
                <a:off x="8728429" y="1842000"/>
                <a:ext cx="225720" cy="251280"/>
              </p14:xfrm>
            </p:contentPart>
          </mc:Choice>
          <mc:Fallback xmlns="">
            <p:pic>
              <p:nvPicPr>
                <p:cNvPr id="362" name="Ink 361">
                  <a:extLst>
                    <a:ext uri="{FF2B5EF4-FFF2-40B4-BE49-F238E27FC236}">
                      <a16:creationId xmlns:a16="http://schemas.microsoft.com/office/drawing/2014/main" id="{80E379CF-0C9D-41ED-9EA1-5B1912A94262}"/>
                    </a:ext>
                  </a:extLst>
                </p:cNvPr>
                <p:cNvPicPr/>
                <p:nvPr/>
              </p:nvPicPr>
              <p:blipFill>
                <a:blip r:embed="rId300"/>
                <a:stretch>
                  <a:fillRect/>
                </a:stretch>
              </p:blipFill>
              <p:spPr>
                <a:xfrm>
                  <a:off x="8719429" y="1833000"/>
                  <a:ext cx="24336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368" name="Ink 367">
                  <a:extLst>
                    <a:ext uri="{FF2B5EF4-FFF2-40B4-BE49-F238E27FC236}">
                      <a16:creationId xmlns:a16="http://schemas.microsoft.com/office/drawing/2014/main" id="{938D3326-49DA-4119-A1D4-008E55004E97}"/>
                    </a:ext>
                  </a:extLst>
                </p14:cNvPr>
                <p14:cNvContentPartPr/>
                <p14:nvPr/>
              </p14:nvContentPartPr>
              <p14:xfrm>
                <a:off x="9287509" y="1692600"/>
                <a:ext cx="154800" cy="268200"/>
              </p14:xfrm>
            </p:contentPart>
          </mc:Choice>
          <mc:Fallback xmlns="">
            <p:pic>
              <p:nvPicPr>
                <p:cNvPr id="368" name="Ink 367">
                  <a:extLst>
                    <a:ext uri="{FF2B5EF4-FFF2-40B4-BE49-F238E27FC236}">
                      <a16:creationId xmlns:a16="http://schemas.microsoft.com/office/drawing/2014/main" id="{938D3326-49DA-4119-A1D4-008E55004E97}"/>
                    </a:ext>
                  </a:extLst>
                </p:cNvPr>
                <p:cNvPicPr/>
                <p:nvPr/>
              </p:nvPicPr>
              <p:blipFill>
                <a:blip r:embed="rId302"/>
                <a:stretch>
                  <a:fillRect/>
                </a:stretch>
              </p:blipFill>
              <p:spPr>
                <a:xfrm>
                  <a:off x="9278509" y="1683960"/>
                  <a:ext cx="1724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369" name="Ink 368">
                  <a:extLst>
                    <a:ext uri="{FF2B5EF4-FFF2-40B4-BE49-F238E27FC236}">
                      <a16:creationId xmlns:a16="http://schemas.microsoft.com/office/drawing/2014/main" id="{8F44AF97-1B6C-4F47-B982-DED39912929A}"/>
                    </a:ext>
                  </a:extLst>
                </p14:cNvPr>
                <p14:cNvContentPartPr/>
                <p14:nvPr/>
              </p14:nvContentPartPr>
              <p14:xfrm>
                <a:off x="9529069" y="1786920"/>
                <a:ext cx="188640" cy="379800"/>
              </p14:xfrm>
            </p:contentPart>
          </mc:Choice>
          <mc:Fallback xmlns="">
            <p:pic>
              <p:nvPicPr>
                <p:cNvPr id="369" name="Ink 368">
                  <a:extLst>
                    <a:ext uri="{FF2B5EF4-FFF2-40B4-BE49-F238E27FC236}">
                      <a16:creationId xmlns:a16="http://schemas.microsoft.com/office/drawing/2014/main" id="{8F44AF97-1B6C-4F47-B982-DED39912929A}"/>
                    </a:ext>
                  </a:extLst>
                </p:cNvPr>
                <p:cNvPicPr/>
                <p:nvPr/>
              </p:nvPicPr>
              <p:blipFill>
                <a:blip r:embed="rId304"/>
                <a:stretch>
                  <a:fillRect/>
                </a:stretch>
              </p:blipFill>
              <p:spPr>
                <a:xfrm>
                  <a:off x="9520069" y="1778280"/>
                  <a:ext cx="20628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370" name="Ink 369">
                  <a:extLst>
                    <a:ext uri="{FF2B5EF4-FFF2-40B4-BE49-F238E27FC236}">
                      <a16:creationId xmlns:a16="http://schemas.microsoft.com/office/drawing/2014/main" id="{7FC7FD00-D17D-4779-AA5B-F7310435F5CA}"/>
                    </a:ext>
                  </a:extLst>
                </p14:cNvPr>
                <p14:cNvContentPartPr/>
                <p14:nvPr/>
              </p14:nvContentPartPr>
              <p14:xfrm>
                <a:off x="9772789" y="1819680"/>
                <a:ext cx="271080" cy="175680"/>
              </p14:xfrm>
            </p:contentPart>
          </mc:Choice>
          <mc:Fallback xmlns="">
            <p:pic>
              <p:nvPicPr>
                <p:cNvPr id="370" name="Ink 369">
                  <a:extLst>
                    <a:ext uri="{FF2B5EF4-FFF2-40B4-BE49-F238E27FC236}">
                      <a16:creationId xmlns:a16="http://schemas.microsoft.com/office/drawing/2014/main" id="{7FC7FD00-D17D-4779-AA5B-F7310435F5CA}"/>
                    </a:ext>
                  </a:extLst>
                </p:cNvPr>
                <p:cNvPicPr/>
                <p:nvPr/>
              </p:nvPicPr>
              <p:blipFill>
                <a:blip r:embed="rId306"/>
                <a:stretch>
                  <a:fillRect/>
                </a:stretch>
              </p:blipFill>
              <p:spPr>
                <a:xfrm>
                  <a:off x="9764149" y="1810680"/>
                  <a:ext cx="2887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371" name="Ink 370">
                  <a:extLst>
                    <a:ext uri="{FF2B5EF4-FFF2-40B4-BE49-F238E27FC236}">
                      <a16:creationId xmlns:a16="http://schemas.microsoft.com/office/drawing/2014/main" id="{79E03E29-F18C-401C-9045-CC42F0BB454B}"/>
                    </a:ext>
                  </a:extLst>
                </p14:cNvPr>
                <p14:cNvContentPartPr/>
                <p14:nvPr/>
              </p14:nvContentPartPr>
              <p14:xfrm>
                <a:off x="10054309" y="1804920"/>
                <a:ext cx="281880" cy="161640"/>
              </p14:xfrm>
            </p:contentPart>
          </mc:Choice>
          <mc:Fallback xmlns="">
            <p:pic>
              <p:nvPicPr>
                <p:cNvPr id="371" name="Ink 370">
                  <a:extLst>
                    <a:ext uri="{FF2B5EF4-FFF2-40B4-BE49-F238E27FC236}">
                      <a16:creationId xmlns:a16="http://schemas.microsoft.com/office/drawing/2014/main" id="{79E03E29-F18C-401C-9045-CC42F0BB454B}"/>
                    </a:ext>
                  </a:extLst>
                </p:cNvPr>
                <p:cNvPicPr/>
                <p:nvPr/>
              </p:nvPicPr>
              <p:blipFill>
                <a:blip r:embed="rId308"/>
                <a:stretch>
                  <a:fillRect/>
                </a:stretch>
              </p:blipFill>
              <p:spPr>
                <a:xfrm>
                  <a:off x="10045309" y="1796280"/>
                  <a:ext cx="2995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372" name="Ink 371">
                  <a:extLst>
                    <a:ext uri="{FF2B5EF4-FFF2-40B4-BE49-F238E27FC236}">
                      <a16:creationId xmlns:a16="http://schemas.microsoft.com/office/drawing/2014/main" id="{1FD60B5F-6046-4544-B98A-A260C4521AC9}"/>
                    </a:ext>
                  </a:extLst>
                </p14:cNvPr>
                <p14:cNvContentPartPr/>
                <p14:nvPr/>
              </p14:nvContentPartPr>
              <p14:xfrm>
                <a:off x="10333309" y="1791600"/>
                <a:ext cx="243000" cy="163440"/>
              </p14:xfrm>
            </p:contentPart>
          </mc:Choice>
          <mc:Fallback xmlns="">
            <p:pic>
              <p:nvPicPr>
                <p:cNvPr id="372" name="Ink 371">
                  <a:extLst>
                    <a:ext uri="{FF2B5EF4-FFF2-40B4-BE49-F238E27FC236}">
                      <a16:creationId xmlns:a16="http://schemas.microsoft.com/office/drawing/2014/main" id="{1FD60B5F-6046-4544-B98A-A260C4521AC9}"/>
                    </a:ext>
                  </a:extLst>
                </p:cNvPr>
                <p:cNvPicPr/>
                <p:nvPr/>
              </p:nvPicPr>
              <p:blipFill>
                <a:blip r:embed="rId310"/>
                <a:stretch>
                  <a:fillRect/>
                </a:stretch>
              </p:blipFill>
              <p:spPr>
                <a:xfrm>
                  <a:off x="10324309" y="1782600"/>
                  <a:ext cx="2606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373" name="Ink 372">
                  <a:extLst>
                    <a:ext uri="{FF2B5EF4-FFF2-40B4-BE49-F238E27FC236}">
                      <a16:creationId xmlns:a16="http://schemas.microsoft.com/office/drawing/2014/main" id="{A33B8350-0A99-4D8B-A835-DD1F739C2327}"/>
                    </a:ext>
                  </a:extLst>
                </p14:cNvPr>
                <p14:cNvContentPartPr/>
                <p14:nvPr/>
              </p14:nvContentPartPr>
              <p14:xfrm>
                <a:off x="10535629" y="1578840"/>
                <a:ext cx="426960" cy="421560"/>
              </p14:xfrm>
            </p:contentPart>
          </mc:Choice>
          <mc:Fallback xmlns="">
            <p:pic>
              <p:nvPicPr>
                <p:cNvPr id="373" name="Ink 372">
                  <a:extLst>
                    <a:ext uri="{FF2B5EF4-FFF2-40B4-BE49-F238E27FC236}">
                      <a16:creationId xmlns:a16="http://schemas.microsoft.com/office/drawing/2014/main" id="{A33B8350-0A99-4D8B-A835-DD1F739C2327}"/>
                    </a:ext>
                  </a:extLst>
                </p:cNvPr>
                <p:cNvPicPr/>
                <p:nvPr/>
              </p:nvPicPr>
              <p:blipFill>
                <a:blip r:embed="rId312"/>
                <a:stretch>
                  <a:fillRect/>
                </a:stretch>
              </p:blipFill>
              <p:spPr>
                <a:xfrm>
                  <a:off x="10526629" y="1569840"/>
                  <a:ext cx="44460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374" name="Ink 373">
                  <a:extLst>
                    <a:ext uri="{FF2B5EF4-FFF2-40B4-BE49-F238E27FC236}">
                      <a16:creationId xmlns:a16="http://schemas.microsoft.com/office/drawing/2014/main" id="{646F21C1-0E0E-49DC-9DB0-1A5D752874A6}"/>
                    </a:ext>
                  </a:extLst>
                </p14:cNvPr>
                <p14:cNvContentPartPr/>
                <p14:nvPr/>
              </p14:nvContentPartPr>
              <p14:xfrm>
                <a:off x="10885909" y="1721040"/>
                <a:ext cx="129960" cy="49680"/>
              </p14:xfrm>
            </p:contentPart>
          </mc:Choice>
          <mc:Fallback xmlns="">
            <p:pic>
              <p:nvPicPr>
                <p:cNvPr id="374" name="Ink 373">
                  <a:extLst>
                    <a:ext uri="{FF2B5EF4-FFF2-40B4-BE49-F238E27FC236}">
                      <a16:creationId xmlns:a16="http://schemas.microsoft.com/office/drawing/2014/main" id="{646F21C1-0E0E-49DC-9DB0-1A5D752874A6}"/>
                    </a:ext>
                  </a:extLst>
                </p:cNvPr>
                <p:cNvPicPr/>
                <p:nvPr/>
              </p:nvPicPr>
              <p:blipFill>
                <a:blip r:embed="rId314"/>
                <a:stretch>
                  <a:fillRect/>
                </a:stretch>
              </p:blipFill>
              <p:spPr>
                <a:xfrm>
                  <a:off x="10877269" y="1712040"/>
                  <a:ext cx="14760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375" name="Ink 374">
                  <a:extLst>
                    <a:ext uri="{FF2B5EF4-FFF2-40B4-BE49-F238E27FC236}">
                      <a16:creationId xmlns:a16="http://schemas.microsoft.com/office/drawing/2014/main" id="{7A5F00E0-631B-46E5-A31D-FEA6F92C5EDE}"/>
                    </a:ext>
                  </a:extLst>
                </p14:cNvPr>
                <p14:cNvContentPartPr/>
                <p14:nvPr/>
              </p14:nvContentPartPr>
              <p14:xfrm>
                <a:off x="11096869" y="1690800"/>
                <a:ext cx="506520" cy="241920"/>
              </p14:xfrm>
            </p:contentPart>
          </mc:Choice>
          <mc:Fallback xmlns="">
            <p:pic>
              <p:nvPicPr>
                <p:cNvPr id="375" name="Ink 374">
                  <a:extLst>
                    <a:ext uri="{FF2B5EF4-FFF2-40B4-BE49-F238E27FC236}">
                      <a16:creationId xmlns:a16="http://schemas.microsoft.com/office/drawing/2014/main" id="{7A5F00E0-631B-46E5-A31D-FEA6F92C5EDE}"/>
                    </a:ext>
                  </a:extLst>
                </p:cNvPr>
                <p:cNvPicPr/>
                <p:nvPr/>
              </p:nvPicPr>
              <p:blipFill>
                <a:blip r:embed="rId316"/>
                <a:stretch>
                  <a:fillRect/>
                </a:stretch>
              </p:blipFill>
              <p:spPr>
                <a:xfrm>
                  <a:off x="11088229" y="1681800"/>
                  <a:ext cx="52416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376" name="Ink 375">
                  <a:extLst>
                    <a:ext uri="{FF2B5EF4-FFF2-40B4-BE49-F238E27FC236}">
                      <a16:creationId xmlns:a16="http://schemas.microsoft.com/office/drawing/2014/main" id="{CE5C8BB7-1642-403A-AEE3-F84CC214E739}"/>
                    </a:ext>
                  </a:extLst>
                </p14:cNvPr>
                <p14:cNvContentPartPr/>
                <p14:nvPr/>
              </p14:nvContentPartPr>
              <p14:xfrm>
                <a:off x="11524549" y="1540320"/>
                <a:ext cx="608040" cy="679680"/>
              </p14:xfrm>
            </p:contentPart>
          </mc:Choice>
          <mc:Fallback xmlns="">
            <p:pic>
              <p:nvPicPr>
                <p:cNvPr id="376" name="Ink 375">
                  <a:extLst>
                    <a:ext uri="{FF2B5EF4-FFF2-40B4-BE49-F238E27FC236}">
                      <a16:creationId xmlns:a16="http://schemas.microsoft.com/office/drawing/2014/main" id="{CE5C8BB7-1642-403A-AEE3-F84CC214E739}"/>
                    </a:ext>
                  </a:extLst>
                </p:cNvPr>
                <p:cNvPicPr/>
                <p:nvPr/>
              </p:nvPicPr>
              <p:blipFill>
                <a:blip r:embed="rId318"/>
                <a:stretch>
                  <a:fillRect/>
                </a:stretch>
              </p:blipFill>
              <p:spPr>
                <a:xfrm>
                  <a:off x="11515549" y="1531320"/>
                  <a:ext cx="625680" cy="69732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378" name="Ink 377">
                  <a:extLst>
                    <a:ext uri="{FF2B5EF4-FFF2-40B4-BE49-F238E27FC236}">
                      <a16:creationId xmlns:a16="http://schemas.microsoft.com/office/drawing/2014/main" id="{1D01F096-BD49-490B-993F-E20B8B370AEE}"/>
                    </a:ext>
                  </a:extLst>
                </p14:cNvPr>
                <p14:cNvContentPartPr/>
                <p14:nvPr/>
              </p14:nvContentPartPr>
              <p14:xfrm>
                <a:off x="7620349" y="2457960"/>
                <a:ext cx="219600" cy="22680"/>
              </p14:xfrm>
            </p:contentPart>
          </mc:Choice>
          <mc:Fallback xmlns="">
            <p:pic>
              <p:nvPicPr>
                <p:cNvPr id="378" name="Ink 377">
                  <a:extLst>
                    <a:ext uri="{FF2B5EF4-FFF2-40B4-BE49-F238E27FC236}">
                      <a16:creationId xmlns:a16="http://schemas.microsoft.com/office/drawing/2014/main" id="{1D01F096-BD49-490B-993F-E20B8B370AEE}"/>
                    </a:ext>
                  </a:extLst>
                </p:cNvPr>
                <p:cNvPicPr/>
                <p:nvPr/>
              </p:nvPicPr>
              <p:blipFill>
                <a:blip r:embed="rId320"/>
                <a:stretch>
                  <a:fillRect/>
                </a:stretch>
              </p:blipFill>
              <p:spPr>
                <a:xfrm>
                  <a:off x="7611349" y="2448960"/>
                  <a:ext cx="2372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379" name="Ink 378">
                  <a:extLst>
                    <a:ext uri="{FF2B5EF4-FFF2-40B4-BE49-F238E27FC236}">
                      <a16:creationId xmlns:a16="http://schemas.microsoft.com/office/drawing/2014/main" id="{82024C19-15D7-427D-A9A1-082133B61B7A}"/>
                    </a:ext>
                  </a:extLst>
                </p14:cNvPr>
                <p14:cNvContentPartPr/>
                <p14:nvPr/>
              </p14:nvContentPartPr>
              <p14:xfrm>
                <a:off x="7693429" y="2410800"/>
                <a:ext cx="34200" cy="234360"/>
              </p14:xfrm>
            </p:contentPart>
          </mc:Choice>
          <mc:Fallback xmlns="">
            <p:pic>
              <p:nvPicPr>
                <p:cNvPr id="379" name="Ink 378">
                  <a:extLst>
                    <a:ext uri="{FF2B5EF4-FFF2-40B4-BE49-F238E27FC236}">
                      <a16:creationId xmlns:a16="http://schemas.microsoft.com/office/drawing/2014/main" id="{82024C19-15D7-427D-A9A1-082133B61B7A}"/>
                    </a:ext>
                  </a:extLst>
                </p:cNvPr>
                <p:cNvPicPr/>
                <p:nvPr/>
              </p:nvPicPr>
              <p:blipFill>
                <a:blip r:embed="rId322"/>
                <a:stretch>
                  <a:fillRect/>
                </a:stretch>
              </p:blipFill>
              <p:spPr>
                <a:xfrm>
                  <a:off x="7684429" y="2402160"/>
                  <a:ext cx="5184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380" name="Ink 379">
                  <a:extLst>
                    <a:ext uri="{FF2B5EF4-FFF2-40B4-BE49-F238E27FC236}">
                      <a16:creationId xmlns:a16="http://schemas.microsoft.com/office/drawing/2014/main" id="{0C1662BE-C90E-48A3-A92A-D73D70028E1B}"/>
                    </a:ext>
                  </a:extLst>
                </p14:cNvPr>
                <p14:cNvContentPartPr/>
                <p14:nvPr/>
              </p14:nvContentPartPr>
              <p14:xfrm>
                <a:off x="7580389" y="2478120"/>
                <a:ext cx="162360" cy="192960"/>
              </p14:xfrm>
            </p:contentPart>
          </mc:Choice>
          <mc:Fallback xmlns="">
            <p:pic>
              <p:nvPicPr>
                <p:cNvPr id="380" name="Ink 379">
                  <a:extLst>
                    <a:ext uri="{FF2B5EF4-FFF2-40B4-BE49-F238E27FC236}">
                      <a16:creationId xmlns:a16="http://schemas.microsoft.com/office/drawing/2014/main" id="{0C1662BE-C90E-48A3-A92A-D73D70028E1B}"/>
                    </a:ext>
                  </a:extLst>
                </p:cNvPr>
                <p:cNvPicPr/>
                <p:nvPr/>
              </p:nvPicPr>
              <p:blipFill>
                <a:blip r:embed="rId324"/>
                <a:stretch>
                  <a:fillRect/>
                </a:stretch>
              </p:blipFill>
              <p:spPr>
                <a:xfrm>
                  <a:off x="7571749" y="2469120"/>
                  <a:ext cx="18000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381" name="Ink 380">
                  <a:extLst>
                    <a:ext uri="{FF2B5EF4-FFF2-40B4-BE49-F238E27FC236}">
                      <a16:creationId xmlns:a16="http://schemas.microsoft.com/office/drawing/2014/main" id="{117A3D25-6E97-4CD3-992F-877D6D5B64AF}"/>
                    </a:ext>
                  </a:extLst>
                </p14:cNvPr>
                <p14:cNvContentPartPr/>
                <p14:nvPr/>
              </p14:nvContentPartPr>
              <p14:xfrm>
                <a:off x="8168269" y="2470560"/>
                <a:ext cx="252720" cy="222120"/>
              </p14:xfrm>
            </p:contentPart>
          </mc:Choice>
          <mc:Fallback xmlns="">
            <p:pic>
              <p:nvPicPr>
                <p:cNvPr id="381" name="Ink 380">
                  <a:extLst>
                    <a:ext uri="{FF2B5EF4-FFF2-40B4-BE49-F238E27FC236}">
                      <a16:creationId xmlns:a16="http://schemas.microsoft.com/office/drawing/2014/main" id="{117A3D25-6E97-4CD3-992F-877D6D5B64AF}"/>
                    </a:ext>
                  </a:extLst>
                </p:cNvPr>
                <p:cNvPicPr/>
                <p:nvPr/>
              </p:nvPicPr>
              <p:blipFill>
                <a:blip r:embed="rId326"/>
                <a:stretch>
                  <a:fillRect/>
                </a:stretch>
              </p:blipFill>
              <p:spPr>
                <a:xfrm>
                  <a:off x="8159629" y="2461920"/>
                  <a:ext cx="27036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382" name="Ink 381">
                  <a:extLst>
                    <a:ext uri="{FF2B5EF4-FFF2-40B4-BE49-F238E27FC236}">
                      <a16:creationId xmlns:a16="http://schemas.microsoft.com/office/drawing/2014/main" id="{0973B337-9AB7-464C-903F-015EBB787DAB}"/>
                    </a:ext>
                  </a:extLst>
                </p14:cNvPr>
                <p14:cNvContentPartPr/>
                <p14:nvPr/>
              </p14:nvContentPartPr>
              <p14:xfrm>
                <a:off x="8329549" y="2544000"/>
                <a:ext cx="258480" cy="149400"/>
              </p14:xfrm>
            </p:contentPart>
          </mc:Choice>
          <mc:Fallback xmlns="">
            <p:pic>
              <p:nvPicPr>
                <p:cNvPr id="382" name="Ink 381">
                  <a:extLst>
                    <a:ext uri="{FF2B5EF4-FFF2-40B4-BE49-F238E27FC236}">
                      <a16:creationId xmlns:a16="http://schemas.microsoft.com/office/drawing/2014/main" id="{0973B337-9AB7-464C-903F-015EBB787DAB}"/>
                    </a:ext>
                  </a:extLst>
                </p:cNvPr>
                <p:cNvPicPr/>
                <p:nvPr/>
              </p:nvPicPr>
              <p:blipFill>
                <a:blip r:embed="rId328"/>
                <a:stretch>
                  <a:fillRect/>
                </a:stretch>
              </p:blipFill>
              <p:spPr>
                <a:xfrm>
                  <a:off x="8320909" y="2535360"/>
                  <a:ext cx="27612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383" name="Ink 382">
                  <a:extLst>
                    <a:ext uri="{FF2B5EF4-FFF2-40B4-BE49-F238E27FC236}">
                      <a16:creationId xmlns:a16="http://schemas.microsoft.com/office/drawing/2014/main" id="{022FE0A2-F5CB-4EAF-B474-95CACF9DDBAC}"/>
                    </a:ext>
                  </a:extLst>
                </p14:cNvPr>
                <p14:cNvContentPartPr/>
                <p14:nvPr/>
              </p14:nvContentPartPr>
              <p14:xfrm>
                <a:off x="8598829" y="2554800"/>
                <a:ext cx="209520" cy="127800"/>
              </p14:xfrm>
            </p:contentPart>
          </mc:Choice>
          <mc:Fallback xmlns="">
            <p:pic>
              <p:nvPicPr>
                <p:cNvPr id="383" name="Ink 382">
                  <a:extLst>
                    <a:ext uri="{FF2B5EF4-FFF2-40B4-BE49-F238E27FC236}">
                      <a16:creationId xmlns:a16="http://schemas.microsoft.com/office/drawing/2014/main" id="{022FE0A2-F5CB-4EAF-B474-95CACF9DDBAC}"/>
                    </a:ext>
                  </a:extLst>
                </p:cNvPr>
                <p:cNvPicPr/>
                <p:nvPr/>
              </p:nvPicPr>
              <p:blipFill>
                <a:blip r:embed="rId330"/>
                <a:stretch>
                  <a:fillRect/>
                </a:stretch>
              </p:blipFill>
              <p:spPr>
                <a:xfrm>
                  <a:off x="8590189" y="2546160"/>
                  <a:ext cx="22716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384" name="Ink 383">
                  <a:extLst>
                    <a:ext uri="{FF2B5EF4-FFF2-40B4-BE49-F238E27FC236}">
                      <a16:creationId xmlns:a16="http://schemas.microsoft.com/office/drawing/2014/main" id="{B3191C70-0452-4CB1-95F4-F407E48976CF}"/>
                    </a:ext>
                  </a:extLst>
                </p14:cNvPr>
                <p14:cNvContentPartPr/>
                <p14:nvPr/>
              </p14:nvContentPartPr>
              <p14:xfrm>
                <a:off x="9095989" y="2343480"/>
                <a:ext cx="184320" cy="289080"/>
              </p14:xfrm>
            </p:contentPart>
          </mc:Choice>
          <mc:Fallback xmlns="">
            <p:pic>
              <p:nvPicPr>
                <p:cNvPr id="384" name="Ink 383">
                  <a:extLst>
                    <a:ext uri="{FF2B5EF4-FFF2-40B4-BE49-F238E27FC236}">
                      <a16:creationId xmlns:a16="http://schemas.microsoft.com/office/drawing/2014/main" id="{B3191C70-0452-4CB1-95F4-F407E48976CF}"/>
                    </a:ext>
                  </a:extLst>
                </p:cNvPr>
                <p:cNvPicPr/>
                <p:nvPr/>
              </p:nvPicPr>
              <p:blipFill>
                <a:blip r:embed="rId332"/>
                <a:stretch>
                  <a:fillRect/>
                </a:stretch>
              </p:blipFill>
              <p:spPr>
                <a:xfrm>
                  <a:off x="9087349" y="2334840"/>
                  <a:ext cx="20196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385" name="Ink 384">
                  <a:extLst>
                    <a:ext uri="{FF2B5EF4-FFF2-40B4-BE49-F238E27FC236}">
                      <a16:creationId xmlns:a16="http://schemas.microsoft.com/office/drawing/2014/main" id="{E40E2D68-7F5B-419F-961C-053AD7C856C6}"/>
                    </a:ext>
                  </a:extLst>
                </p14:cNvPr>
                <p14:cNvContentPartPr/>
                <p14:nvPr/>
              </p14:nvContentPartPr>
              <p14:xfrm>
                <a:off x="9368149" y="2508000"/>
                <a:ext cx="177120" cy="187560"/>
              </p14:xfrm>
            </p:contentPart>
          </mc:Choice>
          <mc:Fallback xmlns="">
            <p:pic>
              <p:nvPicPr>
                <p:cNvPr id="385" name="Ink 384">
                  <a:extLst>
                    <a:ext uri="{FF2B5EF4-FFF2-40B4-BE49-F238E27FC236}">
                      <a16:creationId xmlns:a16="http://schemas.microsoft.com/office/drawing/2014/main" id="{E40E2D68-7F5B-419F-961C-053AD7C856C6}"/>
                    </a:ext>
                  </a:extLst>
                </p:cNvPr>
                <p:cNvPicPr/>
                <p:nvPr/>
              </p:nvPicPr>
              <p:blipFill>
                <a:blip r:embed="rId334"/>
                <a:stretch>
                  <a:fillRect/>
                </a:stretch>
              </p:blipFill>
              <p:spPr>
                <a:xfrm>
                  <a:off x="9359509" y="2499000"/>
                  <a:ext cx="19476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386" name="Ink 385">
                  <a:extLst>
                    <a:ext uri="{FF2B5EF4-FFF2-40B4-BE49-F238E27FC236}">
                      <a16:creationId xmlns:a16="http://schemas.microsoft.com/office/drawing/2014/main" id="{063E1713-C1B9-4D24-A414-B49FFB5A9DDA}"/>
                    </a:ext>
                  </a:extLst>
                </p14:cNvPr>
                <p14:cNvContentPartPr/>
                <p14:nvPr/>
              </p14:nvContentPartPr>
              <p14:xfrm>
                <a:off x="9755509" y="2475240"/>
                <a:ext cx="222480" cy="223920"/>
              </p14:xfrm>
            </p:contentPart>
          </mc:Choice>
          <mc:Fallback xmlns="">
            <p:pic>
              <p:nvPicPr>
                <p:cNvPr id="386" name="Ink 385">
                  <a:extLst>
                    <a:ext uri="{FF2B5EF4-FFF2-40B4-BE49-F238E27FC236}">
                      <a16:creationId xmlns:a16="http://schemas.microsoft.com/office/drawing/2014/main" id="{063E1713-C1B9-4D24-A414-B49FFB5A9DDA}"/>
                    </a:ext>
                  </a:extLst>
                </p:cNvPr>
                <p:cNvPicPr/>
                <p:nvPr/>
              </p:nvPicPr>
              <p:blipFill>
                <a:blip r:embed="rId336"/>
                <a:stretch>
                  <a:fillRect/>
                </a:stretch>
              </p:blipFill>
              <p:spPr>
                <a:xfrm>
                  <a:off x="9746509" y="2466240"/>
                  <a:ext cx="24012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387" name="Ink 386">
                  <a:extLst>
                    <a:ext uri="{FF2B5EF4-FFF2-40B4-BE49-F238E27FC236}">
                      <a16:creationId xmlns:a16="http://schemas.microsoft.com/office/drawing/2014/main" id="{B5247426-7ECE-42B9-BF2A-0A64791AAAD5}"/>
                    </a:ext>
                  </a:extLst>
                </p14:cNvPr>
                <p14:cNvContentPartPr/>
                <p14:nvPr/>
              </p14:nvContentPartPr>
              <p14:xfrm>
                <a:off x="10052869" y="2494680"/>
                <a:ext cx="339120" cy="203040"/>
              </p14:xfrm>
            </p:contentPart>
          </mc:Choice>
          <mc:Fallback xmlns="">
            <p:pic>
              <p:nvPicPr>
                <p:cNvPr id="387" name="Ink 386">
                  <a:extLst>
                    <a:ext uri="{FF2B5EF4-FFF2-40B4-BE49-F238E27FC236}">
                      <a16:creationId xmlns:a16="http://schemas.microsoft.com/office/drawing/2014/main" id="{B5247426-7ECE-42B9-BF2A-0A64791AAAD5}"/>
                    </a:ext>
                  </a:extLst>
                </p:cNvPr>
                <p:cNvPicPr/>
                <p:nvPr/>
              </p:nvPicPr>
              <p:blipFill>
                <a:blip r:embed="rId338"/>
                <a:stretch>
                  <a:fillRect/>
                </a:stretch>
              </p:blipFill>
              <p:spPr>
                <a:xfrm>
                  <a:off x="10044229" y="2486040"/>
                  <a:ext cx="3567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388" name="Ink 387">
                  <a:extLst>
                    <a:ext uri="{FF2B5EF4-FFF2-40B4-BE49-F238E27FC236}">
                      <a16:creationId xmlns:a16="http://schemas.microsoft.com/office/drawing/2014/main" id="{192A80B0-6DCA-414F-BD9D-CD3CC1DF869A}"/>
                    </a:ext>
                  </a:extLst>
                </p14:cNvPr>
                <p14:cNvContentPartPr/>
                <p14:nvPr/>
              </p14:nvContentPartPr>
              <p14:xfrm>
                <a:off x="10441309" y="2341680"/>
                <a:ext cx="579240" cy="330480"/>
              </p14:xfrm>
            </p:contentPart>
          </mc:Choice>
          <mc:Fallback xmlns="">
            <p:pic>
              <p:nvPicPr>
                <p:cNvPr id="388" name="Ink 387">
                  <a:extLst>
                    <a:ext uri="{FF2B5EF4-FFF2-40B4-BE49-F238E27FC236}">
                      <a16:creationId xmlns:a16="http://schemas.microsoft.com/office/drawing/2014/main" id="{192A80B0-6DCA-414F-BD9D-CD3CC1DF869A}"/>
                    </a:ext>
                  </a:extLst>
                </p:cNvPr>
                <p:cNvPicPr/>
                <p:nvPr/>
              </p:nvPicPr>
              <p:blipFill>
                <a:blip r:embed="rId340"/>
                <a:stretch>
                  <a:fillRect/>
                </a:stretch>
              </p:blipFill>
              <p:spPr>
                <a:xfrm>
                  <a:off x="10432669" y="2333040"/>
                  <a:ext cx="59688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389" name="Ink 388">
                  <a:extLst>
                    <a:ext uri="{FF2B5EF4-FFF2-40B4-BE49-F238E27FC236}">
                      <a16:creationId xmlns:a16="http://schemas.microsoft.com/office/drawing/2014/main" id="{126EC4F0-2668-44BA-BCF7-1F28491DA156}"/>
                    </a:ext>
                  </a:extLst>
                </p14:cNvPr>
                <p14:cNvContentPartPr/>
                <p14:nvPr/>
              </p14:nvContentPartPr>
              <p14:xfrm>
                <a:off x="11295589" y="2362560"/>
                <a:ext cx="266040" cy="441720"/>
              </p14:xfrm>
            </p:contentPart>
          </mc:Choice>
          <mc:Fallback xmlns="">
            <p:pic>
              <p:nvPicPr>
                <p:cNvPr id="389" name="Ink 388">
                  <a:extLst>
                    <a:ext uri="{FF2B5EF4-FFF2-40B4-BE49-F238E27FC236}">
                      <a16:creationId xmlns:a16="http://schemas.microsoft.com/office/drawing/2014/main" id="{126EC4F0-2668-44BA-BCF7-1F28491DA156}"/>
                    </a:ext>
                  </a:extLst>
                </p:cNvPr>
                <p:cNvPicPr/>
                <p:nvPr/>
              </p:nvPicPr>
              <p:blipFill>
                <a:blip r:embed="rId342"/>
                <a:stretch>
                  <a:fillRect/>
                </a:stretch>
              </p:blipFill>
              <p:spPr>
                <a:xfrm>
                  <a:off x="11286589" y="2353920"/>
                  <a:ext cx="28368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390" name="Ink 389">
                  <a:extLst>
                    <a:ext uri="{FF2B5EF4-FFF2-40B4-BE49-F238E27FC236}">
                      <a16:creationId xmlns:a16="http://schemas.microsoft.com/office/drawing/2014/main" id="{0F8F0992-B669-4638-B1FD-2ED6E4F815CE}"/>
                    </a:ext>
                  </a:extLst>
                </p14:cNvPr>
                <p14:cNvContentPartPr/>
                <p14:nvPr/>
              </p14:nvContentPartPr>
              <p14:xfrm>
                <a:off x="11408989" y="2343480"/>
                <a:ext cx="539280" cy="294840"/>
              </p14:xfrm>
            </p:contentPart>
          </mc:Choice>
          <mc:Fallback xmlns="">
            <p:pic>
              <p:nvPicPr>
                <p:cNvPr id="390" name="Ink 389">
                  <a:extLst>
                    <a:ext uri="{FF2B5EF4-FFF2-40B4-BE49-F238E27FC236}">
                      <a16:creationId xmlns:a16="http://schemas.microsoft.com/office/drawing/2014/main" id="{0F8F0992-B669-4638-B1FD-2ED6E4F815CE}"/>
                    </a:ext>
                  </a:extLst>
                </p:cNvPr>
                <p:cNvPicPr/>
                <p:nvPr/>
              </p:nvPicPr>
              <p:blipFill>
                <a:blip r:embed="rId344"/>
                <a:stretch>
                  <a:fillRect/>
                </a:stretch>
              </p:blipFill>
              <p:spPr>
                <a:xfrm>
                  <a:off x="11399989" y="2334840"/>
                  <a:ext cx="5569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395" name="Ink 394">
                  <a:extLst>
                    <a:ext uri="{FF2B5EF4-FFF2-40B4-BE49-F238E27FC236}">
                      <a16:creationId xmlns:a16="http://schemas.microsoft.com/office/drawing/2014/main" id="{B29E1B4F-97A8-4CF9-A201-42AF04CC681C}"/>
                    </a:ext>
                  </a:extLst>
                </p14:cNvPr>
                <p14:cNvContentPartPr/>
                <p14:nvPr/>
              </p14:nvContentPartPr>
              <p14:xfrm>
                <a:off x="9184189" y="2996160"/>
                <a:ext cx="288000" cy="301320"/>
              </p14:xfrm>
            </p:contentPart>
          </mc:Choice>
          <mc:Fallback xmlns="">
            <p:pic>
              <p:nvPicPr>
                <p:cNvPr id="395" name="Ink 394">
                  <a:extLst>
                    <a:ext uri="{FF2B5EF4-FFF2-40B4-BE49-F238E27FC236}">
                      <a16:creationId xmlns:a16="http://schemas.microsoft.com/office/drawing/2014/main" id="{B29E1B4F-97A8-4CF9-A201-42AF04CC681C}"/>
                    </a:ext>
                  </a:extLst>
                </p:cNvPr>
                <p:cNvPicPr/>
                <p:nvPr/>
              </p:nvPicPr>
              <p:blipFill>
                <a:blip r:embed="rId346"/>
                <a:stretch>
                  <a:fillRect/>
                </a:stretch>
              </p:blipFill>
              <p:spPr>
                <a:xfrm>
                  <a:off x="9175189" y="2987160"/>
                  <a:ext cx="30564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396" name="Ink 395">
                  <a:extLst>
                    <a:ext uri="{FF2B5EF4-FFF2-40B4-BE49-F238E27FC236}">
                      <a16:creationId xmlns:a16="http://schemas.microsoft.com/office/drawing/2014/main" id="{38D142B0-8E12-48BD-AB73-6B537A69A93D}"/>
                    </a:ext>
                  </a:extLst>
                </p14:cNvPr>
                <p14:cNvContentPartPr/>
                <p14:nvPr/>
              </p14:nvContentPartPr>
              <p14:xfrm>
                <a:off x="9451669" y="3113160"/>
                <a:ext cx="314280" cy="155520"/>
              </p14:xfrm>
            </p:contentPart>
          </mc:Choice>
          <mc:Fallback xmlns="">
            <p:pic>
              <p:nvPicPr>
                <p:cNvPr id="396" name="Ink 395">
                  <a:extLst>
                    <a:ext uri="{FF2B5EF4-FFF2-40B4-BE49-F238E27FC236}">
                      <a16:creationId xmlns:a16="http://schemas.microsoft.com/office/drawing/2014/main" id="{38D142B0-8E12-48BD-AB73-6B537A69A93D}"/>
                    </a:ext>
                  </a:extLst>
                </p:cNvPr>
                <p:cNvPicPr/>
                <p:nvPr/>
              </p:nvPicPr>
              <p:blipFill>
                <a:blip r:embed="rId348"/>
                <a:stretch>
                  <a:fillRect/>
                </a:stretch>
              </p:blipFill>
              <p:spPr>
                <a:xfrm>
                  <a:off x="9442669" y="3104160"/>
                  <a:ext cx="33192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397" name="Ink 396">
                  <a:extLst>
                    <a:ext uri="{FF2B5EF4-FFF2-40B4-BE49-F238E27FC236}">
                      <a16:creationId xmlns:a16="http://schemas.microsoft.com/office/drawing/2014/main" id="{CFA38822-65A0-4086-9B81-B47C80F44E9C}"/>
                    </a:ext>
                  </a:extLst>
                </p14:cNvPr>
                <p14:cNvContentPartPr/>
                <p14:nvPr/>
              </p14:nvContentPartPr>
              <p14:xfrm>
                <a:off x="9756589" y="2897880"/>
                <a:ext cx="732600" cy="385560"/>
              </p14:xfrm>
            </p:contentPart>
          </mc:Choice>
          <mc:Fallback xmlns="">
            <p:pic>
              <p:nvPicPr>
                <p:cNvPr id="397" name="Ink 396">
                  <a:extLst>
                    <a:ext uri="{FF2B5EF4-FFF2-40B4-BE49-F238E27FC236}">
                      <a16:creationId xmlns:a16="http://schemas.microsoft.com/office/drawing/2014/main" id="{CFA38822-65A0-4086-9B81-B47C80F44E9C}"/>
                    </a:ext>
                  </a:extLst>
                </p:cNvPr>
                <p:cNvPicPr/>
                <p:nvPr/>
              </p:nvPicPr>
              <p:blipFill>
                <a:blip r:embed="rId350"/>
                <a:stretch>
                  <a:fillRect/>
                </a:stretch>
              </p:blipFill>
              <p:spPr>
                <a:xfrm>
                  <a:off x="9747949" y="2889240"/>
                  <a:ext cx="750240" cy="40320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398" name="Ink 397">
                  <a:extLst>
                    <a:ext uri="{FF2B5EF4-FFF2-40B4-BE49-F238E27FC236}">
                      <a16:creationId xmlns:a16="http://schemas.microsoft.com/office/drawing/2014/main" id="{E3DAF8D2-FCB4-4C59-B462-56833D767139}"/>
                    </a:ext>
                  </a:extLst>
                </p14:cNvPr>
                <p14:cNvContentPartPr/>
                <p14:nvPr/>
              </p14:nvContentPartPr>
              <p14:xfrm>
                <a:off x="10856029" y="3021720"/>
                <a:ext cx="254160" cy="175320"/>
              </p14:xfrm>
            </p:contentPart>
          </mc:Choice>
          <mc:Fallback xmlns="">
            <p:pic>
              <p:nvPicPr>
                <p:cNvPr id="398" name="Ink 397">
                  <a:extLst>
                    <a:ext uri="{FF2B5EF4-FFF2-40B4-BE49-F238E27FC236}">
                      <a16:creationId xmlns:a16="http://schemas.microsoft.com/office/drawing/2014/main" id="{E3DAF8D2-FCB4-4C59-B462-56833D767139}"/>
                    </a:ext>
                  </a:extLst>
                </p:cNvPr>
                <p:cNvPicPr/>
                <p:nvPr/>
              </p:nvPicPr>
              <p:blipFill>
                <a:blip r:embed="rId352"/>
                <a:stretch>
                  <a:fillRect/>
                </a:stretch>
              </p:blipFill>
              <p:spPr>
                <a:xfrm>
                  <a:off x="10847389" y="3013080"/>
                  <a:ext cx="27180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399" name="Ink 398">
                  <a:extLst>
                    <a:ext uri="{FF2B5EF4-FFF2-40B4-BE49-F238E27FC236}">
                      <a16:creationId xmlns:a16="http://schemas.microsoft.com/office/drawing/2014/main" id="{40851114-2403-47A1-8171-D80ACD32C71C}"/>
                    </a:ext>
                  </a:extLst>
                </p14:cNvPr>
                <p14:cNvContentPartPr/>
                <p14:nvPr/>
              </p14:nvContentPartPr>
              <p14:xfrm>
                <a:off x="11118109" y="2968080"/>
                <a:ext cx="803880" cy="381600"/>
              </p14:xfrm>
            </p:contentPart>
          </mc:Choice>
          <mc:Fallback xmlns="">
            <p:pic>
              <p:nvPicPr>
                <p:cNvPr id="399" name="Ink 398">
                  <a:extLst>
                    <a:ext uri="{FF2B5EF4-FFF2-40B4-BE49-F238E27FC236}">
                      <a16:creationId xmlns:a16="http://schemas.microsoft.com/office/drawing/2014/main" id="{40851114-2403-47A1-8171-D80ACD32C71C}"/>
                    </a:ext>
                  </a:extLst>
                </p:cNvPr>
                <p:cNvPicPr/>
                <p:nvPr/>
              </p:nvPicPr>
              <p:blipFill>
                <a:blip r:embed="rId354"/>
                <a:stretch>
                  <a:fillRect/>
                </a:stretch>
              </p:blipFill>
              <p:spPr>
                <a:xfrm>
                  <a:off x="11109469" y="2959440"/>
                  <a:ext cx="821520" cy="39924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400" name="Ink 399">
                  <a:extLst>
                    <a:ext uri="{FF2B5EF4-FFF2-40B4-BE49-F238E27FC236}">
                      <a16:creationId xmlns:a16="http://schemas.microsoft.com/office/drawing/2014/main" id="{FC2C71E0-57CE-460A-8805-69E9DC6110F3}"/>
                    </a:ext>
                  </a:extLst>
                </p14:cNvPr>
                <p14:cNvContentPartPr/>
                <p14:nvPr/>
              </p14:nvContentPartPr>
              <p14:xfrm>
                <a:off x="10386589" y="3361200"/>
                <a:ext cx="253800" cy="346680"/>
              </p14:xfrm>
            </p:contentPart>
          </mc:Choice>
          <mc:Fallback xmlns="">
            <p:pic>
              <p:nvPicPr>
                <p:cNvPr id="400" name="Ink 399">
                  <a:extLst>
                    <a:ext uri="{FF2B5EF4-FFF2-40B4-BE49-F238E27FC236}">
                      <a16:creationId xmlns:a16="http://schemas.microsoft.com/office/drawing/2014/main" id="{FC2C71E0-57CE-460A-8805-69E9DC6110F3}"/>
                    </a:ext>
                  </a:extLst>
                </p:cNvPr>
                <p:cNvPicPr/>
                <p:nvPr/>
              </p:nvPicPr>
              <p:blipFill>
                <a:blip r:embed="rId356"/>
                <a:stretch>
                  <a:fillRect/>
                </a:stretch>
              </p:blipFill>
              <p:spPr>
                <a:xfrm>
                  <a:off x="10377949" y="3352560"/>
                  <a:ext cx="27144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401" name="Ink 400">
                  <a:extLst>
                    <a:ext uri="{FF2B5EF4-FFF2-40B4-BE49-F238E27FC236}">
                      <a16:creationId xmlns:a16="http://schemas.microsoft.com/office/drawing/2014/main" id="{F787B6CA-CB8B-42BB-9F0E-3401168D20B6}"/>
                    </a:ext>
                  </a:extLst>
                </p14:cNvPr>
                <p14:cNvContentPartPr/>
                <p14:nvPr/>
              </p14:nvContentPartPr>
              <p14:xfrm>
                <a:off x="10471189" y="3424560"/>
                <a:ext cx="927720" cy="210600"/>
              </p14:xfrm>
            </p:contentPart>
          </mc:Choice>
          <mc:Fallback xmlns="">
            <p:pic>
              <p:nvPicPr>
                <p:cNvPr id="401" name="Ink 400">
                  <a:extLst>
                    <a:ext uri="{FF2B5EF4-FFF2-40B4-BE49-F238E27FC236}">
                      <a16:creationId xmlns:a16="http://schemas.microsoft.com/office/drawing/2014/main" id="{F787B6CA-CB8B-42BB-9F0E-3401168D20B6}"/>
                    </a:ext>
                  </a:extLst>
                </p:cNvPr>
                <p:cNvPicPr/>
                <p:nvPr/>
              </p:nvPicPr>
              <p:blipFill>
                <a:blip r:embed="rId358"/>
                <a:stretch>
                  <a:fillRect/>
                </a:stretch>
              </p:blipFill>
              <p:spPr>
                <a:xfrm>
                  <a:off x="10462549" y="3415560"/>
                  <a:ext cx="94536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402" name="Ink 401">
                  <a:extLst>
                    <a:ext uri="{FF2B5EF4-FFF2-40B4-BE49-F238E27FC236}">
                      <a16:creationId xmlns:a16="http://schemas.microsoft.com/office/drawing/2014/main" id="{BC3B95D4-3110-4FC6-96D9-4FDEC00E2E88}"/>
                    </a:ext>
                  </a:extLst>
                </p14:cNvPr>
                <p14:cNvContentPartPr/>
                <p14:nvPr/>
              </p14:nvContentPartPr>
              <p14:xfrm>
                <a:off x="11659189" y="3519600"/>
                <a:ext cx="332640" cy="385560"/>
              </p14:xfrm>
            </p:contentPart>
          </mc:Choice>
          <mc:Fallback xmlns="">
            <p:pic>
              <p:nvPicPr>
                <p:cNvPr id="402" name="Ink 401">
                  <a:extLst>
                    <a:ext uri="{FF2B5EF4-FFF2-40B4-BE49-F238E27FC236}">
                      <a16:creationId xmlns:a16="http://schemas.microsoft.com/office/drawing/2014/main" id="{BC3B95D4-3110-4FC6-96D9-4FDEC00E2E88}"/>
                    </a:ext>
                  </a:extLst>
                </p:cNvPr>
                <p:cNvPicPr/>
                <p:nvPr/>
              </p:nvPicPr>
              <p:blipFill>
                <a:blip r:embed="rId360"/>
                <a:stretch>
                  <a:fillRect/>
                </a:stretch>
              </p:blipFill>
              <p:spPr>
                <a:xfrm>
                  <a:off x="11650189" y="3510960"/>
                  <a:ext cx="350280" cy="403200"/>
                </a:xfrm>
                <a:prstGeom prst="rect">
                  <a:avLst/>
                </a:prstGeom>
              </p:spPr>
            </p:pic>
          </mc:Fallback>
        </mc:AlternateContent>
      </p:grpSp>
    </p:spTree>
    <p:extLst>
      <p:ext uri="{BB962C8B-B14F-4D97-AF65-F5344CB8AC3E}">
        <p14:creationId xmlns:p14="http://schemas.microsoft.com/office/powerpoint/2010/main" val="35788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0BF6812-A646-4040-9F45-85146D988FFB}"/>
                  </a:ext>
                </a:extLst>
              </p14:cNvPr>
              <p14:cNvContentPartPr/>
              <p14:nvPr/>
            </p14:nvContentPartPr>
            <p14:xfrm>
              <a:off x="1105429" y="1121095"/>
              <a:ext cx="833760" cy="65880"/>
            </p14:xfrm>
          </p:contentPart>
        </mc:Choice>
        <mc:Fallback xmlns="">
          <p:pic>
            <p:nvPicPr>
              <p:cNvPr id="5" name="Ink 4">
                <a:extLst>
                  <a:ext uri="{FF2B5EF4-FFF2-40B4-BE49-F238E27FC236}">
                    <a16:creationId xmlns:a16="http://schemas.microsoft.com/office/drawing/2014/main" id="{D0BF6812-A646-4040-9F45-85146D988FFB}"/>
                  </a:ext>
                </a:extLst>
              </p:cNvPr>
              <p:cNvPicPr/>
              <p:nvPr/>
            </p:nvPicPr>
            <p:blipFill>
              <a:blip r:embed="rId3"/>
              <a:stretch>
                <a:fillRect/>
              </a:stretch>
            </p:blipFill>
            <p:spPr>
              <a:xfrm>
                <a:off x="1096429" y="1112455"/>
                <a:ext cx="851400" cy="83520"/>
              </a:xfrm>
              <a:prstGeom prst="rect">
                <a:avLst/>
              </a:prstGeom>
            </p:spPr>
          </p:pic>
        </mc:Fallback>
      </mc:AlternateContent>
      <p:grpSp>
        <p:nvGrpSpPr>
          <p:cNvPr id="114" name="Group 113">
            <a:extLst>
              <a:ext uri="{FF2B5EF4-FFF2-40B4-BE49-F238E27FC236}">
                <a16:creationId xmlns:a16="http://schemas.microsoft.com/office/drawing/2014/main" id="{B34908EC-CA7E-4595-BCFC-E2866E73932E}"/>
              </a:ext>
            </a:extLst>
          </p:cNvPr>
          <p:cNvGrpSpPr/>
          <p:nvPr/>
        </p:nvGrpSpPr>
        <p:grpSpPr>
          <a:xfrm>
            <a:off x="6723949" y="365095"/>
            <a:ext cx="3328200" cy="686880"/>
            <a:chOff x="6723949" y="365095"/>
            <a:chExt cx="3328200" cy="686880"/>
          </a:xfrm>
        </p:grpSpPr>
        <mc:AlternateContent xmlns:mc="http://schemas.openxmlformats.org/markup-compatibility/2006" xmlns:p14="http://schemas.microsoft.com/office/powerpoint/2010/main">
          <mc:Choice Requires="p14">
            <p:contentPart p14:bwMode="auto" r:id="rId4">
              <p14:nvContentPartPr>
                <p14:cNvPr id="94" name="Ink 93">
                  <a:extLst>
                    <a:ext uri="{FF2B5EF4-FFF2-40B4-BE49-F238E27FC236}">
                      <a16:creationId xmlns:a16="http://schemas.microsoft.com/office/drawing/2014/main" id="{0582F40B-12B3-454B-82A5-00CAFEA87326}"/>
                    </a:ext>
                  </a:extLst>
                </p14:cNvPr>
                <p14:cNvContentPartPr/>
                <p14:nvPr/>
              </p14:nvContentPartPr>
              <p14:xfrm>
                <a:off x="6725029" y="447895"/>
                <a:ext cx="32760" cy="268920"/>
              </p14:xfrm>
            </p:contentPart>
          </mc:Choice>
          <mc:Fallback xmlns="">
            <p:pic>
              <p:nvPicPr>
                <p:cNvPr id="94" name="Ink 93">
                  <a:extLst>
                    <a:ext uri="{FF2B5EF4-FFF2-40B4-BE49-F238E27FC236}">
                      <a16:creationId xmlns:a16="http://schemas.microsoft.com/office/drawing/2014/main" id="{0582F40B-12B3-454B-82A5-00CAFEA87326}"/>
                    </a:ext>
                  </a:extLst>
                </p:cNvPr>
                <p:cNvPicPr/>
                <p:nvPr/>
              </p:nvPicPr>
              <p:blipFill>
                <a:blip r:embed="rId5"/>
                <a:stretch>
                  <a:fillRect/>
                </a:stretch>
              </p:blipFill>
              <p:spPr>
                <a:xfrm>
                  <a:off x="6716389" y="439255"/>
                  <a:ext cx="5040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5" name="Ink 94">
                  <a:extLst>
                    <a:ext uri="{FF2B5EF4-FFF2-40B4-BE49-F238E27FC236}">
                      <a16:creationId xmlns:a16="http://schemas.microsoft.com/office/drawing/2014/main" id="{6FF7254D-E025-4177-A293-C898BD698667}"/>
                    </a:ext>
                  </a:extLst>
                </p14:cNvPr>
                <p14:cNvContentPartPr/>
                <p14:nvPr/>
              </p14:nvContentPartPr>
              <p14:xfrm>
                <a:off x="6723949" y="447175"/>
                <a:ext cx="456120" cy="332280"/>
              </p14:xfrm>
            </p:contentPart>
          </mc:Choice>
          <mc:Fallback xmlns="">
            <p:pic>
              <p:nvPicPr>
                <p:cNvPr id="95" name="Ink 94">
                  <a:extLst>
                    <a:ext uri="{FF2B5EF4-FFF2-40B4-BE49-F238E27FC236}">
                      <a16:creationId xmlns:a16="http://schemas.microsoft.com/office/drawing/2014/main" id="{6FF7254D-E025-4177-A293-C898BD698667}"/>
                    </a:ext>
                  </a:extLst>
                </p:cNvPr>
                <p:cNvPicPr/>
                <p:nvPr/>
              </p:nvPicPr>
              <p:blipFill>
                <a:blip r:embed="rId7"/>
                <a:stretch>
                  <a:fillRect/>
                </a:stretch>
              </p:blipFill>
              <p:spPr>
                <a:xfrm>
                  <a:off x="6714949" y="438535"/>
                  <a:ext cx="47376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6" name="Ink 95">
                  <a:extLst>
                    <a:ext uri="{FF2B5EF4-FFF2-40B4-BE49-F238E27FC236}">
                      <a16:creationId xmlns:a16="http://schemas.microsoft.com/office/drawing/2014/main" id="{067C77FB-F68B-4994-98CA-0C09F1C1C123}"/>
                    </a:ext>
                  </a:extLst>
                </p14:cNvPr>
                <p14:cNvContentPartPr/>
                <p14:nvPr/>
              </p14:nvContentPartPr>
              <p14:xfrm>
                <a:off x="7127509" y="365095"/>
                <a:ext cx="119520" cy="358920"/>
              </p14:xfrm>
            </p:contentPart>
          </mc:Choice>
          <mc:Fallback xmlns="">
            <p:pic>
              <p:nvPicPr>
                <p:cNvPr id="96" name="Ink 95">
                  <a:extLst>
                    <a:ext uri="{FF2B5EF4-FFF2-40B4-BE49-F238E27FC236}">
                      <a16:creationId xmlns:a16="http://schemas.microsoft.com/office/drawing/2014/main" id="{067C77FB-F68B-4994-98CA-0C09F1C1C123}"/>
                    </a:ext>
                  </a:extLst>
                </p:cNvPr>
                <p:cNvPicPr/>
                <p:nvPr/>
              </p:nvPicPr>
              <p:blipFill>
                <a:blip r:embed="rId9"/>
                <a:stretch>
                  <a:fillRect/>
                </a:stretch>
              </p:blipFill>
              <p:spPr>
                <a:xfrm>
                  <a:off x="7118509" y="356095"/>
                  <a:ext cx="13716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7" name="Ink 96">
                  <a:extLst>
                    <a:ext uri="{FF2B5EF4-FFF2-40B4-BE49-F238E27FC236}">
                      <a16:creationId xmlns:a16="http://schemas.microsoft.com/office/drawing/2014/main" id="{5A5742AA-4485-44DC-9F63-0FBCDB87C794}"/>
                    </a:ext>
                  </a:extLst>
                </p14:cNvPr>
                <p14:cNvContentPartPr/>
                <p14:nvPr/>
              </p14:nvContentPartPr>
              <p14:xfrm>
                <a:off x="7214269" y="580375"/>
                <a:ext cx="248760" cy="183960"/>
              </p14:xfrm>
            </p:contentPart>
          </mc:Choice>
          <mc:Fallback xmlns="">
            <p:pic>
              <p:nvPicPr>
                <p:cNvPr id="97" name="Ink 96">
                  <a:extLst>
                    <a:ext uri="{FF2B5EF4-FFF2-40B4-BE49-F238E27FC236}">
                      <a16:creationId xmlns:a16="http://schemas.microsoft.com/office/drawing/2014/main" id="{5A5742AA-4485-44DC-9F63-0FBCDB87C794}"/>
                    </a:ext>
                  </a:extLst>
                </p:cNvPr>
                <p:cNvPicPr/>
                <p:nvPr/>
              </p:nvPicPr>
              <p:blipFill>
                <a:blip r:embed="rId11"/>
                <a:stretch>
                  <a:fillRect/>
                </a:stretch>
              </p:blipFill>
              <p:spPr>
                <a:xfrm>
                  <a:off x="7205629" y="571375"/>
                  <a:ext cx="26640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8" name="Ink 97">
                  <a:extLst>
                    <a:ext uri="{FF2B5EF4-FFF2-40B4-BE49-F238E27FC236}">
                      <a16:creationId xmlns:a16="http://schemas.microsoft.com/office/drawing/2014/main" id="{0986ECDB-F640-4024-9520-DF98A086E18E}"/>
                    </a:ext>
                  </a:extLst>
                </p14:cNvPr>
                <p14:cNvContentPartPr/>
                <p14:nvPr/>
              </p14:nvContentPartPr>
              <p14:xfrm>
                <a:off x="7428469" y="421255"/>
                <a:ext cx="183240" cy="358200"/>
              </p14:xfrm>
            </p:contentPart>
          </mc:Choice>
          <mc:Fallback xmlns="">
            <p:pic>
              <p:nvPicPr>
                <p:cNvPr id="98" name="Ink 97">
                  <a:extLst>
                    <a:ext uri="{FF2B5EF4-FFF2-40B4-BE49-F238E27FC236}">
                      <a16:creationId xmlns:a16="http://schemas.microsoft.com/office/drawing/2014/main" id="{0986ECDB-F640-4024-9520-DF98A086E18E}"/>
                    </a:ext>
                  </a:extLst>
                </p:cNvPr>
                <p:cNvPicPr/>
                <p:nvPr/>
              </p:nvPicPr>
              <p:blipFill>
                <a:blip r:embed="rId13"/>
                <a:stretch>
                  <a:fillRect/>
                </a:stretch>
              </p:blipFill>
              <p:spPr>
                <a:xfrm>
                  <a:off x="7419829" y="412255"/>
                  <a:ext cx="20088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9" name="Ink 98">
                  <a:extLst>
                    <a:ext uri="{FF2B5EF4-FFF2-40B4-BE49-F238E27FC236}">
                      <a16:creationId xmlns:a16="http://schemas.microsoft.com/office/drawing/2014/main" id="{E0B77AD1-D767-4676-B072-B7BC1C6203B8}"/>
                    </a:ext>
                  </a:extLst>
                </p14:cNvPr>
                <p14:cNvContentPartPr/>
                <p14:nvPr/>
              </p14:nvContentPartPr>
              <p14:xfrm>
                <a:off x="7539349" y="589015"/>
                <a:ext cx="7920" cy="7200"/>
              </p14:xfrm>
            </p:contentPart>
          </mc:Choice>
          <mc:Fallback xmlns="">
            <p:pic>
              <p:nvPicPr>
                <p:cNvPr id="99" name="Ink 98">
                  <a:extLst>
                    <a:ext uri="{FF2B5EF4-FFF2-40B4-BE49-F238E27FC236}">
                      <a16:creationId xmlns:a16="http://schemas.microsoft.com/office/drawing/2014/main" id="{E0B77AD1-D767-4676-B072-B7BC1C6203B8}"/>
                    </a:ext>
                  </a:extLst>
                </p:cNvPr>
                <p:cNvPicPr/>
                <p:nvPr/>
              </p:nvPicPr>
              <p:blipFill>
                <a:blip r:embed="rId15"/>
                <a:stretch>
                  <a:fillRect/>
                </a:stretch>
              </p:blipFill>
              <p:spPr>
                <a:xfrm>
                  <a:off x="7530709" y="580375"/>
                  <a:ext cx="2556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0" name="Ink 99">
                  <a:extLst>
                    <a:ext uri="{FF2B5EF4-FFF2-40B4-BE49-F238E27FC236}">
                      <a16:creationId xmlns:a16="http://schemas.microsoft.com/office/drawing/2014/main" id="{5EB6A9D4-3C50-497B-AA1A-956E1A4275C1}"/>
                    </a:ext>
                  </a:extLst>
                </p14:cNvPr>
                <p14:cNvContentPartPr/>
                <p14:nvPr/>
              </p14:nvContentPartPr>
              <p14:xfrm>
                <a:off x="7539349" y="592255"/>
                <a:ext cx="215640" cy="182880"/>
              </p14:xfrm>
            </p:contentPart>
          </mc:Choice>
          <mc:Fallback xmlns="">
            <p:pic>
              <p:nvPicPr>
                <p:cNvPr id="100" name="Ink 99">
                  <a:extLst>
                    <a:ext uri="{FF2B5EF4-FFF2-40B4-BE49-F238E27FC236}">
                      <a16:creationId xmlns:a16="http://schemas.microsoft.com/office/drawing/2014/main" id="{5EB6A9D4-3C50-497B-AA1A-956E1A4275C1}"/>
                    </a:ext>
                  </a:extLst>
                </p:cNvPr>
                <p:cNvPicPr/>
                <p:nvPr/>
              </p:nvPicPr>
              <p:blipFill>
                <a:blip r:embed="rId17"/>
                <a:stretch>
                  <a:fillRect/>
                </a:stretch>
              </p:blipFill>
              <p:spPr>
                <a:xfrm>
                  <a:off x="7530709" y="583255"/>
                  <a:ext cx="23328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1" name="Ink 100">
                  <a:extLst>
                    <a:ext uri="{FF2B5EF4-FFF2-40B4-BE49-F238E27FC236}">
                      <a16:creationId xmlns:a16="http://schemas.microsoft.com/office/drawing/2014/main" id="{5F387198-507C-4555-9014-9FF828C1777A}"/>
                    </a:ext>
                  </a:extLst>
                </p14:cNvPr>
                <p14:cNvContentPartPr/>
                <p14:nvPr/>
              </p14:nvContentPartPr>
              <p14:xfrm>
                <a:off x="7760749" y="598015"/>
                <a:ext cx="199800" cy="189720"/>
              </p14:xfrm>
            </p:contentPart>
          </mc:Choice>
          <mc:Fallback xmlns="">
            <p:pic>
              <p:nvPicPr>
                <p:cNvPr id="101" name="Ink 100">
                  <a:extLst>
                    <a:ext uri="{FF2B5EF4-FFF2-40B4-BE49-F238E27FC236}">
                      <a16:creationId xmlns:a16="http://schemas.microsoft.com/office/drawing/2014/main" id="{5F387198-507C-4555-9014-9FF828C1777A}"/>
                    </a:ext>
                  </a:extLst>
                </p:cNvPr>
                <p:cNvPicPr/>
                <p:nvPr/>
              </p:nvPicPr>
              <p:blipFill>
                <a:blip r:embed="rId19"/>
                <a:stretch>
                  <a:fillRect/>
                </a:stretch>
              </p:blipFill>
              <p:spPr>
                <a:xfrm>
                  <a:off x="7752109" y="589375"/>
                  <a:ext cx="21744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2" name="Ink 101">
                  <a:extLst>
                    <a:ext uri="{FF2B5EF4-FFF2-40B4-BE49-F238E27FC236}">
                      <a16:creationId xmlns:a16="http://schemas.microsoft.com/office/drawing/2014/main" id="{99F1554C-DAAC-43B7-9FE3-97A0976D7866}"/>
                    </a:ext>
                  </a:extLst>
                </p14:cNvPr>
                <p14:cNvContentPartPr/>
                <p14:nvPr/>
              </p14:nvContentPartPr>
              <p14:xfrm>
                <a:off x="8129389" y="438895"/>
                <a:ext cx="43920" cy="333720"/>
              </p14:xfrm>
            </p:contentPart>
          </mc:Choice>
          <mc:Fallback xmlns="">
            <p:pic>
              <p:nvPicPr>
                <p:cNvPr id="102" name="Ink 101">
                  <a:extLst>
                    <a:ext uri="{FF2B5EF4-FFF2-40B4-BE49-F238E27FC236}">
                      <a16:creationId xmlns:a16="http://schemas.microsoft.com/office/drawing/2014/main" id="{99F1554C-DAAC-43B7-9FE3-97A0976D7866}"/>
                    </a:ext>
                  </a:extLst>
                </p:cNvPr>
                <p:cNvPicPr/>
                <p:nvPr/>
              </p:nvPicPr>
              <p:blipFill>
                <a:blip r:embed="rId21"/>
                <a:stretch>
                  <a:fillRect/>
                </a:stretch>
              </p:blipFill>
              <p:spPr>
                <a:xfrm>
                  <a:off x="8120749" y="430255"/>
                  <a:ext cx="6156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3" name="Ink 102">
                  <a:extLst>
                    <a:ext uri="{FF2B5EF4-FFF2-40B4-BE49-F238E27FC236}">
                      <a16:creationId xmlns:a16="http://schemas.microsoft.com/office/drawing/2014/main" id="{AE0DD89E-8444-4332-A5BD-4B4A1E703701}"/>
                    </a:ext>
                  </a:extLst>
                </p14:cNvPr>
                <p14:cNvContentPartPr/>
                <p14:nvPr/>
              </p14:nvContentPartPr>
              <p14:xfrm>
                <a:off x="8141989" y="432415"/>
                <a:ext cx="107280" cy="60840"/>
              </p14:xfrm>
            </p:contentPart>
          </mc:Choice>
          <mc:Fallback xmlns="">
            <p:pic>
              <p:nvPicPr>
                <p:cNvPr id="103" name="Ink 102">
                  <a:extLst>
                    <a:ext uri="{FF2B5EF4-FFF2-40B4-BE49-F238E27FC236}">
                      <a16:creationId xmlns:a16="http://schemas.microsoft.com/office/drawing/2014/main" id="{AE0DD89E-8444-4332-A5BD-4B4A1E703701}"/>
                    </a:ext>
                  </a:extLst>
                </p:cNvPr>
                <p:cNvPicPr/>
                <p:nvPr/>
              </p:nvPicPr>
              <p:blipFill>
                <a:blip r:embed="rId23"/>
                <a:stretch>
                  <a:fillRect/>
                </a:stretch>
              </p:blipFill>
              <p:spPr>
                <a:xfrm>
                  <a:off x="8132989" y="423415"/>
                  <a:ext cx="12492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4" name="Ink 103">
                  <a:extLst>
                    <a:ext uri="{FF2B5EF4-FFF2-40B4-BE49-F238E27FC236}">
                      <a16:creationId xmlns:a16="http://schemas.microsoft.com/office/drawing/2014/main" id="{843C7CFC-9A62-4F1C-A213-F08108C21C24}"/>
                    </a:ext>
                  </a:extLst>
                </p14:cNvPr>
                <p14:cNvContentPartPr/>
                <p14:nvPr/>
              </p14:nvContentPartPr>
              <p14:xfrm>
                <a:off x="8138389" y="568855"/>
                <a:ext cx="201960" cy="48600"/>
              </p14:xfrm>
            </p:contentPart>
          </mc:Choice>
          <mc:Fallback xmlns="">
            <p:pic>
              <p:nvPicPr>
                <p:cNvPr id="104" name="Ink 103">
                  <a:extLst>
                    <a:ext uri="{FF2B5EF4-FFF2-40B4-BE49-F238E27FC236}">
                      <a16:creationId xmlns:a16="http://schemas.microsoft.com/office/drawing/2014/main" id="{843C7CFC-9A62-4F1C-A213-F08108C21C24}"/>
                    </a:ext>
                  </a:extLst>
                </p:cNvPr>
                <p:cNvPicPr/>
                <p:nvPr/>
              </p:nvPicPr>
              <p:blipFill>
                <a:blip r:embed="rId25"/>
                <a:stretch>
                  <a:fillRect/>
                </a:stretch>
              </p:blipFill>
              <p:spPr>
                <a:xfrm>
                  <a:off x="8129389" y="560215"/>
                  <a:ext cx="2196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5" name="Ink 104">
                  <a:extLst>
                    <a:ext uri="{FF2B5EF4-FFF2-40B4-BE49-F238E27FC236}">
                      <a16:creationId xmlns:a16="http://schemas.microsoft.com/office/drawing/2014/main" id="{121394C2-640D-4E6E-933E-A96BED35A17F}"/>
                    </a:ext>
                  </a:extLst>
                </p14:cNvPr>
                <p14:cNvContentPartPr/>
                <p14:nvPr/>
              </p14:nvContentPartPr>
              <p14:xfrm>
                <a:off x="8324869" y="572455"/>
                <a:ext cx="158400" cy="153360"/>
              </p14:xfrm>
            </p:contentPart>
          </mc:Choice>
          <mc:Fallback xmlns="">
            <p:pic>
              <p:nvPicPr>
                <p:cNvPr id="105" name="Ink 104">
                  <a:extLst>
                    <a:ext uri="{FF2B5EF4-FFF2-40B4-BE49-F238E27FC236}">
                      <a16:creationId xmlns:a16="http://schemas.microsoft.com/office/drawing/2014/main" id="{121394C2-640D-4E6E-933E-A96BED35A17F}"/>
                    </a:ext>
                  </a:extLst>
                </p:cNvPr>
                <p:cNvPicPr/>
                <p:nvPr/>
              </p:nvPicPr>
              <p:blipFill>
                <a:blip r:embed="rId27"/>
                <a:stretch>
                  <a:fillRect/>
                </a:stretch>
              </p:blipFill>
              <p:spPr>
                <a:xfrm>
                  <a:off x="8316229" y="563455"/>
                  <a:ext cx="17604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6" name="Ink 105">
                  <a:extLst>
                    <a:ext uri="{FF2B5EF4-FFF2-40B4-BE49-F238E27FC236}">
                      <a16:creationId xmlns:a16="http://schemas.microsoft.com/office/drawing/2014/main" id="{332CF286-951F-4C50-9518-9B5762C5298F}"/>
                    </a:ext>
                  </a:extLst>
                </p14:cNvPr>
                <p14:cNvContentPartPr/>
                <p14:nvPr/>
              </p14:nvContentPartPr>
              <p14:xfrm>
                <a:off x="8483269" y="613855"/>
                <a:ext cx="327960" cy="384480"/>
              </p14:xfrm>
            </p:contentPart>
          </mc:Choice>
          <mc:Fallback xmlns="">
            <p:pic>
              <p:nvPicPr>
                <p:cNvPr id="106" name="Ink 105">
                  <a:extLst>
                    <a:ext uri="{FF2B5EF4-FFF2-40B4-BE49-F238E27FC236}">
                      <a16:creationId xmlns:a16="http://schemas.microsoft.com/office/drawing/2014/main" id="{332CF286-951F-4C50-9518-9B5762C5298F}"/>
                    </a:ext>
                  </a:extLst>
                </p:cNvPr>
                <p:cNvPicPr/>
                <p:nvPr/>
              </p:nvPicPr>
              <p:blipFill>
                <a:blip r:embed="rId29"/>
                <a:stretch>
                  <a:fillRect/>
                </a:stretch>
              </p:blipFill>
              <p:spPr>
                <a:xfrm>
                  <a:off x="8474269" y="604855"/>
                  <a:ext cx="34560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7" name="Ink 106">
                  <a:extLst>
                    <a:ext uri="{FF2B5EF4-FFF2-40B4-BE49-F238E27FC236}">
                      <a16:creationId xmlns:a16="http://schemas.microsoft.com/office/drawing/2014/main" id="{B73BA948-3130-452E-B124-701425686500}"/>
                    </a:ext>
                  </a:extLst>
                </p14:cNvPr>
                <p14:cNvContentPartPr/>
                <p14:nvPr/>
              </p14:nvContentPartPr>
              <p14:xfrm>
                <a:off x="8876389" y="655255"/>
                <a:ext cx="126360" cy="139680"/>
              </p14:xfrm>
            </p:contentPart>
          </mc:Choice>
          <mc:Fallback xmlns="">
            <p:pic>
              <p:nvPicPr>
                <p:cNvPr id="107" name="Ink 106">
                  <a:extLst>
                    <a:ext uri="{FF2B5EF4-FFF2-40B4-BE49-F238E27FC236}">
                      <a16:creationId xmlns:a16="http://schemas.microsoft.com/office/drawing/2014/main" id="{B73BA948-3130-452E-B124-701425686500}"/>
                    </a:ext>
                  </a:extLst>
                </p:cNvPr>
                <p:cNvPicPr/>
                <p:nvPr/>
              </p:nvPicPr>
              <p:blipFill>
                <a:blip r:embed="rId31"/>
                <a:stretch>
                  <a:fillRect/>
                </a:stretch>
              </p:blipFill>
              <p:spPr>
                <a:xfrm>
                  <a:off x="8867389" y="646255"/>
                  <a:ext cx="14400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8" name="Ink 107">
                  <a:extLst>
                    <a:ext uri="{FF2B5EF4-FFF2-40B4-BE49-F238E27FC236}">
                      <a16:creationId xmlns:a16="http://schemas.microsoft.com/office/drawing/2014/main" id="{74E76D2A-ADCA-4795-9F53-02C329AFC427}"/>
                    </a:ext>
                  </a:extLst>
                </p14:cNvPr>
                <p14:cNvContentPartPr/>
                <p14:nvPr/>
              </p14:nvContentPartPr>
              <p14:xfrm>
                <a:off x="9064669" y="634015"/>
                <a:ext cx="203400" cy="133920"/>
              </p14:xfrm>
            </p:contentPart>
          </mc:Choice>
          <mc:Fallback xmlns="">
            <p:pic>
              <p:nvPicPr>
                <p:cNvPr id="108" name="Ink 107">
                  <a:extLst>
                    <a:ext uri="{FF2B5EF4-FFF2-40B4-BE49-F238E27FC236}">
                      <a16:creationId xmlns:a16="http://schemas.microsoft.com/office/drawing/2014/main" id="{74E76D2A-ADCA-4795-9F53-02C329AFC427}"/>
                    </a:ext>
                  </a:extLst>
                </p:cNvPr>
                <p:cNvPicPr/>
                <p:nvPr/>
              </p:nvPicPr>
              <p:blipFill>
                <a:blip r:embed="rId33"/>
                <a:stretch>
                  <a:fillRect/>
                </a:stretch>
              </p:blipFill>
              <p:spPr>
                <a:xfrm>
                  <a:off x="9055669" y="625015"/>
                  <a:ext cx="22104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9" name="Ink 108">
                  <a:extLst>
                    <a:ext uri="{FF2B5EF4-FFF2-40B4-BE49-F238E27FC236}">
                      <a16:creationId xmlns:a16="http://schemas.microsoft.com/office/drawing/2014/main" id="{7434F043-80E4-4AE1-9AE6-A03C37D9612E}"/>
                    </a:ext>
                  </a:extLst>
                </p14:cNvPr>
                <p14:cNvContentPartPr/>
                <p14:nvPr/>
              </p14:nvContentPartPr>
              <p14:xfrm>
                <a:off x="9238189" y="632935"/>
                <a:ext cx="292320" cy="142560"/>
              </p14:xfrm>
            </p:contentPart>
          </mc:Choice>
          <mc:Fallback xmlns="">
            <p:pic>
              <p:nvPicPr>
                <p:cNvPr id="109" name="Ink 108">
                  <a:extLst>
                    <a:ext uri="{FF2B5EF4-FFF2-40B4-BE49-F238E27FC236}">
                      <a16:creationId xmlns:a16="http://schemas.microsoft.com/office/drawing/2014/main" id="{7434F043-80E4-4AE1-9AE6-A03C37D9612E}"/>
                    </a:ext>
                  </a:extLst>
                </p:cNvPr>
                <p:cNvPicPr/>
                <p:nvPr/>
              </p:nvPicPr>
              <p:blipFill>
                <a:blip r:embed="rId35"/>
                <a:stretch>
                  <a:fillRect/>
                </a:stretch>
              </p:blipFill>
              <p:spPr>
                <a:xfrm>
                  <a:off x="9229549" y="623935"/>
                  <a:ext cx="3099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10" name="Ink 109">
                  <a:extLst>
                    <a:ext uri="{FF2B5EF4-FFF2-40B4-BE49-F238E27FC236}">
                      <a16:creationId xmlns:a16="http://schemas.microsoft.com/office/drawing/2014/main" id="{34049706-70B5-46D7-A14F-AC284DAEB54C}"/>
                    </a:ext>
                  </a:extLst>
                </p14:cNvPr>
                <p14:cNvContentPartPr/>
                <p14:nvPr/>
              </p14:nvContentPartPr>
              <p14:xfrm>
                <a:off x="9541309" y="603775"/>
                <a:ext cx="178560" cy="138240"/>
              </p14:xfrm>
            </p:contentPart>
          </mc:Choice>
          <mc:Fallback xmlns="">
            <p:pic>
              <p:nvPicPr>
                <p:cNvPr id="110" name="Ink 109">
                  <a:extLst>
                    <a:ext uri="{FF2B5EF4-FFF2-40B4-BE49-F238E27FC236}">
                      <a16:creationId xmlns:a16="http://schemas.microsoft.com/office/drawing/2014/main" id="{34049706-70B5-46D7-A14F-AC284DAEB54C}"/>
                    </a:ext>
                  </a:extLst>
                </p:cNvPr>
                <p:cNvPicPr/>
                <p:nvPr/>
              </p:nvPicPr>
              <p:blipFill>
                <a:blip r:embed="rId37"/>
                <a:stretch>
                  <a:fillRect/>
                </a:stretch>
              </p:blipFill>
              <p:spPr>
                <a:xfrm>
                  <a:off x="9532669" y="594775"/>
                  <a:ext cx="1962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11" name="Ink 110">
                  <a:extLst>
                    <a:ext uri="{FF2B5EF4-FFF2-40B4-BE49-F238E27FC236}">
                      <a16:creationId xmlns:a16="http://schemas.microsoft.com/office/drawing/2014/main" id="{C7DF2EC4-3038-4E74-BCA0-1311666FAE3A}"/>
                    </a:ext>
                  </a:extLst>
                </p14:cNvPr>
                <p14:cNvContentPartPr/>
                <p14:nvPr/>
              </p14:nvContentPartPr>
              <p14:xfrm>
                <a:off x="9776749" y="611695"/>
                <a:ext cx="275400" cy="440280"/>
              </p14:xfrm>
            </p:contentPart>
          </mc:Choice>
          <mc:Fallback xmlns="">
            <p:pic>
              <p:nvPicPr>
                <p:cNvPr id="111" name="Ink 110">
                  <a:extLst>
                    <a:ext uri="{FF2B5EF4-FFF2-40B4-BE49-F238E27FC236}">
                      <a16:creationId xmlns:a16="http://schemas.microsoft.com/office/drawing/2014/main" id="{C7DF2EC4-3038-4E74-BCA0-1311666FAE3A}"/>
                    </a:ext>
                  </a:extLst>
                </p:cNvPr>
                <p:cNvPicPr/>
                <p:nvPr/>
              </p:nvPicPr>
              <p:blipFill>
                <a:blip r:embed="rId39"/>
                <a:stretch>
                  <a:fillRect/>
                </a:stretch>
              </p:blipFill>
              <p:spPr>
                <a:xfrm>
                  <a:off x="9767749" y="603055"/>
                  <a:ext cx="293040" cy="457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112" name="Ink 111">
                <a:extLst>
                  <a:ext uri="{FF2B5EF4-FFF2-40B4-BE49-F238E27FC236}">
                    <a16:creationId xmlns:a16="http://schemas.microsoft.com/office/drawing/2014/main" id="{AF55B21F-6490-45EF-AAE1-F44148055B0D}"/>
                  </a:ext>
                </a:extLst>
              </p14:cNvPr>
              <p14:cNvContentPartPr/>
              <p14:nvPr/>
            </p14:nvContentPartPr>
            <p14:xfrm>
              <a:off x="10315309" y="645175"/>
              <a:ext cx="102600" cy="10080"/>
            </p14:xfrm>
          </p:contentPart>
        </mc:Choice>
        <mc:Fallback xmlns="">
          <p:pic>
            <p:nvPicPr>
              <p:cNvPr id="112" name="Ink 111">
                <a:extLst>
                  <a:ext uri="{FF2B5EF4-FFF2-40B4-BE49-F238E27FC236}">
                    <a16:creationId xmlns:a16="http://schemas.microsoft.com/office/drawing/2014/main" id="{AF55B21F-6490-45EF-AAE1-F44148055B0D}"/>
                  </a:ext>
                </a:extLst>
              </p:cNvPr>
              <p:cNvPicPr/>
              <p:nvPr/>
            </p:nvPicPr>
            <p:blipFill>
              <a:blip r:embed="rId41"/>
              <a:stretch>
                <a:fillRect/>
              </a:stretch>
            </p:blipFill>
            <p:spPr>
              <a:xfrm>
                <a:off x="10306669" y="636175"/>
                <a:ext cx="1202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13" name="Ink 112">
                <a:extLst>
                  <a:ext uri="{FF2B5EF4-FFF2-40B4-BE49-F238E27FC236}">
                    <a16:creationId xmlns:a16="http://schemas.microsoft.com/office/drawing/2014/main" id="{FAEC1757-BBFA-48F1-A25C-D6AC31113E2A}"/>
                  </a:ext>
                </a:extLst>
              </p14:cNvPr>
              <p14:cNvContentPartPr/>
              <p14:nvPr/>
            </p14:nvContentPartPr>
            <p14:xfrm>
              <a:off x="10287229" y="779455"/>
              <a:ext cx="187200" cy="9360"/>
            </p14:xfrm>
          </p:contentPart>
        </mc:Choice>
        <mc:Fallback xmlns="">
          <p:pic>
            <p:nvPicPr>
              <p:cNvPr id="113" name="Ink 112">
                <a:extLst>
                  <a:ext uri="{FF2B5EF4-FFF2-40B4-BE49-F238E27FC236}">
                    <a16:creationId xmlns:a16="http://schemas.microsoft.com/office/drawing/2014/main" id="{FAEC1757-BBFA-48F1-A25C-D6AC31113E2A}"/>
                  </a:ext>
                </a:extLst>
              </p:cNvPr>
              <p:cNvPicPr/>
              <p:nvPr/>
            </p:nvPicPr>
            <p:blipFill>
              <a:blip r:embed="rId43"/>
              <a:stretch>
                <a:fillRect/>
              </a:stretch>
            </p:blipFill>
            <p:spPr>
              <a:xfrm>
                <a:off x="10278229" y="770815"/>
                <a:ext cx="204840" cy="27000"/>
              </a:xfrm>
              <a:prstGeom prst="rect">
                <a:avLst/>
              </a:prstGeom>
            </p:spPr>
          </p:pic>
        </mc:Fallback>
      </mc:AlternateContent>
      <p:grpSp>
        <p:nvGrpSpPr>
          <p:cNvPr id="133" name="Group 132">
            <a:extLst>
              <a:ext uri="{FF2B5EF4-FFF2-40B4-BE49-F238E27FC236}">
                <a16:creationId xmlns:a16="http://schemas.microsoft.com/office/drawing/2014/main" id="{6B5E5E07-EF28-43AC-B692-A50892B96E55}"/>
              </a:ext>
            </a:extLst>
          </p:cNvPr>
          <p:cNvGrpSpPr/>
          <p:nvPr/>
        </p:nvGrpSpPr>
        <p:grpSpPr>
          <a:xfrm>
            <a:off x="10786189" y="342775"/>
            <a:ext cx="1467360" cy="288720"/>
            <a:chOff x="10786189" y="342775"/>
            <a:chExt cx="1467360" cy="288720"/>
          </a:xfrm>
        </p:grpSpPr>
        <mc:AlternateContent xmlns:mc="http://schemas.openxmlformats.org/markup-compatibility/2006" xmlns:p14="http://schemas.microsoft.com/office/powerpoint/2010/main">
          <mc:Choice Requires="p14">
            <p:contentPart p14:bwMode="auto" r:id="rId44">
              <p14:nvContentPartPr>
                <p14:cNvPr id="115" name="Ink 114">
                  <a:extLst>
                    <a:ext uri="{FF2B5EF4-FFF2-40B4-BE49-F238E27FC236}">
                      <a16:creationId xmlns:a16="http://schemas.microsoft.com/office/drawing/2014/main" id="{EE92C2EE-C8DE-4AF0-A482-F7B9A9B4B7BD}"/>
                    </a:ext>
                  </a:extLst>
                </p14:cNvPr>
                <p14:cNvContentPartPr/>
                <p14:nvPr/>
              </p14:nvContentPartPr>
              <p14:xfrm>
                <a:off x="10786189" y="396415"/>
                <a:ext cx="141120" cy="235080"/>
              </p14:xfrm>
            </p:contentPart>
          </mc:Choice>
          <mc:Fallback xmlns="">
            <p:pic>
              <p:nvPicPr>
                <p:cNvPr id="115" name="Ink 114">
                  <a:extLst>
                    <a:ext uri="{FF2B5EF4-FFF2-40B4-BE49-F238E27FC236}">
                      <a16:creationId xmlns:a16="http://schemas.microsoft.com/office/drawing/2014/main" id="{EE92C2EE-C8DE-4AF0-A482-F7B9A9B4B7BD}"/>
                    </a:ext>
                  </a:extLst>
                </p:cNvPr>
                <p:cNvPicPr/>
                <p:nvPr/>
              </p:nvPicPr>
              <p:blipFill>
                <a:blip r:embed="rId45"/>
                <a:stretch>
                  <a:fillRect/>
                </a:stretch>
              </p:blipFill>
              <p:spPr>
                <a:xfrm>
                  <a:off x="10777189" y="387775"/>
                  <a:ext cx="15876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16" name="Ink 115">
                  <a:extLst>
                    <a:ext uri="{FF2B5EF4-FFF2-40B4-BE49-F238E27FC236}">
                      <a16:creationId xmlns:a16="http://schemas.microsoft.com/office/drawing/2014/main" id="{A7F8CB6E-C8CA-44D9-A987-DD96854B3AE6}"/>
                    </a:ext>
                  </a:extLst>
                </p14:cNvPr>
                <p14:cNvContentPartPr/>
                <p14:nvPr/>
              </p14:nvContentPartPr>
              <p14:xfrm>
                <a:off x="11011549" y="424495"/>
                <a:ext cx="102600" cy="188280"/>
              </p14:xfrm>
            </p:contentPart>
          </mc:Choice>
          <mc:Fallback xmlns="">
            <p:pic>
              <p:nvPicPr>
                <p:cNvPr id="116" name="Ink 115">
                  <a:extLst>
                    <a:ext uri="{FF2B5EF4-FFF2-40B4-BE49-F238E27FC236}">
                      <a16:creationId xmlns:a16="http://schemas.microsoft.com/office/drawing/2014/main" id="{A7F8CB6E-C8CA-44D9-A987-DD96854B3AE6}"/>
                    </a:ext>
                  </a:extLst>
                </p:cNvPr>
                <p:cNvPicPr/>
                <p:nvPr/>
              </p:nvPicPr>
              <p:blipFill>
                <a:blip r:embed="rId47"/>
                <a:stretch>
                  <a:fillRect/>
                </a:stretch>
              </p:blipFill>
              <p:spPr>
                <a:xfrm>
                  <a:off x="11002909" y="415855"/>
                  <a:ext cx="12024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17" name="Ink 116">
                  <a:extLst>
                    <a:ext uri="{FF2B5EF4-FFF2-40B4-BE49-F238E27FC236}">
                      <a16:creationId xmlns:a16="http://schemas.microsoft.com/office/drawing/2014/main" id="{D2AD26C6-55C6-4F48-9261-ED3710BB70B2}"/>
                    </a:ext>
                  </a:extLst>
                </p14:cNvPr>
                <p14:cNvContentPartPr/>
                <p14:nvPr/>
              </p14:nvContentPartPr>
              <p14:xfrm>
                <a:off x="11187229" y="423415"/>
                <a:ext cx="114840" cy="176040"/>
              </p14:xfrm>
            </p:contentPart>
          </mc:Choice>
          <mc:Fallback xmlns="">
            <p:pic>
              <p:nvPicPr>
                <p:cNvPr id="117" name="Ink 116">
                  <a:extLst>
                    <a:ext uri="{FF2B5EF4-FFF2-40B4-BE49-F238E27FC236}">
                      <a16:creationId xmlns:a16="http://schemas.microsoft.com/office/drawing/2014/main" id="{D2AD26C6-55C6-4F48-9261-ED3710BB70B2}"/>
                    </a:ext>
                  </a:extLst>
                </p:cNvPr>
                <p:cNvPicPr/>
                <p:nvPr/>
              </p:nvPicPr>
              <p:blipFill>
                <a:blip r:embed="rId49"/>
                <a:stretch>
                  <a:fillRect/>
                </a:stretch>
              </p:blipFill>
              <p:spPr>
                <a:xfrm>
                  <a:off x="11178589" y="414415"/>
                  <a:ext cx="13248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18" name="Ink 117">
                  <a:extLst>
                    <a:ext uri="{FF2B5EF4-FFF2-40B4-BE49-F238E27FC236}">
                      <a16:creationId xmlns:a16="http://schemas.microsoft.com/office/drawing/2014/main" id="{D053E038-EE59-48A1-8372-80642D77F971}"/>
                    </a:ext>
                  </a:extLst>
                </p14:cNvPr>
                <p14:cNvContentPartPr/>
                <p14:nvPr/>
              </p14:nvContentPartPr>
              <p14:xfrm>
                <a:off x="11534629" y="395335"/>
                <a:ext cx="86400" cy="164880"/>
              </p14:xfrm>
            </p:contentPart>
          </mc:Choice>
          <mc:Fallback xmlns="">
            <p:pic>
              <p:nvPicPr>
                <p:cNvPr id="118" name="Ink 117">
                  <a:extLst>
                    <a:ext uri="{FF2B5EF4-FFF2-40B4-BE49-F238E27FC236}">
                      <a16:creationId xmlns:a16="http://schemas.microsoft.com/office/drawing/2014/main" id="{D053E038-EE59-48A1-8372-80642D77F971}"/>
                    </a:ext>
                  </a:extLst>
                </p:cNvPr>
                <p:cNvPicPr/>
                <p:nvPr/>
              </p:nvPicPr>
              <p:blipFill>
                <a:blip r:embed="rId51"/>
                <a:stretch>
                  <a:fillRect/>
                </a:stretch>
              </p:blipFill>
              <p:spPr>
                <a:xfrm>
                  <a:off x="11525629" y="386695"/>
                  <a:ext cx="10404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19" name="Ink 118">
                  <a:extLst>
                    <a:ext uri="{FF2B5EF4-FFF2-40B4-BE49-F238E27FC236}">
                      <a16:creationId xmlns:a16="http://schemas.microsoft.com/office/drawing/2014/main" id="{9CDA3D5D-E622-46D0-8155-4F58549AFA8B}"/>
                    </a:ext>
                  </a:extLst>
                </p14:cNvPr>
                <p14:cNvContentPartPr/>
                <p14:nvPr/>
              </p14:nvContentPartPr>
              <p14:xfrm>
                <a:off x="11691229" y="436735"/>
                <a:ext cx="510480" cy="162000"/>
              </p14:xfrm>
            </p:contentPart>
          </mc:Choice>
          <mc:Fallback xmlns="">
            <p:pic>
              <p:nvPicPr>
                <p:cNvPr id="119" name="Ink 118">
                  <a:extLst>
                    <a:ext uri="{FF2B5EF4-FFF2-40B4-BE49-F238E27FC236}">
                      <a16:creationId xmlns:a16="http://schemas.microsoft.com/office/drawing/2014/main" id="{9CDA3D5D-E622-46D0-8155-4F58549AFA8B}"/>
                    </a:ext>
                  </a:extLst>
                </p:cNvPr>
                <p:cNvPicPr/>
                <p:nvPr/>
              </p:nvPicPr>
              <p:blipFill>
                <a:blip r:embed="rId53"/>
                <a:stretch>
                  <a:fillRect/>
                </a:stretch>
              </p:blipFill>
              <p:spPr>
                <a:xfrm>
                  <a:off x="11682589" y="427735"/>
                  <a:ext cx="52812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20" name="Ink 119">
                  <a:extLst>
                    <a:ext uri="{FF2B5EF4-FFF2-40B4-BE49-F238E27FC236}">
                      <a16:creationId xmlns:a16="http://schemas.microsoft.com/office/drawing/2014/main" id="{33470261-A98B-4385-B74C-31173D206991}"/>
                    </a:ext>
                  </a:extLst>
                </p14:cNvPr>
                <p14:cNvContentPartPr/>
                <p14:nvPr/>
              </p14:nvContentPartPr>
              <p14:xfrm>
                <a:off x="12091189" y="457975"/>
                <a:ext cx="162360" cy="23760"/>
              </p14:xfrm>
            </p:contentPart>
          </mc:Choice>
          <mc:Fallback xmlns="">
            <p:pic>
              <p:nvPicPr>
                <p:cNvPr id="120" name="Ink 119">
                  <a:extLst>
                    <a:ext uri="{FF2B5EF4-FFF2-40B4-BE49-F238E27FC236}">
                      <a16:creationId xmlns:a16="http://schemas.microsoft.com/office/drawing/2014/main" id="{33470261-A98B-4385-B74C-31173D206991}"/>
                    </a:ext>
                  </a:extLst>
                </p:cNvPr>
                <p:cNvPicPr/>
                <p:nvPr/>
              </p:nvPicPr>
              <p:blipFill>
                <a:blip r:embed="rId55"/>
                <a:stretch>
                  <a:fillRect/>
                </a:stretch>
              </p:blipFill>
              <p:spPr>
                <a:xfrm>
                  <a:off x="12082189" y="449335"/>
                  <a:ext cx="1800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23" name="Ink 122">
                  <a:extLst>
                    <a:ext uri="{FF2B5EF4-FFF2-40B4-BE49-F238E27FC236}">
                      <a16:creationId xmlns:a16="http://schemas.microsoft.com/office/drawing/2014/main" id="{C73678B5-7FB4-4F38-9A68-24C20E49FA3C}"/>
                    </a:ext>
                  </a:extLst>
                </p14:cNvPr>
                <p14:cNvContentPartPr/>
                <p14:nvPr/>
              </p14:nvContentPartPr>
              <p14:xfrm>
                <a:off x="12048709" y="342775"/>
                <a:ext cx="33840" cy="192960"/>
              </p14:xfrm>
            </p:contentPart>
          </mc:Choice>
          <mc:Fallback xmlns="">
            <p:pic>
              <p:nvPicPr>
                <p:cNvPr id="123" name="Ink 122">
                  <a:extLst>
                    <a:ext uri="{FF2B5EF4-FFF2-40B4-BE49-F238E27FC236}">
                      <a16:creationId xmlns:a16="http://schemas.microsoft.com/office/drawing/2014/main" id="{C73678B5-7FB4-4F38-9A68-24C20E49FA3C}"/>
                    </a:ext>
                  </a:extLst>
                </p:cNvPr>
                <p:cNvPicPr/>
                <p:nvPr/>
              </p:nvPicPr>
              <p:blipFill>
                <a:blip r:embed="rId57"/>
                <a:stretch>
                  <a:fillRect/>
                </a:stretch>
              </p:blipFill>
              <p:spPr>
                <a:xfrm>
                  <a:off x="12040069" y="334135"/>
                  <a:ext cx="51480" cy="210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8">
            <p14:nvContentPartPr>
              <p14:cNvPr id="124" name="Ink 123">
                <a:extLst>
                  <a:ext uri="{FF2B5EF4-FFF2-40B4-BE49-F238E27FC236}">
                    <a16:creationId xmlns:a16="http://schemas.microsoft.com/office/drawing/2014/main" id="{067F6F0D-0EE6-40FA-9792-246DB3E40BC8}"/>
                  </a:ext>
                </a:extLst>
              </p14:cNvPr>
              <p14:cNvContentPartPr/>
              <p14:nvPr/>
            </p14:nvContentPartPr>
            <p14:xfrm>
              <a:off x="10736509" y="852175"/>
              <a:ext cx="1464480" cy="104400"/>
            </p14:xfrm>
          </p:contentPart>
        </mc:Choice>
        <mc:Fallback xmlns="">
          <p:pic>
            <p:nvPicPr>
              <p:cNvPr id="124" name="Ink 123">
                <a:extLst>
                  <a:ext uri="{FF2B5EF4-FFF2-40B4-BE49-F238E27FC236}">
                    <a16:creationId xmlns:a16="http://schemas.microsoft.com/office/drawing/2014/main" id="{067F6F0D-0EE6-40FA-9792-246DB3E40BC8}"/>
                  </a:ext>
                </a:extLst>
              </p:cNvPr>
              <p:cNvPicPr/>
              <p:nvPr/>
            </p:nvPicPr>
            <p:blipFill>
              <a:blip r:embed="rId59"/>
              <a:stretch>
                <a:fillRect/>
              </a:stretch>
            </p:blipFill>
            <p:spPr>
              <a:xfrm>
                <a:off x="10727869" y="843535"/>
                <a:ext cx="1482120" cy="122040"/>
              </a:xfrm>
              <a:prstGeom prst="rect">
                <a:avLst/>
              </a:prstGeom>
            </p:spPr>
          </p:pic>
        </mc:Fallback>
      </mc:AlternateContent>
      <p:grpSp>
        <p:nvGrpSpPr>
          <p:cNvPr id="132" name="Group 131">
            <a:extLst>
              <a:ext uri="{FF2B5EF4-FFF2-40B4-BE49-F238E27FC236}">
                <a16:creationId xmlns:a16="http://schemas.microsoft.com/office/drawing/2014/main" id="{ADDD144C-DE37-4618-A0EE-E19E57C1FE5A}"/>
              </a:ext>
            </a:extLst>
          </p:cNvPr>
          <p:cNvGrpSpPr/>
          <p:nvPr/>
        </p:nvGrpSpPr>
        <p:grpSpPr>
          <a:xfrm>
            <a:off x="10641829" y="1217575"/>
            <a:ext cx="2007360" cy="386640"/>
            <a:chOff x="10641829" y="1217575"/>
            <a:chExt cx="2007360" cy="386640"/>
          </a:xfrm>
        </p:grpSpPr>
        <mc:AlternateContent xmlns:mc="http://schemas.openxmlformats.org/markup-compatibility/2006" xmlns:p14="http://schemas.microsoft.com/office/powerpoint/2010/main">
          <mc:Choice Requires="p14">
            <p:contentPart p14:bwMode="auto" r:id="rId60">
              <p14:nvContentPartPr>
                <p14:cNvPr id="125" name="Ink 124">
                  <a:extLst>
                    <a:ext uri="{FF2B5EF4-FFF2-40B4-BE49-F238E27FC236}">
                      <a16:creationId xmlns:a16="http://schemas.microsoft.com/office/drawing/2014/main" id="{48F136BC-B62D-446D-BDA4-75BF506C774C}"/>
                    </a:ext>
                  </a:extLst>
                </p14:cNvPr>
                <p14:cNvContentPartPr/>
                <p14:nvPr/>
              </p14:nvContentPartPr>
              <p14:xfrm>
                <a:off x="10732909" y="1274455"/>
                <a:ext cx="51480" cy="321840"/>
              </p14:xfrm>
            </p:contentPart>
          </mc:Choice>
          <mc:Fallback xmlns="">
            <p:pic>
              <p:nvPicPr>
                <p:cNvPr id="125" name="Ink 124">
                  <a:extLst>
                    <a:ext uri="{FF2B5EF4-FFF2-40B4-BE49-F238E27FC236}">
                      <a16:creationId xmlns:a16="http://schemas.microsoft.com/office/drawing/2014/main" id="{48F136BC-B62D-446D-BDA4-75BF506C774C}"/>
                    </a:ext>
                  </a:extLst>
                </p:cNvPr>
                <p:cNvPicPr/>
                <p:nvPr/>
              </p:nvPicPr>
              <p:blipFill>
                <a:blip r:embed="rId61"/>
                <a:stretch>
                  <a:fillRect/>
                </a:stretch>
              </p:blipFill>
              <p:spPr>
                <a:xfrm>
                  <a:off x="10723909" y="1265815"/>
                  <a:ext cx="6912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26" name="Ink 125">
                  <a:extLst>
                    <a:ext uri="{FF2B5EF4-FFF2-40B4-BE49-F238E27FC236}">
                      <a16:creationId xmlns:a16="http://schemas.microsoft.com/office/drawing/2014/main" id="{00BF00AF-6948-4D54-85B6-BFFFB70CCC3A}"/>
                    </a:ext>
                  </a:extLst>
                </p14:cNvPr>
                <p14:cNvContentPartPr/>
                <p14:nvPr/>
              </p14:nvContentPartPr>
              <p14:xfrm>
                <a:off x="10641829" y="1452655"/>
                <a:ext cx="397800" cy="128160"/>
              </p14:xfrm>
            </p:contentPart>
          </mc:Choice>
          <mc:Fallback xmlns="">
            <p:pic>
              <p:nvPicPr>
                <p:cNvPr id="126" name="Ink 125">
                  <a:extLst>
                    <a:ext uri="{FF2B5EF4-FFF2-40B4-BE49-F238E27FC236}">
                      <a16:creationId xmlns:a16="http://schemas.microsoft.com/office/drawing/2014/main" id="{00BF00AF-6948-4D54-85B6-BFFFB70CCC3A}"/>
                    </a:ext>
                  </a:extLst>
                </p:cNvPr>
                <p:cNvPicPr/>
                <p:nvPr/>
              </p:nvPicPr>
              <p:blipFill>
                <a:blip r:embed="rId63"/>
                <a:stretch>
                  <a:fillRect/>
                </a:stretch>
              </p:blipFill>
              <p:spPr>
                <a:xfrm>
                  <a:off x="10633189" y="1443655"/>
                  <a:ext cx="4154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27" name="Ink 126">
                  <a:extLst>
                    <a:ext uri="{FF2B5EF4-FFF2-40B4-BE49-F238E27FC236}">
                      <a16:creationId xmlns:a16="http://schemas.microsoft.com/office/drawing/2014/main" id="{19D33A47-4F57-47A9-8149-A617F914BC9A}"/>
                    </a:ext>
                  </a:extLst>
                </p14:cNvPr>
                <p14:cNvContentPartPr/>
                <p14:nvPr/>
              </p14:nvContentPartPr>
              <p14:xfrm>
                <a:off x="11101189" y="1328455"/>
                <a:ext cx="74880" cy="275760"/>
              </p14:xfrm>
            </p:contentPart>
          </mc:Choice>
          <mc:Fallback xmlns="">
            <p:pic>
              <p:nvPicPr>
                <p:cNvPr id="127" name="Ink 126">
                  <a:extLst>
                    <a:ext uri="{FF2B5EF4-FFF2-40B4-BE49-F238E27FC236}">
                      <a16:creationId xmlns:a16="http://schemas.microsoft.com/office/drawing/2014/main" id="{19D33A47-4F57-47A9-8149-A617F914BC9A}"/>
                    </a:ext>
                  </a:extLst>
                </p:cNvPr>
                <p:cNvPicPr/>
                <p:nvPr/>
              </p:nvPicPr>
              <p:blipFill>
                <a:blip r:embed="rId65"/>
                <a:stretch>
                  <a:fillRect/>
                </a:stretch>
              </p:blipFill>
              <p:spPr>
                <a:xfrm>
                  <a:off x="11092549" y="1319455"/>
                  <a:ext cx="9252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28" name="Ink 127">
                  <a:extLst>
                    <a:ext uri="{FF2B5EF4-FFF2-40B4-BE49-F238E27FC236}">
                      <a16:creationId xmlns:a16="http://schemas.microsoft.com/office/drawing/2014/main" id="{3578DFC2-B0A5-4264-B5C2-B156A337F44B}"/>
                    </a:ext>
                  </a:extLst>
                </p14:cNvPr>
                <p14:cNvContentPartPr/>
                <p14:nvPr/>
              </p14:nvContentPartPr>
              <p14:xfrm>
                <a:off x="11073829" y="1313695"/>
                <a:ext cx="444960" cy="251280"/>
              </p14:xfrm>
            </p:contentPart>
          </mc:Choice>
          <mc:Fallback xmlns="">
            <p:pic>
              <p:nvPicPr>
                <p:cNvPr id="128" name="Ink 127">
                  <a:extLst>
                    <a:ext uri="{FF2B5EF4-FFF2-40B4-BE49-F238E27FC236}">
                      <a16:creationId xmlns:a16="http://schemas.microsoft.com/office/drawing/2014/main" id="{3578DFC2-B0A5-4264-B5C2-B156A337F44B}"/>
                    </a:ext>
                  </a:extLst>
                </p:cNvPr>
                <p:cNvPicPr/>
                <p:nvPr/>
              </p:nvPicPr>
              <p:blipFill>
                <a:blip r:embed="rId67"/>
                <a:stretch>
                  <a:fillRect/>
                </a:stretch>
              </p:blipFill>
              <p:spPr>
                <a:xfrm>
                  <a:off x="11065189" y="1305055"/>
                  <a:ext cx="46260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29" name="Ink 128">
                  <a:extLst>
                    <a:ext uri="{FF2B5EF4-FFF2-40B4-BE49-F238E27FC236}">
                      <a16:creationId xmlns:a16="http://schemas.microsoft.com/office/drawing/2014/main" id="{C1B2CD6A-DC53-4252-A501-16C600D3A7F1}"/>
                    </a:ext>
                  </a:extLst>
                </p14:cNvPr>
                <p14:cNvContentPartPr/>
                <p14:nvPr/>
              </p14:nvContentPartPr>
              <p14:xfrm>
                <a:off x="11686549" y="1359775"/>
                <a:ext cx="127440" cy="205200"/>
              </p14:xfrm>
            </p:contentPart>
          </mc:Choice>
          <mc:Fallback xmlns="">
            <p:pic>
              <p:nvPicPr>
                <p:cNvPr id="129" name="Ink 128">
                  <a:extLst>
                    <a:ext uri="{FF2B5EF4-FFF2-40B4-BE49-F238E27FC236}">
                      <a16:creationId xmlns:a16="http://schemas.microsoft.com/office/drawing/2014/main" id="{C1B2CD6A-DC53-4252-A501-16C600D3A7F1}"/>
                    </a:ext>
                  </a:extLst>
                </p:cNvPr>
                <p:cNvPicPr/>
                <p:nvPr/>
              </p:nvPicPr>
              <p:blipFill>
                <a:blip r:embed="rId69"/>
                <a:stretch>
                  <a:fillRect/>
                </a:stretch>
              </p:blipFill>
              <p:spPr>
                <a:xfrm>
                  <a:off x="11677549" y="1350775"/>
                  <a:ext cx="14508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30" name="Ink 129">
                  <a:extLst>
                    <a:ext uri="{FF2B5EF4-FFF2-40B4-BE49-F238E27FC236}">
                      <a16:creationId xmlns:a16="http://schemas.microsoft.com/office/drawing/2014/main" id="{A38D59E2-63B0-4554-9C51-64528D62C1B5}"/>
                    </a:ext>
                  </a:extLst>
                </p14:cNvPr>
                <p14:cNvContentPartPr/>
                <p14:nvPr/>
              </p14:nvContentPartPr>
              <p14:xfrm>
                <a:off x="11901829" y="1217575"/>
                <a:ext cx="564480" cy="372240"/>
              </p14:xfrm>
            </p:contentPart>
          </mc:Choice>
          <mc:Fallback xmlns="">
            <p:pic>
              <p:nvPicPr>
                <p:cNvPr id="130" name="Ink 129">
                  <a:extLst>
                    <a:ext uri="{FF2B5EF4-FFF2-40B4-BE49-F238E27FC236}">
                      <a16:creationId xmlns:a16="http://schemas.microsoft.com/office/drawing/2014/main" id="{A38D59E2-63B0-4554-9C51-64528D62C1B5}"/>
                    </a:ext>
                  </a:extLst>
                </p:cNvPr>
                <p:cNvPicPr/>
                <p:nvPr/>
              </p:nvPicPr>
              <p:blipFill>
                <a:blip r:embed="rId71"/>
                <a:stretch>
                  <a:fillRect/>
                </a:stretch>
              </p:blipFill>
              <p:spPr>
                <a:xfrm>
                  <a:off x="11893189" y="1208575"/>
                  <a:ext cx="58212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31" name="Ink 130">
                  <a:extLst>
                    <a:ext uri="{FF2B5EF4-FFF2-40B4-BE49-F238E27FC236}">
                      <a16:creationId xmlns:a16="http://schemas.microsoft.com/office/drawing/2014/main" id="{21AA39AA-E1AE-403C-BDE5-B67B61B1B3B3}"/>
                    </a:ext>
                  </a:extLst>
                </p14:cNvPr>
                <p14:cNvContentPartPr/>
                <p14:nvPr/>
              </p14:nvContentPartPr>
              <p14:xfrm>
                <a:off x="12445789" y="1298215"/>
                <a:ext cx="203400" cy="86760"/>
              </p14:xfrm>
            </p:contentPart>
          </mc:Choice>
          <mc:Fallback xmlns="">
            <p:pic>
              <p:nvPicPr>
                <p:cNvPr id="131" name="Ink 130">
                  <a:extLst>
                    <a:ext uri="{FF2B5EF4-FFF2-40B4-BE49-F238E27FC236}">
                      <a16:creationId xmlns:a16="http://schemas.microsoft.com/office/drawing/2014/main" id="{21AA39AA-E1AE-403C-BDE5-B67B61B1B3B3}"/>
                    </a:ext>
                  </a:extLst>
                </p:cNvPr>
                <p:cNvPicPr/>
                <p:nvPr/>
              </p:nvPicPr>
              <p:blipFill>
                <a:blip r:embed="rId73"/>
                <a:stretch>
                  <a:fillRect/>
                </a:stretch>
              </p:blipFill>
              <p:spPr>
                <a:xfrm>
                  <a:off x="12437149" y="1289215"/>
                  <a:ext cx="221040" cy="104400"/>
                </a:xfrm>
                <a:prstGeom prst="rect">
                  <a:avLst/>
                </a:prstGeom>
              </p:spPr>
            </p:pic>
          </mc:Fallback>
        </mc:AlternateContent>
      </p:grpSp>
      <p:grpSp>
        <p:nvGrpSpPr>
          <p:cNvPr id="144" name="Group 143">
            <a:extLst>
              <a:ext uri="{FF2B5EF4-FFF2-40B4-BE49-F238E27FC236}">
                <a16:creationId xmlns:a16="http://schemas.microsoft.com/office/drawing/2014/main" id="{AD5A10C2-53BE-4EE5-944E-FB7431104462}"/>
              </a:ext>
            </a:extLst>
          </p:cNvPr>
          <p:cNvGrpSpPr/>
          <p:nvPr/>
        </p:nvGrpSpPr>
        <p:grpSpPr>
          <a:xfrm>
            <a:off x="6821149" y="2723815"/>
            <a:ext cx="1101960" cy="438840"/>
            <a:chOff x="6821149" y="2723815"/>
            <a:chExt cx="1101960" cy="438840"/>
          </a:xfrm>
        </p:grpSpPr>
        <mc:AlternateContent xmlns:mc="http://schemas.openxmlformats.org/markup-compatibility/2006" xmlns:p14="http://schemas.microsoft.com/office/powerpoint/2010/main">
          <mc:Choice Requires="p14">
            <p:contentPart p14:bwMode="auto" r:id="rId74">
              <p14:nvContentPartPr>
                <p14:cNvPr id="134" name="Ink 133">
                  <a:extLst>
                    <a:ext uri="{FF2B5EF4-FFF2-40B4-BE49-F238E27FC236}">
                      <a16:creationId xmlns:a16="http://schemas.microsoft.com/office/drawing/2014/main" id="{9FCEE7DF-A6D3-4809-926E-6AC3611E47B3}"/>
                    </a:ext>
                  </a:extLst>
                </p14:cNvPr>
                <p14:cNvContentPartPr/>
                <p14:nvPr/>
              </p14:nvContentPartPr>
              <p14:xfrm>
                <a:off x="6845989" y="2723815"/>
                <a:ext cx="119520" cy="438840"/>
              </p14:xfrm>
            </p:contentPart>
          </mc:Choice>
          <mc:Fallback xmlns="">
            <p:pic>
              <p:nvPicPr>
                <p:cNvPr id="134" name="Ink 133">
                  <a:extLst>
                    <a:ext uri="{FF2B5EF4-FFF2-40B4-BE49-F238E27FC236}">
                      <a16:creationId xmlns:a16="http://schemas.microsoft.com/office/drawing/2014/main" id="{9FCEE7DF-A6D3-4809-926E-6AC3611E47B3}"/>
                    </a:ext>
                  </a:extLst>
                </p:cNvPr>
                <p:cNvPicPr/>
                <p:nvPr/>
              </p:nvPicPr>
              <p:blipFill>
                <a:blip r:embed="rId75"/>
                <a:stretch>
                  <a:fillRect/>
                </a:stretch>
              </p:blipFill>
              <p:spPr>
                <a:xfrm>
                  <a:off x="6836989" y="2714815"/>
                  <a:ext cx="137160" cy="456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35" name="Ink 134">
                  <a:extLst>
                    <a:ext uri="{FF2B5EF4-FFF2-40B4-BE49-F238E27FC236}">
                      <a16:creationId xmlns:a16="http://schemas.microsoft.com/office/drawing/2014/main" id="{7E34AFA0-408B-4BC2-8BBE-87081EA838AE}"/>
                    </a:ext>
                  </a:extLst>
                </p14:cNvPr>
                <p14:cNvContentPartPr/>
                <p14:nvPr/>
              </p14:nvContentPartPr>
              <p14:xfrm>
                <a:off x="6821149" y="2815615"/>
                <a:ext cx="192240" cy="144000"/>
              </p14:xfrm>
            </p:contentPart>
          </mc:Choice>
          <mc:Fallback xmlns="">
            <p:pic>
              <p:nvPicPr>
                <p:cNvPr id="135" name="Ink 134">
                  <a:extLst>
                    <a:ext uri="{FF2B5EF4-FFF2-40B4-BE49-F238E27FC236}">
                      <a16:creationId xmlns:a16="http://schemas.microsoft.com/office/drawing/2014/main" id="{7E34AFA0-408B-4BC2-8BBE-87081EA838AE}"/>
                    </a:ext>
                  </a:extLst>
                </p:cNvPr>
                <p:cNvPicPr/>
                <p:nvPr/>
              </p:nvPicPr>
              <p:blipFill>
                <a:blip r:embed="rId77"/>
                <a:stretch>
                  <a:fillRect/>
                </a:stretch>
              </p:blipFill>
              <p:spPr>
                <a:xfrm>
                  <a:off x="6812149" y="2806615"/>
                  <a:ext cx="2098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36" name="Ink 135">
                  <a:extLst>
                    <a:ext uri="{FF2B5EF4-FFF2-40B4-BE49-F238E27FC236}">
                      <a16:creationId xmlns:a16="http://schemas.microsoft.com/office/drawing/2014/main" id="{C80828EC-A70C-42E5-8830-F7C5FD703A4A}"/>
                    </a:ext>
                  </a:extLst>
                </p14:cNvPr>
                <p14:cNvContentPartPr/>
                <p14:nvPr/>
              </p14:nvContentPartPr>
              <p14:xfrm>
                <a:off x="7119949" y="2850535"/>
                <a:ext cx="210600" cy="169200"/>
              </p14:xfrm>
            </p:contentPart>
          </mc:Choice>
          <mc:Fallback xmlns="">
            <p:pic>
              <p:nvPicPr>
                <p:cNvPr id="136" name="Ink 135">
                  <a:extLst>
                    <a:ext uri="{FF2B5EF4-FFF2-40B4-BE49-F238E27FC236}">
                      <a16:creationId xmlns:a16="http://schemas.microsoft.com/office/drawing/2014/main" id="{C80828EC-A70C-42E5-8830-F7C5FD703A4A}"/>
                    </a:ext>
                  </a:extLst>
                </p:cNvPr>
                <p:cNvPicPr/>
                <p:nvPr/>
              </p:nvPicPr>
              <p:blipFill>
                <a:blip r:embed="rId79"/>
                <a:stretch>
                  <a:fillRect/>
                </a:stretch>
              </p:blipFill>
              <p:spPr>
                <a:xfrm>
                  <a:off x="7111309" y="2841535"/>
                  <a:ext cx="22824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37" name="Ink 136">
                  <a:extLst>
                    <a:ext uri="{FF2B5EF4-FFF2-40B4-BE49-F238E27FC236}">
                      <a16:creationId xmlns:a16="http://schemas.microsoft.com/office/drawing/2014/main" id="{8CFF5833-61BA-4045-8D32-7928AD49B74D}"/>
                    </a:ext>
                  </a:extLst>
                </p14:cNvPr>
                <p14:cNvContentPartPr/>
                <p14:nvPr/>
              </p14:nvContentPartPr>
              <p14:xfrm>
                <a:off x="7332709" y="2917495"/>
                <a:ext cx="132480" cy="127800"/>
              </p14:xfrm>
            </p:contentPart>
          </mc:Choice>
          <mc:Fallback xmlns="">
            <p:pic>
              <p:nvPicPr>
                <p:cNvPr id="137" name="Ink 136">
                  <a:extLst>
                    <a:ext uri="{FF2B5EF4-FFF2-40B4-BE49-F238E27FC236}">
                      <a16:creationId xmlns:a16="http://schemas.microsoft.com/office/drawing/2014/main" id="{8CFF5833-61BA-4045-8D32-7928AD49B74D}"/>
                    </a:ext>
                  </a:extLst>
                </p:cNvPr>
                <p:cNvPicPr/>
                <p:nvPr/>
              </p:nvPicPr>
              <p:blipFill>
                <a:blip r:embed="rId81"/>
                <a:stretch>
                  <a:fillRect/>
                </a:stretch>
              </p:blipFill>
              <p:spPr>
                <a:xfrm>
                  <a:off x="7324069" y="2908495"/>
                  <a:ext cx="1501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38" name="Ink 137">
                  <a:extLst>
                    <a:ext uri="{FF2B5EF4-FFF2-40B4-BE49-F238E27FC236}">
                      <a16:creationId xmlns:a16="http://schemas.microsoft.com/office/drawing/2014/main" id="{3FDD82DB-95CE-4CA5-A38B-F3BA03AE3C2C}"/>
                    </a:ext>
                  </a:extLst>
                </p14:cNvPr>
                <p14:cNvContentPartPr/>
                <p14:nvPr/>
              </p14:nvContentPartPr>
              <p14:xfrm>
                <a:off x="7527469" y="2727055"/>
                <a:ext cx="205560" cy="313920"/>
              </p14:xfrm>
            </p:contentPart>
          </mc:Choice>
          <mc:Fallback xmlns="">
            <p:pic>
              <p:nvPicPr>
                <p:cNvPr id="138" name="Ink 137">
                  <a:extLst>
                    <a:ext uri="{FF2B5EF4-FFF2-40B4-BE49-F238E27FC236}">
                      <a16:creationId xmlns:a16="http://schemas.microsoft.com/office/drawing/2014/main" id="{3FDD82DB-95CE-4CA5-A38B-F3BA03AE3C2C}"/>
                    </a:ext>
                  </a:extLst>
                </p:cNvPr>
                <p:cNvPicPr/>
                <p:nvPr/>
              </p:nvPicPr>
              <p:blipFill>
                <a:blip r:embed="rId83"/>
                <a:stretch>
                  <a:fillRect/>
                </a:stretch>
              </p:blipFill>
              <p:spPr>
                <a:xfrm>
                  <a:off x="7518469" y="2718415"/>
                  <a:ext cx="22320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39" name="Ink 138">
                  <a:extLst>
                    <a:ext uri="{FF2B5EF4-FFF2-40B4-BE49-F238E27FC236}">
                      <a16:creationId xmlns:a16="http://schemas.microsoft.com/office/drawing/2014/main" id="{799F2CA0-0C15-4C11-94EF-541E89002B1A}"/>
                    </a:ext>
                  </a:extLst>
                </p14:cNvPr>
                <p14:cNvContentPartPr/>
                <p14:nvPr/>
              </p14:nvContentPartPr>
              <p14:xfrm>
                <a:off x="7845709" y="2896255"/>
                <a:ext cx="77400" cy="7200"/>
              </p14:xfrm>
            </p:contentPart>
          </mc:Choice>
          <mc:Fallback xmlns="">
            <p:pic>
              <p:nvPicPr>
                <p:cNvPr id="139" name="Ink 138">
                  <a:extLst>
                    <a:ext uri="{FF2B5EF4-FFF2-40B4-BE49-F238E27FC236}">
                      <a16:creationId xmlns:a16="http://schemas.microsoft.com/office/drawing/2014/main" id="{799F2CA0-0C15-4C11-94EF-541E89002B1A}"/>
                    </a:ext>
                  </a:extLst>
                </p:cNvPr>
                <p:cNvPicPr/>
                <p:nvPr/>
              </p:nvPicPr>
              <p:blipFill>
                <a:blip r:embed="rId85"/>
                <a:stretch>
                  <a:fillRect/>
                </a:stretch>
              </p:blipFill>
              <p:spPr>
                <a:xfrm>
                  <a:off x="7836709" y="2887255"/>
                  <a:ext cx="95040" cy="24840"/>
                </a:xfrm>
                <a:prstGeom prst="rect">
                  <a:avLst/>
                </a:prstGeom>
              </p:spPr>
            </p:pic>
          </mc:Fallback>
        </mc:AlternateContent>
      </p:grpSp>
      <p:grpSp>
        <p:nvGrpSpPr>
          <p:cNvPr id="143" name="Group 142">
            <a:extLst>
              <a:ext uri="{FF2B5EF4-FFF2-40B4-BE49-F238E27FC236}">
                <a16:creationId xmlns:a16="http://schemas.microsoft.com/office/drawing/2014/main" id="{FFA401D1-C853-46DF-98FF-FB9E8AE75577}"/>
              </a:ext>
            </a:extLst>
          </p:cNvPr>
          <p:cNvGrpSpPr/>
          <p:nvPr/>
        </p:nvGrpSpPr>
        <p:grpSpPr>
          <a:xfrm>
            <a:off x="8251429" y="2790775"/>
            <a:ext cx="393480" cy="256680"/>
            <a:chOff x="8251429" y="2790775"/>
            <a:chExt cx="393480" cy="256680"/>
          </a:xfrm>
        </p:grpSpPr>
        <mc:AlternateContent xmlns:mc="http://schemas.openxmlformats.org/markup-compatibility/2006" xmlns:p14="http://schemas.microsoft.com/office/powerpoint/2010/main">
          <mc:Choice Requires="p14">
            <p:contentPart p14:bwMode="auto" r:id="rId86">
              <p14:nvContentPartPr>
                <p14:cNvPr id="140" name="Ink 139">
                  <a:extLst>
                    <a:ext uri="{FF2B5EF4-FFF2-40B4-BE49-F238E27FC236}">
                      <a16:creationId xmlns:a16="http://schemas.microsoft.com/office/drawing/2014/main" id="{99ACEF1E-5430-4733-B0D5-C21251DE0040}"/>
                    </a:ext>
                  </a:extLst>
                </p14:cNvPr>
                <p14:cNvContentPartPr/>
                <p14:nvPr/>
              </p14:nvContentPartPr>
              <p14:xfrm>
                <a:off x="8275189" y="2851255"/>
                <a:ext cx="37800" cy="196200"/>
              </p14:xfrm>
            </p:contentPart>
          </mc:Choice>
          <mc:Fallback xmlns="">
            <p:pic>
              <p:nvPicPr>
                <p:cNvPr id="140" name="Ink 139">
                  <a:extLst>
                    <a:ext uri="{FF2B5EF4-FFF2-40B4-BE49-F238E27FC236}">
                      <a16:creationId xmlns:a16="http://schemas.microsoft.com/office/drawing/2014/main" id="{99ACEF1E-5430-4733-B0D5-C21251DE0040}"/>
                    </a:ext>
                  </a:extLst>
                </p:cNvPr>
                <p:cNvPicPr/>
                <p:nvPr/>
              </p:nvPicPr>
              <p:blipFill>
                <a:blip r:embed="rId87"/>
                <a:stretch>
                  <a:fillRect/>
                </a:stretch>
              </p:blipFill>
              <p:spPr>
                <a:xfrm>
                  <a:off x="8266189" y="2842615"/>
                  <a:ext cx="554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41" name="Ink 140">
                  <a:extLst>
                    <a:ext uri="{FF2B5EF4-FFF2-40B4-BE49-F238E27FC236}">
                      <a16:creationId xmlns:a16="http://schemas.microsoft.com/office/drawing/2014/main" id="{41DC52C4-11AC-48E1-8D10-1732A9534FDB}"/>
                    </a:ext>
                  </a:extLst>
                </p14:cNvPr>
                <p14:cNvContentPartPr/>
                <p14:nvPr/>
              </p14:nvContentPartPr>
              <p14:xfrm>
                <a:off x="8251429" y="2790775"/>
                <a:ext cx="160920" cy="20520"/>
              </p14:xfrm>
            </p:contentPart>
          </mc:Choice>
          <mc:Fallback xmlns="">
            <p:pic>
              <p:nvPicPr>
                <p:cNvPr id="141" name="Ink 140">
                  <a:extLst>
                    <a:ext uri="{FF2B5EF4-FFF2-40B4-BE49-F238E27FC236}">
                      <a16:creationId xmlns:a16="http://schemas.microsoft.com/office/drawing/2014/main" id="{41DC52C4-11AC-48E1-8D10-1732A9534FDB}"/>
                    </a:ext>
                  </a:extLst>
                </p:cNvPr>
                <p:cNvPicPr/>
                <p:nvPr/>
              </p:nvPicPr>
              <p:blipFill>
                <a:blip r:embed="rId89"/>
                <a:stretch>
                  <a:fillRect/>
                </a:stretch>
              </p:blipFill>
              <p:spPr>
                <a:xfrm>
                  <a:off x="8242789" y="2782135"/>
                  <a:ext cx="17856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42" name="Ink 141">
                  <a:extLst>
                    <a:ext uri="{FF2B5EF4-FFF2-40B4-BE49-F238E27FC236}">
                      <a16:creationId xmlns:a16="http://schemas.microsoft.com/office/drawing/2014/main" id="{BD2B3721-6336-45EB-ACEC-993C1907C856}"/>
                    </a:ext>
                  </a:extLst>
                </p14:cNvPr>
                <p14:cNvContentPartPr/>
                <p14:nvPr/>
              </p14:nvContentPartPr>
              <p14:xfrm>
                <a:off x="8510269" y="2805535"/>
                <a:ext cx="134640" cy="219240"/>
              </p14:xfrm>
            </p:contentPart>
          </mc:Choice>
          <mc:Fallback xmlns="">
            <p:pic>
              <p:nvPicPr>
                <p:cNvPr id="142" name="Ink 141">
                  <a:extLst>
                    <a:ext uri="{FF2B5EF4-FFF2-40B4-BE49-F238E27FC236}">
                      <a16:creationId xmlns:a16="http://schemas.microsoft.com/office/drawing/2014/main" id="{BD2B3721-6336-45EB-ACEC-993C1907C856}"/>
                    </a:ext>
                  </a:extLst>
                </p:cNvPr>
                <p:cNvPicPr/>
                <p:nvPr/>
              </p:nvPicPr>
              <p:blipFill>
                <a:blip r:embed="rId91"/>
                <a:stretch>
                  <a:fillRect/>
                </a:stretch>
              </p:blipFill>
              <p:spPr>
                <a:xfrm>
                  <a:off x="8501629" y="2796535"/>
                  <a:ext cx="152280" cy="236880"/>
                </a:xfrm>
                <a:prstGeom prst="rect">
                  <a:avLst/>
                </a:prstGeom>
              </p:spPr>
            </p:pic>
          </mc:Fallback>
        </mc:AlternateContent>
      </p:grpSp>
      <p:grpSp>
        <p:nvGrpSpPr>
          <p:cNvPr id="154" name="Group 153">
            <a:extLst>
              <a:ext uri="{FF2B5EF4-FFF2-40B4-BE49-F238E27FC236}">
                <a16:creationId xmlns:a16="http://schemas.microsoft.com/office/drawing/2014/main" id="{73F9B42C-48FB-4B14-9D88-3185D002C589}"/>
              </a:ext>
            </a:extLst>
          </p:cNvPr>
          <p:cNvGrpSpPr/>
          <p:nvPr/>
        </p:nvGrpSpPr>
        <p:grpSpPr>
          <a:xfrm>
            <a:off x="9191389" y="2659735"/>
            <a:ext cx="1528200" cy="429840"/>
            <a:chOff x="9191389" y="2659735"/>
            <a:chExt cx="1528200" cy="429840"/>
          </a:xfrm>
        </p:grpSpPr>
        <mc:AlternateContent xmlns:mc="http://schemas.openxmlformats.org/markup-compatibility/2006" xmlns:p14="http://schemas.microsoft.com/office/powerpoint/2010/main">
          <mc:Choice Requires="p14">
            <p:contentPart p14:bwMode="auto" r:id="rId92">
              <p14:nvContentPartPr>
                <p14:cNvPr id="145" name="Ink 144">
                  <a:extLst>
                    <a:ext uri="{FF2B5EF4-FFF2-40B4-BE49-F238E27FC236}">
                      <a16:creationId xmlns:a16="http://schemas.microsoft.com/office/drawing/2014/main" id="{EECD50ED-1C44-4509-8BF8-CDB8013DB4AF}"/>
                    </a:ext>
                  </a:extLst>
                </p14:cNvPr>
                <p14:cNvContentPartPr/>
                <p14:nvPr/>
              </p14:nvContentPartPr>
              <p14:xfrm>
                <a:off x="9195349" y="2684575"/>
                <a:ext cx="41040" cy="236520"/>
              </p14:xfrm>
            </p:contentPart>
          </mc:Choice>
          <mc:Fallback xmlns="">
            <p:pic>
              <p:nvPicPr>
                <p:cNvPr id="145" name="Ink 144">
                  <a:extLst>
                    <a:ext uri="{FF2B5EF4-FFF2-40B4-BE49-F238E27FC236}">
                      <a16:creationId xmlns:a16="http://schemas.microsoft.com/office/drawing/2014/main" id="{EECD50ED-1C44-4509-8BF8-CDB8013DB4AF}"/>
                    </a:ext>
                  </a:extLst>
                </p:cNvPr>
                <p:cNvPicPr/>
                <p:nvPr/>
              </p:nvPicPr>
              <p:blipFill>
                <a:blip r:embed="rId93"/>
                <a:stretch>
                  <a:fillRect/>
                </a:stretch>
              </p:blipFill>
              <p:spPr>
                <a:xfrm>
                  <a:off x="9186349" y="2675575"/>
                  <a:ext cx="586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46" name="Ink 145">
                  <a:extLst>
                    <a:ext uri="{FF2B5EF4-FFF2-40B4-BE49-F238E27FC236}">
                      <a16:creationId xmlns:a16="http://schemas.microsoft.com/office/drawing/2014/main" id="{5592660D-0D8D-43FB-89C9-4465B37A3EB5}"/>
                    </a:ext>
                  </a:extLst>
                </p14:cNvPr>
                <p14:cNvContentPartPr/>
                <p14:nvPr/>
              </p14:nvContentPartPr>
              <p14:xfrm>
                <a:off x="9191389" y="2667655"/>
                <a:ext cx="257400" cy="282960"/>
              </p14:xfrm>
            </p:contentPart>
          </mc:Choice>
          <mc:Fallback xmlns="">
            <p:pic>
              <p:nvPicPr>
                <p:cNvPr id="146" name="Ink 145">
                  <a:extLst>
                    <a:ext uri="{FF2B5EF4-FFF2-40B4-BE49-F238E27FC236}">
                      <a16:creationId xmlns:a16="http://schemas.microsoft.com/office/drawing/2014/main" id="{5592660D-0D8D-43FB-89C9-4465B37A3EB5}"/>
                    </a:ext>
                  </a:extLst>
                </p:cNvPr>
                <p:cNvPicPr/>
                <p:nvPr/>
              </p:nvPicPr>
              <p:blipFill>
                <a:blip r:embed="rId95"/>
                <a:stretch>
                  <a:fillRect/>
                </a:stretch>
              </p:blipFill>
              <p:spPr>
                <a:xfrm>
                  <a:off x="9182749" y="2659015"/>
                  <a:ext cx="27504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47" name="Ink 146">
                  <a:extLst>
                    <a:ext uri="{FF2B5EF4-FFF2-40B4-BE49-F238E27FC236}">
                      <a16:creationId xmlns:a16="http://schemas.microsoft.com/office/drawing/2014/main" id="{7461CE61-0B71-48EC-A603-DCFBBF47A83B}"/>
                    </a:ext>
                  </a:extLst>
                </p14:cNvPr>
                <p14:cNvContentPartPr/>
                <p14:nvPr/>
              </p14:nvContentPartPr>
              <p14:xfrm>
                <a:off x="9602509" y="2822095"/>
                <a:ext cx="360" cy="360"/>
              </p14:xfrm>
            </p:contentPart>
          </mc:Choice>
          <mc:Fallback xmlns="">
            <p:pic>
              <p:nvPicPr>
                <p:cNvPr id="147" name="Ink 146">
                  <a:extLst>
                    <a:ext uri="{FF2B5EF4-FFF2-40B4-BE49-F238E27FC236}">
                      <a16:creationId xmlns:a16="http://schemas.microsoft.com/office/drawing/2014/main" id="{7461CE61-0B71-48EC-A603-DCFBBF47A83B}"/>
                    </a:ext>
                  </a:extLst>
                </p:cNvPr>
                <p:cNvPicPr/>
                <p:nvPr/>
              </p:nvPicPr>
              <p:blipFill>
                <a:blip r:embed="rId97"/>
                <a:stretch>
                  <a:fillRect/>
                </a:stretch>
              </p:blipFill>
              <p:spPr>
                <a:xfrm>
                  <a:off x="9593509" y="281345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48" name="Ink 147">
                  <a:extLst>
                    <a:ext uri="{FF2B5EF4-FFF2-40B4-BE49-F238E27FC236}">
                      <a16:creationId xmlns:a16="http://schemas.microsoft.com/office/drawing/2014/main" id="{6F39BAA7-0515-4F38-A937-9BFF4D710B04}"/>
                    </a:ext>
                  </a:extLst>
                </p14:cNvPr>
                <p14:cNvContentPartPr/>
                <p14:nvPr/>
              </p14:nvContentPartPr>
              <p14:xfrm>
                <a:off x="9742909" y="2674495"/>
                <a:ext cx="26640" cy="243000"/>
              </p14:xfrm>
            </p:contentPart>
          </mc:Choice>
          <mc:Fallback xmlns="">
            <p:pic>
              <p:nvPicPr>
                <p:cNvPr id="148" name="Ink 147">
                  <a:extLst>
                    <a:ext uri="{FF2B5EF4-FFF2-40B4-BE49-F238E27FC236}">
                      <a16:creationId xmlns:a16="http://schemas.microsoft.com/office/drawing/2014/main" id="{6F39BAA7-0515-4F38-A937-9BFF4D710B04}"/>
                    </a:ext>
                  </a:extLst>
                </p:cNvPr>
                <p:cNvPicPr/>
                <p:nvPr/>
              </p:nvPicPr>
              <p:blipFill>
                <a:blip r:embed="rId99"/>
                <a:stretch>
                  <a:fillRect/>
                </a:stretch>
              </p:blipFill>
              <p:spPr>
                <a:xfrm>
                  <a:off x="9734269" y="2665495"/>
                  <a:ext cx="4428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49" name="Ink 148">
                  <a:extLst>
                    <a:ext uri="{FF2B5EF4-FFF2-40B4-BE49-F238E27FC236}">
                      <a16:creationId xmlns:a16="http://schemas.microsoft.com/office/drawing/2014/main" id="{B621BAFA-A15C-40DE-9DAE-6FE5DE72BBC8}"/>
                    </a:ext>
                  </a:extLst>
                </p14:cNvPr>
                <p14:cNvContentPartPr/>
                <p14:nvPr/>
              </p14:nvContentPartPr>
              <p14:xfrm>
                <a:off x="9726709" y="2659735"/>
                <a:ext cx="195840" cy="34920"/>
              </p14:xfrm>
            </p:contentPart>
          </mc:Choice>
          <mc:Fallback xmlns="">
            <p:pic>
              <p:nvPicPr>
                <p:cNvPr id="149" name="Ink 148">
                  <a:extLst>
                    <a:ext uri="{FF2B5EF4-FFF2-40B4-BE49-F238E27FC236}">
                      <a16:creationId xmlns:a16="http://schemas.microsoft.com/office/drawing/2014/main" id="{B621BAFA-A15C-40DE-9DAE-6FE5DE72BBC8}"/>
                    </a:ext>
                  </a:extLst>
                </p:cNvPr>
                <p:cNvPicPr/>
                <p:nvPr/>
              </p:nvPicPr>
              <p:blipFill>
                <a:blip r:embed="rId101"/>
                <a:stretch>
                  <a:fillRect/>
                </a:stretch>
              </p:blipFill>
              <p:spPr>
                <a:xfrm>
                  <a:off x="9718069" y="2651095"/>
                  <a:ext cx="21348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50" name="Ink 149">
                  <a:extLst>
                    <a:ext uri="{FF2B5EF4-FFF2-40B4-BE49-F238E27FC236}">
                      <a16:creationId xmlns:a16="http://schemas.microsoft.com/office/drawing/2014/main" id="{B09B6DCE-5D51-4859-A436-1D36B3B33BAD}"/>
                    </a:ext>
                  </a:extLst>
                </p14:cNvPr>
                <p14:cNvContentPartPr/>
                <p14:nvPr/>
              </p14:nvContentPartPr>
              <p14:xfrm>
                <a:off x="9674509" y="2789695"/>
                <a:ext cx="411120" cy="142920"/>
              </p14:xfrm>
            </p:contentPart>
          </mc:Choice>
          <mc:Fallback xmlns="">
            <p:pic>
              <p:nvPicPr>
                <p:cNvPr id="150" name="Ink 149">
                  <a:extLst>
                    <a:ext uri="{FF2B5EF4-FFF2-40B4-BE49-F238E27FC236}">
                      <a16:creationId xmlns:a16="http://schemas.microsoft.com/office/drawing/2014/main" id="{B09B6DCE-5D51-4859-A436-1D36B3B33BAD}"/>
                    </a:ext>
                  </a:extLst>
                </p:cNvPr>
                <p:cNvPicPr/>
                <p:nvPr/>
              </p:nvPicPr>
              <p:blipFill>
                <a:blip r:embed="rId103"/>
                <a:stretch>
                  <a:fillRect/>
                </a:stretch>
              </p:blipFill>
              <p:spPr>
                <a:xfrm>
                  <a:off x="9665869" y="2781055"/>
                  <a:ext cx="42876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51" name="Ink 150">
                  <a:extLst>
                    <a:ext uri="{FF2B5EF4-FFF2-40B4-BE49-F238E27FC236}">
                      <a16:creationId xmlns:a16="http://schemas.microsoft.com/office/drawing/2014/main" id="{C6A6C792-F981-422C-AE92-FAF8AD897544}"/>
                    </a:ext>
                  </a:extLst>
                </p14:cNvPr>
                <p14:cNvContentPartPr/>
                <p14:nvPr/>
              </p14:nvContentPartPr>
              <p14:xfrm>
                <a:off x="10116589" y="2688175"/>
                <a:ext cx="382680" cy="401400"/>
              </p14:xfrm>
            </p:contentPart>
          </mc:Choice>
          <mc:Fallback xmlns="">
            <p:pic>
              <p:nvPicPr>
                <p:cNvPr id="151" name="Ink 150">
                  <a:extLst>
                    <a:ext uri="{FF2B5EF4-FFF2-40B4-BE49-F238E27FC236}">
                      <a16:creationId xmlns:a16="http://schemas.microsoft.com/office/drawing/2014/main" id="{C6A6C792-F981-422C-AE92-FAF8AD897544}"/>
                    </a:ext>
                  </a:extLst>
                </p:cNvPr>
                <p:cNvPicPr/>
                <p:nvPr/>
              </p:nvPicPr>
              <p:blipFill>
                <a:blip r:embed="rId105"/>
                <a:stretch>
                  <a:fillRect/>
                </a:stretch>
              </p:blipFill>
              <p:spPr>
                <a:xfrm>
                  <a:off x="10107589" y="2679175"/>
                  <a:ext cx="40032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52" name="Ink 151">
                  <a:extLst>
                    <a:ext uri="{FF2B5EF4-FFF2-40B4-BE49-F238E27FC236}">
                      <a16:creationId xmlns:a16="http://schemas.microsoft.com/office/drawing/2014/main" id="{99BE8660-20D4-4B70-AA39-3A88A6AA1826}"/>
                    </a:ext>
                  </a:extLst>
                </p14:cNvPr>
                <p14:cNvContentPartPr/>
                <p14:nvPr/>
              </p14:nvContentPartPr>
              <p14:xfrm>
                <a:off x="10719229" y="2855935"/>
                <a:ext cx="360" cy="360"/>
              </p14:xfrm>
            </p:contentPart>
          </mc:Choice>
          <mc:Fallback xmlns="">
            <p:pic>
              <p:nvPicPr>
                <p:cNvPr id="152" name="Ink 151">
                  <a:extLst>
                    <a:ext uri="{FF2B5EF4-FFF2-40B4-BE49-F238E27FC236}">
                      <a16:creationId xmlns:a16="http://schemas.microsoft.com/office/drawing/2014/main" id="{99BE8660-20D4-4B70-AA39-3A88A6AA1826}"/>
                    </a:ext>
                  </a:extLst>
                </p:cNvPr>
                <p:cNvPicPr/>
                <p:nvPr/>
              </p:nvPicPr>
              <p:blipFill>
                <a:blip r:embed="rId97"/>
                <a:stretch>
                  <a:fillRect/>
                </a:stretch>
              </p:blipFill>
              <p:spPr>
                <a:xfrm>
                  <a:off x="10710229" y="2846935"/>
                  <a:ext cx="18000" cy="18000"/>
                </a:xfrm>
                <a:prstGeom prst="rect">
                  <a:avLst/>
                </a:prstGeom>
              </p:spPr>
            </p:pic>
          </mc:Fallback>
        </mc:AlternateContent>
      </p:grpSp>
      <p:grpSp>
        <p:nvGrpSpPr>
          <p:cNvPr id="163" name="Group 162">
            <a:extLst>
              <a:ext uri="{FF2B5EF4-FFF2-40B4-BE49-F238E27FC236}">
                <a16:creationId xmlns:a16="http://schemas.microsoft.com/office/drawing/2014/main" id="{23F94AA0-547F-4C95-82EF-F65B15A98725}"/>
              </a:ext>
            </a:extLst>
          </p:cNvPr>
          <p:cNvGrpSpPr/>
          <p:nvPr/>
        </p:nvGrpSpPr>
        <p:grpSpPr>
          <a:xfrm>
            <a:off x="6955429" y="3906415"/>
            <a:ext cx="1750320" cy="540720"/>
            <a:chOff x="6955429" y="3906415"/>
            <a:chExt cx="1750320" cy="540720"/>
          </a:xfrm>
        </p:grpSpPr>
        <mc:AlternateContent xmlns:mc="http://schemas.openxmlformats.org/markup-compatibility/2006" xmlns:p14="http://schemas.microsoft.com/office/powerpoint/2010/main">
          <mc:Choice Requires="p14">
            <p:contentPart p14:bwMode="auto" r:id="rId107">
              <p14:nvContentPartPr>
                <p14:cNvPr id="153" name="Ink 152">
                  <a:extLst>
                    <a:ext uri="{FF2B5EF4-FFF2-40B4-BE49-F238E27FC236}">
                      <a16:creationId xmlns:a16="http://schemas.microsoft.com/office/drawing/2014/main" id="{816CED24-28A0-42D4-854D-80B8CEE53281}"/>
                    </a:ext>
                  </a:extLst>
                </p14:cNvPr>
                <p14:cNvContentPartPr/>
                <p14:nvPr/>
              </p14:nvContentPartPr>
              <p14:xfrm>
                <a:off x="6955429" y="3978055"/>
                <a:ext cx="61200" cy="469080"/>
              </p14:xfrm>
            </p:contentPart>
          </mc:Choice>
          <mc:Fallback xmlns="">
            <p:pic>
              <p:nvPicPr>
                <p:cNvPr id="153" name="Ink 152">
                  <a:extLst>
                    <a:ext uri="{FF2B5EF4-FFF2-40B4-BE49-F238E27FC236}">
                      <a16:creationId xmlns:a16="http://schemas.microsoft.com/office/drawing/2014/main" id="{816CED24-28A0-42D4-854D-80B8CEE53281}"/>
                    </a:ext>
                  </a:extLst>
                </p:cNvPr>
                <p:cNvPicPr/>
                <p:nvPr/>
              </p:nvPicPr>
              <p:blipFill>
                <a:blip r:embed="rId108"/>
                <a:stretch>
                  <a:fillRect/>
                </a:stretch>
              </p:blipFill>
              <p:spPr>
                <a:xfrm>
                  <a:off x="6946789" y="3969055"/>
                  <a:ext cx="7884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55" name="Ink 154">
                  <a:extLst>
                    <a:ext uri="{FF2B5EF4-FFF2-40B4-BE49-F238E27FC236}">
                      <a16:creationId xmlns:a16="http://schemas.microsoft.com/office/drawing/2014/main" id="{1C0D3EFA-8653-47FF-865F-385A1A4CF52A}"/>
                    </a:ext>
                  </a:extLst>
                </p14:cNvPr>
                <p14:cNvContentPartPr/>
                <p14:nvPr/>
              </p14:nvContentPartPr>
              <p14:xfrm>
                <a:off x="7006549" y="4161655"/>
                <a:ext cx="45360" cy="264600"/>
              </p14:xfrm>
            </p:contentPart>
          </mc:Choice>
          <mc:Fallback xmlns="">
            <p:pic>
              <p:nvPicPr>
                <p:cNvPr id="155" name="Ink 154">
                  <a:extLst>
                    <a:ext uri="{FF2B5EF4-FFF2-40B4-BE49-F238E27FC236}">
                      <a16:creationId xmlns:a16="http://schemas.microsoft.com/office/drawing/2014/main" id="{1C0D3EFA-8653-47FF-865F-385A1A4CF52A}"/>
                    </a:ext>
                  </a:extLst>
                </p:cNvPr>
                <p:cNvPicPr/>
                <p:nvPr/>
              </p:nvPicPr>
              <p:blipFill>
                <a:blip r:embed="rId110"/>
                <a:stretch>
                  <a:fillRect/>
                </a:stretch>
              </p:blipFill>
              <p:spPr>
                <a:xfrm>
                  <a:off x="6997549" y="4153015"/>
                  <a:ext cx="6300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56" name="Ink 155">
                  <a:extLst>
                    <a:ext uri="{FF2B5EF4-FFF2-40B4-BE49-F238E27FC236}">
                      <a16:creationId xmlns:a16="http://schemas.microsoft.com/office/drawing/2014/main" id="{BA8BF0C8-4C0A-43A4-9653-2ED1D3BC1D1A}"/>
                    </a:ext>
                  </a:extLst>
                </p14:cNvPr>
                <p14:cNvContentPartPr/>
                <p14:nvPr/>
              </p14:nvContentPartPr>
              <p14:xfrm>
                <a:off x="7025269" y="4266775"/>
                <a:ext cx="300240" cy="79200"/>
              </p14:xfrm>
            </p:contentPart>
          </mc:Choice>
          <mc:Fallback xmlns="">
            <p:pic>
              <p:nvPicPr>
                <p:cNvPr id="156" name="Ink 155">
                  <a:extLst>
                    <a:ext uri="{FF2B5EF4-FFF2-40B4-BE49-F238E27FC236}">
                      <a16:creationId xmlns:a16="http://schemas.microsoft.com/office/drawing/2014/main" id="{BA8BF0C8-4C0A-43A4-9653-2ED1D3BC1D1A}"/>
                    </a:ext>
                  </a:extLst>
                </p:cNvPr>
                <p:cNvPicPr/>
                <p:nvPr/>
              </p:nvPicPr>
              <p:blipFill>
                <a:blip r:embed="rId112"/>
                <a:stretch>
                  <a:fillRect/>
                </a:stretch>
              </p:blipFill>
              <p:spPr>
                <a:xfrm>
                  <a:off x="7016269" y="4258135"/>
                  <a:ext cx="31788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57" name="Ink 156">
                  <a:extLst>
                    <a:ext uri="{FF2B5EF4-FFF2-40B4-BE49-F238E27FC236}">
                      <a16:creationId xmlns:a16="http://schemas.microsoft.com/office/drawing/2014/main" id="{F5DD7C12-E204-4B98-8141-7CFFE34D40C9}"/>
                    </a:ext>
                  </a:extLst>
                </p14:cNvPr>
                <p14:cNvContentPartPr/>
                <p14:nvPr/>
              </p14:nvContentPartPr>
              <p14:xfrm>
                <a:off x="7200589" y="3953215"/>
                <a:ext cx="73800" cy="450720"/>
              </p14:xfrm>
            </p:contentPart>
          </mc:Choice>
          <mc:Fallback xmlns="">
            <p:pic>
              <p:nvPicPr>
                <p:cNvPr id="157" name="Ink 156">
                  <a:extLst>
                    <a:ext uri="{FF2B5EF4-FFF2-40B4-BE49-F238E27FC236}">
                      <a16:creationId xmlns:a16="http://schemas.microsoft.com/office/drawing/2014/main" id="{F5DD7C12-E204-4B98-8141-7CFFE34D40C9}"/>
                    </a:ext>
                  </a:extLst>
                </p:cNvPr>
                <p:cNvPicPr/>
                <p:nvPr/>
              </p:nvPicPr>
              <p:blipFill>
                <a:blip r:embed="rId114"/>
                <a:stretch>
                  <a:fillRect/>
                </a:stretch>
              </p:blipFill>
              <p:spPr>
                <a:xfrm>
                  <a:off x="7191949" y="3944575"/>
                  <a:ext cx="91440" cy="4683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58" name="Ink 157">
                  <a:extLst>
                    <a:ext uri="{FF2B5EF4-FFF2-40B4-BE49-F238E27FC236}">
                      <a16:creationId xmlns:a16="http://schemas.microsoft.com/office/drawing/2014/main" id="{631FF830-BE92-4DDC-8E94-112C06088DC8}"/>
                    </a:ext>
                  </a:extLst>
                </p14:cNvPr>
                <p14:cNvContentPartPr/>
                <p14:nvPr/>
              </p14:nvContentPartPr>
              <p14:xfrm>
                <a:off x="7361509" y="3906415"/>
                <a:ext cx="341640" cy="434520"/>
              </p14:xfrm>
            </p:contentPart>
          </mc:Choice>
          <mc:Fallback xmlns="">
            <p:pic>
              <p:nvPicPr>
                <p:cNvPr id="158" name="Ink 157">
                  <a:extLst>
                    <a:ext uri="{FF2B5EF4-FFF2-40B4-BE49-F238E27FC236}">
                      <a16:creationId xmlns:a16="http://schemas.microsoft.com/office/drawing/2014/main" id="{631FF830-BE92-4DDC-8E94-112C06088DC8}"/>
                    </a:ext>
                  </a:extLst>
                </p:cNvPr>
                <p:cNvPicPr/>
                <p:nvPr/>
              </p:nvPicPr>
              <p:blipFill>
                <a:blip r:embed="rId116"/>
                <a:stretch>
                  <a:fillRect/>
                </a:stretch>
              </p:blipFill>
              <p:spPr>
                <a:xfrm>
                  <a:off x="7352509" y="3897415"/>
                  <a:ext cx="359280" cy="452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59" name="Ink 158">
                  <a:extLst>
                    <a:ext uri="{FF2B5EF4-FFF2-40B4-BE49-F238E27FC236}">
                      <a16:creationId xmlns:a16="http://schemas.microsoft.com/office/drawing/2014/main" id="{8DBE7042-0FFD-45E0-8826-59D748007377}"/>
                    </a:ext>
                  </a:extLst>
                </p14:cNvPr>
                <p14:cNvContentPartPr/>
                <p14:nvPr/>
              </p14:nvContentPartPr>
              <p14:xfrm>
                <a:off x="7653829" y="3930895"/>
                <a:ext cx="326880" cy="404280"/>
              </p14:xfrm>
            </p:contentPart>
          </mc:Choice>
          <mc:Fallback xmlns="">
            <p:pic>
              <p:nvPicPr>
                <p:cNvPr id="159" name="Ink 158">
                  <a:extLst>
                    <a:ext uri="{FF2B5EF4-FFF2-40B4-BE49-F238E27FC236}">
                      <a16:creationId xmlns:a16="http://schemas.microsoft.com/office/drawing/2014/main" id="{8DBE7042-0FFD-45E0-8826-59D748007377}"/>
                    </a:ext>
                  </a:extLst>
                </p:cNvPr>
                <p:cNvPicPr/>
                <p:nvPr/>
              </p:nvPicPr>
              <p:blipFill>
                <a:blip r:embed="rId118"/>
                <a:stretch>
                  <a:fillRect/>
                </a:stretch>
              </p:blipFill>
              <p:spPr>
                <a:xfrm>
                  <a:off x="7645189" y="3922255"/>
                  <a:ext cx="344520" cy="4219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60" name="Ink 159">
                  <a:extLst>
                    <a:ext uri="{FF2B5EF4-FFF2-40B4-BE49-F238E27FC236}">
                      <a16:creationId xmlns:a16="http://schemas.microsoft.com/office/drawing/2014/main" id="{F8A7DCA0-B274-4131-891D-15CAB150A326}"/>
                    </a:ext>
                  </a:extLst>
                </p14:cNvPr>
                <p14:cNvContentPartPr/>
                <p14:nvPr/>
              </p14:nvContentPartPr>
              <p14:xfrm>
                <a:off x="7946509" y="4106935"/>
                <a:ext cx="255600" cy="73080"/>
              </p14:xfrm>
            </p:contentPart>
          </mc:Choice>
          <mc:Fallback xmlns="">
            <p:pic>
              <p:nvPicPr>
                <p:cNvPr id="160" name="Ink 159">
                  <a:extLst>
                    <a:ext uri="{FF2B5EF4-FFF2-40B4-BE49-F238E27FC236}">
                      <a16:creationId xmlns:a16="http://schemas.microsoft.com/office/drawing/2014/main" id="{F8A7DCA0-B274-4131-891D-15CAB150A326}"/>
                    </a:ext>
                  </a:extLst>
                </p:cNvPr>
                <p:cNvPicPr/>
                <p:nvPr/>
              </p:nvPicPr>
              <p:blipFill>
                <a:blip r:embed="rId120"/>
                <a:stretch>
                  <a:fillRect/>
                </a:stretch>
              </p:blipFill>
              <p:spPr>
                <a:xfrm>
                  <a:off x="7937509" y="4097935"/>
                  <a:ext cx="27324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61" name="Ink 160">
                  <a:extLst>
                    <a:ext uri="{FF2B5EF4-FFF2-40B4-BE49-F238E27FC236}">
                      <a16:creationId xmlns:a16="http://schemas.microsoft.com/office/drawing/2014/main" id="{98777FCC-DF99-466E-A7EE-CB2F90C0711C}"/>
                    </a:ext>
                  </a:extLst>
                </p14:cNvPr>
                <p14:cNvContentPartPr/>
                <p14:nvPr/>
              </p14:nvContentPartPr>
              <p14:xfrm>
                <a:off x="8384629" y="4098655"/>
                <a:ext cx="321120" cy="166680"/>
              </p14:xfrm>
            </p:contentPart>
          </mc:Choice>
          <mc:Fallback xmlns="">
            <p:pic>
              <p:nvPicPr>
                <p:cNvPr id="161" name="Ink 160">
                  <a:extLst>
                    <a:ext uri="{FF2B5EF4-FFF2-40B4-BE49-F238E27FC236}">
                      <a16:creationId xmlns:a16="http://schemas.microsoft.com/office/drawing/2014/main" id="{98777FCC-DF99-466E-A7EE-CB2F90C0711C}"/>
                    </a:ext>
                  </a:extLst>
                </p:cNvPr>
                <p:cNvPicPr/>
                <p:nvPr/>
              </p:nvPicPr>
              <p:blipFill>
                <a:blip r:embed="rId122"/>
                <a:stretch>
                  <a:fillRect/>
                </a:stretch>
              </p:blipFill>
              <p:spPr>
                <a:xfrm>
                  <a:off x="8375989" y="4089655"/>
                  <a:ext cx="3387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62" name="Ink 161">
                  <a:extLst>
                    <a:ext uri="{FF2B5EF4-FFF2-40B4-BE49-F238E27FC236}">
                      <a16:creationId xmlns:a16="http://schemas.microsoft.com/office/drawing/2014/main" id="{79F5560E-4122-41F6-8764-C6B05087CE79}"/>
                    </a:ext>
                  </a:extLst>
                </p14:cNvPr>
                <p14:cNvContentPartPr/>
                <p14:nvPr/>
              </p14:nvContentPartPr>
              <p14:xfrm>
                <a:off x="8397229" y="3933055"/>
                <a:ext cx="102600" cy="47520"/>
              </p14:xfrm>
            </p:contentPart>
          </mc:Choice>
          <mc:Fallback xmlns="">
            <p:pic>
              <p:nvPicPr>
                <p:cNvPr id="162" name="Ink 161">
                  <a:extLst>
                    <a:ext uri="{FF2B5EF4-FFF2-40B4-BE49-F238E27FC236}">
                      <a16:creationId xmlns:a16="http://schemas.microsoft.com/office/drawing/2014/main" id="{79F5560E-4122-41F6-8764-C6B05087CE79}"/>
                    </a:ext>
                  </a:extLst>
                </p:cNvPr>
                <p:cNvPicPr/>
                <p:nvPr/>
              </p:nvPicPr>
              <p:blipFill>
                <a:blip r:embed="rId124"/>
                <a:stretch>
                  <a:fillRect/>
                </a:stretch>
              </p:blipFill>
              <p:spPr>
                <a:xfrm>
                  <a:off x="8388229" y="3924415"/>
                  <a:ext cx="120240" cy="65160"/>
                </a:xfrm>
                <a:prstGeom prst="rect">
                  <a:avLst/>
                </a:prstGeom>
              </p:spPr>
            </p:pic>
          </mc:Fallback>
        </mc:AlternateContent>
      </p:grpSp>
      <p:grpSp>
        <p:nvGrpSpPr>
          <p:cNvPr id="175" name="Group 174">
            <a:extLst>
              <a:ext uri="{FF2B5EF4-FFF2-40B4-BE49-F238E27FC236}">
                <a16:creationId xmlns:a16="http://schemas.microsoft.com/office/drawing/2014/main" id="{80B0F726-7E66-4E7B-91B8-1E959159DE17}"/>
              </a:ext>
            </a:extLst>
          </p:cNvPr>
          <p:cNvGrpSpPr/>
          <p:nvPr/>
        </p:nvGrpSpPr>
        <p:grpSpPr>
          <a:xfrm>
            <a:off x="9058189" y="3854935"/>
            <a:ext cx="1606320" cy="543240"/>
            <a:chOff x="9058189" y="3854935"/>
            <a:chExt cx="1606320" cy="543240"/>
          </a:xfrm>
        </p:grpSpPr>
        <mc:AlternateContent xmlns:mc="http://schemas.openxmlformats.org/markup-compatibility/2006" xmlns:p14="http://schemas.microsoft.com/office/powerpoint/2010/main">
          <mc:Choice Requires="p14">
            <p:contentPart p14:bwMode="auto" r:id="rId125">
              <p14:nvContentPartPr>
                <p14:cNvPr id="164" name="Ink 163">
                  <a:extLst>
                    <a:ext uri="{FF2B5EF4-FFF2-40B4-BE49-F238E27FC236}">
                      <a16:creationId xmlns:a16="http://schemas.microsoft.com/office/drawing/2014/main" id="{E700DF72-D27F-4609-8B50-8272F7B85C5D}"/>
                    </a:ext>
                  </a:extLst>
                </p14:cNvPr>
                <p14:cNvContentPartPr/>
                <p14:nvPr/>
              </p14:nvContentPartPr>
              <p14:xfrm>
                <a:off x="9139549" y="3929095"/>
                <a:ext cx="25920" cy="342000"/>
              </p14:xfrm>
            </p:contentPart>
          </mc:Choice>
          <mc:Fallback xmlns="">
            <p:pic>
              <p:nvPicPr>
                <p:cNvPr id="164" name="Ink 163">
                  <a:extLst>
                    <a:ext uri="{FF2B5EF4-FFF2-40B4-BE49-F238E27FC236}">
                      <a16:creationId xmlns:a16="http://schemas.microsoft.com/office/drawing/2014/main" id="{E700DF72-D27F-4609-8B50-8272F7B85C5D}"/>
                    </a:ext>
                  </a:extLst>
                </p:cNvPr>
                <p:cNvPicPr/>
                <p:nvPr/>
              </p:nvPicPr>
              <p:blipFill>
                <a:blip r:embed="rId126"/>
                <a:stretch>
                  <a:fillRect/>
                </a:stretch>
              </p:blipFill>
              <p:spPr>
                <a:xfrm>
                  <a:off x="9130549" y="3920095"/>
                  <a:ext cx="4356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65" name="Ink 164">
                  <a:extLst>
                    <a:ext uri="{FF2B5EF4-FFF2-40B4-BE49-F238E27FC236}">
                      <a16:creationId xmlns:a16="http://schemas.microsoft.com/office/drawing/2014/main" id="{2AFDF956-4CF5-4106-865B-16BD531ED6AB}"/>
                    </a:ext>
                  </a:extLst>
                </p14:cNvPr>
                <p14:cNvContentPartPr/>
                <p14:nvPr/>
              </p14:nvContentPartPr>
              <p14:xfrm>
                <a:off x="9058189" y="3854935"/>
                <a:ext cx="747360" cy="426240"/>
              </p14:xfrm>
            </p:contentPart>
          </mc:Choice>
          <mc:Fallback xmlns="">
            <p:pic>
              <p:nvPicPr>
                <p:cNvPr id="165" name="Ink 164">
                  <a:extLst>
                    <a:ext uri="{FF2B5EF4-FFF2-40B4-BE49-F238E27FC236}">
                      <a16:creationId xmlns:a16="http://schemas.microsoft.com/office/drawing/2014/main" id="{2AFDF956-4CF5-4106-865B-16BD531ED6AB}"/>
                    </a:ext>
                  </a:extLst>
                </p:cNvPr>
                <p:cNvPicPr/>
                <p:nvPr/>
              </p:nvPicPr>
              <p:blipFill>
                <a:blip r:embed="rId128"/>
                <a:stretch>
                  <a:fillRect/>
                </a:stretch>
              </p:blipFill>
              <p:spPr>
                <a:xfrm>
                  <a:off x="9049549" y="3845935"/>
                  <a:ext cx="765000" cy="4438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66" name="Ink 165">
                  <a:extLst>
                    <a:ext uri="{FF2B5EF4-FFF2-40B4-BE49-F238E27FC236}">
                      <a16:creationId xmlns:a16="http://schemas.microsoft.com/office/drawing/2014/main" id="{7143E1E8-54DF-4CD3-8CC3-7E577F7F7A78}"/>
                    </a:ext>
                  </a:extLst>
                </p14:cNvPr>
                <p14:cNvContentPartPr/>
                <p14:nvPr/>
              </p14:nvContentPartPr>
              <p14:xfrm>
                <a:off x="10131349" y="3935575"/>
                <a:ext cx="46440" cy="332640"/>
              </p14:xfrm>
            </p:contentPart>
          </mc:Choice>
          <mc:Fallback xmlns="">
            <p:pic>
              <p:nvPicPr>
                <p:cNvPr id="166" name="Ink 165">
                  <a:extLst>
                    <a:ext uri="{FF2B5EF4-FFF2-40B4-BE49-F238E27FC236}">
                      <a16:creationId xmlns:a16="http://schemas.microsoft.com/office/drawing/2014/main" id="{7143E1E8-54DF-4CD3-8CC3-7E577F7F7A78}"/>
                    </a:ext>
                  </a:extLst>
                </p:cNvPr>
                <p:cNvPicPr/>
                <p:nvPr/>
              </p:nvPicPr>
              <p:blipFill>
                <a:blip r:embed="rId130"/>
                <a:stretch>
                  <a:fillRect/>
                </a:stretch>
              </p:blipFill>
              <p:spPr>
                <a:xfrm>
                  <a:off x="10122709" y="3926935"/>
                  <a:ext cx="6408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68" name="Ink 167">
                  <a:extLst>
                    <a:ext uri="{FF2B5EF4-FFF2-40B4-BE49-F238E27FC236}">
                      <a16:creationId xmlns:a16="http://schemas.microsoft.com/office/drawing/2014/main" id="{BCCEC182-94F0-426C-BE63-CD95F72C1681}"/>
                    </a:ext>
                  </a:extLst>
                </p14:cNvPr>
                <p14:cNvContentPartPr/>
                <p14:nvPr/>
              </p14:nvContentPartPr>
              <p14:xfrm>
                <a:off x="10216309" y="3909655"/>
                <a:ext cx="38880" cy="371160"/>
              </p14:xfrm>
            </p:contentPart>
          </mc:Choice>
          <mc:Fallback xmlns="">
            <p:pic>
              <p:nvPicPr>
                <p:cNvPr id="168" name="Ink 167">
                  <a:extLst>
                    <a:ext uri="{FF2B5EF4-FFF2-40B4-BE49-F238E27FC236}">
                      <a16:creationId xmlns:a16="http://schemas.microsoft.com/office/drawing/2014/main" id="{BCCEC182-94F0-426C-BE63-CD95F72C1681}"/>
                    </a:ext>
                  </a:extLst>
                </p:cNvPr>
                <p:cNvPicPr/>
                <p:nvPr/>
              </p:nvPicPr>
              <p:blipFill>
                <a:blip r:embed="rId132"/>
                <a:stretch>
                  <a:fillRect/>
                </a:stretch>
              </p:blipFill>
              <p:spPr>
                <a:xfrm>
                  <a:off x="10207309" y="3901015"/>
                  <a:ext cx="5652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69" name="Ink 168">
                  <a:extLst>
                    <a:ext uri="{FF2B5EF4-FFF2-40B4-BE49-F238E27FC236}">
                      <a16:creationId xmlns:a16="http://schemas.microsoft.com/office/drawing/2014/main" id="{45B133D4-6794-4819-A73E-4A9598F378E8}"/>
                    </a:ext>
                  </a:extLst>
                </p14:cNvPr>
                <p14:cNvContentPartPr/>
                <p14:nvPr/>
              </p14:nvContentPartPr>
              <p14:xfrm>
                <a:off x="10046749" y="4088935"/>
                <a:ext cx="275400" cy="58680"/>
              </p14:xfrm>
            </p:contentPart>
          </mc:Choice>
          <mc:Fallback xmlns="">
            <p:pic>
              <p:nvPicPr>
                <p:cNvPr id="169" name="Ink 168">
                  <a:extLst>
                    <a:ext uri="{FF2B5EF4-FFF2-40B4-BE49-F238E27FC236}">
                      <a16:creationId xmlns:a16="http://schemas.microsoft.com/office/drawing/2014/main" id="{45B133D4-6794-4819-A73E-4A9598F378E8}"/>
                    </a:ext>
                  </a:extLst>
                </p:cNvPr>
                <p:cNvPicPr/>
                <p:nvPr/>
              </p:nvPicPr>
              <p:blipFill>
                <a:blip r:embed="rId134"/>
                <a:stretch>
                  <a:fillRect/>
                </a:stretch>
              </p:blipFill>
              <p:spPr>
                <a:xfrm>
                  <a:off x="10038109" y="4079935"/>
                  <a:ext cx="29304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70" name="Ink 169">
                  <a:extLst>
                    <a:ext uri="{FF2B5EF4-FFF2-40B4-BE49-F238E27FC236}">
                      <a16:creationId xmlns:a16="http://schemas.microsoft.com/office/drawing/2014/main" id="{0DE7288D-FB1D-4A3C-B4FC-2F8BB8D14718}"/>
                    </a:ext>
                  </a:extLst>
                </p14:cNvPr>
                <p14:cNvContentPartPr/>
                <p14:nvPr/>
              </p14:nvContentPartPr>
              <p14:xfrm>
                <a:off x="10045669" y="4122415"/>
                <a:ext cx="288000" cy="70920"/>
              </p14:xfrm>
            </p:contentPart>
          </mc:Choice>
          <mc:Fallback xmlns="">
            <p:pic>
              <p:nvPicPr>
                <p:cNvPr id="170" name="Ink 169">
                  <a:extLst>
                    <a:ext uri="{FF2B5EF4-FFF2-40B4-BE49-F238E27FC236}">
                      <a16:creationId xmlns:a16="http://schemas.microsoft.com/office/drawing/2014/main" id="{0DE7288D-FB1D-4A3C-B4FC-2F8BB8D14718}"/>
                    </a:ext>
                  </a:extLst>
                </p:cNvPr>
                <p:cNvPicPr/>
                <p:nvPr/>
              </p:nvPicPr>
              <p:blipFill>
                <a:blip r:embed="rId136"/>
                <a:stretch>
                  <a:fillRect/>
                </a:stretch>
              </p:blipFill>
              <p:spPr>
                <a:xfrm>
                  <a:off x="10036669" y="4113775"/>
                  <a:ext cx="30564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71" name="Ink 170">
                  <a:extLst>
                    <a:ext uri="{FF2B5EF4-FFF2-40B4-BE49-F238E27FC236}">
                      <a16:creationId xmlns:a16="http://schemas.microsoft.com/office/drawing/2014/main" id="{11C05427-8F0E-43F9-90D8-81A7BA7C4E7E}"/>
                    </a:ext>
                  </a:extLst>
                </p14:cNvPr>
                <p14:cNvContentPartPr/>
                <p14:nvPr/>
              </p14:nvContentPartPr>
              <p14:xfrm>
                <a:off x="10463989" y="4013695"/>
                <a:ext cx="200520" cy="384480"/>
              </p14:xfrm>
            </p:contentPart>
          </mc:Choice>
          <mc:Fallback xmlns="">
            <p:pic>
              <p:nvPicPr>
                <p:cNvPr id="171" name="Ink 170">
                  <a:extLst>
                    <a:ext uri="{FF2B5EF4-FFF2-40B4-BE49-F238E27FC236}">
                      <a16:creationId xmlns:a16="http://schemas.microsoft.com/office/drawing/2014/main" id="{11C05427-8F0E-43F9-90D8-81A7BA7C4E7E}"/>
                    </a:ext>
                  </a:extLst>
                </p:cNvPr>
                <p:cNvPicPr/>
                <p:nvPr/>
              </p:nvPicPr>
              <p:blipFill>
                <a:blip r:embed="rId138"/>
                <a:stretch>
                  <a:fillRect/>
                </a:stretch>
              </p:blipFill>
              <p:spPr>
                <a:xfrm>
                  <a:off x="10454989" y="4005055"/>
                  <a:ext cx="218160" cy="402120"/>
                </a:xfrm>
                <a:prstGeom prst="rect">
                  <a:avLst/>
                </a:prstGeom>
              </p:spPr>
            </p:pic>
          </mc:Fallback>
        </mc:AlternateContent>
      </p:grpSp>
      <p:grpSp>
        <p:nvGrpSpPr>
          <p:cNvPr id="174" name="Group 173">
            <a:extLst>
              <a:ext uri="{FF2B5EF4-FFF2-40B4-BE49-F238E27FC236}">
                <a16:creationId xmlns:a16="http://schemas.microsoft.com/office/drawing/2014/main" id="{4BAE8EF7-58D3-408E-AB65-2CA4263B7D72}"/>
              </a:ext>
            </a:extLst>
          </p:cNvPr>
          <p:cNvGrpSpPr/>
          <p:nvPr/>
        </p:nvGrpSpPr>
        <p:grpSpPr>
          <a:xfrm>
            <a:off x="11057629" y="3757735"/>
            <a:ext cx="1179360" cy="483840"/>
            <a:chOff x="11057629" y="3757735"/>
            <a:chExt cx="1179360" cy="483840"/>
          </a:xfrm>
        </p:grpSpPr>
        <mc:AlternateContent xmlns:mc="http://schemas.openxmlformats.org/markup-compatibility/2006" xmlns:p14="http://schemas.microsoft.com/office/powerpoint/2010/main">
          <mc:Choice Requires="p14">
            <p:contentPart p14:bwMode="auto" r:id="rId139">
              <p14:nvContentPartPr>
                <p14:cNvPr id="172" name="Ink 171">
                  <a:extLst>
                    <a:ext uri="{FF2B5EF4-FFF2-40B4-BE49-F238E27FC236}">
                      <a16:creationId xmlns:a16="http://schemas.microsoft.com/office/drawing/2014/main" id="{FDBF7239-4E35-4321-8FC1-3D19D2CFA1F0}"/>
                    </a:ext>
                  </a:extLst>
                </p14:cNvPr>
                <p14:cNvContentPartPr/>
                <p14:nvPr/>
              </p14:nvContentPartPr>
              <p14:xfrm>
                <a:off x="11057629" y="3938815"/>
                <a:ext cx="252000" cy="302760"/>
              </p14:xfrm>
            </p:contentPart>
          </mc:Choice>
          <mc:Fallback xmlns="">
            <p:pic>
              <p:nvPicPr>
                <p:cNvPr id="172" name="Ink 171">
                  <a:extLst>
                    <a:ext uri="{FF2B5EF4-FFF2-40B4-BE49-F238E27FC236}">
                      <a16:creationId xmlns:a16="http://schemas.microsoft.com/office/drawing/2014/main" id="{FDBF7239-4E35-4321-8FC1-3D19D2CFA1F0}"/>
                    </a:ext>
                  </a:extLst>
                </p:cNvPr>
                <p:cNvPicPr/>
                <p:nvPr/>
              </p:nvPicPr>
              <p:blipFill>
                <a:blip r:embed="rId140"/>
                <a:stretch>
                  <a:fillRect/>
                </a:stretch>
              </p:blipFill>
              <p:spPr>
                <a:xfrm>
                  <a:off x="11048989" y="3929815"/>
                  <a:ext cx="26964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73" name="Ink 172">
                  <a:extLst>
                    <a:ext uri="{FF2B5EF4-FFF2-40B4-BE49-F238E27FC236}">
                      <a16:creationId xmlns:a16="http://schemas.microsoft.com/office/drawing/2014/main" id="{5CC9A83A-0387-4871-8A1A-6C1A8ED718F0}"/>
                    </a:ext>
                  </a:extLst>
                </p14:cNvPr>
                <p14:cNvContentPartPr/>
                <p14:nvPr/>
              </p14:nvContentPartPr>
              <p14:xfrm>
                <a:off x="11271829" y="3757735"/>
                <a:ext cx="965160" cy="464400"/>
              </p14:xfrm>
            </p:contentPart>
          </mc:Choice>
          <mc:Fallback xmlns="">
            <p:pic>
              <p:nvPicPr>
                <p:cNvPr id="173" name="Ink 172">
                  <a:extLst>
                    <a:ext uri="{FF2B5EF4-FFF2-40B4-BE49-F238E27FC236}">
                      <a16:creationId xmlns:a16="http://schemas.microsoft.com/office/drawing/2014/main" id="{5CC9A83A-0387-4871-8A1A-6C1A8ED718F0}"/>
                    </a:ext>
                  </a:extLst>
                </p:cNvPr>
                <p:cNvPicPr/>
                <p:nvPr/>
              </p:nvPicPr>
              <p:blipFill>
                <a:blip r:embed="rId142"/>
                <a:stretch>
                  <a:fillRect/>
                </a:stretch>
              </p:blipFill>
              <p:spPr>
                <a:xfrm>
                  <a:off x="11263189" y="3749095"/>
                  <a:ext cx="982800" cy="482040"/>
                </a:xfrm>
                <a:prstGeom prst="rect">
                  <a:avLst/>
                </a:prstGeom>
              </p:spPr>
            </p:pic>
          </mc:Fallback>
        </mc:AlternateContent>
      </p:grpSp>
      <p:grpSp>
        <p:nvGrpSpPr>
          <p:cNvPr id="183" name="Group 182">
            <a:extLst>
              <a:ext uri="{FF2B5EF4-FFF2-40B4-BE49-F238E27FC236}">
                <a16:creationId xmlns:a16="http://schemas.microsoft.com/office/drawing/2014/main" id="{2CF1F7F3-7C89-405A-97C3-11A00C6D0AAE}"/>
              </a:ext>
            </a:extLst>
          </p:cNvPr>
          <p:cNvGrpSpPr/>
          <p:nvPr/>
        </p:nvGrpSpPr>
        <p:grpSpPr>
          <a:xfrm>
            <a:off x="7652749" y="4831255"/>
            <a:ext cx="1484280" cy="408240"/>
            <a:chOff x="7652749" y="4831255"/>
            <a:chExt cx="1484280" cy="408240"/>
          </a:xfrm>
        </p:grpSpPr>
        <mc:AlternateContent xmlns:mc="http://schemas.openxmlformats.org/markup-compatibility/2006" xmlns:p14="http://schemas.microsoft.com/office/powerpoint/2010/main">
          <mc:Choice Requires="p14">
            <p:contentPart p14:bwMode="auto" r:id="rId143">
              <p14:nvContentPartPr>
                <p14:cNvPr id="176" name="Ink 175">
                  <a:extLst>
                    <a:ext uri="{FF2B5EF4-FFF2-40B4-BE49-F238E27FC236}">
                      <a16:creationId xmlns:a16="http://schemas.microsoft.com/office/drawing/2014/main" id="{DA0BEBE0-E202-4BAD-9B22-17BE8016774A}"/>
                    </a:ext>
                  </a:extLst>
                </p14:cNvPr>
                <p14:cNvContentPartPr/>
                <p14:nvPr/>
              </p14:nvContentPartPr>
              <p14:xfrm>
                <a:off x="7652749" y="4831255"/>
                <a:ext cx="217080" cy="353520"/>
              </p14:xfrm>
            </p:contentPart>
          </mc:Choice>
          <mc:Fallback xmlns="">
            <p:pic>
              <p:nvPicPr>
                <p:cNvPr id="176" name="Ink 175">
                  <a:extLst>
                    <a:ext uri="{FF2B5EF4-FFF2-40B4-BE49-F238E27FC236}">
                      <a16:creationId xmlns:a16="http://schemas.microsoft.com/office/drawing/2014/main" id="{DA0BEBE0-E202-4BAD-9B22-17BE8016774A}"/>
                    </a:ext>
                  </a:extLst>
                </p:cNvPr>
                <p:cNvPicPr/>
                <p:nvPr/>
              </p:nvPicPr>
              <p:blipFill>
                <a:blip r:embed="rId144"/>
                <a:stretch>
                  <a:fillRect/>
                </a:stretch>
              </p:blipFill>
              <p:spPr>
                <a:xfrm>
                  <a:off x="7643749" y="4822615"/>
                  <a:ext cx="23472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77" name="Ink 176">
                  <a:extLst>
                    <a:ext uri="{FF2B5EF4-FFF2-40B4-BE49-F238E27FC236}">
                      <a16:creationId xmlns:a16="http://schemas.microsoft.com/office/drawing/2014/main" id="{7A2965A9-A08C-4BA4-810D-613AB7CE0BAA}"/>
                    </a:ext>
                  </a:extLst>
                </p14:cNvPr>
                <p14:cNvContentPartPr/>
                <p14:nvPr/>
              </p14:nvContentPartPr>
              <p14:xfrm>
                <a:off x="7906549" y="5030695"/>
                <a:ext cx="256680" cy="208800"/>
              </p14:xfrm>
            </p:contentPart>
          </mc:Choice>
          <mc:Fallback xmlns="">
            <p:pic>
              <p:nvPicPr>
                <p:cNvPr id="177" name="Ink 176">
                  <a:extLst>
                    <a:ext uri="{FF2B5EF4-FFF2-40B4-BE49-F238E27FC236}">
                      <a16:creationId xmlns:a16="http://schemas.microsoft.com/office/drawing/2014/main" id="{7A2965A9-A08C-4BA4-810D-613AB7CE0BAA}"/>
                    </a:ext>
                  </a:extLst>
                </p:cNvPr>
                <p:cNvPicPr/>
                <p:nvPr/>
              </p:nvPicPr>
              <p:blipFill>
                <a:blip r:embed="rId146"/>
                <a:stretch>
                  <a:fillRect/>
                </a:stretch>
              </p:blipFill>
              <p:spPr>
                <a:xfrm>
                  <a:off x="7897909" y="5022055"/>
                  <a:ext cx="27432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78" name="Ink 177">
                  <a:extLst>
                    <a:ext uri="{FF2B5EF4-FFF2-40B4-BE49-F238E27FC236}">
                      <a16:creationId xmlns:a16="http://schemas.microsoft.com/office/drawing/2014/main" id="{D2F24B04-48B4-4CCA-86F9-42DF67F4D240}"/>
                    </a:ext>
                  </a:extLst>
                </p14:cNvPr>
                <p14:cNvContentPartPr/>
                <p14:nvPr/>
              </p14:nvContentPartPr>
              <p14:xfrm>
                <a:off x="8158189" y="4869415"/>
                <a:ext cx="62640" cy="330840"/>
              </p14:xfrm>
            </p:contentPart>
          </mc:Choice>
          <mc:Fallback xmlns="">
            <p:pic>
              <p:nvPicPr>
                <p:cNvPr id="178" name="Ink 177">
                  <a:extLst>
                    <a:ext uri="{FF2B5EF4-FFF2-40B4-BE49-F238E27FC236}">
                      <a16:creationId xmlns:a16="http://schemas.microsoft.com/office/drawing/2014/main" id="{D2F24B04-48B4-4CCA-86F9-42DF67F4D240}"/>
                    </a:ext>
                  </a:extLst>
                </p:cNvPr>
                <p:cNvPicPr/>
                <p:nvPr/>
              </p:nvPicPr>
              <p:blipFill>
                <a:blip r:embed="rId148"/>
                <a:stretch>
                  <a:fillRect/>
                </a:stretch>
              </p:blipFill>
              <p:spPr>
                <a:xfrm>
                  <a:off x="8149189" y="4860775"/>
                  <a:ext cx="8028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79" name="Ink 178">
                  <a:extLst>
                    <a:ext uri="{FF2B5EF4-FFF2-40B4-BE49-F238E27FC236}">
                      <a16:creationId xmlns:a16="http://schemas.microsoft.com/office/drawing/2014/main" id="{E3FA445A-6FE2-490A-BDA7-A3291559CC29}"/>
                    </a:ext>
                  </a:extLst>
                </p14:cNvPr>
                <p14:cNvContentPartPr/>
                <p14:nvPr/>
              </p14:nvContentPartPr>
              <p14:xfrm>
                <a:off x="8148109" y="4995415"/>
                <a:ext cx="362520" cy="171360"/>
              </p14:xfrm>
            </p:contentPart>
          </mc:Choice>
          <mc:Fallback xmlns="">
            <p:pic>
              <p:nvPicPr>
                <p:cNvPr id="179" name="Ink 178">
                  <a:extLst>
                    <a:ext uri="{FF2B5EF4-FFF2-40B4-BE49-F238E27FC236}">
                      <a16:creationId xmlns:a16="http://schemas.microsoft.com/office/drawing/2014/main" id="{E3FA445A-6FE2-490A-BDA7-A3291559CC29}"/>
                    </a:ext>
                  </a:extLst>
                </p:cNvPr>
                <p:cNvPicPr/>
                <p:nvPr/>
              </p:nvPicPr>
              <p:blipFill>
                <a:blip r:embed="rId150"/>
                <a:stretch>
                  <a:fillRect/>
                </a:stretch>
              </p:blipFill>
              <p:spPr>
                <a:xfrm>
                  <a:off x="8139469" y="4986415"/>
                  <a:ext cx="3801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80" name="Ink 179">
                  <a:extLst>
                    <a:ext uri="{FF2B5EF4-FFF2-40B4-BE49-F238E27FC236}">
                      <a16:creationId xmlns:a16="http://schemas.microsoft.com/office/drawing/2014/main" id="{8A3EBA6E-64F6-48E4-A25B-1793CB43E542}"/>
                    </a:ext>
                  </a:extLst>
                </p14:cNvPr>
                <p14:cNvContentPartPr/>
                <p14:nvPr/>
              </p14:nvContentPartPr>
              <p14:xfrm>
                <a:off x="8512789" y="4999015"/>
                <a:ext cx="152280" cy="211320"/>
              </p14:xfrm>
            </p:contentPart>
          </mc:Choice>
          <mc:Fallback xmlns="">
            <p:pic>
              <p:nvPicPr>
                <p:cNvPr id="180" name="Ink 179">
                  <a:extLst>
                    <a:ext uri="{FF2B5EF4-FFF2-40B4-BE49-F238E27FC236}">
                      <a16:creationId xmlns:a16="http://schemas.microsoft.com/office/drawing/2014/main" id="{8A3EBA6E-64F6-48E4-A25B-1793CB43E542}"/>
                    </a:ext>
                  </a:extLst>
                </p:cNvPr>
                <p:cNvPicPr/>
                <p:nvPr/>
              </p:nvPicPr>
              <p:blipFill>
                <a:blip r:embed="rId152"/>
                <a:stretch>
                  <a:fillRect/>
                </a:stretch>
              </p:blipFill>
              <p:spPr>
                <a:xfrm>
                  <a:off x="8504149" y="4990015"/>
                  <a:ext cx="16992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81" name="Ink 180">
                  <a:extLst>
                    <a:ext uri="{FF2B5EF4-FFF2-40B4-BE49-F238E27FC236}">
                      <a16:creationId xmlns:a16="http://schemas.microsoft.com/office/drawing/2014/main" id="{C72D17D5-F383-4653-8DAF-BE873CDAB687}"/>
                    </a:ext>
                  </a:extLst>
                </p14:cNvPr>
                <p14:cNvContentPartPr/>
                <p14:nvPr/>
              </p14:nvContentPartPr>
              <p14:xfrm>
                <a:off x="8681629" y="5033215"/>
                <a:ext cx="130680" cy="167760"/>
              </p14:xfrm>
            </p:contentPart>
          </mc:Choice>
          <mc:Fallback xmlns="">
            <p:pic>
              <p:nvPicPr>
                <p:cNvPr id="181" name="Ink 180">
                  <a:extLst>
                    <a:ext uri="{FF2B5EF4-FFF2-40B4-BE49-F238E27FC236}">
                      <a16:creationId xmlns:a16="http://schemas.microsoft.com/office/drawing/2014/main" id="{C72D17D5-F383-4653-8DAF-BE873CDAB687}"/>
                    </a:ext>
                  </a:extLst>
                </p:cNvPr>
                <p:cNvPicPr/>
                <p:nvPr/>
              </p:nvPicPr>
              <p:blipFill>
                <a:blip r:embed="rId154"/>
                <a:stretch>
                  <a:fillRect/>
                </a:stretch>
              </p:blipFill>
              <p:spPr>
                <a:xfrm>
                  <a:off x="8672629" y="5024215"/>
                  <a:ext cx="14832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82" name="Ink 181">
                  <a:extLst>
                    <a:ext uri="{FF2B5EF4-FFF2-40B4-BE49-F238E27FC236}">
                      <a16:creationId xmlns:a16="http://schemas.microsoft.com/office/drawing/2014/main" id="{CCA1FAB0-4ADD-4D1F-ABDB-9D10601DA7FF}"/>
                    </a:ext>
                  </a:extLst>
                </p14:cNvPr>
                <p14:cNvContentPartPr/>
                <p14:nvPr/>
              </p14:nvContentPartPr>
              <p14:xfrm>
                <a:off x="8856229" y="5002615"/>
                <a:ext cx="280800" cy="156240"/>
              </p14:xfrm>
            </p:contentPart>
          </mc:Choice>
          <mc:Fallback xmlns="">
            <p:pic>
              <p:nvPicPr>
                <p:cNvPr id="182" name="Ink 181">
                  <a:extLst>
                    <a:ext uri="{FF2B5EF4-FFF2-40B4-BE49-F238E27FC236}">
                      <a16:creationId xmlns:a16="http://schemas.microsoft.com/office/drawing/2014/main" id="{CCA1FAB0-4ADD-4D1F-ABDB-9D10601DA7FF}"/>
                    </a:ext>
                  </a:extLst>
                </p:cNvPr>
                <p:cNvPicPr/>
                <p:nvPr/>
              </p:nvPicPr>
              <p:blipFill>
                <a:blip r:embed="rId156"/>
                <a:stretch>
                  <a:fillRect/>
                </a:stretch>
              </p:blipFill>
              <p:spPr>
                <a:xfrm>
                  <a:off x="8847589" y="4993975"/>
                  <a:ext cx="298440" cy="173880"/>
                </a:xfrm>
                <a:prstGeom prst="rect">
                  <a:avLst/>
                </a:prstGeom>
              </p:spPr>
            </p:pic>
          </mc:Fallback>
        </mc:AlternateContent>
      </p:grpSp>
      <p:grpSp>
        <p:nvGrpSpPr>
          <p:cNvPr id="191" name="Group 190">
            <a:extLst>
              <a:ext uri="{FF2B5EF4-FFF2-40B4-BE49-F238E27FC236}">
                <a16:creationId xmlns:a16="http://schemas.microsoft.com/office/drawing/2014/main" id="{08B11578-1CDA-4CD0-8795-C64C03ED2B56}"/>
              </a:ext>
            </a:extLst>
          </p:cNvPr>
          <p:cNvGrpSpPr/>
          <p:nvPr/>
        </p:nvGrpSpPr>
        <p:grpSpPr>
          <a:xfrm>
            <a:off x="9761629" y="4740535"/>
            <a:ext cx="360000" cy="348480"/>
            <a:chOff x="9761629" y="4740535"/>
            <a:chExt cx="360000" cy="348480"/>
          </a:xfrm>
        </p:grpSpPr>
        <mc:AlternateContent xmlns:mc="http://schemas.openxmlformats.org/markup-compatibility/2006" xmlns:p14="http://schemas.microsoft.com/office/powerpoint/2010/main">
          <mc:Choice Requires="p14">
            <p:contentPart p14:bwMode="auto" r:id="rId157">
              <p14:nvContentPartPr>
                <p14:cNvPr id="184" name="Ink 183">
                  <a:extLst>
                    <a:ext uri="{FF2B5EF4-FFF2-40B4-BE49-F238E27FC236}">
                      <a16:creationId xmlns:a16="http://schemas.microsoft.com/office/drawing/2014/main" id="{C93AD147-25DF-4653-A9F3-B578DB7C2D23}"/>
                    </a:ext>
                  </a:extLst>
                </p14:cNvPr>
                <p14:cNvContentPartPr/>
                <p14:nvPr/>
              </p14:nvContentPartPr>
              <p14:xfrm>
                <a:off x="9761629" y="4867255"/>
                <a:ext cx="214200" cy="22680"/>
              </p14:xfrm>
            </p:contentPart>
          </mc:Choice>
          <mc:Fallback xmlns="">
            <p:pic>
              <p:nvPicPr>
                <p:cNvPr id="184" name="Ink 183">
                  <a:extLst>
                    <a:ext uri="{FF2B5EF4-FFF2-40B4-BE49-F238E27FC236}">
                      <a16:creationId xmlns:a16="http://schemas.microsoft.com/office/drawing/2014/main" id="{C93AD147-25DF-4653-A9F3-B578DB7C2D23}"/>
                    </a:ext>
                  </a:extLst>
                </p:cNvPr>
                <p:cNvPicPr/>
                <p:nvPr/>
              </p:nvPicPr>
              <p:blipFill>
                <a:blip r:embed="rId158"/>
                <a:stretch>
                  <a:fillRect/>
                </a:stretch>
              </p:blipFill>
              <p:spPr>
                <a:xfrm>
                  <a:off x="9752989" y="4858255"/>
                  <a:ext cx="2318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85" name="Ink 184">
                  <a:extLst>
                    <a:ext uri="{FF2B5EF4-FFF2-40B4-BE49-F238E27FC236}">
                      <a16:creationId xmlns:a16="http://schemas.microsoft.com/office/drawing/2014/main" id="{50228459-6460-495A-8CFA-B574A8ECD124}"/>
                    </a:ext>
                  </a:extLst>
                </p14:cNvPr>
                <p14:cNvContentPartPr/>
                <p14:nvPr/>
              </p14:nvContentPartPr>
              <p14:xfrm>
                <a:off x="10052869" y="4740535"/>
                <a:ext cx="68760" cy="348480"/>
              </p14:xfrm>
            </p:contentPart>
          </mc:Choice>
          <mc:Fallback xmlns="">
            <p:pic>
              <p:nvPicPr>
                <p:cNvPr id="185" name="Ink 184">
                  <a:extLst>
                    <a:ext uri="{FF2B5EF4-FFF2-40B4-BE49-F238E27FC236}">
                      <a16:creationId xmlns:a16="http://schemas.microsoft.com/office/drawing/2014/main" id="{50228459-6460-495A-8CFA-B574A8ECD124}"/>
                    </a:ext>
                  </a:extLst>
                </p:cNvPr>
                <p:cNvPicPr/>
                <p:nvPr/>
              </p:nvPicPr>
              <p:blipFill>
                <a:blip r:embed="rId160"/>
                <a:stretch>
                  <a:fillRect/>
                </a:stretch>
              </p:blipFill>
              <p:spPr>
                <a:xfrm>
                  <a:off x="10044229" y="4731895"/>
                  <a:ext cx="86400" cy="366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1">
            <p14:nvContentPartPr>
              <p14:cNvPr id="186" name="Ink 185">
                <a:extLst>
                  <a:ext uri="{FF2B5EF4-FFF2-40B4-BE49-F238E27FC236}">
                    <a16:creationId xmlns:a16="http://schemas.microsoft.com/office/drawing/2014/main" id="{6DE6B0A6-B182-4AA3-947A-51AEB8E6096F}"/>
                  </a:ext>
                </a:extLst>
              </p14:cNvPr>
              <p14:cNvContentPartPr/>
              <p14:nvPr/>
            </p14:nvContentPartPr>
            <p14:xfrm>
              <a:off x="10504309" y="4712455"/>
              <a:ext cx="308520" cy="405000"/>
            </p14:xfrm>
          </p:contentPart>
        </mc:Choice>
        <mc:Fallback xmlns="">
          <p:pic>
            <p:nvPicPr>
              <p:cNvPr id="186" name="Ink 185">
                <a:extLst>
                  <a:ext uri="{FF2B5EF4-FFF2-40B4-BE49-F238E27FC236}">
                    <a16:creationId xmlns:a16="http://schemas.microsoft.com/office/drawing/2014/main" id="{6DE6B0A6-B182-4AA3-947A-51AEB8E6096F}"/>
                  </a:ext>
                </a:extLst>
              </p:cNvPr>
              <p:cNvPicPr/>
              <p:nvPr/>
            </p:nvPicPr>
            <p:blipFill>
              <a:blip r:embed="rId162"/>
              <a:stretch>
                <a:fillRect/>
              </a:stretch>
            </p:blipFill>
            <p:spPr>
              <a:xfrm>
                <a:off x="10495669" y="4703455"/>
                <a:ext cx="326160" cy="422640"/>
              </a:xfrm>
              <a:prstGeom prst="rect">
                <a:avLst/>
              </a:prstGeom>
            </p:spPr>
          </p:pic>
        </mc:Fallback>
      </mc:AlternateContent>
      <p:grpSp>
        <p:nvGrpSpPr>
          <p:cNvPr id="190" name="Group 189">
            <a:extLst>
              <a:ext uri="{FF2B5EF4-FFF2-40B4-BE49-F238E27FC236}">
                <a16:creationId xmlns:a16="http://schemas.microsoft.com/office/drawing/2014/main" id="{BD7D239B-2FF9-4C79-8EE2-2B8A084A8FB2}"/>
              </a:ext>
            </a:extLst>
          </p:cNvPr>
          <p:cNvGrpSpPr/>
          <p:nvPr/>
        </p:nvGrpSpPr>
        <p:grpSpPr>
          <a:xfrm>
            <a:off x="11127469" y="4662415"/>
            <a:ext cx="469800" cy="482760"/>
            <a:chOff x="11127469" y="4662415"/>
            <a:chExt cx="469800" cy="482760"/>
          </a:xfrm>
        </p:grpSpPr>
        <mc:AlternateContent xmlns:mc="http://schemas.openxmlformats.org/markup-compatibility/2006" xmlns:p14="http://schemas.microsoft.com/office/powerpoint/2010/main">
          <mc:Choice Requires="p14">
            <p:contentPart p14:bwMode="auto" r:id="rId163">
              <p14:nvContentPartPr>
                <p14:cNvPr id="187" name="Ink 186">
                  <a:extLst>
                    <a:ext uri="{FF2B5EF4-FFF2-40B4-BE49-F238E27FC236}">
                      <a16:creationId xmlns:a16="http://schemas.microsoft.com/office/drawing/2014/main" id="{377E5567-DC38-46C7-A1C8-A9563C604EE2}"/>
                    </a:ext>
                  </a:extLst>
                </p14:cNvPr>
                <p14:cNvContentPartPr/>
                <p14:nvPr/>
              </p14:nvContentPartPr>
              <p14:xfrm>
                <a:off x="11127469" y="4941055"/>
                <a:ext cx="201960" cy="34200"/>
              </p14:xfrm>
            </p:contentPart>
          </mc:Choice>
          <mc:Fallback xmlns="">
            <p:pic>
              <p:nvPicPr>
                <p:cNvPr id="187" name="Ink 186">
                  <a:extLst>
                    <a:ext uri="{FF2B5EF4-FFF2-40B4-BE49-F238E27FC236}">
                      <a16:creationId xmlns:a16="http://schemas.microsoft.com/office/drawing/2014/main" id="{377E5567-DC38-46C7-A1C8-A9563C604EE2}"/>
                    </a:ext>
                  </a:extLst>
                </p:cNvPr>
                <p:cNvPicPr/>
                <p:nvPr/>
              </p:nvPicPr>
              <p:blipFill>
                <a:blip r:embed="rId164"/>
                <a:stretch>
                  <a:fillRect/>
                </a:stretch>
              </p:blipFill>
              <p:spPr>
                <a:xfrm>
                  <a:off x="11118829" y="4932415"/>
                  <a:ext cx="2196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88" name="Ink 187">
                  <a:extLst>
                    <a:ext uri="{FF2B5EF4-FFF2-40B4-BE49-F238E27FC236}">
                      <a16:creationId xmlns:a16="http://schemas.microsoft.com/office/drawing/2014/main" id="{67D0AF98-DA23-4698-8C0D-578EEA26E7D9}"/>
                    </a:ext>
                  </a:extLst>
                </p14:cNvPr>
                <p14:cNvContentPartPr/>
                <p14:nvPr/>
              </p14:nvContentPartPr>
              <p14:xfrm>
                <a:off x="11149789" y="4803535"/>
                <a:ext cx="66240" cy="341640"/>
              </p14:xfrm>
            </p:contentPart>
          </mc:Choice>
          <mc:Fallback xmlns="">
            <p:pic>
              <p:nvPicPr>
                <p:cNvPr id="188" name="Ink 187">
                  <a:extLst>
                    <a:ext uri="{FF2B5EF4-FFF2-40B4-BE49-F238E27FC236}">
                      <a16:creationId xmlns:a16="http://schemas.microsoft.com/office/drawing/2014/main" id="{67D0AF98-DA23-4698-8C0D-578EEA26E7D9}"/>
                    </a:ext>
                  </a:extLst>
                </p:cNvPr>
                <p:cNvPicPr/>
                <p:nvPr/>
              </p:nvPicPr>
              <p:blipFill>
                <a:blip r:embed="rId166"/>
                <a:stretch>
                  <a:fillRect/>
                </a:stretch>
              </p:blipFill>
              <p:spPr>
                <a:xfrm>
                  <a:off x="11141149" y="4794535"/>
                  <a:ext cx="8388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89" name="Ink 188">
                  <a:extLst>
                    <a:ext uri="{FF2B5EF4-FFF2-40B4-BE49-F238E27FC236}">
                      <a16:creationId xmlns:a16="http://schemas.microsoft.com/office/drawing/2014/main" id="{7D04240E-2867-4ED8-9243-1C915C76A4F7}"/>
                    </a:ext>
                  </a:extLst>
                </p14:cNvPr>
                <p14:cNvContentPartPr/>
                <p14:nvPr/>
              </p14:nvContentPartPr>
              <p14:xfrm>
                <a:off x="11452549" y="4662415"/>
                <a:ext cx="144720" cy="434880"/>
              </p14:xfrm>
            </p:contentPart>
          </mc:Choice>
          <mc:Fallback xmlns="">
            <p:pic>
              <p:nvPicPr>
                <p:cNvPr id="189" name="Ink 188">
                  <a:extLst>
                    <a:ext uri="{FF2B5EF4-FFF2-40B4-BE49-F238E27FC236}">
                      <a16:creationId xmlns:a16="http://schemas.microsoft.com/office/drawing/2014/main" id="{7D04240E-2867-4ED8-9243-1C915C76A4F7}"/>
                    </a:ext>
                  </a:extLst>
                </p:cNvPr>
                <p:cNvPicPr/>
                <p:nvPr/>
              </p:nvPicPr>
              <p:blipFill>
                <a:blip r:embed="rId168"/>
                <a:stretch>
                  <a:fillRect/>
                </a:stretch>
              </p:blipFill>
              <p:spPr>
                <a:xfrm>
                  <a:off x="11443549" y="4653415"/>
                  <a:ext cx="162360" cy="452520"/>
                </a:xfrm>
                <a:prstGeom prst="rect">
                  <a:avLst/>
                </a:prstGeom>
              </p:spPr>
            </p:pic>
          </mc:Fallback>
        </mc:AlternateContent>
      </p:grpSp>
      <p:grpSp>
        <p:nvGrpSpPr>
          <p:cNvPr id="197" name="Group 196">
            <a:extLst>
              <a:ext uri="{FF2B5EF4-FFF2-40B4-BE49-F238E27FC236}">
                <a16:creationId xmlns:a16="http://schemas.microsoft.com/office/drawing/2014/main" id="{B608FBB3-22E6-4DD1-BFD2-597A0F24A737}"/>
              </a:ext>
            </a:extLst>
          </p:cNvPr>
          <p:cNvGrpSpPr/>
          <p:nvPr/>
        </p:nvGrpSpPr>
        <p:grpSpPr>
          <a:xfrm>
            <a:off x="558949" y="702415"/>
            <a:ext cx="5376600" cy="4878720"/>
            <a:chOff x="558949" y="702415"/>
            <a:chExt cx="5376600" cy="4878720"/>
          </a:xfrm>
        </p:grpSpPr>
        <mc:AlternateContent xmlns:mc="http://schemas.openxmlformats.org/markup-compatibility/2006" xmlns:p14="http://schemas.microsoft.com/office/powerpoint/2010/main">
          <mc:Choice Requires="p14">
            <p:contentPart p14:bwMode="auto" r:id="rId169">
              <p14:nvContentPartPr>
                <p14:cNvPr id="2" name="Ink 1">
                  <a:extLst>
                    <a:ext uri="{FF2B5EF4-FFF2-40B4-BE49-F238E27FC236}">
                      <a16:creationId xmlns:a16="http://schemas.microsoft.com/office/drawing/2014/main" id="{CAFA9F41-68EE-48C5-AE9F-A0D90CCB61DC}"/>
                    </a:ext>
                  </a:extLst>
                </p14:cNvPr>
                <p14:cNvContentPartPr/>
                <p14:nvPr/>
              </p14:nvContentPartPr>
              <p14:xfrm>
                <a:off x="1101829" y="736975"/>
                <a:ext cx="113400" cy="4812480"/>
              </p14:xfrm>
            </p:contentPart>
          </mc:Choice>
          <mc:Fallback xmlns="">
            <p:pic>
              <p:nvPicPr>
                <p:cNvPr id="2" name="Ink 1">
                  <a:extLst>
                    <a:ext uri="{FF2B5EF4-FFF2-40B4-BE49-F238E27FC236}">
                      <a16:creationId xmlns:a16="http://schemas.microsoft.com/office/drawing/2014/main" id="{CAFA9F41-68EE-48C5-AE9F-A0D90CCB61DC}"/>
                    </a:ext>
                  </a:extLst>
                </p:cNvPr>
                <p:cNvPicPr/>
                <p:nvPr/>
              </p:nvPicPr>
              <p:blipFill>
                <a:blip r:embed="rId170"/>
                <a:stretch>
                  <a:fillRect/>
                </a:stretch>
              </p:blipFill>
              <p:spPr>
                <a:xfrm>
                  <a:off x="1093189" y="728335"/>
                  <a:ext cx="131040" cy="48301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3" name="Ink 2">
                  <a:extLst>
                    <a:ext uri="{FF2B5EF4-FFF2-40B4-BE49-F238E27FC236}">
                      <a16:creationId xmlns:a16="http://schemas.microsoft.com/office/drawing/2014/main" id="{D26CB6E7-0532-4DB3-8C12-DC5F35F2EE4D}"/>
                    </a:ext>
                  </a:extLst>
                </p14:cNvPr>
                <p14:cNvContentPartPr/>
                <p14:nvPr/>
              </p14:nvContentPartPr>
              <p14:xfrm>
                <a:off x="1162309" y="702415"/>
                <a:ext cx="793440" cy="4878720"/>
              </p14:xfrm>
            </p:contentPart>
          </mc:Choice>
          <mc:Fallback xmlns="">
            <p:pic>
              <p:nvPicPr>
                <p:cNvPr id="3" name="Ink 2">
                  <a:extLst>
                    <a:ext uri="{FF2B5EF4-FFF2-40B4-BE49-F238E27FC236}">
                      <a16:creationId xmlns:a16="http://schemas.microsoft.com/office/drawing/2014/main" id="{D26CB6E7-0532-4DB3-8C12-DC5F35F2EE4D}"/>
                    </a:ext>
                  </a:extLst>
                </p:cNvPr>
                <p:cNvPicPr/>
                <p:nvPr/>
              </p:nvPicPr>
              <p:blipFill>
                <a:blip r:embed="rId172"/>
                <a:stretch>
                  <a:fillRect/>
                </a:stretch>
              </p:blipFill>
              <p:spPr>
                <a:xfrm>
                  <a:off x="1153669" y="693415"/>
                  <a:ext cx="811080" cy="489636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42" name="Ink 41">
                  <a:extLst>
                    <a:ext uri="{FF2B5EF4-FFF2-40B4-BE49-F238E27FC236}">
                      <a16:creationId xmlns:a16="http://schemas.microsoft.com/office/drawing/2014/main" id="{750F3E8F-F975-4F72-85F0-B11E5D579B8E}"/>
                    </a:ext>
                  </a:extLst>
                </p14:cNvPr>
                <p14:cNvContentPartPr/>
                <p14:nvPr/>
              </p14:nvContentPartPr>
              <p14:xfrm>
                <a:off x="1229629" y="875215"/>
                <a:ext cx="160200" cy="226080"/>
              </p14:xfrm>
            </p:contentPart>
          </mc:Choice>
          <mc:Fallback xmlns="">
            <p:pic>
              <p:nvPicPr>
                <p:cNvPr id="42" name="Ink 41">
                  <a:extLst>
                    <a:ext uri="{FF2B5EF4-FFF2-40B4-BE49-F238E27FC236}">
                      <a16:creationId xmlns:a16="http://schemas.microsoft.com/office/drawing/2014/main" id="{750F3E8F-F975-4F72-85F0-B11E5D579B8E}"/>
                    </a:ext>
                  </a:extLst>
                </p:cNvPr>
                <p:cNvPicPr/>
                <p:nvPr/>
              </p:nvPicPr>
              <p:blipFill>
                <a:blip r:embed="rId174"/>
                <a:stretch>
                  <a:fillRect/>
                </a:stretch>
              </p:blipFill>
              <p:spPr>
                <a:xfrm>
                  <a:off x="1220989" y="866215"/>
                  <a:ext cx="1778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43" name="Ink 42">
                  <a:extLst>
                    <a:ext uri="{FF2B5EF4-FFF2-40B4-BE49-F238E27FC236}">
                      <a16:creationId xmlns:a16="http://schemas.microsoft.com/office/drawing/2014/main" id="{7EDB2BBD-4662-42A4-8E7B-DFCA13912A69}"/>
                    </a:ext>
                  </a:extLst>
                </p14:cNvPr>
                <p14:cNvContentPartPr/>
                <p14:nvPr/>
              </p14:nvContentPartPr>
              <p14:xfrm>
                <a:off x="1427629" y="950815"/>
                <a:ext cx="153360" cy="131400"/>
              </p14:xfrm>
            </p:contentPart>
          </mc:Choice>
          <mc:Fallback xmlns="">
            <p:pic>
              <p:nvPicPr>
                <p:cNvPr id="43" name="Ink 42">
                  <a:extLst>
                    <a:ext uri="{FF2B5EF4-FFF2-40B4-BE49-F238E27FC236}">
                      <a16:creationId xmlns:a16="http://schemas.microsoft.com/office/drawing/2014/main" id="{7EDB2BBD-4662-42A4-8E7B-DFCA13912A69}"/>
                    </a:ext>
                  </a:extLst>
                </p:cNvPr>
                <p:cNvPicPr/>
                <p:nvPr/>
              </p:nvPicPr>
              <p:blipFill>
                <a:blip r:embed="rId176"/>
                <a:stretch>
                  <a:fillRect/>
                </a:stretch>
              </p:blipFill>
              <p:spPr>
                <a:xfrm>
                  <a:off x="1418989" y="942175"/>
                  <a:ext cx="17100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44" name="Ink 43">
                  <a:extLst>
                    <a:ext uri="{FF2B5EF4-FFF2-40B4-BE49-F238E27FC236}">
                      <a16:creationId xmlns:a16="http://schemas.microsoft.com/office/drawing/2014/main" id="{C5D59845-FB97-46BD-B9C7-2CA385E5A89C}"/>
                    </a:ext>
                  </a:extLst>
                </p14:cNvPr>
                <p14:cNvContentPartPr/>
                <p14:nvPr/>
              </p14:nvContentPartPr>
              <p14:xfrm>
                <a:off x="1567309" y="856855"/>
                <a:ext cx="249120" cy="262440"/>
              </p14:xfrm>
            </p:contentPart>
          </mc:Choice>
          <mc:Fallback xmlns="">
            <p:pic>
              <p:nvPicPr>
                <p:cNvPr id="44" name="Ink 43">
                  <a:extLst>
                    <a:ext uri="{FF2B5EF4-FFF2-40B4-BE49-F238E27FC236}">
                      <a16:creationId xmlns:a16="http://schemas.microsoft.com/office/drawing/2014/main" id="{C5D59845-FB97-46BD-B9C7-2CA385E5A89C}"/>
                    </a:ext>
                  </a:extLst>
                </p:cNvPr>
                <p:cNvPicPr/>
                <p:nvPr/>
              </p:nvPicPr>
              <p:blipFill>
                <a:blip r:embed="rId178"/>
                <a:stretch>
                  <a:fillRect/>
                </a:stretch>
              </p:blipFill>
              <p:spPr>
                <a:xfrm>
                  <a:off x="1558309" y="847855"/>
                  <a:ext cx="26676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46" name="Ink 45">
                  <a:extLst>
                    <a:ext uri="{FF2B5EF4-FFF2-40B4-BE49-F238E27FC236}">
                      <a16:creationId xmlns:a16="http://schemas.microsoft.com/office/drawing/2014/main" id="{DE01D3DC-7E4F-4D8A-89D7-ADB1867F47A2}"/>
                    </a:ext>
                  </a:extLst>
                </p14:cNvPr>
                <p14:cNvContentPartPr/>
                <p14:nvPr/>
              </p14:nvContentPartPr>
              <p14:xfrm>
                <a:off x="714109" y="3043855"/>
                <a:ext cx="360" cy="360"/>
              </p14:xfrm>
            </p:contentPart>
          </mc:Choice>
          <mc:Fallback xmlns="">
            <p:pic>
              <p:nvPicPr>
                <p:cNvPr id="46" name="Ink 45">
                  <a:extLst>
                    <a:ext uri="{FF2B5EF4-FFF2-40B4-BE49-F238E27FC236}">
                      <a16:creationId xmlns:a16="http://schemas.microsoft.com/office/drawing/2014/main" id="{DE01D3DC-7E4F-4D8A-89D7-ADB1867F47A2}"/>
                    </a:ext>
                  </a:extLst>
                </p:cNvPr>
                <p:cNvPicPr/>
                <p:nvPr/>
              </p:nvPicPr>
              <p:blipFill>
                <a:blip r:embed="rId97"/>
                <a:stretch>
                  <a:fillRect/>
                </a:stretch>
              </p:blipFill>
              <p:spPr>
                <a:xfrm>
                  <a:off x="705469" y="303521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47" name="Ink 46">
                  <a:extLst>
                    <a:ext uri="{FF2B5EF4-FFF2-40B4-BE49-F238E27FC236}">
                      <a16:creationId xmlns:a16="http://schemas.microsoft.com/office/drawing/2014/main" id="{463ECEDB-4CD8-4C30-9CA4-79A83008E4B1}"/>
                    </a:ext>
                  </a:extLst>
                </p14:cNvPr>
                <p14:cNvContentPartPr/>
                <p14:nvPr/>
              </p14:nvContentPartPr>
              <p14:xfrm>
                <a:off x="689269" y="3043855"/>
                <a:ext cx="25200" cy="9360"/>
              </p14:xfrm>
            </p:contentPart>
          </mc:Choice>
          <mc:Fallback xmlns="">
            <p:pic>
              <p:nvPicPr>
                <p:cNvPr id="47" name="Ink 46">
                  <a:extLst>
                    <a:ext uri="{FF2B5EF4-FFF2-40B4-BE49-F238E27FC236}">
                      <a16:creationId xmlns:a16="http://schemas.microsoft.com/office/drawing/2014/main" id="{463ECEDB-4CD8-4C30-9CA4-79A83008E4B1}"/>
                    </a:ext>
                  </a:extLst>
                </p:cNvPr>
                <p:cNvPicPr/>
                <p:nvPr/>
              </p:nvPicPr>
              <p:blipFill>
                <a:blip r:embed="rId181"/>
                <a:stretch>
                  <a:fillRect/>
                </a:stretch>
              </p:blipFill>
              <p:spPr>
                <a:xfrm>
                  <a:off x="680629" y="3035215"/>
                  <a:ext cx="4284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48" name="Ink 47">
                  <a:extLst>
                    <a:ext uri="{FF2B5EF4-FFF2-40B4-BE49-F238E27FC236}">
                      <a16:creationId xmlns:a16="http://schemas.microsoft.com/office/drawing/2014/main" id="{666FBB40-7910-4700-8266-1D372A441AB4}"/>
                    </a:ext>
                  </a:extLst>
                </p14:cNvPr>
                <p14:cNvContentPartPr/>
                <p14:nvPr/>
              </p14:nvContentPartPr>
              <p14:xfrm>
                <a:off x="764149" y="3055375"/>
                <a:ext cx="339120" cy="19440"/>
              </p14:xfrm>
            </p:contentPart>
          </mc:Choice>
          <mc:Fallback xmlns="">
            <p:pic>
              <p:nvPicPr>
                <p:cNvPr id="48" name="Ink 47">
                  <a:extLst>
                    <a:ext uri="{FF2B5EF4-FFF2-40B4-BE49-F238E27FC236}">
                      <a16:creationId xmlns:a16="http://schemas.microsoft.com/office/drawing/2014/main" id="{666FBB40-7910-4700-8266-1D372A441AB4}"/>
                    </a:ext>
                  </a:extLst>
                </p:cNvPr>
                <p:cNvPicPr/>
                <p:nvPr/>
              </p:nvPicPr>
              <p:blipFill>
                <a:blip r:embed="rId183"/>
                <a:stretch>
                  <a:fillRect/>
                </a:stretch>
              </p:blipFill>
              <p:spPr>
                <a:xfrm>
                  <a:off x="755149" y="3046375"/>
                  <a:ext cx="3567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49" name="Ink 48">
                  <a:extLst>
                    <a:ext uri="{FF2B5EF4-FFF2-40B4-BE49-F238E27FC236}">
                      <a16:creationId xmlns:a16="http://schemas.microsoft.com/office/drawing/2014/main" id="{2AB23281-10CB-4DDF-8E17-4EEEB4631AF1}"/>
                    </a:ext>
                  </a:extLst>
                </p14:cNvPr>
                <p14:cNvContentPartPr/>
                <p14:nvPr/>
              </p14:nvContentPartPr>
              <p14:xfrm>
                <a:off x="1323229" y="2955655"/>
                <a:ext cx="817200" cy="115560"/>
              </p14:xfrm>
            </p:contentPart>
          </mc:Choice>
          <mc:Fallback xmlns="">
            <p:pic>
              <p:nvPicPr>
                <p:cNvPr id="49" name="Ink 48">
                  <a:extLst>
                    <a:ext uri="{FF2B5EF4-FFF2-40B4-BE49-F238E27FC236}">
                      <a16:creationId xmlns:a16="http://schemas.microsoft.com/office/drawing/2014/main" id="{2AB23281-10CB-4DDF-8E17-4EEEB4631AF1}"/>
                    </a:ext>
                  </a:extLst>
                </p:cNvPr>
                <p:cNvPicPr/>
                <p:nvPr/>
              </p:nvPicPr>
              <p:blipFill>
                <a:blip r:embed="rId185"/>
                <a:stretch>
                  <a:fillRect/>
                </a:stretch>
              </p:blipFill>
              <p:spPr>
                <a:xfrm>
                  <a:off x="1314229" y="2946655"/>
                  <a:ext cx="8348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50" name="Ink 49">
                  <a:extLst>
                    <a:ext uri="{FF2B5EF4-FFF2-40B4-BE49-F238E27FC236}">
                      <a16:creationId xmlns:a16="http://schemas.microsoft.com/office/drawing/2014/main" id="{737BB572-D2D5-4602-88F4-7C137CB51B97}"/>
                    </a:ext>
                  </a:extLst>
                </p14:cNvPr>
                <p14:cNvContentPartPr/>
                <p14:nvPr/>
              </p14:nvContentPartPr>
              <p14:xfrm>
                <a:off x="2237989" y="2943055"/>
                <a:ext cx="55080" cy="22680"/>
              </p14:xfrm>
            </p:contentPart>
          </mc:Choice>
          <mc:Fallback xmlns="">
            <p:pic>
              <p:nvPicPr>
                <p:cNvPr id="50" name="Ink 49">
                  <a:extLst>
                    <a:ext uri="{FF2B5EF4-FFF2-40B4-BE49-F238E27FC236}">
                      <a16:creationId xmlns:a16="http://schemas.microsoft.com/office/drawing/2014/main" id="{737BB572-D2D5-4602-88F4-7C137CB51B97}"/>
                    </a:ext>
                  </a:extLst>
                </p:cNvPr>
                <p:cNvPicPr/>
                <p:nvPr/>
              </p:nvPicPr>
              <p:blipFill>
                <a:blip r:embed="rId187"/>
                <a:stretch>
                  <a:fillRect/>
                </a:stretch>
              </p:blipFill>
              <p:spPr>
                <a:xfrm>
                  <a:off x="2229349" y="2934415"/>
                  <a:ext cx="727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51" name="Ink 50">
                  <a:extLst>
                    <a:ext uri="{FF2B5EF4-FFF2-40B4-BE49-F238E27FC236}">
                      <a16:creationId xmlns:a16="http://schemas.microsoft.com/office/drawing/2014/main" id="{62BD5DBA-E9F7-4FC3-A0F0-97C9D19E640B}"/>
                    </a:ext>
                  </a:extLst>
                </p14:cNvPr>
                <p14:cNvContentPartPr/>
                <p14:nvPr/>
              </p14:nvContentPartPr>
              <p14:xfrm>
                <a:off x="2179669" y="3060415"/>
                <a:ext cx="167760" cy="192600"/>
              </p14:xfrm>
            </p:contentPart>
          </mc:Choice>
          <mc:Fallback xmlns="">
            <p:pic>
              <p:nvPicPr>
                <p:cNvPr id="51" name="Ink 50">
                  <a:extLst>
                    <a:ext uri="{FF2B5EF4-FFF2-40B4-BE49-F238E27FC236}">
                      <a16:creationId xmlns:a16="http://schemas.microsoft.com/office/drawing/2014/main" id="{62BD5DBA-E9F7-4FC3-A0F0-97C9D19E640B}"/>
                    </a:ext>
                  </a:extLst>
                </p:cNvPr>
                <p:cNvPicPr/>
                <p:nvPr/>
              </p:nvPicPr>
              <p:blipFill>
                <a:blip r:embed="rId189"/>
                <a:stretch>
                  <a:fillRect/>
                </a:stretch>
              </p:blipFill>
              <p:spPr>
                <a:xfrm>
                  <a:off x="2170669" y="3051775"/>
                  <a:ext cx="18540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53" name="Ink 52">
                  <a:extLst>
                    <a:ext uri="{FF2B5EF4-FFF2-40B4-BE49-F238E27FC236}">
                      <a16:creationId xmlns:a16="http://schemas.microsoft.com/office/drawing/2014/main" id="{4FEA178C-95C5-444E-9D3F-F6C3CD22EE67}"/>
                    </a:ext>
                  </a:extLst>
                </p14:cNvPr>
                <p14:cNvContentPartPr/>
                <p14:nvPr/>
              </p14:nvContentPartPr>
              <p14:xfrm>
                <a:off x="2169229" y="1229815"/>
                <a:ext cx="187920" cy="227880"/>
              </p14:xfrm>
            </p:contentPart>
          </mc:Choice>
          <mc:Fallback xmlns="">
            <p:pic>
              <p:nvPicPr>
                <p:cNvPr id="53" name="Ink 52">
                  <a:extLst>
                    <a:ext uri="{FF2B5EF4-FFF2-40B4-BE49-F238E27FC236}">
                      <a16:creationId xmlns:a16="http://schemas.microsoft.com/office/drawing/2014/main" id="{4FEA178C-95C5-444E-9D3F-F6C3CD22EE67}"/>
                    </a:ext>
                  </a:extLst>
                </p:cNvPr>
                <p:cNvPicPr/>
                <p:nvPr/>
              </p:nvPicPr>
              <p:blipFill>
                <a:blip r:embed="rId191"/>
                <a:stretch>
                  <a:fillRect/>
                </a:stretch>
              </p:blipFill>
              <p:spPr>
                <a:xfrm>
                  <a:off x="2160589" y="1220815"/>
                  <a:ext cx="20556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54" name="Ink 53">
                  <a:extLst>
                    <a:ext uri="{FF2B5EF4-FFF2-40B4-BE49-F238E27FC236}">
                      <a16:creationId xmlns:a16="http://schemas.microsoft.com/office/drawing/2014/main" id="{8A0E96D5-2B81-416A-BD03-DE8310101AB0}"/>
                    </a:ext>
                  </a:extLst>
                </p14:cNvPr>
                <p14:cNvContentPartPr/>
                <p14:nvPr/>
              </p14:nvContentPartPr>
              <p14:xfrm>
                <a:off x="2392429" y="1251775"/>
                <a:ext cx="253080" cy="306360"/>
              </p14:xfrm>
            </p:contentPart>
          </mc:Choice>
          <mc:Fallback xmlns="">
            <p:pic>
              <p:nvPicPr>
                <p:cNvPr id="54" name="Ink 53">
                  <a:extLst>
                    <a:ext uri="{FF2B5EF4-FFF2-40B4-BE49-F238E27FC236}">
                      <a16:creationId xmlns:a16="http://schemas.microsoft.com/office/drawing/2014/main" id="{8A0E96D5-2B81-416A-BD03-DE8310101AB0}"/>
                    </a:ext>
                  </a:extLst>
                </p:cNvPr>
                <p:cNvPicPr/>
                <p:nvPr/>
              </p:nvPicPr>
              <p:blipFill>
                <a:blip r:embed="rId193"/>
                <a:stretch>
                  <a:fillRect/>
                </a:stretch>
              </p:blipFill>
              <p:spPr>
                <a:xfrm>
                  <a:off x="2383789" y="1243135"/>
                  <a:ext cx="27072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55" name="Ink 54">
                  <a:extLst>
                    <a:ext uri="{FF2B5EF4-FFF2-40B4-BE49-F238E27FC236}">
                      <a16:creationId xmlns:a16="http://schemas.microsoft.com/office/drawing/2014/main" id="{4E5F4E49-71E6-4641-A5EB-A701773089DA}"/>
                    </a:ext>
                  </a:extLst>
                </p14:cNvPr>
                <p14:cNvContentPartPr/>
                <p14:nvPr/>
              </p14:nvContentPartPr>
              <p14:xfrm>
                <a:off x="2727589" y="1369855"/>
                <a:ext cx="45360" cy="6120"/>
              </p14:xfrm>
            </p:contentPart>
          </mc:Choice>
          <mc:Fallback xmlns="">
            <p:pic>
              <p:nvPicPr>
                <p:cNvPr id="55" name="Ink 54">
                  <a:extLst>
                    <a:ext uri="{FF2B5EF4-FFF2-40B4-BE49-F238E27FC236}">
                      <a16:creationId xmlns:a16="http://schemas.microsoft.com/office/drawing/2014/main" id="{4E5F4E49-71E6-4641-A5EB-A701773089DA}"/>
                    </a:ext>
                  </a:extLst>
                </p:cNvPr>
                <p:cNvPicPr/>
                <p:nvPr/>
              </p:nvPicPr>
              <p:blipFill>
                <a:blip r:embed="rId195"/>
                <a:stretch>
                  <a:fillRect/>
                </a:stretch>
              </p:blipFill>
              <p:spPr>
                <a:xfrm>
                  <a:off x="2718589" y="1360855"/>
                  <a:ext cx="630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56" name="Ink 55">
                  <a:extLst>
                    <a:ext uri="{FF2B5EF4-FFF2-40B4-BE49-F238E27FC236}">
                      <a16:creationId xmlns:a16="http://schemas.microsoft.com/office/drawing/2014/main" id="{DE4C0597-2EBF-4B9F-BFB5-203DFFECB1CC}"/>
                    </a:ext>
                  </a:extLst>
                </p14:cNvPr>
                <p14:cNvContentPartPr/>
                <p14:nvPr/>
              </p14:nvContentPartPr>
              <p14:xfrm>
                <a:off x="2847109" y="1289215"/>
                <a:ext cx="205920" cy="164880"/>
              </p14:xfrm>
            </p:contentPart>
          </mc:Choice>
          <mc:Fallback xmlns="">
            <p:pic>
              <p:nvPicPr>
                <p:cNvPr id="56" name="Ink 55">
                  <a:extLst>
                    <a:ext uri="{FF2B5EF4-FFF2-40B4-BE49-F238E27FC236}">
                      <a16:creationId xmlns:a16="http://schemas.microsoft.com/office/drawing/2014/main" id="{DE4C0597-2EBF-4B9F-BFB5-203DFFECB1CC}"/>
                    </a:ext>
                  </a:extLst>
                </p:cNvPr>
                <p:cNvPicPr/>
                <p:nvPr/>
              </p:nvPicPr>
              <p:blipFill>
                <a:blip r:embed="rId197"/>
                <a:stretch>
                  <a:fillRect/>
                </a:stretch>
              </p:blipFill>
              <p:spPr>
                <a:xfrm>
                  <a:off x="2838109" y="1280215"/>
                  <a:ext cx="22356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57" name="Ink 56">
                  <a:extLst>
                    <a:ext uri="{FF2B5EF4-FFF2-40B4-BE49-F238E27FC236}">
                      <a16:creationId xmlns:a16="http://schemas.microsoft.com/office/drawing/2014/main" id="{71F056BA-C8E8-4798-9732-4B35ED5FB61D}"/>
                    </a:ext>
                  </a:extLst>
                </p14:cNvPr>
                <p14:cNvContentPartPr/>
                <p14:nvPr/>
              </p14:nvContentPartPr>
              <p14:xfrm>
                <a:off x="3090829" y="1296775"/>
                <a:ext cx="87480" cy="141480"/>
              </p14:xfrm>
            </p:contentPart>
          </mc:Choice>
          <mc:Fallback xmlns="">
            <p:pic>
              <p:nvPicPr>
                <p:cNvPr id="57" name="Ink 56">
                  <a:extLst>
                    <a:ext uri="{FF2B5EF4-FFF2-40B4-BE49-F238E27FC236}">
                      <a16:creationId xmlns:a16="http://schemas.microsoft.com/office/drawing/2014/main" id="{71F056BA-C8E8-4798-9732-4B35ED5FB61D}"/>
                    </a:ext>
                  </a:extLst>
                </p:cNvPr>
                <p:cNvPicPr/>
                <p:nvPr/>
              </p:nvPicPr>
              <p:blipFill>
                <a:blip r:embed="rId199"/>
                <a:stretch>
                  <a:fillRect/>
                </a:stretch>
              </p:blipFill>
              <p:spPr>
                <a:xfrm>
                  <a:off x="3082189" y="1288135"/>
                  <a:ext cx="1051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58" name="Ink 57">
                  <a:extLst>
                    <a:ext uri="{FF2B5EF4-FFF2-40B4-BE49-F238E27FC236}">
                      <a16:creationId xmlns:a16="http://schemas.microsoft.com/office/drawing/2014/main" id="{CD185553-E06E-4FD5-A5E5-7E1864C24D9A}"/>
                    </a:ext>
                  </a:extLst>
                </p14:cNvPr>
                <p14:cNvContentPartPr/>
                <p14:nvPr/>
              </p14:nvContentPartPr>
              <p14:xfrm>
                <a:off x="3212149" y="1303615"/>
                <a:ext cx="213840" cy="121680"/>
              </p14:xfrm>
            </p:contentPart>
          </mc:Choice>
          <mc:Fallback xmlns="">
            <p:pic>
              <p:nvPicPr>
                <p:cNvPr id="58" name="Ink 57">
                  <a:extLst>
                    <a:ext uri="{FF2B5EF4-FFF2-40B4-BE49-F238E27FC236}">
                      <a16:creationId xmlns:a16="http://schemas.microsoft.com/office/drawing/2014/main" id="{CD185553-E06E-4FD5-A5E5-7E1864C24D9A}"/>
                    </a:ext>
                  </a:extLst>
                </p:cNvPr>
                <p:cNvPicPr/>
                <p:nvPr/>
              </p:nvPicPr>
              <p:blipFill>
                <a:blip r:embed="rId201"/>
                <a:stretch>
                  <a:fillRect/>
                </a:stretch>
              </p:blipFill>
              <p:spPr>
                <a:xfrm>
                  <a:off x="3203509" y="1294975"/>
                  <a:ext cx="23148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59" name="Ink 58">
                  <a:extLst>
                    <a:ext uri="{FF2B5EF4-FFF2-40B4-BE49-F238E27FC236}">
                      <a16:creationId xmlns:a16="http://schemas.microsoft.com/office/drawing/2014/main" id="{D12C42BC-ABB9-4FCF-B8BA-8E108A6B18CB}"/>
                    </a:ext>
                  </a:extLst>
                </p14:cNvPr>
                <p14:cNvContentPartPr/>
                <p14:nvPr/>
              </p14:nvContentPartPr>
              <p14:xfrm>
                <a:off x="3338869" y="1284535"/>
                <a:ext cx="230760" cy="174960"/>
              </p14:xfrm>
            </p:contentPart>
          </mc:Choice>
          <mc:Fallback xmlns="">
            <p:pic>
              <p:nvPicPr>
                <p:cNvPr id="59" name="Ink 58">
                  <a:extLst>
                    <a:ext uri="{FF2B5EF4-FFF2-40B4-BE49-F238E27FC236}">
                      <a16:creationId xmlns:a16="http://schemas.microsoft.com/office/drawing/2014/main" id="{D12C42BC-ABB9-4FCF-B8BA-8E108A6B18CB}"/>
                    </a:ext>
                  </a:extLst>
                </p:cNvPr>
                <p:cNvPicPr/>
                <p:nvPr/>
              </p:nvPicPr>
              <p:blipFill>
                <a:blip r:embed="rId203"/>
                <a:stretch>
                  <a:fillRect/>
                </a:stretch>
              </p:blipFill>
              <p:spPr>
                <a:xfrm>
                  <a:off x="3329869" y="1275895"/>
                  <a:ext cx="24840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61" name="Ink 60">
                  <a:extLst>
                    <a:ext uri="{FF2B5EF4-FFF2-40B4-BE49-F238E27FC236}">
                      <a16:creationId xmlns:a16="http://schemas.microsoft.com/office/drawing/2014/main" id="{CF5A1F0E-02F0-43D9-B6F8-6194CDFFA653}"/>
                    </a:ext>
                  </a:extLst>
                </p14:cNvPr>
                <p14:cNvContentPartPr/>
                <p14:nvPr/>
              </p14:nvContentPartPr>
              <p14:xfrm>
                <a:off x="2171029" y="4097935"/>
                <a:ext cx="33840" cy="390240"/>
              </p14:xfrm>
            </p:contentPart>
          </mc:Choice>
          <mc:Fallback xmlns="">
            <p:pic>
              <p:nvPicPr>
                <p:cNvPr id="61" name="Ink 60">
                  <a:extLst>
                    <a:ext uri="{FF2B5EF4-FFF2-40B4-BE49-F238E27FC236}">
                      <a16:creationId xmlns:a16="http://schemas.microsoft.com/office/drawing/2014/main" id="{CF5A1F0E-02F0-43D9-B6F8-6194CDFFA653}"/>
                    </a:ext>
                  </a:extLst>
                </p:cNvPr>
                <p:cNvPicPr/>
                <p:nvPr/>
              </p:nvPicPr>
              <p:blipFill>
                <a:blip r:embed="rId205"/>
                <a:stretch>
                  <a:fillRect/>
                </a:stretch>
              </p:blipFill>
              <p:spPr>
                <a:xfrm>
                  <a:off x="2162029" y="4088935"/>
                  <a:ext cx="5148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62" name="Ink 61">
                  <a:extLst>
                    <a:ext uri="{FF2B5EF4-FFF2-40B4-BE49-F238E27FC236}">
                      <a16:creationId xmlns:a16="http://schemas.microsoft.com/office/drawing/2014/main" id="{1E19E7B5-25A8-4563-938A-045E73281030}"/>
                    </a:ext>
                  </a:extLst>
                </p14:cNvPr>
                <p14:cNvContentPartPr/>
                <p14:nvPr/>
              </p14:nvContentPartPr>
              <p14:xfrm>
                <a:off x="2199469" y="4242295"/>
                <a:ext cx="114480" cy="98640"/>
              </p14:xfrm>
            </p:contentPart>
          </mc:Choice>
          <mc:Fallback xmlns="">
            <p:pic>
              <p:nvPicPr>
                <p:cNvPr id="62" name="Ink 61">
                  <a:extLst>
                    <a:ext uri="{FF2B5EF4-FFF2-40B4-BE49-F238E27FC236}">
                      <a16:creationId xmlns:a16="http://schemas.microsoft.com/office/drawing/2014/main" id="{1E19E7B5-25A8-4563-938A-045E73281030}"/>
                    </a:ext>
                  </a:extLst>
                </p:cNvPr>
                <p:cNvPicPr/>
                <p:nvPr/>
              </p:nvPicPr>
              <p:blipFill>
                <a:blip r:embed="rId207"/>
                <a:stretch>
                  <a:fillRect/>
                </a:stretch>
              </p:blipFill>
              <p:spPr>
                <a:xfrm>
                  <a:off x="2190829" y="4233655"/>
                  <a:ext cx="13212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63" name="Ink 62">
                  <a:extLst>
                    <a:ext uri="{FF2B5EF4-FFF2-40B4-BE49-F238E27FC236}">
                      <a16:creationId xmlns:a16="http://schemas.microsoft.com/office/drawing/2014/main" id="{CA554066-748C-4195-8595-6B760253353D}"/>
                    </a:ext>
                  </a:extLst>
                </p14:cNvPr>
                <p14:cNvContentPartPr/>
                <p14:nvPr/>
              </p14:nvContentPartPr>
              <p14:xfrm>
                <a:off x="2346349" y="4225375"/>
                <a:ext cx="72720" cy="115920"/>
              </p14:xfrm>
            </p:contentPart>
          </mc:Choice>
          <mc:Fallback xmlns="">
            <p:pic>
              <p:nvPicPr>
                <p:cNvPr id="63" name="Ink 62">
                  <a:extLst>
                    <a:ext uri="{FF2B5EF4-FFF2-40B4-BE49-F238E27FC236}">
                      <a16:creationId xmlns:a16="http://schemas.microsoft.com/office/drawing/2014/main" id="{CA554066-748C-4195-8595-6B760253353D}"/>
                    </a:ext>
                  </a:extLst>
                </p:cNvPr>
                <p:cNvPicPr/>
                <p:nvPr/>
              </p:nvPicPr>
              <p:blipFill>
                <a:blip r:embed="rId209"/>
                <a:stretch>
                  <a:fillRect/>
                </a:stretch>
              </p:blipFill>
              <p:spPr>
                <a:xfrm>
                  <a:off x="2337349" y="4216735"/>
                  <a:ext cx="903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64" name="Ink 63">
                  <a:extLst>
                    <a:ext uri="{FF2B5EF4-FFF2-40B4-BE49-F238E27FC236}">
                      <a16:creationId xmlns:a16="http://schemas.microsoft.com/office/drawing/2014/main" id="{5C784C5A-756D-443E-A191-85215FBE2A41}"/>
                    </a:ext>
                  </a:extLst>
                </p14:cNvPr>
                <p14:cNvContentPartPr/>
                <p14:nvPr/>
              </p14:nvContentPartPr>
              <p14:xfrm>
                <a:off x="2479549" y="4183975"/>
                <a:ext cx="120240" cy="145800"/>
              </p14:xfrm>
            </p:contentPart>
          </mc:Choice>
          <mc:Fallback xmlns="">
            <p:pic>
              <p:nvPicPr>
                <p:cNvPr id="64" name="Ink 63">
                  <a:extLst>
                    <a:ext uri="{FF2B5EF4-FFF2-40B4-BE49-F238E27FC236}">
                      <a16:creationId xmlns:a16="http://schemas.microsoft.com/office/drawing/2014/main" id="{5C784C5A-756D-443E-A191-85215FBE2A41}"/>
                    </a:ext>
                  </a:extLst>
                </p:cNvPr>
                <p:cNvPicPr/>
                <p:nvPr/>
              </p:nvPicPr>
              <p:blipFill>
                <a:blip r:embed="rId211"/>
                <a:stretch>
                  <a:fillRect/>
                </a:stretch>
              </p:blipFill>
              <p:spPr>
                <a:xfrm>
                  <a:off x="2470909" y="4175335"/>
                  <a:ext cx="13788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65" name="Ink 64">
                  <a:extLst>
                    <a:ext uri="{FF2B5EF4-FFF2-40B4-BE49-F238E27FC236}">
                      <a16:creationId xmlns:a16="http://schemas.microsoft.com/office/drawing/2014/main" id="{771E5524-D195-49BE-8D3A-F68A26B71C6B}"/>
                    </a:ext>
                  </a:extLst>
                </p14:cNvPr>
                <p14:cNvContentPartPr/>
                <p14:nvPr/>
              </p14:nvContentPartPr>
              <p14:xfrm>
                <a:off x="2690149" y="4289455"/>
                <a:ext cx="27720" cy="13680"/>
              </p14:xfrm>
            </p:contentPart>
          </mc:Choice>
          <mc:Fallback xmlns="">
            <p:pic>
              <p:nvPicPr>
                <p:cNvPr id="65" name="Ink 64">
                  <a:extLst>
                    <a:ext uri="{FF2B5EF4-FFF2-40B4-BE49-F238E27FC236}">
                      <a16:creationId xmlns:a16="http://schemas.microsoft.com/office/drawing/2014/main" id="{771E5524-D195-49BE-8D3A-F68A26B71C6B}"/>
                    </a:ext>
                  </a:extLst>
                </p:cNvPr>
                <p:cNvPicPr/>
                <p:nvPr/>
              </p:nvPicPr>
              <p:blipFill>
                <a:blip r:embed="rId213"/>
                <a:stretch>
                  <a:fillRect/>
                </a:stretch>
              </p:blipFill>
              <p:spPr>
                <a:xfrm>
                  <a:off x="2681149" y="4280455"/>
                  <a:ext cx="453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66" name="Ink 65">
                  <a:extLst>
                    <a:ext uri="{FF2B5EF4-FFF2-40B4-BE49-F238E27FC236}">
                      <a16:creationId xmlns:a16="http://schemas.microsoft.com/office/drawing/2014/main" id="{F465E0AF-F08A-4700-8C69-65C84B0FC5C2}"/>
                    </a:ext>
                  </a:extLst>
                </p14:cNvPr>
                <p14:cNvContentPartPr/>
                <p14:nvPr/>
              </p14:nvContentPartPr>
              <p14:xfrm>
                <a:off x="2837029" y="4206295"/>
                <a:ext cx="242640" cy="171000"/>
              </p14:xfrm>
            </p:contentPart>
          </mc:Choice>
          <mc:Fallback xmlns="">
            <p:pic>
              <p:nvPicPr>
                <p:cNvPr id="66" name="Ink 65">
                  <a:extLst>
                    <a:ext uri="{FF2B5EF4-FFF2-40B4-BE49-F238E27FC236}">
                      <a16:creationId xmlns:a16="http://schemas.microsoft.com/office/drawing/2014/main" id="{F465E0AF-F08A-4700-8C69-65C84B0FC5C2}"/>
                    </a:ext>
                  </a:extLst>
                </p:cNvPr>
                <p:cNvPicPr/>
                <p:nvPr/>
              </p:nvPicPr>
              <p:blipFill>
                <a:blip r:embed="rId215"/>
                <a:stretch>
                  <a:fillRect/>
                </a:stretch>
              </p:blipFill>
              <p:spPr>
                <a:xfrm>
                  <a:off x="2828029" y="4197655"/>
                  <a:ext cx="2602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67" name="Ink 66">
                  <a:extLst>
                    <a:ext uri="{FF2B5EF4-FFF2-40B4-BE49-F238E27FC236}">
                      <a16:creationId xmlns:a16="http://schemas.microsoft.com/office/drawing/2014/main" id="{34766944-E241-48FF-BFC0-EFEE73AF3C4F}"/>
                    </a:ext>
                  </a:extLst>
                </p14:cNvPr>
                <p14:cNvContentPartPr/>
                <p14:nvPr/>
              </p14:nvContentPartPr>
              <p14:xfrm>
                <a:off x="3119269" y="4242655"/>
                <a:ext cx="104040" cy="130320"/>
              </p14:xfrm>
            </p:contentPart>
          </mc:Choice>
          <mc:Fallback xmlns="">
            <p:pic>
              <p:nvPicPr>
                <p:cNvPr id="67" name="Ink 66">
                  <a:extLst>
                    <a:ext uri="{FF2B5EF4-FFF2-40B4-BE49-F238E27FC236}">
                      <a16:creationId xmlns:a16="http://schemas.microsoft.com/office/drawing/2014/main" id="{34766944-E241-48FF-BFC0-EFEE73AF3C4F}"/>
                    </a:ext>
                  </a:extLst>
                </p:cNvPr>
                <p:cNvPicPr/>
                <p:nvPr/>
              </p:nvPicPr>
              <p:blipFill>
                <a:blip r:embed="rId217"/>
                <a:stretch>
                  <a:fillRect/>
                </a:stretch>
              </p:blipFill>
              <p:spPr>
                <a:xfrm>
                  <a:off x="3110629" y="4233655"/>
                  <a:ext cx="1216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68" name="Ink 67">
                  <a:extLst>
                    <a:ext uri="{FF2B5EF4-FFF2-40B4-BE49-F238E27FC236}">
                      <a16:creationId xmlns:a16="http://schemas.microsoft.com/office/drawing/2014/main" id="{B46D7831-183C-4636-9343-BBABA134D3F0}"/>
                    </a:ext>
                  </a:extLst>
                </p14:cNvPr>
                <p14:cNvContentPartPr/>
                <p14:nvPr/>
              </p14:nvContentPartPr>
              <p14:xfrm>
                <a:off x="3261469" y="4230055"/>
                <a:ext cx="164880" cy="119880"/>
              </p14:xfrm>
            </p:contentPart>
          </mc:Choice>
          <mc:Fallback xmlns="">
            <p:pic>
              <p:nvPicPr>
                <p:cNvPr id="68" name="Ink 67">
                  <a:extLst>
                    <a:ext uri="{FF2B5EF4-FFF2-40B4-BE49-F238E27FC236}">
                      <a16:creationId xmlns:a16="http://schemas.microsoft.com/office/drawing/2014/main" id="{B46D7831-183C-4636-9343-BBABA134D3F0}"/>
                    </a:ext>
                  </a:extLst>
                </p:cNvPr>
                <p:cNvPicPr/>
                <p:nvPr/>
              </p:nvPicPr>
              <p:blipFill>
                <a:blip r:embed="rId219"/>
                <a:stretch>
                  <a:fillRect/>
                </a:stretch>
              </p:blipFill>
              <p:spPr>
                <a:xfrm>
                  <a:off x="3252829" y="4221055"/>
                  <a:ext cx="18252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69" name="Ink 68">
                  <a:extLst>
                    <a:ext uri="{FF2B5EF4-FFF2-40B4-BE49-F238E27FC236}">
                      <a16:creationId xmlns:a16="http://schemas.microsoft.com/office/drawing/2014/main" id="{CEBB8FE2-D4E3-44E5-A585-BBECE1DF940E}"/>
                    </a:ext>
                  </a:extLst>
                </p14:cNvPr>
                <p14:cNvContentPartPr/>
                <p14:nvPr/>
              </p14:nvContentPartPr>
              <p14:xfrm>
                <a:off x="3364789" y="4168495"/>
                <a:ext cx="180720" cy="219960"/>
              </p14:xfrm>
            </p:contentPart>
          </mc:Choice>
          <mc:Fallback xmlns="">
            <p:pic>
              <p:nvPicPr>
                <p:cNvPr id="69" name="Ink 68">
                  <a:extLst>
                    <a:ext uri="{FF2B5EF4-FFF2-40B4-BE49-F238E27FC236}">
                      <a16:creationId xmlns:a16="http://schemas.microsoft.com/office/drawing/2014/main" id="{CEBB8FE2-D4E3-44E5-A585-BBECE1DF940E}"/>
                    </a:ext>
                  </a:extLst>
                </p:cNvPr>
                <p:cNvPicPr/>
                <p:nvPr/>
              </p:nvPicPr>
              <p:blipFill>
                <a:blip r:embed="rId221"/>
                <a:stretch>
                  <a:fillRect/>
                </a:stretch>
              </p:blipFill>
              <p:spPr>
                <a:xfrm>
                  <a:off x="3356149" y="4159495"/>
                  <a:ext cx="19836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71" name="Ink 70">
                  <a:extLst>
                    <a:ext uri="{FF2B5EF4-FFF2-40B4-BE49-F238E27FC236}">
                      <a16:creationId xmlns:a16="http://schemas.microsoft.com/office/drawing/2014/main" id="{3F291D6D-B312-4978-823F-C0BBBB06B919}"/>
                    </a:ext>
                  </a:extLst>
                </p14:cNvPr>
                <p14:cNvContentPartPr/>
                <p14:nvPr/>
              </p14:nvContentPartPr>
              <p14:xfrm>
                <a:off x="558949" y="1266895"/>
                <a:ext cx="282600" cy="1741680"/>
              </p14:xfrm>
            </p:contentPart>
          </mc:Choice>
          <mc:Fallback xmlns="">
            <p:pic>
              <p:nvPicPr>
                <p:cNvPr id="71" name="Ink 70">
                  <a:extLst>
                    <a:ext uri="{FF2B5EF4-FFF2-40B4-BE49-F238E27FC236}">
                      <a16:creationId xmlns:a16="http://schemas.microsoft.com/office/drawing/2014/main" id="{3F291D6D-B312-4978-823F-C0BBBB06B919}"/>
                    </a:ext>
                  </a:extLst>
                </p:cNvPr>
                <p:cNvPicPr/>
                <p:nvPr/>
              </p:nvPicPr>
              <p:blipFill>
                <a:blip r:embed="rId223"/>
                <a:stretch>
                  <a:fillRect/>
                </a:stretch>
              </p:blipFill>
              <p:spPr>
                <a:xfrm>
                  <a:off x="550309" y="1257895"/>
                  <a:ext cx="300240" cy="17593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73" name="Ink 72">
                  <a:extLst>
                    <a:ext uri="{FF2B5EF4-FFF2-40B4-BE49-F238E27FC236}">
                      <a16:creationId xmlns:a16="http://schemas.microsoft.com/office/drawing/2014/main" id="{96979A98-EA40-45D0-A14E-E111123004E4}"/>
                    </a:ext>
                  </a:extLst>
                </p14:cNvPr>
                <p14:cNvContentPartPr/>
                <p14:nvPr/>
              </p14:nvContentPartPr>
              <p14:xfrm>
                <a:off x="3180469" y="1891495"/>
                <a:ext cx="143280" cy="176040"/>
              </p14:xfrm>
            </p:contentPart>
          </mc:Choice>
          <mc:Fallback xmlns="">
            <p:pic>
              <p:nvPicPr>
                <p:cNvPr id="73" name="Ink 72">
                  <a:extLst>
                    <a:ext uri="{FF2B5EF4-FFF2-40B4-BE49-F238E27FC236}">
                      <a16:creationId xmlns:a16="http://schemas.microsoft.com/office/drawing/2014/main" id="{96979A98-EA40-45D0-A14E-E111123004E4}"/>
                    </a:ext>
                  </a:extLst>
                </p:cNvPr>
                <p:cNvPicPr/>
                <p:nvPr/>
              </p:nvPicPr>
              <p:blipFill>
                <a:blip r:embed="rId225"/>
                <a:stretch>
                  <a:fillRect/>
                </a:stretch>
              </p:blipFill>
              <p:spPr>
                <a:xfrm>
                  <a:off x="3171829" y="1882855"/>
                  <a:ext cx="16092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74" name="Ink 73">
                  <a:extLst>
                    <a:ext uri="{FF2B5EF4-FFF2-40B4-BE49-F238E27FC236}">
                      <a16:creationId xmlns:a16="http://schemas.microsoft.com/office/drawing/2014/main" id="{58DAE924-1BFF-44A4-A280-303A02CFC6C7}"/>
                    </a:ext>
                  </a:extLst>
                </p14:cNvPr>
                <p14:cNvContentPartPr/>
                <p14:nvPr/>
              </p14:nvContentPartPr>
              <p14:xfrm>
                <a:off x="3190549" y="1836775"/>
                <a:ext cx="260640" cy="66600"/>
              </p14:xfrm>
            </p:contentPart>
          </mc:Choice>
          <mc:Fallback xmlns="">
            <p:pic>
              <p:nvPicPr>
                <p:cNvPr id="74" name="Ink 73">
                  <a:extLst>
                    <a:ext uri="{FF2B5EF4-FFF2-40B4-BE49-F238E27FC236}">
                      <a16:creationId xmlns:a16="http://schemas.microsoft.com/office/drawing/2014/main" id="{58DAE924-1BFF-44A4-A280-303A02CFC6C7}"/>
                    </a:ext>
                  </a:extLst>
                </p:cNvPr>
                <p:cNvPicPr/>
                <p:nvPr/>
              </p:nvPicPr>
              <p:blipFill>
                <a:blip r:embed="rId227"/>
                <a:stretch>
                  <a:fillRect/>
                </a:stretch>
              </p:blipFill>
              <p:spPr>
                <a:xfrm>
                  <a:off x="3181909" y="1827775"/>
                  <a:ext cx="27828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75" name="Ink 74">
                  <a:extLst>
                    <a:ext uri="{FF2B5EF4-FFF2-40B4-BE49-F238E27FC236}">
                      <a16:creationId xmlns:a16="http://schemas.microsoft.com/office/drawing/2014/main" id="{3A74B1C0-8216-486A-A6FC-57C7E32963F1}"/>
                    </a:ext>
                  </a:extLst>
                </p14:cNvPr>
                <p14:cNvContentPartPr/>
                <p14:nvPr/>
              </p14:nvContentPartPr>
              <p14:xfrm>
                <a:off x="3500509" y="1849015"/>
                <a:ext cx="425520" cy="165960"/>
              </p14:xfrm>
            </p:contentPart>
          </mc:Choice>
          <mc:Fallback xmlns="">
            <p:pic>
              <p:nvPicPr>
                <p:cNvPr id="75" name="Ink 74">
                  <a:extLst>
                    <a:ext uri="{FF2B5EF4-FFF2-40B4-BE49-F238E27FC236}">
                      <a16:creationId xmlns:a16="http://schemas.microsoft.com/office/drawing/2014/main" id="{3A74B1C0-8216-486A-A6FC-57C7E32963F1}"/>
                    </a:ext>
                  </a:extLst>
                </p:cNvPr>
                <p:cNvPicPr/>
                <p:nvPr/>
              </p:nvPicPr>
              <p:blipFill>
                <a:blip r:embed="rId229"/>
                <a:stretch>
                  <a:fillRect/>
                </a:stretch>
              </p:blipFill>
              <p:spPr>
                <a:xfrm>
                  <a:off x="3491869" y="1840375"/>
                  <a:ext cx="44316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76" name="Ink 75">
                  <a:extLst>
                    <a:ext uri="{FF2B5EF4-FFF2-40B4-BE49-F238E27FC236}">
                      <a16:creationId xmlns:a16="http://schemas.microsoft.com/office/drawing/2014/main" id="{5A71A6E1-046F-4E67-B671-B0A80F04C14A}"/>
                    </a:ext>
                  </a:extLst>
                </p14:cNvPr>
                <p14:cNvContentPartPr/>
                <p14:nvPr/>
              </p14:nvContentPartPr>
              <p14:xfrm>
                <a:off x="3962029" y="1885015"/>
                <a:ext cx="96120" cy="101520"/>
              </p14:xfrm>
            </p:contentPart>
          </mc:Choice>
          <mc:Fallback xmlns="">
            <p:pic>
              <p:nvPicPr>
                <p:cNvPr id="76" name="Ink 75">
                  <a:extLst>
                    <a:ext uri="{FF2B5EF4-FFF2-40B4-BE49-F238E27FC236}">
                      <a16:creationId xmlns:a16="http://schemas.microsoft.com/office/drawing/2014/main" id="{5A71A6E1-046F-4E67-B671-B0A80F04C14A}"/>
                    </a:ext>
                  </a:extLst>
                </p:cNvPr>
                <p:cNvPicPr/>
                <p:nvPr/>
              </p:nvPicPr>
              <p:blipFill>
                <a:blip r:embed="rId231"/>
                <a:stretch>
                  <a:fillRect/>
                </a:stretch>
              </p:blipFill>
              <p:spPr>
                <a:xfrm>
                  <a:off x="3953389" y="1876015"/>
                  <a:ext cx="1137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77" name="Ink 76">
                  <a:extLst>
                    <a:ext uri="{FF2B5EF4-FFF2-40B4-BE49-F238E27FC236}">
                      <a16:creationId xmlns:a16="http://schemas.microsoft.com/office/drawing/2014/main" id="{68B21E43-C084-4EB3-B696-7653265764E6}"/>
                    </a:ext>
                  </a:extLst>
                </p14:cNvPr>
                <p14:cNvContentPartPr/>
                <p14:nvPr/>
              </p14:nvContentPartPr>
              <p14:xfrm>
                <a:off x="4033309" y="1731295"/>
                <a:ext cx="236880" cy="581760"/>
              </p14:xfrm>
            </p:contentPart>
          </mc:Choice>
          <mc:Fallback xmlns="">
            <p:pic>
              <p:nvPicPr>
                <p:cNvPr id="77" name="Ink 76">
                  <a:extLst>
                    <a:ext uri="{FF2B5EF4-FFF2-40B4-BE49-F238E27FC236}">
                      <a16:creationId xmlns:a16="http://schemas.microsoft.com/office/drawing/2014/main" id="{68B21E43-C084-4EB3-B696-7653265764E6}"/>
                    </a:ext>
                  </a:extLst>
                </p:cNvPr>
                <p:cNvPicPr/>
                <p:nvPr/>
              </p:nvPicPr>
              <p:blipFill>
                <a:blip r:embed="rId233"/>
                <a:stretch>
                  <a:fillRect/>
                </a:stretch>
              </p:blipFill>
              <p:spPr>
                <a:xfrm>
                  <a:off x="4024669" y="1722655"/>
                  <a:ext cx="254520" cy="5994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78" name="Ink 77">
                  <a:extLst>
                    <a:ext uri="{FF2B5EF4-FFF2-40B4-BE49-F238E27FC236}">
                      <a16:creationId xmlns:a16="http://schemas.microsoft.com/office/drawing/2014/main" id="{0E567AE9-C584-43AF-B6E5-DD648E7C8C2C}"/>
                    </a:ext>
                  </a:extLst>
                </p14:cNvPr>
                <p14:cNvContentPartPr/>
                <p14:nvPr/>
              </p14:nvContentPartPr>
              <p14:xfrm>
                <a:off x="4327429" y="2057455"/>
                <a:ext cx="10440" cy="204120"/>
              </p14:xfrm>
            </p:contentPart>
          </mc:Choice>
          <mc:Fallback xmlns="">
            <p:pic>
              <p:nvPicPr>
                <p:cNvPr id="78" name="Ink 77">
                  <a:extLst>
                    <a:ext uri="{FF2B5EF4-FFF2-40B4-BE49-F238E27FC236}">
                      <a16:creationId xmlns:a16="http://schemas.microsoft.com/office/drawing/2014/main" id="{0E567AE9-C584-43AF-B6E5-DD648E7C8C2C}"/>
                    </a:ext>
                  </a:extLst>
                </p:cNvPr>
                <p:cNvPicPr/>
                <p:nvPr/>
              </p:nvPicPr>
              <p:blipFill>
                <a:blip r:embed="rId235"/>
                <a:stretch>
                  <a:fillRect/>
                </a:stretch>
              </p:blipFill>
              <p:spPr>
                <a:xfrm>
                  <a:off x="4318429" y="2048455"/>
                  <a:ext cx="2808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79" name="Ink 78">
                  <a:extLst>
                    <a:ext uri="{FF2B5EF4-FFF2-40B4-BE49-F238E27FC236}">
                      <a16:creationId xmlns:a16="http://schemas.microsoft.com/office/drawing/2014/main" id="{016C93FF-EB60-46B8-9389-AE3CF93CC031}"/>
                    </a:ext>
                  </a:extLst>
                </p14:cNvPr>
                <p14:cNvContentPartPr/>
                <p14:nvPr/>
              </p14:nvContentPartPr>
              <p14:xfrm>
                <a:off x="4511389" y="2113255"/>
                <a:ext cx="71640" cy="154080"/>
              </p14:xfrm>
            </p:contentPart>
          </mc:Choice>
          <mc:Fallback xmlns="">
            <p:pic>
              <p:nvPicPr>
                <p:cNvPr id="79" name="Ink 78">
                  <a:extLst>
                    <a:ext uri="{FF2B5EF4-FFF2-40B4-BE49-F238E27FC236}">
                      <a16:creationId xmlns:a16="http://schemas.microsoft.com/office/drawing/2014/main" id="{016C93FF-EB60-46B8-9389-AE3CF93CC031}"/>
                    </a:ext>
                  </a:extLst>
                </p:cNvPr>
                <p:cNvPicPr/>
                <p:nvPr/>
              </p:nvPicPr>
              <p:blipFill>
                <a:blip r:embed="rId237"/>
                <a:stretch>
                  <a:fillRect/>
                </a:stretch>
              </p:blipFill>
              <p:spPr>
                <a:xfrm>
                  <a:off x="4502749" y="2104615"/>
                  <a:ext cx="892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80" name="Ink 79">
                  <a:extLst>
                    <a:ext uri="{FF2B5EF4-FFF2-40B4-BE49-F238E27FC236}">
                      <a16:creationId xmlns:a16="http://schemas.microsoft.com/office/drawing/2014/main" id="{1D1BC81B-0A3D-43F7-9AC0-CB80457E9F97}"/>
                    </a:ext>
                  </a:extLst>
                </p14:cNvPr>
                <p14:cNvContentPartPr/>
                <p14:nvPr/>
              </p14:nvContentPartPr>
              <p14:xfrm>
                <a:off x="4695709" y="2130895"/>
                <a:ext cx="96120" cy="86040"/>
              </p14:xfrm>
            </p:contentPart>
          </mc:Choice>
          <mc:Fallback xmlns="">
            <p:pic>
              <p:nvPicPr>
                <p:cNvPr id="80" name="Ink 79">
                  <a:extLst>
                    <a:ext uri="{FF2B5EF4-FFF2-40B4-BE49-F238E27FC236}">
                      <a16:creationId xmlns:a16="http://schemas.microsoft.com/office/drawing/2014/main" id="{1D1BC81B-0A3D-43F7-9AC0-CB80457E9F97}"/>
                    </a:ext>
                  </a:extLst>
                </p:cNvPr>
                <p:cNvPicPr/>
                <p:nvPr/>
              </p:nvPicPr>
              <p:blipFill>
                <a:blip r:embed="rId239"/>
                <a:stretch>
                  <a:fillRect/>
                </a:stretch>
              </p:blipFill>
              <p:spPr>
                <a:xfrm>
                  <a:off x="4687069" y="2122255"/>
                  <a:ext cx="11376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81" name="Ink 80">
                  <a:extLst>
                    <a:ext uri="{FF2B5EF4-FFF2-40B4-BE49-F238E27FC236}">
                      <a16:creationId xmlns:a16="http://schemas.microsoft.com/office/drawing/2014/main" id="{A3463B18-595F-4461-8E6A-BBA60E97C927}"/>
                    </a:ext>
                  </a:extLst>
                </p14:cNvPr>
                <p14:cNvContentPartPr/>
                <p14:nvPr/>
              </p14:nvContentPartPr>
              <p14:xfrm>
                <a:off x="4907389" y="2264455"/>
                <a:ext cx="25200" cy="163800"/>
              </p14:xfrm>
            </p:contentPart>
          </mc:Choice>
          <mc:Fallback xmlns="">
            <p:pic>
              <p:nvPicPr>
                <p:cNvPr id="81" name="Ink 80">
                  <a:extLst>
                    <a:ext uri="{FF2B5EF4-FFF2-40B4-BE49-F238E27FC236}">
                      <a16:creationId xmlns:a16="http://schemas.microsoft.com/office/drawing/2014/main" id="{A3463B18-595F-4461-8E6A-BBA60E97C927}"/>
                    </a:ext>
                  </a:extLst>
                </p:cNvPr>
                <p:cNvPicPr/>
                <p:nvPr/>
              </p:nvPicPr>
              <p:blipFill>
                <a:blip r:embed="rId241"/>
                <a:stretch>
                  <a:fillRect/>
                </a:stretch>
              </p:blipFill>
              <p:spPr>
                <a:xfrm>
                  <a:off x="4898749" y="2255815"/>
                  <a:ext cx="4284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82" name="Ink 81">
                  <a:extLst>
                    <a:ext uri="{FF2B5EF4-FFF2-40B4-BE49-F238E27FC236}">
                      <a16:creationId xmlns:a16="http://schemas.microsoft.com/office/drawing/2014/main" id="{BEC7B526-F8E3-44C2-A434-A92F15D51F44}"/>
                    </a:ext>
                  </a:extLst>
                </p14:cNvPr>
                <p14:cNvContentPartPr/>
                <p14:nvPr/>
              </p14:nvContentPartPr>
              <p14:xfrm>
                <a:off x="5042389" y="2087335"/>
                <a:ext cx="513000" cy="235440"/>
              </p14:xfrm>
            </p:contentPart>
          </mc:Choice>
          <mc:Fallback xmlns="">
            <p:pic>
              <p:nvPicPr>
                <p:cNvPr id="82" name="Ink 81">
                  <a:extLst>
                    <a:ext uri="{FF2B5EF4-FFF2-40B4-BE49-F238E27FC236}">
                      <a16:creationId xmlns:a16="http://schemas.microsoft.com/office/drawing/2014/main" id="{BEC7B526-F8E3-44C2-A434-A92F15D51F44}"/>
                    </a:ext>
                  </a:extLst>
                </p:cNvPr>
                <p:cNvPicPr/>
                <p:nvPr/>
              </p:nvPicPr>
              <p:blipFill>
                <a:blip r:embed="rId243"/>
                <a:stretch>
                  <a:fillRect/>
                </a:stretch>
              </p:blipFill>
              <p:spPr>
                <a:xfrm>
                  <a:off x="5033389" y="2078695"/>
                  <a:ext cx="53064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83" name="Ink 82">
                  <a:extLst>
                    <a:ext uri="{FF2B5EF4-FFF2-40B4-BE49-F238E27FC236}">
                      <a16:creationId xmlns:a16="http://schemas.microsoft.com/office/drawing/2014/main" id="{A9E40D63-2FCF-495F-8079-6B4C34977232}"/>
                    </a:ext>
                  </a:extLst>
                </p14:cNvPr>
                <p14:cNvContentPartPr/>
                <p14:nvPr/>
              </p14:nvContentPartPr>
              <p14:xfrm>
                <a:off x="3666109" y="4708135"/>
                <a:ext cx="182160" cy="170640"/>
              </p14:xfrm>
            </p:contentPart>
          </mc:Choice>
          <mc:Fallback xmlns="">
            <p:pic>
              <p:nvPicPr>
                <p:cNvPr id="83" name="Ink 82">
                  <a:extLst>
                    <a:ext uri="{FF2B5EF4-FFF2-40B4-BE49-F238E27FC236}">
                      <a16:creationId xmlns:a16="http://schemas.microsoft.com/office/drawing/2014/main" id="{A9E40D63-2FCF-495F-8079-6B4C34977232}"/>
                    </a:ext>
                  </a:extLst>
                </p:cNvPr>
                <p:cNvPicPr/>
                <p:nvPr/>
              </p:nvPicPr>
              <p:blipFill>
                <a:blip r:embed="rId245"/>
                <a:stretch>
                  <a:fillRect/>
                </a:stretch>
              </p:blipFill>
              <p:spPr>
                <a:xfrm>
                  <a:off x="3657469" y="4699495"/>
                  <a:ext cx="1998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84" name="Ink 83">
                  <a:extLst>
                    <a:ext uri="{FF2B5EF4-FFF2-40B4-BE49-F238E27FC236}">
                      <a16:creationId xmlns:a16="http://schemas.microsoft.com/office/drawing/2014/main" id="{5523D492-2063-4972-BB1D-A1299CF85C1B}"/>
                    </a:ext>
                  </a:extLst>
                </p14:cNvPr>
                <p14:cNvContentPartPr/>
                <p14:nvPr/>
              </p14:nvContentPartPr>
              <p14:xfrm>
                <a:off x="3727309" y="4684735"/>
                <a:ext cx="275400" cy="31680"/>
              </p14:xfrm>
            </p:contentPart>
          </mc:Choice>
          <mc:Fallback xmlns="">
            <p:pic>
              <p:nvPicPr>
                <p:cNvPr id="84" name="Ink 83">
                  <a:extLst>
                    <a:ext uri="{FF2B5EF4-FFF2-40B4-BE49-F238E27FC236}">
                      <a16:creationId xmlns:a16="http://schemas.microsoft.com/office/drawing/2014/main" id="{5523D492-2063-4972-BB1D-A1299CF85C1B}"/>
                    </a:ext>
                  </a:extLst>
                </p:cNvPr>
                <p:cNvPicPr/>
                <p:nvPr/>
              </p:nvPicPr>
              <p:blipFill>
                <a:blip r:embed="rId247"/>
                <a:stretch>
                  <a:fillRect/>
                </a:stretch>
              </p:blipFill>
              <p:spPr>
                <a:xfrm>
                  <a:off x="3718309" y="4675735"/>
                  <a:ext cx="29304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85" name="Ink 84">
                  <a:extLst>
                    <a:ext uri="{FF2B5EF4-FFF2-40B4-BE49-F238E27FC236}">
                      <a16:creationId xmlns:a16="http://schemas.microsoft.com/office/drawing/2014/main" id="{B9AD4D5B-0465-4E2E-9FF4-9E712215F4BF}"/>
                    </a:ext>
                  </a:extLst>
                </p14:cNvPr>
                <p14:cNvContentPartPr/>
                <p14:nvPr/>
              </p14:nvContentPartPr>
              <p14:xfrm>
                <a:off x="3987229" y="4653415"/>
                <a:ext cx="552960" cy="212040"/>
              </p14:xfrm>
            </p:contentPart>
          </mc:Choice>
          <mc:Fallback xmlns="">
            <p:pic>
              <p:nvPicPr>
                <p:cNvPr id="85" name="Ink 84">
                  <a:extLst>
                    <a:ext uri="{FF2B5EF4-FFF2-40B4-BE49-F238E27FC236}">
                      <a16:creationId xmlns:a16="http://schemas.microsoft.com/office/drawing/2014/main" id="{B9AD4D5B-0465-4E2E-9FF4-9E712215F4BF}"/>
                    </a:ext>
                  </a:extLst>
                </p:cNvPr>
                <p:cNvPicPr/>
                <p:nvPr/>
              </p:nvPicPr>
              <p:blipFill>
                <a:blip r:embed="rId249"/>
                <a:stretch>
                  <a:fillRect/>
                </a:stretch>
              </p:blipFill>
              <p:spPr>
                <a:xfrm>
                  <a:off x="3978229" y="4644415"/>
                  <a:ext cx="5706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86" name="Ink 85">
                  <a:extLst>
                    <a:ext uri="{FF2B5EF4-FFF2-40B4-BE49-F238E27FC236}">
                      <a16:creationId xmlns:a16="http://schemas.microsoft.com/office/drawing/2014/main" id="{C5F1BF00-3808-40FA-86C7-E4D05D3C77B9}"/>
                    </a:ext>
                  </a:extLst>
                </p14:cNvPr>
                <p14:cNvContentPartPr/>
                <p14:nvPr/>
              </p14:nvContentPartPr>
              <p14:xfrm>
                <a:off x="4587349" y="4650895"/>
                <a:ext cx="82800" cy="115560"/>
              </p14:xfrm>
            </p:contentPart>
          </mc:Choice>
          <mc:Fallback xmlns="">
            <p:pic>
              <p:nvPicPr>
                <p:cNvPr id="86" name="Ink 85">
                  <a:extLst>
                    <a:ext uri="{FF2B5EF4-FFF2-40B4-BE49-F238E27FC236}">
                      <a16:creationId xmlns:a16="http://schemas.microsoft.com/office/drawing/2014/main" id="{C5F1BF00-3808-40FA-86C7-E4D05D3C77B9}"/>
                    </a:ext>
                  </a:extLst>
                </p:cNvPr>
                <p:cNvPicPr/>
                <p:nvPr/>
              </p:nvPicPr>
              <p:blipFill>
                <a:blip r:embed="rId251"/>
                <a:stretch>
                  <a:fillRect/>
                </a:stretch>
              </p:blipFill>
              <p:spPr>
                <a:xfrm>
                  <a:off x="4578709" y="4642255"/>
                  <a:ext cx="1004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87" name="Ink 86">
                  <a:extLst>
                    <a:ext uri="{FF2B5EF4-FFF2-40B4-BE49-F238E27FC236}">
                      <a16:creationId xmlns:a16="http://schemas.microsoft.com/office/drawing/2014/main" id="{5A7AA553-C2E2-4BE0-A392-1972BBA92F89}"/>
                    </a:ext>
                  </a:extLst>
                </p14:cNvPr>
                <p14:cNvContentPartPr/>
                <p14:nvPr/>
              </p14:nvContentPartPr>
              <p14:xfrm>
                <a:off x="4780309" y="4524535"/>
                <a:ext cx="82440" cy="499680"/>
              </p14:xfrm>
            </p:contentPart>
          </mc:Choice>
          <mc:Fallback xmlns="">
            <p:pic>
              <p:nvPicPr>
                <p:cNvPr id="87" name="Ink 86">
                  <a:extLst>
                    <a:ext uri="{FF2B5EF4-FFF2-40B4-BE49-F238E27FC236}">
                      <a16:creationId xmlns:a16="http://schemas.microsoft.com/office/drawing/2014/main" id="{5A7AA553-C2E2-4BE0-A392-1972BBA92F89}"/>
                    </a:ext>
                  </a:extLst>
                </p:cNvPr>
                <p:cNvPicPr/>
                <p:nvPr/>
              </p:nvPicPr>
              <p:blipFill>
                <a:blip r:embed="rId253"/>
                <a:stretch>
                  <a:fillRect/>
                </a:stretch>
              </p:blipFill>
              <p:spPr>
                <a:xfrm>
                  <a:off x="4771669" y="4515535"/>
                  <a:ext cx="10008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88" name="Ink 87">
                  <a:extLst>
                    <a:ext uri="{FF2B5EF4-FFF2-40B4-BE49-F238E27FC236}">
                      <a16:creationId xmlns:a16="http://schemas.microsoft.com/office/drawing/2014/main" id="{0B86CFC1-2787-41AC-8F4E-FEFC356DC6D1}"/>
                    </a:ext>
                  </a:extLst>
                </p14:cNvPr>
                <p14:cNvContentPartPr/>
                <p14:nvPr/>
              </p14:nvContentPartPr>
              <p14:xfrm>
                <a:off x="4989469" y="4830175"/>
                <a:ext cx="10440" cy="223200"/>
              </p14:xfrm>
            </p:contentPart>
          </mc:Choice>
          <mc:Fallback xmlns="">
            <p:pic>
              <p:nvPicPr>
                <p:cNvPr id="88" name="Ink 87">
                  <a:extLst>
                    <a:ext uri="{FF2B5EF4-FFF2-40B4-BE49-F238E27FC236}">
                      <a16:creationId xmlns:a16="http://schemas.microsoft.com/office/drawing/2014/main" id="{0B86CFC1-2787-41AC-8F4E-FEFC356DC6D1}"/>
                    </a:ext>
                  </a:extLst>
                </p:cNvPr>
                <p:cNvPicPr/>
                <p:nvPr/>
              </p:nvPicPr>
              <p:blipFill>
                <a:blip r:embed="rId255"/>
                <a:stretch>
                  <a:fillRect/>
                </a:stretch>
              </p:blipFill>
              <p:spPr>
                <a:xfrm>
                  <a:off x="4980829" y="4821535"/>
                  <a:ext cx="2808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89" name="Ink 88">
                  <a:extLst>
                    <a:ext uri="{FF2B5EF4-FFF2-40B4-BE49-F238E27FC236}">
                      <a16:creationId xmlns:a16="http://schemas.microsoft.com/office/drawing/2014/main" id="{B4D89442-3963-404D-8A10-7DCFE8CE5EF9}"/>
                    </a:ext>
                  </a:extLst>
                </p14:cNvPr>
                <p14:cNvContentPartPr/>
                <p14:nvPr/>
              </p14:nvContentPartPr>
              <p14:xfrm>
                <a:off x="5090629" y="4702735"/>
                <a:ext cx="686520" cy="359640"/>
              </p14:xfrm>
            </p:contentPart>
          </mc:Choice>
          <mc:Fallback xmlns="">
            <p:pic>
              <p:nvPicPr>
                <p:cNvPr id="89" name="Ink 88">
                  <a:extLst>
                    <a:ext uri="{FF2B5EF4-FFF2-40B4-BE49-F238E27FC236}">
                      <a16:creationId xmlns:a16="http://schemas.microsoft.com/office/drawing/2014/main" id="{B4D89442-3963-404D-8A10-7DCFE8CE5EF9}"/>
                    </a:ext>
                  </a:extLst>
                </p:cNvPr>
                <p:cNvPicPr/>
                <p:nvPr/>
              </p:nvPicPr>
              <p:blipFill>
                <a:blip r:embed="rId257"/>
                <a:stretch>
                  <a:fillRect/>
                </a:stretch>
              </p:blipFill>
              <p:spPr>
                <a:xfrm>
                  <a:off x="5081629" y="4694095"/>
                  <a:ext cx="70416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92" name="Ink 91">
                  <a:extLst>
                    <a:ext uri="{FF2B5EF4-FFF2-40B4-BE49-F238E27FC236}">
                      <a16:creationId xmlns:a16="http://schemas.microsoft.com/office/drawing/2014/main" id="{16CB2592-CC65-4299-B57D-F6D5AB54D1D7}"/>
                    </a:ext>
                  </a:extLst>
                </p14:cNvPr>
                <p14:cNvContentPartPr/>
                <p14:nvPr/>
              </p14:nvContentPartPr>
              <p14:xfrm>
                <a:off x="5796229" y="4641175"/>
                <a:ext cx="139320" cy="210600"/>
              </p14:xfrm>
            </p:contentPart>
          </mc:Choice>
          <mc:Fallback xmlns="">
            <p:pic>
              <p:nvPicPr>
                <p:cNvPr id="92" name="Ink 91">
                  <a:extLst>
                    <a:ext uri="{FF2B5EF4-FFF2-40B4-BE49-F238E27FC236}">
                      <a16:creationId xmlns:a16="http://schemas.microsoft.com/office/drawing/2014/main" id="{16CB2592-CC65-4299-B57D-F6D5AB54D1D7}"/>
                    </a:ext>
                  </a:extLst>
                </p:cNvPr>
                <p:cNvPicPr/>
                <p:nvPr/>
              </p:nvPicPr>
              <p:blipFill>
                <a:blip r:embed="rId259"/>
                <a:stretch>
                  <a:fillRect/>
                </a:stretch>
              </p:blipFill>
              <p:spPr>
                <a:xfrm>
                  <a:off x="5787589" y="4632175"/>
                  <a:ext cx="15696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92" name="Ink 191">
                  <a:extLst>
                    <a:ext uri="{FF2B5EF4-FFF2-40B4-BE49-F238E27FC236}">
                      <a16:creationId xmlns:a16="http://schemas.microsoft.com/office/drawing/2014/main" id="{848C0324-8850-436C-8E0C-18409F3C5FDA}"/>
                    </a:ext>
                  </a:extLst>
                </p14:cNvPr>
                <p14:cNvContentPartPr/>
                <p14:nvPr/>
              </p14:nvContentPartPr>
              <p14:xfrm>
                <a:off x="916069" y="2353375"/>
                <a:ext cx="1316160" cy="90720"/>
              </p14:xfrm>
            </p:contentPart>
          </mc:Choice>
          <mc:Fallback xmlns="">
            <p:pic>
              <p:nvPicPr>
                <p:cNvPr id="192" name="Ink 191">
                  <a:extLst>
                    <a:ext uri="{FF2B5EF4-FFF2-40B4-BE49-F238E27FC236}">
                      <a16:creationId xmlns:a16="http://schemas.microsoft.com/office/drawing/2014/main" id="{848C0324-8850-436C-8E0C-18409F3C5FDA}"/>
                    </a:ext>
                  </a:extLst>
                </p:cNvPr>
                <p:cNvPicPr/>
                <p:nvPr/>
              </p:nvPicPr>
              <p:blipFill>
                <a:blip r:embed="rId261"/>
                <a:stretch>
                  <a:fillRect/>
                </a:stretch>
              </p:blipFill>
              <p:spPr>
                <a:xfrm>
                  <a:off x="907069" y="2344735"/>
                  <a:ext cx="133380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93" name="Ink 192">
                  <a:extLst>
                    <a:ext uri="{FF2B5EF4-FFF2-40B4-BE49-F238E27FC236}">
                      <a16:creationId xmlns:a16="http://schemas.microsoft.com/office/drawing/2014/main" id="{05D20D2C-A4E4-475D-AC8A-503FDF61E0B3}"/>
                    </a:ext>
                  </a:extLst>
                </p14:cNvPr>
                <p14:cNvContentPartPr/>
                <p14:nvPr/>
              </p14:nvContentPartPr>
              <p14:xfrm>
                <a:off x="902029" y="3715975"/>
                <a:ext cx="1270440" cy="169200"/>
              </p14:xfrm>
            </p:contentPart>
          </mc:Choice>
          <mc:Fallback xmlns="">
            <p:pic>
              <p:nvPicPr>
                <p:cNvPr id="193" name="Ink 192">
                  <a:extLst>
                    <a:ext uri="{FF2B5EF4-FFF2-40B4-BE49-F238E27FC236}">
                      <a16:creationId xmlns:a16="http://schemas.microsoft.com/office/drawing/2014/main" id="{05D20D2C-A4E4-475D-AC8A-503FDF61E0B3}"/>
                    </a:ext>
                  </a:extLst>
                </p:cNvPr>
                <p:cNvPicPr/>
                <p:nvPr/>
              </p:nvPicPr>
              <p:blipFill>
                <a:blip r:embed="rId263"/>
                <a:stretch>
                  <a:fillRect/>
                </a:stretch>
              </p:blipFill>
              <p:spPr>
                <a:xfrm>
                  <a:off x="893389" y="3706975"/>
                  <a:ext cx="12880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94" name="Ink 193">
                  <a:extLst>
                    <a:ext uri="{FF2B5EF4-FFF2-40B4-BE49-F238E27FC236}">
                      <a16:creationId xmlns:a16="http://schemas.microsoft.com/office/drawing/2014/main" id="{879C0FFA-21EB-4892-9E79-D30C279C81E3}"/>
                    </a:ext>
                  </a:extLst>
                </p14:cNvPr>
                <p14:cNvContentPartPr/>
                <p14:nvPr/>
              </p14:nvContentPartPr>
              <p14:xfrm>
                <a:off x="2414749" y="3735055"/>
                <a:ext cx="132480" cy="5760"/>
              </p14:xfrm>
            </p:contentPart>
          </mc:Choice>
          <mc:Fallback xmlns="">
            <p:pic>
              <p:nvPicPr>
                <p:cNvPr id="194" name="Ink 193">
                  <a:extLst>
                    <a:ext uri="{FF2B5EF4-FFF2-40B4-BE49-F238E27FC236}">
                      <a16:creationId xmlns:a16="http://schemas.microsoft.com/office/drawing/2014/main" id="{879C0FFA-21EB-4892-9E79-D30C279C81E3}"/>
                    </a:ext>
                  </a:extLst>
                </p:cNvPr>
                <p:cNvPicPr/>
                <p:nvPr/>
              </p:nvPicPr>
              <p:blipFill>
                <a:blip r:embed="rId265"/>
                <a:stretch>
                  <a:fillRect/>
                </a:stretch>
              </p:blipFill>
              <p:spPr>
                <a:xfrm>
                  <a:off x="2405749" y="3726055"/>
                  <a:ext cx="15012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95" name="Ink 194">
                  <a:extLst>
                    <a:ext uri="{FF2B5EF4-FFF2-40B4-BE49-F238E27FC236}">
                      <a16:creationId xmlns:a16="http://schemas.microsoft.com/office/drawing/2014/main" id="{EE570211-677B-4829-8674-CC8C82C9DD77}"/>
                    </a:ext>
                  </a:extLst>
                </p14:cNvPr>
                <p14:cNvContentPartPr/>
                <p14:nvPr/>
              </p14:nvContentPartPr>
              <p14:xfrm>
                <a:off x="2432389" y="3574855"/>
                <a:ext cx="70200" cy="253800"/>
              </p14:xfrm>
            </p:contentPart>
          </mc:Choice>
          <mc:Fallback xmlns="">
            <p:pic>
              <p:nvPicPr>
                <p:cNvPr id="195" name="Ink 194">
                  <a:extLst>
                    <a:ext uri="{FF2B5EF4-FFF2-40B4-BE49-F238E27FC236}">
                      <a16:creationId xmlns:a16="http://schemas.microsoft.com/office/drawing/2014/main" id="{EE570211-677B-4829-8674-CC8C82C9DD77}"/>
                    </a:ext>
                  </a:extLst>
                </p:cNvPr>
                <p:cNvPicPr/>
                <p:nvPr/>
              </p:nvPicPr>
              <p:blipFill>
                <a:blip r:embed="rId267"/>
                <a:stretch>
                  <a:fillRect/>
                </a:stretch>
              </p:blipFill>
              <p:spPr>
                <a:xfrm>
                  <a:off x="2423389" y="3565855"/>
                  <a:ext cx="8784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96" name="Ink 195">
                  <a:extLst>
                    <a:ext uri="{FF2B5EF4-FFF2-40B4-BE49-F238E27FC236}">
                      <a16:creationId xmlns:a16="http://schemas.microsoft.com/office/drawing/2014/main" id="{9DB5FE34-4EE4-4B84-9BB3-6B41580F45B2}"/>
                    </a:ext>
                  </a:extLst>
                </p14:cNvPr>
                <p14:cNvContentPartPr/>
                <p14:nvPr/>
              </p14:nvContentPartPr>
              <p14:xfrm>
                <a:off x="2675029" y="3628495"/>
                <a:ext cx="37800" cy="151560"/>
              </p14:xfrm>
            </p:contentPart>
          </mc:Choice>
          <mc:Fallback xmlns="">
            <p:pic>
              <p:nvPicPr>
                <p:cNvPr id="196" name="Ink 195">
                  <a:extLst>
                    <a:ext uri="{FF2B5EF4-FFF2-40B4-BE49-F238E27FC236}">
                      <a16:creationId xmlns:a16="http://schemas.microsoft.com/office/drawing/2014/main" id="{9DB5FE34-4EE4-4B84-9BB3-6B41580F45B2}"/>
                    </a:ext>
                  </a:extLst>
                </p:cNvPr>
                <p:cNvPicPr/>
                <p:nvPr/>
              </p:nvPicPr>
              <p:blipFill>
                <a:blip r:embed="rId269"/>
                <a:stretch>
                  <a:fillRect/>
                </a:stretch>
              </p:blipFill>
              <p:spPr>
                <a:xfrm>
                  <a:off x="2666389" y="3619855"/>
                  <a:ext cx="55440" cy="169200"/>
                </a:xfrm>
                <a:prstGeom prst="rect">
                  <a:avLst/>
                </a:prstGeom>
              </p:spPr>
            </p:pic>
          </mc:Fallback>
        </mc:AlternateContent>
      </p:grpSp>
      <p:grpSp>
        <p:nvGrpSpPr>
          <p:cNvPr id="200" name="Group 199">
            <a:extLst>
              <a:ext uri="{FF2B5EF4-FFF2-40B4-BE49-F238E27FC236}">
                <a16:creationId xmlns:a16="http://schemas.microsoft.com/office/drawing/2014/main" id="{41DD432A-8FF6-44EB-B596-F152DB4B783D}"/>
              </a:ext>
            </a:extLst>
          </p:cNvPr>
          <p:cNvGrpSpPr/>
          <p:nvPr/>
        </p:nvGrpSpPr>
        <p:grpSpPr>
          <a:xfrm>
            <a:off x="2371189" y="2253295"/>
            <a:ext cx="339120" cy="370080"/>
            <a:chOff x="2371189" y="2253295"/>
            <a:chExt cx="339120" cy="370080"/>
          </a:xfrm>
        </p:grpSpPr>
        <mc:AlternateContent xmlns:mc="http://schemas.openxmlformats.org/markup-compatibility/2006" xmlns:p14="http://schemas.microsoft.com/office/powerpoint/2010/main">
          <mc:Choice Requires="p14">
            <p:contentPart p14:bwMode="auto" r:id="rId270">
              <p14:nvContentPartPr>
                <p14:cNvPr id="198" name="Ink 197">
                  <a:extLst>
                    <a:ext uri="{FF2B5EF4-FFF2-40B4-BE49-F238E27FC236}">
                      <a16:creationId xmlns:a16="http://schemas.microsoft.com/office/drawing/2014/main" id="{BA100008-90F0-4089-8A7C-A155FD6BE786}"/>
                    </a:ext>
                  </a:extLst>
                </p14:cNvPr>
                <p14:cNvContentPartPr/>
                <p14:nvPr/>
              </p14:nvContentPartPr>
              <p14:xfrm>
                <a:off x="2371189" y="2418175"/>
                <a:ext cx="137880" cy="9000"/>
              </p14:xfrm>
            </p:contentPart>
          </mc:Choice>
          <mc:Fallback xmlns="">
            <p:pic>
              <p:nvPicPr>
                <p:cNvPr id="198" name="Ink 197">
                  <a:extLst>
                    <a:ext uri="{FF2B5EF4-FFF2-40B4-BE49-F238E27FC236}">
                      <a16:creationId xmlns:a16="http://schemas.microsoft.com/office/drawing/2014/main" id="{BA100008-90F0-4089-8A7C-A155FD6BE786}"/>
                    </a:ext>
                  </a:extLst>
                </p:cNvPr>
                <p:cNvPicPr/>
                <p:nvPr/>
              </p:nvPicPr>
              <p:blipFill>
                <a:blip r:embed="rId271"/>
                <a:stretch>
                  <a:fillRect/>
                </a:stretch>
              </p:blipFill>
              <p:spPr>
                <a:xfrm>
                  <a:off x="2362189" y="2409535"/>
                  <a:ext cx="1555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99" name="Ink 198">
                  <a:extLst>
                    <a:ext uri="{FF2B5EF4-FFF2-40B4-BE49-F238E27FC236}">
                      <a16:creationId xmlns:a16="http://schemas.microsoft.com/office/drawing/2014/main" id="{35626A78-31FB-4F5C-BC50-AEB3C74969C9}"/>
                    </a:ext>
                  </a:extLst>
                </p14:cNvPr>
                <p14:cNvContentPartPr/>
                <p14:nvPr/>
              </p14:nvContentPartPr>
              <p14:xfrm>
                <a:off x="2620309" y="2253295"/>
                <a:ext cx="90000" cy="370080"/>
              </p14:xfrm>
            </p:contentPart>
          </mc:Choice>
          <mc:Fallback xmlns="">
            <p:pic>
              <p:nvPicPr>
                <p:cNvPr id="199" name="Ink 198">
                  <a:extLst>
                    <a:ext uri="{FF2B5EF4-FFF2-40B4-BE49-F238E27FC236}">
                      <a16:creationId xmlns:a16="http://schemas.microsoft.com/office/drawing/2014/main" id="{35626A78-31FB-4F5C-BC50-AEB3C74969C9}"/>
                    </a:ext>
                  </a:extLst>
                </p:cNvPr>
                <p:cNvPicPr/>
                <p:nvPr/>
              </p:nvPicPr>
              <p:blipFill>
                <a:blip r:embed="rId273"/>
                <a:stretch>
                  <a:fillRect/>
                </a:stretch>
              </p:blipFill>
              <p:spPr>
                <a:xfrm>
                  <a:off x="2611669" y="2244655"/>
                  <a:ext cx="107640" cy="387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4">
            <p14:nvContentPartPr>
              <p14:cNvPr id="201" name="Ink 200">
                <a:extLst>
                  <a:ext uri="{FF2B5EF4-FFF2-40B4-BE49-F238E27FC236}">
                    <a16:creationId xmlns:a16="http://schemas.microsoft.com/office/drawing/2014/main" id="{5E6AA8F4-5E42-406B-B811-3BF635814DAA}"/>
                  </a:ext>
                </a:extLst>
              </p14:cNvPr>
              <p14:cNvContentPartPr/>
              <p14:nvPr/>
            </p14:nvContentPartPr>
            <p14:xfrm>
              <a:off x="848389" y="1237375"/>
              <a:ext cx="144000" cy="2555280"/>
            </p14:xfrm>
          </p:contentPart>
        </mc:Choice>
        <mc:Fallback xmlns="">
          <p:pic>
            <p:nvPicPr>
              <p:cNvPr id="201" name="Ink 200">
                <a:extLst>
                  <a:ext uri="{FF2B5EF4-FFF2-40B4-BE49-F238E27FC236}">
                    <a16:creationId xmlns:a16="http://schemas.microsoft.com/office/drawing/2014/main" id="{5E6AA8F4-5E42-406B-B811-3BF635814DAA}"/>
                  </a:ext>
                </a:extLst>
              </p:cNvPr>
              <p:cNvPicPr/>
              <p:nvPr/>
            </p:nvPicPr>
            <p:blipFill>
              <a:blip r:embed="rId275"/>
              <a:stretch>
                <a:fillRect/>
              </a:stretch>
            </p:blipFill>
            <p:spPr>
              <a:xfrm>
                <a:off x="794749" y="1129375"/>
                <a:ext cx="251640" cy="277092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202" name="Ink 201">
                <a:extLst>
                  <a:ext uri="{FF2B5EF4-FFF2-40B4-BE49-F238E27FC236}">
                    <a16:creationId xmlns:a16="http://schemas.microsoft.com/office/drawing/2014/main" id="{40B7367C-E6EF-4BF5-8E92-CFF49F9BBE3F}"/>
                  </a:ext>
                </a:extLst>
              </p14:cNvPr>
              <p14:cNvContentPartPr/>
              <p14:nvPr/>
            </p14:nvContentPartPr>
            <p14:xfrm>
              <a:off x="1914349" y="1284535"/>
              <a:ext cx="45360" cy="1054080"/>
            </p14:xfrm>
          </p:contentPart>
        </mc:Choice>
        <mc:Fallback xmlns="">
          <p:pic>
            <p:nvPicPr>
              <p:cNvPr id="202" name="Ink 201">
                <a:extLst>
                  <a:ext uri="{FF2B5EF4-FFF2-40B4-BE49-F238E27FC236}">
                    <a16:creationId xmlns:a16="http://schemas.microsoft.com/office/drawing/2014/main" id="{40B7367C-E6EF-4BF5-8E92-CFF49F9BBE3F}"/>
                  </a:ext>
                </a:extLst>
              </p:cNvPr>
              <p:cNvPicPr/>
              <p:nvPr/>
            </p:nvPicPr>
            <p:blipFill>
              <a:blip r:embed="rId277"/>
              <a:stretch>
                <a:fillRect/>
              </a:stretch>
            </p:blipFill>
            <p:spPr>
              <a:xfrm>
                <a:off x="1860709" y="1176895"/>
                <a:ext cx="153000" cy="126972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03" name="Ink 202">
                <a:extLst>
                  <a:ext uri="{FF2B5EF4-FFF2-40B4-BE49-F238E27FC236}">
                    <a16:creationId xmlns:a16="http://schemas.microsoft.com/office/drawing/2014/main" id="{6E4ADCFF-4D13-4C22-B247-BA95A34EB2D0}"/>
                  </a:ext>
                </a:extLst>
              </p14:cNvPr>
              <p14:cNvContentPartPr/>
              <p14:nvPr/>
            </p14:nvContentPartPr>
            <p14:xfrm>
              <a:off x="7305349" y="5719375"/>
              <a:ext cx="2361960" cy="78120"/>
            </p14:xfrm>
          </p:contentPart>
        </mc:Choice>
        <mc:Fallback xmlns="">
          <p:pic>
            <p:nvPicPr>
              <p:cNvPr id="203" name="Ink 202">
                <a:extLst>
                  <a:ext uri="{FF2B5EF4-FFF2-40B4-BE49-F238E27FC236}">
                    <a16:creationId xmlns:a16="http://schemas.microsoft.com/office/drawing/2014/main" id="{6E4ADCFF-4D13-4C22-B247-BA95A34EB2D0}"/>
                  </a:ext>
                </a:extLst>
              </p:cNvPr>
              <p:cNvPicPr/>
              <p:nvPr/>
            </p:nvPicPr>
            <p:blipFill>
              <a:blip r:embed="rId279"/>
              <a:stretch>
                <a:fillRect/>
              </a:stretch>
            </p:blipFill>
            <p:spPr>
              <a:xfrm>
                <a:off x="7251349" y="5611735"/>
                <a:ext cx="246960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204" name="Ink 203">
                <a:extLst>
                  <a:ext uri="{FF2B5EF4-FFF2-40B4-BE49-F238E27FC236}">
                    <a16:creationId xmlns:a16="http://schemas.microsoft.com/office/drawing/2014/main" id="{4D4ABC34-5FC0-4DB4-AE01-9C148C34C1A2}"/>
                  </a:ext>
                </a:extLst>
              </p14:cNvPr>
              <p14:cNvContentPartPr/>
              <p14:nvPr/>
            </p14:nvContentPartPr>
            <p14:xfrm>
              <a:off x="5268469" y="6445135"/>
              <a:ext cx="360" cy="360"/>
            </p14:xfrm>
          </p:contentPart>
        </mc:Choice>
        <mc:Fallback xmlns="">
          <p:pic>
            <p:nvPicPr>
              <p:cNvPr id="204" name="Ink 203">
                <a:extLst>
                  <a:ext uri="{FF2B5EF4-FFF2-40B4-BE49-F238E27FC236}">
                    <a16:creationId xmlns:a16="http://schemas.microsoft.com/office/drawing/2014/main" id="{4D4ABC34-5FC0-4DB4-AE01-9C148C34C1A2}"/>
                  </a:ext>
                </a:extLst>
              </p:cNvPr>
              <p:cNvPicPr/>
              <p:nvPr/>
            </p:nvPicPr>
            <p:blipFill>
              <a:blip r:embed="rId281"/>
              <a:stretch>
                <a:fillRect/>
              </a:stretch>
            </p:blipFill>
            <p:spPr>
              <a:xfrm>
                <a:off x="5214829" y="633749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05" name="Ink 204">
                <a:extLst>
                  <a:ext uri="{FF2B5EF4-FFF2-40B4-BE49-F238E27FC236}">
                    <a16:creationId xmlns:a16="http://schemas.microsoft.com/office/drawing/2014/main" id="{674D33D1-F472-470C-8613-F7CDAC1DD649}"/>
                  </a:ext>
                </a:extLst>
              </p14:cNvPr>
              <p14:cNvContentPartPr/>
              <p14:nvPr/>
            </p14:nvContentPartPr>
            <p14:xfrm>
              <a:off x="4916029" y="6485455"/>
              <a:ext cx="91080" cy="4680"/>
            </p14:xfrm>
          </p:contentPart>
        </mc:Choice>
        <mc:Fallback xmlns="">
          <p:pic>
            <p:nvPicPr>
              <p:cNvPr id="205" name="Ink 204">
                <a:extLst>
                  <a:ext uri="{FF2B5EF4-FFF2-40B4-BE49-F238E27FC236}">
                    <a16:creationId xmlns:a16="http://schemas.microsoft.com/office/drawing/2014/main" id="{674D33D1-F472-470C-8613-F7CDAC1DD649}"/>
                  </a:ext>
                </a:extLst>
              </p:cNvPr>
              <p:cNvPicPr/>
              <p:nvPr/>
            </p:nvPicPr>
            <p:blipFill>
              <a:blip r:embed="rId283"/>
              <a:stretch>
                <a:fillRect/>
              </a:stretch>
            </p:blipFill>
            <p:spPr>
              <a:xfrm>
                <a:off x="4862389" y="6377815"/>
                <a:ext cx="19872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06" name="Ink 205">
                <a:extLst>
                  <a:ext uri="{FF2B5EF4-FFF2-40B4-BE49-F238E27FC236}">
                    <a16:creationId xmlns:a16="http://schemas.microsoft.com/office/drawing/2014/main" id="{5E8EA8FC-8DF4-4088-A56D-37E5BAC4D551}"/>
                  </a:ext>
                </a:extLst>
              </p14:cNvPr>
              <p14:cNvContentPartPr/>
              <p14:nvPr/>
            </p14:nvContentPartPr>
            <p14:xfrm>
              <a:off x="4495189" y="6427135"/>
              <a:ext cx="5191920" cy="123480"/>
            </p14:xfrm>
          </p:contentPart>
        </mc:Choice>
        <mc:Fallback xmlns="">
          <p:pic>
            <p:nvPicPr>
              <p:cNvPr id="206" name="Ink 205">
                <a:extLst>
                  <a:ext uri="{FF2B5EF4-FFF2-40B4-BE49-F238E27FC236}">
                    <a16:creationId xmlns:a16="http://schemas.microsoft.com/office/drawing/2014/main" id="{5E8EA8FC-8DF4-4088-A56D-37E5BAC4D551}"/>
                  </a:ext>
                </a:extLst>
              </p:cNvPr>
              <p:cNvPicPr/>
              <p:nvPr/>
            </p:nvPicPr>
            <p:blipFill>
              <a:blip r:embed="rId285"/>
              <a:stretch>
                <a:fillRect/>
              </a:stretch>
            </p:blipFill>
            <p:spPr>
              <a:xfrm>
                <a:off x="4441549" y="6319495"/>
                <a:ext cx="529956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07" name="Ink 206">
                <a:extLst>
                  <a:ext uri="{FF2B5EF4-FFF2-40B4-BE49-F238E27FC236}">
                    <a16:creationId xmlns:a16="http://schemas.microsoft.com/office/drawing/2014/main" id="{24D299EF-A02E-45FB-8412-0A65A5B6BF12}"/>
                  </a:ext>
                </a:extLst>
              </p14:cNvPr>
              <p14:cNvContentPartPr/>
              <p14:nvPr/>
            </p14:nvContentPartPr>
            <p14:xfrm>
              <a:off x="4448029" y="5539015"/>
              <a:ext cx="2740680" cy="666720"/>
            </p14:xfrm>
          </p:contentPart>
        </mc:Choice>
        <mc:Fallback xmlns="">
          <p:pic>
            <p:nvPicPr>
              <p:cNvPr id="207" name="Ink 206">
                <a:extLst>
                  <a:ext uri="{FF2B5EF4-FFF2-40B4-BE49-F238E27FC236}">
                    <a16:creationId xmlns:a16="http://schemas.microsoft.com/office/drawing/2014/main" id="{24D299EF-A02E-45FB-8412-0A65A5B6BF12}"/>
                  </a:ext>
                </a:extLst>
              </p:cNvPr>
              <p:cNvPicPr/>
              <p:nvPr/>
            </p:nvPicPr>
            <p:blipFill>
              <a:blip r:embed="rId287"/>
              <a:stretch>
                <a:fillRect/>
              </a:stretch>
            </p:blipFill>
            <p:spPr>
              <a:xfrm>
                <a:off x="4439389" y="5530375"/>
                <a:ext cx="2758320" cy="684360"/>
              </a:xfrm>
              <a:prstGeom prst="rect">
                <a:avLst/>
              </a:prstGeom>
            </p:spPr>
          </p:pic>
        </mc:Fallback>
      </mc:AlternateContent>
      <p:grpSp>
        <p:nvGrpSpPr>
          <p:cNvPr id="215" name="Group 214">
            <a:extLst>
              <a:ext uri="{FF2B5EF4-FFF2-40B4-BE49-F238E27FC236}">
                <a16:creationId xmlns:a16="http://schemas.microsoft.com/office/drawing/2014/main" id="{76BE915F-2D23-4424-92DA-899D1EF25D41}"/>
              </a:ext>
            </a:extLst>
          </p:cNvPr>
          <p:cNvGrpSpPr/>
          <p:nvPr/>
        </p:nvGrpSpPr>
        <p:grpSpPr>
          <a:xfrm>
            <a:off x="4819909" y="5879575"/>
            <a:ext cx="1250640" cy="324000"/>
            <a:chOff x="4819909" y="5879575"/>
            <a:chExt cx="1250640" cy="324000"/>
          </a:xfrm>
        </p:grpSpPr>
        <mc:AlternateContent xmlns:mc="http://schemas.openxmlformats.org/markup-compatibility/2006" xmlns:p14="http://schemas.microsoft.com/office/powerpoint/2010/main">
          <mc:Choice Requires="p14">
            <p:contentPart p14:bwMode="auto" r:id="rId288">
              <p14:nvContentPartPr>
                <p14:cNvPr id="208" name="Ink 207">
                  <a:extLst>
                    <a:ext uri="{FF2B5EF4-FFF2-40B4-BE49-F238E27FC236}">
                      <a16:creationId xmlns:a16="http://schemas.microsoft.com/office/drawing/2014/main" id="{6E2884C2-B946-4844-8646-F139E5EA43E4}"/>
                    </a:ext>
                  </a:extLst>
                </p14:cNvPr>
                <p14:cNvContentPartPr/>
                <p14:nvPr/>
              </p14:nvContentPartPr>
              <p14:xfrm>
                <a:off x="4819909" y="5963455"/>
                <a:ext cx="122760" cy="14040"/>
              </p14:xfrm>
            </p:contentPart>
          </mc:Choice>
          <mc:Fallback xmlns="">
            <p:pic>
              <p:nvPicPr>
                <p:cNvPr id="208" name="Ink 207">
                  <a:extLst>
                    <a:ext uri="{FF2B5EF4-FFF2-40B4-BE49-F238E27FC236}">
                      <a16:creationId xmlns:a16="http://schemas.microsoft.com/office/drawing/2014/main" id="{6E2884C2-B946-4844-8646-F139E5EA43E4}"/>
                    </a:ext>
                  </a:extLst>
                </p:cNvPr>
                <p:cNvPicPr/>
                <p:nvPr/>
              </p:nvPicPr>
              <p:blipFill>
                <a:blip r:embed="rId289"/>
                <a:stretch>
                  <a:fillRect/>
                </a:stretch>
              </p:blipFill>
              <p:spPr>
                <a:xfrm>
                  <a:off x="4810909" y="5954815"/>
                  <a:ext cx="14040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209" name="Ink 208">
                  <a:extLst>
                    <a:ext uri="{FF2B5EF4-FFF2-40B4-BE49-F238E27FC236}">
                      <a16:creationId xmlns:a16="http://schemas.microsoft.com/office/drawing/2014/main" id="{060DEFB2-01FE-4487-867E-4A9766679105}"/>
                    </a:ext>
                  </a:extLst>
                </p14:cNvPr>
                <p14:cNvContentPartPr/>
                <p14:nvPr/>
              </p14:nvContentPartPr>
              <p14:xfrm>
                <a:off x="5014669" y="5879575"/>
                <a:ext cx="41400" cy="266760"/>
              </p14:xfrm>
            </p:contentPart>
          </mc:Choice>
          <mc:Fallback xmlns="">
            <p:pic>
              <p:nvPicPr>
                <p:cNvPr id="209" name="Ink 208">
                  <a:extLst>
                    <a:ext uri="{FF2B5EF4-FFF2-40B4-BE49-F238E27FC236}">
                      <a16:creationId xmlns:a16="http://schemas.microsoft.com/office/drawing/2014/main" id="{060DEFB2-01FE-4487-867E-4A9766679105}"/>
                    </a:ext>
                  </a:extLst>
                </p:cNvPr>
                <p:cNvPicPr/>
                <p:nvPr/>
              </p:nvPicPr>
              <p:blipFill>
                <a:blip r:embed="rId291"/>
                <a:stretch>
                  <a:fillRect/>
                </a:stretch>
              </p:blipFill>
              <p:spPr>
                <a:xfrm>
                  <a:off x="5005669" y="5870935"/>
                  <a:ext cx="590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210" name="Ink 209">
                  <a:extLst>
                    <a:ext uri="{FF2B5EF4-FFF2-40B4-BE49-F238E27FC236}">
                      <a16:creationId xmlns:a16="http://schemas.microsoft.com/office/drawing/2014/main" id="{8EB1A981-EABE-46A0-BF7A-3BF521F29AEF}"/>
                    </a:ext>
                  </a:extLst>
                </p14:cNvPr>
                <p14:cNvContentPartPr/>
                <p14:nvPr/>
              </p14:nvContentPartPr>
              <p14:xfrm>
                <a:off x="5287189" y="5916655"/>
                <a:ext cx="62640" cy="256680"/>
              </p14:xfrm>
            </p:contentPart>
          </mc:Choice>
          <mc:Fallback xmlns="">
            <p:pic>
              <p:nvPicPr>
                <p:cNvPr id="210" name="Ink 209">
                  <a:extLst>
                    <a:ext uri="{FF2B5EF4-FFF2-40B4-BE49-F238E27FC236}">
                      <a16:creationId xmlns:a16="http://schemas.microsoft.com/office/drawing/2014/main" id="{8EB1A981-EABE-46A0-BF7A-3BF521F29AEF}"/>
                    </a:ext>
                  </a:extLst>
                </p:cNvPr>
                <p:cNvPicPr/>
                <p:nvPr/>
              </p:nvPicPr>
              <p:blipFill>
                <a:blip r:embed="rId293"/>
                <a:stretch>
                  <a:fillRect/>
                </a:stretch>
              </p:blipFill>
              <p:spPr>
                <a:xfrm>
                  <a:off x="5278189" y="5907655"/>
                  <a:ext cx="8028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211" name="Ink 210">
                  <a:extLst>
                    <a:ext uri="{FF2B5EF4-FFF2-40B4-BE49-F238E27FC236}">
                      <a16:creationId xmlns:a16="http://schemas.microsoft.com/office/drawing/2014/main" id="{021C207E-4580-46F3-992C-F70F6083A17D}"/>
                    </a:ext>
                  </a:extLst>
                </p14:cNvPr>
                <p14:cNvContentPartPr/>
                <p14:nvPr/>
              </p14:nvContentPartPr>
              <p14:xfrm>
                <a:off x="5260909" y="6050935"/>
                <a:ext cx="314280" cy="101520"/>
              </p14:xfrm>
            </p:contentPart>
          </mc:Choice>
          <mc:Fallback xmlns="">
            <p:pic>
              <p:nvPicPr>
                <p:cNvPr id="211" name="Ink 210">
                  <a:extLst>
                    <a:ext uri="{FF2B5EF4-FFF2-40B4-BE49-F238E27FC236}">
                      <a16:creationId xmlns:a16="http://schemas.microsoft.com/office/drawing/2014/main" id="{021C207E-4580-46F3-992C-F70F6083A17D}"/>
                    </a:ext>
                  </a:extLst>
                </p:cNvPr>
                <p:cNvPicPr/>
                <p:nvPr/>
              </p:nvPicPr>
              <p:blipFill>
                <a:blip r:embed="rId295"/>
                <a:stretch>
                  <a:fillRect/>
                </a:stretch>
              </p:blipFill>
              <p:spPr>
                <a:xfrm>
                  <a:off x="5252269" y="6041935"/>
                  <a:ext cx="33192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212" name="Ink 211">
                  <a:extLst>
                    <a:ext uri="{FF2B5EF4-FFF2-40B4-BE49-F238E27FC236}">
                      <a16:creationId xmlns:a16="http://schemas.microsoft.com/office/drawing/2014/main" id="{B397E159-8672-4CA5-9E93-575EFB0A081E}"/>
                    </a:ext>
                  </a:extLst>
                </p14:cNvPr>
                <p14:cNvContentPartPr/>
                <p14:nvPr/>
              </p14:nvContentPartPr>
              <p14:xfrm>
                <a:off x="5750149" y="6053095"/>
                <a:ext cx="158400" cy="17280"/>
              </p14:xfrm>
            </p:contentPart>
          </mc:Choice>
          <mc:Fallback xmlns="">
            <p:pic>
              <p:nvPicPr>
                <p:cNvPr id="212" name="Ink 211">
                  <a:extLst>
                    <a:ext uri="{FF2B5EF4-FFF2-40B4-BE49-F238E27FC236}">
                      <a16:creationId xmlns:a16="http://schemas.microsoft.com/office/drawing/2014/main" id="{B397E159-8672-4CA5-9E93-575EFB0A081E}"/>
                    </a:ext>
                  </a:extLst>
                </p:cNvPr>
                <p:cNvPicPr/>
                <p:nvPr/>
              </p:nvPicPr>
              <p:blipFill>
                <a:blip r:embed="rId297"/>
                <a:stretch>
                  <a:fillRect/>
                </a:stretch>
              </p:blipFill>
              <p:spPr>
                <a:xfrm>
                  <a:off x="5741509" y="6044455"/>
                  <a:ext cx="1760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213" name="Ink 212">
                  <a:extLst>
                    <a:ext uri="{FF2B5EF4-FFF2-40B4-BE49-F238E27FC236}">
                      <a16:creationId xmlns:a16="http://schemas.microsoft.com/office/drawing/2014/main" id="{A5D7DC8D-DBD8-4990-A78F-D77BF3767413}"/>
                    </a:ext>
                  </a:extLst>
                </p14:cNvPr>
                <p14:cNvContentPartPr/>
                <p14:nvPr/>
              </p14:nvContentPartPr>
              <p14:xfrm>
                <a:off x="5805949" y="5977135"/>
                <a:ext cx="38160" cy="226440"/>
              </p14:xfrm>
            </p:contentPart>
          </mc:Choice>
          <mc:Fallback xmlns="">
            <p:pic>
              <p:nvPicPr>
                <p:cNvPr id="213" name="Ink 212">
                  <a:extLst>
                    <a:ext uri="{FF2B5EF4-FFF2-40B4-BE49-F238E27FC236}">
                      <a16:creationId xmlns:a16="http://schemas.microsoft.com/office/drawing/2014/main" id="{A5D7DC8D-DBD8-4990-A78F-D77BF3767413}"/>
                    </a:ext>
                  </a:extLst>
                </p:cNvPr>
                <p:cNvPicPr/>
                <p:nvPr/>
              </p:nvPicPr>
              <p:blipFill>
                <a:blip r:embed="rId299"/>
                <a:stretch>
                  <a:fillRect/>
                </a:stretch>
              </p:blipFill>
              <p:spPr>
                <a:xfrm>
                  <a:off x="5797309" y="5968135"/>
                  <a:ext cx="5580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214" name="Ink 213">
                  <a:extLst>
                    <a:ext uri="{FF2B5EF4-FFF2-40B4-BE49-F238E27FC236}">
                      <a16:creationId xmlns:a16="http://schemas.microsoft.com/office/drawing/2014/main" id="{765DC6F6-A9C6-4A7F-A7DA-2A966A077478}"/>
                    </a:ext>
                  </a:extLst>
                </p14:cNvPr>
                <p14:cNvContentPartPr/>
                <p14:nvPr/>
              </p14:nvContentPartPr>
              <p14:xfrm>
                <a:off x="6006829" y="5943295"/>
                <a:ext cx="63720" cy="237960"/>
              </p14:xfrm>
            </p:contentPart>
          </mc:Choice>
          <mc:Fallback xmlns="">
            <p:pic>
              <p:nvPicPr>
                <p:cNvPr id="214" name="Ink 213">
                  <a:extLst>
                    <a:ext uri="{FF2B5EF4-FFF2-40B4-BE49-F238E27FC236}">
                      <a16:creationId xmlns:a16="http://schemas.microsoft.com/office/drawing/2014/main" id="{765DC6F6-A9C6-4A7F-A7DA-2A966A077478}"/>
                    </a:ext>
                  </a:extLst>
                </p:cNvPr>
                <p:cNvPicPr/>
                <p:nvPr/>
              </p:nvPicPr>
              <p:blipFill>
                <a:blip r:embed="rId301"/>
                <a:stretch>
                  <a:fillRect/>
                </a:stretch>
              </p:blipFill>
              <p:spPr>
                <a:xfrm>
                  <a:off x="5997829" y="5934655"/>
                  <a:ext cx="81360" cy="255600"/>
                </a:xfrm>
                <a:prstGeom prst="rect">
                  <a:avLst/>
                </a:prstGeom>
              </p:spPr>
            </p:pic>
          </mc:Fallback>
        </mc:AlternateContent>
      </p:grpSp>
    </p:spTree>
    <p:extLst>
      <p:ext uri="{BB962C8B-B14F-4D97-AF65-F5344CB8AC3E}">
        <p14:creationId xmlns:p14="http://schemas.microsoft.com/office/powerpoint/2010/main" val="29044682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B619E3-2026-4A64-9EA8-EA66236F8C64}"/>
              </a:ext>
            </a:extLst>
          </p:cNvPr>
          <p:cNvGrpSpPr/>
          <p:nvPr/>
        </p:nvGrpSpPr>
        <p:grpSpPr>
          <a:xfrm>
            <a:off x="260149" y="1717615"/>
            <a:ext cx="6051960" cy="3693960"/>
            <a:chOff x="260149" y="1717615"/>
            <a:chExt cx="6051960" cy="369396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DE7250F-F5B3-4AD8-AEDA-089469610608}"/>
                    </a:ext>
                  </a:extLst>
                </p14:cNvPr>
                <p14:cNvContentPartPr/>
                <p14:nvPr/>
              </p14:nvContentPartPr>
              <p14:xfrm>
                <a:off x="411709" y="1717615"/>
                <a:ext cx="5900400" cy="2985480"/>
              </p14:xfrm>
            </p:contentPart>
          </mc:Choice>
          <mc:Fallback xmlns="">
            <p:pic>
              <p:nvPicPr>
                <p:cNvPr id="2" name="Ink 1">
                  <a:extLst>
                    <a:ext uri="{FF2B5EF4-FFF2-40B4-BE49-F238E27FC236}">
                      <a16:creationId xmlns:a16="http://schemas.microsoft.com/office/drawing/2014/main" id="{1DE7250F-F5B3-4AD8-AEDA-089469610608}"/>
                    </a:ext>
                  </a:extLst>
                </p:cNvPr>
                <p:cNvPicPr/>
                <p:nvPr/>
              </p:nvPicPr>
              <p:blipFill>
                <a:blip r:embed="rId3"/>
                <a:stretch>
                  <a:fillRect/>
                </a:stretch>
              </p:blipFill>
              <p:spPr>
                <a:xfrm>
                  <a:off x="403069" y="1708615"/>
                  <a:ext cx="5918040" cy="3003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9737746-2B9F-4809-B7DA-ACB7DB582DF8}"/>
                    </a:ext>
                  </a:extLst>
                </p14:cNvPr>
                <p14:cNvContentPartPr/>
                <p14:nvPr/>
              </p14:nvContentPartPr>
              <p14:xfrm>
                <a:off x="260149" y="5212135"/>
                <a:ext cx="5625000" cy="199440"/>
              </p14:xfrm>
            </p:contentPart>
          </mc:Choice>
          <mc:Fallback xmlns="">
            <p:pic>
              <p:nvPicPr>
                <p:cNvPr id="3" name="Ink 2">
                  <a:extLst>
                    <a:ext uri="{FF2B5EF4-FFF2-40B4-BE49-F238E27FC236}">
                      <a16:creationId xmlns:a16="http://schemas.microsoft.com/office/drawing/2014/main" id="{B9737746-2B9F-4809-B7DA-ACB7DB582DF8}"/>
                    </a:ext>
                  </a:extLst>
                </p:cNvPr>
                <p:cNvPicPr/>
                <p:nvPr/>
              </p:nvPicPr>
              <p:blipFill>
                <a:blip r:embed="rId5"/>
                <a:stretch>
                  <a:fillRect/>
                </a:stretch>
              </p:blipFill>
              <p:spPr>
                <a:xfrm>
                  <a:off x="251149" y="5203495"/>
                  <a:ext cx="5642640" cy="217080"/>
                </a:xfrm>
                <a:prstGeom prst="rect">
                  <a:avLst/>
                </a:prstGeom>
              </p:spPr>
            </p:pic>
          </mc:Fallback>
        </mc:AlternateContent>
      </p:grpSp>
      <p:grpSp>
        <p:nvGrpSpPr>
          <p:cNvPr id="11" name="Group 10">
            <a:extLst>
              <a:ext uri="{FF2B5EF4-FFF2-40B4-BE49-F238E27FC236}">
                <a16:creationId xmlns:a16="http://schemas.microsoft.com/office/drawing/2014/main" id="{1A3C0C73-9AE6-4611-AE37-4A8F56E2AA98}"/>
              </a:ext>
            </a:extLst>
          </p:cNvPr>
          <p:cNvGrpSpPr/>
          <p:nvPr/>
        </p:nvGrpSpPr>
        <p:grpSpPr>
          <a:xfrm>
            <a:off x="1115149" y="3402415"/>
            <a:ext cx="605520" cy="2584080"/>
            <a:chOff x="1115149" y="3402415"/>
            <a:chExt cx="605520" cy="2584080"/>
          </a:xfrm>
        </p:grpSpPr>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CF8B4E-211D-47FB-897C-88B57E1C1568}"/>
                    </a:ext>
                  </a:extLst>
                </p14:cNvPr>
                <p14:cNvContentPartPr/>
                <p14:nvPr/>
              </p14:nvContentPartPr>
              <p14:xfrm>
                <a:off x="1505749" y="3402415"/>
                <a:ext cx="105480" cy="2584080"/>
              </p14:xfrm>
            </p:contentPart>
          </mc:Choice>
          <mc:Fallback xmlns="">
            <p:pic>
              <p:nvPicPr>
                <p:cNvPr id="5" name="Ink 4">
                  <a:extLst>
                    <a:ext uri="{FF2B5EF4-FFF2-40B4-BE49-F238E27FC236}">
                      <a16:creationId xmlns:a16="http://schemas.microsoft.com/office/drawing/2014/main" id="{64CF8B4E-211D-47FB-897C-88B57E1C1568}"/>
                    </a:ext>
                  </a:extLst>
                </p:cNvPr>
                <p:cNvPicPr/>
                <p:nvPr/>
              </p:nvPicPr>
              <p:blipFill>
                <a:blip r:embed="rId7"/>
                <a:stretch>
                  <a:fillRect/>
                </a:stretch>
              </p:blipFill>
              <p:spPr>
                <a:xfrm>
                  <a:off x="1496749" y="3393415"/>
                  <a:ext cx="123120" cy="2601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B794A3D9-984F-4591-A21A-E8D733E146EE}"/>
                    </a:ext>
                  </a:extLst>
                </p14:cNvPr>
                <p14:cNvContentPartPr/>
                <p14:nvPr/>
              </p14:nvContentPartPr>
              <p14:xfrm>
                <a:off x="1485949" y="5116015"/>
                <a:ext cx="137880" cy="219600"/>
              </p14:xfrm>
            </p:contentPart>
          </mc:Choice>
          <mc:Fallback xmlns="">
            <p:pic>
              <p:nvPicPr>
                <p:cNvPr id="6" name="Ink 5">
                  <a:extLst>
                    <a:ext uri="{FF2B5EF4-FFF2-40B4-BE49-F238E27FC236}">
                      <a16:creationId xmlns:a16="http://schemas.microsoft.com/office/drawing/2014/main" id="{B794A3D9-984F-4591-A21A-E8D733E146EE}"/>
                    </a:ext>
                  </a:extLst>
                </p:cNvPr>
                <p:cNvPicPr/>
                <p:nvPr/>
              </p:nvPicPr>
              <p:blipFill>
                <a:blip r:embed="rId9"/>
                <a:stretch>
                  <a:fillRect/>
                </a:stretch>
              </p:blipFill>
              <p:spPr>
                <a:xfrm>
                  <a:off x="1477309" y="5107375"/>
                  <a:ext cx="15552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590B718D-F11C-4916-BD58-C5E642B38776}"/>
                    </a:ext>
                  </a:extLst>
                </p14:cNvPr>
                <p14:cNvContentPartPr/>
                <p14:nvPr/>
              </p14:nvContentPartPr>
              <p14:xfrm>
                <a:off x="1460029" y="5162815"/>
                <a:ext cx="260640" cy="225360"/>
              </p14:xfrm>
            </p:contentPart>
          </mc:Choice>
          <mc:Fallback xmlns="">
            <p:pic>
              <p:nvPicPr>
                <p:cNvPr id="7" name="Ink 6">
                  <a:extLst>
                    <a:ext uri="{FF2B5EF4-FFF2-40B4-BE49-F238E27FC236}">
                      <a16:creationId xmlns:a16="http://schemas.microsoft.com/office/drawing/2014/main" id="{590B718D-F11C-4916-BD58-C5E642B38776}"/>
                    </a:ext>
                  </a:extLst>
                </p:cNvPr>
                <p:cNvPicPr/>
                <p:nvPr/>
              </p:nvPicPr>
              <p:blipFill>
                <a:blip r:embed="rId11"/>
                <a:stretch>
                  <a:fillRect/>
                </a:stretch>
              </p:blipFill>
              <p:spPr>
                <a:xfrm>
                  <a:off x="1451029" y="5154175"/>
                  <a:ext cx="2782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7EB6ED9D-BEEA-42E9-BBA4-E76AFE8443A0}"/>
                    </a:ext>
                  </a:extLst>
                </p14:cNvPr>
                <p14:cNvContentPartPr/>
                <p14:nvPr/>
              </p14:nvContentPartPr>
              <p14:xfrm>
                <a:off x="1115149" y="5605255"/>
                <a:ext cx="189720" cy="289440"/>
              </p14:xfrm>
            </p:contentPart>
          </mc:Choice>
          <mc:Fallback xmlns="">
            <p:pic>
              <p:nvPicPr>
                <p:cNvPr id="9" name="Ink 8">
                  <a:extLst>
                    <a:ext uri="{FF2B5EF4-FFF2-40B4-BE49-F238E27FC236}">
                      <a16:creationId xmlns:a16="http://schemas.microsoft.com/office/drawing/2014/main" id="{7EB6ED9D-BEEA-42E9-BBA4-E76AFE8443A0}"/>
                    </a:ext>
                  </a:extLst>
                </p:cNvPr>
                <p:cNvPicPr/>
                <p:nvPr/>
              </p:nvPicPr>
              <p:blipFill>
                <a:blip r:embed="rId13"/>
                <a:stretch>
                  <a:fillRect/>
                </a:stretch>
              </p:blipFill>
              <p:spPr>
                <a:xfrm>
                  <a:off x="1106509" y="5596255"/>
                  <a:ext cx="20736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AD61A2F4-C374-4352-AA02-050308A29441}"/>
                    </a:ext>
                  </a:extLst>
                </p14:cNvPr>
                <p14:cNvContentPartPr/>
                <p14:nvPr/>
              </p14:nvContentPartPr>
              <p14:xfrm>
                <a:off x="1125229" y="5757535"/>
                <a:ext cx="434880" cy="61920"/>
              </p14:xfrm>
            </p:contentPart>
          </mc:Choice>
          <mc:Fallback xmlns="">
            <p:pic>
              <p:nvPicPr>
                <p:cNvPr id="10" name="Ink 9">
                  <a:extLst>
                    <a:ext uri="{FF2B5EF4-FFF2-40B4-BE49-F238E27FC236}">
                      <a16:creationId xmlns:a16="http://schemas.microsoft.com/office/drawing/2014/main" id="{AD61A2F4-C374-4352-AA02-050308A29441}"/>
                    </a:ext>
                  </a:extLst>
                </p:cNvPr>
                <p:cNvPicPr/>
                <p:nvPr/>
              </p:nvPicPr>
              <p:blipFill>
                <a:blip r:embed="rId15"/>
                <a:stretch>
                  <a:fillRect/>
                </a:stretch>
              </p:blipFill>
              <p:spPr>
                <a:xfrm>
                  <a:off x="1116229" y="5748895"/>
                  <a:ext cx="452520" cy="79560"/>
                </a:xfrm>
                <a:prstGeom prst="rect">
                  <a:avLst/>
                </a:prstGeom>
              </p:spPr>
            </p:pic>
          </mc:Fallback>
        </mc:AlternateContent>
      </p:grpSp>
      <p:grpSp>
        <p:nvGrpSpPr>
          <p:cNvPr id="15" name="Group 14">
            <a:extLst>
              <a:ext uri="{FF2B5EF4-FFF2-40B4-BE49-F238E27FC236}">
                <a16:creationId xmlns:a16="http://schemas.microsoft.com/office/drawing/2014/main" id="{32A1D415-2191-4909-AFB0-D3025340F5A4}"/>
              </a:ext>
            </a:extLst>
          </p:cNvPr>
          <p:cNvGrpSpPr/>
          <p:nvPr/>
        </p:nvGrpSpPr>
        <p:grpSpPr>
          <a:xfrm>
            <a:off x="5834029" y="5164975"/>
            <a:ext cx="395640" cy="431640"/>
            <a:chOff x="5834029" y="5164975"/>
            <a:chExt cx="395640" cy="431640"/>
          </a:xfrm>
        </p:grpSpPr>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27E1AC11-9512-4604-B783-7B410DB59397}"/>
                    </a:ext>
                  </a:extLst>
                </p14:cNvPr>
                <p14:cNvContentPartPr/>
                <p14:nvPr/>
              </p14:nvContentPartPr>
              <p14:xfrm>
                <a:off x="5834029" y="5164975"/>
                <a:ext cx="395640" cy="369000"/>
              </p14:xfrm>
            </p:contentPart>
          </mc:Choice>
          <mc:Fallback xmlns="">
            <p:pic>
              <p:nvPicPr>
                <p:cNvPr id="12" name="Ink 11">
                  <a:extLst>
                    <a:ext uri="{FF2B5EF4-FFF2-40B4-BE49-F238E27FC236}">
                      <a16:creationId xmlns:a16="http://schemas.microsoft.com/office/drawing/2014/main" id="{27E1AC11-9512-4604-B783-7B410DB59397}"/>
                    </a:ext>
                  </a:extLst>
                </p:cNvPr>
                <p:cNvPicPr/>
                <p:nvPr/>
              </p:nvPicPr>
              <p:blipFill>
                <a:blip r:embed="rId17"/>
                <a:stretch>
                  <a:fillRect/>
                </a:stretch>
              </p:blipFill>
              <p:spPr>
                <a:xfrm>
                  <a:off x="5825029" y="5156335"/>
                  <a:ext cx="413280" cy="38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9A6ECDE8-E159-428E-8E75-B1023E221561}"/>
                    </a:ext>
                  </a:extLst>
                </p14:cNvPr>
                <p14:cNvContentPartPr/>
                <p14:nvPr/>
              </p14:nvContentPartPr>
              <p14:xfrm>
                <a:off x="5889829" y="5235535"/>
                <a:ext cx="3960" cy="361080"/>
              </p14:xfrm>
            </p:contentPart>
          </mc:Choice>
          <mc:Fallback xmlns="">
            <p:pic>
              <p:nvPicPr>
                <p:cNvPr id="13" name="Ink 12">
                  <a:extLst>
                    <a:ext uri="{FF2B5EF4-FFF2-40B4-BE49-F238E27FC236}">
                      <a16:creationId xmlns:a16="http://schemas.microsoft.com/office/drawing/2014/main" id="{9A6ECDE8-E159-428E-8E75-B1023E221561}"/>
                    </a:ext>
                  </a:extLst>
                </p:cNvPr>
                <p:cNvPicPr/>
                <p:nvPr/>
              </p:nvPicPr>
              <p:blipFill>
                <a:blip r:embed="rId19"/>
                <a:stretch>
                  <a:fillRect/>
                </a:stretch>
              </p:blipFill>
              <p:spPr>
                <a:xfrm>
                  <a:off x="5880829" y="5226895"/>
                  <a:ext cx="21600" cy="378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3249CEB9-A593-4D1F-866A-829EA13537F9}"/>
                  </a:ext>
                </a:extLst>
              </p14:cNvPr>
              <p14:cNvContentPartPr/>
              <p14:nvPr/>
            </p14:nvContentPartPr>
            <p14:xfrm>
              <a:off x="67189" y="5186575"/>
              <a:ext cx="286200" cy="200880"/>
            </p14:xfrm>
          </p:contentPart>
        </mc:Choice>
        <mc:Fallback xmlns="">
          <p:pic>
            <p:nvPicPr>
              <p:cNvPr id="14" name="Ink 13">
                <a:extLst>
                  <a:ext uri="{FF2B5EF4-FFF2-40B4-BE49-F238E27FC236}">
                    <a16:creationId xmlns:a16="http://schemas.microsoft.com/office/drawing/2014/main" id="{3249CEB9-A593-4D1F-866A-829EA13537F9}"/>
                  </a:ext>
                </a:extLst>
              </p:cNvPr>
              <p:cNvPicPr/>
              <p:nvPr/>
            </p:nvPicPr>
            <p:blipFill>
              <a:blip r:embed="rId21"/>
              <a:stretch>
                <a:fillRect/>
              </a:stretch>
            </p:blipFill>
            <p:spPr>
              <a:xfrm>
                <a:off x="58549" y="5177575"/>
                <a:ext cx="303840" cy="218520"/>
              </a:xfrm>
              <a:prstGeom prst="rect">
                <a:avLst/>
              </a:prstGeom>
            </p:spPr>
          </p:pic>
        </mc:Fallback>
      </mc:AlternateContent>
      <p:grpSp>
        <p:nvGrpSpPr>
          <p:cNvPr id="27" name="Group 26">
            <a:extLst>
              <a:ext uri="{FF2B5EF4-FFF2-40B4-BE49-F238E27FC236}">
                <a16:creationId xmlns:a16="http://schemas.microsoft.com/office/drawing/2014/main" id="{60E2ADF1-B006-41A7-B30E-8526ECD1C607}"/>
              </a:ext>
            </a:extLst>
          </p:cNvPr>
          <p:cNvGrpSpPr/>
          <p:nvPr/>
        </p:nvGrpSpPr>
        <p:grpSpPr>
          <a:xfrm>
            <a:off x="6611989" y="5143735"/>
            <a:ext cx="2415600" cy="460440"/>
            <a:chOff x="6611989" y="5143735"/>
            <a:chExt cx="2415600" cy="46044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9EF01717-F8D8-4E4E-B660-FBDD77C1FD1D}"/>
                    </a:ext>
                  </a:extLst>
                </p14:cNvPr>
                <p14:cNvContentPartPr/>
                <p14:nvPr/>
              </p14:nvContentPartPr>
              <p14:xfrm>
                <a:off x="6611989" y="5355415"/>
                <a:ext cx="239040" cy="239040"/>
              </p14:xfrm>
            </p:contentPart>
          </mc:Choice>
          <mc:Fallback xmlns="">
            <p:pic>
              <p:nvPicPr>
                <p:cNvPr id="16" name="Ink 15">
                  <a:extLst>
                    <a:ext uri="{FF2B5EF4-FFF2-40B4-BE49-F238E27FC236}">
                      <a16:creationId xmlns:a16="http://schemas.microsoft.com/office/drawing/2014/main" id="{9EF01717-F8D8-4E4E-B660-FBDD77C1FD1D}"/>
                    </a:ext>
                  </a:extLst>
                </p:cNvPr>
                <p:cNvPicPr/>
                <p:nvPr/>
              </p:nvPicPr>
              <p:blipFill>
                <a:blip r:embed="rId23"/>
                <a:stretch>
                  <a:fillRect/>
                </a:stretch>
              </p:blipFill>
              <p:spPr>
                <a:xfrm>
                  <a:off x="6602989" y="5346775"/>
                  <a:ext cx="2566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BFE0F948-1164-4F4A-B43F-B6DAAD6114DF}"/>
                    </a:ext>
                  </a:extLst>
                </p14:cNvPr>
                <p14:cNvContentPartPr/>
                <p14:nvPr/>
              </p14:nvContentPartPr>
              <p14:xfrm>
                <a:off x="6636829" y="5494375"/>
                <a:ext cx="253080" cy="14760"/>
              </p14:xfrm>
            </p:contentPart>
          </mc:Choice>
          <mc:Fallback xmlns="">
            <p:pic>
              <p:nvPicPr>
                <p:cNvPr id="17" name="Ink 16">
                  <a:extLst>
                    <a:ext uri="{FF2B5EF4-FFF2-40B4-BE49-F238E27FC236}">
                      <a16:creationId xmlns:a16="http://schemas.microsoft.com/office/drawing/2014/main" id="{BFE0F948-1164-4F4A-B43F-B6DAAD6114DF}"/>
                    </a:ext>
                  </a:extLst>
                </p:cNvPr>
                <p:cNvPicPr/>
                <p:nvPr/>
              </p:nvPicPr>
              <p:blipFill>
                <a:blip r:embed="rId25"/>
                <a:stretch>
                  <a:fillRect/>
                </a:stretch>
              </p:blipFill>
              <p:spPr>
                <a:xfrm>
                  <a:off x="6627829" y="5485375"/>
                  <a:ext cx="2707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81F1D87A-A14F-4071-B9FF-57F899B172FF}"/>
                    </a:ext>
                  </a:extLst>
                </p14:cNvPr>
                <p14:cNvContentPartPr/>
                <p14:nvPr/>
              </p14:nvContentPartPr>
              <p14:xfrm>
                <a:off x="7122469" y="5434615"/>
                <a:ext cx="92520" cy="159840"/>
              </p14:xfrm>
            </p:contentPart>
          </mc:Choice>
          <mc:Fallback xmlns="">
            <p:pic>
              <p:nvPicPr>
                <p:cNvPr id="19" name="Ink 18">
                  <a:extLst>
                    <a:ext uri="{FF2B5EF4-FFF2-40B4-BE49-F238E27FC236}">
                      <a16:creationId xmlns:a16="http://schemas.microsoft.com/office/drawing/2014/main" id="{81F1D87A-A14F-4071-B9FF-57F899B172FF}"/>
                    </a:ext>
                  </a:extLst>
                </p:cNvPr>
                <p:cNvPicPr/>
                <p:nvPr/>
              </p:nvPicPr>
              <p:blipFill>
                <a:blip r:embed="rId27"/>
                <a:stretch>
                  <a:fillRect/>
                </a:stretch>
              </p:blipFill>
              <p:spPr>
                <a:xfrm>
                  <a:off x="7113469" y="5425975"/>
                  <a:ext cx="11016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0C80C12E-8C85-4A94-BE7D-66335D940AA1}"/>
                    </a:ext>
                  </a:extLst>
                </p14:cNvPr>
                <p14:cNvContentPartPr/>
                <p14:nvPr/>
              </p14:nvContentPartPr>
              <p14:xfrm>
                <a:off x="7096189" y="5347495"/>
                <a:ext cx="109800" cy="20520"/>
              </p14:xfrm>
            </p:contentPart>
          </mc:Choice>
          <mc:Fallback xmlns="">
            <p:pic>
              <p:nvPicPr>
                <p:cNvPr id="20" name="Ink 19">
                  <a:extLst>
                    <a:ext uri="{FF2B5EF4-FFF2-40B4-BE49-F238E27FC236}">
                      <a16:creationId xmlns:a16="http://schemas.microsoft.com/office/drawing/2014/main" id="{0C80C12E-8C85-4A94-BE7D-66335D940AA1}"/>
                    </a:ext>
                  </a:extLst>
                </p:cNvPr>
                <p:cNvPicPr/>
                <p:nvPr/>
              </p:nvPicPr>
              <p:blipFill>
                <a:blip r:embed="rId29"/>
                <a:stretch>
                  <a:fillRect/>
                </a:stretch>
              </p:blipFill>
              <p:spPr>
                <a:xfrm>
                  <a:off x="7087189" y="5338855"/>
                  <a:ext cx="1274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F5FE33CD-D88E-42F0-88F3-489C97291E20}"/>
                    </a:ext>
                  </a:extLst>
                </p14:cNvPr>
                <p14:cNvContentPartPr/>
                <p14:nvPr/>
              </p14:nvContentPartPr>
              <p14:xfrm>
                <a:off x="7301749" y="5364415"/>
                <a:ext cx="135720" cy="176040"/>
              </p14:xfrm>
            </p:contentPart>
          </mc:Choice>
          <mc:Fallback xmlns="">
            <p:pic>
              <p:nvPicPr>
                <p:cNvPr id="21" name="Ink 20">
                  <a:extLst>
                    <a:ext uri="{FF2B5EF4-FFF2-40B4-BE49-F238E27FC236}">
                      <a16:creationId xmlns:a16="http://schemas.microsoft.com/office/drawing/2014/main" id="{F5FE33CD-D88E-42F0-88F3-489C97291E20}"/>
                    </a:ext>
                  </a:extLst>
                </p:cNvPr>
                <p:cNvPicPr/>
                <p:nvPr/>
              </p:nvPicPr>
              <p:blipFill>
                <a:blip r:embed="rId31"/>
                <a:stretch>
                  <a:fillRect/>
                </a:stretch>
              </p:blipFill>
              <p:spPr>
                <a:xfrm>
                  <a:off x="7292749" y="5355775"/>
                  <a:ext cx="15336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F49E41F3-4A91-4D68-AA5A-0D08AE5F5113}"/>
                    </a:ext>
                  </a:extLst>
                </p14:cNvPr>
                <p14:cNvContentPartPr/>
                <p14:nvPr/>
              </p14:nvContentPartPr>
              <p14:xfrm>
                <a:off x="7699909" y="5320855"/>
                <a:ext cx="41400" cy="230040"/>
              </p14:xfrm>
            </p:contentPart>
          </mc:Choice>
          <mc:Fallback xmlns="">
            <p:pic>
              <p:nvPicPr>
                <p:cNvPr id="22" name="Ink 21">
                  <a:extLst>
                    <a:ext uri="{FF2B5EF4-FFF2-40B4-BE49-F238E27FC236}">
                      <a16:creationId xmlns:a16="http://schemas.microsoft.com/office/drawing/2014/main" id="{F49E41F3-4A91-4D68-AA5A-0D08AE5F5113}"/>
                    </a:ext>
                  </a:extLst>
                </p:cNvPr>
                <p:cNvPicPr/>
                <p:nvPr/>
              </p:nvPicPr>
              <p:blipFill>
                <a:blip r:embed="rId33"/>
                <a:stretch>
                  <a:fillRect/>
                </a:stretch>
              </p:blipFill>
              <p:spPr>
                <a:xfrm>
                  <a:off x="7691269" y="5311855"/>
                  <a:ext cx="590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F5C21464-42AD-4C0E-9430-A0D4E869B828}"/>
                    </a:ext>
                  </a:extLst>
                </p14:cNvPr>
                <p14:cNvContentPartPr/>
                <p14:nvPr/>
              </p14:nvContentPartPr>
              <p14:xfrm>
                <a:off x="7634029" y="5321935"/>
                <a:ext cx="695160" cy="215280"/>
              </p14:xfrm>
            </p:contentPart>
          </mc:Choice>
          <mc:Fallback xmlns="">
            <p:pic>
              <p:nvPicPr>
                <p:cNvPr id="23" name="Ink 22">
                  <a:extLst>
                    <a:ext uri="{FF2B5EF4-FFF2-40B4-BE49-F238E27FC236}">
                      <a16:creationId xmlns:a16="http://schemas.microsoft.com/office/drawing/2014/main" id="{F5C21464-42AD-4C0E-9430-A0D4E869B828}"/>
                    </a:ext>
                  </a:extLst>
                </p:cNvPr>
                <p:cNvPicPr/>
                <p:nvPr/>
              </p:nvPicPr>
              <p:blipFill>
                <a:blip r:embed="rId35"/>
                <a:stretch>
                  <a:fillRect/>
                </a:stretch>
              </p:blipFill>
              <p:spPr>
                <a:xfrm>
                  <a:off x="7625029" y="5313295"/>
                  <a:ext cx="7128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2F4F488A-EAC0-4D83-A34A-ED3D3CCC79D1}"/>
                    </a:ext>
                  </a:extLst>
                </p14:cNvPr>
                <p14:cNvContentPartPr/>
                <p14:nvPr/>
              </p14:nvContentPartPr>
              <p14:xfrm>
                <a:off x="8568949" y="5321935"/>
                <a:ext cx="22680" cy="263520"/>
              </p14:xfrm>
            </p:contentPart>
          </mc:Choice>
          <mc:Fallback xmlns="">
            <p:pic>
              <p:nvPicPr>
                <p:cNvPr id="24" name="Ink 23">
                  <a:extLst>
                    <a:ext uri="{FF2B5EF4-FFF2-40B4-BE49-F238E27FC236}">
                      <a16:creationId xmlns:a16="http://schemas.microsoft.com/office/drawing/2014/main" id="{2F4F488A-EAC0-4D83-A34A-ED3D3CCC79D1}"/>
                    </a:ext>
                  </a:extLst>
                </p:cNvPr>
                <p:cNvPicPr/>
                <p:nvPr/>
              </p:nvPicPr>
              <p:blipFill>
                <a:blip r:embed="rId37"/>
                <a:stretch>
                  <a:fillRect/>
                </a:stretch>
              </p:blipFill>
              <p:spPr>
                <a:xfrm>
                  <a:off x="8560309" y="5312935"/>
                  <a:ext cx="4032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AA096FD3-DDFA-4B93-B3E1-D2B30E1E3961}"/>
                    </a:ext>
                  </a:extLst>
                </p14:cNvPr>
                <p14:cNvContentPartPr/>
                <p14:nvPr/>
              </p14:nvContentPartPr>
              <p14:xfrm>
                <a:off x="8520349" y="5318695"/>
                <a:ext cx="250560" cy="207360"/>
              </p14:xfrm>
            </p:contentPart>
          </mc:Choice>
          <mc:Fallback xmlns="">
            <p:pic>
              <p:nvPicPr>
                <p:cNvPr id="25" name="Ink 24">
                  <a:extLst>
                    <a:ext uri="{FF2B5EF4-FFF2-40B4-BE49-F238E27FC236}">
                      <a16:creationId xmlns:a16="http://schemas.microsoft.com/office/drawing/2014/main" id="{AA096FD3-DDFA-4B93-B3E1-D2B30E1E3961}"/>
                    </a:ext>
                  </a:extLst>
                </p:cNvPr>
                <p:cNvPicPr/>
                <p:nvPr/>
              </p:nvPicPr>
              <p:blipFill>
                <a:blip r:embed="rId39"/>
                <a:stretch>
                  <a:fillRect/>
                </a:stretch>
              </p:blipFill>
              <p:spPr>
                <a:xfrm>
                  <a:off x="8511709" y="5309695"/>
                  <a:ext cx="2682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640E436E-132E-4B11-91E8-085B62B36424}"/>
                    </a:ext>
                  </a:extLst>
                </p14:cNvPr>
                <p14:cNvContentPartPr/>
                <p14:nvPr/>
              </p14:nvContentPartPr>
              <p14:xfrm>
                <a:off x="8771989" y="5143735"/>
                <a:ext cx="255600" cy="460440"/>
              </p14:xfrm>
            </p:contentPart>
          </mc:Choice>
          <mc:Fallback xmlns="">
            <p:pic>
              <p:nvPicPr>
                <p:cNvPr id="26" name="Ink 25">
                  <a:extLst>
                    <a:ext uri="{FF2B5EF4-FFF2-40B4-BE49-F238E27FC236}">
                      <a16:creationId xmlns:a16="http://schemas.microsoft.com/office/drawing/2014/main" id="{640E436E-132E-4B11-91E8-085B62B36424}"/>
                    </a:ext>
                  </a:extLst>
                </p:cNvPr>
                <p:cNvPicPr/>
                <p:nvPr/>
              </p:nvPicPr>
              <p:blipFill>
                <a:blip r:embed="rId41"/>
                <a:stretch>
                  <a:fillRect/>
                </a:stretch>
              </p:blipFill>
              <p:spPr>
                <a:xfrm>
                  <a:off x="8762989" y="5135095"/>
                  <a:ext cx="273240" cy="478080"/>
                </a:xfrm>
                <a:prstGeom prst="rect">
                  <a:avLst/>
                </a:prstGeom>
              </p:spPr>
            </p:pic>
          </mc:Fallback>
        </mc:AlternateContent>
      </p:grpSp>
      <p:grpSp>
        <p:nvGrpSpPr>
          <p:cNvPr id="35" name="Group 34">
            <a:extLst>
              <a:ext uri="{FF2B5EF4-FFF2-40B4-BE49-F238E27FC236}">
                <a16:creationId xmlns:a16="http://schemas.microsoft.com/office/drawing/2014/main" id="{442D458D-8AB2-40B4-B48D-17BAAB7100E9}"/>
              </a:ext>
            </a:extLst>
          </p:cNvPr>
          <p:cNvGrpSpPr/>
          <p:nvPr/>
        </p:nvGrpSpPr>
        <p:grpSpPr>
          <a:xfrm>
            <a:off x="6605869" y="443575"/>
            <a:ext cx="2084040" cy="702360"/>
            <a:chOff x="6605869" y="443575"/>
            <a:chExt cx="2084040" cy="702360"/>
          </a:xfrm>
        </p:grpSpPr>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43F90574-AAB5-41F3-91ED-30DCF6E02507}"/>
                    </a:ext>
                  </a:extLst>
                </p14:cNvPr>
                <p14:cNvContentPartPr/>
                <p14:nvPr/>
              </p14:nvContentPartPr>
              <p14:xfrm>
                <a:off x="6605869" y="651655"/>
                <a:ext cx="260280" cy="297000"/>
              </p14:xfrm>
            </p:contentPart>
          </mc:Choice>
          <mc:Fallback xmlns="">
            <p:pic>
              <p:nvPicPr>
                <p:cNvPr id="28" name="Ink 27">
                  <a:extLst>
                    <a:ext uri="{FF2B5EF4-FFF2-40B4-BE49-F238E27FC236}">
                      <a16:creationId xmlns:a16="http://schemas.microsoft.com/office/drawing/2014/main" id="{43F90574-AAB5-41F3-91ED-30DCF6E02507}"/>
                    </a:ext>
                  </a:extLst>
                </p:cNvPr>
                <p:cNvPicPr/>
                <p:nvPr/>
              </p:nvPicPr>
              <p:blipFill>
                <a:blip r:embed="rId43"/>
                <a:stretch>
                  <a:fillRect/>
                </a:stretch>
              </p:blipFill>
              <p:spPr>
                <a:xfrm>
                  <a:off x="6597229" y="643015"/>
                  <a:ext cx="27792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3C81613F-B678-495B-8428-23C298953C36}"/>
                    </a:ext>
                  </a:extLst>
                </p14:cNvPr>
                <p14:cNvContentPartPr/>
                <p14:nvPr/>
              </p14:nvContentPartPr>
              <p14:xfrm>
                <a:off x="7046149" y="532135"/>
                <a:ext cx="192240" cy="414720"/>
              </p14:xfrm>
            </p:contentPart>
          </mc:Choice>
          <mc:Fallback xmlns="">
            <p:pic>
              <p:nvPicPr>
                <p:cNvPr id="29" name="Ink 28">
                  <a:extLst>
                    <a:ext uri="{FF2B5EF4-FFF2-40B4-BE49-F238E27FC236}">
                      <a16:creationId xmlns:a16="http://schemas.microsoft.com/office/drawing/2014/main" id="{3C81613F-B678-495B-8428-23C298953C36}"/>
                    </a:ext>
                  </a:extLst>
                </p:cNvPr>
                <p:cNvPicPr/>
                <p:nvPr/>
              </p:nvPicPr>
              <p:blipFill>
                <a:blip r:embed="rId45"/>
                <a:stretch>
                  <a:fillRect/>
                </a:stretch>
              </p:blipFill>
              <p:spPr>
                <a:xfrm>
                  <a:off x="7037509" y="523135"/>
                  <a:ext cx="20988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65626CC6-512F-4554-9294-565B61B783DC}"/>
                    </a:ext>
                  </a:extLst>
                </p14:cNvPr>
                <p14:cNvContentPartPr/>
                <p14:nvPr/>
              </p14:nvContentPartPr>
              <p14:xfrm>
                <a:off x="7375189" y="604495"/>
                <a:ext cx="206640" cy="541440"/>
              </p14:xfrm>
            </p:contentPart>
          </mc:Choice>
          <mc:Fallback xmlns="">
            <p:pic>
              <p:nvPicPr>
                <p:cNvPr id="30" name="Ink 29">
                  <a:extLst>
                    <a:ext uri="{FF2B5EF4-FFF2-40B4-BE49-F238E27FC236}">
                      <a16:creationId xmlns:a16="http://schemas.microsoft.com/office/drawing/2014/main" id="{65626CC6-512F-4554-9294-565B61B783DC}"/>
                    </a:ext>
                  </a:extLst>
                </p:cNvPr>
                <p:cNvPicPr/>
                <p:nvPr/>
              </p:nvPicPr>
              <p:blipFill>
                <a:blip r:embed="rId47"/>
                <a:stretch>
                  <a:fillRect/>
                </a:stretch>
              </p:blipFill>
              <p:spPr>
                <a:xfrm>
                  <a:off x="7366189" y="595855"/>
                  <a:ext cx="224280" cy="559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272676C8-FB0F-4032-911E-8E1618200666}"/>
                    </a:ext>
                  </a:extLst>
                </p14:cNvPr>
                <p14:cNvContentPartPr/>
                <p14:nvPr/>
              </p14:nvContentPartPr>
              <p14:xfrm>
                <a:off x="7387429" y="854695"/>
                <a:ext cx="288000" cy="108000"/>
              </p14:xfrm>
            </p:contentPart>
          </mc:Choice>
          <mc:Fallback xmlns="">
            <p:pic>
              <p:nvPicPr>
                <p:cNvPr id="31" name="Ink 30">
                  <a:extLst>
                    <a:ext uri="{FF2B5EF4-FFF2-40B4-BE49-F238E27FC236}">
                      <a16:creationId xmlns:a16="http://schemas.microsoft.com/office/drawing/2014/main" id="{272676C8-FB0F-4032-911E-8E1618200666}"/>
                    </a:ext>
                  </a:extLst>
                </p:cNvPr>
                <p:cNvPicPr/>
                <p:nvPr/>
              </p:nvPicPr>
              <p:blipFill>
                <a:blip r:embed="rId49"/>
                <a:stretch>
                  <a:fillRect/>
                </a:stretch>
              </p:blipFill>
              <p:spPr>
                <a:xfrm>
                  <a:off x="7378789" y="845695"/>
                  <a:ext cx="30564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E0CD5879-9536-41EB-B464-70EFDE2C309E}"/>
                    </a:ext>
                  </a:extLst>
                </p14:cNvPr>
                <p14:cNvContentPartPr/>
                <p14:nvPr/>
              </p14:nvContentPartPr>
              <p14:xfrm>
                <a:off x="7902949" y="443575"/>
                <a:ext cx="159840" cy="564840"/>
              </p14:xfrm>
            </p:contentPart>
          </mc:Choice>
          <mc:Fallback xmlns="">
            <p:pic>
              <p:nvPicPr>
                <p:cNvPr id="32" name="Ink 31">
                  <a:extLst>
                    <a:ext uri="{FF2B5EF4-FFF2-40B4-BE49-F238E27FC236}">
                      <a16:creationId xmlns:a16="http://schemas.microsoft.com/office/drawing/2014/main" id="{E0CD5879-9536-41EB-B464-70EFDE2C309E}"/>
                    </a:ext>
                  </a:extLst>
                </p:cNvPr>
                <p:cNvPicPr/>
                <p:nvPr/>
              </p:nvPicPr>
              <p:blipFill>
                <a:blip r:embed="rId51"/>
                <a:stretch>
                  <a:fillRect/>
                </a:stretch>
              </p:blipFill>
              <p:spPr>
                <a:xfrm>
                  <a:off x="7893949" y="434575"/>
                  <a:ext cx="17748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880F6BBC-0EE0-4DA3-8D6E-EB49264587AE}"/>
                    </a:ext>
                  </a:extLst>
                </p14:cNvPr>
                <p14:cNvContentPartPr/>
                <p14:nvPr/>
              </p14:nvContentPartPr>
              <p14:xfrm>
                <a:off x="8107069" y="646255"/>
                <a:ext cx="219960" cy="297360"/>
              </p14:xfrm>
            </p:contentPart>
          </mc:Choice>
          <mc:Fallback xmlns="">
            <p:pic>
              <p:nvPicPr>
                <p:cNvPr id="33" name="Ink 32">
                  <a:extLst>
                    <a:ext uri="{FF2B5EF4-FFF2-40B4-BE49-F238E27FC236}">
                      <a16:creationId xmlns:a16="http://schemas.microsoft.com/office/drawing/2014/main" id="{880F6BBC-0EE0-4DA3-8D6E-EB49264587AE}"/>
                    </a:ext>
                  </a:extLst>
                </p:cNvPr>
                <p:cNvPicPr/>
                <p:nvPr/>
              </p:nvPicPr>
              <p:blipFill>
                <a:blip r:embed="rId53"/>
                <a:stretch>
                  <a:fillRect/>
                </a:stretch>
              </p:blipFill>
              <p:spPr>
                <a:xfrm>
                  <a:off x="8098429" y="637255"/>
                  <a:ext cx="23760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FAEC0CE4-F5CD-4D0A-A7A0-E478C9AB66C1}"/>
                    </a:ext>
                  </a:extLst>
                </p14:cNvPr>
                <p14:cNvContentPartPr/>
                <p14:nvPr/>
              </p14:nvContentPartPr>
              <p14:xfrm>
                <a:off x="8055949" y="491815"/>
                <a:ext cx="633960" cy="647640"/>
              </p14:xfrm>
            </p:contentPart>
          </mc:Choice>
          <mc:Fallback xmlns="">
            <p:pic>
              <p:nvPicPr>
                <p:cNvPr id="34" name="Ink 33">
                  <a:extLst>
                    <a:ext uri="{FF2B5EF4-FFF2-40B4-BE49-F238E27FC236}">
                      <a16:creationId xmlns:a16="http://schemas.microsoft.com/office/drawing/2014/main" id="{FAEC0CE4-F5CD-4D0A-A7A0-E478C9AB66C1}"/>
                    </a:ext>
                  </a:extLst>
                </p:cNvPr>
                <p:cNvPicPr/>
                <p:nvPr/>
              </p:nvPicPr>
              <p:blipFill>
                <a:blip r:embed="rId55"/>
                <a:stretch>
                  <a:fillRect/>
                </a:stretch>
              </p:blipFill>
              <p:spPr>
                <a:xfrm>
                  <a:off x="8047309" y="482815"/>
                  <a:ext cx="651600" cy="665280"/>
                </a:xfrm>
                <a:prstGeom prst="rect">
                  <a:avLst/>
                </a:prstGeom>
              </p:spPr>
            </p:pic>
          </mc:Fallback>
        </mc:AlternateContent>
      </p:grpSp>
      <p:grpSp>
        <p:nvGrpSpPr>
          <p:cNvPr id="51" name="Group 50">
            <a:extLst>
              <a:ext uri="{FF2B5EF4-FFF2-40B4-BE49-F238E27FC236}">
                <a16:creationId xmlns:a16="http://schemas.microsoft.com/office/drawing/2014/main" id="{04CFB251-90EE-49AD-84B1-40D8C7D7A0FC}"/>
              </a:ext>
            </a:extLst>
          </p:cNvPr>
          <p:cNvGrpSpPr/>
          <p:nvPr/>
        </p:nvGrpSpPr>
        <p:grpSpPr>
          <a:xfrm>
            <a:off x="9065749" y="468415"/>
            <a:ext cx="1622520" cy="458280"/>
            <a:chOff x="9065749" y="468415"/>
            <a:chExt cx="1622520" cy="4582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D7987BEC-4C93-46E3-943A-D8110912DE9E}"/>
                    </a:ext>
                  </a:extLst>
                </p14:cNvPr>
                <p14:cNvContentPartPr/>
                <p14:nvPr/>
              </p14:nvContentPartPr>
              <p14:xfrm>
                <a:off x="9065749" y="680815"/>
                <a:ext cx="295560" cy="193320"/>
              </p14:xfrm>
            </p:contentPart>
          </mc:Choice>
          <mc:Fallback xmlns="">
            <p:pic>
              <p:nvPicPr>
                <p:cNvPr id="36" name="Ink 35">
                  <a:extLst>
                    <a:ext uri="{FF2B5EF4-FFF2-40B4-BE49-F238E27FC236}">
                      <a16:creationId xmlns:a16="http://schemas.microsoft.com/office/drawing/2014/main" id="{D7987BEC-4C93-46E3-943A-D8110912DE9E}"/>
                    </a:ext>
                  </a:extLst>
                </p:cNvPr>
                <p:cNvPicPr/>
                <p:nvPr/>
              </p:nvPicPr>
              <p:blipFill>
                <a:blip r:embed="rId57"/>
                <a:stretch>
                  <a:fillRect/>
                </a:stretch>
              </p:blipFill>
              <p:spPr>
                <a:xfrm>
                  <a:off x="9057109" y="672175"/>
                  <a:ext cx="31320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D0DB9965-66FB-4976-884B-3EB92AB3A477}"/>
                    </a:ext>
                  </a:extLst>
                </p14:cNvPr>
                <p14:cNvContentPartPr/>
                <p14:nvPr/>
              </p14:nvContentPartPr>
              <p14:xfrm>
                <a:off x="9367429" y="468415"/>
                <a:ext cx="377280" cy="458280"/>
              </p14:xfrm>
            </p:contentPart>
          </mc:Choice>
          <mc:Fallback xmlns="">
            <p:pic>
              <p:nvPicPr>
                <p:cNvPr id="37" name="Ink 36">
                  <a:extLst>
                    <a:ext uri="{FF2B5EF4-FFF2-40B4-BE49-F238E27FC236}">
                      <a16:creationId xmlns:a16="http://schemas.microsoft.com/office/drawing/2014/main" id="{D0DB9965-66FB-4976-884B-3EB92AB3A477}"/>
                    </a:ext>
                  </a:extLst>
                </p:cNvPr>
                <p:cNvPicPr/>
                <p:nvPr/>
              </p:nvPicPr>
              <p:blipFill>
                <a:blip r:embed="rId59"/>
                <a:stretch>
                  <a:fillRect/>
                </a:stretch>
              </p:blipFill>
              <p:spPr>
                <a:xfrm>
                  <a:off x="9358429" y="459415"/>
                  <a:ext cx="394920" cy="475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8" name="Ink 37">
                  <a:extLst>
                    <a:ext uri="{FF2B5EF4-FFF2-40B4-BE49-F238E27FC236}">
                      <a16:creationId xmlns:a16="http://schemas.microsoft.com/office/drawing/2014/main" id="{195DA117-52FE-4931-9437-5ACBCC5A8D56}"/>
                    </a:ext>
                  </a:extLst>
                </p14:cNvPr>
                <p14:cNvContentPartPr/>
                <p14:nvPr/>
              </p14:nvContentPartPr>
              <p14:xfrm>
                <a:off x="9687109" y="712855"/>
                <a:ext cx="447480" cy="140040"/>
              </p14:xfrm>
            </p:contentPart>
          </mc:Choice>
          <mc:Fallback xmlns="">
            <p:pic>
              <p:nvPicPr>
                <p:cNvPr id="38" name="Ink 37">
                  <a:extLst>
                    <a:ext uri="{FF2B5EF4-FFF2-40B4-BE49-F238E27FC236}">
                      <a16:creationId xmlns:a16="http://schemas.microsoft.com/office/drawing/2014/main" id="{195DA117-52FE-4931-9437-5ACBCC5A8D56}"/>
                    </a:ext>
                  </a:extLst>
                </p:cNvPr>
                <p:cNvPicPr/>
                <p:nvPr/>
              </p:nvPicPr>
              <p:blipFill>
                <a:blip r:embed="rId61"/>
                <a:stretch>
                  <a:fillRect/>
                </a:stretch>
              </p:blipFill>
              <p:spPr>
                <a:xfrm>
                  <a:off x="9678109" y="704215"/>
                  <a:ext cx="46512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Ink 38">
                  <a:extLst>
                    <a:ext uri="{FF2B5EF4-FFF2-40B4-BE49-F238E27FC236}">
                      <a16:creationId xmlns:a16="http://schemas.microsoft.com/office/drawing/2014/main" id="{E9FB7079-7EE3-49C9-A8FA-FA11B78F54B7}"/>
                    </a:ext>
                  </a:extLst>
                </p14:cNvPr>
                <p14:cNvContentPartPr/>
                <p14:nvPr/>
              </p14:nvContentPartPr>
              <p14:xfrm>
                <a:off x="10094269" y="643015"/>
                <a:ext cx="213120" cy="109080"/>
              </p14:xfrm>
            </p:contentPart>
          </mc:Choice>
          <mc:Fallback xmlns="">
            <p:pic>
              <p:nvPicPr>
                <p:cNvPr id="39" name="Ink 38">
                  <a:extLst>
                    <a:ext uri="{FF2B5EF4-FFF2-40B4-BE49-F238E27FC236}">
                      <a16:creationId xmlns:a16="http://schemas.microsoft.com/office/drawing/2014/main" id="{E9FB7079-7EE3-49C9-A8FA-FA11B78F54B7}"/>
                    </a:ext>
                  </a:extLst>
                </p:cNvPr>
                <p:cNvPicPr/>
                <p:nvPr/>
              </p:nvPicPr>
              <p:blipFill>
                <a:blip r:embed="rId63"/>
                <a:stretch>
                  <a:fillRect/>
                </a:stretch>
              </p:blipFill>
              <p:spPr>
                <a:xfrm>
                  <a:off x="10085269" y="634015"/>
                  <a:ext cx="23076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0" name="Ink 39">
                  <a:extLst>
                    <a:ext uri="{FF2B5EF4-FFF2-40B4-BE49-F238E27FC236}">
                      <a16:creationId xmlns:a16="http://schemas.microsoft.com/office/drawing/2014/main" id="{12D24F7B-9147-436B-B3C3-04B64C18A3D0}"/>
                    </a:ext>
                  </a:extLst>
                </p14:cNvPr>
                <p14:cNvContentPartPr/>
                <p14:nvPr/>
              </p14:nvContentPartPr>
              <p14:xfrm>
                <a:off x="10333309" y="635095"/>
                <a:ext cx="272880" cy="122760"/>
              </p14:xfrm>
            </p:contentPart>
          </mc:Choice>
          <mc:Fallback xmlns="">
            <p:pic>
              <p:nvPicPr>
                <p:cNvPr id="40" name="Ink 39">
                  <a:extLst>
                    <a:ext uri="{FF2B5EF4-FFF2-40B4-BE49-F238E27FC236}">
                      <a16:creationId xmlns:a16="http://schemas.microsoft.com/office/drawing/2014/main" id="{12D24F7B-9147-436B-B3C3-04B64C18A3D0}"/>
                    </a:ext>
                  </a:extLst>
                </p:cNvPr>
                <p:cNvPicPr/>
                <p:nvPr/>
              </p:nvPicPr>
              <p:blipFill>
                <a:blip r:embed="rId65"/>
                <a:stretch>
                  <a:fillRect/>
                </a:stretch>
              </p:blipFill>
              <p:spPr>
                <a:xfrm>
                  <a:off x="10324309" y="626095"/>
                  <a:ext cx="29052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85746F1E-B614-4A9B-A7AB-74BEA7B4F1B8}"/>
                    </a:ext>
                  </a:extLst>
                </p14:cNvPr>
                <p14:cNvContentPartPr/>
                <p14:nvPr/>
              </p14:nvContentPartPr>
              <p14:xfrm>
                <a:off x="10520509" y="577855"/>
                <a:ext cx="167760" cy="264240"/>
              </p14:xfrm>
            </p:contentPart>
          </mc:Choice>
          <mc:Fallback xmlns="">
            <p:pic>
              <p:nvPicPr>
                <p:cNvPr id="41" name="Ink 40">
                  <a:extLst>
                    <a:ext uri="{FF2B5EF4-FFF2-40B4-BE49-F238E27FC236}">
                      <a16:creationId xmlns:a16="http://schemas.microsoft.com/office/drawing/2014/main" id="{85746F1E-B614-4A9B-A7AB-74BEA7B4F1B8}"/>
                    </a:ext>
                  </a:extLst>
                </p:cNvPr>
                <p:cNvPicPr/>
                <p:nvPr/>
              </p:nvPicPr>
              <p:blipFill>
                <a:blip r:embed="rId67"/>
                <a:stretch>
                  <a:fillRect/>
                </a:stretch>
              </p:blipFill>
              <p:spPr>
                <a:xfrm>
                  <a:off x="10511869" y="569215"/>
                  <a:ext cx="185400" cy="281880"/>
                </a:xfrm>
                <a:prstGeom prst="rect">
                  <a:avLst/>
                </a:prstGeom>
              </p:spPr>
            </p:pic>
          </mc:Fallback>
        </mc:AlternateContent>
      </p:grpSp>
      <p:grpSp>
        <p:nvGrpSpPr>
          <p:cNvPr id="50" name="Group 49">
            <a:extLst>
              <a:ext uri="{FF2B5EF4-FFF2-40B4-BE49-F238E27FC236}">
                <a16:creationId xmlns:a16="http://schemas.microsoft.com/office/drawing/2014/main" id="{5811B44A-3E0D-42FB-9A8D-CE5136E93014}"/>
              </a:ext>
            </a:extLst>
          </p:cNvPr>
          <p:cNvGrpSpPr/>
          <p:nvPr/>
        </p:nvGrpSpPr>
        <p:grpSpPr>
          <a:xfrm>
            <a:off x="8858749" y="1270495"/>
            <a:ext cx="3692160" cy="551880"/>
            <a:chOff x="8858749" y="1270495"/>
            <a:chExt cx="3692160" cy="551880"/>
          </a:xfrm>
        </p:grpSpPr>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9547475A-BE48-45E2-96B1-0C970B6EED2E}"/>
                    </a:ext>
                  </a:extLst>
                </p14:cNvPr>
                <p14:cNvContentPartPr/>
                <p14:nvPr/>
              </p14:nvContentPartPr>
              <p14:xfrm>
                <a:off x="8858749" y="1588015"/>
                <a:ext cx="634320" cy="234360"/>
              </p14:xfrm>
            </p:contentPart>
          </mc:Choice>
          <mc:Fallback xmlns="">
            <p:pic>
              <p:nvPicPr>
                <p:cNvPr id="42" name="Ink 41">
                  <a:extLst>
                    <a:ext uri="{FF2B5EF4-FFF2-40B4-BE49-F238E27FC236}">
                      <a16:creationId xmlns:a16="http://schemas.microsoft.com/office/drawing/2014/main" id="{9547475A-BE48-45E2-96B1-0C970B6EED2E}"/>
                    </a:ext>
                  </a:extLst>
                </p:cNvPr>
                <p:cNvPicPr/>
                <p:nvPr/>
              </p:nvPicPr>
              <p:blipFill>
                <a:blip r:embed="rId69"/>
                <a:stretch>
                  <a:fillRect/>
                </a:stretch>
              </p:blipFill>
              <p:spPr>
                <a:xfrm>
                  <a:off x="8849749" y="1579375"/>
                  <a:ext cx="6519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3F90D7B0-B092-47AC-BA85-FFC0B07CEC8C}"/>
                    </a:ext>
                  </a:extLst>
                </p14:cNvPr>
                <p14:cNvContentPartPr/>
                <p14:nvPr/>
              </p14:nvContentPartPr>
              <p14:xfrm>
                <a:off x="9535189" y="1601695"/>
                <a:ext cx="548280" cy="189360"/>
              </p14:xfrm>
            </p:contentPart>
          </mc:Choice>
          <mc:Fallback xmlns="">
            <p:pic>
              <p:nvPicPr>
                <p:cNvPr id="43" name="Ink 42">
                  <a:extLst>
                    <a:ext uri="{FF2B5EF4-FFF2-40B4-BE49-F238E27FC236}">
                      <a16:creationId xmlns:a16="http://schemas.microsoft.com/office/drawing/2014/main" id="{3F90D7B0-B092-47AC-BA85-FFC0B07CEC8C}"/>
                    </a:ext>
                  </a:extLst>
                </p:cNvPr>
                <p:cNvPicPr/>
                <p:nvPr/>
              </p:nvPicPr>
              <p:blipFill>
                <a:blip r:embed="rId71"/>
                <a:stretch>
                  <a:fillRect/>
                </a:stretch>
              </p:blipFill>
              <p:spPr>
                <a:xfrm>
                  <a:off x="9526189" y="1592695"/>
                  <a:ext cx="5659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 name="Ink 43">
                  <a:extLst>
                    <a:ext uri="{FF2B5EF4-FFF2-40B4-BE49-F238E27FC236}">
                      <a16:creationId xmlns:a16="http://schemas.microsoft.com/office/drawing/2014/main" id="{27E41BB1-1365-4774-BDD8-C4CB4619BDC9}"/>
                    </a:ext>
                  </a:extLst>
                </p14:cNvPr>
                <p14:cNvContentPartPr/>
                <p14:nvPr/>
              </p14:nvContentPartPr>
              <p14:xfrm>
                <a:off x="10381549" y="1316575"/>
                <a:ext cx="68760" cy="350280"/>
              </p14:xfrm>
            </p:contentPart>
          </mc:Choice>
          <mc:Fallback xmlns="">
            <p:pic>
              <p:nvPicPr>
                <p:cNvPr id="44" name="Ink 43">
                  <a:extLst>
                    <a:ext uri="{FF2B5EF4-FFF2-40B4-BE49-F238E27FC236}">
                      <a16:creationId xmlns:a16="http://schemas.microsoft.com/office/drawing/2014/main" id="{27E41BB1-1365-4774-BDD8-C4CB4619BDC9}"/>
                    </a:ext>
                  </a:extLst>
                </p:cNvPr>
                <p:cNvPicPr/>
                <p:nvPr/>
              </p:nvPicPr>
              <p:blipFill>
                <a:blip r:embed="rId73"/>
                <a:stretch>
                  <a:fillRect/>
                </a:stretch>
              </p:blipFill>
              <p:spPr>
                <a:xfrm>
                  <a:off x="10372909" y="1307575"/>
                  <a:ext cx="8640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5" name="Ink 44">
                  <a:extLst>
                    <a:ext uri="{FF2B5EF4-FFF2-40B4-BE49-F238E27FC236}">
                      <a16:creationId xmlns:a16="http://schemas.microsoft.com/office/drawing/2014/main" id="{C9D6DC40-3E3C-43FE-AB6E-17A3EC1DFEDD}"/>
                    </a:ext>
                  </a:extLst>
                </p14:cNvPr>
                <p14:cNvContentPartPr/>
                <p14:nvPr/>
              </p14:nvContentPartPr>
              <p14:xfrm>
                <a:off x="10350589" y="1494055"/>
                <a:ext cx="334440" cy="142920"/>
              </p14:xfrm>
            </p:contentPart>
          </mc:Choice>
          <mc:Fallback xmlns="">
            <p:pic>
              <p:nvPicPr>
                <p:cNvPr id="45" name="Ink 44">
                  <a:extLst>
                    <a:ext uri="{FF2B5EF4-FFF2-40B4-BE49-F238E27FC236}">
                      <a16:creationId xmlns:a16="http://schemas.microsoft.com/office/drawing/2014/main" id="{C9D6DC40-3E3C-43FE-AB6E-17A3EC1DFEDD}"/>
                    </a:ext>
                  </a:extLst>
                </p:cNvPr>
                <p:cNvPicPr/>
                <p:nvPr/>
              </p:nvPicPr>
              <p:blipFill>
                <a:blip r:embed="rId75"/>
                <a:stretch>
                  <a:fillRect/>
                </a:stretch>
              </p:blipFill>
              <p:spPr>
                <a:xfrm>
                  <a:off x="10341949" y="1485055"/>
                  <a:ext cx="35208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6" name="Ink 45">
                  <a:extLst>
                    <a:ext uri="{FF2B5EF4-FFF2-40B4-BE49-F238E27FC236}">
                      <a16:creationId xmlns:a16="http://schemas.microsoft.com/office/drawing/2014/main" id="{3BA06D18-329E-4578-8128-E6312A31153A}"/>
                    </a:ext>
                  </a:extLst>
                </p14:cNvPr>
                <p14:cNvContentPartPr/>
                <p14:nvPr/>
              </p14:nvContentPartPr>
              <p14:xfrm>
                <a:off x="11070229" y="1354015"/>
                <a:ext cx="38880" cy="308160"/>
              </p14:xfrm>
            </p:contentPart>
          </mc:Choice>
          <mc:Fallback xmlns="">
            <p:pic>
              <p:nvPicPr>
                <p:cNvPr id="46" name="Ink 45">
                  <a:extLst>
                    <a:ext uri="{FF2B5EF4-FFF2-40B4-BE49-F238E27FC236}">
                      <a16:creationId xmlns:a16="http://schemas.microsoft.com/office/drawing/2014/main" id="{3BA06D18-329E-4578-8128-E6312A31153A}"/>
                    </a:ext>
                  </a:extLst>
                </p:cNvPr>
                <p:cNvPicPr/>
                <p:nvPr/>
              </p:nvPicPr>
              <p:blipFill>
                <a:blip r:embed="rId77"/>
                <a:stretch>
                  <a:fillRect/>
                </a:stretch>
              </p:blipFill>
              <p:spPr>
                <a:xfrm>
                  <a:off x="11061229" y="1345375"/>
                  <a:ext cx="5652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7" name="Ink 46">
                  <a:extLst>
                    <a:ext uri="{FF2B5EF4-FFF2-40B4-BE49-F238E27FC236}">
                      <a16:creationId xmlns:a16="http://schemas.microsoft.com/office/drawing/2014/main" id="{74C2F59D-F3B1-4187-81E7-EC6FBE9BE465}"/>
                    </a:ext>
                  </a:extLst>
                </p14:cNvPr>
                <p14:cNvContentPartPr/>
                <p14:nvPr/>
              </p14:nvContentPartPr>
              <p14:xfrm>
                <a:off x="10971949" y="1321615"/>
                <a:ext cx="571680" cy="317520"/>
              </p14:xfrm>
            </p:contentPart>
          </mc:Choice>
          <mc:Fallback xmlns="">
            <p:pic>
              <p:nvPicPr>
                <p:cNvPr id="47" name="Ink 46">
                  <a:extLst>
                    <a:ext uri="{FF2B5EF4-FFF2-40B4-BE49-F238E27FC236}">
                      <a16:creationId xmlns:a16="http://schemas.microsoft.com/office/drawing/2014/main" id="{74C2F59D-F3B1-4187-81E7-EC6FBE9BE465}"/>
                    </a:ext>
                  </a:extLst>
                </p:cNvPr>
                <p:cNvPicPr/>
                <p:nvPr/>
              </p:nvPicPr>
              <p:blipFill>
                <a:blip r:embed="rId79"/>
                <a:stretch>
                  <a:fillRect/>
                </a:stretch>
              </p:blipFill>
              <p:spPr>
                <a:xfrm>
                  <a:off x="10962949" y="1312615"/>
                  <a:ext cx="58932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8" name="Ink 47">
                  <a:extLst>
                    <a:ext uri="{FF2B5EF4-FFF2-40B4-BE49-F238E27FC236}">
                      <a16:creationId xmlns:a16="http://schemas.microsoft.com/office/drawing/2014/main" id="{9E1EF8FB-78CD-4524-BC5A-17F0BBFBFEBF}"/>
                    </a:ext>
                  </a:extLst>
                </p14:cNvPr>
                <p14:cNvContentPartPr/>
                <p14:nvPr/>
              </p14:nvContentPartPr>
              <p14:xfrm>
                <a:off x="11749549" y="1270495"/>
                <a:ext cx="450000" cy="451080"/>
              </p14:xfrm>
            </p:contentPart>
          </mc:Choice>
          <mc:Fallback xmlns="">
            <p:pic>
              <p:nvPicPr>
                <p:cNvPr id="48" name="Ink 47">
                  <a:extLst>
                    <a:ext uri="{FF2B5EF4-FFF2-40B4-BE49-F238E27FC236}">
                      <a16:creationId xmlns:a16="http://schemas.microsoft.com/office/drawing/2014/main" id="{9E1EF8FB-78CD-4524-BC5A-17F0BBFBFEBF}"/>
                    </a:ext>
                  </a:extLst>
                </p:cNvPr>
                <p:cNvPicPr/>
                <p:nvPr/>
              </p:nvPicPr>
              <p:blipFill>
                <a:blip r:embed="rId81"/>
                <a:stretch>
                  <a:fillRect/>
                </a:stretch>
              </p:blipFill>
              <p:spPr>
                <a:xfrm>
                  <a:off x="11740909" y="1261855"/>
                  <a:ext cx="467640" cy="4687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9" name="Ink 48">
                  <a:extLst>
                    <a:ext uri="{FF2B5EF4-FFF2-40B4-BE49-F238E27FC236}">
                      <a16:creationId xmlns:a16="http://schemas.microsoft.com/office/drawing/2014/main" id="{F3F7ACA3-FD3D-49F6-838B-3292A893E747}"/>
                    </a:ext>
                  </a:extLst>
                </p14:cNvPr>
                <p14:cNvContentPartPr/>
                <p14:nvPr/>
              </p14:nvContentPartPr>
              <p14:xfrm>
                <a:off x="12278029" y="1395415"/>
                <a:ext cx="272880" cy="77760"/>
              </p14:xfrm>
            </p:contentPart>
          </mc:Choice>
          <mc:Fallback xmlns="">
            <p:pic>
              <p:nvPicPr>
                <p:cNvPr id="49" name="Ink 48">
                  <a:extLst>
                    <a:ext uri="{FF2B5EF4-FFF2-40B4-BE49-F238E27FC236}">
                      <a16:creationId xmlns:a16="http://schemas.microsoft.com/office/drawing/2014/main" id="{F3F7ACA3-FD3D-49F6-838B-3292A893E747}"/>
                    </a:ext>
                  </a:extLst>
                </p:cNvPr>
                <p:cNvPicPr/>
                <p:nvPr/>
              </p:nvPicPr>
              <p:blipFill>
                <a:blip r:embed="rId83"/>
                <a:stretch>
                  <a:fillRect/>
                </a:stretch>
              </p:blipFill>
              <p:spPr>
                <a:xfrm>
                  <a:off x="12269029" y="1386775"/>
                  <a:ext cx="290520" cy="95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4">
            <p14:nvContentPartPr>
              <p14:cNvPr id="52" name="Ink 51">
                <a:extLst>
                  <a:ext uri="{FF2B5EF4-FFF2-40B4-BE49-F238E27FC236}">
                    <a16:creationId xmlns:a16="http://schemas.microsoft.com/office/drawing/2014/main" id="{2D5C08FE-6C4E-4C5D-BD41-A2DD3EDE4FCF}"/>
                  </a:ext>
                </a:extLst>
              </p14:cNvPr>
              <p14:cNvContentPartPr/>
              <p14:nvPr/>
            </p14:nvContentPartPr>
            <p14:xfrm>
              <a:off x="3302149" y="5230135"/>
              <a:ext cx="70560" cy="309600"/>
            </p14:xfrm>
          </p:contentPart>
        </mc:Choice>
        <mc:Fallback xmlns="">
          <p:pic>
            <p:nvPicPr>
              <p:cNvPr id="52" name="Ink 51">
                <a:extLst>
                  <a:ext uri="{FF2B5EF4-FFF2-40B4-BE49-F238E27FC236}">
                    <a16:creationId xmlns:a16="http://schemas.microsoft.com/office/drawing/2014/main" id="{2D5C08FE-6C4E-4C5D-BD41-A2DD3EDE4FCF}"/>
                  </a:ext>
                </a:extLst>
              </p:cNvPr>
              <p:cNvPicPr/>
              <p:nvPr/>
            </p:nvPicPr>
            <p:blipFill>
              <a:blip r:embed="rId85"/>
              <a:stretch>
                <a:fillRect/>
              </a:stretch>
            </p:blipFill>
            <p:spPr>
              <a:xfrm>
                <a:off x="3293149" y="5221135"/>
                <a:ext cx="88200" cy="327240"/>
              </a:xfrm>
              <a:prstGeom prst="rect">
                <a:avLst/>
              </a:prstGeom>
            </p:spPr>
          </p:pic>
        </mc:Fallback>
      </mc:AlternateContent>
      <p:grpSp>
        <p:nvGrpSpPr>
          <p:cNvPr id="96" name="Group 95">
            <a:extLst>
              <a:ext uri="{FF2B5EF4-FFF2-40B4-BE49-F238E27FC236}">
                <a16:creationId xmlns:a16="http://schemas.microsoft.com/office/drawing/2014/main" id="{00C23265-31FF-4715-A255-344F045A9AF2}"/>
              </a:ext>
            </a:extLst>
          </p:cNvPr>
          <p:cNvGrpSpPr/>
          <p:nvPr/>
        </p:nvGrpSpPr>
        <p:grpSpPr>
          <a:xfrm>
            <a:off x="4704349" y="5308615"/>
            <a:ext cx="342720" cy="231840"/>
            <a:chOff x="4704349" y="5308615"/>
            <a:chExt cx="342720" cy="231840"/>
          </a:xfrm>
        </p:grpSpPr>
        <mc:AlternateContent xmlns:mc="http://schemas.openxmlformats.org/markup-compatibility/2006" xmlns:p14="http://schemas.microsoft.com/office/powerpoint/2010/main">
          <mc:Choice Requires="p14">
            <p:contentPart p14:bwMode="auto" r:id="rId86">
              <p14:nvContentPartPr>
                <p14:cNvPr id="91" name="Ink 90">
                  <a:extLst>
                    <a:ext uri="{FF2B5EF4-FFF2-40B4-BE49-F238E27FC236}">
                      <a16:creationId xmlns:a16="http://schemas.microsoft.com/office/drawing/2014/main" id="{1430537E-3A28-4DD0-A171-247F4A98CE2A}"/>
                    </a:ext>
                  </a:extLst>
                </p14:cNvPr>
                <p14:cNvContentPartPr/>
                <p14:nvPr/>
              </p14:nvContentPartPr>
              <p14:xfrm>
                <a:off x="4756909" y="5308615"/>
                <a:ext cx="65160" cy="231840"/>
              </p14:xfrm>
            </p:contentPart>
          </mc:Choice>
          <mc:Fallback xmlns="">
            <p:pic>
              <p:nvPicPr>
                <p:cNvPr id="91" name="Ink 90">
                  <a:extLst>
                    <a:ext uri="{FF2B5EF4-FFF2-40B4-BE49-F238E27FC236}">
                      <a16:creationId xmlns:a16="http://schemas.microsoft.com/office/drawing/2014/main" id="{1430537E-3A28-4DD0-A171-247F4A98CE2A}"/>
                    </a:ext>
                  </a:extLst>
                </p:cNvPr>
                <p:cNvPicPr/>
                <p:nvPr/>
              </p:nvPicPr>
              <p:blipFill>
                <a:blip r:embed="rId87"/>
                <a:stretch>
                  <a:fillRect/>
                </a:stretch>
              </p:blipFill>
              <p:spPr>
                <a:xfrm>
                  <a:off x="4747909" y="5299975"/>
                  <a:ext cx="828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2" name="Ink 91">
                  <a:extLst>
                    <a:ext uri="{FF2B5EF4-FFF2-40B4-BE49-F238E27FC236}">
                      <a16:creationId xmlns:a16="http://schemas.microsoft.com/office/drawing/2014/main" id="{B39667FE-55BA-48F2-BA0B-B3E0F7F4E21C}"/>
                    </a:ext>
                  </a:extLst>
                </p14:cNvPr>
                <p14:cNvContentPartPr/>
                <p14:nvPr/>
              </p14:nvContentPartPr>
              <p14:xfrm>
                <a:off x="4704349" y="5317255"/>
                <a:ext cx="342720" cy="199800"/>
              </p14:xfrm>
            </p:contentPart>
          </mc:Choice>
          <mc:Fallback xmlns="">
            <p:pic>
              <p:nvPicPr>
                <p:cNvPr id="92" name="Ink 91">
                  <a:extLst>
                    <a:ext uri="{FF2B5EF4-FFF2-40B4-BE49-F238E27FC236}">
                      <a16:creationId xmlns:a16="http://schemas.microsoft.com/office/drawing/2014/main" id="{B39667FE-55BA-48F2-BA0B-B3E0F7F4E21C}"/>
                    </a:ext>
                  </a:extLst>
                </p:cNvPr>
                <p:cNvPicPr/>
                <p:nvPr/>
              </p:nvPicPr>
              <p:blipFill>
                <a:blip r:embed="rId89"/>
                <a:stretch>
                  <a:fillRect/>
                </a:stretch>
              </p:blipFill>
              <p:spPr>
                <a:xfrm>
                  <a:off x="4695709" y="5308615"/>
                  <a:ext cx="360360" cy="217440"/>
                </a:xfrm>
                <a:prstGeom prst="rect">
                  <a:avLst/>
                </a:prstGeom>
              </p:spPr>
            </p:pic>
          </mc:Fallback>
        </mc:AlternateContent>
      </p:grpSp>
      <p:grpSp>
        <p:nvGrpSpPr>
          <p:cNvPr id="99" name="Group 98">
            <a:extLst>
              <a:ext uri="{FF2B5EF4-FFF2-40B4-BE49-F238E27FC236}">
                <a16:creationId xmlns:a16="http://schemas.microsoft.com/office/drawing/2014/main" id="{B3884BA5-2AA3-4108-8C0C-DFDA8CE3D3A7}"/>
              </a:ext>
            </a:extLst>
          </p:cNvPr>
          <p:cNvGrpSpPr/>
          <p:nvPr/>
        </p:nvGrpSpPr>
        <p:grpSpPr>
          <a:xfrm>
            <a:off x="4611109" y="6016735"/>
            <a:ext cx="843840" cy="387720"/>
            <a:chOff x="4611109" y="6016735"/>
            <a:chExt cx="843840" cy="387720"/>
          </a:xfrm>
        </p:grpSpPr>
        <mc:AlternateContent xmlns:mc="http://schemas.openxmlformats.org/markup-compatibility/2006" xmlns:p14="http://schemas.microsoft.com/office/powerpoint/2010/main">
          <mc:Choice Requires="p14">
            <p:contentPart p14:bwMode="auto" r:id="rId90">
              <p14:nvContentPartPr>
                <p14:cNvPr id="93" name="Ink 92">
                  <a:extLst>
                    <a:ext uri="{FF2B5EF4-FFF2-40B4-BE49-F238E27FC236}">
                      <a16:creationId xmlns:a16="http://schemas.microsoft.com/office/drawing/2014/main" id="{53BC6D77-989E-4F44-B02D-E9B3E5F0F3F5}"/>
                    </a:ext>
                  </a:extLst>
                </p14:cNvPr>
                <p14:cNvContentPartPr/>
                <p14:nvPr/>
              </p14:nvContentPartPr>
              <p14:xfrm>
                <a:off x="4611109" y="6016735"/>
                <a:ext cx="131040" cy="369360"/>
              </p14:xfrm>
            </p:contentPart>
          </mc:Choice>
          <mc:Fallback xmlns="">
            <p:pic>
              <p:nvPicPr>
                <p:cNvPr id="93" name="Ink 92">
                  <a:extLst>
                    <a:ext uri="{FF2B5EF4-FFF2-40B4-BE49-F238E27FC236}">
                      <a16:creationId xmlns:a16="http://schemas.microsoft.com/office/drawing/2014/main" id="{53BC6D77-989E-4F44-B02D-E9B3E5F0F3F5}"/>
                    </a:ext>
                  </a:extLst>
                </p:cNvPr>
                <p:cNvPicPr/>
                <p:nvPr/>
              </p:nvPicPr>
              <p:blipFill>
                <a:blip r:embed="rId91"/>
                <a:stretch>
                  <a:fillRect/>
                </a:stretch>
              </p:blipFill>
              <p:spPr>
                <a:xfrm>
                  <a:off x="4602469" y="6007735"/>
                  <a:ext cx="14868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94" name="Ink 93">
                  <a:extLst>
                    <a:ext uri="{FF2B5EF4-FFF2-40B4-BE49-F238E27FC236}">
                      <a16:creationId xmlns:a16="http://schemas.microsoft.com/office/drawing/2014/main" id="{1B7747C2-1523-4248-A0F5-CFDC1258C3E5}"/>
                    </a:ext>
                  </a:extLst>
                </p14:cNvPr>
                <p14:cNvContentPartPr/>
                <p14:nvPr/>
              </p14:nvContentPartPr>
              <p14:xfrm>
                <a:off x="4782829" y="6213295"/>
                <a:ext cx="75240" cy="26640"/>
              </p14:xfrm>
            </p:contentPart>
          </mc:Choice>
          <mc:Fallback xmlns="">
            <p:pic>
              <p:nvPicPr>
                <p:cNvPr id="94" name="Ink 93">
                  <a:extLst>
                    <a:ext uri="{FF2B5EF4-FFF2-40B4-BE49-F238E27FC236}">
                      <a16:creationId xmlns:a16="http://schemas.microsoft.com/office/drawing/2014/main" id="{1B7747C2-1523-4248-A0F5-CFDC1258C3E5}"/>
                    </a:ext>
                  </a:extLst>
                </p:cNvPr>
                <p:cNvPicPr/>
                <p:nvPr/>
              </p:nvPicPr>
              <p:blipFill>
                <a:blip r:embed="rId93"/>
                <a:stretch>
                  <a:fillRect/>
                </a:stretch>
              </p:blipFill>
              <p:spPr>
                <a:xfrm>
                  <a:off x="4773829" y="6204655"/>
                  <a:ext cx="9288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97" name="Ink 96">
                  <a:extLst>
                    <a:ext uri="{FF2B5EF4-FFF2-40B4-BE49-F238E27FC236}">
                      <a16:creationId xmlns:a16="http://schemas.microsoft.com/office/drawing/2014/main" id="{09B1F893-E882-4FE3-B0D2-339329085D69}"/>
                    </a:ext>
                  </a:extLst>
                </p14:cNvPr>
                <p14:cNvContentPartPr/>
                <p14:nvPr/>
              </p14:nvContentPartPr>
              <p14:xfrm>
                <a:off x="5032669" y="6095215"/>
                <a:ext cx="195120" cy="309240"/>
              </p14:xfrm>
            </p:contentPart>
          </mc:Choice>
          <mc:Fallback xmlns="">
            <p:pic>
              <p:nvPicPr>
                <p:cNvPr id="97" name="Ink 96">
                  <a:extLst>
                    <a:ext uri="{FF2B5EF4-FFF2-40B4-BE49-F238E27FC236}">
                      <a16:creationId xmlns:a16="http://schemas.microsoft.com/office/drawing/2014/main" id="{09B1F893-E882-4FE3-B0D2-339329085D69}"/>
                    </a:ext>
                  </a:extLst>
                </p:cNvPr>
                <p:cNvPicPr/>
                <p:nvPr/>
              </p:nvPicPr>
              <p:blipFill>
                <a:blip r:embed="rId95"/>
                <a:stretch>
                  <a:fillRect/>
                </a:stretch>
              </p:blipFill>
              <p:spPr>
                <a:xfrm>
                  <a:off x="5023669" y="6086215"/>
                  <a:ext cx="21276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98" name="Ink 97">
                  <a:extLst>
                    <a:ext uri="{FF2B5EF4-FFF2-40B4-BE49-F238E27FC236}">
                      <a16:creationId xmlns:a16="http://schemas.microsoft.com/office/drawing/2014/main" id="{C8F321C7-615C-4C9C-B197-60BFCF2E1B38}"/>
                    </a:ext>
                  </a:extLst>
                </p14:cNvPr>
                <p14:cNvContentPartPr/>
                <p14:nvPr/>
              </p14:nvContentPartPr>
              <p14:xfrm>
                <a:off x="5335789" y="6098095"/>
                <a:ext cx="119160" cy="284760"/>
              </p14:xfrm>
            </p:contentPart>
          </mc:Choice>
          <mc:Fallback xmlns="">
            <p:pic>
              <p:nvPicPr>
                <p:cNvPr id="98" name="Ink 97">
                  <a:extLst>
                    <a:ext uri="{FF2B5EF4-FFF2-40B4-BE49-F238E27FC236}">
                      <a16:creationId xmlns:a16="http://schemas.microsoft.com/office/drawing/2014/main" id="{C8F321C7-615C-4C9C-B197-60BFCF2E1B38}"/>
                    </a:ext>
                  </a:extLst>
                </p:cNvPr>
                <p:cNvPicPr/>
                <p:nvPr/>
              </p:nvPicPr>
              <p:blipFill>
                <a:blip r:embed="rId97"/>
                <a:stretch>
                  <a:fillRect/>
                </a:stretch>
              </p:blipFill>
              <p:spPr>
                <a:xfrm>
                  <a:off x="5326789" y="6089095"/>
                  <a:ext cx="136800" cy="302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8">
            <p14:nvContentPartPr>
              <p14:cNvPr id="100" name="Ink 99">
                <a:extLst>
                  <a:ext uri="{FF2B5EF4-FFF2-40B4-BE49-F238E27FC236}">
                    <a16:creationId xmlns:a16="http://schemas.microsoft.com/office/drawing/2014/main" id="{FE8B6615-3AB2-4F59-A1AA-E82DCF287FA9}"/>
                  </a:ext>
                </a:extLst>
              </p14:cNvPr>
              <p14:cNvContentPartPr/>
              <p14:nvPr/>
            </p14:nvContentPartPr>
            <p14:xfrm>
              <a:off x="11801029" y="4704895"/>
              <a:ext cx="27720" cy="7200"/>
            </p14:xfrm>
          </p:contentPart>
        </mc:Choice>
        <mc:Fallback xmlns="">
          <p:pic>
            <p:nvPicPr>
              <p:cNvPr id="100" name="Ink 99">
                <a:extLst>
                  <a:ext uri="{FF2B5EF4-FFF2-40B4-BE49-F238E27FC236}">
                    <a16:creationId xmlns:a16="http://schemas.microsoft.com/office/drawing/2014/main" id="{FE8B6615-3AB2-4F59-A1AA-E82DCF287FA9}"/>
                  </a:ext>
                </a:extLst>
              </p:cNvPr>
              <p:cNvPicPr/>
              <p:nvPr/>
            </p:nvPicPr>
            <p:blipFill>
              <a:blip r:embed="rId99"/>
              <a:stretch>
                <a:fillRect/>
              </a:stretch>
            </p:blipFill>
            <p:spPr>
              <a:xfrm>
                <a:off x="11792029" y="4695895"/>
                <a:ext cx="45360" cy="24840"/>
              </a:xfrm>
              <a:prstGeom prst="rect">
                <a:avLst/>
              </a:prstGeom>
            </p:spPr>
          </p:pic>
        </mc:Fallback>
      </mc:AlternateContent>
      <p:grpSp>
        <p:nvGrpSpPr>
          <p:cNvPr id="112" name="Group 111">
            <a:extLst>
              <a:ext uri="{FF2B5EF4-FFF2-40B4-BE49-F238E27FC236}">
                <a16:creationId xmlns:a16="http://schemas.microsoft.com/office/drawing/2014/main" id="{DB09DE4C-E0D3-4E2E-904D-A233BE34CBC5}"/>
              </a:ext>
            </a:extLst>
          </p:cNvPr>
          <p:cNvGrpSpPr/>
          <p:nvPr/>
        </p:nvGrpSpPr>
        <p:grpSpPr>
          <a:xfrm>
            <a:off x="7082509" y="2337175"/>
            <a:ext cx="3877200" cy="2633400"/>
            <a:chOff x="7082509" y="2337175"/>
            <a:chExt cx="3877200" cy="2633400"/>
          </a:xfrm>
        </p:grpSpPr>
        <mc:AlternateContent xmlns:mc="http://schemas.openxmlformats.org/markup-compatibility/2006" xmlns:p14="http://schemas.microsoft.com/office/powerpoint/2010/main">
          <mc:Choice Requires="p14">
            <p:contentPart p14:bwMode="auto" r:id="rId100">
              <p14:nvContentPartPr>
                <p14:cNvPr id="53" name="Ink 52">
                  <a:extLst>
                    <a:ext uri="{FF2B5EF4-FFF2-40B4-BE49-F238E27FC236}">
                      <a16:creationId xmlns:a16="http://schemas.microsoft.com/office/drawing/2014/main" id="{BC365B29-4B27-4DB4-B0A4-30F7D8740883}"/>
                    </a:ext>
                  </a:extLst>
                </p14:cNvPr>
                <p14:cNvContentPartPr/>
                <p14:nvPr/>
              </p14:nvContentPartPr>
              <p14:xfrm>
                <a:off x="7082509" y="2629495"/>
                <a:ext cx="264240" cy="1584000"/>
              </p14:xfrm>
            </p:contentPart>
          </mc:Choice>
          <mc:Fallback xmlns="">
            <p:pic>
              <p:nvPicPr>
                <p:cNvPr id="53" name="Ink 52">
                  <a:extLst>
                    <a:ext uri="{FF2B5EF4-FFF2-40B4-BE49-F238E27FC236}">
                      <a16:creationId xmlns:a16="http://schemas.microsoft.com/office/drawing/2014/main" id="{BC365B29-4B27-4DB4-B0A4-30F7D8740883}"/>
                    </a:ext>
                  </a:extLst>
                </p:cNvPr>
                <p:cNvPicPr/>
                <p:nvPr/>
              </p:nvPicPr>
              <p:blipFill>
                <a:blip r:embed="rId101"/>
                <a:stretch>
                  <a:fillRect/>
                </a:stretch>
              </p:blipFill>
              <p:spPr>
                <a:xfrm>
                  <a:off x="7073509" y="2620855"/>
                  <a:ext cx="281880" cy="16016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4" name="Ink 53">
                  <a:extLst>
                    <a:ext uri="{FF2B5EF4-FFF2-40B4-BE49-F238E27FC236}">
                      <a16:creationId xmlns:a16="http://schemas.microsoft.com/office/drawing/2014/main" id="{50C6C207-90C6-4682-A939-EB4D6CBF0EA2}"/>
                    </a:ext>
                  </a:extLst>
                </p14:cNvPr>
                <p14:cNvContentPartPr/>
                <p14:nvPr/>
              </p14:nvContentPartPr>
              <p14:xfrm>
                <a:off x="7321549" y="2337175"/>
                <a:ext cx="3106080" cy="1552680"/>
              </p14:xfrm>
            </p:contentPart>
          </mc:Choice>
          <mc:Fallback xmlns="">
            <p:pic>
              <p:nvPicPr>
                <p:cNvPr id="54" name="Ink 53">
                  <a:extLst>
                    <a:ext uri="{FF2B5EF4-FFF2-40B4-BE49-F238E27FC236}">
                      <a16:creationId xmlns:a16="http://schemas.microsoft.com/office/drawing/2014/main" id="{50C6C207-90C6-4682-A939-EB4D6CBF0EA2}"/>
                    </a:ext>
                  </a:extLst>
                </p:cNvPr>
                <p:cNvPicPr/>
                <p:nvPr/>
              </p:nvPicPr>
              <p:blipFill>
                <a:blip r:embed="rId103"/>
                <a:stretch>
                  <a:fillRect/>
                </a:stretch>
              </p:blipFill>
              <p:spPr>
                <a:xfrm>
                  <a:off x="7312549" y="2328535"/>
                  <a:ext cx="3123720" cy="15703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5" name="Ink 54">
                  <a:extLst>
                    <a:ext uri="{FF2B5EF4-FFF2-40B4-BE49-F238E27FC236}">
                      <a16:creationId xmlns:a16="http://schemas.microsoft.com/office/drawing/2014/main" id="{A52948FE-6113-40E7-8CCC-9461334F9A04}"/>
                    </a:ext>
                  </a:extLst>
                </p14:cNvPr>
                <p14:cNvContentPartPr/>
                <p14:nvPr/>
              </p14:nvContentPartPr>
              <p14:xfrm>
                <a:off x="7297789" y="2868535"/>
                <a:ext cx="3661920" cy="304920"/>
              </p14:xfrm>
            </p:contentPart>
          </mc:Choice>
          <mc:Fallback xmlns="">
            <p:pic>
              <p:nvPicPr>
                <p:cNvPr id="55" name="Ink 54">
                  <a:extLst>
                    <a:ext uri="{FF2B5EF4-FFF2-40B4-BE49-F238E27FC236}">
                      <a16:creationId xmlns:a16="http://schemas.microsoft.com/office/drawing/2014/main" id="{A52948FE-6113-40E7-8CCC-9461334F9A04}"/>
                    </a:ext>
                  </a:extLst>
                </p:cNvPr>
                <p:cNvPicPr/>
                <p:nvPr/>
              </p:nvPicPr>
              <p:blipFill>
                <a:blip r:embed="rId105"/>
                <a:stretch>
                  <a:fillRect/>
                </a:stretch>
              </p:blipFill>
              <p:spPr>
                <a:xfrm>
                  <a:off x="7289149" y="2859535"/>
                  <a:ext cx="367956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6" name="Ink 55">
                  <a:extLst>
                    <a:ext uri="{FF2B5EF4-FFF2-40B4-BE49-F238E27FC236}">
                      <a16:creationId xmlns:a16="http://schemas.microsoft.com/office/drawing/2014/main" id="{75FAB631-FD25-482A-9A66-05EA7C157C42}"/>
                    </a:ext>
                  </a:extLst>
                </p14:cNvPr>
                <p14:cNvContentPartPr/>
                <p14:nvPr/>
              </p14:nvContentPartPr>
              <p14:xfrm>
                <a:off x="8710789" y="2490895"/>
                <a:ext cx="174600" cy="1647720"/>
              </p14:xfrm>
            </p:contentPart>
          </mc:Choice>
          <mc:Fallback xmlns="">
            <p:pic>
              <p:nvPicPr>
                <p:cNvPr id="56" name="Ink 55">
                  <a:extLst>
                    <a:ext uri="{FF2B5EF4-FFF2-40B4-BE49-F238E27FC236}">
                      <a16:creationId xmlns:a16="http://schemas.microsoft.com/office/drawing/2014/main" id="{75FAB631-FD25-482A-9A66-05EA7C157C42}"/>
                    </a:ext>
                  </a:extLst>
                </p:cNvPr>
                <p:cNvPicPr/>
                <p:nvPr/>
              </p:nvPicPr>
              <p:blipFill>
                <a:blip r:embed="rId107"/>
                <a:stretch>
                  <a:fillRect/>
                </a:stretch>
              </p:blipFill>
              <p:spPr>
                <a:xfrm>
                  <a:off x="8702149" y="2481895"/>
                  <a:ext cx="192240" cy="16653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7" name="Ink 56">
                  <a:extLst>
                    <a:ext uri="{FF2B5EF4-FFF2-40B4-BE49-F238E27FC236}">
                      <a16:creationId xmlns:a16="http://schemas.microsoft.com/office/drawing/2014/main" id="{B335071B-AF5E-4AB0-AAEC-2E016F2CF4BE}"/>
                    </a:ext>
                  </a:extLst>
                </p14:cNvPr>
                <p14:cNvContentPartPr/>
                <p14:nvPr/>
              </p14:nvContentPartPr>
              <p14:xfrm>
                <a:off x="7823389" y="2738215"/>
                <a:ext cx="443520" cy="351720"/>
              </p14:xfrm>
            </p:contentPart>
          </mc:Choice>
          <mc:Fallback xmlns="">
            <p:pic>
              <p:nvPicPr>
                <p:cNvPr id="57" name="Ink 56">
                  <a:extLst>
                    <a:ext uri="{FF2B5EF4-FFF2-40B4-BE49-F238E27FC236}">
                      <a16:creationId xmlns:a16="http://schemas.microsoft.com/office/drawing/2014/main" id="{B335071B-AF5E-4AB0-AAEC-2E016F2CF4BE}"/>
                    </a:ext>
                  </a:extLst>
                </p:cNvPr>
                <p:cNvPicPr/>
                <p:nvPr/>
              </p:nvPicPr>
              <p:blipFill>
                <a:blip r:embed="rId109"/>
                <a:stretch>
                  <a:fillRect/>
                </a:stretch>
              </p:blipFill>
              <p:spPr>
                <a:xfrm>
                  <a:off x="7814389" y="2729575"/>
                  <a:ext cx="46116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8" name="Ink 57">
                  <a:extLst>
                    <a:ext uri="{FF2B5EF4-FFF2-40B4-BE49-F238E27FC236}">
                      <a16:creationId xmlns:a16="http://schemas.microsoft.com/office/drawing/2014/main" id="{C67F0EB8-6325-424B-912D-D8079C46C493}"/>
                    </a:ext>
                  </a:extLst>
                </p14:cNvPr>
                <p14:cNvContentPartPr/>
                <p14:nvPr/>
              </p14:nvContentPartPr>
              <p14:xfrm>
                <a:off x="9036949" y="2617255"/>
                <a:ext cx="249840" cy="230040"/>
              </p14:xfrm>
            </p:contentPart>
          </mc:Choice>
          <mc:Fallback xmlns="">
            <p:pic>
              <p:nvPicPr>
                <p:cNvPr id="58" name="Ink 57">
                  <a:extLst>
                    <a:ext uri="{FF2B5EF4-FFF2-40B4-BE49-F238E27FC236}">
                      <a16:creationId xmlns:a16="http://schemas.microsoft.com/office/drawing/2014/main" id="{C67F0EB8-6325-424B-912D-D8079C46C493}"/>
                    </a:ext>
                  </a:extLst>
                </p:cNvPr>
                <p:cNvPicPr/>
                <p:nvPr/>
              </p:nvPicPr>
              <p:blipFill>
                <a:blip r:embed="rId111"/>
                <a:stretch>
                  <a:fillRect/>
                </a:stretch>
              </p:blipFill>
              <p:spPr>
                <a:xfrm>
                  <a:off x="9027949" y="2608255"/>
                  <a:ext cx="26748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59" name="Ink 58">
                  <a:extLst>
                    <a:ext uri="{FF2B5EF4-FFF2-40B4-BE49-F238E27FC236}">
                      <a16:creationId xmlns:a16="http://schemas.microsoft.com/office/drawing/2014/main" id="{DC39C0E9-A675-43F6-9ACD-EFF102E1C59A}"/>
                    </a:ext>
                  </a:extLst>
                </p14:cNvPr>
                <p14:cNvContentPartPr/>
                <p14:nvPr/>
              </p14:nvContentPartPr>
              <p14:xfrm>
                <a:off x="9293629" y="2648575"/>
                <a:ext cx="172080" cy="162720"/>
              </p14:xfrm>
            </p:contentPart>
          </mc:Choice>
          <mc:Fallback xmlns="">
            <p:pic>
              <p:nvPicPr>
                <p:cNvPr id="59" name="Ink 58">
                  <a:extLst>
                    <a:ext uri="{FF2B5EF4-FFF2-40B4-BE49-F238E27FC236}">
                      <a16:creationId xmlns:a16="http://schemas.microsoft.com/office/drawing/2014/main" id="{DC39C0E9-A675-43F6-9ACD-EFF102E1C59A}"/>
                    </a:ext>
                  </a:extLst>
                </p:cNvPr>
                <p:cNvPicPr/>
                <p:nvPr/>
              </p:nvPicPr>
              <p:blipFill>
                <a:blip r:embed="rId113"/>
                <a:stretch>
                  <a:fillRect/>
                </a:stretch>
              </p:blipFill>
              <p:spPr>
                <a:xfrm>
                  <a:off x="9284629" y="2639935"/>
                  <a:ext cx="1897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0" name="Ink 59">
                  <a:extLst>
                    <a:ext uri="{FF2B5EF4-FFF2-40B4-BE49-F238E27FC236}">
                      <a16:creationId xmlns:a16="http://schemas.microsoft.com/office/drawing/2014/main" id="{BAD1F037-E8E5-40BA-AF55-6EE871292E69}"/>
                    </a:ext>
                  </a:extLst>
                </p14:cNvPr>
                <p14:cNvContentPartPr/>
                <p14:nvPr/>
              </p14:nvContentPartPr>
              <p14:xfrm>
                <a:off x="9508909" y="2684575"/>
                <a:ext cx="169920" cy="141480"/>
              </p14:xfrm>
            </p:contentPart>
          </mc:Choice>
          <mc:Fallback xmlns="">
            <p:pic>
              <p:nvPicPr>
                <p:cNvPr id="60" name="Ink 59">
                  <a:extLst>
                    <a:ext uri="{FF2B5EF4-FFF2-40B4-BE49-F238E27FC236}">
                      <a16:creationId xmlns:a16="http://schemas.microsoft.com/office/drawing/2014/main" id="{BAD1F037-E8E5-40BA-AF55-6EE871292E69}"/>
                    </a:ext>
                  </a:extLst>
                </p:cNvPr>
                <p:cNvPicPr/>
                <p:nvPr/>
              </p:nvPicPr>
              <p:blipFill>
                <a:blip r:embed="rId115"/>
                <a:stretch>
                  <a:fillRect/>
                </a:stretch>
              </p:blipFill>
              <p:spPr>
                <a:xfrm>
                  <a:off x="9499909" y="2675935"/>
                  <a:ext cx="1875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1" name="Ink 60">
                  <a:extLst>
                    <a:ext uri="{FF2B5EF4-FFF2-40B4-BE49-F238E27FC236}">
                      <a16:creationId xmlns:a16="http://schemas.microsoft.com/office/drawing/2014/main" id="{33AC11A9-3BB0-4EC5-97C9-0075F4C425AA}"/>
                    </a:ext>
                  </a:extLst>
                </p14:cNvPr>
                <p14:cNvContentPartPr/>
                <p14:nvPr/>
              </p14:nvContentPartPr>
              <p14:xfrm>
                <a:off x="9720589" y="2652175"/>
                <a:ext cx="226800" cy="177480"/>
              </p14:xfrm>
            </p:contentPart>
          </mc:Choice>
          <mc:Fallback xmlns="">
            <p:pic>
              <p:nvPicPr>
                <p:cNvPr id="61" name="Ink 60">
                  <a:extLst>
                    <a:ext uri="{FF2B5EF4-FFF2-40B4-BE49-F238E27FC236}">
                      <a16:creationId xmlns:a16="http://schemas.microsoft.com/office/drawing/2014/main" id="{33AC11A9-3BB0-4EC5-97C9-0075F4C425AA}"/>
                    </a:ext>
                  </a:extLst>
                </p:cNvPr>
                <p:cNvPicPr/>
                <p:nvPr/>
              </p:nvPicPr>
              <p:blipFill>
                <a:blip r:embed="rId117"/>
                <a:stretch>
                  <a:fillRect/>
                </a:stretch>
              </p:blipFill>
              <p:spPr>
                <a:xfrm>
                  <a:off x="9711949" y="2643175"/>
                  <a:ext cx="2444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2" name="Ink 61">
                  <a:extLst>
                    <a:ext uri="{FF2B5EF4-FFF2-40B4-BE49-F238E27FC236}">
                      <a16:creationId xmlns:a16="http://schemas.microsoft.com/office/drawing/2014/main" id="{477F30F9-1DB0-44F1-9FA9-17011FACFE02}"/>
                    </a:ext>
                  </a:extLst>
                </p14:cNvPr>
                <p14:cNvContentPartPr/>
                <p14:nvPr/>
              </p14:nvContentPartPr>
              <p14:xfrm>
                <a:off x="9973309" y="2500975"/>
                <a:ext cx="37800" cy="430560"/>
              </p14:xfrm>
            </p:contentPart>
          </mc:Choice>
          <mc:Fallback xmlns="">
            <p:pic>
              <p:nvPicPr>
                <p:cNvPr id="62" name="Ink 61">
                  <a:extLst>
                    <a:ext uri="{FF2B5EF4-FFF2-40B4-BE49-F238E27FC236}">
                      <a16:creationId xmlns:a16="http://schemas.microsoft.com/office/drawing/2014/main" id="{477F30F9-1DB0-44F1-9FA9-17011FACFE02}"/>
                    </a:ext>
                  </a:extLst>
                </p:cNvPr>
                <p:cNvPicPr/>
                <p:nvPr/>
              </p:nvPicPr>
              <p:blipFill>
                <a:blip r:embed="rId119"/>
                <a:stretch>
                  <a:fillRect/>
                </a:stretch>
              </p:blipFill>
              <p:spPr>
                <a:xfrm>
                  <a:off x="9964669" y="2491975"/>
                  <a:ext cx="55440" cy="4482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3" name="Ink 62">
                  <a:extLst>
                    <a:ext uri="{FF2B5EF4-FFF2-40B4-BE49-F238E27FC236}">
                      <a16:creationId xmlns:a16="http://schemas.microsoft.com/office/drawing/2014/main" id="{987F91C1-0DB5-4AC4-A6E9-254FDB91A9E8}"/>
                    </a:ext>
                  </a:extLst>
                </p14:cNvPr>
                <p14:cNvContentPartPr/>
                <p14:nvPr/>
              </p14:nvContentPartPr>
              <p14:xfrm>
                <a:off x="10076629" y="2419255"/>
                <a:ext cx="477360" cy="624600"/>
              </p14:xfrm>
            </p:contentPart>
          </mc:Choice>
          <mc:Fallback xmlns="">
            <p:pic>
              <p:nvPicPr>
                <p:cNvPr id="63" name="Ink 62">
                  <a:extLst>
                    <a:ext uri="{FF2B5EF4-FFF2-40B4-BE49-F238E27FC236}">
                      <a16:creationId xmlns:a16="http://schemas.microsoft.com/office/drawing/2014/main" id="{987F91C1-0DB5-4AC4-A6E9-254FDB91A9E8}"/>
                    </a:ext>
                  </a:extLst>
                </p:cNvPr>
                <p:cNvPicPr/>
                <p:nvPr/>
              </p:nvPicPr>
              <p:blipFill>
                <a:blip r:embed="rId121"/>
                <a:stretch>
                  <a:fillRect/>
                </a:stretch>
              </p:blipFill>
              <p:spPr>
                <a:xfrm>
                  <a:off x="10067989" y="2410255"/>
                  <a:ext cx="495000" cy="6422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4" name="Ink 63">
                  <a:extLst>
                    <a:ext uri="{FF2B5EF4-FFF2-40B4-BE49-F238E27FC236}">
                      <a16:creationId xmlns:a16="http://schemas.microsoft.com/office/drawing/2014/main" id="{D1DAB657-6343-40C2-A6BA-2CB4152FF129}"/>
                    </a:ext>
                  </a:extLst>
                </p14:cNvPr>
                <p14:cNvContentPartPr/>
                <p14:nvPr/>
              </p14:nvContentPartPr>
              <p14:xfrm>
                <a:off x="10462549" y="2626255"/>
                <a:ext cx="325440" cy="181800"/>
              </p14:xfrm>
            </p:contentPart>
          </mc:Choice>
          <mc:Fallback xmlns="">
            <p:pic>
              <p:nvPicPr>
                <p:cNvPr id="64" name="Ink 63">
                  <a:extLst>
                    <a:ext uri="{FF2B5EF4-FFF2-40B4-BE49-F238E27FC236}">
                      <a16:creationId xmlns:a16="http://schemas.microsoft.com/office/drawing/2014/main" id="{D1DAB657-6343-40C2-A6BA-2CB4152FF129}"/>
                    </a:ext>
                  </a:extLst>
                </p:cNvPr>
                <p:cNvPicPr/>
                <p:nvPr/>
              </p:nvPicPr>
              <p:blipFill>
                <a:blip r:embed="rId123"/>
                <a:stretch>
                  <a:fillRect/>
                </a:stretch>
              </p:blipFill>
              <p:spPr>
                <a:xfrm>
                  <a:off x="10453909" y="2617615"/>
                  <a:ext cx="34308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5" name="Ink 64">
                  <a:extLst>
                    <a:ext uri="{FF2B5EF4-FFF2-40B4-BE49-F238E27FC236}">
                      <a16:creationId xmlns:a16="http://schemas.microsoft.com/office/drawing/2014/main" id="{B52816DB-AA57-4CAC-A4BE-2569CF19A123}"/>
                    </a:ext>
                  </a:extLst>
                </p14:cNvPr>
                <p14:cNvContentPartPr/>
                <p14:nvPr/>
              </p14:nvContentPartPr>
              <p14:xfrm>
                <a:off x="7911589" y="3351295"/>
                <a:ext cx="189360" cy="222840"/>
              </p14:xfrm>
            </p:contentPart>
          </mc:Choice>
          <mc:Fallback xmlns="">
            <p:pic>
              <p:nvPicPr>
                <p:cNvPr id="65" name="Ink 64">
                  <a:extLst>
                    <a:ext uri="{FF2B5EF4-FFF2-40B4-BE49-F238E27FC236}">
                      <a16:creationId xmlns:a16="http://schemas.microsoft.com/office/drawing/2014/main" id="{B52816DB-AA57-4CAC-A4BE-2569CF19A123}"/>
                    </a:ext>
                  </a:extLst>
                </p:cNvPr>
                <p:cNvPicPr/>
                <p:nvPr/>
              </p:nvPicPr>
              <p:blipFill>
                <a:blip r:embed="rId125"/>
                <a:stretch>
                  <a:fillRect/>
                </a:stretch>
              </p:blipFill>
              <p:spPr>
                <a:xfrm>
                  <a:off x="7902949" y="3342655"/>
                  <a:ext cx="20700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7" name="Ink 66">
                  <a:extLst>
                    <a:ext uri="{FF2B5EF4-FFF2-40B4-BE49-F238E27FC236}">
                      <a16:creationId xmlns:a16="http://schemas.microsoft.com/office/drawing/2014/main" id="{00E13F4F-4460-41F2-8FB3-6B2B76A5B516}"/>
                    </a:ext>
                  </a:extLst>
                </p14:cNvPr>
                <p14:cNvContentPartPr/>
                <p14:nvPr/>
              </p14:nvContentPartPr>
              <p14:xfrm>
                <a:off x="9274549" y="3264175"/>
                <a:ext cx="125280" cy="203400"/>
              </p14:xfrm>
            </p:contentPart>
          </mc:Choice>
          <mc:Fallback xmlns="">
            <p:pic>
              <p:nvPicPr>
                <p:cNvPr id="67" name="Ink 66">
                  <a:extLst>
                    <a:ext uri="{FF2B5EF4-FFF2-40B4-BE49-F238E27FC236}">
                      <a16:creationId xmlns:a16="http://schemas.microsoft.com/office/drawing/2014/main" id="{00E13F4F-4460-41F2-8FB3-6B2B76A5B516}"/>
                    </a:ext>
                  </a:extLst>
                </p:cNvPr>
                <p:cNvPicPr/>
                <p:nvPr/>
              </p:nvPicPr>
              <p:blipFill>
                <a:blip r:embed="rId127"/>
                <a:stretch>
                  <a:fillRect/>
                </a:stretch>
              </p:blipFill>
              <p:spPr>
                <a:xfrm>
                  <a:off x="9265909" y="3255535"/>
                  <a:ext cx="14292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8" name="Ink 67">
                  <a:extLst>
                    <a:ext uri="{FF2B5EF4-FFF2-40B4-BE49-F238E27FC236}">
                      <a16:creationId xmlns:a16="http://schemas.microsoft.com/office/drawing/2014/main" id="{1C55945C-EBA9-4EC1-BE97-048CB99789BD}"/>
                    </a:ext>
                  </a:extLst>
                </p14:cNvPr>
                <p14:cNvContentPartPr/>
                <p14:nvPr/>
              </p14:nvContentPartPr>
              <p14:xfrm>
                <a:off x="9497749" y="3321775"/>
                <a:ext cx="360" cy="360"/>
              </p14:xfrm>
            </p:contentPart>
          </mc:Choice>
          <mc:Fallback xmlns="">
            <p:pic>
              <p:nvPicPr>
                <p:cNvPr id="68" name="Ink 67">
                  <a:extLst>
                    <a:ext uri="{FF2B5EF4-FFF2-40B4-BE49-F238E27FC236}">
                      <a16:creationId xmlns:a16="http://schemas.microsoft.com/office/drawing/2014/main" id="{1C55945C-EBA9-4EC1-BE97-048CB99789BD}"/>
                    </a:ext>
                  </a:extLst>
                </p:cNvPr>
                <p:cNvPicPr/>
                <p:nvPr/>
              </p:nvPicPr>
              <p:blipFill>
                <a:blip r:embed="rId129"/>
                <a:stretch>
                  <a:fillRect/>
                </a:stretch>
              </p:blipFill>
              <p:spPr>
                <a:xfrm>
                  <a:off x="9489109" y="33127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69" name="Ink 68">
                  <a:extLst>
                    <a:ext uri="{FF2B5EF4-FFF2-40B4-BE49-F238E27FC236}">
                      <a16:creationId xmlns:a16="http://schemas.microsoft.com/office/drawing/2014/main" id="{5C0743B8-33D0-4DB8-94A2-51AEAA643B9E}"/>
                    </a:ext>
                  </a:extLst>
                </p14:cNvPr>
                <p14:cNvContentPartPr/>
                <p14:nvPr/>
              </p14:nvContentPartPr>
              <p14:xfrm>
                <a:off x="9658309" y="3158335"/>
                <a:ext cx="378720" cy="313920"/>
              </p14:xfrm>
            </p:contentPart>
          </mc:Choice>
          <mc:Fallback xmlns="">
            <p:pic>
              <p:nvPicPr>
                <p:cNvPr id="69" name="Ink 68">
                  <a:extLst>
                    <a:ext uri="{FF2B5EF4-FFF2-40B4-BE49-F238E27FC236}">
                      <a16:creationId xmlns:a16="http://schemas.microsoft.com/office/drawing/2014/main" id="{5C0743B8-33D0-4DB8-94A2-51AEAA643B9E}"/>
                    </a:ext>
                  </a:extLst>
                </p:cNvPr>
                <p:cNvPicPr/>
                <p:nvPr/>
              </p:nvPicPr>
              <p:blipFill>
                <a:blip r:embed="rId131"/>
                <a:stretch>
                  <a:fillRect/>
                </a:stretch>
              </p:blipFill>
              <p:spPr>
                <a:xfrm>
                  <a:off x="9649669" y="3149335"/>
                  <a:ext cx="39636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1" name="Ink 70">
                  <a:extLst>
                    <a:ext uri="{FF2B5EF4-FFF2-40B4-BE49-F238E27FC236}">
                      <a16:creationId xmlns:a16="http://schemas.microsoft.com/office/drawing/2014/main" id="{0553E1AA-BC75-4AA7-A85E-C81D54A48019}"/>
                    </a:ext>
                  </a:extLst>
                </p14:cNvPr>
                <p14:cNvContentPartPr/>
                <p14:nvPr/>
              </p14:nvContentPartPr>
              <p14:xfrm>
                <a:off x="7580389" y="4070935"/>
                <a:ext cx="168480" cy="22320"/>
              </p14:xfrm>
            </p:contentPart>
          </mc:Choice>
          <mc:Fallback xmlns="">
            <p:pic>
              <p:nvPicPr>
                <p:cNvPr id="71" name="Ink 70">
                  <a:extLst>
                    <a:ext uri="{FF2B5EF4-FFF2-40B4-BE49-F238E27FC236}">
                      <a16:creationId xmlns:a16="http://schemas.microsoft.com/office/drawing/2014/main" id="{0553E1AA-BC75-4AA7-A85E-C81D54A48019}"/>
                    </a:ext>
                  </a:extLst>
                </p:cNvPr>
                <p:cNvPicPr/>
                <p:nvPr/>
              </p:nvPicPr>
              <p:blipFill>
                <a:blip r:embed="rId133"/>
                <a:stretch>
                  <a:fillRect/>
                </a:stretch>
              </p:blipFill>
              <p:spPr>
                <a:xfrm>
                  <a:off x="7571749" y="4062295"/>
                  <a:ext cx="1861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2" name="Ink 71">
                  <a:extLst>
                    <a:ext uri="{FF2B5EF4-FFF2-40B4-BE49-F238E27FC236}">
                      <a16:creationId xmlns:a16="http://schemas.microsoft.com/office/drawing/2014/main" id="{34C76A41-A133-4544-9D70-5F4296BFA497}"/>
                    </a:ext>
                  </a:extLst>
                </p14:cNvPr>
                <p14:cNvContentPartPr/>
                <p14:nvPr/>
              </p14:nvContentPartPr>
              <p14:xfrm>
                <a:off x="7756069" y="3890575"/>
                <a:ext cx="87480" cy="253440"/>
              </p14:xfrm>
            </p:contentPart>
          </mc:Choice>
          <mc:Fallback xmlns="">
            <p:pic>
              <p:nvPicPr>
                <p:cNvPr id="72" name="Ink 71">
                  <a:extLst>
                    <a:ext uri="{FF2B5EF4-FFF2-40B4-BE49-F238E27FC236}">
                      <a16:creationId xmlns:a16="http://schemas.microsoft.com/office/drawing/2014/main" id="{34C76A41-A133-4544-9D70-5F4296BFA497}"/>
                    </a:ext>
                  </a:extLst>
                </p:cNvPr>
                <p:cNvPicPr/>
                <p:nvPr/>
              </p:nvPicPr>
              <p:blipFill>
                <a:blip r:embed="rId135"/>
                <a:stretch>
                  <a:fillRect/>
                </a:stretch>
              </p:blipFill>
              <p:spPr>
                <a:xfrm>
                  <a:off x="7747069" y="3881935"/>
                  <a:ext cx="10512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3" name="Ink 72">
                  <a:extLst>
                    <a:ext uri="{FF2B5EF4-FFF2-40B4-BE49-F238E27FC236}">
                      <a16:creationId xmlns:a16="http://schemas.microsoft.com/office/drawing/2014/main" id="{73786C7C-0060-466A-862B-2AD2F3929C18}"/>
                    </a:ext>
                  </a:extLst>
                </p14:cNvPr>
                <p14:cNvContentPartPr/>
                <p14:nvPr/>
              </p14:nvContentPartPr>
              <p14:xfrm>
                <a:off x="7932829" y="4006135"/>
                <a:ext cx="360" cy="360"/>
              </p14:xfrm>
            </p:contentPart>
          </mc:Choice>
          <mc:Fallback xmlns="">
            <p:pic>
              <p:nvPicPr>
                <p:cNvPr id="73" name="Ink 72">
                  <a:extLst>
                    <a:ext uri="{FF2B5EF4-FFF2-40B4-BE49-F238E27FC236}">
                      <a16:creationId xmlns:a16="http://schemas.microsoft.com/office/drawing/2014/main" id="{73786C7C-0060-466A-862B-2AD2F3929C18}"/>
                    </a:ext>
                  </a:extLst>
                </p:cNvPr>
                <p:cNvPicPr/>
                <p:nvPr/>
              </p:nvPicPr>
              <p:blipFill>
                <a:blip r:embed="rId129"/>
                <a:stretch>
                  <a:fillRect/>
                </a:stretch>
              </p:blipFill>
              <p:spPr>
                <a:xfrm>
                  <a:off x="7923829" y="399713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74" name="Ink 73">
                  <a:extLst>
                    <a:ext uri="{FF2B5EF4-FFF2-40B4-BE49-F238E27FC236}">
                      <a16:creationId xmlns:a16="http://schemas.microsoft.com/office/drawing/2014/main" id="{73320F6E-43C4-4CEE-A70B-5006C5F0F5A7}"/>
                    </a:ext>
                  </a:extLst>
                </p14:cNvPr>
                <p14:cNvContentPartPr/>
                <p14:nvPr/>
              </p14:nvContentPartPr>
              <p14:xfrm>
                <a:off x="8053789" y="3827935"/>
                <a:ext cx="213120" cy="331560"/>
              </p14:xfrm>
            </p:contentPart>
          </mc:Choice>
          <mc:Fallback xmlns="">
            <p:pic>
              <p:nvPicPr>
                <p:cNvPr id="74" name="Ink 73">
                  <a:extLst>
                    <a:ext uri="{FF2B5EF4-FFF2-40B4-BE49-F238E27FC236}">
                      <a16:creationId xmlns:a16="http://schemas.microsoft.com/office/drawing/2014/main" id="{73320F6E-43C4-4CEE-A70B-5006C5F0F5A7}"/>
                    </a:ext>
                  </a:extLst>
                </p:cNvPr>
                <p:cNvPicPr/>
                <p:nvPr/>
              </p:nvPicPr>
              <p:blipFill>
                <a:blip r:embed="rId138"/>
                <a:stretch>
                  <a:fillRect/>
                </a:stretch>
              </p:blipFill>
              <p:spPr>
                <a:xfrm>
                  <a:off x="8044789" y="3819295"/>
                  <a:ext cx="23076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75" name="Ink 74">
                  <a:extLst>
                    <a:ext uri="{FF2B5EF4-FFF2-40B4-BE49-F238E27FC236}">
                      <a16:creationId xmlns:a16="http://schemas.microsoft.com/office/drawing/2014/main" id="{63A88A2E-CA9F-4CEF-89EA-FDA5CEF39BD6}"/>
                    </a:ext>
                  </a:extLst>
                </p14:cNvPr>
                <p14:cNvContentPartPr/>
                <p14:nvPr/>
              </p14:nvContentPartPr>
              <p14:xfrm>
                <a:off x="8358349" y="3806695"/>
                <a:ext cx="120240" cy="282960"/>
              </p14:xfrm>
            </p:contentPart>
          </mc:Choice>
          <mc:Fallback xmlns="">
            <p:pic>
              <p:nvPicPr>
                <p:cNvPr id="75" name="Ink 74">
                  <a:extLst>
                    <a:ext uri="{FF2B5EF4-FFF2-40B4-BE49-F238E27FC236}">
                      <a16:creationId xmlns:a16="http://schemas.microsoft.com/office/drawing/2014/main" id="{63A88A2E-CA9F-4CEF-89EA-FDA5CEF39BD6}"/>
                    </a:ext>
                  </a:extLst>
                </p:cNvPr>
                <p:cNvPicPr/>
                <p:nvPr/>
              </p:nvPicPr>
              <p:blipFill>
                <a:blip r:embed="rId140"/>
                <a:stretch>
                  <a:fillRect/>
                </a:stretch>
              </p:blipFill>
              <p:spPr>
                <a:xfrm>
                  <a:off x="8349349" y="3797695"/>
                  <a:ext cx="13788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76" name="Ink 75">
                  <a:extLst>
                    <a:ext uri="{FF2B5EF4-FFF2-40B4-BE49-F238E27FC236}">
                      <a16:creationId xmlns:a16="http://schemas.microsoft.com/office/drawing/2014/main" id="{48CDF6A8-FC59-4FF2-9473-3AACF86E5EF1}"/>
                    </a:ext>
                  </a:extLst>
                </p14:cNvPr>
                <p14:cNvContentPartPr/>
                <p14:nvPr/>
              </p14:nvContentPartPr>
              <p14:xfrm>
                <a:off x="9256189" y="3904255"/>
                <a:ext cx="139680" cy="222120"/>
              </p14:xfrm>
            </p:contentPart>
          </mc:Choice>
          <mc:Fallback xmlns="">
            <p:pic>
              <p:nvPicPr>
                <p:cNvPr id="76" name="Ink 75">
                  <a:extLst>
                    <a:ext uri="{FF2B5EF4-FFF2-40B4-BE49-F238E27FC236}">
                      <a16:creationId xmlns:a16="http://schemas.microsoft.com/office/drawing/2014/main" id="{48CDF6A8-FC59-4FF2-9473-3AACF86E5EF1}"/>
                    </a:ext>
                  </a:extLst>
                </p:cNvPr>
                <p:cNvPicPr/>
                <p:nvPr/>
              </p:nvPicPr>
              <p:blipFill>
                <a:blip r:embed="rId142"/>
                <a:stretch>
                  <a:fillRect/>
                </a:stretch>
              </p:blipFill>
              <p:spPr>
                <a:xfrm>
                  <a:off x="9247189" y="3895255"/>
                  <a:ext cx="15732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77" name="Ink 76">
                  <a:extLst>
                    <a:ext uri="{FF2B5EF4-FFF2-40B4-BE49-F238E27FC236}">
                      <a16:creationId xmlns:a16="http://schemas.microsoft.com/office/drawing/2014/main" id="{26EA61C5-7A29-451E-8EED-0EDB0B1746FC}"/>
                    </a:ext>
                  </a:extLst>
                </p14:cNvPr>
                <p14:cNvContentPartPr/>
                <p14:nvPr/>
              </p14:nvContentPartPr>
              <p14:xfrm>
                <a:off x="9508909" y="3978055"/>
                <a:ext cx="43920" cy="16200"/>
              </p14:xfrm>
            </p:contentPart>
          </mc:Choice>
          <mc:Fallback xmlns="">
            <p:pic>
              <p:nvPicPr>
                <p:cNvPr id="77" name="Ink 76">
                  <a:extLst>
                    <a:ext uri="{FF2B5EF4-FFF2-40B4-BE49-F238E27FC236}">
                      <a16:creationId xmlns:a16="http://schemas.microsoft.com/office/drawing/2014/main" id="{26EA61C5-7A29-451E-8EED-0EDB0B1746FC}"/>
                    </a:ext>
                  </a:extLst>
                </p:cNvPr>
                <p:cNvPicPr/>
                <p:nvPr/>
              </p:nvPicPr>
              <p:blipFill>
                <a:blip r:embed="rId144"/>
                <a:stretch>
                  <a:fillRect/>
                </a:stretch>
              </p:blipFill>
              <p:spPr>
                <a:xfrm>
                  <a:off x="9500269" y="3969055"/>
                  <a:ext cx="615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78" name="Ink 77">
                  <a:extLst>
                    <a:ext uri="{FF2B5EF4-FFF2-40B4-BE49-F238E27FC236}">
                      <a16:creationId xmlns:a16="http://schemas.microsoft.com/office/drawing/2014/main" id="{451EE827-215A-4D8C-9755-A413E43CB28A}"/>
                    </a:ext>
                  </a:extLst>
                </p14:cNvPr>
                <p14:cNvContentPartPr/>
                <p14:nvPr/>
              </p14:nvContentPartPr>
              <p14:xfrm>
                <a:off x="9625909" y="3863935"/>
                <a:ext cx="128880" cy="213120"/>
              </p14:xfrm>
            </p:contentPart>
          </mc:Choice>
          <mc:Fallback xmlns="">
            <p:pic>
              <p:nvPicPr>
                <p:cNvPr id="78" name="Ink 77">
                  <a:extLst>
                    <a:ext uri="{FF2B5EF4-FFF2-40B4-BE49-F238E27FC236}">
                      <a16:creationId xmlns:a16="http://schemas.microsoft.com/office/drawing/2014/main" id="{451EE827-215A-4D8C-9755-A413E43CB28A}"/>
                    </a:ext>
                  </a:extLst>
                </p:cNvPr>
                <p:cNvPicPr/>
                <p:nvPr/>
              </p:nvPicPr>
              <p:blipFill>
                <a:blip r:embed="rId146"/>
                <a:stretch>
                  <a:fillRect/>
                </a:stretch>
              </p:blipFill>
              <p:spPr>
                <a:xfrm>
                  <a:off x="9616909" y="3854935"/>
                  <a:ext cx="14652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79" name="Ink 78">
                  <a:extLst>
                    <a:ext uri="{FF2B5EF4-FFF2-40B4-BE49-F238E27FC236}">
                      <a16:creationId xmlns:a16="http://schemas.microsoft.com/office/drawing/2014/main" id="{ED432535-FADD-42C0-B041-E527B1859AAA}"/>
                    </a:ext>
                  </a:extLst>
                </p14:cNvPr>
                <p14:cNvContentPartPr/>
                <p14:nvPr/>
              </p14:nvContentPartPr>
              <p14:xfrm>
                <a:off x="9826429" y="3845935"/>
                <a:ext cx="353160" cy="262800"/>
              </p14:xfrm>
            </p:contentPart>
          </mc:Choice>
          <mc:Fallback xmlns="">
            <p:pic>
              <p:nvPicPr>
                <p:cNvPr id="79" name="Ink 78">
                  <a:extLst>
                    <a:ext uri="{FF2B5EF4-FFF2-40B4-BE49-F238E27FC236}">
                      <a16:creationId xmlns:a16="http://schemas.microsoft.com/office/drawing/2014/main" id="{ED432535-FADD-42C0-B041-E527B1859AAA}"/>
                    </a:ext>
                  </a:extLst>
                </p:cNvPr>
                <p:cNvPicPr/>
                <p:nvPr/>
              </p:nvPicPr>
              <p:blipFill>
                <a:blip r:embed="rId148"/>
                <a:stretch>
                  <a:fillRect/>
                </a:stretch>
              </p:blipFill>
              <p:spPr>
                <a:xfrm>
                  <a:off x="9817789" y="3837295"/>
                  <a:ext cx="3708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80" name="Ink 79">
                  <a:extLst>
                    <a:ext uri="{FF2B5EF4-FFF2-40B4-BE49-F238E27FC236}">
                      <a16:creationId xmlns:a16="http://schemas.microsoft.com/office/drawing/2014/main" id="{D48E082D-E510-4BC8-8827-5ADC4FA82FEC}"/>
                    </a:ext>
                  </a:extLst>
                </p14:cNvPr>
                <p14:cNvContentPartPr/>
                <p14:nvPr/>
              </p14:nvContentPartPr>
              <p14:xfrm>
                <a:off x="10089229" y="3804535"/>
                <a:ext cx="164880" cy="17280"/>
              </p14:xfrm>
            </p:contentPart>
          </mc:Choice>
          <mc:Fallback xmlns="">
            <p:pic>
              <p:nvPicPr>
                <p:cNvPr id="80" name="Ink 79">
                  <a:extLst>
                    <a:ext uri="{FF2B5EF4-FFF2-40B4-BE49-F238E27FC236}">
                      <a16:creationId xmlns:a16="http://schemas.microsoft.com/office/drawing/2014/main" id="{D48E082D-E510-4BC8-8827-5ADC4FA82FEC}"/>
                    </a:ext>
                  </a:extLst>
                </p:cNvPr>
                <p:cNvPicPr/>
                <p:nvPr/>
              </p:nvPicPr>
              <p:blipFill>
                <a:blip r:embed="rId150"/>
                <a:stretch>
                  <a:fillRect/>
                </a:stretch>
              </p:blipFill>
              <p:spPr>
                <a:xfrm>
                  <a:off x="10080229" y="3795535"/>
                  <a:ext cx="1825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81" name="Ink 80">
                  <a:extLst>
                    <a:ext uri="{FF2B5EF4-FFF2-40B4-BE49-F238E27FC236}">
                      <a16:creationId xmlns:a16="http://schemas.microsoft.com/office/drawing/2014/main" id="{78D0BD80-5F4F-4EF3-84A2-0FB9DDF6F06A}"/>
                    </a:ext>
                  </a:extLst>
                </p14:cNvPr>
                <p14:cNvContentPartPr/>
                <p14:nvPr/>
              </p14:nvContentPartPr>
              <p14:xfrm>
                <a:off x="7913029" y="4005055"/>
                <a:ext cx="69480" cy="75240"/>
              </p14:xfrm>
            </p:contentPart>
          </mc:Choice>
          <mc:Fallback xmlns="">
            <p:pic>
              <p:nvPicPr>
                <p:cNvPr id="81" name="Ink 80">
                  <a:extLst>
                    <a:ext uri="{FF2B5EF4-FFF2-40B4-BE49-F238E27FC236}">
                      <a16:creationId xmlns:a16="http://schemas.microsoft.com/office/drawing/2014/main" id="{78D0BD80-5F4F-4EF3-84A2-0FB9DDF6F06A}"/>
                    </a:ext>
                  </a:extLst>
                </p:cNvPr>
                <p:cNvPicPr/>
                <p:nvPr/>
              </p:nvPicPr>
              <p:blipFill>
                <a:blip r:embed="rId152"/>
                <a:stretch>
                  <a:fillRect/>
                </a:stretch>
              </p:blipFill>
              <p:spPr>
                <a:xfrm>
                  <a:off x="7904029" y="3996055"/>
                  <a:ext cx="871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83" name="Ink 82">
                  <a:extLst>
                    <a:ext uri="{FF2B5EF4-FFF2-40B4-BE49-F238E27FC236}">
                      <a16:creationId xmlns:a16="http://schemas.microsoft.com/office/drawing/2014/main" id="{19A45FDB-EEFD-436B-B7DB-9733F1937412}"/>
                    </a:ext>
                  </a:extLst>
                </p14:cNvPr>
                <p14:cNvContentPartPr/>
                <p14:nvPr/>
              </p14:nvContentPartPr>
              <p14:xfrm>
                <a:off x="7308949" y="4183975"/>
                <a:ext cx="3310920" cy="786600"/>
              </p14:xfrm>
            </p:contentPart>
          </mc:Choice>
          <mc:Fallback xmlns="">
            <p:pic>
              <p:nvPicPr>
                <p:cNvPr id="83" name="Ink 82">
                  <a:extLst>
                    <a:ext uri="{FF2B5EF4-FFF2-40B4-BE49-F238E27FC236}">
                      <a16:creationId xmlns:a16="http://schemas.microsoft.com/office/drawing/2014/main" id="{19A45FDB-EEFD-436B-B7DB-9733F1937412}"/>
                    </a:ext>
                  </a:extLst>
                </p:cNvPr>
                <p:cNvPicPr/>
                <p:nvPr/>
              </p:nvPicPr>
              <p:blipFill>
                <a:blip r:embed="rId154"/>
                <a:stretch>
                  <a:fillRect/>
                </a:stretch>
              </p:blipFill>
              <p:spPr>
                <a:xfrm>
                  <a:off x="7300309" y="4175335"/>
                  <a:ext cx="3328560" cy="8042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84" name="Ink 83">
                  <a:extLst>
                    <a:ext uri="{FF2B5EF4-FFF2-40B4-BE49-F238E27FC236}">
                      <a16:creationId xmlns:a16="http://schemas.microsoft.com/office/drawing/2014/main" id="{55434308-EE6C-4E6A-B7AD-F6971E5834C0}"/>
                    </a:ext>
                  </a:extLst>
                </p14:cNvPr>
                <p14:cNvContentPartPr/>
                <p14:nvPr/>
              </p14:nvContentPartPr>
              <p14:xfrm>
                <a:off x="10305949" y="3648655"/>
                <a:ext cx="56520" cy="973440"/>
              </p14:xfrm>
            </p:contentPart>
          </mc:Choice>
          <mc:Fallback xmlns="">
            <p:pic>
              <p:nvPicPr>
                <p:cNvPr id="84" name="Ink 83">
                  <a:extLst>
                    <a:ext uri="{FF2B5EF4-FFF2-40B4-BE49-F238E27FC236}">
                      <a16:creationId xmlns:a16="http://schemas.microsoft.com/office/drawing/2014/main" id="{55434308-EE6C-4E6A-B7AD-F6971E5834C0}"/>
                    </a:ext>
                  </a:extLst>
                </p:cNvPr>
                <p:cNvPicPr/>
                <p:nvPr/>
              </p:nvPicPr>
              <p:blipFill>
                <a:blip r:embed="rId156"/>
                <a:stretch>
                  <a:fillRect/>
                </a:stretch>
              </p:blipFill>
              <p:spPr>
                <a:xfrm>
                  <a:off x="10296949" y="3640015"/>
                  <a:ext cx="74160" cy="99108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86" name="Ink 85">
                  <a:extLst>
                    <a:ext uri="{FF2B5EF4-FFF2-40B4-BE49-F238E27FC236}">
                      <a16:creationId xmlns:a16="http://schemas.microsoft.com/office/drawing/2014/main" id="{E3EE43DC-F788-40F6-8035-56C6C58F1165}"/>
                    </a:ext>
                  </a:extLst>
                </p14:cNvPr>
                <p14:cNvContentPartPr/>
                <p14:nvPr/>
              </p14:nvContentPartPr>
              <p14:xfrm>
                <a:off x="7353949" y="3532375"/>
                <a:ext cx="3564000" cy="283320"/>
              </p14:xfrm>
            </p:contentPart>
          </mc:Choice>
          <mc:Fallback xmlns="">
            <p:pic>
              <p:nvPicPr>
                <p:cNvPr id="86" name="Ink 85">
                  <a:extLst>
                    <a:ext uri="{FF2B5EF4-FFF2-40B4-BE49-F238E27FC236}">
                      <a16:creationId xmlns:a16="http://schemas.microsoft.com/office/drawing/2014/main" id="{E3EE43DC-F788-40F6-8035-56C6C58F1165}"/>
                    </a:ext>
                  </a:extLst>
                </p:cNvPr>
                <p:cNvPicPr/>
                <p:nvPr/>
              </p:nvPicPr>
              <p:blipFill>
                <a:blip r:embed="rId158"/>
                <a:stretch>
                  <a:fillRect/>
                </a:stretch>
              </p:blipFill>
              <p:spPr>
                <a:xfrm>
                  <a:off x="7344949" y="3523375"/>
                  <a:ext cx="358164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88" name="Ink 87">
                  <a:extLst>
                    <a:ext uri="{FF2B5EF4-FFF2-40B4-BE49-F238E27FC236}">
                      <a16:creationId xmlns:a16="http://schemas.microsoft.com/office/drawing/2014/main" id="{DBD5AD28-239F-47C8-ADEF-7AF57A35ADE3}"/>
                    </a:ext>
                  </a:extLst>
                </p14:cNvPr>
                <p14:cNvContentPartPr/>
                <p14:nvPr/>
              </p14:nvContentPartPr>
              <p14:xfrm>
                <a:off x="7312909" y="4250215"/>
                <a:ext cx="3315960" cy="155520"/>
              </p14:xfrm>
            </p:contentPart>
          </mc:Choice>
          <mc:Fallback xmlns="">
            <p:pic>
              <p:nvPicPr>
                <p:cNvPr id="88" name="Ink 87">
                  <a:extLst>
                    <a:ext uri="{FF2B5EF4-FFF2-40B4-BE49-F238E27FC236}">
                      <a16:creationId xmlns:a16="http://schemas.microsoft.com/office/drawing/2014/main" id="{DBD5AD28-239F-47C8-ADEF-7AF57A35ADE3}"/>
                    </a:ext>
                  </a:extLst>
                </p:cNvPr>
                <p:cNvPicPr/>
                <p:nvPr/>
              </p:nvPicPr>
              <p:blipFill>
                <a:blip r:embed="rId160"/>
                <a:stretch>
                  <a:fillRect/>
                </a:stretch>
              </p:blipFill>
              <p:spPr>
                <a:xfrm>
                  <a:off x="7303909" y="4241215"/>
                  <a:ext cx="333360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89" name="Ink 88">
                  <a:extLst>
                    <a:ext uri="{FF2B5EF4-FFF2-40B4-BE49-F238E27FC236}">
                      <a16:creationId xmlns:a16="http://schemas.microsoft.com/office/drawing/2014/main" id="{7A0CAA19-C900-4222-92B7-FBA3D3E5E54E}"/>
                    </a:ext>
                  </a:extLst>
                </p14:cNvPr>
                <p14:cNvContentPartPr/>
                <p14:nvPr/>
              </p14:nvContentPartPr>
              <p14:xfrm>
                <a:off x="8840389" y="4026295"/>
                <a:ext cx="135000" cy="771840"/>
              </p14:xfrm>
            </p:contentPart>
          </mc:Choice>
          <mc:Fallback xmlns="">
            <p:pic>
              <p:nvPicPr>
                <p:cNvPr id="89" name="Ink 88">
                  <a:extLst>
                    <a:ext uri="{FF2B5EF4-FFF2-40B4-BE49-F238E27FC236}">
                      <a16:creationId xmlns:a16="http://schemas.microsoft.com/office/drawing/2014/main" id="{7A0CAA19-C900-4222-92B7-FBA3D3E5E54E}"/>
                    </a:ext>
                  </a:extLst>
                </p:cNvPr>
                <p:cNvPicPr/>
                <p:nvPr/>
              </p:nvPicPr>
              <p:blipFill>
                <a:blip r:embed="rId162"/>
                <a:stretch>
                  <a:fillRect/>
                </a:stretch>
              </p:blipFill>
              <p:spPr>
                <a:xfrm>
                  <a:off x="8831749" y="4017295"/>
                  <a:ext cx="152640" cy="7894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1" name="Ink 100">
                  <a:extLst>
                    <a:ext uri="{FF2B5EF4-FFF2-40B4-BE49-F238E27FC236}">
                      <a16:creationId xmlns:a16="http://schemas.microsoft.com/office/drawing/2014/main" id="{77E373D9-FCD2-40E4-9A80-8E1FA4A3163F}"/>
                    </a:ext>
                  </a:extLst>
                </p14:cNvPr>
                <p14:cNvContentPartPr/>
                <p14:nvPr/>
              </p14:nvContentPartPr>
              <p14:xfrm>
                <a:off x="7741669" y="4558375"/>
                <a:ext cx="46800" cy="299520"/>
              </p14:xfrm>
            </p:contentPart>
          </mc:Choice>
          <mc:Fallback xmlns="">
            <p:pic>
              <p:nvPicPr>
                <p:cNvPr id="101" name="Ink 100">
                  <a:extLst>
                    <a:ext uri="{FF2B5EF4-FFF2-40B4-BE49-F238E27FC236}">
                      <a16:creationId xmlns:a16="http://schemas.microsoft.com/office/drawing/2014/main" id="{77E373D9-FCD2-40E4-9A80-8E1FA4A3163F}"/>
                    </a:ext>
                  </a:extLst>
                </p:cNvPr>
                <p:cNvPicPr/>
                <p:nvPr/>
              </p:nvPicPr>
              <p:blipFill>
                <a:blip r:embed="rId164"/>
                <a:stretch>
                  <a:fillRect/>
                </a:stretch>
              </p:blipFill>
              <p:spPr>
                <a:xfrm>
                  <a:off x="7733029" y="4549735"/>
                  <a:ext cx="6444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2" name="Ink 101">
                  <a:extLst>
                    <a:ext uri="{FF2B5EF4-FFF2-40B4-BE49-F238E27FC236}">
                      <a16:creationId xmlns:a16="http://schemas.microsoft.com/office/drawing/2014/main" id="{1438708F-E87A-4F09-A0E1-8AB81214607B}"/>
                    </a:ext>
                  </a:extLst>
                </p14:cNvPr>
                <p14:cNvContentPartPr/>
                <p14:nvPr/>
              </p14:nvContentPartPr>
              <p14:xfrm>
                <a:off x="7961269" y="4659895"/>
                <a:ext cx="14040" cy="1440"/>
              </p14:xfrm>
            </p:contentPart>
          </mc:Choice>
          <mc:Fallback xmlns="">
            <p:pic>
              <p:nvPicPr>
                <p:cNvPr id="102" name="Ink 101">
                  <a:extLst>
                    <a:ext uri="{FF2B5EF4-FFF2-40B4-BE49-F238E27FC236}">
                      <a16:creationId xmlns:a16="http://schemas.microsoft.com/office/drawing/2014/main" id="{1438708F-E87A-4F09-A0E1-8AB81214607B}"/>
                    </a:ext>
                  </a:extLst>
                </p:cNvPr>
                <p:cNvPicPr/>
                <p:nvPr/>
              </p:nvPicPr>
              <p:blipFill>
                <a:blip r:embed="rId166"/>
                <a:stretch>
                  <a:fillRect/>
                </a:stretch>
              </p:blipFill>
              <p:spPr>
                <a:xfrm>
                  <a:off x="7952629" y="4651255"/>
                  <a:ext cx="316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3" name="Ink 102">
                  <a:extLst>
                    <a:ext uri="{FF2B5EF4-FFF2-40B4-BE49-F238E27FC236}">
                      <a16:creationId xmlns:a16="http://schemas.microsoft.com/office/drawing/2014/main" id="{A05BC085-A614-4AA8-971B-147F5F637C95}"/>
                    </a:ext>
                  </a:extLst>
                </p14:cNvPr>
                <p14:cNvContentPartPr/>
                <p14:nvPr/>
              </p14:nvContentPartPr>
              <p14:xfrm>
                <a:off x="8181949" y="4471975"/>
                <a:ext cx="169920" cy="334440"/>
              </p14:xfrm>
            </p:contentPart>
          </mc:Choice>
          <mc:Fallback xmlns="">
            <p:pic>
              <p:nvPicPr>
                <p:cNvPr id="103" name="Ink 102">
                  <a:extLst>
                    <a:ext uri="{FF2B5EF4-FFF2-40B4-BE49-F238E27FC236}">
                      <a16:creationId xmlns:a16="http://schemas.microsoft.com/office/drawing/2014/main" id="{A05BC085-A614-4AA8-971B-147F5F637C95}"/>
                    </a:ext>
                  </a:extLst>
                </p:cNvPr>
                <p:cNvPicPr/>
                <p:nvPr/>
              </p:nvPicPr>
              <p:blipFill>
                <a:blip r:embed="rId168"/>
                <a:stretch>
                  <a:fillRect/>
                </a:stretch>
              </p:blipFill>
              <p:spPr>
                <a:xfrm>
                  <a:off x="8172949" y="4462975"/>
                  <a:ext cx="18756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4" name="Ink 103">
                  <a:extLst>
                    <a:ext uri="{FF2B5EF4-FFF2-40B4-BE49-F238E27FC236}">
                      <a16:creationId xmlns:a16="http://schemas.microsoft.com/office/drawing/2014/main" id="{8426F43E-7E39-4E86-AD49-81A9C2AA1713}"/>
                    </a:ext>
                  </a:extLst>
                </p14:cNvPr>
                <p14:cNvContentPartPr/>
                <p14:nvPr/>
              </p14:nvContentPartPr>
              <p14:xfrm>
                <a:off x="8378509" y="4494295"/>
                <a:ext cx="151560" cy="319680"/>
              </p14:xfrm>
            </p:contentPart>
          </mc:Choice>
          <mc:Fallback xmlns="">
            <p:pic>
              <p:nvPicPr>
                <p:cNvPr id="104" name="Ink 103">
                  <a:extLst>
                    <a:ext uri="{FF2B5EF4-FFF2-40B4-BE49-F238E27FC236}">
                      <a16:creationId xmlns:a16="http://schemas.microsoft.com/office/drawing/2014/main" id="{8426F43E-7E39-4E86-AD49-81A9C2AA1713}"/>
                    </a:ext>
                  </a:extLst>
                </p:cNvPr>
                <p:cNvPicPr/>
                <p:nvPr/>
              </p:nvPicPr>
              <p:blipFill>
                <a:blip r:embed="rId170"/>
                <a:stretch>
                  <a:fillRect/>
                </a:stretch>
              </p:blipFill>
              <p:spPr>
                <a:xfrm>
                  <a:off x="8369869" y="4485295"/>
                  <a:ext cx="16920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5" name="Ink 104">
                  <a:extLst>
                    <a:ext uri="{FF2B5EF4-FFF2-40B4-BE49-F238E27FC236}">
                      <a16:creationId xmlns:a16="http://schemas.microsoft.com/office/drawing/2014/main" id="{F0BCD605-4981-40F9-9B0E-E4FBDCD87139}"/>
                    </a:ext>
                  </a:extLst>
                </p14:cNvPr>
                <p14:cNvContentPartPr/>
                <p14:nvPr/>
              </p14:nvContentPartPr>
              <p14:xfrm>
                <a:off x="9216229" y="4433455"/>
                <a:ext cx="96480" cy="217080"/>
              </p14:xfrm>
            </p:contentPart>
          </mc:Choice>
          <mc:Fallback xmlns="">
            <p:pic>
              <p:nvPicPr>
                <p:cNvPr id="105" name="Ink 104">
                  <a:extLst>
                    <a:ext uri="{FF2B5EF4-FFF2-40B4-BE49-F238E27FC236}">
                      <a16:creationId xmlns:a16="http://schemas.microsoft.com/office/drawing/2014/main" id="{F0BCD605-4981-40F9-9B0E-E4FBDCD87139}"/>
                    </a:ext>
                  </a:extLst>
                </p:cNvPr>
                <p:cNvPicPr/>
                <p:nvPr/>
              </p:nvPicPr>
              <p:blipFill>
                <a:blip r:embed="rId172"/>
                <a:stretch>
                  <a:fillRect/>
                </a:stretch>
              </p:blipFill>
              <p:spPr>
                <a:xfrm>
                  <a:off x="9207589" y="4424455"/>
                  <a:ext cx="11412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6" name="Ink 105">
                  <a:extLst>
                    <a:ext uri="{FF2B5EF4-FFF2-40B4-BE49-F238E27FC236}">
                      <a16:creationId xmlns:a16="http://schemas.microsoft.com/office/drawing/2014/main" id="{C98ED020-5541-4EFC-954C-3CBC524498C9}"/>
                    </a:ext>
                  </a:extLst>
                </p14:cNvPr>
                <p14:cNvContentPartPr/>
                <p14:nvPr/>
              </p14:nvContentPartPr>
              <p14:xfrm>
                <a:off x="9485149" y="4518775"/>
                <a:ext cx="24120" cy="13680"/>
              </p14:xfrm>
            </p:contentPart>
          </mc:Choice>
          <mc:Fallback xmlns="">
            <p:pic>
              <p:nvPicPr>
                <p:cNvPr id="106" name="Ink 105">
                  <a:extLst>
                    <a:ext uri="{FF2B5EF4-FFF2-40B4-BE49-F238E27FC236}">
                      <a16:creationId xmlns:a16="http://schemas.microsoft.com/office/drawing/2014/main" id="{C98ED020-5541-4EFC-954C-3CBC524498C9}"/>
                    </a:ext>
                  </a:extLst>
                </p:cNvPr>
                <p:cNvPicPr/>
                <p:nvPr/>
              </p:nvPicPr>
              <p:blipFill>
                <a:blip r:embed="rId174"/>
                <a:stretch>
                  <a:fillRect/>
                </a:stretch>
              </p:blipFill>
              <p:spPr>
                <a:xfrm>
                  <a:off x="9476509" y="4510135"/>
                  <a:ext cx="417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7" name="Ink 106">
                  <a:extLst>
                    <a:ext uri="{FF2B5EF4-FFF2-40B4-BE49-F238E27FC236}">
                      <a16:creationId xmlns:a16="http://schemas.microsoft.com/office/drawing/2014/main" id="{A13C4D7A-900F-4250-9266-FF819C8C628C}"/>
                    </a:ext>
                  </a:extLst>
                </p14:cNvPr>
                <p14:cNvContentPartPr/>
                <p14:nvPr/>
              </p14:nvContentPartPr>
              <p14:xfrm>
                <a:off x="9584869" y="4393135"/>
                <a:ext cx="168120" cy="371880"/>
              </p14:xfrm>
            </p:contentPart>
          </mc:Choice>
          <mc:Fallback xmlns="">
            <p:pic>
              <p:nvPicPr>
                <p:cNvPr id="107" name="Ink 106">
                  <a:extLst>
                    <a:ext uri="{FF2B5EF4-FFF2-40B4-BE49-F238E27FC236}">
                      <a16:creationId xmlns:a16="http://schemas.microsoft.com/office/drawing/2014/main" id="{A13C4D7A-900F-4250-9266-FF819C8C628C}"/>
                    </a:ext>
                  </a:extLst>
                </p:cNvPr>
                <p:cNvPicPr/>
                <p:nvPr/>
              </p:nvPicPr>
              <p:blipFill>
                <a:blip r:embed="rId176"/>
                <a:stretch>
                  <a:fillRect/>
                </a:stretch>
              </p:blipFill>
              <p:spPr>
                <a:xfrm>
                  <a:off x="9576229" y="4384135"/>
                  <a:ext cx="18576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08" name="Ink 107">
                  <a:extLst>
                    <a:ext uri="{FF2B5EF4-FFF2-40B4-BE49-F238E27FC236}">
                      <a16:creationId xmlns:a16="http://schemas.microsoft.com/office/drawing/2014/main" id="{2C273A31-10FC-4D90-8E7C-583C0221260B}"/>
                    </a:ext>
                  </a:extLst>
                </p14:cNvPr>
                <p14:cNvContentPartPr/>
                <p14:nvPr/>
              </p14:nvContentPartPr>
              <p14:xfrm>
                <a:off x="9843709" y="4415815"/>
                <a:ext cx="146160" cy="254520"/>
              </p14:xfrm>
            </p:contentPart>
          </mc:Choice>
          <mc:Fallback xmlns="">
            <p:pic>
              <p:nvPicPr>
                <p:cNvPr id="108" name="Ink 107">
                  <a:extLst>
                    <a:ext uri="{FF2B5EF4-FFF2-40B4-BE49-F238E27FC236}">
                      <a16:creationId xmlns:a16="http://schemas.microsoft.com/office/drawing/2014/main" id="{2C273A31-10FC-4D90-8E7C-583C0221260B}"/>
                    </a:ext>
                  </a:extLst>
                </p:cNvPr>
                <p:cNvPicPr/>
                <p:nvPr/>
              </p:nvPicPr>
              <p:blipFill>
                <a:blip r:embed="rId178"/>
                <a:stretch>
                  <a:fillRect/>
                </a:stretch>
              </p:blipFill>
              <p:spPr>
                <a:xfrm>
                  <a:off x="9835069" y="4406815"/>
                  <a:ext cx="16380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09" name="Ink 108">
                  <a:extLst>
                    <a:ext uri="{FF2B5EF4-FFF2-40B4-BE49-F238E27FC236}">
                      <a16:creationId xmlns:a16="http://schemas.microsoft.com/office/drawing/2014/main" id="{D5DF8DE7-365B-468F-9B7F-9AE0874ED205}"/>
                    </a:ext>
                  </a:extLst>
                </p14:cNvPr>
                <p14:cNvContentPartPr/>
                <p14:nvPr/>
              </p14:nvContentPartPr>
              <p14:xfrm>
                <a:off x="9892309" y="4504375"/>
                <a:ext cx="276840" cy="174240"/>
              </p14:xfrm>
            </p:contentPart>
          </mc:Choice>
          <mc:Fallback xmlns="">
            <p:pic>
              <p:nvPicPr>
                <p:cNvPr id="109" name="Ink 108">
                  <a:extLst>
                    <a:ext uri="{FF2B5EF4-FFF2-40B4-BE49-F238E27FC236}">
                      <a16:creationId xmlns:a16="http://schemas.microsoft.com/office/drawing/2014/main" id="{D5DF8DE7-365B-468F-9B7F-9AE0874ED205}"/>
                    </a:ext>
                  </a:extLst>
                </p:cNvPr>
                <p:cNvPicPr/>
                <p:nvPr/>
              </p:nvPicPr>
              <p:blipFill>
                <a:blip r:embed="rId180"/>
                <a:stretch>
                  <a:fillRect/>
                </a:stretch>
              </p:blipFill>
              <p:spPr>
                <a:xfrm>
                  <a:off x="9883669" y="4495375"/>
                  <a:ext cx="2944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10" name="Ink 109">
                  <a:extLst>
                    <a:ext uri="{FF2B5EF4-FFF2-40B4-BE49-F238E27FC236}">
                      <a16:creationId xmlns:a16="http://schemas.microsoft.com/office/drawing/2014/main" id="{E378E644-4983-4E31-AD2C-643DAE17EE6B}"/>
                    </a:ext>
                  </a:extLst>
                </p14:cNvPr>
                <p14:cNvContentPartPr/>
                <p14:nvPr/>
              </p14:nvContentPartPr>
              <p14:xfrm>
                <a:off x="10031989" y="4461895"/>
                <a:ext cx="176040" cy="36360"/>
              </p14:xfrm>
            </p:contentPart>
          </mc:Choice>
          <mc:Fallback xmlns="">
            <p:pic>
              <p:nvPicPr>
                <p:cNvPr id="110" name="Ink 109">
                  <a:extLst>
                    <a:ext uri="{FF2B5EF4-FFF2-40B4-BE49-F238E27FC236}">
                      <a16:creationId xmlns:a16="http://schemas.microsoft.com/office/drawing/2014/main" id="{E378E644-4983-4E31-AD2C-643DAE17EE6B}"/>
                    </a:ext>
                  </a:extLst>
                </p:cNvPr>
                <p:cNvPicPr/>
                <p:nvPr/>
              </p:nvPicPr>
              <p:blipFill>
                <a:blip r:embed="rId182"/>
                <a:stretch>
                  <a:fillRect/>
                </a:stretch>
              </p:blipFill>
              <p:spPr>
                <a:xfrm>
                  <a:off x="10022989" y="4452895"/>
                  <a:ext cx="19368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1" name="Ink 110">
                  <a:extLst>
                    <a:ext uri="{FF2B5EF4-FFF2-40B4-BE49-F238E27FC236}">
                      <a16:creationId xmlns:a16="http://schemas.microsoft.com/office/drawing/2014/main" id="{6402F900-068F-4FE2-9342-1E5963626556}"/>
                    </a:ext>
                  </a:extLst>
                </p14:cNvPr>
                <p14:cNvContentPartPr/>
                <p14:nvPr/>
              </p14:nvContentPartPr>
              <p14:xfrm>
                <a:off x="10333309" y="4460815"/>
                <a:ext cx="26640" cy="273600"/>
              </p14:xfrm>
            </p:contentPart>
          </mc:Choice>
          <mc:Fallback xmlns="">
            <p:pic>
              <p:nvPicPr>
                <p:cNvPr id="111" name="Ink 110">
                  <a:extLst>
                    <a:ext uri="{FF2B5EF4-FFF2-40B4-BE49-F238E27FC236}">
                      <a16:creationId xmlns:a16="http://schemas.microsoft.com/office/drawing/2014/main" id="{6402F900-068F-4FE2-9342-1E5963626556}"/>
                    </a:ext>
                  </a:extLst>
                </p:cNvPr>
                <p:cNvPicPr/>
                <p:nvPr/>
              </p:nvPicPr>
              <p:blipFill>
                <a:blip r:embed="rId184"/>
                <a:stretch>
                  <a:fillRect/>
                </a:stretch>
              </p:blipFill>
              <p:spPr>
                <a:xfrm>
                  <a:off x="10324309" y="4451815"/>
                  <a:ext cx="44280" cy="291240"/>
                </a:xfrm>
                <a:prstGeom prst="rect">
                  <a:avLst/>
                </a:prstGeom>
              </p:spPr>
            </p:pic>
          </mc:Fallback>
        </mc:AlternateContent>
      </p:grpSp>
    </p:spTree>
    <p:extLst>
      <p:ext uri="{BB962C8B-B14F-4D97-AF65-F5344CB8AC3E}">
        <p14:creationId xmlns:p14="http://schemas.microsoft.com/office/powerpoint/2010/main" val="6875381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B0A5AB4-4C28-4993-8F03-092786B15EAB}"/>
              </a:ext>
            </a:extLst>
          </p:cNvPr>
          <p:cNvGrpSpPr/>
          <p:nvPr/>
        </p:nvGrpSpPr>
        <p:grpSpPr>
          <a:xfrm>
            <a:off x="2086429" y="1185895"/>
            <a:ext cx="4704840" cy="1154880"/>
            <a:chOff x="2086429" y="1185895"/>
            <a:chExt cx="4704840" cy="115488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B38CC9DA-CDBA-4361-9052-79A6F29C5315}"/>
                    </a:ext>
                  </a:extLst>
                </p14:cNvPr>
                <p14:cNvContentPartPr/>
                <p14:nvPr/>
              </p14:nvContentPartPr>
              <p14:xfrm>
                <a:off x="2086429" y="1794295"/>
                <a:ext cx="1425960" cy="136440"/>
              </p14:xfrm>
            </p:contentPart>
          </mc:Choice>
          <mc:Fallback xmlns="">
            <p:pic>
              <p:nvPicPr>
                <p:cNvPr id="3" name="Ink 2">
                  <a:extLst>
                    <a:ext uri="{FF2B5EF4-FFF2-40B4-BE49-F238E27FC236}">
                      <a16:creationId xmlns:a16="http://schemas.microsoft.com/office/drawing/2014/main" id="{B38CC9DA-CDBA-4361-9052-79A6F29C5315}"/>
                    </a:ext>
                  </a:extLst>
                </p:cNvPr>
                <p:cNvPicPr/>
                <p:nvPr/>
              </p:nvPicPr>
              <p:blipFill>
                <a:blip r:embed="rId3"/>
                <a:stretch>
                  <a:fillRect/>
                </a:stretch>
              </p:blipFill>
              <p:spPr>
                <a:xfrm>
                  <a:off x="2077429" y="1785295"/>
                  <a:ext cx="14436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FC591DCA-CBCB-4984-98CC-DFFFC82971AE}"/>
                    </a:ext>
                  </a:extLst>
                </p14:cNvPr>
                <p14:cNvContentPartPr/>
                <p14:nvPr/>
              </p14:nvContentPartPr>
              <p14:xfrm>
                <a:off x="3252829" y="1472815"/>
                <a:ext cx="87480" cy="690120"/>
              </p14:xfrm>
            </p:contentPart>
          </mc:Choice>
          <mc:Fallback xmlns="">
            <p:pic>
              <p:nvPicPr>
                <p:cNvPr id="4" name="Ink 3">
                  <a:extLst>
                    <a:ext uri="{FF2B5EF4-FFF2-40B4-BE49-F238E27FC236}">
                      <a16:creationId xmlns:a16="http://schemas.microsoft.com/office/drawing/2014/main" id="{FC591DCA-CBCB-4984-98CC-DFFFC82971AE}"/>
                    </a:ext>
                  </a:extLst>
                </p:cNvPr>
                <p:cNvPicPr/>
                <p:nvPr/>
              </p:nvPicPr>
              <p:blipFill>
                <a:blip r:embed="rId5"/>
                <a:stretch>
                  <a:fillRect/>
                </a:stretch>
              </p:blipFill>
              <p:spPr>
                <a:xfrm>
                  <a:off x="3244189" y="1463815"/>
                  <a:ext cx="105120" cy="707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1A44EED-E763-45A1-B2D9-792C67913557}"/>
                    </a:ext>
                  </a:extLst>
                </p14:cNvPr>
                <p14:cNvContentPartPr/>
                <p14:nvPr/>
              </p14:nvContentPartPr>
              <p14:xfrm>
                <a:off x="3164629" y="1371295"/>
                <a:ext cx="2630160" cy="890640"/>
              </p14:xfrm>
            </p:contentPart>
          </mc:Choice>
          <mc:Fallback xmlns="">
            <p:pic>
              <p:nvPicPr>
                <p:cNvPr id="5" name="Ink 4">
                  <a:extLst>
                    <a:ext uri="{FF2B5EF4-FFF2-40B4-BE49-F238E27FC236}">
                      <a16:creationId xmlns:a16="http://schemas.microsoft.com/office/drawing/2014/main" id="{61A44EED-E763-45A1-B2D9-792C67913557}"/>
                    </a:ext>
                  </a:extLst>
                </p:cNvPr>
                <p:cNvPicPr/>
                <p:nvPr/>
              </p:nvPicPr>
              <p:blipFill>
                <a:blip r:embed="rId7"/>
                <a:stretch>
                  <a:fillRect/>
                </a:stretch>
              </p:blipFill>
              <p:spPr>
                <a:xfrm>
                  <a:off x="3155989" y="1362295"/>
                  <a:ext cx="2647800" cy="908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0D9F7F11-C391-4F09-A6AC-D628D1F85DD2}"/>
                    </a:ext>
                  </a:extLst>
                </p14:cNvPr>
                <p14:cNvContentPartPr/>
                <p14:nvPr/>
              </p14:nvContentPartPr>
              <p14:xfrm>
                <a:off x="5796229" y="1702495"/>
                <a:ext cx="995040" cy="68760"/>
              </p14:xfrm>
            </p:contentPart>
          </mc:Choice>
          <mc:Fallback xmlns="">
            <p:pic>
              <p:nvPicPr>
                <p:cNvPr id="7" name="Ink 6">
                  <a:extLst>
                    <a:ext uri="{FF2B5EF4-FFF2-40B4-BE49-F238E27FC236}">
                      <a16:creationId xmlns:a16="http://schemas.microsoft.com/office/drawing/2014/main" id="{0D9F7F11-C391-4F09-A6AC-D628D1F85DD2}"/>
                    </a:ext>
                  </a:extLst>
                </p:cNvPr>
                <p:cNvPicPr/>
                <p:nvPr/>
              </p:nvPicPr>
              <p:blipFill>
                <a:blip r:embed="rId9"/>
                <a:stretch>
                  <a:fillRect/>
                </a:stretch>
              </p:blipFill>
              <p:spPr>
                <a:xfrm>
                  <a:off x="5787589" y="1693495"/>
                  <a:ext cx="101268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468745F8-2BBE-491A-AC85-6CAD9B35EC4D}"/>
                    </a:ext>
                  </a:extLst>
                </p14:cNvPr>
                <p14:cNvContentPartPr/>
                <p14:nvPr/>
              </p14:nvContentPartPr>
              <p14:xfrm>
                <a:off x="4442989" y="1185895"/>
                <a:ext cx="15480" cy="403560"/>
              </p14:xfrm>
            </p:contentPart>
          </mc:Choice>
          <mc:Fallback xmlns="">
            <p:pic>
              <p:nvPicPr>
                <p:cNvPr id="10" name="Ink 9">
                  <a:extLst>
                    <a:ext uri="{FF2B5EF4-FFF2-40B4-BE49-F238E27FC236}">
                      <a16:creationId xmlns:a16="http://schemas.microsoft.com/office/drawing/2014/main" id="{468745F8-2BBE-491A-AC85-6CAD9B35EC4D}"/>
                    </a:ext>
                  </a:extLst>
                </p:cNvPr>
                <p:cNvPicPr/>
                <p:nvPr/>
              </p:nvPicPr>
              <p:blipFill>
                <a:blip r:embed="rId11"/>
                <a:stretch>
                  <a:fillRect/>
                </a:stretch>
              </p:blipFill>
              <p:spPr>
                <a:xfrm>
                  <a:off x="4434349" y="1177255"/>
                  <a:ext cx="33120" cy="421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A920F3D1-3379-4243-B260-EDE8F2221130}"/>
                    </a:ext>
                  </a:extLst>
                </p14:cNvPr>
                <p14:cNvContentPartPr/>
                <p14:nvPr/>
              </p14:nvContentPartPr>
              <p14:xfrm>
                <a:off x="4440469" y="1639495"/>
                <a:ext cx="29160" cy="701280"/>
              </p14:xfrm>
            </p:contentPart>
          </mc:Choice>
          <mc:Fallback xmlns="">
            <p:pic>
              <p:nvPicPr>
                <p:cNvPr id="11" name="Ink 10">
                  <a:extLst>
                    <a:ext uri="{FF2B5EF4-FFF2-40B4-BE49-F238E27FC236}">
                      <a16:creationId xmlns:a16="http://schemas.microsoft.com/office/drawing/2014/main" id="{A920F3D1-3379-4243-B260-EDE8F2221130}"/>
                    </a:ext>
                  </a:extLst>
                </p:cNvPr>
                <p:cNvPicPr/>
                <p:nvPr/>
              </p:nvPicPr>
              <p:blipFill>
                <a:blip r:embed="rId13"/>
                <a:stretch>
                  <a:fillRect/>
                </a:stretch>
              </p:blipFill>
              <p:spPr>
                <a:xfrm>
                  <a:off x="4431829" y="1630855"/>
                  <a:ext cx="46800" cy="718920"/>
                </a:xfrm>
                <a:prstGeom prst="rect">
                  <a:avLst/>
                </a:prstGeom>
              </p:spPr>
            </p:pic>
          </mc:Fallback>
        </mc:AlternateContent>
      </p:grpSp>
      <p:grpSp>
        <p:nvGrpSpPr>
          <p:cNvPr id="21" name="Group 20">
            <a:extLst>
              <a:ext uri="{FF2B5EF4-FFF2-40B4-BE49-F238E27FC236}">
                <a16:creationId xmlns:a16="http://schemas.microsoft.com/office/drawing/2014/main" id="{2E55F22F-EF27-4F2D-9FC0-CB391D39DF7A}"/>
              </a:ext>
            </a:extLst>
          </p:cNvPr>
          <p:cNvGrpSpPr/>
          <p:nvPr/>
        </p:nvGrpSpPr>
        <p:grpSpPr>
          <a:xfrm>
            <a:off x="4450189" y="2626975"/>
            <a:ext cx="712800" cy="454680"/>
            <a:chOff x="4450189" y="2626975"/>
            <a:chExt cx="712800" cy="454680"/>
          </a:xfrm>
        </p:grpSpPr>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CD125636-4750-4212-B5DD-C2CED6A80888}"/>
                    </a:ext>
                  </a:extLst>
                </p14:cNvPr>
                <p14:cNvContentPartPr/>
                <p14:nvPr/>
              </p14:nvContentPartPr>
              <p14:xfrm>
                <a:off x="4450189" y="2626975"/>
                <a:ext cx="237240" cy="366120"/>
              </p14:xfrm>
            </p:contentPart>
          </mc:Choice>
          <mc:Fallback xmlns="">
            <p:pic>
              <p:nvPicPr>
                <p:cNvPr id="13" name="Ink 12">
                  <a:extLst>
                    <a:ext uri="{FF2B5EF4-FFF2-40B4-BE49-F238E27FC236}">
                      <a16:creationId xmlns:a16="http://schemas.microsoft.com/office/drawing/2014/main" id="{CD125636-4750-4212-B5DD-C2CED6A80888}"/>
                    </a:ext>
                  </a:extLst>
                </p:cNvPr>
                <p:cNvPicPr/>
                <p:nvPr/>
              </p:nvPicPr>
              <p:blipFill>
                <a:blip r:embed="rId15"/>
                <a:stretch>
                  <a:fillRect/>
                </a:stretch>
              </p:blipFill>
              <p:spPr>
                <a:xfrm>
                  <a:off x="4441549" y="2617975"/>
                  <a:ext cx="254880" cy="383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E27853E7-F804-411B-ACF9-089FFE0C21D9}"/>
                    </a:ext>
                  </a:extLst>
                </p14:cNvPr>
                <p14:cNvContentPartPr/>
                <p14:nvPr/>
              </p14:nvContentPartPr>
              <p14:xfrm>
                <a:off x="4782829" y="2881495"/>
                <a:ext cx="380160" cy="200160"/>
              </p14:xfrm>
            </p:contentPart>
          </mc:Choice>
          <mc:Fallback xmlns="">
            <p:pic>
              <p:nvPicPr>
                <p:cNvPr id="14" name="Ink 13">
                  <a:extLst>
                    <a:ext uri="{FF2B5EF4-FFF2-40B4-BE49-F238E27FC236}">
                      <a16:creationId xmlns:a16="http://schemas.microsoft.com/office/drawing/2014/main" id="{E27853E7-F804-411B-ACF9-089FFE0C21D9}"/>
                    </a:ext>
                  </a:extLst>
                </p:cNvPr>
                <p:cNvPicPr/>
                <p:nvPr/>
              </p:nvPicPr>
              <p:blipFill>
                <a:blip r:embed="rId17"/>
                <a:stretch>
                  <a:fillRect/>
                </a:stretch>
              </p:blipFill>
              <p:spPr>
                <a:xfrm>
                  <a:off x="4774189" y="2872495"/>
                  <a:ext cx="397800" cy="217800"/>
                </a:xfrm>
                <a:prstGeom prst="rect">
                  <a:avLst/>
                </a:prstGeom>
              </p:spPr>
            </p:pic>
          </mc:Fallback>
        </mc:AlternateContent>
      </p:grpSp>
      <p:grpSp>
        <p:nvGrpSpPr>
          <p:cNvPr id="20" name="Group 19">
            <a:extLst>
              <a:ext uri="{FF2B5EF4-FFF2-40B4-BE49-F238E27FC236}">
                <a16:creationId xmlns:a16="http://schemas.microsoft.com/office/drawing/2014/main" id="{01C5DE91-3277-4D1C-BECA-BA12E50E4C04}"/>
              </a:ext>
            </a:extLst>
          </p:cNvPr>
          <p:cNvGrpSpPr/>
          <p:nvPr/>
        </p:nvGrpSpPr>
        <p:grpSpPr>
          <a:xfrm>
            <a:off x="3061309" y="2711215"/>
            <a:ext cx="471960" cy="520200"/>
            <a:chOff x="3061309" y="2711215"/>
            <a:chExt cx="471960" cy="520200"/>
          </a:xfrm>
        </p:grpSpPr>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E38EA873-BDA1-4A50-BE13-4DA468FCD9AD}"/>
                    </a:ext>
                  </a:extLst>
                </p14:cNvPr>
                <p14:cNvContentPartPr/>
                <p14:nvPr/>
              </p14:nvContentPartPr>
              <p14:xfrm>
                <a:off x="3061309" y="2711215"/>
                <a:ext cx="286200" cy="357840"/>
              </p14:xfrm>
            </p:contentPart>
          </mc:Choice>
          <mc:Fallback xmlns="">
            <p:pic>
              <p:nvPicPr>
                <p:cNvPr id="15" name="Ink 14">
                  <a:extLst>
                    <a:ext uri="{FF2B5EF4-FFF2-40B4-BE49-F238E27FC236}">
                      <a16:creationId xmlns:a16="http://schemas.microsoft.com/office/drawing/2014/main" id="{E38EA873-BDA1-4A50-BE13-4DA468FCD9AD}"/>
                    </a:ext>
                  </a:extLst>
                </p:cNvPr>
                <p:cNvPicPr/>
                <p:nvPr/>
              </p:nvPicPr>
              <p:blipFill>
                <a:blip r:embed="rId19"/>
                <a:stretch>
                  <a:fillRect/>
                </a:stretch>
              </p:blipFill>
              <p:spPr>
                <a:xfrm>
                  <a:off x="3052669" y="2702215"/>
                  <a:ext cx="30384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21F674E1-EC59-48F8-8E99-F6DBFDCA117C}"/>
                    </a:ext>
                  </a:extLst>
                </p14:cNvPr>
                <p14:cNvContentPartPr/>
                <p14:nvPr/>
              </p14:nvContentPartPr>
              <p14:xfrm>
                <a:off x="3463069" y="3026215"/>
                <a:ext cx="70200" cy="205200"/>
              </p14:xfrm>
            </p:contentPart>
          </mc:Choice>
          <mc:Fallback xmlns="">
            <p:pic>
              <p:nvPicPr>
                <p:cNvPr id="16" name="Ink 15">
                  <a:extLst>
                    <a:ext uri="{FF2B5EF4-FFF2-40B4-BE49-F238E27FC236}">
                      <a16:creationId xmlns:a16="http://schemas.microsoft.com/office/drawing/2014/main" id="{21F674E1-EC59-48F8-8E99-F6DBFDCA117C}"/>
                    </a:ext>
                  </a:extLst>
                </p:cNvPr>
                <p:cNvPicPr/>
                <p:nvPr/>
              </p:nvPicPr>
              <p:blipFill>
                <a:blip r:embed="rId21"/>
                <a:stretch>
                  <a:fillRect/>
                </a:stretch>
              </p:blipFill>
              <p:spPr>
                <a:xfrm>
                  <a:off x="3454429" y="3017215"/>
                  <a:ext cx="87840" cy="222840"/>
                </a:xfrm>
                <a:prstGeom prst="rect">
                  <a:avLst/>
                </a:prstGeom>
              </p:spPr>
            </p:pic>
          </mc:Fallback>
        </mc:AlternateContent>
      </p:grpSp>
      <p:grpSp>
        <p:nvGrpSpPr>
          <p:cNvPr id="19" name="Group 18">
            <a:extLst>
              <a:ext uri="{FF2B5EF4-FFF2-40B4-BE49-F238E27FC236}">
                <a16:creationId xmlns:a16="http://schemas.microsoft.com/office/drawing/2014/main" id="{758414BD-051A-4604-A2BB-4351AD2C8979}"/>
              </a:ext>
            </a:extLst>
          </p:cNvPr>
          <p:cNvGrpSpPr/>
          <p:nvPr/>
        </p:nvGrpSpPr>
        <p:grpSpPr>
          <a:xfrm>
            <a:off x="5755189" y="2576935"/>
            <a:ext cx="474840" cy="577440"/>
            <a:chOff x="5755189" y="2576935"/>
            <a:chExt cx="474840" cy="577440"/>
          </a:xfrm>
        </p:grpSpPr>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C86DFCD6-893D-41D6-806F-ED630A230E06}"/>
                    </a:ext>
                  </a:extLst>
                </p14:cNvPr>
                <p14:cNvContentPartPr/>
                <p14:nvPr/>
              </p14:nvContentPartPr>
              <p14:xfrm>
                <a:off x="5755189" y="2576935"/>
                <a:ext cx="234360" cy="381240"/>
              </p14:xfrm>
            </p:contentPart>
          </mc:Choice>
          <mc:Fallback xmlns="">
            <p:pic>
              <p:nvPicPr>
                <p:cNvPr id="17" name="Ink 16">
                  <a:extLst>
                    <a:ext uri="{FF2B5EF4-FFF2-40B4-BE49-F238E27FC236}">
                      <a16:creationId xmlns:a16="http://schemas.microsoft.com/office/drawing/2014/main" id="{C86DFCD6-893D-41D6-806F-ED630A230E06}"/>
                    </a:ext>
                  </a:extLst>
                </p:cNvPr>
                <p:cNvPicPr/>
                <p:nvPr/>
              </p:nvPicPr>
              <p:blipFill>
                <a:blip r:embed="rId23"/>
                <a:stretch>
                  <a:fillRect/>
                </a:stretch>
              </p:blipFill>
              <p:spPr>
                <a:xfrm>
                  <a:off x="5746549" y="2567935"/>
                  <a:ext cx="25200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42FC325B-D48D-4F62-A24D-659B93471109}"/>
                    </a:ext>
                  </a:extLst>
                </p14:cNvPr>
                <p14:cNvContentPartPr/>
                <p14:nvPr/>
              </p14:nvContentPartPr>
              <p14:xfrm>
                <a:off x="6029149" y="2869255"/>
                <a:ext cx="200880" cy="285120"/>
              </p14:xfrm>
            </p:contentPart>
          </mc:Choice>
          <mc:Fallback xmlns="">
            <p:pic>
              <p:nvPicPr>
                <p:cNvPr id="18" name="Ink 17">
                  <a:extLst>
                    <a:ext uri="{FF2B5EF4-FFF2-40B4-BE49-F238E27FC236}">
                      <a16:creationId xmlns:a16="http://schemas.microsoft.com/office/drawing/2014/main" id="{42FC325B-D48D-4F62-A24D-659B93471109}"/>
                    </a:ext>
                  </a:extLst>
                </p:cNvPr>
                <p:cNvPicPr/>
                <p:nvPr/>
              </p:nvPicPr>
              <p:blipFill>
                <a:blip r:embed="rId25"/>
                <a:stretch>
                  <a:fillRect/>
                </a:stretch>
              </p:blipFill>
              <p:spPr>
                <a:xfrm>
                  <a:off x="6020509" y="2860255"/>
                  <a:ext cx="218520" cy="302760"/>
                </a:xfrm>
                <a:prstGeom prst="rect">
                  <a:avLst/>
                </a:prstGeom>
              </p:spPr>
            </p:pic>
          </mc:Fallback>
        </mc:AlternateContent>
      </p:grpSp>
      <p:grpSp>
        <p:nvGrpSpPr>
          <p:cNvPr id="32" name="Group 31">
            <a:extLst>
              <a:ext uri="{FF2B5EF4-FFF2-40B4-BE49-F238E27FC236}">
                <a16:creationId xmlns:a16="http://schemas.microsoft.com/office/drawing/2014/main" id="{A4B5BE11-B6F3-4077-A9A8-512725004E6F}"/>
              </a:ext>
            </a:extLst>
          </p:cNvPr>
          <p:cNvGrpSpPr/>
          <p:nvPr/>
        </p:nvGrpSpPr>
        <p:grpSpPr>
          <a:xfrm>
            <a:off x="6701269" y="990055"/>
            <a:ext cx="2719440" cy="631080"/>
            <a:chOff x="6701269" y="990055"/>
            <a:chExt cx="2719440" cy="631080"/>
          </a:xfrm>
        </p:grpSpPr>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F265E9D5-4652-4775-8368-5C92541BEA55}"/>
                    </a:ext>
                  </a:extLst>
                </p14:cNvPr>
                <p14:cNvContentPartPr/>
                <p14:nvPr/>
              </p14:nvContentPartPr>
              <p14:xfrm>
                <a:off x="6701269" y="1069255"/>
                <a:ext cx="254160" cy="400320"/>
              </p14:xfrm>
            </p:contentPart>
          </mc:Choice>
          <mc:Fallback xmlns="">
            <p:pic>
              <p:nvPicPr>
                <p:cNvPr id="22" name="Ink 21">
                  <a:extLst>
                    <a:ext uri="{FF2B5EF4-FFF2-40B4-BE49-F238E27FC236}">
                      <a16:creationId xmlns:a16="http://schemas.microsoft.com/office/drawing/2014/main" id="{F265E9D5-4652-4775-8368-5C92541BEA55}"/>
                    </a:ext>
                  </a:extLst>
                </p:cNvPr>
                <p:cNvPicPr/>
                <p:nvPr/>
              </p:nvPicPr>
              <p:blipFill>
                <a:blip r:embed="rId27"/>
                <a:stretch>
                  <a:fillRect/>
                </a:stretch>
              </p:blipFill>
              <p:spPr>
                <a:xfrm>
                  <a:off x="6692629" y="1060615"/>
                  <a:ext cx="27180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92D59C93-C776-4779-A46C-2E9B3844092D}"/>
                    </a:ext>
                  </a:extLst>
                </p14:cNvPr>
                <p14:cNvContentPartPr/>
                <p14:nvPr/>
              </p14:nvContentPartPr>
              <p14:xfrm>
                <a:off x="6961549" y="1344655"/>
                <a:ext cx="172080" cy="276480"/>
              </p14:xfrm>
            </p:contentPart>
          </mc:Choice>
          <mc:Fallback xmlns="">
            <p:pic>
              <p:nvPicPr>
                <p:cNvPr id="23" name="Ink 22">
                  <a:extLst>
                    <a:ext uri="{FF2B5EF4-FFF2-40B4-BE49-F238E27FC236}">
                      <a16:creationId xmlns:a16="http://schemas.microsoft.com/office/drawing/2014/main" id="{92D59C93-C776-4779-A46C-2E9B3844092D}"/>
                    </a:ext>
                  </a:extLst>
                </p:cNvPr>
                <p:cNvPicPr/>
                <p:nvPr/>
              </p:nvPicPr>
              <p:blipFill>
                <a:blip r:embed="rId29"/>
                <a:stretch>
                  <a:fillRect/>
                </a:stretch>
              </p:blipFill>
              <p:spPr>
                <a:xfrm>
                  <a:off x="6952909" y="1335655"/>
                  <a:ext cx="18972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BE8D17DA-395C-4B65-B3F3-4BDADE1AC2C4}"/>
                    </a:ext>
                  </a:extLst>
                </p14:cNvPr>
                <p14:cNvContentPartPr/>
                <p14:nvPr/>
              </p14:nvContentPartPr>
              <p14:xfrm>
                <a:off x="7238029" y="1348615"/>
                <a:ext cx="255600" cy="16200"/>
              </p14:xfrm>
            </p:contentPart>
          </mc:Choice>
          <mc:Fallback xmlns="">
            <p:pic>
              <p:nvPicPr>
                <p:cNvPr id="24" name="Ink 23">
                  <a:extLst>
                    <a:ext uri="{FF2B5EF4-FFF2-40B4-BE49-F238E27FC236}">
                      <a16:creationId xmlns:a16="http://schemas.microsoft.com/office/drawing/2014/main" id="{BE8D17DA-395C-4B65-B3F3-4BDADE1AC2C4}"/>
                    </a:ext>
                  </a:extLst>
                </p:cNvPr>
                <p:cNvPicPr/>
                <p:nvPr/>
              </p:nvPicPr>
              <p:blipFill>
                <a:blip r:embed="rId31"/>
                <a:stretch>
                  <a:fillRect/>
                </a:stretch>
              </p:blipFill>
              <p:spPr>
                <a:xfrm>
                  <a:off x="7229389" y="1339615"/>
                  <a:ext cx="2732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2BDBF539-7722-4218-87AB-E7B7DE8935F7}"/>
                    </a:ext>
                  </a:extLst>
                </p14:cNvPr>
                <p14:cNvContentPartPr/>
                <p14:nvPr/>
              </p14:nvContentPartPr>
              <p14:xfrm>
                <a:off x="7383829" y="1122175"/>
                <a:ext cx="271800" cy="448200"/>
              </p14:xfrm>
            </p:contentPart>
          </mc:Choice>
          <mc:Fallback xmlns="">
            <p:pic>
              <p:nvPicPr>
                <p:cNvPr id="25" name="Ink 24">
                  <a:extLst>
                    <a:ext uri="{FF2B5EF4-FFF2-40B4-BE49-F238E27FC236}">
                      <a16:creationId xmlns:a16="http://schemas.microsoft.com/office/drawing/2014/main" id="{2BDBF539-7722-4218-87AB-E7B7DE8935F7}"/>
                    </a:ext>
                  </a:extLst>
                </p:cNvPr>
                <p:cNvPicPr/>
                <p:nvPr/>
              </p:nvPicPr>
              <p:blipFill>
                <a:blip r:embed="rId33"/>
                <a:stretch>
                  <a:fillRect/>
                </a:stretch>
              </p:blipFill>
              <p:spPr>
                <a:xfrm>
                  <a:off x="7374829" y="1113535"/>
                  <a:ext cx="289440" cy="465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CE6182CB-39A8-486A-BB4C-FEC67AA76F67}"/>
                    </a:ext>
                  </a:extLst>
                </p14:cNvPr>
                <p14:cNvContentPartPr/>
                <p14:nvPr/>
              </p14:nvContentPartPr>
              <p14:xfrm>
                <a:off x="7729789" y="1356175"/>
                <a:ext cx="33840" cy="24840"/>
              </p14:xfrm>
            </p:contentPart>
          </mc:Choice>
          <mc:Fallback xmlns="">
            <p:pic>
              <p:nvPicPr>
                <p:cNvPr id="26" name="Ink 25">
                  <a:extLst>
                    <a:ext uri="{FF2B5EF4-FFF2-40B4-BE49-F238E27FC236}">
                      <a16:creationId xmlns:a16="http://schemas.microsoft.com/office/drawing/2014/main" id="{CE6182CB-39A8-486A-BB4C-FEC67AA76F67}"/>
                    </a:ext>
                  </a:extLst>
                </p:cNvPr>
                <p:cNvPicPr/>
                <p:nvPr/>
              </p:nvPicPr>
              <p:blipFill>
                <a:blip r:embed="rId35"/>
                <a:stretch>
                  <a:fillRect/>
                </a:stretch>
              </p:blipFill>
              <p:spPr>
                <a:xfrm>
                  <a:off x="7721149" y="1347535"/>
                  <a:ext cx="514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641D51E0-A06A-4919-A128-E3D62D20F0D7}"/>
                    </a:ext>
                  </a:extLst>
                </p14:cNvPr>
                <p14:cNvContentPartPr/>
                <p14:nvPr/>
              </p14:nvContentPartPr>
              <p14:xfrm>
                <a:off x="7884229" y="1081855"/>
                <a:ext cx="335160" cy="341280"/>
              </p14:xfrm>
            </p:contentPart>
          </mc:Choice>
          <mc:Fallback xmlns="">
            <p:pic>
              <p:nvPicPr>
                <p:cNvPr id="27" name="Ink 26">
                  <a:extLst>
                    <a:ext uri="{FF2B5EF4-FFF2-40B4-BE49-F238E27FC236}">
                      <a16:creationId xmlns:a16="http://schemas.microsoft.com/office/drawing/2014/main" id="{641D51E0-A06A-4919-A128-E3D62D20F0D7}"/>
                    </a:ext>
                  </a:extLst>
                </p:cNvPr>
                <p:cNvPicPr/>
                <p:nvPr/>
              </p:nvPicPr>
              <p:blipFill>
                <a:blip r:embed="rId37"/>
                <a:stretch>
                  <a:fillRect/>
                </a:stretch>
              </p:blipFill>
              <p:spPr>
                <a:xfrm>
                  <a:off x="7875589" y="1073215"/>
                  <a:ext cx="35280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948AC7F0-4AD6-4B26-A8B0-565DA9083971}"/>
                    </a:ext>
                  </a:extLst>
                </p14:cNvPr>
                <p14:cNvContentPartPr/>
                <p14:nvPr/>
              </p14:nvContentPartPr>
              <p14:xfrm>
                <a:off x="8443309" y="1023535"/>
                <a:ext cx="72720" cy="360000"/>
              </p14:xfrm>
            </p:contentPart>
          </mc:Choice>
          <mc:Fallback xmlns="">
            <p:pic>
              <p:nvPicPr>
                <p:cNvPr id="28" name="Ink 27">
                  <a:extLst>
                    <a:ext uri="{FF2B5EF4-FFF2-40B4-BE49-F238E27FC236}">
                      <a16:creationId xmlns:a16="http://schemas.microsoft.com/office/drawing/2014/main" id="{948AC7F0-4AD6-4B26-A8B0-565DA9083971}"/>
                    </a:ext>
                  </a:extLst>
                </p:cNvPr>
                <p:cNvPicPr/>
                <p:nvPr/>
              </p:nvPicPr>
              <p:blipFill>
                <a:blip r:embed="rId39"/>
                <a:stretch>
                  <a:fillRect/>
                </a:stretch>
              </p:blipFill>
              <p:spPr>
                <a:xfrm>
                  <a:off x="8434309" y="1014895"/>
                  <a:ext cx="90360" cy="377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C2A8F002-79DD-4E7C-B3D3-0CCD33C5AC1F}"/>
                    </a:ext>
                  </a:extLst>
                </p14:cNvPr>
                <p14:cNvContentPartPr/>
                <p14:nvPr/>
              </p14:nvContentPartPr>
              <p14:xfrm>
                <a:off x="8678389" y="990055"/>
                <a:ext cx="293040" cy="352080"/>
              </p14:xfrm>
            </p:contentPart>
          </mc:Choice>
          <mc:Fallback xmlns="">
            <p:pic>
              <p:nvPicPr>
                <p:cNvPr id="29" name="Ink 28">
                  <a:extLst>
                    <a:ext uri="{FF2B5EF4-FFF2-40B4-BE49-F238E27FC236}">
                      <a16:creationId xmlns:a16="http://schemas.microsoft.com/office/drawing/2014/main" id="{C2A8F002-79DD-4E7C-B3D3-0CCD33C5AC1F}"/>
                    </a:ext>
                  </a:extLst>
                </p:cNvPr>
                <p:cNvPicPr/>
                <p:nvPr/>
              </p:nvPicPr>
              <p:blipFill>
                <a:blip r:embed="rId41"/>
                <a:stretch>
                  <a:fillRect/>
                </a:stretch>
              </p:blipFill>
              <p:spPr>
                <a:xfrm>
                  <a:off x="8669749" y="981055"/>
                  <a:ext cx="31068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C854624E-D9EA-4828-8FCF-27490E38D249}"/>
                    </a:ext>
                  </a:extLst>
                </p14:cNvPr>
                <p14:cNvContentPartPr/>
                <p14:nvPr/>
              </p14:nvContentPartPr>
              <p14:xfrm>
                <a:off x="9095629" y="1022455"/>
                <a:ext cx="17640" cy="352080"/>
              </p14:xfrm>
            </p:contentPart>
          </mc:Choice>
          <mc:Fallback xmlns="">
            <p:pic>
              <p:nvPicPr>
                <p:cNvPr id="30" name="Ink 29">
                  <a:extLst>
                    <a:ext uri="{FF2B5EF4-FFF2-40B4-BE49-F238E27FC236}">
                      <a16:creationId xmlns:a16="http://schemas.microsoft.com/office/drawing/2014/main" id="{C854624E-D9EA-4828-8FCF-27490E38D249}"/>
                    </a:ext>
                  </a:extLst>
                </p:cNvPr>
                <p:cNvPicPr/>
                <p:nvPr/>
              </p:nvPicPr>
              <p:blipFill>
                <a:blip r:embed="rId43"/>
                <a:stretch>
                  <a:fillRect/>
                </a:stretch>
              </p:blipFill>
              <p:spPr>
                <a:xfrm>
                  <a:off x="9086989" y="1013815"/>
                  <a:ext cx="3528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0CCC5225-837F-4AA2-8081-B135214E72B2}"/>
                    </a:ext>
                  </a:extLst>
                </p14:cNvPr>
                <p14:cNvContentPartPr/>
                <p14:nvPr/>
              </p14:nvContentPartPr>
              <p14:xfrm>
                <a:off x="9040549" y="998335"/>
                <a:ext cx="380160" cy="319680"/>
              </p14:xfrm>
            </p:contentPart>
          </mc:Choice>
          <mc:Fallback xmlns="">
            <p:pic>
              <p:nvPicPr>
                <p:cNvPr id="31" name="Ink 30">
                  <a:extLst>
                    <a:ext uri="{FF2B5EF4-FFF2-40B4-BE49-F238E27FC236}">
                      <a16:creationId xmlns:a16="http://schemas.microsoft.com/office/drawing/2014/main" id="{0CCC5225-837F-4AA2-8081-B135214E72B2}"/>
                    </a:ext>
                  </a:extLst>
                </p:cNvPr>
                <p:cNvPicPr/>
                <p:nvPr/>
              </p:nvPicPr>
              <p:blipFill>
                <a:blip r:embed="rId45"/>
                <a:stretch>
                  <a:fillRect/>
                </a:stretch>
              </p:blipFill>
              <p:spPr>
                <a:xfrm>
                  <a:off x="9031909" y="989695"/>
                  <a:ext cx="397800" cy="337320"/>
                </a:xfrm>
                <a:prstGeom prst="rect">
                  <a:avLst/>
                </a:prstGeom>
              </p:spPr>
            </p:pic>
          </mc:Fallback>
        </mc:AlternateContent>
      </p:grpSp>
      <p:grpSp>
        <p:nvGrpSpPr>
          <p:cNvPr id="43" name="Group 42">
            <a:extLst>
              <a:ext uri="{FF2B5EF4-FFF2-40B4-BE49-F238E27FC236}">
                <a16:creationId xmlns:a16="http://schemas.microsoft.com/office/drawing/2014/main" id="{46B64F59-A031-4DA6-9C07-6830A98212CD}"/>
              </a:ext>
            </a:extLst>
          </p:cNvPr>
          <p:cNvGrpSpPr/>
          <p:nvPr/>
        </p:nvGrpSpPr>
        <p:grpSpPr>
          <a:xfrm>
            <a:off x="1031629" y="860815"/>
            <a:ext cx="2429640" cy="939240"/>
            <a:chOff x="1031629" y="860815"/>
            <a:chExt cx="2429640" cy="939240"/>
          </a:xfrm>
        </p:grpSpPr>
        <mc:AlternateContent xmlns:mc="http://schemas.openxmlformats.org/markup-compatibility/2006" xmlns:p14="http://schemas.microsoft.com/office/powerpoint/2010/main">
          <mc:Choice Requires="p14">
            <p:contentPart p14:bwMode="auto" r:id="rId46">
              <p14:nvContentPartPr>
                <p14:cNvPr id="33" name="Ink 32">
                  <a:extLst>
                    <a:ext uri="{FF2B5EF4-FFF2-40B4-BE49-F238E27FC236}">
                      <a16:creationId xmlns:a16="http://schemas.microsoft.com/office/drawing/2014/main" id="{FC548628-A615-4A12-87F2-CC1D7738510E}"/>
                    </a:ext>
                  </a:extLst>
                </p14:cNvPr>
                <p14:cNvContentPartPr/>
                <p14:nvPr/>
              </p14:nvContentPartPr>
              <p14:xfrm>
                <a:off x="1031629" y="1342855"/>
                <a:ext cx="214560" cy="390240"/>
              </p14:xfrm>
            </p:contentPart>
          </mc:Choice>
          <mc:Fallback xmlns="">
            <p:pic>
              <p:nvPicPr>
                <p:cNvPr id="33" name="Ink 32">
                  <a:extLst>
                    <a:ext uri="{FF2B5EF4-FFF2-40B4-BE49-F238E27FC236}">
                      <a16:creationId xmlns:a16="http://schemas.microsoft.com/office/drawing/2014/main" id="{FC548628-A615-4A12-87F2-CC1D7738510E}"/>
                    </a:ext>
                  </a:extLst>
                </p:cNvPr>
                <p:cNvPicPr/>
                <p:nvPr/>
              </p:nvPicPr>
              <p:blipFill>
                <a:blip r:embed="rId47"/>
                <a:stretch>
                  <a:fillRect/>
                </a:stretch>
              </p:blipFill>
              <p:spPr>
                <a:xfrm>
                  <a:off x="1022989" y="1333855"/>
                  <a:ext cx="23220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4" name="Ink 33">
                  <a:extLst>
                    <a:ext uri="{FF2B5EF4-FFF2-40B4-BE49-F238E27FC236}">
                      <a16:creationId xmlns:a16="http://schemas.microsoft.com/office/drawing/2014/main" id="{C6D44C4E-55E4-4C82-8BD2-1E02A71A9B42}"/>
                    </a:ext>
                  </a:extLst>
                </p14:cNvPr>
                <p14:cNvContentPartPr/>
                <p14:nvPr/>
              </p14:nvContentPartPr>
              <p14:xfrm>
                <a:off x="1417549" y="1594855"/>
                <a:ext cx="15120" cy="205200"/>
              </p14:xfrm>
            </p:contentPart>
          </mc:Choice>
          <mc:Fallback xmlns="">
            <p:pic>
              <p:nvPicPr>
                <p:cNvPr id="34" name="Ink 33">
                  <a:extLst>
                    <a:ext uri="{FF2B5EF4-FFF2-40B4-BE49-F238E27FC236}">
                      <a16:creationId xmlns:a16="http://schemas.microsoft.com/office/drawing/2014/main" id="{C6D44C4E-55E4-4C82-8BD2-1E02A71A9B42}"/>
                    </a:ext>
                  </a:extLst>
                </p:cNvPr>
                <p:cNvPicPr/>
                <p:nvPr/>
              </p:nvPicPr>
              <p:blipFill>
                <a:blip r:embed="rId49"/>
                <a:stretch>
                  <a:fillRect/>
                </a:stretch>
              </p:blipFill>
              <p:spPr>
                <a:xfrm>
                  <a:off x="1408909" y="1585855"/>
                  <a:ext cx="327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AF7B526B-B82E-48FB-B70B-9B4B4F806B35}"/>
                    </a:ext>
                  </a:extLst>
                </p14:cNvPr>
                <p14:cNvContentPartPr/>
                <p14:nvPr/>
              </p14:nvContentPartPr>
              <p14:xfrm>
                <a:off x="1589629" y="1472815"/>
                <a:ext cx="314280" cy="72000"/>
              </p14:xfrm>
            </p:contentPart>
          </mc:Choice>
          <mc:Fallback xmlns="">
            <p:pic>
              <p:nvPicPr>
                <p:cNvPr id="35" name="Ink 34">
                  <a:extLst>
                    <a:ext uri="{FF2B5EF4-FFF2-40B4-BE49-F238E27FC236}">
                      <a16:creationId xmlns:a16="http://schemas.microsoft.com/office/drawing/2014/main" id="{AF7B526B-B82E-48FB-B70B-9B4B4F806B35}"/>
                    </a:ext>
                  </a:extLst>
                </p:cNvPr>
                <p:cNvPicPr/>
                <p:nvPr/>
              </p:nvPicPr>
              <p:blipFill>
                <a:blip r:embed="rId51"/>
                <a:stretch>
                  <a:fillRect/>
                </a:stretch>
              </p:blipFill>
              <p:spPr>
                <a:xfrm>
                  <a:off x="1580629" y="1463815"/>
                  <a:ext cx="33192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E5876012-E78B-46E8-B63A-E66B14D38F7E}"/>
                    </a:ext>
                  </a:extLst>
                </p14:cNvPr>
                <p14:cNvContentPartPr/>
                <p14:nvPr/>
              </p14:nvContentPartPr>
              <p14:xfrm>
                <a:off x="1952869" y="1226215"/>
                <a:ext cx="82440" cy="349920"/>
              </p14:xfrm>
            </p:contentPart>
          </mc:Choice>
          <mc:Fallback xmlns="">
            <p:pic>
              <p:nvPicPr>
                <p:cNvPr id="36" name="Ink 35">
                  <a:extLst>
                    <a:ext uri="{FF2B5EF4-FFF2-40B4-BE49-F238E27FC236}">
                      <a16:creationId xmlns:a16="http://schemas.microsoft.com/office/drawing/2014/main" id="{E5876012-E78B-46E8-B63A-E66B14D38F7E}"/>
                    </a:ext>
                  </a:extLst>
                </p:cNvPr>
                <p:cNvPicPr/>
                <p:nvPr/>
              </p:nvPicPr>
              <p:blipFill>
                <a:blip r:embed="rId53"/>
                <a:stretch>
                  <a:fillRect/>
                </a:stretch>
              </p:blipFill>
              <p:spPr>
                <a:xfrm>
                  <a:off x="1944229" y="1217575"/>
                  <a:ext cx="10008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9110488A-5091-4308-886F-BA952479CB09}"/>
                    </a:ext>
                  </a:extLst>
                </p14:cNvPr>
                <p14:cNvContentPartPr/>
                <p14:nvPr/>
              </p14:nvContentPartPr>
              <p14:xfrm>
                <a:off x="2106229" y="1392175"/>
                <a:ext cx="75240" cy="26280"/>
              </p14:xfrm>
            </p:contentPart>
          </mc:Choice>
          <mc:Fallback xmlns="">
            <p:pic>
              <p:nvPicPr>
                <p:cNvPr id="37" name="Ink 36">
                  <a:extLst>
                    <a:ext uri="{FF2B5EF4-FFF2-40B4-BE49-F238E27FC236}">
                      <a16:creationId xmlns:a16="http://schemas.microsoft.com/office/drawing/2014/main" id="{9110488A-5091-4308-886F-BA952479CB09}"/>
                    </a:ext>
                  </a:extLst>
                </p:cNvPr>
                <p:cNvPicPr/>
                <p:nvPr/>
              </p:nvPicPr>
              <p:blipFill>
                <a:blip r:embed="rId55"/>
                <a:stretch>
                  <a:fillRect/>
                </a:stretch>
              </p:blipFill>
              <p:spPr>
                <a:xfrm>
                  <a:off x="2097229" y="1383175"/>
                  <a:ext cx="928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8F3947CD-F730-434C-8E0F-9129697D75EF}"/>
                    </a:ext>
                  </a:extLst>
                </p14:cNvPr>
                <p14:cNvContentPartPr/>
                <p14:nvPr/>
              </p14:nvContentPartPr>
              <p14:xfrm>
                <a:off x="2309269" y="1136935"/>
                <a:ext cx="226800" cy="297000"/>
              </p14:xfrm>
            </p:contentPart>
          </mc:Choice>
          <mc:Fallback xmlns="">
            <p:pic>
              <p:nvPicPr>
                <p:cNvPr id="38" name="Ink 37">
                  <a:extLst>
                    <a:ext uri="{FF2B5EF4-FFF2-40B4-BE49-F238E27FC236}">
                      <a16:creationId xmlns:a16="http://schemas.microsoft.com/office/drawing/2014/main" id="{8F3947CD-F730-434C-8E0F-9129697D75EF}"/>
                    </a:ext>
                  </a:extLst>
                </p:cNvPr>
                <p:cNvPicPr/>
                <p:nvPr/>
              </p:nvPicPr>
              <p:blipFill>
                <a:blip r:embed="rId57"/>
                <a:stretch>
                  <a:fillRect/>
                </a:stretch>
              </p:blipFill>
              <p:spPr>
                <a:xfrm>
                  <a:off x="2300269" y="1127935"/>
                  <a:ext cx="24444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13BB286E-328A-4785-9E1B-95FDE29F574C}"/>
                    </a:ext>
                  </a:extLst>
                </p14:cNvPr>
                <p14:cNvContentPartPr/>
                <p14:nvPr/>
              </p14:nvContentPartPr>
              <p14:xfrm>
                <a:off x="2669989" y="1072855"/>
                <a:ext cx="78840" cy="318240"/>
              </p14:xfrm>
            </p:contentPart>
          </mc:Choice>
          <mc:Fallback xmlns="">
            <p:pic>
              <p:nvPicPr>
                <p:cNvPr id="39" name="Ink 38">
                  <a:extLst>
                    <a:ext uri="{FF2B5EF4-FFF2-40B4-BE49-F238E27FC236}">
                      <a16:creationId xmlns:a16="http://schemas.microsoft.com/office/drawing/2014/main" id="{13BB286E-328A-4785-9E1B-95FDE29F574C}"/>
                    </a:ext>
                  </a:extLst>
                </p:cNvPr>
                <p:cNvPicPr/>
                <p:nvPr/>
              </p:nvPicPr>
              <p:blipFill>
                <a:blip r:embed="rId59"/>
                <a:stretch>
                  <a:fillRect/>
                </a:stretch>
              </p:blipFill>
              <p:spPr>
                <a:xfrm>
                  <a:off x="2661349" y="1064215"/>
                  <a:ext cx="9648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0" name="Ink 39">
                  <a:extLst>
                    <a:ext uri="{FF2B5EF4-FFF2-40B4-BE49-F238E27FC236}">
                      <a16:creationId xmlns:a16="http://schemas.microsoft.com/office/drawing/2014/main" id="{53D22D50-9D6C-4D2B-8ABB-DC7056AD1460}"/>
                    </a:ext>
                  </a:extLst>
                </p14:cNvPr>
                <p14:cNvContentPartPr/>
                <p14:nvPr/>
              </p14:nvContentPartPr>
              <p14:xfrm>
                <a:off x="2861869" y="928855"/>
                <a:ext cx="254520" cy="378720"/>
              </p14:xfrm>
            </p:contentPart>
          </mc:Choice>
          <mc:Fallback xmlns="">
            <p:pic>
              <p:nvPicPr>
                <p:cNvPr id="40" name="Ink 39">
                  <a:extLst>
                    <a:ext uri="{FF2B5EF4-FFF2-40B4-BE49-F238E27FC236}">
                      <a16:creationId xmlns:a16="http://schemas.microsoft.com/office/drawing/2014/main" id="{53D22D50-9D6C-4D2B-8ABB-DC7056AD1460}"/>
                    </a:ext>
                  </a:extLst>
                </p:cNvPr>
                <p:cNvPicPr/>
                <p:nvPr/>
              </p:nvPicPr>
              <p:blipFill>
                <a:blip r:embed="rId61"/>
                <a:stretch>
                  <a:fillRect/>
                </a:stretch>
              </p:blipFill>
              <p:spPr>
                <a:xfrm>
                  <a:off x="2853229" y="919855"/>
                  <a:ext cx="27216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1" name="Ink 40">
                  <a:extLst>
                    <a:ext uri="{FF2B5EF4-FFF2-40B4-BE49-F238E27FC236}">
                      <a16:creationId xmlns:a16="http://schemas.microsoft.com/office/drawing/2014/main" id="{0AF831C6-A78F-4AF2-8C03-6333B51CE7E7}"/>
                    </a:ext>
                  </a:extLst>
                </p14:cNvPr>
                <p14:cNvContentPartPr/>
                <p14:nvPr/>
              </p14:nvContentPartPr>
              <p14:xfrm>
                <a:off x="3204229" y="908335"/>
                <a:ext cx="20160" cy="317160"/>
              </p14:xfrm>
            </p:contentPart>
          </mc:Choice>
          <mc:Fallback xmlns="">
            <p:pic>
              <p:nvPicPr>
                <p:cNvPr id="41" name="Ink 40">
                  <a:extLst>
                    <a:ext uri="{FF2B5EF4-FFF2-40B4-BE49-F238E27FC236}">
                      <a16:creationId xmlns:a16="http://schemas.microsoft.com/office/drawing/2014/main" id="{0AF831C6-A78F-4AF2-8C03-6333B51CE7E7}"/>
                    </a:ext>
                  </a:extLst>
                </p:cNvPr>
                <p:cNvPicPr/>
                <p:nvPr/>
              </p:nvPicPr>
              <p:blipFill>
                <a:blip r:embed="rId63"/>
                <a:stretch>
                  <a:fillRect/>
                </a:stretch>
              </p:blipFill>
              <p:spPr>
                <a:xfrm>
                  <a:off x="3195589" y="899335"/>
                  <a:ext cx="3780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2" name="Ink 41">
                  <a:extLst>
                    <a:ext uri="{FF2B5EF4-FFF2-40B4-BE49-F238E27FC236}">
                      <a16:creationId xmlns:a16="http://schemas.microsoft.com/office/drawing/2014/main" id="{8324CDB9-BF23-4793-8922-F8733674366A}"/>
                    </a:ext>
                  </a:extLst>
                </p14:cNvPr>
                <p14:cNvContentPartPr/>
                <p14:nvPr/>
              </p14:nvContentPartPr>
              <p14:xfrm>
                <a:off x="3175429" y="860815"/>
                <a:ext cx="285840" cy="403920"/>
              </p14:xfrm>
            </p:contentPart>
          </mc:Choice>
          <mc:Fallback xmlns="">
            <p:pic>
              <p:nvPicPr>
                <p:cNvPr id="42" name="Ink 41">
                  <a:extLst>
                    <a:ext uri="{FF2B5EF4-FFF2-40B4-BE49-F238E27FC236}">
                      <a16:creationId xmlns:a16="http://schemas.microsoft.com/office/drawing/2014/main" id="{8324CDB9-BF23-4793-8922-F8733674366A}"/>
                    </a:ext>
                  </a:extLst>
                </p:cNvPr>
                <p:cNvPicPr/>
                <p:nvPr/>
              </p:nvPicPr>
              <p:blipFill>
                <a:blip r:embed="rId65"/>
                <a:stretch>
                  <a:fillRect/>
                </a:stretch>
              </p:blipFill>
              <p:spPr>
                <a:xfrm>
                  <a:off x="3166429" y="851815"/>
                  <a:ext cx="303480" cy="421560"/>
                </a:xfrm>
                <a:prstGeom prst="rect">
                  <a:avLst/>
                </a:prstGeom>
              </p:spPr>
            </p:pic>
          </mc:Fallback>
        </mc:AlternateContent>
      </p:grpSp>
    </p:spTree>
    <p:extLst>
      <p:ext uri="{BB962C8B-B14F-4D97-AF65-F5344CB8AC3E}">
        <p14:creationId xmlns:p14="http://schemas.microsoft.com/office/powerpoint/2010/main" val="2541376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6E82-48C4-43AD-8D0B-AF6587AB4D01}"/>
              </a:ext>
            </a:extLst>
          </p:cNvPr>
          <p:cNvSpPr>
            <a:spLocks noGrp="1"/>
          </p:cNvSpPr>
          <p:nvPr>
            <p:ph type="title"/>
          </p:nvPr>
        </p:nvSpPr>
        <p:spPr/>
        <p:txBody>
          <a:bodyPr/>
          <a:lstStyle/>
          <a:p>
            <a:r>
              <a:rPr lang="en-IN" dirty="0"/>
              <a:t>Use of Z score</a:t>
            </a:r>
            <a:endParaRPr lang="en-US" dirty="0"/>
          </a:p>
        </p:txBody>
      </p:sp>
      <p:sp>
        <p:nvSpPr>
          <p:cNvPr id="3" name="Content Placeholder 2">
            <a:extLst>
              <a:ext uri="{FF2B5EF4-FFF2-40B4-BE49-F238E27FC236}">
                <a16:creationId xmlns:a16="http://schemas.microsoft.com/office/drawing/2014/main" id="{B5D6E7A7-C1F1-46BE-B33C-113C911468C7}"/>
              </a:ext>
            </a:extLst>
          </p:cNvPr>
          <p:cNvSpPr>
            <a:spLocks noGrp="1"/>
          </p:cNvSpPr>
          <p:nvPr>
            <p:ph idx="1"/>
          </p:nvPr>
        </p:nvSpPr>
        <p:spPr/>
        <p:txBody>
          <a:bodyPr/>
          <a:lstStyle/>
          <a:p>
            <a:r>
              <a:rPr lang="en-IN" dirty="0"/>
              <a:t>Compare marks across batches i.e. compare data across populations</a:t>
            </a:r>
          </a:p>
          <a:p>
            <a:endParaRPr lang="en-IN" dirty="0"/>
          </a:p>
          <a:p>
            <a:r>
              <a:rPr lang="en-IN" dirty="0"/>
              <a:t>Solve problems about a single population by using Std Normal Distribution</a:t>
            </a:r>
            <a:endParaRPr lang="en-US" dirty="0"/>
          </a:p>
        </p:txBody>
      </p:sp>
    </p:spTree>
    <p:extLst>
      <p:ext uri="{BB962C8B-B14F-4D97-AF65-F5344CB8AC3E}">
        <p14:creationId xmlns:p14="http://schemas.microsoft.com/office/powerpoint/2010/main" val="2326881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9EAC0-2E25-4C82-ABE7-239F6213BC1A}"/>
              </a:ext>
            </a:extLst>
          </p:cNvPr>
          <p:cNvSpPr>
            <a:spLocks noGrp="1"/>
          </p:cNvSpPr>
          <p:nvPr>
            <p:ph type="title"/>
          </p:nvPr>
        </p:nvSpPr>
        <p:spPr>
          <a:xfrm>
            <a:off x="838200" y="365126"/>
            <a:ext cx="10515600" cy="230298"/>
          </a:xfrm>
        </p:spPr>
        <p:txBody>
          <a:bodyPr>
            <a:normAutofit fontScale="90000"/>
          </a:bodyPr>
          <a:lstStyle/>
          <a:p>
            <a:r>
              <a:rPr lang="en-IN" dirty="0"/>
              <a:t>Solve using Python</a:t>
            </a:r>
            <a:endParaRPr lang="en-US" dirty="0"/>
          </a:p>
        </p:txBody>
      </p:sp>
      <p:graphicFrame>
        <p:nvGraphicFramePr>
          <p:cNvPr id="4" name="Table 4">
            <a:extLst>
              <a:ext uri="{FF2B5EF4-FFF2-40B4-BE49-F238E27FC236}">
                <a16:creationId xmlns:a16="http://schemas.microsoft.com/office/drawing/2014/main" id="{984AAC46-62FF-4C2E-B8FD-EE24B2E6294B}"/>
              </a:ext>
            </a:extLst>
          </p:cNvPr>
          <p:cNvGraphicFramePr>
            <a:graphicFrameLocks noGrp="1"/>
          </p:cNvGraphicFramePr>
          <p:nvPr>
            <p:ph idx="1"/>
            <p:extLst>
              <p:ext uri="{D42A27DB-BD31-4B8C-83A1-F6EECF244321}">
                <p14:modId xmlns:p14="http://schemas.microsoft.com/office/powerpoint/2010/main" val="1001423436"/>
              </p:ext>
            </p:extLst>
          </p:nvPr>
        </p:nvGraphicFramePr>
        <p:xfrm>
          <a:off x="641339" y="1057209"/>
          <a:ext cx="10515597" cy="25958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404959002"/>
                    </a:ext>
                  </a:extLst>
                </a:gridCol>
                <a:gridCol w="3505199">
                  <a:extLst>
                    <a:ext uri="{9D8B030D-6E8A-4147-A177-3AD203B41FA5}">
                      <a16:colId xmlns:a16="http://schemas.microsoft.com/office/drawing/2014/main" val="269230074"/>
                    </a:ext>
                  </a:extLst>
                </a:gridCol>
                <a:gridCol w="3505199">
                  <a:extLst>
                    <a:ext uri="{9D8B030D-6E8A-4147-A177-3AD203B41FA5}">
                      <a16:colId xmlns:a16="http://schemas.microsoft.com/office/drawing/2014/main" val="148980318"/>
                    </a:ext>
                  </a:extLst>
                </a:gridCol>
              </a:tblGrid>
              <a:tr h="370840">
                <a:tc>
                  <a:txBody>
                    <a:bodyPr/>
                    <a:lstStyle/>
                    <a:p>
                      <a:r>
                        <a:rPr lang="en-IN" dirty="0"/>
                        <a:t>Z</a:t>
                      </a:r>
                      <a:endParaRPr lang="en-US" dirty="0"/>
                    </a:p>
                  </a:txBody>
                  <a:tcPr/>
                </a:tc>
                <a:tc>
                  <a:txBody>
                    <a:bodyPr/>
                    <a:lstStyle/>
                    <a:p>
                      <a:r>
                        <a:rPr lang="en-IN" dirty="0"/>
                        <a:t>Left area</a:t>
                      </a:r>
                      <a:endParaRPr lang="en-US" dirty="0"/>
                    </a:p>
                  </a:txBody>
                  <a:tcPr/>
                </a:tc>
                <a:tc>
                  <a:txBody>
                    <a:bodyPr/>
                    <a:lstStyle/>
                    <a:p>
                      <a:r>
                        <a:rPr lang="en-IN" dirty="0"/>
                        <a:t>Right area</a:t>
                      </a:r>
                      <a:endParaRPr lang="en-US" dirty="0"/>
                    </a:p>
                  </a:txBody>
                  <a:tcPr/>
                </a:tc>
                <a:extLst>
                  <a:ext uri="{0D108BD9-81ED-4DB2-BD59-A6C34878D82A}">
                    <a16:rowId xmlns:a16="http://schemas.microsoft.com/office/drawing/2014/main" val="295916174"/>
                  </a:ext>
                </a:extLst>
              </a:tr>
              <a:tr h="370840">
                <a:tc>
                  <a:txBody>
                    <a:bodyPr/>
                    <a:lstStyle/>
                    <a:p>
                      <a:r>
                        <a:rPr lang="en-IN" dirty="0"/>
                        <a:t>-1.215</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2082510"/>
                  </a:ext>
                </a:extLst>
              </a:tr>
              <a:tr h="370840">
                <a:tc>
                  <a:txBody>
                    <a:bodyPr/>
                    <a:lstStyle/>
                    <a:p>
                      <a:endParaRPr lang="en-US" dirty="0"/>
                    </a:p>
                  </a:txBody>
                  <a:tcPr/>
                </a:tc>
                <a:tc>
                  <a:txBody>
                    <a:bodyPr/>
                    <a:lstStyle/>
                    <a:p>
                      <a:r>
                        <a:rPr lang="en-IN" dirty="0"/>
                        <a:t>0.05</a:t>
                      </a:r>
                      <a:endParaRPr lang="en-US" dirty="0"/>
                    </a:p>
                  </a:txBody>
                  <a:tcPr/>
                </a:tc>
                <a:tc>
                  <a:txBody>
                    <a:bodyPr/>
                    <a:lstStyle/>
                    <a:p>
                      <a:endParaRPr lang="en-US" dirty="0"/>
                    </a:p>
                  </a:txBody>
                  <a:tcPr/>
                </a:tc>
                <a:extLst>
                  <a:ext uri="{0D108BD9-81ED-4DB2-BD59-A6C34878D82A}">
                    <a16:rowId xmlns:a16="http://schemas.microsoft.com/office/drawing/2014/main" val="1516140503"/>
                  </a:ext>
                </a:extLst>
              </a:tr>
              <a:tr h="370840">
                <a:tc>
                  <a:txBody>
                    <a:bodyPr/>
                    <a:lstStyle/>
                    <a:p>
                      <a:r>
                        <a:rPr lang="en-IN" dirty="0"/>
                        <a:t>2.34</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06648791"/>
                  </a:ext>
                </a:extLst>
              </a:tr>
              <a:tr h="370840">
                <a:tc>
                  <a:txBody>
                    <a:bodyPr/>
                    <a:lstStyle/>
                    <a:p>
                      <a:endParaRPr lang="en-US" dirty="0"/>
                    </a:p>
                  </a:txBody>
                  <a:tcPr/>
                </a:tc>
                <a:tc>
                  <a:txBody>
                    <a:bodyPr/>
                    <a:lstStyle/>
                    <a:p>
                      <a:endParaRPr lang="en-US" dirty="0"/>
                    </a:p>
                  </a:txBody>
                  <a:tcPr/>
                </a:tc>
                <a:tc>
                  <a:txBody>
                    <a:bodyPr/>
                    <a:lstStyle/>
                    <a:p>
                      <a:r>
                        <a:rPr lang="en-IN" dirty="0"/>
                        <a:t>0.1</a:t>
                      </a:r>
                      <a:endParaRPr lang="en-US" dirty="0"/>
                    </a:p>
                  </a:txBody>
                  <a:tcPr/>
                </a:tc>
                <a:extLst>
                  <a:ext uri="{0D108BD9-81ED-4DB2-BD59-A6C34878D82A}">
                    <a16:rowId xmlns:a16="http://schemas.microsoft.com/office/drawing/2014/main" val="2158779131"/>
                  </a:ext>
                </a:extLst>
              </a:tr>
              <a:tr h="370840">
                <a:tc>
                  <a:txBody>
                    <a:bodyPr/>
                    <a:lstStyle/>
                    <a:p>
                      <a:r>
                        <a:rPr lang="en-IN" dirty="0"/>
                        <a:t>1.96</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57765273"/>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0.05</a:t>
                      </a:r>
                      <a:endParaRPr lang="en-US" dirty="0"/>
                    </a:p>
                  </a:txBody>
                  <a:tcPr/>
                </a:tc>
                <a:extLst>
                  <a:ext uri="{0D108BD9-81ED-4DB2-BD59-A6C34878D82A}">
                    <a16:rowId xmlns:a16="http://schemas.microsoft.com/office/drawing/2014/main" val="3726758075"/>
                  </a:ext>
                </a:extLst>
              </a:tr>
            </a:tbl>
          </a:graphicData>
        </a:graphic>
      </p:graphicFrame>
      <p:graphicFrame>
        <p:nvGraphicFramePr>
          <p:cNvPr id="3" name="Table 5">
            <a:extLst>
              <a:ext uri="{FF2B5EF4-FFF2-40B4-BE49-F238E27FC236}">
                <a16:creationId xmlns:a16="http://schemas.microsoft.com/office/drawing/2014/main" id="{2B91A2F6-7D1F-42A6-BF4F-F497C58C1173}"/>
              </a:ext>
            </a:extLst>
          </p:cNvPr>
          <p:cNvGraphicFramePr>
            <a:graphicFrameLocks noGrp="1"/>
          </p:cNvGraphicFramePr>
          <p:nvPr>
            <p:extLst>
              <p:ext uri="{D42A27DB-BD31-4B8C-83A1-F6EECF244321}">
                <p14:modId xmlns:p14="http://schemas.microsoft.com/office/powerpoint/2010/main" val="1733559478"/>
              </p:ext>
            </p:extLst>
          </p:nvPr>
        </p:nvGraphicFramePr>
        <p:xfrm>
          <a:off x="1422400" y="4317431"/>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74094119"/>
                    </a:ext>
                  </a:extLst>
                </a:gridCol>
                <a:gridCol w="4064000">
                  <a:extLst>
                    <a:ext uri="{9D8B030D-6E8A-4147-A177-3AD203B41FA5}">
                      <a16:colId xmlns:a16="http://schemas.microsoft.com/office/drawing/2014/main" val="3853333419"/>
                    </a:ext>
                  </a:extLst>
                </a:gridCol>
              </a:tblGrid>
              <a:tr h="370840">
                <a:tc>
                  <a:txBody>
                    <a:bodyPr/>
                    <a:lstStyle/>
                    <a:p>
                      <a:r>
                        <a:rPr lang="en-GB" dirty="0"/>
                        <a:t>Give</a:t>
                      </a:r>
                    </a:p>
                  </a:txBody>
                  <a:tcPr/>
                </a:tc>
                <a:tc>
                  <a:txBody>
                    <a:bodyPr/>
                    <a:lstStyle/>
                    <a:p>
                      <a:r>
                        <a:rPr lang="en-GB" dirty="0"/>
                        <a:t>Get</a:t>
                      </a:r>
                    </a:p>
                  </a:txBody>
                  <a:tcPr/>
                </a:tc>
                <a:extLst>
                  <a:ext uri="{0D108BD9-81ED-4DB2-BD59-A6C34878D82A}">
                    <a16:rowId xmlns:a16="http://schemas.microsoft.com/office/drawing/2014/main" val="930715865"/>
                  </a:ext>
                </a:extLst>
              </a:tr>
              <a:tr h="370840">
                <a:tc>
                  <a:txBody>
                    <a:bodyPr/>
                    <a:lstStyle/>
                    <a:p>
                      <a:r>
                        <a:rPr lang="en-GB" dirty="0" err="1"/>
                        <a:t>stats.norm.cdf</a:t>
                      </a:r>
                      <a:r>
                        <a:rPr lang="en-GB" dirty="0"/>
                        <a:t>(z)</a:t>
                      </a:r>
                    </a:p>
                  </a:txBody>
                  <a:tcPr/>
                </a:tc>
                <a:tc>
                  <a:txBody>
                    <a:bodyPr/>
                    <a:lstStyle/>
                    <a:p>
                      <a:r>
                        <a:rPr lang="en-GB" dirty="0"/>
                        <a:t>Area to left</a:t>
                      </a:r>
                    </a:p>
                  </a:txBody>
                  <a:tcPr/>
                </a:tc>
                <a:extLst>
                  <a:ext uri="{0D108BD9-81ED-4DB2-BD59-A6C34878D82A}">
                    <a16:rowId xmlns:a16="http://schemas.microsoft.com/office/drawing/2014/main" val="1599836311"/>
                  </a:ext>
                </a:extLst>
              </a:tr>
              <a:tr h="370840">
                <a:tc>
                  <a:txBody>
                    <a:bodyPr/>
                    <a:lstStyle/>
                    <a:p>
                      <a:r>
                        <a:rPr lang="en-GB" dirty="0" err="1"/>
                        <a:t>stats.norm.sf</a:t>
                      </a:r>
                      <a:r>
                        <a:rPr lang="en-GB" dirty="0"/>
                        <a:t>(z)</a:t>
                      </a:r>
                    </a:p>
                  </a:txBody>
                  <a:tcPr/>
                </a:tc>
                <a:tc>
                  <a:txBody>
                    <a:bodyPr/>
                    <a:lstStyle/>
                    <a:p>
                      <a:r>
                        <a:rPr lang="en-GB" dirty="0"/>
                        <a:t>Area to right</a:t>
                      </a:r>
                    </a:p>
                  </a:txBody>
                  <a:tcPr/>
                </a:tc>
                <a:extLst>
                  <a:ext uri="{0D108BD9-81ED-4DB2-BD59-A6C34878D82A}">
                    <a16:rowId xmlns:a16="http://schemas.microsoft.com/office/drawing/2014/main" val="808069396"/>
                  </a:ext>
                </a:extLst>
              </a:tr>
              <a:tr h="370840">
                <a:tc>
                  <a:txBody>
                    <a:bodyPr/>
                    <a:lstStyle/>
                    <a:p>
                      <a:r>
                        <a:rPr lang="en-GB" dirty="0" err="1"/>
                        <a:t>stats.norm.ppf</a:t>
                      </a:r>
                      <a:r>
                        <a:rPr lang="en-GB" dirty="0"/>
                        <a:t>(left area)</a:t>
                      </a:r>
                    </a:p>
                  </a:txBody>
                  <a:tcPr/>
                </a:tc>
                <a:tc>
                  <a:txBody>
                    <a:bodyPr/>
                    <a:lstStyle/>
                    <a:p>
                      <a:r>
                        <a:rPr lang="en-GB" dirty="0"/>
                        <a:t>Z value</a:t>
                      </a:r>
                    </a:p>
                  </a:txBody>
                  <a:tcPr/>
                </a:tc>
                <a:extLst>
                  <a:ext uri="{0D108BD9-81ED-4DB2-BD59-A6C34878D82A}">
                    <a16:rowId xmlns:a16="http://schemas.microsoft.com/office/drawing/2014/main" val="1570179426"/>
                  </a:ext>
                </a:extLst>
              </a:tr>
              <a:tr h="370840">
                <a:tc>
                  <a:txBody>
                    <a:bodyPr/>
                    <a:lstStyle/>
                    <a:p>
                      <a:r>
                        <a:rPr lang="en-GB" dirty="0"/>
                        <a:t>stats.norm..</a:t>
                      </a:r>
                      <a:r>
                        <a:rPr lang="en-GB" dirty="0" err="1"/>
                        <a:t>isf</a:t>
                      </a:r>
                      <a:r>
                        <a:rPr lang="en-GB" dirty="0"/>
                        <a:t>(right area)</a:t>
                      </a:r>
                    </a:p>
                  </a:txBody>
                  <a:tcPr/>
                </a:tc>
                <a:tc>
                  <a:txBody>
                    <a:bodyPr/>
                    <a:lstStyle/>
                    <a:p>
                      <a:r>
                        <a:rPr lang="en-GB" dirty="0"/>
                        <a:t>Z value</a:t>
                      </a:r>
                    </a:p>
                  </a:txBody>
                  <a:tcPr/>
                </a:tc>
                <a:extLst>
                  <a:ext uri="{0D108BD9-81ED-4DB2-BD59-A6C34878D82A}">
                    <a16:rowId xmlns:a16="http://schemas.microsoft.com/office/drawing/2014/main" val="3713752021"/>
                  </a:ext>
                </a:extLst>
              </a:tr>
            </a:tbl>
          </a:graphicData>
        </a:graphic>
      </p:graphicFrame>
      <p:grpSp>
        <p:nvGrpSpPr>
          <p:cNvPr id="15" name="Group 14">
            <a:extLst>
              <a:ext uri="{FF2B5EF4-FFF2-40B4-BE49-F238E27FC236}">
                <a16:creationId xmlns:a16="http://schemas.microsoft.com/office/drawing/2014/main" id="{10771095-DBAE-42E2-A552-65A927FAB391}"/>
              </a:ext>
            </a:extLst>
          </p:cNvPr>
          <p:cNvGrpSpPr/>
          <p:nvPr/>
        </p:nvGrpSpPr>
        <p:grpSpPr>
          <a:xfrm>
            <a:off x="4308349" y="1443655"/>
            <a:ext cx="1355040" cy="444960"/>
            <a:chOff x="4308349" y="1443655"/>
            <a:chExt cx="1355040" cy="444960"/>
          </a:xfrm>
        </p:grpSpPr>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BDA99223-F2E5-413F-8936-D656A535B29B}"/>
                    </a:ext>
                  </a:extLst>
                </p14:cNvPr>
                <p14:cNvContentPartPr/>
                <p14:nvPr/>
              </p14:nvContentPartPr>
              <p14:xfrm>
                <a:off x="4332109" y="1649575"/>
                <a:ext cx="12960" cy="8640"/>
              </p14:xfrm>
            </p:contentPart>
          </mc:Choice>
          <mc:Fallback xmlns="">
            <p:pic>
              <p:nvPicPr>
                <p:cNvPr id="7" name="Ink 6">
                  <a:extLst>
                    <a:ext uri="{FF2B5EF4-FFF2-40B4-BE49-F238E27FC236}">
                      <a16:creationId xmlns:a16="http://schemas.microsoft.com/office/drawing/2014/main" id="{BDA99223-F2E5-413F-8936-D656A535B29B}"/>
                    </a:ext>
                  </a:extLst>
                </p:cNvPr>
                <p:cNvPicPr/>
                <p:nvPr/>
              </p:nvPicPr>
              <p:blipFill>
                <a:blip r:embed="rId3"/>
                <a:stretch>
                  <a:fillRect/>
                </a:stretch>
              </p:blipFill>
              <p:spPr>
                <a:xfrm>
                  <a:off x="4323469" y="1640935"/>
                  <a:ext cx="306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7E9C5607-887E-4FC7-83BE-7F7C2116F2DA}"/>
                    </a:ext>
                  </a:extLst>
                </p14:cNvPr>
                <p14:cNvContentPartPr/>
                <p14:nvPr/>
              </p14:nvContentPartPr>
              <p14:xfrm>
                <a:off x="4308349" y="1559215"/>
                <a:ext cx="199800" cy="129600"/>
              </p14:xfrm>
            </p:contentPart>
          </mc:Choice>
          <mc:Fallback xmlns="">
            <p:pic>
              <p:nvPicPr>
                <p:cNvPr id="8" name="Ink 7">
                  <a:extLst>
                    <a:ext uri="{FF2B5EF4-FFF2-40B4-BE49-F238E27FC236}">
                      <a16:creationId xmlns:a16="http://schemas.microsoft.com/office/drawing/2014/main" id="{7E9C5607-887E-4FC7-83BE-7F7C2116F2DA}"/>
                    </a:ext>
                  </a:extLst>
                </p:cNvPr>
                <p:cNvPicPr/>
                <p:nvPr/>
              </p:nvPicPr>
              <p:blipFill>
                <a:blip r:embed="rId5"/>
                <a:stretch>
                  <a:fillRect/>
                </a:stretch>
              </p:blipFill>
              <p:spPr>
                <a:xfrm>
                  <a:off x="4299709" y="1550575"/>
                  <a:ext cx="2174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1A41451-7C1E-4B24-9C99-63D548546B98}"/>
                    </a:ext>
                  </a:extLst>
                </p14:cNvPr>
                <p14:cNvContentPartPr/>
                <p14:nvPr/>
              </p14:nvContentPartPr>
              <p14:xfrm>
                <a:off x="4595989" y="1467055"/>
                <a:ext cx="141120" cy="234360"/>
              </p14:xfrm>
            </p:contentPart>
          </mc:Choice>
          <mc:Fallback xmlns="">
            <p:pic>
              <p:nvPicPr>
                <p:cNvPr id="9" name="Ink 8">
                  <a:extLst>
                    <a:ext uri="{FF2B5EF4-FFF2-40B4-BE49-F238E27FC236}">
                      <a16:creationId xmlns:a16="http://schemas.microsoft.com/office/drawing/2014/main" id="{C1A41451-7C1E-4B24-9C99-63D548546B98}"/>
                    </a:ext>
                  </a:extLst>
                </p:cNvPr>
                <p:cNvPicPr/>
                <p:nvPr/>
              </p:nvPicPr>
              <p:blipFill>
                <a:blip r:embed="rId7"/>
                <a:stretch>
                  <a:fillRect/>
                </a:stretch>
              </p:blipFill>
              <p:spPr>
                <a:xfrm>
                  <a:off x="4587349" y="1458415"/>
                  <a:ext cx="1587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C8615165-C4D4-4803-AEBB-AC390F5EBCEC}"/>
                    </a:ext>
                  </a:extLst>
                </p14:cNvPr>
                <p14:cNvContentPartPr/>
                <p14:nvPr/>
              </p14:nvContentPartPr>
              <p14:xfrm>
                <a:off x="4865269" y="1496575"/>
                <a:ext cx="126360" cy="328320"/>
              </p14:xfrm>
            </p:contentPart>
          </mc:Choice>
          <mc:Fallback xmlns="">
            <p:pic>
              <p:nvPicPr>
                <p:cNvPr id="10" name="Ink 9">
                  <a:extLst>
                    <a:ext uri="{FF2B5EF4-FFF2-40B4-BE49-F238E27FC236}">
                      <a16:creationId xmlns:a16="http://schemas.microsoft.com/office/drawing/2014/main" id="{C8615165-C4D4-4803-AEBB-AC390F5EBCEC}"/>
                    </a:ext>
                  </a:extLst>
                </p:cNvPr>
                <p:cNvPicPr/>
                <p:nvPr/>
              </p:nvPicPr>
              <p:blipFill>
                <a:blip r:embed="rId9"/>
                <a:stretch>
                  <a:fillRect/>
                </a:stretch>
              </p:blipFill>
              <p:spPr>
                <a:xfrm>
                  <a:off x="4856269" y="1487575"/>
                  <a:ext cx="14400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C7677E8C-F487-40F2-9491-5A21B49D0012}"/>
                    </a:ext>
                  </a:extLst>
                </p14:cNvPr>
                <p14:cNvContentPartPr/>
                <p14:nvPr/>
              </p14:nvContentPartPr>
              <p14:xfrm>
                <a:off x="4816669" y="1650655"/>
                <a:ext cx="217080" cy="79920"/>
              </p14:xfrm>
            </p:contentPart>
          </mc:Choice>
          <mc:Fallback xmlns="">
            <p:pic>
              <p:nvPicPr>
                <p:cNvPr id="11" name="Ink 10">
                  <a:extLst>
                    <a:ext uri="{FF2B5EF4-FFF2-40B4-BE49-F238E27FC236}">
                      <a16:creationId xmlns:a16="http://schemas.microsoft.com/office/drawing/2014/main" id="{C7677E8C-F487-40F2-9491-5A21B49D0012}"/>
                    </a:ext>
                  </a:extLst>
                </p:cNvPr>
                <p:cNvPicPr/>
                <p:nvPr/>
              </p:nvPicPr>
              <p:blipFill>
                <a:blip r:embed="rId11"/>
                <a:stretch>
                  <a:fillRect/>
                </a:stretch>
              </p:blipFill>
              <p:spPr>
                <a:xfrm>
                  <a:off x="4807669" y="1642015"/>
                  <a:ext cx="23472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DDA9A9ED-0529-4F12-8024-0741987952F9}"/>
                    </a:ext>
                  </a:extLst>
                </p14:cNvPr>
                <p14:cNvContentPartPr/>
                <p14:nvPr/>
              </p14:nvContentPartPr>
              <p14:xfrm>
                <a:off x="5127709" y="1463815"/>
                <a:ext cx="52560" cy="181800"/>
              </p14:xfrm>
            </p:contentPart>
          </mc:Choice>
          <mc:Fallback xmlns="">
            <p:pic>
              <p:nvPicPr>
                <p:cNvPr id="12" name="Ink 11">
                  <a:extLst>
                    <a:ext uri="{FF2B5EF4-FFF2-40B4-BE49-F238E27FC236}">
                      <a16:creationId xmlns:a16="http://schemas.microsoft.com/office/drawing/2014/main" id="{DDA9A9ED-0529-4F12-8024-0741987952F9}"/>
                    </a:ext>
                  </a:extLst>
                </p:cNvPr>
                <p:cNvPicPr/>
                <p:nvPr/>
              </p:nvPicPr>
              <p:blipFill>
                <a:blip r:embed="rId13"/>
                <a:stretch>
                  <a:fillRect/>
                </a:stretch>
              </p:blipFill>
              <p:spPr>
                <a:xfrm>
                  <a:off x="5119069" y="1454815"/>
                  <a:ext cx="7020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1E855442-9EC2-4189-9A64-98189920E8CA}"/>
                    </a:ext>
                  </a:extLst>
                </p14:cNvPr>
                <p14:cNvContentPartPr/>
                <p14:nvPr/>
              </p14:nvContentPartPr>
              <p14:xfrm>
                <a:off x="5303389" y="1480375"/>
                <a:ext cx="204480" cy="198000"/>
              </p14:xfrm>
            </p:contentPart>
          </mc:Choice>
          <mc:Fallback xmlns="">
            <p:pic>
              <p:nvPicPr>
                <p:cNvPr id="13" name="Ink 12">
                  <a:extLst>
                    <a:ext uri="{FF2B5EF4-FFF2-40B4-BE49-F238E27FC236}">
                      <a16:creationId xmlns:a16="http://schemas.microsoft.com/office/drawing/2014/main" id="{1E855442-9EC2-4189-9A64-98189920E8CA}"/>
                    </a:ext>
                  </a:extLst>
                </p:cNvPr>
                <p:cNvPicPr/>
                <p:nvPr/>
              </p:nvPicPr>
              <p:blipFill>
                <a:blip r:embed="rId15"/>
                <a:stretch>
                  <a:fillRect/>
                </a:stretch>
              </p:blipFill>
              <p:spPr>
                <a:xfrm>
                  <a:off x="5294749" y="1471375"/>
                  <a:ext cx="2221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F50518D1-48ED-4839-8D38-F5F4F93112B9}"/>
                    </a:ext>
                  </a:extLst>
                </p14:cNvPr>
                <p14:cNvContentPartPr/>
                <p14:nvPr/>
              </p14:nvContentPartPr>
              <p14:xfrm>
                <a:off x="5314549" y="1443655"/>
                <a:ext cx="348840" cy="444960"/>
              </p14:xfrm>
            </p:contentPart>
          </mc:Choice>
          <mc:Fallback xmlns="">
            <p:pic>
              <p:nvPicPr>
                <p:cNvPr id="14" name="Ink 13">
                  <a:extLst>
                    <a:ext uri="{FF2B5EF4-FFF2-40B4-BE49-F238E27FC236}">
                      <a16:creationId xmlns:a16="http://schemas.microsoft.com/office/drawing/2014/main" id="{F50518D1-48ED-4839-8D38-F5F4F93112B9}"/>
                    </a:ext>
                  </a:extLst>
                </p:cNvPr>
                <p:cNvPicPr/>
                <p:nvPr/>
              </p:nvPicPr>
              <p:blipFill>
                <a:blip r:embed="rId17"/>
                <a:stretch>
                  <a:fillRect/>
                </a:stretch>
              </p:blipFill>
              <p:spPr>
                <a:xfrm>
                  <a:off x="5305909" y="1434655"/>
                  <a:ext cx="366480" cy="46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DF444A7F-3A19-4DC0-8104-DCFB4A1A38B5}"/>
                  </a:ext>
                </a:extLst>
              </p14:cNvPr>
              <p14:cNvContentPartPr/>
              <p14:nvPr/>
            </p14:nvContentPartPr>
            <p14:xfrm>
              <a:off x="7889269" y="1528615"/>
              <a:ext cx="27720" cy="190800"/>
            </p14:xfrm>
          </p:contentPart>
        </mc:Choice>
        <mc:Fallback xmlns="">
          <p:pic>
            <p:nvPicPr>
              <p:cNvPr id="16" name="Ink 15">
                <a:extLst>
                  <a:ext uri="{FF2B5EF4-FFF2-40B4-BE49-F238E27FC236}">
                    <a16:creationId xmlns:a16="http://schemas.microsoft.com/office/drawing/2014/main" id="{DF444A7F-3A19-4DC0-8104-DCFB4A1A38B5}"/>
                  </a:ext>
                </a:extLst>
              </p:cNvPr>
              <p:cNvPicPr/>
              <p:nvPr/>
            </p:nvPicPr>
            <p:blipFill>
              <a:blip r:embed="rId19"/>
              <a:stretch>
                <a:fillRect/>
              </a:stretch>
            </p:blipFill>
            <p:spPr>
              <a:xfrm>
                <a:off x="7880269" y="1519975"/>
                <a:ext cx="45360" cy="208440"/>
              </a:xfrm>
              <a:prstGeom prst="rect">
                <a:avLst/>
              </a:prstGeom>
            </p:spPr>
          </p:pic>
        </mc:Fallback>
      </mc:AlternateContent>
      <p:grpSp>
        <p:nvGrpSpPr>
          <p:cNvPr id="25" name="Group 24">
            <a:extLst>
              <a:ext uri="{FF2B5EF4-FFF2-40B4-BE49-F238E27FC236}">
                <a16:creationId xmlns:a16="http://schemas.microsoft.com/office/drawing/2014/main" id="{735C7062-E7E3-4ADE-AB07-57F23BF76841}"/>
              </a:ext>
            </a:extLst>
          </p:cNvPr>
          <p:cNvGrpSpPr/>
          <p:nvPr/>
        </p:nvGrpSpPr>
        <p:grpSpPr>
          <a:xfrm>
            <a:off x="8079709" y="1453735"/>
            <a:ext cx="1295280" cy="334080"/>
            <a:chOff x="8079709" y="1453735"/>
            <a:chExt cx="1295280" cy="334080"/>
          </a:xfrm>
        </p:grpSpPr>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8D37643A-292F-4AA7-81E1-075820EF1F18}"/>
                    </a:ext>
                  </a:extLst>
                </p14:cNvPr>
                <p14:cNvContentPartPr/>
                <p14:nvPr/>
              </p14:nvContentPartPr>
              <p14:xfrm>
                <a:off x="8079709" y="1610695"/>
                <a:ext cx="83880" cy="24840"/>
              </p14:xfrm>
            </p:contentPart>
          </mc:Choice>
          <mc:Fallback xmlns="">
            <p:pic>
              <p:nvPicPr>
                <p:cNvPr id="17" name="Ink 16">
                  <a:extLst>
                    <a:ext uri="{FF2B5EF4-FFF2-40B4-BE49-F238E27FC236}">
                      <a16:creationId xmlns:a16="http://schemas.microsoft.com/office/drawing/2014/main" id="{8D37643A-292F-4AA7-81E1-075820EF1F18}"/>
                    </a:ext>
                  </a:extLst>
                </p:cNvPr>
                <p:cNvPicPr/>
                <p:nvPr/>
              </p:nvPicPr>
              <p:blipFill>
                <a:blip r:embed="rId21"/>
                <a:stretch>
                  <a:fillRect/>
                </a:stretch>
              </p:blipFill>
              <p:spPr>
                <a:xfrm>
                  <a:off x="8071069" y="1601695"/>
                  <a:ext cx="1015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6413C825-3406-43CC-BEB7-F709F6D6D39E}"/>
                    </a:ext>
                  </a:extLst>
                </p14:cNvPr>
                <p14:cNvContentPartPr/>
                <p14:nvPr/>
              </p14:nvContentPartPr>
              <p14:xfrm>
                <a:off x="8272669" y="1530775"/>
                <a:ext cx="151200" cy="117360"/>
              </p14:xfrm>
            </p:contentPart>
          </mc:Choice>
          <mc:Fallback xmlns="">
            <p:pic>
              <p:nvPicPr>
                <p:cNvPr id="18" name="Ink 17">
                  <a:extLst>
                    <a:ext uri="{FF2B5EF4-FFF2-40B4-BE49-F238E27FC236}">
                      <a16:creationId xmlns:a16="http://schemas.microsoft.com/office/drawing/2014/main" id="{6413C825-3406-43CC-BEB7-F709F6D6D39E}"/>
                    </a:ext>
                  </a:extLst>
                </p:cNvPr>
                <p:cNvPicPr/>
                <p:nvPr/>
              </p:nvPicPr>
              <p:blipFill>
                <a:blip r:embed="rId23"/>
                <a:stretch>
                  <a:fillRect/>
                </a:stretch>
              </p:blipFill>
              <p:spPr>
                <a:xfrm>
                  <a:off x="8263669" y="1521775"/>
                  <a:ext cx="1688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2DF3499B-59D7-4F2F-8893-F4299698E290}"/>
                    </a:ext>
                  </a:extLst>
                </p14:cNvPr>
                <p14:cNvContentPartPr/>
                <p14:nvPr/>
              </p14:nvContentPartPr>
              <p14:xfrm>
                <a:off x="8511349" y="1476055"/>
                <a:ext cx="152640" cy="212040"/>
              </p14:xfrm>
            </p:contentPart>
          </mc:Choice>
          <mc:Fallback xmlns="">
            <p:pic>
              <p:nvPicPr>
                <p:cNvPr id="19" name="Ink 18">
                  <a:extLst>
                    <a:ext uri="{FF2B5EF4-FFF2-40B4-BE49-F238E27FC236}">
                      <a16:creationId xmlns:a16="http://schemas.microsoft.com/office/drawing/2014/main" id="{2DF3499B-59D7-4F2F-8893-F4299698E290}"/>
                    </a:ext>
                  </a:extLst>
                </p:cNvPr>
                <p:cNvPicPr/>
                <p:nvPr/>
              </p:nvPicPr>
              <p:blipFill>
                <a:blip r:embed="rId25"/>
                <a:stretch>
                  <a:fillRect/>
                </a:stretch>
              </p:blipFill>
              <p:spPr>
                <a:xfrm>
                  <a:off x="8502349" y="1467415"/>
                  <a:ext cx="17028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8C75F73B-0240-41D2-970D-BBFF36966878}"/>
                    </a:ext>
                  </a:extLst>
                </p14:cNvPr>
                <p14:cNvContentPartPr/>
                <p14:nvPr/>
              </p14:nvContentPartPr>
              <p14:xfrm>
                <a:off x="8743189" y="1502695"/>
                <a:ext cx="147600" cy="280800"/>
              </p14:xfrm>
            </p:contentPart>
          </mc:Choice>
          <mc:Fallback xmlns="">
            <p:pic>
              <p:nvPicPr>
                <p:cNvPr id="20" name="Ink 19">
                  <a:extLst>
                    <a:ext uri="{FF2B5EF4-FFF2-40B4-BE49-F238E27FC236}">
                      <a16:creationId xmlns:a16="http://schemas.microsoft.com/office/drawing/2014/main" id="{8C75F73B-0240-41D2-970D-BBFF36966878}"/>
                    </a:ext>
                  </a:extLst>
                </p:cNvPr>
                <p:cNvPicPr/>
                <p:nvPr/>
              </p:nvPicPr>
              <p:blipFill>
                <a:blip r:embed="rId27"/>
                <a:stretch>
                  <a:fillRect/>
                </a:stretch>
              </p:blipFill>
              <p:spPr>
                <a:xfrm>
                  <a:off x="8734549" y="1493695"/>
                  <a:ext cx="16524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2FA23C16-6E0E-4B7B-BDD5-5D685630C573}"/>
                    </a:ext>
                  </a:extLst>
                </p14:cNvPr>
                <p14:cNvContentPartPr/>
                <p14:nvPr/>
              </p14:nvContentPartPr>
              <p14:xfrm>
                <a:off x="8744629" y="1620775"/>
                <a:ext cx="208440" cy="57600"/>
              </p14:xfrm>
            </p:contentPart>
          </mc:Choice>
          <mc:Fallback xmlns="">
            <p:pic>
              <p:nvPicPr>
                <p:cNvPr id="21" name="Ink 20">
                  <a:extLst>
                    <a:ext uri="{FF2B5EF4-FFF2-40B4-BE49-F238E27FC236}">
                      <a16:creationId xmlns:a16="http://schemas.microsoft.com/office/drawing/2014/main" id="{2FA23C16-6E0E-4B7B-BDD5-5D685630C573}"/>
                    </a:ext>
                  </a:extLst>
                </p:cNvPr>
                <p:cNvPicPr/>
                <p:nvPr/>
              </p:nvPicPr>
              <p:blipFill>
                <a:blip r:embed="rId29"/>
                <a:stretch>
                  <a:fillRect/>
                </a:stretch>
              </p:blipFill>
              <p:spPr>
                <a:xfrm>
                  <a:off x="8735629" y="1611775"/>
                  <a:ext cx="22608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FD055AA8-1D4D-420C-95F5-F571071D17B0}"/>
                    </a:ext>
                  </a:extLst>
                </p14:cNvPr>
                <p14:cNvContentPartPr/>
                <p14:nvPr/>
              </p14:nvContentPartPr>
              <p14:xfrm>
                <a:off x="8988709" y="1478215"/>
                <a:ext cx="47520" cy="246600"/>
              </p14:xfrm>
            </p:contentPart>
          </mc:Choice>
          <mc:Fallback xmlns="">
            <p:pic>
              <p:nvPicPr>
                <p:cNvPr id="22" name="Ink 21">
                  <a:extLst>
                    <a:ext uri="{FF2B5EF4-FFF2-40B4-BE49-F238E27FC236}">
                      <a16:creationId xmlns:a16="http://schemas.microsoft.com/office/drawing/2014/main" id="{FD055AA8-1D4D-420C-95F5-F571071D17B0}"/>
                    </a:ext>
                  </a:extLst>
                </p:cNvPr>
                <p:cNvPicPr/>
                <p:nvPr/>
              </p:nvPicPr>
              <p:blipFill>
                <a:blip r:embed="rId31"/>
                <a:stretch>
                  <a:fillRect/>
                </a:stretch>
              </p:blipFill>
              <p:spPr>
                <a:xfrm>
                  <a:off x="8979709" y="1469575"/>
                  <a:ext cx="6516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60CAF195-CAD3-4DD2-95CF-EA8C25218CD1}"/>
                    </a:ext>
                  </a:extLst>
                </p14:cNvPr>
                <p14:cNvContentPartPr/>
                <p14:nvPr/>
              </p14:nvContentPartPr>
              <p14:xfrm>
                <a:off x="9106789" y="1539775"/>
                <a:ext cx="160560" cy="115920"/>
              </p14:xfrm>
            </p:contentPart>
          </mc:Choice>
          <mc:Fallback xmlns="">
            <p:pic>
              <p:nvPicPr>
                <p:cNvPr id="23" name="Ink 22">
                  <a:extLst>
                    <a:ext uri="{FF2B5EF4-FFF2-40B4-BE49-F238E27FC236}">
                      <a16:creationId xmlns:a16="http://schemas.microsoft.com/office/drawing/2014/main" id="{60CAF195-CAD3-4DD2-95CF-EA8C25218CD1}"/>
                    </a:ext>
                  </a:extLst>
                </p:cNvPr>
                <p:cNvPicPr/>
                <p:nvPr/>
              </p:nvPicPr>
              <p:blipFill>
                <a:blip r:embed="rId33"/>
                <a:stretch>
                  <a:fillRect/>
                </a:stretch>
              </p:blipFill>
              <p:spPr>
                <a:xfrm>
                  <a:off x="9098149" y="1530775"/>
                  <a:ext cx="1782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93F223D9-695F-4A96-A353-FF8539CFD894}"/>
                    </a:ext>
                  </a:extLst>
                </p14:cNvPr>
                <p14:cNvContentPartPr/>
                <p14:nvPr/>
              </p14:nvContentPartPr>
              <p14:xfrm>
                <a:off x="9076909" y="1453735"/>
                <a:ext cx="298080" cy="334080"/>
              </p14:xfrm>
            </p:contentPart>
          </mc:Choice>
          <mc:Fallback xmlns="">
            <p:pic>
              <p:nvPicPr>
                <p:cNvPr id="24" name="Ink 23">
                  <a:extLst>
                    <a:ext uri="{FF2B5EF4-FFF2-40B4-BE49-F238E27FC236}">
                      <a16:creationId xmlns:a16="http://schemas.microsoft.com/office/drawing/2014/main" id="{93F223D9-695F-4A96-A353-FF8539CFD894}"/>
                    </a:ext>
                  </a:extLst>
                </p:cNvPr>
                <p:cNvPicPr/>
                <p:nvPr/>
              </p:nvPicPr>
              <p:blipFill>
                <a:blip r:embed="rId35"/>
                <a:stretch>
                  <a:fillRect/>
                </a:stretch>
              </p:blipFill>
              <p:spPr>
                <a:xfrm>
                  <a:off x="9068269" y="1444735"/>
                  <a:ext cx="315720" cy="351720"/>
                </a:xfrm>
                <a:prstGeom prst="rect">
                  <a:avLst/>
                </a:prstGeom>
              </p:spPr>
            </p:pic>
          </mc:Fallback>
        </mc:AlternateContent>
      </p:grpSp>
      <p:grpSp>
        <p:nvGrpSpPr>
          <p:cNvPr id="38" name="Group 37">
            <a:extLst>
              <a:ext uri="{FF2B5EF4-FFF2-40B4-BE49-F238E27FC236}">
                <a16:creationId xmlns:a16="http://schemas.microsoft.com/office/drawing/2014/main" id="{92F47FC2-2ACC-4373-8BF1-BAD8DD0FB717}"/>
              </a:ext>
            </a:extLst>
          </p:cNvPr>
          <p:cNvGrpSpPr/>
          <p:nvPr/>
        </p:nvGrpSpPr>
        <p:grpSpPr>
          <a:xfrm>
            <a:off x="820669" y="1805455"/>
            <a:ext cx="2428560" cy="442800"/>
            <a:chOff x="820669" y="1805455"/>
            <a:chExt cx="2428560" cy="442800"/>
          </a:xfrm>
        </p:grpSpPr>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C4C259B3-8F4A-43F9-8B41-BD53F2363ADD}"/>
                    </a:ext>
                  </a:extLst>
                </p14:cNvPr>
                <p14:cNvContentPartPr/>
                <p14:nvPr/>
              </p14:nvContentPartPr>
              <p14:xfrm>
                <a:off x="828949" y="1909495"/>
                <a:ext cx="10440" cy="272880"/>
              </p14:xfrm>
            </p:contentPart>
          </mc:Choice>
          <mc:Fallback xmlns="">
            <p:pic>
              <p:nvPicPr>
                <p:cNvPr id="26" name="Ink 25">
                  <a:extLst>
                    <a:ext uri="{FF2B5EF4-FFF2-40B4-BE49-F238E27FC236}">
                      <a16:creationId xmlns:a16="http://schemas.microsoft.com/office/drawing/2014/main" id="{C4C259B3-8F4A-43F9-8B41-BD53F2363ADD}"/>
                    </a:ext>
                  </a:extLst>
                </p:cNvPr>
                <p:cNvPicPr/>
                <p:nvPr/>
              </p:nvPicPr>
              <p:blipFill>
                <a:blip r:embed="rId37"/>
                <a:stretch>
                  <a:fillRect/>
                </a:stretch>
              </p:blipFill>
              <p:spPr>
                <a:xfrm>
                  <a:off x="819949" y="1900855"/>
                  <a:ext cx="2808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B4A5DC05-2011-4A89-9B56-0144A4065B3A}"/>
                    </a:ext>
                  </a:extLst>
                </p14:cNvPr>
                <p14:cNvContentPartPr/>
                <p14:nvPr/>
              </p14:nvContentPartPr>
              <p14:xfrm>
                <a:off x="820669" y="1963495"/>
                <a:ext cx="170640" cy="112320"/>
              </p14:xfrm>
            </p:contentPart>
          </mc:Choice>
          <mc:Fallback xmlns="">
            <p:pic>
              <p:nvPicPr>
                <p:cNvPr id="27" name="Ink 26">
                  <a:extLst>
                    <a:ext uri="{FF2B5EF4-FFF2-40B4-BE49-F238E27FC236}">
                      <a16:creationId xmlns:a16="http://schemas.microsoft.com/office/drawing/2014/main" id="{B4A5DC05-2011-4A89-9B56-0144A4065B3A}"/>
                    </a:ext>
                  </a:extLst>
                </p:cNvPr>
                <p:cNvPicPr/>
                <p:nvPr/>
              </p:nvPicPr>
              <p:blipFill>
                <a:blip r:embed="rId39"/>
                <a:stretch>
                  <a:fillRect/>
                </a:stretch>
              </p:blipFill>
              <p:spPr>
                <a:xfrm>
                  <a:off x="811669" y="1954495"/>
                  <a:ext cx="18828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97B2D4C3-F3D8-454F-9AA1-062F2E79DEE4}"/>
                    </a:ext>
                  </a:extLst>
                </p14:cNvPr>
                <p14:cNvContentPartPr/>
                <p14:nvPr/>
              </p14:nvContentPartPr>
              <p14:xfrm>
                <a:off x="1062949" y="1892575"/>
                <a:ext cx="15480" cy="261360"/>
              </p14:xfrm>
            </p:contentPart>
          </mc:Choice>
          <mc:Fallback xmlns="">
            <p:pic>
              <p:nvPicPr>
                <p:cNvPr id="28" name="Ink 27">
                  <a:extLst>
                    <a:ext uri="{FF2B5EF4-FFF2-40B4-BE49-F238E27FC236}">
                      <a16:creationId xmlns:a16="http://schemas.microsoft.com/office/drawing/2014/main" id="{97B2D4C3-F3D8-454F-9AA1-062F2E79DEE4}"/>
                    </a:ext>
                  </a:extLst>
                </p:cNvPr>
                <p:cNvPicPr/>
                <p:nvPr/>
              </p:nvPicPr>
              <p:blipFill>
                <a:blip r:embed="rId41"/>
                <a:stretch>
                  <a:fillRect/>
                </a:stretch>
              </p:blipFill>
              <p:spPr>
                <a:xfrm>
                  <a:off x="1053949" y="1883935"/>
                  <a:ext cx="331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49A4D80B-C26A-4FE5-AF0C-3BFA94FF1F20}"/>
                    </a:ext>
                  </a:extLst>
                </p14:cNvPr>
                <p14:cNvContentPartPr/>
                <p14:nvPr/>
              </p14:nvContentPartPr>
              <p14:xfrm>
                <a:off x="1072669" y="1934695"/>
                <a:ext cx="109080" cy="89280"/>
              </p14:xfrm>
            </p:contentPart>
          </mc:Choice>
          <mc:Fallback xmlns="">
            <p:pic>
              <p:nvPicPr>
                <p:cNvPr id="29" name="Ink 28">
                  <a:extLst>
                    <a:ext uri="{FF2B5EF4-FFF2-40B4-BE49-F238E27FC236}">
                      <a16:creationId xmlns:a16="http://schemas.microsoft.com/office/drawing/2014/main" id="{49A4D80B-C26A-4FE5-AF0C-3BFA94FF1F20}"/>
                    </a:ext>
                  </a:extLst>
                </p:cNvPr>
                <p:cNvPicPr/>
                <p:nvPr/>
              </p:nvPicPr>
              <p:blipFill>
                <a:blip r:embed="rId43"/>
                <a:stretch>
                  <a:fillRect/>
                </a:stretch>
              </p:blipFill>
              <p:spPr>
                <a:xfrm>
                  <a:off x="1064029" y="1926055"/>
                  <a:ext cx="1267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0" name="Ink 29">
                  <a:extLst>
                    <a:ext uri="{FF2B5EF4-FFF2-40B4-BE49-F238E27FC236}">
                      <a16:creationId xmlns:a16="http://schemas.microsoft.com/office/drawing/2014/main" id="{B160B434-D44B-4CA3-81DF-A3C483210B87}"/>
                    </a:ext>
                  </a:extLst>
                </p14:cNvPr>
                <p14:cNvContentPartPr/>
                <p14:nvPr/>
              </p14:nvContentPartPr>
              <p14:xfrm>
                <a:off x="1228549" y="1879975"/>
                <a:ext cx="151200" cy="334800"/>
              </p14:xfrm>
            </p:contentPart>
          </mc:Choice>
          <mc:Fallback xmlns="">
            <p:pic>
              <p:nvPicPr>
                <p:cNvPr id="30" name="Ink 29">
                  <a:extLst>
                    <a:ext uri="{FF2B5EF4-FFF2-40B4-BE49-F238E27FC236}">
                      <a16:creationId xmlns:a16="http://schemas.microsoft.com/office/drawing/2014/main" id="{B160B434-D44B-4CA3-81DF-A3C483210B87}"/>
                    </a:ext>
                  </a:extLst>
                </p:cNvPr>
                <p:cNvPicPr/>
                <p:nvPr/>
              </p:nvPicPr>
              <p:blipFill>
                <a:blip r:embed="rId45"/>
                <a:stretch>
                  <a:fillRect/>
                </a:stretch>
              </p:blipFill>
              <p:spPr>
                <a:xfrm>
                  <a:off x="1219549" y="1870975"/>
                  <a:ext cx="16884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 name="Ink 30">
                  <a:extLst>
                    <a:ext uri="{FF2B5EF4-FFF2-40B4-BE49-F238E27FC236}">
                      <a16:creationId xmlns:a16="http://schemas.microsoft.com/office/drawing/2014/main" id="{33CC26B4-A54F-4BA3-BC84-1CC84D6DB1F0}"/>
                    </a:ext>
                  </a:extLst>
                </p14:cNvPr>
                <p14:cNvContentPartPr/>
                <p14:nvPr/>
              </p14:nvContentPartPr>
              <p14:xfrm>
                <a:off x="1235749" y="1994815"/>
                <a:ext cx="201960" cy="95400"/>
              </p14:xfrm>
            </p:contentPart>
          </mc:Choice>
          <mc:Fallback xmlns="">
            <p:pic>
              <p:nvPicPr>
                <p:cNvPr id="31" name="Ink 30">
                  <a:extLst>
                    <a:ext uri="{FF2B5EF4-FFF2-40B4-BE49-F238E27FC236}">
                      <a16:creationId xmlns:a16="http://schemas.microsoft.com/office/drawing/2014/main" id="{33CC26B4-A54F-4BA3-BC84-1CC84D6DB1F0}"/>
                    </a:ext>
                  </a:extLst>
                </p:cNvPr>
                <p:cNvPicPr/>
                <p:nvPr/>
              </p:nvPicPr>
              <p:blipFill>
                <a:blip r:embed="rId47"/>
                <a:stretch>
                  <a:fillRect/>
                </a:stretch>
              </p:blipFill>
              <p:spPr>
                <a:xfrm>
                  <a:off x="1227109" y="1985815"/>
                  <a:ext cx="2196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28A16C77-1A21-48E5-AE3F-AE46DC614092}"/>
                    </a:ext>
                  </a:extLst>
                </p14:cNvPr>
                <p14:cNvContentPartPr/>
                <p14:nvPr/>
              </p14:nvContentPartPr>
              <p14:xfrm>
                <a:off x="1509709" y="1874935"/>
                <a:ext cx="41400" cy="201960"/>
              </p14:xfrm>
            </p:contentPart>
          </mc:Choice>
          <mc:Fallback xmlns="">
            <p:pic>
              <p:nvPicPr>
                <p:cNvPr id="32" name="Ink 31">
                  <a:extLst>
                    <a:ext uri="{FF2B5EF4-FFF2-40B4-BE49-F238E27FC236}">
                      <a16:creationId xmlns:a16="http://schemas.microsoft.com/office/drawing/2014/main" id="{28A16C77-1A21-48E5-AE3F-AE46DC614092}"/>
                    </a:ext>
                  </a:extLst>
                </p:cNvPr>
                <p:cNvPicPr/>
                <p:nvPr/>
              </p:nvPicPr>
              <p:blipFill>
                <a:blip r:embed="rId49"/>
                <a:stretch>
                  <a:fillRect/>
                </a:stretch>
              </p:blipFill>
              <p:spPr>
                <a:xfrm>
                  <a:off x="1501069" y="1865935"/>
                  <a:ext cx="590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Ink 32">
                  <a:extLst>
                    <a:ext uri="{FF2B5EF4-FFF2-40B4-BE49-F238E27FC236}">
                      <a16:creationId xmlns:a16="http://schemas.microsoft.com/office/drawing/2014/main" id="{99936DE8-F1BC-430A-BF82-1ACA8AC3F46E}"/>
                    </a:ext>
                  </a:extLst>
                </p14:cNvPr>
                <p14:cNvContentPartPr/>
                <p14:nvPr/>
              </p14:nvContentPartPr>
              <p14:xfrm>
                <a:off x="1624189" y="1805455"/>
                <a:ext cx="563760" cy="400680"/>
              </p14:xfrm>
            </p:contentPart>
          </mc:Choice>
          <mc:Fallback xmlns="">
            <p:pic>
              <p:nvPicPr>
                <p:cNvPr id="33" name="Ink 32">
                  <a:extLst>
                    <a:ext uri="{FF2B5EF4-FFF2-40B4-BE49-F238E27FC236}">
                      <a16:creationId xmlns:a16="http://schemas.microsoft.com/office/drawing/2014/main" id="{99936DE8-F1BC-430A-BF82-1ACA8AC3F46E}"/>
                    </a:ext>
                  </a:extLst>
                </p:cNvPr>
                <p:cNvPicPr/>
                <p:nvPr/>
              </p:nvPicPr>
              <p:blipFill>
                <a:blip r:embed="rId51"/>
                <a:stretch>
                  <a:fillRect/>
                </a:stretch>
              </p:blipFill>
              <p:spPr>
                <a:xfrm>
                  <a:off x="1615549" y="1796455"/>
                  <a:ext cx="58140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Ink 33">
                  <a:extLst>
                    <a:ext uri="{FF2B5EF4-FFF2-40B4-BE49-F238E27FC236}">
                      <a16:creationId xmlns:a16="http://schemas.microsoft.com/office/drawing/2014/main" id="{B1AC1F8A-D2F9-485E-A968-290B1A3FA800}"/>
                    </a:ext>
                  </a:extLst>
                </p14:cNvPr>
                <p14:cNvContentPartPr/>
                <p14:nvPr/>
              </p14:nvContentPartPr>
              <p14:xfrm>
                <a:off x="2098669" y="2028295"/>
                <a:ext cx="182160" cy="40680"/>
              </p14:xfrm>
            </p:contentPart>
          </mc:Choice>
          <mc:Fallback xmlns="">
            <p:pic>
              <p:nvPicPr>
                <p:cNvPr id="34" name="Ink 33">
                  <a:extLst>
                    <a:ext uri="{FF2B5EF4-FFF2-40B4-BE49-F238E27FC236}">
                      <a16:creationId xmlns:a16="http://schemas.microsoft.com/office/drawing/2014/main" id="{B1AC1F8A-D2F9-485E-A968-290B1A3FA800}"/>
                    </a:ext>
                  </a:extLst>
                </p:cNvPr>
                <p:cNvPicPr/>
                <p:nvPr/>
              </p:nvPicPr>
              <p:blipFill>
                <a:blip r:embed="rId53"/>
                <a:stretch>
                  <a:fillRect/>
                </a:stretch>
              </p:blipFill>
              <p:spPr>
                <a:xfrm>
                  <a:off x="2090029" y="2019295"/>
                  <a:ext cx="19980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Ink 34">
                  <a:extLst>
                    <a:ext uri="{FF2B5EF4-FFF2-40B4-BE49-F238E27FC236}">
                      <a16:creationId xmlns:a16="http://schemas.microsoft.com/office/drawing/2014/main" id="{C7BFA97F-0A71-47D4-9C3F-6CFBBF26D19C}"/>
                    </a:ext>
                  </a:extLst>
                </p14:cNvPr>
                <p14:cNvContentPartPr/>
                <p14:nvPr/>
              </p14:nvContentPartPr>
              <p14:xfrm>
                <a:off x="2389909" y="1949815"/>
                <a:ext cx="397440" cy="183600"/>
              </p14:xfrm>
            </p:contentPart>
          </mc:Choice>
          <mc:Fallback xmlns="">
            <p:pic>
              <p:nvPicPr>
                <p:cNvPr id="35" name="Ink 34">
                  <a:extLst>
                    <a:ext uri="{FF2B5EF4-FFF2-40B4-BE49-F238E27FC236}">
                      <a16:creationId xmlns:a16="http://schemas.microsoft.com/office/drawing/2014/main" id="{C7BFA97F-0A71-47D4-9C3F-6CFBBF26D19C}"/>
                    </a:ext>
                  </a:extLst>
                </p:cNvPr>
                <p:cNvPicPr/>
                <p:nvPr/>
              </p:nvPicPr>
              <p:blipFill>
                <a:blip r:embed="rId55"/>
                <a:stretch>
                  <a:fillRect/>
                </a:stretch>
              </p:blipFill>
              <p:spPr>
                <a:xfrm>
                  <a:off x="2381269" y="1941175"/>
                  <a:ext cx="41508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046B26A1-B5E8-471E-A649-8A57DF00B9C7}"/>
                    </a:ext>
                  </a:extLst>
                </p14:cNvPr>
                <p14:cNvContentPartPr/>
                <p14:nvPr/>
              </p14:nvContentPartPr>
              <p14:xfrm>
                <a:off x="2831269" y="1948735"/>
                <a:ext cx="246240" cy="175320"/>
              </p14:xfrm>
            </p:contentPart>
          </mc:Choice>
          <mc:Fallback xmlns="">
            <p:pic>
              <p:nvPicPr>
                <p:cNvPr id="36" name="Ink 35">
                  <a:extLst>
                    <a:ext uri="{FF2B5EF4-FFF2-40B4-BE49-F238E27FC236}">
                      <a16:creationId xmlns:a16="http://schemas.microsoft.com/office/drawing/2014/main" id="{046B26A1-B5E8-471E-A649-8A57DF00B9C7}"/>
                    </a:ext>
                  </a:extLst>
                </p:cNvPr>
                <p:cNvPicPr/>
                <p:nvPr/>
              </p:nvPicPr>
              <p:blipFill>
                <a:blip r:embed="rId57"/>
                <a:stretch>
                  <a:fillRect/>
                </a:stretch>
              </p:blipFill>
              <p:spPr>
                <a:xfrm>
                  <a:off x="2822629" y="1939735"/>
                  <a:ext cx="2638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275809F2-BC3A-49F8-A069-DAECCFA65EE2}"/>
                    </a:ext>
                  </a:extLst>
                </p14:cNvPr>
                <p14:cNvContentPartPr/>
                <p14:nvPr/>
              </p14:nvContentPartPr>
              <p14:xfrm>
                <a:off x="3063469" y="1813375"/>
                <a:ext cx="185760" cy="434880"/>
              </p14:xfrm>
            </p:contentPart>
          </mc:Choice>
          <mc:Fallback xmlns="">
            <p:pic>
              <p:nvPicPr>
                <p:cNvPr id="37" name="Ink 36">
                  <a:extLst>
                    <a:ext uri="{FF2B5EF4-FFF2-40B4-BE49-F238E27FC236}">
                      <a16:creationId xmlns:a16="http://schemas.microsoft.com/office/drawing/2014/main" id="{275809F2-BC3A-49F8-A069-DAECCFA65EE2}"/>
                    </a:ext>
                  </a:extLst>
                </p:cNvPr>
                <p:cNvPicPr/>
                <p:nvPr/>
              </p:nvPicPr>
              <p:blipFill>
                <a:blip r:embed="rId59"/>
                <a:stretch>
                  <a:fillRect/>
                </a:stretch>
              </p:blipFill>
              <p:spPr>
                <a:xfrm>
                  <a:off x="3054829" y="1804375"/>
                  <a:ext cx="203400" cy="452520"/>
                </a:xfrm>
                <a:prstGeom prst="rect">
                  <a:avLst/>
                </a:prstGeom>
              </p:spPr>
            </p:pic>
          </mc:Fallback>
        </mc:AlternateContent>
      </p:grpSp>
    </p:spTree>
    <p:extLst>
      <p:ext uri="{BB962C8B-B14F-4D97-AF65-F5344CB8AC3E}">
        <p14:creationId xmlns:p14="http://schemas.microsoft.com/office/powerpoint/2010/main" val="34936073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9C3E20B-2310-4B1D-B6EF-DED79284BFFE}"/>
              </a:ext>
            </a:extLst>
          </p:cNvPr>
          <p:cNvGrpSpPr/>
          <p:nvPr/>
        </p:nvGrpSpPr>
        <p:grpSpPr>
          <a:xfrm>
            <a:off x="1895629" y="6078295"/>
            <a:ext cx="363960" cy="349200"/>
            <a:chOff x="1895629" y="6078295"/>
            <a:chExt cx="363960" cy="34920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75E8D00B-EFE8-4D24-9DA3-03EE2D823934}"/>
                    </a:ext>
                  </a:extLst>
                </p14:cNvPr>
                <p14:cNvContentPartPr/>
                <p14:nvPr/>
              </p14:nvContentPartPr>
              <p14:xfrm>
                <a:off x="1895629" y="6078295"/>
                <a:ext cx="300960" cy="349200"/>
              </p14:xfrm>
            </p:contentPart>
          </mc:Choice>
          <mc:Fallback xmlns="">
            <p:pic>
              <p:nvPicPr>
                <p:cNvPr id="10" name="Ink 9">
                  <a:extLst>
                    <a:ext uri="{FF2B5EF4-FFF2-40B4-BE49-F238E27FC236}">
                      <a16:creationId xmlns:a16="http://schemas.microsoft.com/office/drawing/2014/main" id="{75E8D00B-EFE8-4D24-9DA3-03EE2D823934}"/>
                    </a:ext>
                  </a:extLst>
                </p:cNvPr>
                <p:cNvPicPr/>
                <p:nvPr/>
              </p:nvPicPr>
              <p:blipFill>
                <a:blip r:embed="rId3"/>
                <a:stretch>
                  <a:fillRect/>
                </a:stretch>
              </p:blipFill>
              <p:spPr>
                <a:xfrm>
                  <a:off x="1886989" y="6069655"/>
                  <a:ext cx="31860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BF62502D-D78A-4B16-8646-864F9F1BDB30}"/>
                    </a:ext>
                  </a:extLst>
                </p14:cNvPr>
                <p14:cNvContentPartPr/>
                <p14:nvPr/>
              </p14:nvContentPartPr>
              <p14:xfrm>
                <a:off x="1970509" y="6207895"/>
                <a:ext cx="289080" cy="103320"/>
              </p14:xfrm>
            </p:contentPart>
          </mc:Choice>
          <mc:Fallback xmlns="">
            <p:pic>
              <p:nvPicPr>
                <p:cNvPr id="11" name="Ink 10">
                  <a:extLst>
                    <a:ext uri="{FF2B5EF4-FFF2-40B4-BE49-F238E27FC236}">
                      <a16:creationId xmlns:a16="http://schemas.microsoft.com/office/drawing/2014/main" id="{BF62502D-D78A-4B16-8646-864F9F1BDB30}"/>
                    </a:ext>
                  </a:extLst>
                </p:cNvPr>
                <p:cNvPicPr/>
                <p:nvPr/>
              </p:nvPicPr>
              <p:blipFill>
                <a:blip r:embed="rId5"/>
                <a:stretch>
                  <a:fillRect/>
                </a:stretch>
              </p:blipFill>
              <p:spPr>
                <a:xfrm>
                  <a:off x="1961509" y="6198895"/>
                  <a:ext cx="306720" cy="120960"/>
                </a:xfrm>
                <a:prstGeom prst="rect">
                  <a:avLst/>
                </a:prstGeom>
              </p:spPr>
            </p:pic>
          </mc:Fallback>
        </mc:AlternateContent>
      </p:grpSp>
      <p:grpSp>
        <p:nvGrpSpPr>
          <p:cNvPr id="17" name="Group 16">
            <a:extLst>
              <a:ext uri="{FF2B5EF4-FFF2-40B4-BE49-F238E27FC236}">
                <a16:creationId xmlns:a16="http://schemas.microsoft.com/office/drawing/2014/main" id="{1D67750E-BBC3-4EC4-8CD5-74459F2B3D67}"/>
              </a:ext>
            </a:extLst>
          </p:cNvPr>
          <p:cNvGrpSpPr/>
          <p:nvPr/>
        </p:nvGrpSpPr>
        <p:grpSpPr>
          <a:xfrm>
            <a:off x="299749" y="1368415"/>
            <a:ext cx="6707160" cy="4345920"/>
            <a:chOff x="299749" y="1368415"/>
            <a:chExt cx="6707160" cy="434592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6B300C1D-F152-44D6-886C-824737EC8C9E}"/>
                    </a:ext>
                  </a:extLst>
                </p14:cNvPr>
                <p14:cNvContentPartPr/>
                <p14:nvPr/>
              </p14:nvContentPartPr>
              <p14:xfrm>
                <a:off x="905989" y="1368415"/>
                <a:ext cx="6100920" cy="3501360"/>
              </p14:xfrm>
            </p:contentPart>
          </mc:Choice>
          <mc:Fallback xmlns="">
            <p:pic>
              <p:nvPicPr>
                <p:cNvPr id="4" name="Ink 3">
                  <a:extLst>
                    <a:ext uri="{FF2B5EF4-FFF2-40B4-BE49-F238E27FC236}">
                      <a16:creationId xmlns:a16="http://schemas.microsoft.com/office/drawing/2014/main" id="{6B300C1D-F152-44D6-886C-824737EC8C9E}"/>
                    </a:ext>
                  </a:extLst>
                </p:cNvPr>
                <p:cNvPicPr/>
                <p:nvPr/>
              </p:nvPicPr>
              <p:blipFill>
                <a:blip r:embed="rId7"/>
                <a:stretch>
                  <a:fillRect/>
                </a:stretch>
              </p:blipFill>
              <p:spPr>
                <a:xfrm>
                  <a:off x="897349" y="1359775"/>
                  <a:ext cx="6118560" cy="351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937089E5-4F75-4941-A575-58974D6BCA2A}"/>
                    </a:ext>
                  </a:extLst>
                </p14:cNvPr>
                <p14:cNvContentPartPr/>
                <p14:nvPr/>
              </p14:nvContentPartPr>
              <p14:xfrm>
                <a:off x="299749" y="5268295"/>
                <a:ext cx="5551920" cy="138240"/>
              </p14:xfrm>
            </p:contentPart>
          </mc:Choice>
          <mc:Fallback xmlns="">
            <p:pic>
              <p:nvPicPr>
                <p:cNvPr id="5" name="Ink 4">
                  <a:extLst>
                    <a:ext uri="{FF2B5EF4-FFF2-40B4-BE49-F238E27FC236}">
                      <a16:creationId xmlns:a16="http://schemas.microsoft.com/office/drawing/2014/main" id="{937089E5-4F75-4941-A575-58974D6BCA2A}"/>
                    </a:ext>
                  </a:extLst>
                </p:cNvPr>
                <p:cNvPicPr/>
                <p:nvPr/>
              </p:nvPicPr>
              <p:blipFill>
                <a:blip r:embed="rId9"/>
                <a:stretch>
                  <a:fillRect/>
                </a:stretch>
              </p:blipFill>
              <p:spPr>
                <a:xfrm>
                  <a:off x="290749" y="5259295"/>
                  <a:ext cx="55695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8525B55F-0616-48D2-ABD6-58014E044D47}"/>
                    </a:ext>
                  </a:extLst>
                </p14:cNvPr>
                <p14:cNvContentPartPr/>
                <p14:nvPr/>
              </p14:nvContentPartPr>
              <p14:xfrm>
                <a:off x="1834789" y="5138335"/>
                <a:ext cx="371520" cy="392400"/>
              </p14:xfrm>
            </p:contentPart>
          </mc:Choice>
          <mc:Fallback xmlns="">
            <p:pic>
              <p:nvPicPr>
                <p:cNvPr id="7" name="Ink 6">
                  <a:extLst>
                    <a:ext uri="{FF2B5EF4-FFF2-40B4-BE49-F238E27FC236}">
                      <a16:creationId xmlns:a16="http://schemas.microsoft.com/office/drawing/2014/main" id="{8525B55F-0616-48D2-ABD6-58014E044D47}"/>
                    </a:ext>
                  </a:extLst>
                </p:cNvPr>
                <p:cNvPicPr/>
                <p:nvPr/>
              </p:nvPicPr>
              <p:blipFill>
                <a:blip r:embed="rId11"/>
                <a:stretch>
                  <a:fillRect/>
                </a:stretch>
              </p:blipFill>
              <p:spPr>
                <a:xfrm>
                  <a:off x="1825789" y="5129335"/>
                  <a:ext cx="38916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07BBC455-13CE-4C87-AB3C-811A4D7BED4D}"/>
                    </a:ext>
                  </a:extLst>
                </p14:cNvPr>
                <p14:cNvContentPartPr/>
                <p14:nvPr/>
              </p14:nvContentPartPr>
              <p14:xfrm>
                <a:off x="1840909" y="5259295"/>
                <a:ext cx="372600" cy="455040"/>
              </p14:xfrm>
            </p:contentPart>
          </mc:Choice>
          <mc:Fallback xmlns="">
            <p:pic>
              <p:nvPicPr>
                <p:cNvPr id="8" name="Ink 7">
                  <a:extLst>
                    <a:ext uri="{FF2B5EF4-FFF2-40B4-BE49-F238E27FC236}">
                      <a16:creationId xmlns:a16="http://schemas.microsoft.com/office/drawing/2014/main" id="{07BBC455-13CE-4C87-AB3C-811A4D7BED4D}"/>
                    </a:ext>
                  </a:extLst>
                </p:cNvPr>
                <p:cNvPicPr/>
                <p:nvPr/>
              </p:nvPicPr>
              <p:blipFill>
                <a:blip r:embed="rId13"/>
                <a:stretch>
                  <a:fillRect/>
                </a:stretch>
              </p:blipFill>
              <p:spPr>
                <a:xfrm>
                  <a:off x="1832269" y="5250295"/>
                  <a:ext cx="390240" cy="472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826B11CC-2539-4511-A6F3-BBA80A9AC662}"/>
                    </a:ext>
                  </a:extLst>
                </p14:cNvPr>
                <p14:cNvContentPartPr/>
                <p14:nvPr/>
              </p14:nvContentPartPr>
              <p14:xfrm>
                <a:off x="525829" y="4813615"/>
                <a:ext cx="334440" cy="282960"/>
              </p14:xfrm>
            </p:contentPart>
          </mc:Choice>
          <mc:Fallback xmlns="">
            <p:pic>
              <p:nvPicPr>
                <p:cNvPr id="13" name="Ink 12">
                  <a:extLst>
                    <a:ext uri="{FF2B5EF4-FFF2-40B4-BE49-F238E27FC236}">
                      <a16:creationId xmlns:a16="http://schemas.microsoft.com/office/drawing/2014/main" id="{826B11CC-2539-4511-A6F3-BBA80A9AC662}"/>
                    </a:ext>
                  </a:extLst>
                </p:cNvPr>
                <p:cNvPicPr/>
                <p:nvPr/>
              </p:nvPicPr>
              <p:blipFill>
                <a:blip r:embed="rId15"/>
                <a:stretch>
                  <a:fillRect/>
                </a:stretch>
              </p:blipFill>
              <p:spPr>
                <a:xfrm>
                  <a:off x="516829" y="4804975"/>
                  <a:ext cx="35208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4199EE16-B138-41ED-AFC4-632D520889DC}"/>
                    </a:ext>
                  </a:extLst>
                </p14:cNvPr>
                <p14:cNvContentPartPr/>
                <p14:nvPr/>
              </p14:nvContentPartPr>
              <p14:xfrm>
                <a:off x="859549" y="4714615"/>
                <a:ext cx="227520" cy="361440"/>
              </p14:xfrm>
            </p:contentPart>
          </mc:Choice>
          <mc:Fallback xmlns="">
            <p:pic>
              <p:nvPicPr>
                <p:cNvPr id="14" name="Ink 13">
                  <a:extLst>
                    <a:ext uri="{FF2B5EF4-FFF2-40B4-BE49-F238E27FC236}">
                      <a16:creationId xmlns:a16="http://schemas.microsoft.com/office/drawing/2014/main" id="{4199EE16-B138-41ED-AFC4-632D520889DC}"/>
                    </a:ext>
                  </a:extLst>
                </p:cNvPr>
                <p:cNvPicPr/>
                <p:nvPr/>
              </p:nvPicPr>
              <p:blipFill>
                <a:blip r:embed="rId17"/>
                <a:stretch>
                  <a:fillRect/>
                </a:stretch>
              </p:blipFill>
              <p:spPr>
                <a:xfrm>
                  <a:off x="850549" y="4705975"/>
                  <a:ext cx="24516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7814D136-E4EC-46A3-9B0D-B9E9ABC1E2E0}"/>
                    </a:ext>
                  </a:extLst>
                </p14:cNvPr>
                <p14:cNvContentPartPr/>
                <p14:nvPr/>
              </p14:nvContentPartPr>
              <p14:xfrm>
                <a:off x="1123789" y="4705255"/>
                <a:ext cx="194760" cy="510480"/>
              </p14:xfrm>
            </p:contentPart>
          </mc:Choice>
          <mc:Fallback xmlns="">
            <p:pic>
              <p:nvPicPr>
                <p:cNvPr id="15" name="Ink 14">
                  <a:extLst>
                    <a:ext uri="{FF2B5EF4-FFF2-40B4-BE49-F238E27FC236}">
                      <a16:creationId xmlns:a16="http://schemas.microsoft.com/office/drawing/2014/main" id="{7814D136-E4EC-46A3-9B0D-B9E9ABC1E2E0}"/>
                    </a:ext>
                  </a:extLst>
                </p:cNvPr>
                <p:cNvPicPr/>
                <p:nvPr/>
              </p:nvPicPr>
              <p:blipFill>
                <a:blip r:embed="rId19"/>
                <a:stretch>
                  <a:fillRect/>
                </a:stretch>
              </p:blipFill>
              <p:spPr>
                <a:xfrm>
                  <a:off x="1115149" y="4696615"/>
                  <a:ext cx="212400" cy="528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49112C0C-2D10-48B5-B334-B46C994BF11A}"/>
                    </a:ext>
                  </a:extLst>
                </p14:cNvPr>
                <p14:cNvContentPartPr/>
                <p14:nvPr/>
              </p14:nvContentPartPr>
              <p14:xfrm>
                <a:off x="1212349" y="4867255"/>
                <a:ext cx="231840" cy="127080"/>
              </p14:xfrm>
            </p:contentPart>
          </mc:Choice>
          <mc:Fallback xmlns="">
            <p:pic>
              <p:nvPicPr>
                <p:cNvPr id="16" name="Ink 15">
                  <a:extLst>
                    <a:ext uri="{FF2B5EF4-FFF2-40B4-BE49-F238E27FC236}">
                      <a16:creationId xmlns:a16="http://schemas.microsoft.com/office/drawing/2014/main" id="{49112C0C-2D10-48B5-B334-B46C994BF11A}"/>
                    </a:ext>
                  </a:extLst>
                </p:cNvPr>
                <p:cNvPicPr/>
                <p:nvPr/>
              </p:nvPicPr>
              <p:blipFill>
                <a:blip r:embed="rId21"/>
                <a:stretch>
                  <a:fillRect/>
                </a:stretch>
              </p:blipFill>
              <p:spPr>
                <a:xfrm>
                  <a:off x="1203349" y="4858255"/>
                  <a:ext cx="249480" cy="144720"/>
                </a:xfrm>
                <a:prstGeom prst="rect">
                  <a:avLst/>
                </a:prstGeom>
              </p:spPr>
            </p:pic>
          </mc:Fallback>
        </mc:AlternateContent>
      </p:grpSp>
      <p:grpSp>
        <p:nvGrpSpPr>
          <p:cNvPr id="24" name="Group 23">
            <a:extLst>
              <a:ext uri="{FF2B5EF4-FFF2-40B4-BE49-F238E27FC236}">
                <a16:creationId xmlns:a16="http://schemas.microsoft.com/office/drawing/2014/main" id="{A06A27D1-1E96-4F62-B22C-247A848D3FDC}"/>
              </a:ext>
            </a:extLst>
          </p:cNvPr>
          <p:cNvGrpSpPr/>
          <p:nvPr/>
        </p:nvGrpSpPr>
        <p:grpSpPr>
          <a:xfrm>
            <a:off x="6817189" y="684775"/>
            <a:ext cx="4339080" cy="3180600"/>
            <a:chOff x="6817189" y="684775"/>
            <a:chExt cx="4339080" cy="3180600"/>
          </a:xfrm>
        </p:grpSpPr>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228971D0-0959-424C-9DE1-BBD13D6014D0}"/>
                    </a:ext>
                  </a:extLst>
                </p14:cNvPr>
                <p14:cNvContentPartPr/>
                <p14:nvPr/>
              </p14:nvContentPartPr>
              <p14:xfrm>
                <a:off x="7019149" y="2696815"/>
                <a:ext cx="4137120" cy="326520"/>
              </p14:xfrm>
            </p:contentPart>
          </mc:Choice>
          <mc:Fallback xmlns="">
            <p:pic>
              <p:nvPicPr>
                <p:cNvPr id="18" name="Ink 17">
                  <a:extLst>
                    <a:ext uri="{FF2B5EF4-FFF2-40B4-BE49-F238E27FC236}">
                      <a16:creationId xmlns:a16="http://schemas.microsoft.com/office/drawing/2014/main" id="{228971D0-0959-424C-9DE1-BBD13D6014D0}"/>
                    </a:ext>
                  </a:extLst>
                </p:cNvPr>
                <p:cNvPicPr/>
                <p:nvPr/>
              </p:nvPicPr>
              <p:blipFill>
                <a:blip r:embed="rId23"/>
                <a:stretch>
                  <a:fillRect/>
                </a:stretch>
              </p:blipFill>
              <p:spPr>
                <a:xfrm>
                  <a:off x="7010149" y="2688175"/>
                  <a:ext cx="415476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13273686-558D-4C06-89BA-C603E3538537}"/>
                    </a:ext>
                  </a:extLst>
                </p14:cNvPr>
                <p14:cNvContentPartPr/>
                <p14:nvPr/>
              </p14:nvContentPartPr>
              <p14:xfrm>
                <a:off x="6817189" y="684775"/>
                <a:ext cx="4326840" cy="1868040"/>
              </p14:xfrm>
            </p:contentPart>
          </mc:Choice>
          <mc:Fallback xmlns="">
            <p:pic>
              <p:nvPicPr>
                <p:cNvPr id="19" name="Ink 18">
                  <a:extLst>
                    <a:ext uri="{FF2B5EF4-FFF2-40B4-BE49-F238E27FC236}">
                      <a16:creationId xmlns:a16="http://schemas.microsoft.com/office/drawing/2014/main" id="{13273686-558D-4C06-89BA-C603E3538537}"/>
                    </a:ext>
                  </a:extLst>
                </p:cNvPr>
                <p:cNvPicPr/>
                <p:nvPr/>
              </p:nvPicPr>
              <p:blipFill>
                <a:blip r:embed="rId25"/>
                <a:stretch>
                  <a:fillRect/>
                </a:stretch>
              </p:blipFill>
              <p:spPr>
                <a:xfrm>
                  <a:off x="6808549" y="676135"/>
                  <a:ext cx="4344480" cy="1885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CF2D6E0F-B2A1-43CF-94AE-A98C74186C6B}"/>
                    </a:ext>
                  </a:extLst>
                </p14:cNvPr>
                <p14:cNvContentPartPr/>
                <p14:nvPr/>
              </p14:nvContentPartPr>
              <p14:xfrm>
                <a:off x="7849669" y="1498735"/>
                <a:ext cx="143280" cy="1738080"/>
              </p14:xfrm>
            </p:contentPart>
          </mc:Choice>
          <mc:Fallback xmlns="">
            <p:pic>
              <p:nvPicPr>
                <p:cNvPr id="20" name="Ink 19">
                  <a:extLst>
                    <a:ext uri="{FF2B5EF4-FFF2-40B4-BE49-F238E27FC236}">
                      <a16:creationId xmlns:a16="http://schemas.microsoft.com/office/drawing/2014/main" id="{CF2D6E0F-B2A1-43CF-94AE-A98C74186C6B}"/>
                    </a:ext>
                  </a:extLst>
                </p:cNvPr>
                <p:cNvPicPr/>
                <p:nvPr/>
              </p:nvPicPr>
              <p:blipFill>
                <a:blip r:embed="rId27"/>
                <a:stretch>
                  <a:fillRect/>
                </a:stretch>
              </p:blipFill>
              <p:spPr>
                <a:xfrm>
                  <a:off x="7841029" y="1490095"/>
                  <a:ext cx="160920" cy="1755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528250CE-3242-4DD5-A75B-F06CFB82EA51}"/>
                    </a:ext>
                  </a:extLst>
                </p14:cNvPr>
                <p14:cNvContentPartPr/>
                <p14:nvPr/>
              </p14:nvContentPartPr>
              <p14:xfrm>
                <a:off x="6917269" y="1688815"/>
                <a:ext cx="1156680" cy="1320480"/>
              </p14:xfrm>
            </p:contentPart>
          </mc:Choice>
          <mc:Fallback xmlns="">
            <p:pic>
              <p:nvPicPr>
                <p:cNvPr id="21" name="Ink 20">
                  <a:extLst>
                    <a:ext uri="{FF2B5EF4-FFF2-40B4-BE49-F238E27FC236}">
                      <a16:creationId xmlns:a16="http://schemas.microsoft.com/office/drawing/2014/main" id="{528250CE-3242-4DD5-A75B-F06CFB82EA51}"/>
                    </a:ext>
                  </a:extLst>
                </p:cNvPr>
                <p:cNvPicPr/>
                <p:nvPr/>
              </p:nvPicPr>
              <p:blipFill>
                <a:blip r:embed="rId29"/>
                <a:stretch>
                  <a:fillRect/>
                </a:stretch>
              </p:blipFill>
              <p:spPr>
                <a:xfrm>
                  <a:off x="6908629" y="1680175"/>
                  <a:ext cx="1174320" cy="1338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D42D039A-265D-4D9B-B58D-13C39A7D9649}"/>
                    </a:ext>
                  </a:extLst>
                </p14:cNvPr>
                <p14:cNvContentPartPr/>
                <p14:nvPr/>
              </p14:nvContentPartPr>
              <p14:xfrm>
                <a:off x="7871629" y="3404575"/>
                <a:ext cx="183600" cy="235440"/>
              </p14:xfrm>
            </p:contentPart>
          </mc:Choice>
          <mc:Fallback xmlns="">
            <p:pic>
              <p:nvPicPr>
                <p:cNvPr id="22" name="Ink 21">
                  <a:extLst>
                    <a:ext uri="{FF2B5EF4-FFF2-40B4-BE49-F238E27FC236}">
                      <a16:creationId xmlns:a16="http://schemas.microsoft.com/office/drawing/2014/main" id="{D42D039A-265D-4D9B-B58D-13C39A7D9649}"/>
                    </a:ext>
                  </a:extLst>
                </p:cNvPr>
                <p:cNvPicPr/>
                <p:nvPr/>
              </p:nvPicPr>
              <p:blipFill>
                <a:blip r:embed="rId31"/>
                <a:stretch>
                  <a:fillRect/>
                </a:stretch>
              </p:blipFill>
              <p:spPr>
                <a:xfrm>
                  <a:off x="7862989" y="3395935"/>
                  <a:ext cx="20124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0A5025B8-97DA-4489-9253-CBBD419A5F1B}"/>
                    </a:ext>
                  </a:extLst>
                </p14:cNvPr>
                <p14:cNvContentPartPr/>
                <p14:nvPr/>
              </p14:nvContentPartPr>
              <p14:xfrm>
                <a:off x="8024989" y="3803095"/>
                <a:ext cx="87480" cy="62280"/>
              </p14:xfrm>
            </p:contentPart>
          </mc:Choice>
          <mc:Fallback xmlns="">
            <p:pic>
              <p:nvPicPr>
                <p:cNvPr id="23" name="Ink 22">
                  <a:extLst>
                    <a:ext uri="{FF2B5EF4-FFF2-40B4-BE49-F238E27FC236}">
                      <a16:creationId xmlns:a16="http://schemas.microsoft.com/office/drawing/2014/main" id="{0A5025B8-97DA-4489-9253-CBBD419A5F1B}"/>
                    </a:ext>
                  </a:extLst>
                </p:cNvPr>
                <p:cNvPicPr/>
                <p:nvPr/>
              </p:nvPicPr>
              <p:blipFill>
                <a:blip r:embed="rId33"/>
                <a:stretch>
                  <a:fillRect/>
                </a:stretch>
              </p:blipFill>
              <p:spPr>
                <a:xfrm>
                  <a:off x="8015989" y="3794455"/>
                  <a:ext cx="105120" cy="79920"/>
                </a:xfrm>
                <a:prstGeom prst="rect">
                  <a:avLst/>
                </a:prstGeom>
              </p:spPr>
            </p:pic>
          </mc:Fallback>
        </mc:AlternateContent>
      </p:grpSp>
    </p:spTree>
    <p:extLst>
      <p:ext uri="{BB962C8B-B14F-4D97-AF65-F5344CB8AC3E}">
        <p14:creationId xmlns:p14="http://schemas.microsoft.com/office/powerpoint/2010/main" val="17222834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A6131C3-2CB3-4ACA-8469-28E99AAB0E81}"/>
                  </a:ext>
                </a:extLst>
              </p14:cNvPr>
              <p14:cNvContentPartPr/>
              <p14:nvPr/>
            </p14:nvContentPartPr>
            <p14:xfrm>
              <a:off x="525109" y="1136935"/>
              <a:ext cx="4228560" cy="1497240"/>
            </p14:xfrm>
          </p:contentPart>
        </mc:Choice>
        <mc:Fallback xmlns="">
          <p:pic>
            <p:nvPicPr>
              <p:cNvPr id="2" name="Ink 1">
                <a:extLst>
                  <a:ext uri="{FF2B5EF4-FFF2-40B4-BE49-F238E27FC236}">
                    <a16:creationId xmlns:a16="http://schemas.microsoft.com/office/drawing/2014/main" id="{0A6131C3-2CB3-4ACA-8469-28E99AAB0E81}"/>
                  </a:ext>
                </a:extLst>
              </p:cNvPr>
              <p:cNvPicPr/>
              <p:nvPr/>
            </p:nvPicPr>
            <p:blipFill>
              <a:blip r:embed="rId3"/>
              <a:stretch>
                <a:fillRect/>
              </a:stretch>
            </p:blipFill>
            <p:spPr>
              <a:xfrm>
                <a:off x="516109" y="1128295"/>
                <a:ext cx="4246200" cy="1514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DDCB0B40-03C9-47F6-93D4-95DCC77FCEF6}"/>
                  </a:ext>
                </a:extLst>
              </p14:cNvPr>
              <p14:cNvContentPartPr/>
              <p14:nvPr/>
            </p14:nvContentPartPr>
            <p14:xfrm>
              <a:off x="7664989" y="855775"/>
              <a:ext cx="2882520" cy="1861560"/>
            </p14:xfrm>
          </p:contentPart>
        </mc:Choice>
        <mc:Fallback xmlns="">
          <p:pic>
            <p:nvPicPr>
              <p:cNvPr id="3" name="Ink 2">
                <a:extLst>
                  <a:ext uri="{FF2B5EF4-FFF2-40B4-BE49-F238E27FC236}">
                    <a16:creationId xmlns:a16="http://schemas.microsoft.com/office/drawing/2014/main" id="{DDCB0B40-03C9-47F6-93D4-95DCC77FCEF6}"/>
                  </a:ext>
                </a:extLst>
              </p:cNvPr>
              <p:cNvPicPr/>
              <p:nvPr/>
            </p:nvPicPr>
            <p:blipFill>
              <a:blip r:embed="rId5"/>
              <a:stretch>
                <a:fillRect/>
              </a:stretch>
            </p:blipFill>
            <p:spPr>
              <a:xfrm>
                <a:off x="7656349" y="846775"/>
                <a:ext cx="2900160" cy="1879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AEE7822E-9098-4961-ACD6-D12459FC5118}"/>
                  </a:ext>
                </a:extLst>
              </p14:cNvPr>
              <p14:cNvContentPartPr/>
              <p14:nvPr/>
            </p14:nvContentPartPr>
            <p14:xfrm>
              <a:off x="3188029" y="4441015"/>
              <a:ext cx="4635360" cy="1604880"/>
            </p14:xfrm>
          </p:contentPart>
        </mc:Choice>
        <mc:Fallback xmlns="">
          <p:pic>
            <p:nvPicPr>
              <p:cNvPr id="4" name="Ink 3">
                <a:extLst>
                  <a:ext uri="{FF2B5EF4-FFF2-40B4-BE49-F238E27FC236}">
                    <a16:creationId xmlns:a16="http://schemas.microsoft.com/office/drawing/2014/main" id="{AEE7822E-9098-4961-ACD6-D12459FC5118}"/>
                  </a:ext>
                </a:extLst>
              </p:cNvPr>
              <p:cNvPicPr/>
              <p:nvPr/>
            </p:nvPicPr>
            <p:blipFill>
              <a:blip r:embed="rId7"/>
              <a:stretch>
                <a:fillRect/>
              </a:stretch>
            </p:blipFill>
            <p:spPr>
              <a:xfrm>
                <a:off x="3179389" y="4432015"/>
                <a:ext cx="4653000" cy="1622520"/>
              </a:xfrm>
              <a:prstGeom prst="rect">
                <a:avLst/>
              </a:prstGeom>
            </p:spPr>
          </p:pic>
        </mc:Fallback>
      </mc:AlternateContent>
      <p:grpSp>
        <p:nvGrpSpPr>
          <p:cNvPr id="21" name="Group 20">
            <a:extLst>
              <a:ext uri="{FF2B5EF4-FFF2-40B4-BE49-F238E27FC236}">
                <a16:creationId xmlns:a16="http://schemas.microsoft.com/office/drawing/2014/main" id="{E64FC9D5-4C55-4089-ADEE-539AE248AAD7}"/>
              </a:ext>
            </a:extLst>
          </p:cNvPr>
          <p:cNvGrpSpPr/>
          <p:nvPr/>
        </p:nvGrpSpPr>
        <p:grpSpPr>
          <a:xfrm>
            <a:off x="1757749" y="2867095"/>
            <a:ext cx="1964520" cy="543600"/>
            <a:chOff x="1757749" y="2867095"/>
            <a:chExt cx="1964520" cy="543600"/>
          </a:xfrm>
        </p:grpSpPr>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848A35A5-670D-4B18-84B0-E8AC45695399}"/>
                    </a:ext>
                  </a:extLst>
                </p14:cNvPr>
                <p14:cNvContentPartPr/>
                <p14:nvPr/>
              </p14:nvContentPartPr>
              <p14:xfrm>
                <a:off x="1761709" y="2956735"/>
                <a:ext cx="163080" cy="239400"/>
              </p14:xfrm>
            </p:contentPart>
          </mc:Choice>
          <mc:Fallback xmlns="">
            <p:pic>
              <p:nvPicPr>
                <p:cNvPr id="5" name="Ink 4">
                  <a:extLst>
                    <a:ext uri="{FF2B5EF4-FFF2-40B4-BE49-F238E27FC236}">
                      <a16:creationId xmlns:a16="http://schemas.microsoft.com/office/drawing/2014/main" id="{848A35A5-670D-4B18-84B0-E8AC45695399}"/>
                    </a:ext>
                  </a:extLst>
                </p:cNvPr>
                <p:cNvPicPr/>
                <p:nvPr/>
              </p:nvPicPr>
              <p:blipFill>
                <a:blip r:embed="rId9"/>
                <a:stretch>
                  <a:fillRect/>
                </a:stretch>
              </p:blipFill>
              <p:spPr>
                <a:xfrm>
                  <a:off x="1753069" y="2947735"/>
                  <a:ext cx="1807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97FADB72-8C0F-4D9D-9CE3-0D18332B5610}"/>
                    </a:ext>
                  </a:extLst>
                </p14:cNvPr>
                <p14:cNvContentPartPr/>
                <p14:nvPr/>
              </p14:nvContentPartPr>
              <p14:xfrm>
                <a:off x="1757749" y="2992375"/>
                <a:ext cx="199440" cy="187560"/>
              </p14:xfrm>
            </p:contentPart>
          </mc:Choice>
          <mc:Fallback xmlns="">
            <p:pic>
              <p:nvPicPr>
                <p:cNvPr id="6" name="Ink 5">
                  <a:extLst>
                    <a:ext uri="{FF2B5EF4-FFF2-40B4-BE49-F238E27FC236}">
                      <a16:creationId xmlns:a16="http://schemas.microsoft.com/office/drawing/2014/main" id="{97FADB72-8C0F-4D9D-9CE3-0D18332B5610}"/>
                    </a:ext>
                  </a:extLst>
                </p:cNvPr>
                <p:cNvPicPr/>
                <p:nvPr/>
              </p:nvPicPr>
              <p:blipFill>
                <a:blip r:embed="rId11"/>
                <a:stretch>
                  <a:fillRect/>
                </a:stretch>
              </p:blipFill>
              <p:spPr>
                <a:xfrm>
                  <a:off x="1748749" y="2983735"/>
                  <a:ext cx="21708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7C76421A-C5A0-42C0-8FE5-0A169EDD03DB}"/>
                    </a:ext>
                  </a:extLst>
                </p14:cNvPr>
                <p14:cNvContentPartPr/>
                <p14:nvPr/>
              </p14:nvContentPartPr>
              <p14:xfrm>
                <a:off x="2028829" y="3057535"/>
                <a:ext cx="174600" cy="118080"/>
              </p14:xfrm>
            </p:contentPart>
          </mc:Choice>
          <mc:Fallback xmlns="">
            <p:pic>
              <p:nvPicPr>
                <p:cNvPr id="7" name="Ink 6">
                  <a:extLst>
                    <a:ext uri="{FF2B5EF4-FFF2-40B4-BE49-F238E27FC236}">
                      <a16:creationId xmlns:a16="http://schemas.microsoft.com/office/drawing/2014/main" id="{7C76421A-C5A0-42C0-8FE5-0A169EDD03DB}"/>
                    </a:ext>
                  </a:extLst>
                </p:cNvPr>
                <p:cNvPicPr/>
                <p:nvPr/>
              </p:nvPicPr>
              <p:blipFill>
                <a:blip r:embed="rId13"/>
                <a:stretch>
                  <a:fillRect/>
                </a:stretch>
              </p:blipFill>
              <p:spPr>
                <a:xfrm>
                  <a:off x="2020189" y="3048535"/>
                  <a:ext cx="1922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318842C0-0F6E-41D1-AA00-ED473E93A3FE}"/>
                    </a:ext>
                  </a:extLst>
                </p14:cNvPr>
                <p14:cNvContentPartPr/>
                <p14:nvPr/>
              </p14:nvContentPartPr>
              <p14:xfrm>
                <a:off x="2304229" y="3074095"/>
                <a:ext cx="25200" cy="185040"/>
              </p14:xfrm>
            </p:contentPart>
          </mc:Choice>
          <mc:Fallback xmlns="">
            <p:pic>
              <p:nvPicPr>
                <p:cNvPr id="8" name="Ink 7">
                  <a:extLst>
                    <a:ext uri="{FF2B5EF4-FFF2-40B4-BE49-F238E27FC236}">
                      <a16:creationId xmlns:a16="http://schemas.microsoft.com/office/drawing/2014/main" id="{318842C0-0F6E-41D1-AA00-ED473E93A3FE}"/>
                    </a:ext>
                  </a:extLst>
                </p:cNvPr>
                <p:cNvPicPr/>
                <p:nvPr/>
              </p:nvPicPr>
              <p:blipFill>
                <a:blip r:embed="rId15"/>
                <a:stretch>
                  <a:fillRect/>
                </a:stretch>
              </p:blipFill>
              <p:spPr>
                <a:xfrm>
                  <a:off x="2295589" y="3065455"/>
                  <a:ext cx="4284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6F6E9069-335B-49C8-9615-AA7420421AFE}"/>
                    </a:ext>
                  </a:extLst>
                </p14:cNvPr>
                <p14:cNvContentPartPr/>
                <p14:nvPr/>
              </p14:nvContentPartPr>
              <p14:xfrm>
                <a:off x="2286589" y="3098935"/>
                <a:ext cx="224640" cy="124920"/>
              </p14:xfrm>
            </p:contentPart>
          </mc:Choice>
          <mc:Fallback xmlns="">
            <p:pic>
              <p:nvPicPr>
                <p:cNvPr id="9" name="Ink 8">
                  <a:extLst>
                    <a:ext uri="{FF2B5EF4-FFF2-40B4-BE49-F238E27FC236}">
                      <a16:creationId xmlns:a16="http://schemas.microsoft.com/office/drawing/2014/main" id="{6F6E9069-335B-49C8-9615-AA7420421AFE}"/>
                    </a:ext>
                  </a:extLst>
                </p:cNvPr>
                <p:cNvPicPr/>
                <p:nvPr/>
              </p:nvPicPr>
              <p:blipFill>
                <a:blip r:embed="rId17"/>
                <a:stretch>
                  <a:fillRect/>
                </a:stretch>
              </p:blipFill>
              <p:spPr>
                <a:xfrm>
                  <a:off x="2277949" y="3089935"/>
                  <a:ext cx="24228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A524CD9C-D7CF-482B-8002-2CA4B3C242B5}"/>
                    </a:ext>
                  </a:extLst>
                </p14:cNvPr>
                <p14:cNvContentPartPr/>
                <p14:nvPr/>
              </p14:nvContentPartPr>
              <p14:xfrm>
                <a:off x="2498269" y="2962135"/>
                <a:ext cx="57600" cy="283680"/>
              </p14:xfrm>
            </p:contentPart>
          </mc:Choice>
          <mc:Fallback xmlns="">
            <p:pic>
              <p:nvPicPr>
                <p:cNvPr id="10" name="Ink 9">
                  <a:extLst>
                    <a:ext uri="{FF2B5EF4-FFF2-40B4-BE49-F238E27FC236}">
                      <a16:creationId xmlns:a16="http://schemas.microsoft.com/office/drawing/2014/main" id="{A524CD9C-D7CF-482B-8002-2CA4B3C242B5}"/>
                    </a:ext>
                  </a:extLst>
                </p:cNvPr>
                <p:cNvPicPr/>
                <p:nvPr/>
              </p:nvPicPr>
              <p:blipFill>
                <a:blip r:embed="rId19"/>
                <a:stretch>
                  <a:fillRect/>
                </a:stretch>
              </p:blipFill>
              <p:spPr>
                <a:xfrm>
                  <a:off x="2489629" y="2953495"/>
                  <a:ext cx="7524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F3A3508C-1080-42DE-9863-50A9D1C2E8D8}"/>
                    </a:ext>
                  </a:extLst>
                </p14:cNvPr>
                <p14:cNvContentPartPr/>
                <p14:nvPr/>
              </p14:nvContentPartPr>
              <p14:xfrm>
                <a:off x="2672509" y="2877175"/>
                <a:ext cx="84960" cy="502200"/>
              </p14:xfrm>
            </p:contentPart>
          </mc:Choice>
          <mc:Fallback xmlns="">
            <p:pic>
              <p:nvPicPr>
                <p:cNvPr id="11" name="Ink 10">
                  <a:extLst>
                    <a:ext uri="{FF2B5EF4-FFF2-40B4-BE49-F238E27FC236}">
                      <a16:creationId xmlns:a16="http://schemas.microsoft.com/office/drawing/2014/main" id="{F3A3508C-1080-42DE-9863-50A9D1C2E8D8}"/>
                    </a:ext>
                  </a:extLst>
                </p:cNvPr>
                <p:cNvPicPr/>
                <p:nvPr/>
              </p:nvPicPr>
              <p:blipFill>
                <a:blip r:embed="rId21"/>
                <a:stretch>
                  <a:fillRect/>
                </a:stretch>
              </p:blipFill>
              <p:spPr>
                <a:xfrm>
                  <a:off x="2663869" y="2868175"/>
                  <a:ext cx="102600" cy="519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E7DBFFC8-63CB-4D18-A83E-EADA0BEE04F6}"/>
                    </a:ext>
                  </a:extLst>
                </p14:cNvPr>
                <p14:cNvContentPartPr/>
                <p14:nvPr/>
              </p14:nvContentPartPr>
              <p14:xfrm>
                <a:off x="2846389" y="3048535"/>
                <a:ext cx="117360" cy="174960"/>
              </p14:xfrm>
            </p:contentPart>
          </mc:Choice>
          <mc:Fallback xmlns="">
            <p:pic>
              <p:nvPicPr>
                <p:cNvPr id="13" name="Ink 12">
                  <a:extLst>
                    <a:ext uri="{FF2B5EF4-FFF2-40B4-BE49-F238E27FC236}">
                      <a16:creationId xmlns:a16="http://schemas.microsoft.com/office/drawing/2014/main" id="{E7DBFFC8-63CB-4D18-A83E-EADA0BEE04F6}"/>
                    </a:ext>
                  </a:extLst>
                </p:cNvPr>
                <p:cNvPicPr/>
                <p:nvPr/>
              </p:nvPicPr>
              <p:blipFill>
                <a:blip r:embed="rId23"/>
                <a:stretch>
                  <a:fillRect/>
                </a:stretch>
              </p:blipFill>
              <p:spPr>
                <a:xfrm>
                  <a:off x="2837389" y="3039535"/>
                  <a:ext cx="13500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7AA79E2F-FF30-484D-96D3-966A67612744}"/>
                    </a:ext>
                  </a:extLst>
                </p14:cNvPr>
                <p14:cNvContentPartPr/>
                <p14:nvPr/>
              </p14:nvContentPartPr>
              <p14:xfrm>
                <a:off x="2870509" y="2999575"/>
                <a:ext cx="160200" cy="41040"/>
              </p14:xfrm>
            </p:contentPart>
          </mc:Choice>
          <mc:Fallback xmlns="">
            <p:pic>
              <p:nvPicPr>
                <p:cNvPr id="14" name="Ink 13">
                  <a:extLst>
                    <a:ext uri="{FF2B5EF4-FFF2-40B4-BE49-F238E27FC236}">
                      <a16:creationId xmlns:a16="http://schemas.microsoft.com/office/drawing/2014/main" id="{7AA79E2F-FF30-484D-96D3-966A67612744}"/>
                    </a:ext>
                  </a:extLst>
                </p:cNvPr>
                <p:cNvPicPr/>
                <p:nvPr/>
              </p:nvPicPr>
              <p:blipFill>
                <a:blip r:embed="rId25"/>
                <a:stretch>
                  <a:fillRect/>
                </a:stretch>
              </p:blipFill>
              <p:spPr>
                <a:xfrm>
                  <a:off x="2861869" y="2990935"/>
                  <a:ext cx="17784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BEF25344-3D7C-4010-BD64-2CD5BD6EAF06}"/>
                    </a:ext>
                  </a:extLst>
                </p14:cNvPr>
                <p14:cNvContentPartPr/>
                <p14:nvPr/>
              </p14:nvContentPartPr>
              <p14:xfrm>
                <a:off x="3057349" y="3192895"/>
                <a:ext cx="27720" cy="194040"/>
              </p14:xfrm>
            </p:contentPart>
          </mc:Choice>
          <mc:Fallback xmlns="">
            <p:pic>
              <p:nvPicPr>
                <p:cNvPr id="15" name="Ink 14">
                  <a:extLst>
                    <a:ext uri="{FF2B5EF4-FFF2-40B4-BE49-F238E27FC236}">
                      <a16:creationId xmlns:a16="http://schemas.microsoft.com/office/drawing/2014/main" id="{BEF25344-3D7C-4010-BD64-2CD5BD6EAF06}"/>
                    </a:ext>
                  </a:extLst>
                </p:cNvPr>
                <p:cNvPicPr/>
                <p:nvPr/>
              </p:nvPicPr>
              <p:blipFill>
                <a:blip r:embed="rId27"/>
                <a:stretch>
                  <a:fillRect/>
                </a:stretch>
              </p:blipFill>
              <p:spPr>
                <a:xfrm>
                  <a:off x="3048709" y="3184255"/>
                  <a:ext cx="4536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8124D173-05A9-4BF9-B6E6-19528D454595}"/>
                    </a:ext>
                  </a:extLst>
                </p14:cNvPr>
                <p14:cNvContentPartPr/>
                <p14:nvPr/>
              </p14:nvContentPartPr>
              <p14:xfrm>
                <a:off x="3210349" y="2994175"/>
                <a:ext cx="260640" cy="239040"/>
              </p14:xfrm>
            </p:contentPart>
          </mc:Choice>
          <mc:Fallback xmlns="">
            <p:pic>
              <p:nvPicPr>
                <p:cNvPr id="17" name="Ink 16">
                  <a:extLst>
                    <a:ext uri="{FF2B5EF4-FFF2-40B4-BE49-F238E27FC236}">
                      <a16:creationId xmlns:a16="http://schemas.microsoft.com/office/drawing/2014/main" id="{8124D173-05A9-4BF9-B6E6-19528D454595}"/>
                    </a:ext>
                  </a:extLst>
                </p:cNvPr>
                <p:cNvPicPr/>
                <p:nvPr/>
              </p:nvPicPr>
              <p:blipFill>
                <a:blip r:embed="rId29"/>
                <a:stretch>
                  <a:fillRect/>
                </a:stretch>
              </p:blipFill>
              <p:spPr>
                <a:xfrm>
                  <a:off x="3201349" y="2985535"/>
                  <a:ext cx="2782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8A7D9764-381A-4186-A85C-5F44CFDFD54A}"/>
                    </a:ext>
                  </a:extLst>
                </p14:cNvPr>
                <p14:cNvContentPartPr/>
                <p14:nvPr/>
              </p14:nvContentPartPr>
              <p14:xfrm>
                <a:off x="3370549" y="2877175"/>
                <a:ext cx="173880" cy="140760"/>
              </p14:xfrm>
            </p:contentPart>
          </mc:Choice>
          <mc:Fallback xmlns="">
            <p:pic>
              <p:nvPicPr>
                <p:cNvPr id="19" name="Ink 18">
                  <a:extLst>
                    <a:ext uri="{FF2B5EF4-FFF2-40B4-BE49-F238E27FC236}">
                      <a16:creationId xmlns:a16="http://schemas.microsoft.com/office/drawing/2014/main" id="{8A7D9764-381A-4186-A85C-5F44CFDFD54A}"/>
                    </a:ext>
                  </a:extLst>
                </p:cNvPr>
                <p:cNvPicPr/>
                <p:nvPr/>
              </p:nvPicPr>
              <p:blipFill>
                <a:blip r:embed="rId31"/>
                <a:stretch>
                  <a:fillRect/>
                </a:stretch>
              </p:blipFill>
              <p:spPr>
                <a:xfrm>
                  <a:off x="3361909" y="2868175"/>
                  <a:ext cx="19152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4C181586-5F73-4E13-9BBA-0F9E08AAD35F}"/>
                    </a:ext>
                  </a:extLst>
                </p14:cNvPr>
                <p14:cNvContentPartPr/>
                <p14:nvPr/>
              </p14:nvContentPartPr>
              <p14:xfrm>
                <a:off x="3587629" y="2867095"/>
                <a:ext cx="134640" cy="543600"/>
              </p14:xfrm>
            </p:contentPart>
          </mc:Choice>
          <mc:Fallback xmlns="">
            <p:pic>
              <p:nvPicPr>
                <p:cNvPr id="20" name="Ink 19">
                  <a:extLst>
                    <a:ext uri="{FF2B5EF4-FFF2-40B4-BE49-F238E27FC236}">
                      <a16:creationId xmlns:a16="http://schemas.microsoft.com/office/drawing/2014/main" id="{4C181586-5F73-4E13-9BBA-0F9E08AAD35F}"/>
                    </a:ext>
                  </a:extLst>
                </p:cNvPr>
                <p:cNvPicPr/>
                <p:nvPr/>
              </p:nvPicPr>
              <p:blipFill>
                <a:blip r:embed="rId33"/>
                <a:stretch>
                  <a:fillRect/>
                </a:stretch>
              </p:blipFill>
              <p:spPr>
                <a:xfrm>
                  <a:off x="3578989" y="2858095"/>
                  <a:ext cx="152280" cy="561240"/>
                </a:xfrm>
                <a:prstGeom prst="rect">
                  <a:avLst/>
                </a:prstGeom>
              </p:spPr>
            </p:pic>
          </mc:Fallback>
        </mc:AlternateContent>
      </p:grpSp>
      <p:grpSp>
        <p:nvGrpSpPr>
          <p:cNvPr id="34" name="Group 33">
            <a:extLst>
              <a:ext uri="{FF2B5EF4-FFF2-40B4-BE49-F238E27FC236}">
                <a16:creationId xmlns:a16="http://schemas.microsoft.com/office/drawing/2014/main" id="{FC504613-321B-4F39-88A0-58F13A9FB311}"/>
              </a:ext>
            </a:extLst>
          </p:cNvPr>
          <p:cNvGrpSpPr/>
          <p:nvPr/>
        </p:nvGrpSpPr>
        <p:grpSpPr>
          <a:xfrm>
            <a:off x="4858789" y="-14345"/>
            <a:ext cx="2103120" cy="668880"/>
            <a:chOff x="4858789" y="-14345"/>
            <a:chExt cx="2103120" cy="668880"/>
          </a:xfrm>
        </p:grpSpPr>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FB67067C-CB73-452F-8106-12A966676779}"/>
                    </a:ext>
                  </a:extLst>
                </p14:cNvPr>
                <p14:cNvContentPartPr/>
                <p14:nvPr/>
              </p14:nvContentPartPr>
              <p14:xfrm>
                <a:off x="4896229" y="136135"/>
                <a:ext cx="150840" cy="256320"/>
              </p14:xfrm>
            </p:contentPart>
          </mc:Choice>
          <mc:Fallback xmlns="">
            <p:pic>
              <p:nvPicPr>
                <p:cNvPr id="22" name="Ink 21">
                  <a:extLst>
                    <a:ext uri="{FF2B5EF4-FFF2-40B4-BE49-F238E27FC236}">
                      <a16:creationId xmlns:a16="http://schemas.microsoft.com/office/drawing/2014/main" id="{FB67067C-CB73-452F-8106-12A966676779}"/>
                    </a:ext>
                  </a:extLst>
                </p:cNvPr>
                <p:cNvPicPr/>
                <p:nvPr/>
              </p:nvPicPr>
              <p:blipFill>
                <a:blip r:embed="rId35"/>
                <a:stretch>
                  <a:fillRect/>
                </a:stretch>
              </p:blipFill>
              <p:spPr>
                <a:xfrm>
                  <a:off x="4887589" y="127495"/>
                  <a:ext cx="16848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D2B0B98B-3317-4AC4-8112-BFB3C0ACB7EE}"/>
                    </a:ext>
                  </a:extLst>
                </p14:cNvPr>
                <p14:cNvContentPartPr/>
                <p14:nvPr/>
              </p14:nvContentPartPr>
              <p14:xfrm>
                <a:off x="4858789" y="179335"/>
                <a:ext cx="263160" cy="224280"/>
              </p14:xfrm>
            </p:contentPart>
          </mc:Choice>
          <mc:Fallback xmlns="">
            <p:pic>
              <p:nvPicPr>
                <p:cNvPr id="23" name="Ink 22">
                  <a:extLst>
                    <a:ext uri="{FF2B5EF4-FFF2-40B4-BE49-F238E27FC236}">
                      <a16:creationId xmlns:a16="http://schemas.microsoft.com/office/drawing/2014/main" id="{D2B0B98B-3317-4AC4-8112-BFB3C0ACB7EE}"/>
                    </a:ext>
                  </a:extLst>
                </p:cNvPr>
                <p:cNvPicPr/>
                <p:nvPr/>
              </p:nvPicPr>
              <p:blipFill>
                <a:blip r:embed="rId37"/>
                <a:stretch>
                  <a:fillRect/>
                </a:stretch>
              </p:blipFill>
              <p:spPr>
                <a:xfrm>
                  <a:off x="4850149" y="170335"/>
                  <a:ext cx="28080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C5412579-CEDE-4AA9-8545-8B72EF8DB67B}"/>
                    </a:ext>
                  </a:extLst>
                </p14:cNvPr>
                <p14:cNvContentPartPr/>
                <p14:nvPr/>
              </p14:nvContentPartPr>
              <p14:xfrm>
                <a:off x="5191429" y="133255"/>
                <a:ext cx="244440" cy="258480"/>
              </p14:xfrm>
            </p:contentPart>
          </mc:Choice>
          <mc:Fallback xmlns="">
            <p:pic>
              <p:nvPicPr>
                <p:cNvPr id="24" name="Ink 23">
                  <a:extLst>
                    <a:ext uri="{FF2B5EF4-FFF2-40B4-BE49-F238E27FC236}">
                      <a16:creationId xmlns:a16="http://schemas.microsoft.com/office/drawing/2014/main" id="{C5412579-CEDE-4AA9-8545-8B72EF8DB67B}"/>
                    </a:ext>
                  </a:extLst>
                </p:cNvPr>
                <p:cNvPicPr/>
                <p:nvPr/>
              </p:nvPicPr>
              <p:blipFill>
                <a:blip r:embed="rId39"/>
                <a:stretch>
                  <a:fillRect/>
                </a:stretch>
              </p:blipFill>
              <p:spPr>
                <a:xfrm>
                  <a:off x="5182429" y="124615"/>
                  <a:ext cx="2620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CEBDDB7E-B7B6-4541-901E-7E70F3F895FB}"/>
                    </a:ext>
                  </a:extLst>
                </p14:cNvPr>
                <p14:cNvContentPartPr/>
                <p14:nvPr/>
              </p14:nvContentPartPr>
              <p14:xfrm>
                <a:off x="5527309" y="146935"/>
                <a:ext cx="16560" cy="246600"/>
              </p14:xfrm>
            </p:contentPart>
          </mc:Choice>
          <mc:Fallback xmlns="">
            <p:pic>
              <p:nvPicPr>
                <p:cNvPr id="25" name="Ink 24">
                  <a:extLst>
                    <a:ext uri="{FF2B5EF4-FFF2-40B4-BE49-F238E27FC236}">
                      <a16:creationId xmlns:a16="http://schemas.microsoft.com/office/drawing/2014/main" id="{CEBDDB7E-B7B6-4541-901E-7E70F3F895FB}"/>
                    </a:ext>
                  </a:extLst>
                </p:cNvPr>
                <p:cNvPicPr/>
                <p:nvPr/>
              </p:nvPicPr>
              <p:blipFill>
                <a:blip r:embed="rId41"/>
                <a:stretch>
                  <a:fillRect/>
                </a:stretch>
              </p:blipFill>
              <p:spPr>
                <a:xfrm>
                  <a:off x="5518669" y="137935"/>
                  <a:ext cx="3420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682B9D13-844C-44A1-BF35-C39BDC9F0780}"/>
                    </a:ext>
                  </a:extLst>
                </p14:cNvPr>
                <p14:cNvContentPartPr/>
                <p14:nvPr/>
              </p14:nvContentPartPr>
              <p14:xfrm>
                <a:off x="5497429" y="247735"/>
                <a:ext cx="231840" cy="123480"/>
              </p14:xfrm>
            </p:contentPart>
          </mc:Choice>
          <mc:Fallback xmlns="">
            <p:pic>
              <p:nvPicPr>
                <p:cNvPr id="26" name="Ink 25">
                  <a:extLst>
                    <a:ext uri="{FF2B5EF4-FFF2-40B4-BE49-F238E27FC236}">
                      <a16:creationId xmlns:a16="http://schemas.microsoft.com/office/drawing/2014/main" id="{682B9D13-844C-44A1-BF35-C39BDC9F0780}"/>
                    </a:ext>
                  </a:extLst>
                </p:cNvPr>
                <p:cNvPicPr/>
                <p:nvPr/>
              </p:nvPicPr>
              <p:blipFill>
                <a:blip r:embed="rId43"/>
                <a:stretch>
                  <a:fillRect/>
                </a:stretch>
              </p:blipFill>
              <p:spPr>
                <a:xfrm>
                  <a:off x="5488789" y="238735"/>
                  <a:ext cx="24948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55B2AF14-94E6-415C-AF91-B7F08A805E24}"/>
                    </a:ext>
                  </a:extLst>
                </p14:cNvPr>
                <p14:cNvContentPartPr/>
                <p14:nvPr/>
              </p14:nvContentPartPr>
              <p14:xfrm>
                <a:off x="5706589" y="21295"/>
                <a:ext cx="279360" cy="396720"/>
              </p14:xfrm>
            </p:contentPart>
          </mc:Choice>
          <mc:Fallback xmlns="">
            <p:pic>
              <p:nvPicPr>
                <p:cNvPr id="27" name="Ink 26">
                  <a:extLst>
                    <a:ext uri="{FF2B5EF4-FFF2-40B4-BE49-F238E27FC236}">
                      <a16:creationId xmlns:a16="http://schemas.microsoft.com/office/drawing/2014/main" id="{55B2AF14-94E6-415C-AF91-B7F08A805E24}"/>
                    </a:ext>
                  </a:extLst>
                </p:cNvPr>
                <p:cNvPicPr/>
                <p:nvPr/>
              </p:nvPicPr>
              <p:blipFill>
                <a:blip r:embed="rId45"/>
                <a:stretch>
                  <a:fillRect/>
                </a:stretch>
              </p:blipFill>
              <p:spPr>
                <a:xfrm>
                  <a:off x="5697949" y="12655"/>
                  <a:ext cx="29700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Ink 28">
                  <a:extLst>
                    <a:ext uri="{FF2B5EF4-FFF2-40B4-BE49-F238E27FC236}">
                      <a16:creationId xmlns:a16="http://schemas.microsoft.com/office/drawing/2014/main" id="{3D502ABC-C5C9-49FA-852D-40A24DE73589}"/>
                    </a:ext>
                  </a:extLst>
                </p14:cNvPr>
                <p14:cNvContentPartPr/>
                <p14:nvPr/>
              </p14:nvContentPartPr>
              <p14:xfrm>
                <a:off x="6058669" y="164215"/>
                <a:ext cx="141480" cy="490320"/>
              </p14:xfrm>
            </p:contentPart>
          </mc:Choice>
          <mc:Fallback xmlns="">
            <p:pic>
              <p:nvPicPr>
                <p:cNvPr id="29" name="Ink 28">
                  <a:extLst>
                    <a:ext uri="{FF2B5EF4-FFF2-40B4-BE49-F238E27FC236}">
                      <a16:creationId xmlns:a16="http://schemas.microsoft.com/office/drawing/2014/main" id="{3D502ABC-C5C9-49FA-852D-40A24DE73589}"/>
                    </a:ext>
                  </a:extLst>
                </p:cNvPr>
                <p:cNvPicPr/>
                <p:nvPr/>
              </p:nvPicPr>
              <p:blipFill>
                <a:blip r:embed="rId47"/>
                <a:stretch>
                  <a:fillRect/>
                </a:stretch>
              </p:blipFill>
              <p:spPr>
                <a:xfrm>
                  <a:off x="6049669" y="155575"/>
                  <a:ext cx="15912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Ink 29">
                  <a:extLst>
                    <a:ext uri="{FF2B5EF4-FFF2-40B4-BE49-F238E27FC236}">
                      <a16:creationId xmlns:a16="http://schemas.microsoft.com/office/drawing/2014/main" id="{7075483A-5D9A-4C7A-A393-BACF1E4F6582}"/>
                    </a:ext>
                  </a:extLst>
                </p14:cNvPr>
                <p14:cNvContentPartPr/>
                <p14:nvPr/>
              </p14:nvContentPartPr>
              <p14:xfrm>
                <a:off x="6294469" y="299215"/>
                <a:ext cx="14040" cy="242280"/>
              </p14:xfrm>
            </p:contentPart>
          </mc:Choice>
          <mc:Fallback xmlns="">
            <p:pic>
              <p:nvPicPr>
                <p:cNvPr id="30" name="Ink 29">
                  <a:extLst>
                    <a:ext uri="{FF2B5EF4-FFF2-40B4-BE49-F238E27FC236}">
                      <a16:creationId xmlns:a16="http://schemas.microsoft.com/office/drawing/2014/main" id="{7075483A-5D9A-4C7A-A393-BACF1E4F6582}"/>
                    </a:ext>
                  </a:extLst>
                </p:cNvPr>
                <p:cNvPicPr/>
                <p:nvPr/>
              </p:nvPicPr>
              <p:blipFill>
                <a:blip r:embed="rId49"/>
                <a:stretch>
                  <a:fillRect/>
                </a:stretch>
              </p:blipFill>
              <p:spPr>
                <a:xfrm>
                  <a:off x="6285469" y="290215"/>
                  <a:ext cx="3168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Ink 30">
                  <a:extLst>
                    <a:ext uri="{FF2B5EF4-FFF2-40B4-BE49-F238E27FC236}">
                      <a16:creationId xmlns:a16="http://schemas.microsoft.com/office/drawing/2014/main" id="{C4B8E96C-91EC-471A-87D9-BD66FFCA0C10}"/>
                    </a:ext>
                  </a:extLst>
                </p14:cNvPr>
                <p14:cNvContentPartPr/>
                <p14:nvPr/>
              </p14:nvContentPartPr>
              <p14:xfrm>
                <a:off x="6403189" y="246295"/>
                <a:ext cx="219960" cy="225720"/>
              </p14:xfrm>
            </p:contentPart>
          </mc:Choice>
          <mc:Fallback xmlns="">
            <p:pic>
              <p:nvPicPr>
                <p:cNvPr id="31" name="Ink 30">
                  <a:extLst>
                    <a:ext uri="{FF2B5EF4-FFF2-40B4-BE49-F238E27FC236}">
                      <a16:creationId xmlns:a16="http://schemas.microsoft.com/office/drawing/2014/main" id="{C4B8E96C-91EC-471A-87D9-BD66FFCA0C10}"/>
                    </a:ext>
                  </a:extLst>
                </p:cNvPr>
                <p:cNvPicPr/>
                <p:nvPr/>
              </p:nvPicPr>
              <p:blipFill>
                <a:blip r:embed="rId51"/>
                <a:stretch>
                  <a:fillRect/>
                </a:stretch>
              </p:blipFill>
              <p:spPr>
                <a:xfrm>
                  <a:off x="6394189" y="237655"/>
                  <a:ext cx="2376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2" name="Ink 31">
                  <a:extLst>
                    <a:ext uri="{FF2B5EF4-FFF2-40B4-BE49-F238E27FC236}">
                      <a16:creationId xmlns:a16="http://schemas.microsoft.com/office/drawing/2014/main" id="{2BCD38F3-8C05-4B3D-B342-8C0B7FD9AB1D}"/>
                    </a:ext>
                  </a:extLst>
                </p14:cNvPr>
                <p14:cNvContentPartPr/>
                <p14:nvPr/>
              </p14:nvContentPartPr>
              <p14:xfrm>
                <a:off x="6585709" y="104455"/>
                <a:ext cx="158400" cy="83880"/>
              </p14:xfrm>
            </p:contentPart>
          </mc:Choice>
          <mc:Fallback xmlns="">
            <p:pic>
              <p:nvPicPr>
                <p:cNvPr id="32" name="Ink 31">
                  <a:extLst>
                    <a:ext uri="{FF2B5EF4-FFF2-40B4-BE49-F238E27FC236}">
                      <a16:creationId xmlns:a16="http://schemas.microsoft.com/office/drawing/2014/main" id="{2BCD38F3-8C05-4B3D-B342-8C0B7FD9AB1D}"/>
                    </a:ext>
                  </a:extLst>
                </p:cNvPr>
                <p:cNvPicPr/>
                <p:nvPr/>
              </p:nvPicPr>
              <p:blipFill>
                <a:blip r:embed="rId53"/>
                <a:stretch>
                  <a:fillRect/>
                </a:stretch>
              </p:blipFill>
              <p:spPr>
                <a:xfrm>
                  <a:off x="6576709" y="95815"/>
                  <a:ext cx="17604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 name="Ink 32">
                  <a:extLst>
                    <a:ext uri="{FF2B5EF4-FFF2-40B4-BE49-F238E27FC236}">
                      <a16:creationId xmlns:a16="http://schemas.microsoft.com/office/drawing/2014/main" id="{C38885F4-B181-4F34-A47A-85EA6B38D7FB}"/>
                    </a:ext>
                  </a:extLst>
                </p14:cNvPr>
                <p14:cNvContentPartPr/>
                <p14:nvPr/>
              </p14:nvContentPartPr>
              <p14:xfrm>
                <a:off x="6732589" y="-14345"/>
                <a:ext cx="229320" cy="562680"/>
              </p14:xfrm>
            </p:contentPart>
          </mc:Choice>
          <mc:Fallback xmlns="">
            <p:pic>
              <p:nvPicPr>
                <p:cNvPr id="33" name="Ink 32">
                  <a:extLst>
                    <a:ext uri="{FF2B5EF4-FFF2-40B4-BE49-F238E27FC236}">
                      <a16:creationId xmlns:a16="http://schemas.microsoft.com/office/drawing/2014/main" id="{C38885F4-B181-4F34-A47A-85EA6B38D7FB}"/>
                    </a:ext>
                  </a:extLst>
                </p:cNvPr>
                <p:cNvPicPr/>
                <p:nvPr/>
              </p:nvPicPr>
              <p:blipFill>
                <a:blip r:embed="rId55"/>
                <a:stretch>
                  <a:fillRect/>
                </a:stretch>
              </p:blipFill>
              <p:spPr>
                <a:xfrm>
                  <a:off x="6723949" y="-23345"/>
                  <a:ext cx="246960" cy="580320"/>
                </a:xfrm>
                <a:prstGeom prst="rect">
                  <a:avLst/>
                </a:prstGeom>
              </p:spPr>
            </p:pic>
          </mc:Fallback>
        </mc:AlternateContent>
      </p:grpSp>
      <p:grpSp>
        <p:nvGrpSpPr>
          <p:cNvPr id="48" name="Group 47">
            <a:extLst>
              <a:ext uri="{FF2B5EF4-FFF2-40B4-BE49-F238E27FC236}">
                <a16:creationId xmlns:a16="http://schemas.microsoft.com/office/drawing/2014/main" id="{2DC2B73B-2C8C-4AB2-A841-55C74AA2D7C8}"/>
              </a:ext>
            </a:extLst>
          </p:cNvPr>
          <p:cNvGrpSpPr/>
          <p:nvPr/>
        </p:nvGrpSpPr>
        <p:grpSpPr>
          <a:xfrm>
            <a:off x="4154269" y="6096480"/>
            <a:ext cx="2107080" cy="482040"/>
            <a:chOff x="4154269" y="6096480"/>
            <a:chExt cx="2107080" cy="482040"/>
          </a:xfrm>
        </p:grpSpPr>
        <mc:AlternateContent xmlns:mc="http://schemas.openxmlformats.org/markup-compatibility/2006" xmlns:p14="http://schemas.microsoft.com/office/powerpoint/2010/main">
          <mc:Choice Requires="p14">
            <p:contentPart p14:bwMode="auto" r:id="rId56">
              <p14:nvContentPartPr>
                <p14:cNvPr id="35" name="Ink 34">
                  <a:extLst>
                    <a:ext uri="{FF2B5EF4-FFF2-40B4-BE49-F238E27FC236}">
                      <a16:creationId xmlns:a16="http://schemas.microsoft.com/office/drawing/2014/main" id="{588A2518-5F1E-4517-B88D-50B562CA0F83}"/>
                    </a:ext>
                  </a:extLst>
                </p14:cNvPr>
                <p14:cNvContentPartPr/>
                <p14:nvPr/>
              </p14:nvContentPartPr>
              <p14:xfrm>
                <a:off x="5023309" y="6114480"/>
                <a:ext cx="45360" cy="23760"/>
              </p14:xfrm>
            </p:contentPart>
          </mc:Choice>
          <mc:Fallback xmlns="">
            <p:pic>
              <p:nvPicPr>
                <p:cNvPr id="35" name="Ink 34">
                  <a:extLst>
                    <a:ext uri="{FF2B5EF4-FFF2-40B4-BE49-F238E27FC236}">
                      <a16:creationId xmlns:a16="http://schemas.microsoft.com/office/drawing/2014/main" id="{588A2518-5F1E-4517-B88D-50B562CA0F83}"/>
                    </a:ext>
                  </a:extLst>
                </p:cNvPr>
                <p:cNvPicPr/>
                <p:nvPr/>
              </p:nvPicPr>
              <p:blipFill>
                <a:blip r:embed="rId57"/>
                <a:stretch>
                  <a:fillRect/>
                </a:stretch>
              </p:blipFill>
              <p:spPr>
                <a:xfrm>
                  <a:off x="5014309" y="6105480"/>
                  <a:ext cx="630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508D1D0E-D141-4AFD-AB85-6E31CD720AA8}"/>
                    </a:ext>
                  </a:extLst>
                </p14:cNvPr>
                <p14:cNvContentPartPr/>
                <p14:nvPr/>
              </p14:nvContentPartPr>
              <p14:xfrm>
                <a:off x="4973269" y="6167040"/>
                <a:ext cx="293040" cy="244440"/>
              </p14:xfrm>
            </p:contentPart>
          </mc:Choice>
          <mc:Fallback xmlns="">
            <p:pic>
              <p:nvPicPr>
                <p:cNvPr id="36" name="Ink 35">
                  <a:extLst>
                    <a:ext uri="{FF2B5EF4-FFF2-40B4-BE49-F238E27FC236}">
                      <a16:creationId xmlns:a16="http://schemas.microsoft.com/office/drawing/2014/main" id="{508D1D0E-D141-4AFD-AB85-6E31CD720AA8}"/>
                    </a:ext>
                  </a:extLst>
                </p:cNvPr>
                <p:cNvPicPr/>
                <p:nvPr/>
              </p:nvPicPr>
              <p:blipFill>
                <a:blip r:embed="rId59"/>
                <a:stretch>
                  <a:fillRect/>
                </a:stretch>
              </p:blipFill>
              <p:spPr>
                <a:xfrm>
                  <a:off x="4964629" y="6158040"/>
                  <a:ext cx="31068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3DBCAB3A-2C56-4EBE-84BA-3948ADEC8F92}"/>
                    </a:ext>
                  </a:extLst>
                </p14:cNvPr>
                <p14:cNvContentPartPr/>
                <p14:nvPr/>
              </p14:nvContentPartPr>
              <p14:xfrm>
                <a:off x="5343349" y="6346320"/>
                <a:ext cx="360" cy="360"/>
              </p14:xfrm>
            </p:contentPart>
          </mc:Choice>
          <mc:Fallback xmlns="">
            <p:pic>
              <p:nvPicPr>
                <p:cNvPr id="37" name="Ink 36">
                  <a:extLst>
                    <a:ext uri="{FF2B5EF4-FFF2-40B4-BE49-F238E27FC236}">
                      <a16:creationId xmlns:a16="http://schemas.microsoft.com/office/drawing/2014/main" id="{3DBCAB3A-2C56-4EBE-84BA-3948ADEC8F92}"/>
                    </a:ext>
                  </a:extLst>
                </p:cNvPr>
                <p:cNvPicPr/>
                <p:nvPr/>
              </p:nvPicPr>
              <p:blipFill>
                <a:blip r:embed="rId61"/>
                <a:stretch>
                  <a:fillRect/>
                </a:stretch>
              </p:blipFill>
              <p:spPr>
                <a:xfrm>
                  <a:off x="5334349" y="6337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Ink 38">
                  <a:extLst>
                    <a:ext uri="{FF2B5EF4-FFF2-40B4-BE49-F238E27FC236}">
                      <a16:creationId xmlns:a16="http://schemas.microsoft.com/office/drawing/2014/main" id="{34EA98C7-19AD-4A4B-ADCD-0C72C375052A}"/>
                    </a:ext>
                  </a:extLst>
                </p14:cNvPr>
                <p14:cNvContentPartPr/>
                <p14:nvPr/>
              </p14:nvContentPartPr>
              <p14:xfrm>
                <a:off x="5397349" y="6159120"/>
                <a:ext cx="126720" cy="347400"/>
              </p14:xfrm>
            </p:contentPart>
          </mc:Choice>
          <mc:Fallback xmlns="">
            <p:pic>
              <p:nvPicPr>
                <p:cNvPr id="39" name="Ink 38">
                  <a:extLst>
                    <a:ext uri="{FF2B5EF4-FFF2-40B4-BE49-F238E27FC236}">
                      <a16:creationId xmlns:a16="http://schemas.microsoft.com/office/drawing/2014/main" id="{34EA98C7-19AD-4A4B-ADCD-0C72C375052A}"/>
                    </a:ext>
                  </a:extLst>
                </p:cNvPr>
                <p:cNvPicPr/>
                <p:nvPr/>
              </p:nvPicPr>
              <p:blipFill>
                <a:blip r:embed="rId63"/>
                <a:stretch>
                  <a:fillRect/>
                </a:stretch>
              </p:blipFill>
              <p:spPr>
                <a:xfrm>
                  <a:off x="5388709" y="6150480"/>
                  <a:ext cx="14436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0" name="Ink 39">
                  <a:extLst>
                    <a:ext uri="{FF2B5EF4-FFF2-40B4-BE49-F238E27FC236}">
                      <a16:creationId xmlns:a16="http://schemas.microsoft.com/office/drawing/2014/main" id="{BB331230-8735-4398-9158-A67FED17E476}"/>
                    </a:ext>
                  </a:extLst>
                </p14:cNvPr>
                <p14:cNvContentPartPr/>
                <p14:nvPr/>
              </p14:nvContentPartPr>
              <p14:xfrm>
                <a:off x="5623429" y="6275760"/>
                <a:ext cx="111240" cy="189360"/>
              </p14:xfrm>
            </p:contentPart>
          </mc:Choice>
          <mc:Fallback xmlns="">
            <p:pic>
              <p:nvPicPr>
                <p:cNvPr id="40" name="Ink 39">
                  <a:extLst>
                    <a:ext uri="{FF2B5EF4-FFF2-40B4-BE49-F238E27FC236}">
                      <a16:creationId xmlns:a16="http://schemas.microsoft.com/office/drawing/2014/main" id="{BB331230-8735-4398-9158-A67FED17E476}"/>
                    </a:ext>
                  </a:extLst>
                </p:cNvPr>
                <p:cNvPicPr/>
                <p:nvPr/>
              </p:nvPicPr>
              <p:blipFill>
                <a:blip r:embed="rId65"/>
                <a:stretch>
                  <a:fillRect/>
                </a:stretch>
              </p:blipFill>
              <p:spPr>
                <a:xfrm>
                  <a:off x="5614429" y="6266760"/>
                  <a:ext cx="12888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22C10538-3BE1-4503-8F4E-09D6ABF08D51}"/>
                    </a:ext>
                  </a:extLst>
                </p14:cNvPr>
                <p14:cNvContentPartPr/>
                <p14:nvPr/>
              </p14:nvContentPartPr>
              <p14:xfrm>
                <a:off x="5867509" y="6398880"/>
                <a:ext cx="43920" cy="154800"/>
              </p14:xfrm>
            </p:contentPart>
          </mc:Choice>
          <mc:Fallback xmlns="">
            <p:pic>
              <p:nvPicPr>
                <p:cNvPr id="41" name="Ink 40">
                  <a:extLst>
                    <a:ext uri="{FF2B5EF4-FFF2-40B4-BE49-F238E27FC236}">
                      <a16:creationId xmlns:a16="http://schemas.microsoft.com/office/drawing/2014/main" id="{22C10538-3BE1-4503-8F4E-09D6ABF08D51}"/>
                    </a:ext>
                  </a:extLst>
                </p:cNvPr>
                <p:cNvPicPr/>
                <p:nvPr/>
              </p:nvPicPr>
              <p:blipFill>
                <a:blip r:embed="rId67"/>
                <a:stretch>
                  <a:fillRect/>
                </a:stretch>
              </p:blipFill>
              <p:spPr>
                <a:xfrm>
                  <a:off x="5858509" y="6389880"/>
                  <a:ext cx="615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E43EE1A3-8B2E-4805-B0C3-FC13A43C0B72}"/>
                    </a:ext>
                  </a:extLst>
                </p14:cNvPr>
                <p14:cNvContentPartPr/>
                <p14:nvPr/>
              </p14:nvContentPartPr>
              <p14:xfrm>
                <a:off x="6019069" y="6253080"/>
                <a:ext cx="28080" cy="203400"/>
              </p14:xfrm>
            </p:contentPart>
          </mc:Choice>
          <mc:Fallback xmlns="">
            <p:pic>
              <p:nvPicPr>
                <p:cNvPr id="42" name="Ink 41">
                  <a:extLst>
                    <a:ext uri="{FF2B5EF4-FFF2-40B4-BE49-F238E27FC236}">
                      <a16:creationId xmlns:a16="http://schemas.microsoft.com/office/drawing/2014/main" id="{E43EE1A3-8B2E-4805-B0C3-FC13A43C0B72}"/>
                    </a:ext>
                  </a:extLst>
                </p:cNvPr>
                <p:cNvPicPr/>
                <p:nvPr/>
              </p:nvPicPr>
              <p:blipFill>
                <a:blip r:embed="rId69"/>
                <a:stretch>
                  <a:fillRect/>
                </a:stretch>
              </p:blipFill>
              <p:spPr>
                <a:xfrm>
                  <a:off x="6010069" y="6244080"/>
                  <a:ext cx="4572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96200557-3727-459E-918E-AAC26052914E}"/>
                    </a:ext>
                  </a:extLst>
                </p14:cNvPr>
                <p14:cNvContentPartPr/>
                <p14:nvPr/>
              </p14:nvContentPartPr>
              <p14:xfrm>
                <a:off x="6074149" y="6096480"/>
                <a:ext cx="187200" cy="482040"/>
              </p14:xfrm>
            </p:contentPart>
          </mc:Choice>
          <mc:Fallback xmlns="">
            <p:pic>
              <p:nvPicPr>
                <p:cNvPr id="43" name="Ink 42">
                  <a:extLst>
                    <a:ext uri="{FF2B5EF4-FFF2-40B4-BE49-F238E27FC236}">
                      <a16:creationId xmlns:a16="http://schemas.microsoft.com/office/drawing/2014/main" id="{96200557-3727-459E-918E-AAC26052914E}"/>
                    </a:ext>
                  </a:extLst>
                </p:cNvPr>
                <p:cNvPicPr/>
                <p:nvPr/>
              </p:nvPicPr>
              <p:blipFill>
                <a:blip r:embed="rId71"/>
                <a:stretch>
                  <a:fillRect/>
                </a:stretch>
              </p:blipFill>
              <p:spPr>
                <a:xfrm>
                  <a:off x="6065149" y="6087480"/>
                  <a:ext cx="204840" cy="499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5" name="Ink 44">
                  <a:extLst>
                    <a:ext uri="{FF2B5EF4-FFF2-40B4-BE49-F238E27FC236}">
                      <a16:creationId xmlns:a16="http://schemas.microsoft.com/office/drawing/2014/main" id="{27C8BFE5-7811-471E-9045-DB3D1D462CA7}"/>
                    </a:ext>
                  </a:extLst>
                </p14:cNvPr>
                <p14:cNvContentPartPr/>
                <p14:nvPr/>
              </p14:nvContentPartPr>
              <p14:xfrm>
                <a:off x="4154269" y="6254520"/>
                <a:ext cx="269280" cy="284760"/>
              </p14:xfrm>
            </p:contentPart>
          </mc:Choice>
          <mc:Fallback xmlns="">
            <p:pic>
              <p:nvPicPr>
                <p:cNvPr id="45" name="Ink 44">
                  <a:extLst>
                    <a:ext uri="{FF2B5EF4-FFF2-40B4-BE49-F238E27FC236}">
                      <a16:creationId xmlns:a16="http://schemas.microsoft.com/office/drawing/2014/main" id="{27C8BFE5-7811-471E-9045-DB3D1D462CA7}"/>
                    </a:ext>
                  </a:extLst>
                </p:cNvPr>
                <p:cNvPicPr/>
                <p:nvPr/>
              </p:nvPicPr>
              <p:blipFill>
                <a:blip r:embed="rId73"/>
                <a:stretch>
                  <a:fillRect/>
                </a:stretch>
              </p:blipFill>
              <p:spPr>
                <a:xfrm>
                  <a:off x="4145629" y="6245520"/>
                  <a:ext cx="28692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6" name="Ink 45">
                  <a:extLst>
                    <a:ext uri="{FF2B5EF4-FFF2-40B4-BE49-F238E27FC236}">
                      <a16:creationId xmlns:a16="http://schemas.microsoft.com/office/drawing/2014/main" id="{AAB41207-EE84-4053-9568-A97CC85ED4EB}"/>
                    </a:ext>
                  </a:extLst>
                </p14:cNvPr>
                <p14:cNvContentPartPr/>
                <p14:nvPr/>
              </p14:nvContentPartPr>
              <p14:xfrm>
                <a:off x="4166509" y="6390960"/>
                <a:ext cx="189720" cy="48600"/>
              </p14:xfrm>
            </p:contentPart>
          </mc:Choice>
          <mc:Fallback xmlns="">
            <p:pic>
              <p:nvPicPr>
                <p:cNvPr id="46" name="Ink 45">
                  <a:extLst>
                    <a:ext uri="{FF2B5EF4-FFF2-40B4-BE49-F238E27FC236}">
                      <a16:creationId xmlns:a16="http://schemas.microsoft.com/office/drawing/2014/main" id="{AAB41207-EE84-4053-9568-A97CC85ED4EB}"/>
                    </a:ext>
                  </a:extLst>
                </p:cNvPr>
                <p:cNvPicPr/>
                <p:nvPr/>
              </p:nvPicPr>
              <p:blipFill>
                <a:blip r:embed="rId75"/>
                <a:stretch>
                  <a:fillRect/>
                </a:stretch>
              </p:blipFill>
              <p:spPr>
                <a:xfrm>
                  <a:off x="4157869" y="6382320"/>
                  <a:ext cx="20736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7" name="Ink 46">
                  <a:extLst>
                    <a:ext uri="{FF2B5EF4-FFF2-40B4-BE49-F238E27FC236}">
                      <a16:creationId xmlns:a16="http://schemas.microsoft.com/office/drawing/2014/main" id="{DF06A1B1-7771-4BE8-B0C9-36CBB4B04BDA}"/>
                    </a:ext>
                  </a:extLst>
                </p14:cNvPr>
                <p14:cNvContentPartPr/>
                <p14:nvPr/>
              </p14:nvContentPartPr>
              <p14:xfrm>
                <a:off x="4536589" y="6294840"/>
                <a:ext cx="210600" cy="143640"/>
              </p14:xfrm>
            </p:contentPart>
          </mc:Choice>
          <mc:Fallback xmlns="">
            <p:pic>
              <p:nvPicPr>
                <p:cNvPr id="47" name="Ink 46">
                  <a:extLst>
                    <a:ext uri="{FF2B5EF4-FFF2-40B4-BE49-F238E27FC236}">
                      <a16:creationId xmlns:a16="http://schemas.microsoft.com/office/drawing/2014/main" id="{DF06A1B1-7771-4BE8-B0C9-36CBB4B04BDA}"/>
                    </a:ext>
                  </a:extLst>
                </p:cNvPr>
                <p:cNvPicPr/>
                <p:nvPr/>
              </p:nvPicPr>
              <p:blipFill>
                <a:blip r:embed="rId77"/>
                <a:stretch>
                  <a:fillRect/>
                </a:stretch>
              </p:blipFill>
              <p:spPr>
                <a:xfrm>
                  <a:off x="4527589" y="6285840"/>
                  <a:ext cx="228240" cy="161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64" name="Ink 63">
                <a:extLst>
                  <a:ext uri="{FF2B5EF4-FFF2-40B4-BE49-F238E27FC236}">
                    <a16:creationId xmlns:a16="http://schemas.microsoft.com/office/drawing/2014/main" id="{84B1B37D-5CC6-448A-B290-F88BFF18B6C1}"/>
                  </a:ext>
                </a:extLst>
              </p14:cNvPr>
              <p14:cNvContentPartPr/>
              <p14:nvPr/>
            </p14:nvContentPartPr>
            <p14:xfrm>
              <a:off x="1979149" y="3212520"/>
              <a:ext cx="41760" cy="223200"/>
            </p14:xfrm>
          </p:contentPart>
        </mc:Choice>
        <mc:Fallback xmlns="">
          <p:pic>
            <p:nvPicPr>
              <p:cNvPr id="64" name="Ink 63">
                <a:extLst>
                  <a:ext uri="{FF2B5EF4-FFF2-40B4-BE49-F238E27FC236}">
                    <a16:creationId xmlns:a16="http://schemas.microsoft.com/office/drawing/2014/main" id="{84B1B37D-5CC6-448A-B290-F88BFF18B6C1}"/>
                  </a:ext>
                </a:extLst>
              </p:cNvPr>
              <p:cNvPicPr/>
              <p:nvPr/>
            </p:nvPicPr>
            <p:blipFill>
              <a:blip r:embed="rId79"/>
              <a:stretch>
                <a:fillRect/>
              </a:stretch>
            </p:blipFill>
            <p:spPr>
              <a:xfrm>
                <a:off x="1970149" y="3203880"/>
                <a:ext cx="594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5" name="Ink 64">
                <a:extLst>
                  <a:ext uri="{FF2B5EF4-FFF2-40B4-BE49-F238E27FC236}">
                    <a16:creationId xmlns:a16="http://schemas.microsoft.com/office/drawing/2014/main" id="{913B17D8-8A8A-454E-8ACD-650EA5610630}"/>
                  </a:ext>
                </a:extLst>
              </p14:cNvPr>
              <p14:cNvContentPartPr/>
              <p14:nvPr/>
            </p14:nvContentPartPr>
            <p14:xfrm>
              <a:off x="2391349" y="2555880"/>
              <a:ext cx="131400" cy="89640"/>
            </p14:xfrm>
          </p:contentPart>
        </mc:Choice>
        <mc:Fallback xmlns="">
          <p:pic>
            <p:nvPicPr>
              <p:cNvPr id="65" name="Ink 64">
                <a:extLst>
                  <a:ext uri="{FF2B5EF4-FFF2-40B4-BE49-F238E27FC236}">
                    <a16:creationId xmlns:a16="http://schemas.microsoft.com/office/drawing/2014/main" id="{913B17D8-8A8A-454E-8ACD-650EA5610630}"/>
                  </a:ext>
                </a:extLst>
              </p:cNvPr>
              <p:cNvPicPr/>
              <p:nvPr/>
            </p:nvPicPr>
            <p:blipFill>
              <a:blip r:embed="rId81"/>
              <a:stretch>
                <a:fillRect/>
              </a:stretch>
            </p:blipFill>
            <p:spPr>
              <a:xfrm>
                <a:off x="2382349" y="2547240"/>
                <a:ext cx="14904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6" name="Ink 65">
                <a:extLst>
                  <a:ext uri="{FF2B5EF4-FFF2-40B4-BE49-F238E27FC236}">
                    <a16:creationId xmlns:a16="http://schemas.microsoft.com/office/drawing/2014/main" id="{5844B7F8-3683-4FAE-8791-0D88471B5AB6}"/>
                  </a:ext>
                </a:extLst>
              </p14:cNvPr>
              <p14:cNvContentPartPr/>
              <p14:nvPr/>
            </p14:nvContentPartPr>
            <p14:xfrm>
              <a:off x="5418589" y="5893800"/>
              <a:ext cx="123480" cy="113760"/>
            </p14:xfrm>
          </p:contentPart>
        </mc:Choice>
        <mc:Fallback xmlns="">
          <p:pic>
            <p:nvPicPr>
              <p:cNvPr id="66" name="Ink 65">
                <a:extLst>
                  <a:ext uri="{FF2B5EF4-FFF2-40B4-BE49-F238E27FC236}">
                    <a16:creationId xmlns:a16="http://schemas.microsoft.com/office/drawing/2014/main" id="{5844B7F8-3683-4FAE-8791-0D88471B5AB6}"/>
                  </a:ext>
                </a:extLst>
              </p:cNvPr>
              <p:cNvPicPr/>
              <p:nvPr/>
            </p:nvPicPr>
            <p:blipFill>
              <a:blip r:embed="rId83"/>
              <a:stretch>
                <a:fillRect/>
              </a:stretch>
            </p:blipFill>
            <p:spPr>
              <a:xfrm>
                <a:off x="5409949" y="5884800"/>
                <a:ext cx="14112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7" name="Ink 66">
                <a:extLst>
                  <a:ext uri="{FF2B5EF4-FFF2-40B4-BE49-F238E27FC236}">
                    <a16:creationId xmlns:a16="http://schemas.microsoft.com/office/drawing/2014/main" id="{B159DD79-CDB5-42F9-AB72-ACB123578CCF}"/>
                  </a:ext>
                </a:extLst>
              </p14:cNvPr>
              <p14:cNvContentPartPr/>
              <p14:nvPr/>
            </p14:nvContentPartPr>
            <p14:xfrm>
              <a:off x="8983669" y="2558040"/>
              <a:ext cx="63720" cy="88200"/>
            </p14:xfrm>
          </p:contentPart>
        </mc:Choice>
        <mc:Fallback xmlns="">
          <p:pic>
            <p:nvPicPr>
              <p:cNvPr id="67" name="Ink 66">
                <a:extLst>
                  <a:ext uri="{FF2B5EF4-FFF2-40B4-BE49-F238E27FC236}">
                    <a16:creationId xmlns:a16="http://schemas.microsoft.com/office/drawing/2014/main" id="{B159DD79-CDB5-42F9-AB72-ACB123578CCF}"/>
                  </a:ext>
                </a:extLst>
              </p:cNvPr>
              <p:cNvPicPr/>
              <p:nvPr/>
            </p:nvPicPr>
            <p:blipFill>
              <a:blip r:embed="rId85"/>
              <a:stretch>
                <a:fillRect/>
              </a:stretch>
            </p:blipFill>
            <p:spPr>
              <a:xfrm>
                <a:off x="8974669" y="2549040"/>
                <a:ext cx="81360" cy="105840"/>
              </a:xfrm>
              <a:prstGeom prst="rect">
                <a:avLst/>
              </a:prstGeom>
            </p:spPr>
          </p:pic>
        </mc:Fallback>
      </mc:AlternateContent>
      <p:grpSp>
        <p:nvGrpSpPr>
          <p:cNvPr id="74" name="Group 73">
            <a:extLst>
              <a:ext uri="{FF2B5EF4-FFF2-40B4-BE49-F238E27FC236}">
                <a16:creationId xmlns:a16="http://schemas.microsoft.com/office/drawing/2014/main" id="{86C7DA00-5F8D-4218-93FB-D9DF28AC310F}"/>
              </a:ext>
            </a:extLst>
          </p:cNvPr>
          <p:cNvGrpSpPr/>
          <p:nvPr/>
        </p:nvGrpSpPr>
        <p:grpSpPr>
          <a:xfrm>
            <a:off x="3043309" y="2524200"/>
            <a:ext cx="390600" cy="257040"/>
            <a:chOff x="3043309" y="2524200"/>
            <a:chExt cx="390600" cy="257040"/>
          </a:xfrm>
        </p:grpSpPr>
        <mc:AlternateContent xmlns:mc="http://schemas.openxmlformats.org/markup-compatibility/2006" xmlns:p14="http://schemas.microsoft.com/office/powerpoint/2010/main">
          <mc:Choice Requires="p14">
            <p:contentPart p14:bwMode="auto" r:id="rId86">
              <p14:nvContentPartPr>
                <p14:cNvPr id="68" name="Ink 67">
                  <a:extLst>
                    <a:ext uri="{FF2B5EF4-FFF2-40B4-BE49-F238E27FC236}">
                      <a16:creationId xmlns:a16="http://schemas.microsoft.com/office/drawing/2014/main" id="{E699457B-A3F5-4C32-9CCB-0D4451F91510}"/>
                    </a:ext>
                  </a:extLst>
                </p14:cNvPr>
                <p14:cNvContentPartPr/>
                <p14:nvPr/>
              </p14:nvContentPartPr>
              <p14:xfrm>
                <a:off x="3043309" y="2524200"/>
                <a:ext cx="81360" cy="96120"/>
              </p14:xfrm>
            </p:contentPart>
          </mc:Choice>
          <mc:Fallback xmlns="">
            <p:pic>
              <p:nvPicPr>
                <p:cNvPr id="68" name="Ink 67">
                  <a:extLst>
                    <a:ext uri="{FF2B5EF4-FFF2-40B4-BE49-F238E27FC236}">
                      <a16:creationId xmlns:a16="http://schemas.microsoft.com/office/drawing/2014/main" id="{E699457B-A3F5-4C32-9CCB-0D4451F91510}"/>
                    </a:ext>
                  </a:extLst>
                </p:cNvPr>
                <p:cNvPicPr/>
                <p:nvPr/>
              </p:nvPicPr>
              <p:blipFill>
                <a:blip r:embed="rId87"/>
                <a:stretch>
                  <a:fillRect/>
                </a:stretch>
              </p:blipFill>
              <p:spPr>
                <a:xfrm>
                  <a:off x="3034669" y="2515200"/>
                  <a:ext cx="9900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9" name="Ink 68">
                  <a:extLst>
                    <a:ext uri="{FF2B5EF4-FFF2-40B4-BE49-F238E27FC236}">
                      <a16:creationId xmlns:a16="http://schemas.microsoft.com/office/drawing/2014/main" id="{42E61056-E754-4461-A2AF-F739ACBF661E}"/>
                    </a:ext>
                  </a:extLst>
                </p14:cNvPr>
                <p14:cNvContentPartPr/>
                <p14:nvPr/>
              </p14:nvContentPartPr>
              <p14:xfrm>
                <a:off x="3244189" y="2567760"/>
                <a:ext cx="152280" cy="213480"/>
              </p14:xfrm>
            </p:contentPart>
          </mc:Choice>
          <mc:Fallback xmlns="">
            <p:pic>
              <p:nvPicPr>
                <p:cNvPr id="69" name="Ink 68">
                  <a:extLst>
                    <a:ext uri="{FF2B5EF4-FFF2-40B4-BE49-F238E27FC236}">
                      <a16:creationId xmlns:a16="http://schemas.microsoft.com/office/drawing/2014/main" id="{42E61056-E754-4461-A2AF-F739ACBF661E}"/>
                    </a:ext>
                  </a:extLst>
                </p:cNvPr>
                <p:cNvPicPr/>
                <p:nvPr/>
              </p:nvPicPr>
              <p:blipFill>
                <a:blip r:embed="rId89"/>
                <a:stretch>
                  <a:fillRect/>
                </a:stretch>
              </p:blipFill>
              <p:spPr>
                <a:xfrm>
                  <a:off x="3235189" y="2558760"/>
                  <a:ext cx="16992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0" name="Ink 69">
                  <a:extLst>
                    <a:ext uri="{FF2B5EF4-FFF2-40B4-BE49-F238E27FC236}">
                      <a16:creationId xmlns:a16="http://schemas.microsoft.com/office/drawing/2014/main" id="{8DEE52F3-11C5-4703-A3A4-529B62A2D32A}"/>
                    </a:ext>
                  </a:extLst>
                </p14:cNvPr>
                <p14:cNvContentPartPr/>
                <p14:nvPr/>
              </p14:nvContentPartPr>
              <p14:xfrm>
                <a:off x="3281629" y="2666040"/>
                <a:ext cx="152280" cy="36360"/>
              </p14:xfrm>
            </p:contentPart>
          </mc:Choice>
          <mc:Fallback xmlns="">
            <p:pic>
              <p:nvPicPr>
                <p:cNvPr id="70" name="Ink 69">
                  <a:extLst>
                    <a:ext uri="{FF2B5EF4-FFF2-40B4-BE49-F238E27FC236}">
                      <a16:creationId xmlns:a16="http://schemas.microsoft.com/office/drawing/2014/main" id="{8DEE52F3-11C5-4703-A3A4-529B62A2D32A}"/>
                    </a:ext>
                  </a:extLst>
                </p:cNvPr>
                <p:cNvPicPr/>
                <p:nvPr/>
              </p:nvPicPr>
              <p:blipFill>
                <a:blip r:embed="rId91"/>
                <a:stretch>
                  <a:fillRect/>
                </a:stretch>
              </p:blipFill>
              <p:spPr>
                <a:xfrm>
                  <a:off x="3272629" y="2657400"/>
                  <a:ext cx="169920" cy="54000"/>
                </a:xfrm>
                <a:prstGeom prst="rect">
                  <a:avLst/>
                </a:prstGeom>
              </p:spPr>
            </p:pic>
          </mc:Fallback>
        </mc:AlternateContent>
      </p:grpSp>
      <p:grpSp>
        <p:nvGrpSpPr>
          <p:cNvPr id="73" name="Group 72">
            <a:extLst>
              <a:ext uri="{FF2B5EF4-FFF2-40B4-BE49-F238E27FC236}">
                <a16:creationId xmlns:a16="http://schemas.microsoft.com/office/drawing/2014/main" id="{3AF68ECD-4B4B-498F-B808-56A680C2CBA8}"/>
              </a:ext>
            </a:extLst>
          </p:cNvPr>
          <p:cNvGrpSpPr/>
          <p:nvPr/>
        </p:nvGrpSpPr>
        <p:grpSpPr>
          <a:xfrm>
            <a:off x="2503309" y="2661720"/>
            <a:ext cx="199440" cy="176040"/>
            <a:chOff x="2503309" y="2661720"/>
            <a:chExt cx="199440" cy="176040"/>
          </a:xfrm>
        </p:grpSpPr>
        <mc:AlternateContent xmlns:mc="http://schemas.openxmlformats.org/markup-compatibility/2006" xmlns:p14="http://schemas.microsoft.com/office/powerpoint/2010/main">
          <mc:Choice Requires="p14">
            <p:contentPart p14:bwMode="auto" r:id="rId92">
              <p14:nvContentPartPr>
                <p14:cNvPr id="71" name="Ink 70">
                  <a:extLst>
                    <a:ext uri="{FF2B5EF4-FFF2-40B4-BE49-F238E27FC236}">
                      <a16:creationId xmlns:a16="http://schemas.microsoft.com/office/drawing/2014/main" id="{C9203851-6189-49BE-9133-8B2C694F67B8}"/>
                    </a:ext>
                  </a:extLst>
                </p14:cNvPr>
                <p14:cNvContentPartPr/>
                <p14:nvPr/>
              </p14:nvContentPartPr>
              <p14:xfrm>
                <a:off x="2505829" y="2723280"/>
                <a:ext cx="103320" cy="114480"/>
              </p14:xfrm>
            </p:contentPart>
          </mc:Choice>
          <mc:Fallback xmlns="">
            <p:pic>
              <p:nvPicPr>
                <p:cNvPr id="71" name="Ink 70">
                  <a:extLst>
                    <a:ext uri="{FF2B5EF4-FFF2-40B4-BE49-F238E27FC236}">
                      <a16:creationId xmlns:a16="http://schemas.microsoft.com/office/drawing/2014/main" id="{C9203851-6189-49BE-9133-8B2C694F67B8}"/>
                    </a:ext>
                  </a:extLst>
                </p:cNvPr>
                <p:cNvPicPr/>
                <p:nvPr/>
              </p:nvPicPr>
              <p:blipFill>
                <a:blip r:embed="rId93"/>
                <a:stretch>
                  <a:fillRect/>
                </a:stretch>
              </p:blipFill>
              <p:spPr>
                <a:xfrm>
                  <a:off x="2496829" y="2714640"/>
                  <a:ext cx="1209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2" name="Ink 71">
                  <a:extLst>
                    <a:ext uri="{FF2B5EF4-FFF2-40B4-BE49-F238E27FC236}">
                      <a16:creationId xmlns:a16="http://schemas.microsoft.com/office/drawing/2014/main" id="{1D4A3EAB-BEE2-4B6F-B0A2-38FCE127FD7D}"/>
                    </a:ext>
                  </a:extLst>
                </p14:cNvPr>
                <p14:cNvContentPartPr/>
                <p14:nvPr/>
              </p14:nvContentPartPr>
              <p14:xfrm>
                <a:off x="2503309" y="2661720"/>
                <a:ext cx="199440" cy="43920"/>
              </p14:xfrm>
            </p:contentPart>
          </mc:Choice>
          <mc:Fallback xmlns="">
            <p:pic>
              <p:nvPicPr>
                <p:cNvPr id="72" name="Ink 71">
                  <a:extLst>
                    <a:ext uri="{FF2B5EF4-FFF2-40B4-BE49-F238E27FC236}">
                      <a16:creationId xmlns:a16="http://schemas.microsoft.com/office/drawing/2014/main" id="{1D4A3EAB-BEE2-4B6F-B0A2-38FCE127FD7D}"/>
                    </a:ext>
                  </a:extLst>
                </p:cNvPr>
                <p:cNvPicPr/>
                <p:nvPr/>
              </p:nvPicPr>
              <p:blipFill>
                <a:blip r:embed="rId95"/>
                <a:stretch>
                  <a:fillRect/>
                </a:stretch>
              </p:blipFill>
              <p:spPr>
                <a:xfrm>
                  <a:off x="2494669" y="2652720"/>
                  <a:ext cx="217080" cy="6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6">
            <p14:nvContentPartPr>
              <p14:cNvPr id="75" name="Ink 74">
                <a:extLst>
                  <a:ext uri="{FF2B5EF4-FFF2-40B4-BE49-F238E27FC236}">
                    <a16:creationId xmlns:a16="http://schemas.microsoft.com/office/drawing/2014/main" id="{A2027B1E-10EA-4CD6-9853-BD51D921134B}"/>
                  </a:ext>
                </a:extLst>
              </p14:cNvPr>
              <p14:cNvContentPartPr/>
              <p14:nvPr/>
            </p14:nvContentPartPr>
            <p14:xfrm>
              <a:off x="3059869" y="1485960"/>
              <a:ext cx="10440" cy="81000"/>
            </p14:xfrm>
          </p:contentPart>
        </mc:Choice>
        <mc:Fallback xmlns="">
          <p:pic>
            <p:nvPicPr>
              <p:cNvPr id="75" name="Ink 74">
                <a:extLst>
                  <a:ext uri="{FF2B5EF4-FFF2-40B4-BE49-F238E27FC236}">
                    <a16:creationId xmlns:a16="http://schemas.microsoft.com/office/drawing/2014/main" id="{A2027B1E-10EA-4CD6-9853-BD51D921134B}"/>
                  </a:ext>
                </a:extLst>
              </p:cNvPr>
              <p:cNvPicPr/>
              <p:nvPr/>
            </p:nvPicPr>
            <p:blipFill>
              <a:blip r:embed="rId97"/>
              <a:stretch>
                <a:fillRect/>
              </a:stretch>
            </p:blipFill>
            <p:spPr>
              <a:xfrm>
                <a:off x="3050869" y="1476960"/>
                <a:ext cx="2808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6" name="Ink 75">
                <a:extLst>
                  <a:ext uri="{FF2B5EF4-FFF2-40B4-BE49-F238E27FC236}">
                    <a16:creationId xmlns:a16="http://schemas.microsoft.com/office/drawing/2014/main" id="{E7E2E5BC-BE35-4B19-AFCF-9919EECE9293}"/>
                  </a:ext>
                </a:extLst>
              </p14:cNvPr>
              <p14:cNvContentPartPr/>
              <p14:nvPr/>
            </p14:nvContentPartPr>
            <p14:xfrm>
              <a:off x="3044749" y="1701960"/>
              <a:ext cx="25200" cy="218880"/>
            </p14:xfrm>
          </p:contentPart>
        </mc:Choice>
        <mc:Fallback xmlns="">
          <p:pic>
            <p:nvPicPr>
              <p:cNvPr id="76" name="Ink 75">
                <a:extLst>
                  <a:ext uri="{FF2B5EF4-FFF2-40B4-BE49-F238E27FC236}">
                    <a16:creationId xmlns:a16="http://schemas.microsoft.com/office/drawing/2014/main" id="{E7E2E5BC-BE35-4B19-AFCF-9919EECE9293}"/>
                  </a:ext>
                </a:extLst>
              </p:cNvPr>
              <p:cNvPicPr/>
              <p:nvPr/>
            </p:nvPicPr>
            <p:blipFill>
              <a:blip r:embed="rId99"/>
              <a:stretch>
                <a:fillRect/>
              </a:stretch>
            </p:blipFill>
            <p:spPr>
              <a:xfrm>
                <a:off x="3036109" y="1692960"/>
                <a:ext cx="428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7" name="Ink 76">
                <a:extLst>
                  <a:ext uri="{FF2B5EF4-FFF2-40B4-BE49-F238E27FC236}">
                    <a16:creationId xmlns:a16="http://schemas.microsoft.com/office/drawing/2014/main" id="{054AEA3D-7C07-4963-8FC1-2C730EFE3E9B}"/>
                  </a:ext>
                </a:extLst>
              </p14:cNvPr>
              <p14:cNvContentPartPr/>
              <p14:nvPr/>
            </p14:nvContentPartPr>
            <p14:xfrm>
              <a:off x="3060949" y="2124240"/>
              <a:ext cx="52560" cy="307080"/>
            </p14:xfrm>
          </p:contentPart>
        </mc:Choice>
        <mc:Fallback xmlns="">
          <p:pic>
            <p:nvPicPr>
              <p:cNvPr id="77" name="Ink 76">
                <a:extLst>
                  <a:ext uri="{FF2B5EF4-FFF2-40B4-BE49-F238E27FC236}">
                    <a16:creationId xmlns:a16="http://schemas.microsoft.com/office/drawing/2014/main" id="{054AEA3D-7C07-4963-8FC1-2C730EFE3E9B}"/>
                  </a:ext>
                </a:extLst>
              </p:cNvPr>
              <p:cNvPicPr/>
              <p:nvPr/>
            </p:nvPicPr>
            <p:blipFill>
              <a:blip r:embed="rId101"/>
              <a:stretch>
                <a:fillRect/>
              </a:stretch>
            </p:blipFill>
            <p:spPr>
              <a:xfrm>
                <a:off x="3052309" y="2115240"/>
                <a:ext cx="70200" cy="324720"/>
              </a:xfrm>
              <a:prstGeom prst="rect">
                <a:avLst/>
              </a:prstGeom>
            </p:spPr>
          </p:pic>
        </mc:Fallback>
      </mc:AlternateContent>
      <p:grpSp>
        <p:nvGrpSpPr>
          <p:cNvPr id="82" name="Group 81">
            <a:extLst>
              <a:ext uri="{FF2B5EF4-FFF2-40B4-BE49-F238E27FC236}">
                <a16:creationId xmlns:a16="http://schemas.microsoft.com/office/drawing/2014/main" id="{4DA1AD59-5587-4627-A8BA-29884EE3ADAD}"/>
              </a:ext>
            </a:extLst>
          </p:cNvPr>
          <p:cNvGrpSpPr/>
          <p:nvPr/>
        </p:nvGrpSpPr>
        <p:grpSpPr>
          <a:xfrm>
            <a:off x="9437989" y="1567680"/>
            <a:ext cx="111240" cy="1032840"/>
            <a:chOff x="9437989" y="1567680"/>
            <a:chExt cx="111240" cy="1032840"/>
          </a:xfrm>
        </p:grpSpPr>
        <mc:AlternateContent xmlns:mc="http://schemas.openxmlformats.org/markup-compatibility/2006" xmlns:p14="http://schemas.microsoft.com/office/powerpoint/2010/main">
          <mc:Choice Requires="p14">
            <p:contentPart p14:bwMode="auto" r:id="rId102">
              <p14:nvContentPartPr>
                <p14:cNvPr id="78" name="Ink 77">
                  <a:extLst>
                    <a:ext uri="{FF2B5EF4-FFF2-40B4-BE49-F238E27FC236}">
                      <a16:creationId xmlns:a16="http://schemas.microsoft.com/office/drawing/2014/main" id="{08AC216D-FA26-498B-AE8D-EEC6E1BD7F57}"/>
                    </a:ext>
                  </a:extLst>
                </p14:cNvPr>
                <p14:cNvContentPartPr/>
                <p14:nvPr/>
              </p14:nvContentPartPr>
              <p14:xfrm>
                <a:off x="9463909" y="2527440"/>
                <a:ext cx="75240" cy="73080"/>
              </p14:xfrm>
            </p:contentPart>
          </mc:Choice>
          <mc:Fallback xmlns="">
            <p:pic>
              <p:nvPicPr>
                <p:cNvPr id="78" name="Ink 77">
                  <a:extLst>
                    <a:ext uri="{FF2B5EF4-FFF2-40B4-BE49-F238E27FC236}">
                      <a16:creationId xmlns:a16="http://schemas.microsoft.com/office/drawing/2014/main" id="{08AC216D-FA26-498B-AE8D-EEC6E1BD7F57}"/>
                    </a:ext>
                  </a:extLst>
                </p:cNvPr>
                <p:cNvPicPr/>
                <p:nvPr/>
              </p:nvPicPr>
              <p:blipFill>
                <a:blip r:embed="rId103"/>
                <a:stretch>
                  <a:fillRect/>
                </a:stretch>
              </p:blipFill>
              <p:spPr>
                <a:xfrm>
                  <a:off x="9455269" y="2518800"/>
                  <a:ext cx="9288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9" name="Ink 78">
                  <a:extLst>
                    <a:ext uri="{FF2B5EF4-FFF2-40B4-BE49-F238E27FC236}">
                      <a16:creationId xmlns:a16="http://schemas.microsoft.com/office/drawing/2014/main" id="{817D9BC2-A407-4FAA-A746-7C0E06423062}"/>
                    </a:ext>
                  </a:extLst>
                </p14:cNvPr>
                <p14:cNvContentPartPr/>
                <p14:nvPr/>
              </p14:nvContentPartPr>
              <p14:xfrm>
                <a:off x="9494149" y="1567680"/>
                <a:ext cx="3240" cy="60840"/>
              </p14:xfrm>
            </p:contentPart>
          </mc:Choice>
          <mc:Fallback xmlns="">
            <p:pic>
              <p:nvPicPr>
                <p:cNvPr id="79" name="Ink 78">
                  <a:extLst>
                    <a:ext uri="{FF2B5EF4-FFF2-40B4-BE49-F238E27FC236}">
                      <a16:creationId xmlns:a16="http://schemas.microsoft.com/office/drawing/2014/main" id="{817D9BC2-A407-4FAA-A746-7C0E06423062}"/>
                    </a:ext>
                  </a:extLst>
                </p:cNvPr>
                <p:cNvPicPr/>
                <p:nvPr/>
              </p:nvPicPr>
              <p:blipFill>
                <a:blip r:embed="rId105"/>
                <a:stretch>
                  <a:fillRect/>
                </a:stretch>
              </p:blipFill>
              <p:spPr>
                <a:xfrm>
                  <a:off x="9485149" y="1558680"/>
                  <a:ext cx="208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0" name="Ink 79">
                  <a:extLst>
                    <a:ext uri="{FF2B5EF4-FFF2-40B4-BE49-F238E27FC236}">
                      <a16:creationId xmlns:a16="http://schemas.microsoft.com/office/drawing/2014/main" id="{F092FD7F-4AA8-4E76-8226-7BD35CD6A373}"/>
                    </a:ext>
                  </a:extLst>
                </p14:cNvPr>
                <p14:cNvContentPartPr/>
                <p14:nvPr/>
              </p14:nvContentPartPr>
              <p14:xfrm>
                <a:off x="9494149" y="1682880"/>
                <a:ext cx="55080" cy="309600"/>
              </p14:xfrm>
            </p:contentPart>
          </mc:Choice>
          <mc:Fallback xmlns="">
            <p:pic>
              <p:nvPicPr>
                <p:cNvPr id="80" name="Ink 79">
                  <a:extLst>
                    <a:ext uri="{FF2B5EF4-FFF2-40B4-BE49-F238E27FC236}">
                      <a16:creationId xmlns:a16="http://schemas.microsoft.com/office/drawing/2014/main" id="{F092FD7F-4AA8-4E76-8226-7BD35CD6A373}"/>
                    </a:ext>
                  </a:extLst>
                </p:cNvPr>
                <p:cNvPicPr/>
                <p:nvPr/>
              </p:nvPicPr>
              <p:blipFill>
                <a:blip r:embed="rId107"/>
                <a:stretch>
                  <a:fillRect/>
                </a:stretch>
              </p:blipFill>
              <p:spPr>
                <a:xfrm>
                  <a:off x="9485149" y="1674240"/>
                  <a:ext cx="7272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1" name="Ink 80">
                  <a:extLst>
                    <a:ext uri="{FF2B5EF4-FFF2-40B4-BE49-F238E27FC236}">
                      <a16:creationId xmlns:a16="http://schemas.microsoft.com/office/drawing/2014/main" id="{F550747B-7BF1-470E-9DB6-69E0BECA5C05}"/>
                    </a:ext>
                  </a:extLst>
                </p14:cNvPr>
                <p14:cNvContentPartPr/>
                <p14:nvPr/>
              </p14:nvContentPartPr>
              <p14:xfrm>
                <a:off x="9437989" y="2101920"/>
                <a:ext cx="57600" cy="390240"/>
              </p14:xfrm>
            </p:contentPart>
          </mc:Choice>
          <mc:Fallback xmlns="">
            <p:pic>
              <p:nvPicPr>
                <p:cNvPr id="81" name="Ink 80">
                  <a:extLst>
                    <a:ext uri="{FF2B5EF4-FFF2-40B4-BE49-F238E27FC236}">
                      <a16:creationId xmlns:a16="http://schemas.microsoft.com/office/drawing/2014/main" id="{F550747B-7BF1-470E-9DB6-69E0BECA5C05}"/>
                    </a:ext>
                  </a:extLst>
                </p:cNvPr>
                <p:cNvPicPr/>
                <p:nvPr/>
              </p:nvPicPr>
              <p:blipFill>
                <a:blip r:embed="rId109"/>
                <a:stretch>
                  <a:fillRect/>
                </a:stretch>
              </p:blipFill>
              <p:spPr>
                <a:xfrm>
                  <a:off x="9429349" y="2092920"/>
                  <a:ext cx="75240" cy="407880"/>
                </a:xfrm>
                <a:prstGeom prst="rect">
                  <a:avLst/>
                </a:prstGeom>
              </p:spPr>
            </p:pic>
          </mc:Fallback>
        </mc:AlternateContent>
      </p:grpSp>
      <p:grpSp>
        <p:nvGrpSpPr>
          <p:cNvPr id="87" name="Group 86">
            <a:extLst>
              <a:ext uri="{FF2B5EF4-FFF2-40B4-BE49-F238E27FC236}">
                <a16:creationId xmlns:a16="http://schemas.microsoft.com/office/drawing/2014/main" id="{D0722228-BDBC-4E3D-8D6D-FB89D92EC5B1}"/>
              </a:ext>
            </a:extLst>
          </p:cNvPr>
          <p:cNvGrpSpPr/>
          <p:nvPr/>
        </p:nvGrpSpPr>
        <p:grpSpPr>
          <a:xfrm>
            <a:off x="8556709" y="2704920"/>
            <a:ext cx="2490120" cy="806040"/>
            <a:chOff x="8556709" y="2704920"/>
            <a:chExt cx="2490120" cy="806040"/>
          </a:xfrm>
        </p:grpSpPr>
        <mc:AlternateContent xmlns:mc="http://schemas.openxmlformats.org/markup-compatibility/2006" xmlns:p14="http://schemas.microsoft.com/office/powerpoint/2010/main">
          <mc:Choice Requires="p14">
            <p:contentPart p14:bwMode="auto" r:id="rId110">
              <p14:nvContentPartPr>
                <p14:cNvPr id="49" name="Ink 48">
                  <a:extLst>
                    <a:ext uri="{FF2B5EF4-FFF2-40B4-BE49-F238E27FC236}">
                      <a16:creationId xmlns:a16="http://schemas.microsoft.com/office/drawing/2014/main" id="{98949C79-2B33-4AB0-86E0-769E17EE473B}"/>
                    </a:ext>
                  </a:extLst>
                </p14:cNvPr>
                <p14:cNvContentPartPr/>
                <p14:nvPr/>
              </p14:nvContentPartPr>
              <p14:xfrm>
                <a:off x="8556709" y="2923800"/>
                <a:ext cx="244800" cy="274680"/>
              </p14:xfrm>
            </p:contentPart>
          </mc:Choice>
          <mc:Fallback xmlns="">
            <p:pic>
              <p:nvPicPr>
                <p:cNvPr id="49" name="Ink 48">
                  <a:extLst>
                    <a:ext uri="{FF2B5EF4-FFF2-40B4-BE49-F238E27FC236}">
                      <a16:creationId xmlns:a16="http://schemas.microsoft.com/office/drawing/2014/main" id="{98949C79-2B33-4AB0-86E0-769E17EE473B}"/>
                    </a:ext>
                  </a:extLst>
                </p:cNvPr>
                <p:cNvPicPr/>
                <p:nvPr/>
              </p:nvPicPr>
              <p:blipFill>
                <a:blip r:embed="rId111"/>
                <a:stretch>
                  <a:fillRect/>
                </a:stretch>
              </p:blipFill>
              <p:spPr>
                <a:xfrm>
                  <a:off x="8548069" y="2915160"/>
                  <a:ext cx="26244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50" name="Ink 49">
                  <a:extLst>
                    <a:ext uri="{FF2B5EF4-FFF2-40B4-BE49-F238E27FC236}">
                      <a16:creationId xmlns:a16="http://schemas.microsoft.com/office/drawing/2014/main" id="{0932D6F5-A5C2-4221-8090-32367D91AEAC}"/>
                    </a:ext>
                  </a:extLst>
                </p14:cNvPr>
                <p14:cNvContentPartPr/>
                <p14:nvPr/>
              </p14:nvContentPartPr>
              <p14:xfrm>
                <a:off x="8587669" y="2970960"/>
                <a:ext cx="203400" cy="255600"/>
              </p14:xfrm>
            </p:contentPart>
          </mc:Choice>
          <mc:Fallback xmlns="">
            <p:pic>
              <p:nvPicPr>
                <p:cNvPr id="50" name="Ink 49">
                  <a:extLst>
                    <a:ext uri="{FF2B5EF4-FFF2-40B4-BE49-F238E27FC236}">
                      <a16:creationId xmlns:a16="http://schemas.microsoft.com/office/drawing/2014/main" id="{0932D6F5-A5C2-4221-8090-32367D91AEAC}"/>
                    </a:ext>
                  </a:extLst>
                </p:cNvPr>
                <p:cNvPicPr/>
                <p:nvPr/>
              </p:nvPicPr>
              <p:blipFill>
                <a:blip r:embed="rId113"/>
                <a:stretch>
                  <a:fillRect/>
                </a:stretch>
              </p:blipFill>
              <p:spPr>
                <a:xfrm>
                  <a:off x="8579029" y="2961960"/>
                  <a:ext cx="22104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51" name="Ink 50">
                  <a:extLst>
                    <a:ext uri="{FF2B5EF4-FFF2-40B4-BE49-F238E27FC236}">
                      <a16:creationId xmlns:a16="http://schemas.microsoft.com/office/drawing/2014/main" id="{12323A4C-3E87-43D3-867B-1066C8A6BC06}"/>
                    </a:ext>
                  </a:extLst>
                </p14:cNvPr>
                <p14:cNvContentPartPr/>
                <p14:nvPr/>
              </p14:nvContentPartPr>
              <p14:xfrm>
                <a:off x="8978989" y="3014520"/>
                <a:ext cx="265320" cy="171360"/>
              </p14:xfrm>
            </p:contentPart>
          </mc:Choice>
          <mc:Fallback xmlns="">
            <p:pic>
              <p:nvPicPr>
                <p:cNvPr id="51" name="Ink 50">
                  <a:extLst>
                    <a:ext uri="{FF2B5EF4-FFF2-40B4-BE49-F238E27FC236}">
                      <a16:creationId xmlns:a16="http://schemas.microsoft.com/office/drawing/2014/main" id="{12323A4C-3E87-43D3-867B-1066C8A6BC06}"/>
                    </a:ext>
                  </a:extLst>
                </p:cNvPr>
                <p:cNvPicPr/>
                <p:nvPr/>
              </p:nvPicPr>
              <p:blipFill>
                <a:blip r:embed="rId115"/>
                <a:stretch>
                  <a:fillRect/>
                </a:stretch>
              </p:blipFill>
              <p:spPr>
                <a:xfrm>
                  <a:off x="8969989" y="3005520"/>
                  <a:ext cx="28296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52" name="Ink 51">
                  <a:extLst>
                    <a:ext uri="{FF2B5EF4-FFF2-40B4-BE49-F238E27FC236}">
                      <a16:creationId xmlns:a16="http://schemas.microsoft.com/office/drawing/2014/main" id="{99FF41AE-514C-44C9-9931-422E50C1D157}"/>
                    </a:ext>
                  </a:extLst>
                </p14:cNvPr>
                <p14:cNvContentPartPr/>
                <p14:nvPr/>
              </p14:nvContentPartPr>
              <p14:xfrm>
                <a:off x="9441949" y="3104160"/>
                <a:ext cx="296640" cy="195840"/>
              </p14:xfrm>
            </p:contentPart>
          </mc:Choice>
          <mc:Fallback xmlns="">
            <p:pic>
              <p:nvPicPr>
                <p:cNvPr id="52" name="Ink 51">
                  <a:extLst>
                    <a:ext uri="{FF2B5EF4-FFF2-40B4-BE49-F238E27FC236}">
                      <a16:creationId xmlns:a16="http://schemas.microsoft.com/office/drawing/2014/main" id="{99FF41AE-514C-44C9-9931-422E50C1D157}"/>
                    </a:ext>
                  </a:extLst>
                </p:cNvPr>
                <p:cNvPicPr/>
                <p:nvPr/>
              </p:nvPicPr>
              <p:blipFill>
                <a:blip r:embed="rId117"/>
                <a:stretch>
                  <a:fillRect/>
                </a:stretch>
              </p:blipFill>
              <p:spPr>
                <a:xfrm>
                  <a:off x="9432949" y="3095160"/>
                  <a:ext cx="31428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53" name="Ink 52">
                  <a:extLst>
                    <a:ext uri="{FF2B5EF4-FFF2-40B4-BE49-F238E27FC236}">
                      <a16:creationId xmlns:a16="http://schemas.microsoft.com/office/drawing/2014/main" id="{AD6B1621-ABD8-4617-936E-F0B8DDFCF058}"/>
                    </a:ext>
                  </a:extLst>
                </p14:cNvPr>
                <p14:cNvContentPartPr/>
                <p14:nvPr/>
              </p14:nvContentPartPr>
              <p14:xfrm>
                <a:off x="9801589" y="2881320"/>
                <a:ext cx="259200" cy="629640"/>
              </p14:xfrm>
            </p:contentPart>
          </mc:Choice>
          <mc:Fallback xmlns="">
            <p:pic>
              <p:nvPicPr>
                <p:cNvPr id="53" name="Ink 52">
                  <a:extLst>
                    <a:ext uri="{FF2B5EF4-FFF2-40B4-BE49-F238E27FC236}">
                      <a16:creationId xmlns:a16="http://schemas.microsoft.com/office/drawing/2014/main" id="{AD6B1621-ABD8-4617-936E-F0B8DDFCF058}"/>
                    </a:ext>
                  </a:extLst>
                </p:cNvPr>
                <p:cNvPicPr/>
                <p:nvPr/>
              </p:nvPicPr>
              <p:blipFill>
                <a:blip r:embed="rId119"/>
                <a:stretch>
                  <a:fillRect/>
                </a:stretch>
              </p:blipFill>
              <p:spPr>
                <a:xfrm>
                  <a:off x="9792589" y="2872320"/>
                  <a:ext cx="276840" cy="6472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55" name="Ink 54">
                  <a:extLst>
                    <a:ext uri="{FF2B5EF4-FFF2-40B4-BE49-F238E27FC236}">
                      <a16:creationId xmlns:a16="http://schemas.microsoft.com/office/drawing/2014/main" id="{8EB288B4-8F97-4B44-959B-179FEFE30F3A}"/>
                    </a:ext>
                  </a:extLst>
                </p14:cNvPr>
                <p14:cNvContentPartPr/>
                <p14:nvPr/>
              </p14:nvContentPartPr>
              <p14:xfrm>
                <a:off x="10091749" y="3089400"/>
                <a:ext cx="42840" cy="225000"/>
              </p14:xfrm>
            </p:contentPart>
          </mc:Choice>
          <mc:Fallback xmlns="">
            <p:pic>
              <p:nvPicPr>
                <p:cNvPr id="55" name="Ink 54">
                  <a:extLst>
                    <a:ext uri="{FF2B5EF4-FFF2-40B4-BE49-F238E27FC236}">
                      <a16:creationId xmlns:a16="http://schemas.microsoft.com/office/drawing/2014/main" id="{8EB288B4-8F97-4B44-959B-179FEFE30F3A}"/>
                    </a:ext>
                  </a:extLst>
                </p:cNvPr>
                <p:cNvPicPr/>
                <p:nvPr/>
              </p:nvPicPr>
              <p:blipFill>
                <a:blip r:embed="rId121"/>
                <a:stretch>
                  <a:fillRect/>
                </a:stretch>
              </p:blipFill>
              <p:spPr>
                <a:xfrm>
                  <a:off x="10082749" y="3080760"/>
                  <a:ext cx="6048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56" name="Ink 55">
                  <a:extLst>
                    <a:ext uri="{FF2B5EF4-FFF2-40B4-BE49-F238E27FC236}">
                      <a16:creationId xmlns:a16="http://schemas.microsoft.com/office/drawing/2014/main" id="{BEDE0763-E46D-4180-8768-D1C7B94511B5}"/>
                    </a:ext>
                  </a:extLst>
                </p14:cNvPr>
                <p14:cNvContentPartPr/>
                <p14:nvPr/>
              </p14:nvContentPartPr>
              <p14:xfrm>
                <a:off x="10241149" y="3125400"/>
                <a:ext cx="123120" cy="185760"/>
              </p14:xfrm>
            </p:contentPart>
          </mc:Choice>
          <mc:Fallback xmlns="">
            <p:pic>
              <p:nvPicPr>
                <p:cNvPr id="56" name="Ink 55">
                  <a:extLst>
                    <a:ext uri="{FF2B5EF4-FFF2-40B4-BE49-F238E27FC236}">
                      <a16:creationId xmlns:a16="http://schemas.microsoft.com/office/drawing/2014/main" id="{BEDE0763-E46D-4180-8768-D1C7B94511B5}"/>
                    </a:ext>
                  </a:extLst>
                </p:cNvPr>
                <p:cNvPicPr/>
                <p:nvPr/>
              </p:nvPicPr>
              <p:blipFill>
                <a:blip r:embed="rId123"/>
                <a:stretch>
                  <a:fillRect/>
                </a:stretch>
              </p:blipFill>
              <p:spPr>
                <a:xfrm>
                  <a:off x="10232149" y="3116400"/>
                  <a:ext cx="14076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57" name="Ink 56">
                  <a:extLst>
                    <a:ext uri="{FF2B5EF4-FFF2-40B4-BE49-F238E27FC236}">
                      <a16:creationId xmlns:a16="http://schemas.microsoft.com/office/drawing/2014/main" id="{FA1BA23B-C479-43AD-BE3D-2E646EC5E499}"/>
                    </a:ext>
                  </a:extLst>
                </p14:cNvPr>
                <p14:cNvContentPartPr/>
                <p14:nvPr/>
              </p14:nvContentPartPr>
              <p14:xfrm>
                <a:off x="10448869" y="3278760"/>
                <a:ext cx="25200" cy="182880"/>
              </p14:xfrm>
            </p:contentPart>
          </mc:Choice>
          <mc:Fallback xmlns="">
            <p:pic>
              <p:nvPicPr>
                <p:cNvPr id="57" name="Ink 56">
                  <a:extLst>
                    <a:ext uri="{FF2B5EF4-FFF2-40B4-BE49-F238E27FC236}">
                      <a16:creationId xmlns:a16="http://schemas.microsoft.com/office/drawing/2014/main" id="{FA1BA23B-C479-43AD-BE3D-2E646EC5E499}"/>
                    </a:ext>
                  </a:extLst>
                </p:cNvPr>
                <p:cNvPicPr/>
                <p:nvPr/>
              </p:nvPicPr>
              <p:blipFill>
                <a:blip r:embed="rId125"/>
                <a:stretch>
                  <a:fillRect/>
                </a:stretch>
              </p:blipFill>
              <p:spPr>
                <a:xfrm>
                  <a:off x="10440229" y="3270120"/>
                  <a:ext cx="4284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59" name="Ink 58">
                  <a:extLst>
                    <a:ext uri="{FF2B5EF4-FFF2-40B4-BE49-F238E27FC236}">
                      <a16:creationId xmlns:a16="http://schemas.microsoft.com/office/drawing/2014/main" id="{CC25B01A-45BA-4C51-BD50-6F3486A1606F}"/>
                    </a:ext>
                  </a:extLst>
                </p14:cNvPr>
                <p14:cNvContentPartPr/>
                <p14:nvPr/>
              </p14:nvContentPartPr>
              <p14:xfrm>
                <a:off x="10541029" y="3064560"/>
                <a:ext cx="174960" cy="208080"/>
              </p14:xfrm>
            </p:contentPart>
          </mc:Choice>
          <mc:Fallback xmlns="">
            <p:pic>
              <p:nvPicPr>
                <p:cNvPr id="59" name="Ink 58">
                  <a:extLst>
                    <a:ext uri="{FF2B5EF4-FFF2-40B4-BE49-F238E27FC236}">
                      <a16:creationId xmlns:a16="http://schemas.microsoft.com/office/drawing/2014/main" id="{CC25B01A-45BA-4C51-BD50-6F3486A1606F}"/>
                    </a:ext>
                  </a:extLst>
                </p:cNvPr>
                <p:cNvPicPr/>
                <p:nvPr/>
              </p:nvPicPr>
              <p:blipFill>
                <a:blip r:embed="rId127"/>
                <a:stretch>
                  <a:fillRect/>
                </a:stretch>
              </p:blipFill>
              <p:spPr>
                <a:xfrm>
                  <a:off x="10532389" y="3055920"/>
                  <a:ext cx="1926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0" name="Ink 59">
                  <a:extLst>
                    <a:ext uri="{FF2B5EF4-FFF2-40B4-BE49-F238E27FC236}">
                      <a16:creationId xmlns:a16="http://schemas.microsoft.com/office/drawing/2014/main" id="{E3648E85-1F46-46D0-9538-43C83F4B9A13}"/>
                    </a:ext>
                  </a:extLst>
                </p14:cNvPr>
                <p14:cNvContentPartPr/>
                <p14:nvPr/>
              </p14:nvContentPartPr>
              <p14:xfrm>
                <a:off x="10687909" y="2942880"/>
                <a:ext cx="189360" cy="165600"/>
              </p14:xfrm>
            </p:contentPart>
          </mc:Choice>
          <mc:Fallback xmlns="">
            <p:pic>
              <p:nvPicPr>
                <p:cNvPr id="60" name="Ink 59">
                  <a:extLst>
                    <a:ext uri="{FF2B5EF4-FFF2-40B4-BE49-F238E27FC236}">
                      <a16:creationId xmlns:a16="http://schemas.microsoft.com/office/drawing/2014/main" id="{E3648E85-1F46-46D0-9538-43C83F4B9A13}"/>
                    </a:ext>
                  </a:extLst>
                </p:cNvPr>
                <p:cNvPicPr/>
                <p:nvPr/>
              </p:nvPicPr>
              <p:blipFill>
                <a:blip r:embed="rId129"/>
                <a:stretch>
                  <a:fillRect/>
                </a:stretch>
              </p:blipFill>
              <p:spPr>
                <a:xfrm>
                  <a:off x="10679269" y="2933880"/>
                  <a:ext cx="20700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61" name="Ink 60">
                  <a:extLst>
                    <a:ext uri="{FF2B5EF4-FFF2-40B4-BE49-F238E27FC236}">
                      <a16:creationId xmlns:a16="http://schemas.microsoft.com/office/drawing/2014/main" id="{05B27E2D-2281-4C8A-85AE-43C15A0BEFDD}"/>
                    </a:ext>
                  </a:extLst>
                </p14:cNvPr>
                <p14:cNvContentPartPr/>
                <p14:nvPr/>
              </p14:nvContentPartPr>
              <p14:xfrm>
                <a:off x="10848469" y="2873400"/>
                <a:ext cx="198360" cy="516600"/>
              </p14:xfrm>
            </p:contentPart>
          </mc:Choice>
          <mc:Fallback xmlns="">
            <p:pic>
              <p:nvPicPr>
                <p:cNvPr id="61" name="Ink 60">
                  <a:extLst>
                    <a:ext uri="{FF2B5EF4-FFF2-40B4-BE49-F238E27FC236}">
                      <a16:creationId xmlns:a16="http://schemas.microsoft.com/office/drawing/2014/main" id="{05B27E2D-2281-4C8A-85AE-43C15A0BEFDD}"/>
                    </a:ext>
                  </a:extLst>
                </p:cNvPr>
                <p:cNvPicPr/>
                <p:nvPr/>
              </p:nvPicPr>
              <p:blipFill>
                <a:blip r:embed="rId131"/>
                <a:stretch>
                  <a:fillRect/>
                </a:stretch>
              </p:blipFill>
              <p:spPr>
                <a:xfrm>
                  <a:off x="10839829" y="2864400"/>
                  <a:ext cx="21600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62" name="Ink 61">
                  <a:extLst>
                    <a:ext uri="{FF2B5EF4-FFF2-40B4-BE49-F238E27FC236}">
                      <a16:creationId xmlns:a16="http://schemas.microsoft.com/office/drawing/2014/main" id="{DE7EE8B5-DAB6-4101-B9EC-EABD20930177}"/>
                    </a:ext>
                  </a:extLst>
                </p14:cNvPr>
                <p14:cNvContentPartPr/>
                <p14:nvPr/>
              </p14:nvContentPartPr>
              <p14:xfrm>
                <a:off x="8911309" y="3230520"/>
                <a:ext cx="184320" cy="160560"/>
              </p14:xfrm>
            </p:contentPart>
          </mc:Choice>
          <mc:Fallback xmlns="">
            <p:pic>
              <p:nvPicPr>
                <p:cNvPr id="62" name="Ink 61">
                  <a:extLst>
                    <a:ext uri="{FF2B5EF4-FFF2-40B4-BE49-F238E27FC236}">
                      <a16:creationId xmlns:a16="http://schemas.microsoft.com/office/drawing/2014/main" id="{DE7EE8B5-DAB6-4101-B9EC-EABD20930177}"/>
                    </a:ext>
                  </a:extLst>
                </p:cNvPr>
                <p:cNvPicPr/>
                <p:nvPr/>
              </p:nvPicPr>
              <p:blipFill>
                <a:blip r:embed="rId133"/>
                <a:stretch>
                  <a:fillRect/>
                </a:stretch>
              </p:blipFill>
              <p:spPr>
                <a:xfrm>
                  <a:off x="8902669" y="3221880"/>
                  <a:ext cx="2019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3" name="Ink 82">
                  <a:extLst>
                    <a:ext uri="{FF2B5EF4-FFF2-40B4-BE49-F238E27FC236}">
                      <a16:creationId xmlns:a16="http://schemas.microsoft.com/office/drawing/2014/main" id="{C6FEA676-6B79-4C54-AD07-309CF045E177}"/>
                    </a:ext>
                  </a:extLst>
                </p14:cNvPr>
                <p14:cNvContentPartPr/>
                <p14:nvPr/>
              </p14:nvContentPartPr>
              <p14:xfrm>
                <a:off x="9035869" y="2752080"/>
                <a:ext cx="51480" cy="134640"/>
              </p14:xfrm>
            </p:contentPart>
          </mc:Choice>
          <mc:Fallback xmlns="">
            <p:pic>
              <p:nvPicPr>
                <p:cNvPr id="83" name="Ink 82">
                  <a:extLst>
                    <a:ext uri="{FF2B5EF4-FFF2-40B4-BE49-F238E27FC236}">
                      <a16:creationId xmlns:a16="http://schemas.microsoft.com/office/drawing/2014/main" id="{C6FEA676-6B79-4C54-AD07-309CF045E177}"/>
                    </a:ext>
                  </a:extLst>
                </p:cNvPr>
                <p:cNvPicPr/>
                <p:nvPr/>
              </p:nvPicPr>
              <p:blipFill>
                <a:blip r:embed="rId135"/>
                <a:stretch>
                  <a:fillRect/>
                </a:stretch>
              </p:blipFill>
              <p:spPr>
                <a:xfrm>
                  <a:off x="9027229" y="2743440"/>
                  <a:ext cx="691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4" name="Ink 83">
                  <a:extLst>
                    <a:ext uri="{FF2B5EF4-FFF2-40B4-BE49-F238E27FC236}">
                      <a16:creationId xmlns:a16="http://schemas.microsoft.com/office/drawing/2014/main" id="{84A0441E-279F-49B1-8887-3170799E2E19}"/>
                    </a:ext>
                  </a:extLst>
                </p14:cNvPr>
                <p14:cNvContentPartPr/>
                <p14:nvPr/>
              </p14:nvContentPartPr>
              <p14:xfrm>
                <a:off x="9116869" y="2729400"/>
                <a:ext cx="117360" cy="113040"/>
              </p14:xfrm>
            </p:contentPart>
          </mc:Choice>
          <mc:Fallback xmlns="">
            <p:pic>
              <p:nvPicPr>
                <p:cNvPr id="84" name="Ink 83">
                  <a:extLst>
                    <a:ext uri="{FF2B5EF4-FFF2-40B4-BE49-F238E27FC236}">
                      <a16:creationId xmlns:a16="http://schemas.microsoft.com/office/drawing/2014/main" id="{84A0441E-279F-49B1-8887-3170799E2E19}"/>
                    </a:ext>
                  </a:extLst>
                </p:cNvPr>
                <p:cNvPicPr/>
                <p:nvPr/>
              </p:nvPicPr>
              <p:blipFill>
                <a:blip r:embed="rId137"/>
                <a:stretch>
                  <a:fillRect/>
                </a:stretch>
              </p:blipFill>
              <p:spPr>
                <a:xfrm>
                  <a:off x="9107869" y="2720760"/>
                  <a:ext cx="13500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5" name="Ink 84">
                  <a:extLst>
                    <a:ext uri="{FF2B5EF4-FFF2-40B4-BE49-F238E27FC236}">
                      <a16:creationId xmlns:a16="http://schemas.microsoft.com/office/drawing/2014/main" id="{AA71D399-BD67-430F-960F-604E17194EA6}"/>
                    </a:ext>
                  </a:extLst>
                </p14:cNvPr>
                <p14:cNvContentPartPr/>
                <p14:nvPr/>
              </p14:nvContentPartPr>
              <p14:xfrm>
                <a:off x="9574429" y="2743080"/>
                <a:ext cx="28440" cy="146520"/>
              </p14:xfrm>
            </p:contentPart>
          </mc:Choice>
          <mc:Fallback xmlns="">
            <p:pic>
              <p:nvPicPr>
                <p:cNvPr id="85" name="Ink 84">
                  <a:extLst>
                    <a:ext uri="{FF2B5EF4-FFF2-40B4-BE49-F238E27FC236}">
                      <a16:creationId xmlns:a16="http://schemas.microsoft.com/office/drawing/2014/main" id="{AA71D399-BD67-430F-960F-604E17194EA6}"/>
                    </a:ext>
                  </a:extLst>
                </p:cNvPr>
                <p:cNvPicPr/>
                <p:nvPr/>
              </p:nvPicPr>
              <p:blipFill>
                <a:blip r:embed="rId139"/>
                <a:stretch>
                  <a:fillRect/>
                </a:stretch>
              </p:blipFill>
              <p:spPr>
                <a:xfrm>
                  <a:off x="9565429" y="2734080"/>
                  <a:ext cx="460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6" name="Ink 85">
                  <a:extLst>
                    <a:ext uri="{FF2B5EF4-FFF2-40B4-BE49-F238E27FC236}">
                      <a16:creationId xmlns:a16="http://schemas.microsoft.com/office/drawing/2014/main" id="{27EC8D42-BFE0-42CA-AD8A-8F86FD5AB201}"/>
                    </a:ext>
                  </a:extLst>
                </p14:cNvPr>
                <p14:cNvContentPartPr/>
                <p14:nvPr/>
              </p14:nvContentPartPr>
              <p14:xfrm>
                <a:off x="9645709" y="2704920"/>
                <a:ext cx="143640" cy="259560"/>
              </p14:xfrm>
            </p:contentPart>
          </mc:Choice>
          <mc:Fallback xmlns="">
            <p:pic>
              <p:nvPicPr>
                <p:cNvPr id="86" name="Ink 85">
                  <a:extLst>
                    <a:ext uri="{FF2B5EF4-FFF2-40B4-BE49-F238E27FC236}">
                      <a16:creationId xmlns:a16="http://schemas.microsoft.com/office/drawing/2014/main" id="{27EC8D42-BFE0-42CA-AD8A-8F86FD5AB201}"/>
                    </a:ext>
                  </a:extLst>
                </p:cNvPr>
                <p:cNvPicPr/>
                <p:nvPr/>
              </p:nvPicPr>
              <p:blipFill>
                <a:blip r:embed="rId141"/>
                <a:stretch>
                  <a:fillRect/>
                </a:stretch>
              </p:blipFill>
              <p:spPr>
                <a:xfrm>
                  <a:off x="9637069" y="2695920"/>
                  <a:ext cx="161280" cy="277200"/>
                </a:xfrm>
                <a:prstGeom prst="rect">
                  <a:avLst/>
                </a:prstGeom>
              </p:spPr>
            </p:pic>
          </mc:Fallback>
        </mc:AlternateContent>
      </p:grpSp>
      <p:grpSp>
        <p:nvGrpSpPr>
          <p:cNvPr id="90" name="Group 89">
            <a:extLst>
              <a:ext uri="{FF2B5EF4-FFF2-40B4-BE49-F238E27FC236}">
                <a16:creationId xmlns:a16="http://schemas.microsoft.com/office/drawing/2014/main" id="{59828A9F-A860-4391-A938-855D73C44442}"/>
              </a:ext>
            </a:extLst>
          </p:cNvPr>
          <p:cNvGrpSpPr/>
          <p:nvPr/>
        </p:nvGrpSpPr>
        <p:grpSpPr>
          <a:xfrm>
            <a:off x="5907109" y="5870400"/>
            <a:ext cx="364680" cy="252000"/>
            <a:chOff x="5907109" y="5870400"/>
            <a:chExt cx="364680" cy="252000"/>
          </a:xfrm>
        </p:grpSpPr>
        <mc:AlternateContent xmlns:mc="http://schemas.openxmlformats.org/markup-compatibility/2006" xmlns:p14="http://schemas.microsoft.com/office/powerpoint/2010/main">
          <mc:Choice Requires="p14">
            <p:contentPart p14:bwMode="auto" r:id="rId142">
              <p14:nvContentPartPr>
                <p14:cNvPr id="88" name="Ink 87">
                  <a:extLst>
                    <a:ext uri="{FF2B5EF4-FFF2-40B4-BE49-F238E27FC236}">
                      <a16:creationId xmlns:a16="http://schemas.microsoft.com/office/drawing/2014/main" id="{C96F9117-4E96-4C9C-AB0A-8ED348CAC012}"/>
                    </a:ext>
                  </a:extLst>
                </p14:cNvPr>
                <p14:cNvContentPartPr/>
                <p14:nvPr/>
              </p14:nvContentPartPr>
              <p14:xfrm>
                <a:off x="5907109" y="5870400"/>
                <a:ext cx="127800" cy="102240"/>
              </p14:xfrm>
            </p:contentPart>
          </mc:Choice>
          <mc:Fallback xmlns="">
            <p:pic>
              <p:nvPicPr>
                <p:cNvPr id="88" name="Ink 87">
                  <a:extLst>
                    <a:ext uri="{FF2B5EF4-FFF2-40B4-BE49-F238E27FC236}">
                      <a16:creationId xmlns:a16="http://schemas.microsoft.com/office/drawing/2014/main" id="{C96F9117-4E96-4C9C-AB0A-8ED348CAC012}"/>
                    </a:ext>
                  </a:extLst>
                </p:cNvPr>
                <p:cNvPicPr/>
                <p:nvPr/>
              </p:nvPicPr>
              <p:blipFill>
                <a:blip r:embed="rId143"/>
                <a:stretch>
                  <a:fillRect/>
                </a:stretch>
              </p:blipFill>
              <p:spPr>
                <a:xfrm>
                  <a:off x="5898469" y="5861400"/>
                  <a:ext cx="14544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9" name="Ink 88">
                  <a:extLst>
                    <a:ext uri="{FF2B5EF4-FFF2-40B4-BE49-F238E27FC236}">
                      <a16:creationId xmlns:a16="http://schemas.microsoft.com/office/drawing/2014/main" id="{80E34877-A5C2-4CE0-8109-1EE82F5D27D8}"/>
                    </a:ext>
                  </a:extLst>
                </p14:cNvPr>
                <p14:cNvContentPartPr/>
                <p14:nvPr/>
              </p14:nvContentPartPr>
              <p14:xfrm>
                <a:off x="6234709" y="5923320"/>
                <a:ext cx="37080" cy="199080"/>
              </p14:xfrm>
            </p:contentPart>
          </mc:Choice>
          <mc:Fallback xmlns="">
            <p:pic>
              <p:nvPicPr>
                <p:cNvPr id="89" name="Ink 88">
                  <a:extLst>
                    <a:ext uri="{FF2B5EF4-FFF2-40B4-BE49-F238E27FC236}">
                      <a16:creationId xmlns:a16="http://schemas.microsoft.com/office/drawing/2014/main" id="{80E34877-A5C2-4CE0-8109-1EE82F5D27D8}"/>
                    </a:ext>
                  </a:extLst>
                </p:cNvPr>
                <p:cNvPicPr/>
                <p:nvPr/>
              </p:nvPicPr>
              <p:blipFill>
                <a:blip r:embed="rId145"/>
                <a:stretch>
                  <a:fillRect/>
                </a:stretch>
              </p:blipFill>
              <p:spPr>
                <a:xfrm>
                  <a:off x="6225709" y="5914680"/>
                  <a:ext cx="54720" cy="216720"/>
                </a:xfrm>
                <a:prstGeom prst="rect">
                  <a:avLst/>
                </a:prstGeom>
              </p:spPr>
            </p:pic>
          </mc:Fallback>
        </mc:AlternateContent>
      </p:grpSp>
      <p:grpSp>
        <p:nvGrpSpPr>
          <p:cNvPr id="130" name="Group 129">
            <a:extLst>
              <a:ext uri="{FF2B5EF4-FFF2-40B4-BE49-F238E27FC236}">
                <a16:creationId xmlns:a16="http://schemas.microsoft.com/office/drawing/2014/main" id="{2747EA3B-F16F-405A-BB3C-6CEB82715295}"/>
              </a:ext>
            </a:extLst>
          </p:cNvPr>
          <p:cNvGrpSpPr/>
          <p:nvPr/>
        </p:nvGrpSpPr>
        <p:grpSpPr>
          <a:xfrm>
            <a:off x="4398349" y="812400"/>
            <a:ext cx="3023280" cy="1613160"/>
            <a:chOff x="4398349" y="812400"/>
            <a:chExt cx="3023280" cy="1613160"/>
          </a:xfrm>
        </p:grpSpPr>
        <mc:AlternateContent xmlns:mc="http://schemas.openxmlformats.org/markup-compatibility/2006" xmlns:p14="http://schemas.microsoft.com/office/powerpoint/2010/main">
          <mc:Choice Requires="p14">
            <p:contentPart p14:bwMode="auto" r:id="rId146">
              <p14:nvContentPartPr>
                <p14:cNvPr id="91" name="Ink 90">
                  <a:extLst>
                    <a:ext uri="{FF2B5EF4-FFF2-40B4-BE49-F238E27FC236}">
                      <a16:creationId xmlns:a16="http://schemas.microsoft.com/office/drawing/2014/main" id="{7AE5FD21-753D-43BD-A648-6CFECFD6DA9F}"/>
                    </a:ext>
                  </a:extLst>
                </p14:cNvPr>
                <p14:cNvContentPartPr/>
                <p14:nvPr/>
              </p14:nvContentPartPr>
              <p14:xfrm>
                <a:off x="4905949" y="1413600"/>
                <a:ext cx="148680" cy="180000"/>
              </p14:xfrm>
            </p:contentPart>
          </mc:Choice>
          <mc:Fallback xmlns="">
            <p:pic>
              <p:nvPicPr>
                <p:cNvPr id="91" name="Ink 90">
                  <a:extLst>
                    <a:ext uri="{FF2B5EF4-FFF2-40B4-BE49-F238E27FC236}">
                      <a16:creationId xmlns:a16="http://schemas.microsoft.com/office/drawing/2014/main" id="{7AE5FD21-753D-43BD-A648-6CFECFD6DA9F}"/>
                    </a:ext>
                  </a:extLst>
                </p:cNvPr>
                <p:cNvPicPr/>
                <p:nvPr/>
              </p:nvPicPr>
              <p:blipFill>
                <a:blip r:embed="rId147"/>
                <a:stretch>
                  <a:fillRect/>
                </a:stretch>
              </p:blipFill>
              <p:spPr>
                <a:xfrm>
                  <a:off x="4896949" y="1404960"/>
                  <a:ext cx="1663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2" name="Ink 91">
                  <a:extLst>
                    <a:ext uri="{FF2B5EF4-FFF2-40B4-BE49-F238E27FC236}">
                      <a16:creationId xmlns:a16="http://schemas.microsoft.com/office/drawing/2014/main" id="{95C5B30B-15A3-49A5-A8C6-409E4E0EF008}"/>
                    </a:ext>
                  </a:extLst>
                </p14:cNvPr>
                <p14:cNvContentPartPr/>
                <p14:nvPr/>
              </p14:nvContentPartPr>
              <p14:xfrm>
                <a:off x="4901269" y="1402800"/>
                <a:ext cx="187200" cy="198360"/>
              </p14:xfrm>
            </p:contentPart>
          </mc:Choice>
          <mc:Fallback xmlns="">
            <p:pic>
              <p:nvPicPr>
                <p:cNvPr id="92" name="Ink 91">
                  <a:extLst>
                    <a:ext uri="{FF2B5EF4-FFF2-40B4-BE49-F238E27FC236}">
                      <a16:creationId xmlns:a16="http://schemas.microsoft.com/office/drawing/2014/main" id="{95C5B30B-15A3-49A5-A8C6-409E4E0EF008}"/>
                    </a:ext>
                  </a:extLst>
                </p:cNvPr>
                <p:cNvPicPr/>
                <p:nvPr/>
              </p:nvPicPr>
              <p:blipFill>
                <a:blip r:embed="rId149"/>
                <a:stretch>
                  <a:fillRect/>
                </a:stretch>
              </p:blipFill>
              <p:spPr>
                <a:xfrm>
                  <a:off x="4892269" y="1394160"/>
                  <a:ext cx="2048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4" name="Ink 93">
                  <a:extLst>
                    <a:ext uri="{FF2B5EF4-FFF2-40B4-BE49-F238E27FC236}">
                      <a16:creationId xmlns:a16="http://schemas.microsoft.com/office/drawing/2014/main" id="{E5F70B8B-4964-4032-807A-51B95D57B4C7}"/>
                    </a:ext>
                  </a:extLst>
                </p14:cNvPr>
                <p14:cNvContentPartPr/>
                <p14:nvPr/>
              </p14:nvContentPartPr>
              <p14:xfrm>
                <a:off x="5254789" y="1365000"/>
                <a:ext cx="200520" cy="183960"/>
              </p14:xfrm>
            </p:contentPart>
          </mc:Choice>
          <mc:Fallback xmlns="">
            <p:pic>
              <p:nvPicPr>
                <p:cNvPr id="94" name="Ink 93">
                  <a:extLst>
                    <a:ext uri="{FF2B5EF4-FFF2-40B4-BE49-F238E27FC236}">
                      <a16:creationId xmlns:a16="http://schemas.microsoft.com/office/drawing/2014/main" id="{E5F70B8B-4964-4032-807A-51B95D57B4C7}"/>
                    </a:ext>
                  </a:extLst>
                </p:cNvPr>
                <p:cNvPicPr/>
                <p:nvPr/>
              </p:nvPicPr>
              <p:blipFill>
                <a:blip r:embed="rId151"/>
                <a:stretch>
                  <a:fillRect/>
                </a:stretch>
              </p:blipFill>
              <p:spPr>
                <a:xfrm>
                  <a:off x="5246149" y="1356000"/>
                  <a:ext cx="2181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3" name="Ink 102">
                  <a:extLst>
                    <a:ext uri="{FF2B5EF4-FFF2-40B4-BE49-F238E27FC236}">
                      <a16:creationId xmlns:a16="http://schemas.microsoft.com/office/drawing/2014/main" id="{2A6F7C8D-BE6C-4FBD-B70A-CAEBA6F17C31}"/>
                    </a:ext>
                  </a:extLst>
                </p14:cNvPr>
                <p14:cNvContentPartPr/>
                <p14:nvPr/>
              </p14:nvContentPartPr>
              <p14:xfrm>
                <a:off x="4398349" y="1304160"/>
                <a:ext cx="41400" cy="311760"/>
              </p14:xfrm>
            </p:contentPart>
          </mc:Choice>
          <mc:Fallback xmlns="">
            <p:pic>
              <p:nvPicPr>
                <p:cNvPr id="103" name="Ink 102">
                  <a:extLst>
                    <a:ext uri="{FF2B5EF4-FFF2-40B4-BE49-F238E27FC236}">
                      <a16:creationId xmlns:a16="http://schemas.microsoft.com/office/drawing/2014/main" id="{2A6F7C8D-BE6C-4FBD-B70A-CAEBA6F17C31}"/>
                    </a:ext>
                  </a:extLst>
                </p:cNvPr>
                <p:cNvPicPr/>
                <p:nvPr/>
              </p:nvPicPr>
              <p:blipFill>
                <a:blip r:embed="rId153"/>
                <a:stretch>
                  <a:fillRect/>
                </a:stretch>
              </p:blipFill>
              <p:spPr>
                <a:xfrm>
                  <a:off x="4389349" y="1295160"/>
                  <a:ext cx="5904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4" name="Ink 103">
                  <a:extLst>
                    <a:ext uri="{FF2B5EF4-FFF2-40B4-BE49-F238E27FC236}">
                      <a16:creationId xmlns:a16="http://schemas.microsoft.com/office/drawing/2014/main" id="{309A3B80-E378-4E1E-BFC4-FCCDC5D6C08F}"/>
                    </a:ext>
                  </a:extLst>
                </p14:cNvPr>
                <p14:cNvContentPartPr/>
                <p14:nvPr/>
              </p14:nvContentPartPr>
              <p14:xfrm>
                <a:off x="4426789" y="1356000"/>
                <a:ext cx="125280" cy="46080"/>
              </p14:xfrm>
            </p:contentPart>
          </mc:Choice>
          <mc:Fallback xmlns="">
            <p:pic>
              <p:nvPicPr>
                <p:cNvPr id="104" name="Ink 103">
                  <a:extLst>
                    <a:ext uri="{FF2B5EF4-FFF2-40B4-BE49-F238E27FC236}">
                      <a16:creationId xmlns:a16="http://schemas.microsoft.com/office/drawing/2014/main" id="{309A3B80-E378-4E1E-BFC4-FCCDC5D6C08F}"/>
                    </a:ext>
                  </a:extLst>
                </p:cNvPr>
                <p:cNvPicPr/>
                <p:nvPr/>
              </p:nvPicPr>
              <p:blipFill>
                <a:blip r:embed="rId155"/>
                <a:stretch>
                  <a:fillRect/>
                </a:stretch>
              </p:blipFill>
              <p:spPr>
                <a:xfrm>
                  <a:off x="4418149" y="1347360"/>
                  <a:ext cx="14292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5" name="Ink 104">
                  <a:extLst>
                    <a:ext uri="{FF2B5EF4-FFF2-40B4-BE49-F238E27FC236}">
                      <a16:creationId xmlns:a16="http://schemas.microsoft.com/office/drawing/2014/main" id="{96F51DFF-B5F9-41DC-B811-3A6ADCA1A84D}"/>
                    </a:ext>
                  </a:extLst>
                </p14:cNvPr>
                <p14:cNvContentPartPr/>
                <p14:nvPr/>
              </p14:nvContentPartPr>
              <p14:xfrm>
                <a:off x="4696069" y="1030920"/>
                <a:ext cx="574200" cy="927720"/>
              </p14:xfrm>
            </p:contentPart>
          </mc:Choice>
          <mc:Fallback xmlns="">
            <p:pic>
              <p:nvPicPr>
                <p:cNvPr id="105" name="Ink 104">
                  <a:extLst>
                    <a:ext uri="{FF2B5EF4-FFF2-40B4-BE49-F238E27FC236}">
                      <a16:creationId xmlns:a16="http://schemas.microsoft.com/office/drawing/2014/main" id="{96F51DFF-B5F9-41DC-B811-3A6ADCA1A84D}"/>
                    </a:ext>
                  </a:extLst>
                </p:cNvPr>
                <p:cNvPicPr/>
                <p:nvPr/>
              </p:nvPicPr>
              <p:blipFill>
                <a:blip r:embed="rId157"/>
                <a:stretch>
                  <a:fillRect/>
                </a:stretch>
              </p:blipFill>
              <p:spPr>
                <a:xfrm>
                  <a:off x="4687069" y="1021920"/>
                  <a:ext cx="591840" cy="9453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7" name="Ink 106">
                  <a:extLst>
                    <a:ext uri="{FF2B5EF4-FFF2-40B4-BE49-F238E27FC236}">
                      <a16:creationId xmlns:a16="http://schemas.microsoft.com/office/drawing/2014/main" id="{0E782437-3644-4915-9D14-C7E970443BAC}"/>
                    </a:ext>
                  </a:extLst>
                </p14:cNvPr>
                <p14:cNvContentPartPr/>
                <p14:nvPr/>
              </p14:nvContentPartPr>
              <p14:xfrm>
                <a:off x="5404189" y="2107680"/>
                <a:ext cx="175320" cy="243000"/>
              </p14:xfrm>
            </p:contentPart>
          </mc:Choice>
          <mc:Fallback xmlns="">
            <p:pic>
              <p:nvPicPr>
                <p:cNvPr id="107" name="Ink 106">
                  <a:extLst>
                    <a:ext uri="{FF2B5EF4-FFF2-40B4-BE49-F238E27FC236}">
                      <a16:creationId xmlns:a16="http://schemas.microsoft.com/office/drawing/2014/main" id="{0E782437-3644-4915-9D14-C7E970443BAC}"/>
                    </a:ext>
                  </a:extLst>
                </p:cNvPr>
                <p:cNvPicPr/>
                <p:nvPr/>
              </p:nvPicPr>
              <p:blipFill>
                <a:blip r:embed="rId159"/>
                <a:stretch>
                  <a:fillRect/>
                </a:stretch>
              </p:blipFill>
              <p:spPr>
                <a:xfrm>
                  <a:off x="5395549" y="2098680"/>
                  <a:ext cx="19296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8" name="Ink 107">
                  <a:extLst>
                    <a:ext uri="{FF2B5EF4-FFF2-40B4-BE49-F238E27FC236}">
                      <a16:creationId xmlns:a16="http://schemas.microsoft.com/office/drawing/2014/main" id="{85336695-F392-4631-AD9F-FB435907EBA3}"/>
                    </a:ext>
                  </a:extLst>
                </p14:cNvPr>
                <p14:cNvContentPartPr/>
                <p14:nvPr/>
              </p14:nvContentPartPr>
              <p14:xfrm>
                <a:off x="5569789" y="2214960"/>
                <a:ext cx="225720" cy="149040"/>
              </p14:xfrm>
            </p:contentPart>
          </mc:Choice>
          <mc:Fallback xmlns="">
            <p:pic>
              <p:nvPicPr>
                <p:cNvPr id="108" name="Ink 107">
                  <a:extLst>
                    <a:ext uri="{FF2B5EF4-FFF2-40B4-BE49-F238E27FC236}">
                      <a16:creationId xmlns:a16="http://schemas.microsoft.com/office/drawing/2014/main" id="{85336695-F392-4631-AD9F-FB435907EBA3}"/>
                    </a:ext>
                  </a:extLst>
                </p:cNvPr>
                <p:cNvPicPr/>
                <p:nvPr/>
              </p:nvPicPr>
              <p:blipFill>
                <a:blip r:embed="rId161"/>
                <a:stretch>
                  <a:fillRect/>
                </a:stretch>
              </p:blipFill>
              <p:spPr>
                <a:xfrm>
                  <a:off x="5560789" y="2205960"/>
                  <a:ext cx="24336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9" name="Ink 108">
                  <a:extLst>
                    <a:ext uri="{FF2B5EF4-FFF2-40B4-BE49-F238E27FC236}">
                      <a16:creationId xmlns:a16="http://schemas.microsoft.com/office/drawing/2014/main" id="{4B6372E9-44A8-4397-ACA5-C661EF6B51B9}"/>
                    </a:ext>
                  </a:extLst>
                </p14:cNvPr>
                <p14:cNvContentPartPr/>
                <p14:nvPr/>
              </p14:nvContentPartPr>
              <p14:xfrm>
                <a:off x="5807749" y="2190480"/>
                <a:ext cx="608040" cy="196200"/>
              </p14:xfrm>
            </p:contentPart>
          </mc:Choice>
          <mc:Fallback xmlns="">
            <p:pic>
              <p:nvPicPr>
                <p:cNvPr id="109" name="Ink 108">
                  <a:extLst>
                    <a:ext uri="{FF2B5EF4-FFF2-40B4-BE49-F238E27FC236}">
                      <a16:creationId xmlns:a16="http://schemas.microsoft.com/office/drawing/2014/main" id="{4B6372E9-44A8-4397-ACA5-C661EF6B51B9}"/>
                    </a:ext>
                  </a:extLst>
                </p:cNvPr>
                <p:cNvPicPr/>
                <p:nvPr/>
              </p:nvPicPr>
              <p:blipFill>
                <a:blip r:embed="rId163"/>
                <a:stretch>
                  <a:fillRect/>
                </a:stretch>
              </p:blipFill>
              <p:spPr>
                <a:xfrm>
                  <a:off x="5798749" y="2181480"/>
                  <a:ext cx="6256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5" name="Ink 94">
                  <a:extLst>
                    <a:ext uri="{FF2B5EF4-FFF2-40B4-BE49-F238E27FC236}">
                      <a16:creationId xmlns:a16="http://schemas.microsoft.com/office/drawing/2014/main" id="{130DDFEA-B6DC-48B5-8FC8-07FE69FCD1CB}"/>
                    </a:ext>
                  </a:extLst>
                </p14:cNvPr>
                <p14:cNvContentPartPr/>
                <p14:nvPr/>
              </p14:nvContentPartPr>
              <p14:xfrm>
                <a:off x="5694349" y="1248360"/>
                <a:ext cx="182160" cy="438120"/>
              </p14:xfrm>
            </p:contentPart>
          </mc:Choice>
          <mc:Fallback xmlns="">
            <p:pic>
              <p:nvPicPr>
                <p:cNvPr id="95" name="Ink 94">
                  <a:extLst>
                    <a:ext uri="{FF2B5EF4-FFF2-40B4-BE49-F238E27FC236}">
                      <a16:creationId xmlns:a16="http://schemas.microsoft.com/office/drawing/2014/main" id="{130DDFEA-B6DC-48B5-8FC8-07FE69FCD1CB}"/>
                    </a:ext>
                  </a:extLst>
                </p:cNvPr>
                <p:cNvPicPr/>
                <p:nvPr/>
              </p:nvPicPr>
              <p:blipFill>
                <a:blip r:embed="rId165"/>
                <a:stretch>
                  <a:fillRect/>
                </a:stretch>
              </p:blipFill>
              <p:spPr>
                <a:xfrm>
                  <a:off x="5685349" y="1239720"/>
                  <a:ext cx="199800" cy="4557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6" name="Ink 95">
                  <a:extLst>
                    <a:ext uri="{FF2B5EF4-FFF2-40B4-BE49-F238E27FC236}">
                      <a16:creationId xmlns:a16="http://schemas.microsoft.com/office/drawing/2014/main" id="{40861FC0-6FE1-4DE5-A1BA-064106A63409}"/>
                    </a:ext>
                  </a:extLst>
                </p14:cNvPr>
                <p14:cNvContentPartPr/>
                <p14:nvPr/>
              </p14:nvContentPartPr>
              <p14:xfrm>
                <a:off x="5987029" y="1397400"/>
                <a:ext cx="153360" cy="12600"/>
              </p14:xfrm>
            </p:contentPart>
          </mc:Choice>
          <mc:Fallback xmlns="">
            <p:pic>
              <p:nvPicPr>
                <p:cNvPr id="96" name="Ink 95">
                  <a:extLst>
                    <a:ext uri="{FF2B5EF4-FFF2-40B4-BE49-F238E27FC236}">
                      <a16:creationId xmlns:a16="http://schemas.microsoft.com/office/drawing/2014/main" id="{40861FC0-6FE1-4DE5-A1BA-064106A63409}"/>
                    </a:ext>
                  </a:extLst>
                </p:cNvPr>
                <p:cNvPicPr/>
                <p:nvPr/>
              </p:nvPicPr>
              <p:blipFill>
                <a:blip r:embed="rId167"/>
                <a:stretch>
                  <a:fillRect/>
                </a:stretch>
              </p:blipFill>
              <p:spPr>
                <a:xfrm>
                  <a:off x="5978029" y="1388400"/>
                  <a:ext cx="17100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7" name="Ink 96">
                  <a:extLst>
                    <a:ext uri="{FF2B5EF4-FFF2-40B4-BE49-F238E27FC236}">
                      <a16:creationId xmlns:a16="http://schemas.microsoft.com/office/drawing/2014/main" id="{6C9A34BF-C6D5-441F-9B3A-7EF6D716C988}"/>
                    </a:ext>
                  </a:extLst>
                </p14:cNvPr>
                <p14:cNvContentPartPr/>
                <p14:nvPr/>
              </p14:nvContentPartPr>
              <p14:xfrm>
                <a:off x="6053629" y="1295520"/>
                <a:ext cx="55440" cy="233280"/>
              </p14:xfrm>
            </p:contentPart>
          </mc:Choice>
          <mc:Fallback xmlns="">
            <p:pic>
              <p:nvPicPr>
                <p:cNvPr id="97" name="Ink 96">
                  <a:extLst>
                    <a:ext uri="{FF2B5EF4-FFF2-40B4-BE49-F238E27FC236}">
                      <a16:creationId xmlns:a16="http://schemas.microsoft.com/office/drawing/2014/main" id="{6C9A34BF-C6D5-441F-9B3A-7EF6D716C988}"/>
                    </a:ext>
                  </a:extLst>
                </p:cNvPr>
                <p:cNvPicPr/>
                <p:nvPr/>
              </p:nvPicPr>
              <p:blipFill>
                <a:blip r:embed="rId169"/>
                <a:stretch>
                  <a:fillRect/>
                </a:stretch>
              </p:blipFill>
              <p:spPr>
                <a:xfrm>
                  <a:off x="6044989" y="1286520"/>
                  <a:ext cx="7308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8" name="Ink 97">
                  <a:extLst>
                    <a:ext uri="{FF2B5EF4-FFF2-40B4-BE49-F238E27FC236}">
                      <a16:creationId xmlns:a16="http://schemas.microsoft.com/office/drawing/2014/main" id="{6891CEB3-F805-466A-B0CF-8D3AA52A422B}"/>
                    </a:ext>
                  </a:extLst>
                </p14:cNvPr>
                <p14:cNvContentPartPr/>
                <p14:nvPr/>
              </p14:nvContentPartPr>
              <p14:xfrm>
                <a:off x="6264589" y="1264200"/>
                <a:ext cx="305280" cy="281880"/>
              </p14:xfrm>
            </p:contentPart>
          </mc:Choice>
          <mc:Fallback xmlns="">
            <p:pic>
              <p:nvPicPr>
                <p:cNvPr id="98" name="Ink 97">
                  <a:extLst>
                    <a:ext uri="{FF2B5EF4-FFF2-40B4-BE49-F238E27FC236}">
                      <a16:creationId xmlns:a16="http://schemas.microsoft.com/office/drawing/2014/main" id="{6891CEB3-F805-466A-B0CF-8D3AA52A422B}"/>
                    </a:ext>
                  </a:extLst>
                </p:cNvPr>
                <p:cNvPicPr/>
                <p:nvPr/>
              </p:nvPicPr>
              <p:blipFill>
                <a:blip r:embed="rId171"/>
                <a:stretch>
                  <a:fillRect/>
                </a:stretch>
              </p:blipFill>
              <p:spPr>
                <a:xfrm>
                  <a:off x="6255589" y="1255200"/>
                  <a:ext cx="32292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9" name="Ink 98">
                  <a:extLst>
                    <a:ext uri="{FF2B5EF4-FFF2-40B4-BE49-F238E27FC236}">
                      <a16:creationId xmlns:a16="http://schemas.microsoft.com/office/drawing/2014/main" id="{2AA86041-2550-4448-915E-8B8CCF039C9E}"/>
                    </a:ext>
                  </a:extLst>
                </p14:cNvPr>
                <p14:cNvContentPartPr/>
                <p14:nvPr/>
              </p14:nvContentPartPr>
              <p14:xfrm>
                <a:off x="6635389" y="1153320"/>
                <a:ext cx="146160" cy="351000"/>
              </p14:xfrm>
            </p:contentPart>
          </mc:Choice>
          <mc:Fallback xmlns="">
            <p:pic>
              <p:nvPicPr>
                <p:cNvPr id="99" name="Ink 98">
                  <a:extLst>
                    <a:ext uri="{FF2B5EF4-FFF2-40B4-BE49-F238E27FC236}">
                      <a16:creationId xmlns:a16="http://schemas.microsoft.com/office/drawing/2014/main" id="{2AA86041-2550-4448-915E-8B8CCF039C9E}"/>
                    </a:ext>
                  </a:extLst>
                </p:cNvPr>
                <p:cNvPicPr/>
                <p:nvPr/>
              </p:nvPicPr>
              <p:blipFill>
                <a:blip r:embed="rId173"/>
                <a:stretch>
                  <a:fillRect/>
                </a:stretch>
              </p:blipFill>
              <p:spPr>
                <a:xfrm>
                  <a:off x="6626749" y="1144320"/>
                  <a:ext cx="16380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0" name="Ink 99">
                  <a:extLst>
                    <a:ext uri="{FF2B5EF4-FFF2-40B4-BE49-F238E27FC236}">
                      <a16:creationId xmlns:a16="http://schemas.microsoft.com/office/drawing/2014/main" id="{12AE4FBF-C6C0-4F3A-ABED-7F50BE674F0F}"/>
                    </a:ext>
                  </a:extLst>
                </p14:cNvPr>
                <p14:cNvContentPartPr/>
                <p14:nvPr/>
              </p14:nvContentPartPr>
              <p14:xfrm>
                <a:off x="5649709" y="1097880"/>
                <a:ext cx="216720" cy="704160"/>
              </p14:xfrm>
            </p:contentPart>
          </mc:Choice>
          <mc:Fallback xmlns="">
            <p:pic>
              <p:nvPicPr>
                <p:cNvPr id="100" name="Ink 99">
                  <a:extLst>
                    <a:ext uri="{FF2B5EF4-FFF2-40B4-BE49-F238E27FC236}">
                      <a16:creationId xmlns:a16="http://schemas.microsoft.com/office/drawing/2014/main" id="{12AE4FBF-C6C0-4F3A-ABED-7F50BE674F0F}"/>
                    </a:ext>
                  </a:extLst>
                </p:cNvPr>
                <p:cNvPicPr/>
                <p:nvPr/>
              </p:nvPicPr>
              <p:blipFill>
                <a:blip r:embed="rId175"/>
                <a:stretch>
                  <a:fillRect/>
                </a:stretch>
              </p:blipFill>
              <p:spPr>
                <a:xfrm>
                  <a:off x="5641069" y="1088880"/>
                  <a:ext cx="234360" cy="7218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6" name="Ink 105">
                  <a:extLst>
                    <a:ext uri="{FF2B5EF4-FFF2-40B4-BE49-F238E27FC236}">
                      <a16:creationId xmlns:a16="http://schemas.microsoft.com/office/drawing/2014/main" id="{629454FC-C8CF-4741-BB46-96F6DAD9EF21}"/>
                    </a:ext>
                  </a:extLst>
                </p14:cNvPr>
                <p14:cNvContentPartPr/>
                <p14:nvPr/>
              </p14:nvContentPartPr>
              <p14:xfrm>
                <a:off x="6375469" y="812400"/>
                <a:ext cx="617400" cy="942840"/>
              </p14:xfrm>
            </p:contentPart>
          </mc:Choice>
          <mc:Fallback xmlns="">
            <p:pic>
              <p:nvPicPr>
                <p:cNvPr id="106" name="Ink 105">
                  <a:extLst>
                    <a:ext uri="{FF2B5EF4-FFF2-40B4-BE49-F238E27FC236}">
                      <a16:creationId xmlns:a16="http://schemas.microsoft.com/office/drawing/2014/main" id="{629454FC-C8CF-4741-BB46-96F6DAD9EF21}"/>
                    </a:ext>
                  </a:extLst>
                </p:cNvPr>
                <p:cNvPicPr/>
                <p:nvPr/>
              </p:nvPicPr>
              <p:blipFill>
                <a:blip r:embed="rId177"/>
                <a:stretch>
                  <a:fillRect/>
                </a:stretch>
              </p:blipFill>
              <p:spPr>
                <a:xfrm>
                  <a:off x="6366469" y="803400"/>
                  <a:ext cx="635040" cy="9604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0" name="Ink 109">
                  <a:extLst>
                    <a:ext uri="{FF2B5EF4-FFF2-40B4-BE49-F238E27FC236}">
                      <a16:creationId xmlns:a16="http://schemas.microsoft.com/office/drawing/2014/main" id="{11093917-E34F-485E-9890-08B080CCFF40}"/>
                    </a:ext>
                  </a:extLst>
                </p14:cNvPr>
                <p14:cNvContentPartPr/>
                <p14:nvPr/>
              </p14:nvContentPartPr>
              <p14:xfrm>
                <a:off x="7160989" y="1443120"/>
                <a:ext cx="16560" cy="169560"/>
              </p14:xfrm>
            </p:contentPart>
          </mc:Choice>
          <mc:Fallback xmlns="">
            <p:pic>
              <p:nvPicPr>
                <p:cNvPr id="110" name="Ink 109">
                  <a:extLst>
                    <a:ext uri="{FF2B5EF4-FFF2-40B4-BE49-F238E27FC236}">
                      <a16:creationId xmlns:a16="http://schemas.microsoft.com/office/drawing/2014/main" id="{11093917-E34F-485E-9890-08B080CCFF40}"/>
                    </a:ext>
                  </a:extLst>
                </p:cNvPr>
                <p:cNvPicPr/>
                <p:nvPr/>
              </p:nvPicPr>
              <p:blipFill>
                <a:blip r:embed="rId179"/>
                <a:stretch>
                  <a:fillRect/>
                </a:stretch>
              </p:blipFill>
              <p:spPr>
                <a:xfrm>
                  <a:off x="7151989" y="1434480"/>
                  <a:ext cx="3420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1" name="Ink 110">
                  <a:extLst>
                    <a:ext uri="{FF2B5EF4-FFF2-40B4-BE49-F238E27FC236}">
                      <a16:creationId xmlns:a16="http://schemas.microsoft.com/office/drawing/2014/main" id="{D3259BEE-0D49-4236-8F8C-A11E524247C8}"/>
                    </a:ext>
                  </a:extLst>
                </p14:cNvPr>
                <p14:cNvContentPartPr/>
                <p14:nvPr/>
              </p14:nvContentPartPr>
              <p14:xfrm>
                <a:off x="7140829" y="1362480"/>
                <a:ext cx="88920" cy="24840"/>
              </p14:xfrm>
            </p:contentPart>
          </mc:Choice>
          <mc:Fallback xmlns="">
            <p:pic>
              <p:nvPicPr>
                <p:cNvPr id="111" name="Ink 110">
                  <a:extLst>
                    <a:ext uri="{FF2B5EF4-FFF2-40B4-BE49-F238E27FC236}">
                      <a16:creationId xmlns:a16="http://schemas.microsoft.com/office/drawing/2014/main" id="{D3259BEE-0D49-4236-8F8C-A11E524247C8}"/>
                    </a:ext>
                  </a:extLst>
                </p:cNvPr>
                <p:cNvPicPr/>
                <p:nvPr/>
              </p:nvPicPr>
              <p:blipFill>
                <a:blip r:embed="rId181"/>
                <a:stretch>
                  <a:fillRect/>
                </a:stretch>
              </p:blipFill>
              <p:spPr>
                <a:xfrm>
                  <a:off x="7132189" y="1353840"/>
                  <a:ext cx="10656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2" name="Ink 111">
                  <a:extLst>
                    <a:ext uri="{FF2B5EF4-FFF2-40B4-BE49-F238E27FC236}">
                      <a16:creationId xmlns:a16="http://schemas.microsoft.com/office/drawing/2014/main" id="{EC00674B-3232-4A4C-88F5-833467A21B09}"/>
                    </a:ext>
                  </a:extLst>
                </p14:cNvPr>
                <p14:cNvContentPartPr/>
                <p14:nvPr/>
              </p14:nvContentPartPr>
              <p14:xfrm>
                <a:off x="7153429" y="1377240"/>
                <a:ext cx="268200" cy="273600"/>
              </p14:xfrm>
            </p:contentPart>
          </mc:Choice>
          <mc:Fallback xmlns="">
            <p:pic>
              <p:nvPicPr>
                <p:cNvPr id="112" name="Ink 111">
                  <a:extLst>
                    <a:ext uri="{FF2B5EF4-FFF2-40B4-BE49-F238E27FC236}">
                      <a16:creationId xmlns:a16="http://schemas.microsoft.com/office/drawing/2014/main" id="{EC00674B-3232-4A4C-88F5-833467A21B09}"/>
                    </a:ext>
                  </a:extLst>
                </p:cNvPr>
                <p:cNvPicPr/>
                <p:nvPr/>
              </p:nvPicPr>
              <p:blipFill>
                <a:blip r:embed="rId183"/>
                <a:stretch>
                  <a:fillRect/>
                </a:stretch>
              </p:blipFill>
              <p:spPr>
                <a:xfrm>
                  <a:off x="7144429" y="1368240"/>
                  <a:ext cx="28584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7" name="Ink 116">
                  <a:extLst>
                    <a:ext uri="{FF2B5EF4-FFF2-40B4-BE49-F238E27FC236}">
                      <a16:creationId xmlns:a16="http://schemas.microsoft.com/office/drawing/2014/main" id="{9CF12FA0-6F71-42B7-917C-052D249EE703}"/>
                    </a:ext>
                  </a:extLst>
                </p14:cNvPr>
                <p14:cNvContentPartPr/>
                <p14:nvPr/>
              </p14:nvContentPartPr>
              <p14:xfrm>
                <a:off x="6532069" y="1964400"/>
                <a:ext cx="190800" cy="461160"/>
              </p14:xfrm>
            </p:contentPart>
          </mc:Choice>
          <mc:Fallback xmlns="">
            <p:pic>
              <p:nvPicPr>
                <p:cNvPr id="117" name="Ink 116">
                  <a:extLst>
                    <a:ext uri="{FF2B5EF4-FFF2-40B4-BE49-F238E27FC236}">
                      <a16:creationId xmlns:a16="http://schemas.microsoft.com/office/drawing/2014/main" id="{9CF12FA0-6F71-42B7-917C-052D249EE703}"/>
                    </a:ext>
                  </a:extLst>
                </p:cNvPr>
                <p:cNvPicPr/>
                <p:nvPr/>
              </p:nvPicPr>
              <p:blipFill>
                <a:blip r:embed="rId185"/>
                <a:stretch>
                  <a:fillRect/>
                </a:stretch>
              </p:blipFill>
              <p:spPr>
                <a:xfrm>
                  <a:off x="6523429" y="1955760"/>
                  <a:ext cx="20844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8" name="Ink 117">
                  <a:extLst>
                    <a:ext uri="{FF2B5EF4-FFF2-40B4-BE49-F238E27FC236}">
                      <a16:creationId xmlns:a16="http://schemas.microsoft.com/office/drawing/2014/main" id="{A0A19E5A-D275-4D7A-A25E-C96432F68C3D}"/>
                    </a:ext>
                  </a:extLst>
                </p14:cNvPr>
                <p14:cNvContentPartPr/>
                <p14:nvPr/>
              </p14:nvContentPartPr>
              <p14:xfrm>
                <a:off x="6628189" y="2037840"/>
                <a:ext cx="447480" cy="210960"/>
              </p14:xfrm>
            </p:contentPart>
          </mc:Choice>
          <mc:Fallback xmlns="">
            <p:pic>
              <p:nvPicPr>
                <p:cNvPr id="118" name="Ink 117">
                  <a:extLst>
                    <a:ext uri="{FF2B5EF4-FFF2-40B4-BE49-F238E27FC236}">
                      <a16:creationId xmlns:a16="http://schemas.microsoft.com/office/drawing/2014/main" id="{A0A19E5A-D275-4D7A-A25E-C96432F68C3D}"/>
                    </a:ext>
                  </a:extLst>
                </p:cNvPr>
                <p:cNvPicPr/>
                <p:nvPr/>
              </p:nvPicPr>
              <p:blipFill>
                <a:blip r:embed="rId187"/>
                <a:stretch>
                  <a:fillRect/>
                </a:stretch>
              </p:blipFill>
              <p:spPr>
                <a:xfrm>
                  <a:off x="6619189" y="2029200"/>
                  <a:ext cx="465120" cy="228600"/>
                </a:xfrm>
                <a:prstGeom prst="rect">
                  <a:avLst/>
                </a:prstGeom>
              </p:spPr>
            </p:pic>
          </mc:Fallback>
        </mc:AlternateContent>
      </p:grpSp>
      <p:grpSp>
        <p:nvGrpSpPr>
          <p:cNvPr id="129" name="Group 128">
            <a:extLst>
              <a:ext uri="{FF2B5EF4-FFF2-40B4-BE49-F238E27FC236}">
                <a16:creationId xmlns:a16="http://schemas.microsoft.com/office/drawing/2014/main" id="{289ED83D-E61C-4EA1-8F22-AA72C56D65AE}"/>
              </a:ext>
            </a:extLst>
          </p:cNvPr>
          <p:cNvGrpSpPr/>
          <p:nvPr/>
        </p:nvGrpSpPr>
        <p:grpSpPr>
          <a:xfrm>
            <a:off x="5096749" y="2577120"/>
            <a:ext cx="1798560" cy="987480"/>
            <a:chOff x="5096749" y="2577120"/>
            <a:chExt cx="1798560" cy="987480"/>
          </a:xfrm>
        </p:grpSpPr>
        <mc:AlternateContent xmlns:mc="http://schemas.openxmlformats.org/markup-compatibility/2006" xmlns:p14="http://schemas.microsoft.com/office/powerpoint/2010/main">
          <mc:Choice Requires="p14">
            <p:contentPart p14:bwMode="auto" r:id="rId188">
              <p14:nvContentPartPr>
                <p14:cNvPr id="119" name="Ink 118">
                  <a:extLst>
                    <a:ext uri="{FF2B5EF4-FFF2-40B4-BE49-F238E27FC236}">
                      <a16:creationId xmlns:a16="http://schemas.microsoft.com/office/drawing/2014/main" id="{D7393732-6D94-4B7A-8BB6-62F94D47C173}"/>
                    </a:ext>
                  </a:extLst>
                </p14:cNvPr>
                <p14:cNvContentPartPr/>
                <p14:nvPr/>
              </p14:nvContentPartPr>
              <p14:xfrm>
                <a:off x="5096749" y="2628960"/>
                <a:ext cx="533160" cy="444240"/>
              </p14:xfrm>
            </p:contentPart>
          </mc:Choice>
          <mc:Fallback xmlns="">
            <p:pic>
              <p:nvPicPr>
                <p:cNvPr id="119" name="Ink 118">
                  <a:extLst>
                    <a:ext uri="{FF2B5EF4-FFF2-40B4-BE49-F238E27FC236}">
                      <a16:creationId xmlns:a16="http://schemas.microsoft.com/office/drawing/2014/main" id="{D7393732-6D94-4B7A-8BB6-62F94D47C173}"/>
                    </a:ext>
                  </a:extLst>
                </p:cNvPr>
                <p:cNvPicPr/>
                <p:nvPr/>
              </p:nvPicPr>
              <p:blipFill>
                <a:blip r:embed="rId189"/>
                <a:stretch>
                  <a:fillRect/>
                </a:stretch>
              </p:blipFill>
              <p:spPr>
                <a:xfrm>
                  <a:off x="5087749" y="2619960"/>
                  <a:ext cx="550800" cy="4618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0" name="Ink 119">
                  <a:extLst>
                    <a:ext uri="{FF2B5EF4-FFF2-40B4-BE49-F238E27FC236}">
                      <a16:creationId xmlns:a16="http://schemas.microsoft.com/office/drawing/2014/main" id="{06409B33-3594-4A0C-8D6D-82E6D52F2139}"/>
                    </a:ext>
                  </a:extLst>
                </p14:cNvPr>
                <p14:cNvContentPartPr/>
                <p14:nvPr/>
              </p14:nvContentPartPr>
              <p14:xfrm>
                <a:off x="5844829" y="2738040"/>
                <a:ext cx="256680" cy="185760"/>
              </p14:xfrm>
            </p:contentPart>
          </mc:Choice>
          <mc:Fallback xmlns="">
            <p:pic>
              <p:nvPicPr>
                <p:cNvPr id="120" name="Ink 119">
                  <a:extLst>
                    <a:ext uri="{FF2B5EF4-FFF2-40B4-BE49-F238E27FC236}">
                      <a16:creationId xmlns:a16="http://schemas.microsoft.com/office/drawing/2014/main" id="{06409B33-3594-4A0C-8D6D-82E6D52F2139}"/>
                    </a:ext>
                  </a:extLst>
                </p:cNvPr>
                <p:cNvPicPr/>
                <p:nvPr/>
              </p:nvPicPr>
              <p:blipFill>
                <a:blip r:embed="rId191"/>
                <a:stretch>
                  <a:fillRect/>
                </a:stretch>
              </p:blipFill>
              <p:spPr>
                <a:xfrm>
                  <a:off x="5836189" y="2729400"/>
                  <a:ext cx="2743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1" name="Ink 120">
                  <a:extLst>
                    <a:ext uri="{FF2B5EF4-FFF2-40B4-BE49-F238E27FC236}">
                      <a16:creationId xmlns:a16="http://schemas.microsoft.com/office/drawing/2014/main" id="{9D24FF1E-B1E8-4131-8A66-EDEF4F16A183}"/>
                    </a:ext>
                  </a:extLst>
                </p14:cNvPr>
                <p14:cNvContentPartPr/>
                <p14:nvPr/>
              </p14:nvContentPartPr>
              <p14:xfrm>
                <a:off x="6159829" y="2700960"/>
                <a:ext cx="294840" cy="192240"/>
              </p14:xfrm>
            </p:contentPart>
          </mc:Choice>
          <mc:Fallback xmlns="">
            <p:pic>
              <p:nvPicPr>
                <p:cNvPr id="121" name="Ink 120">
                  <a:extLst>
                    <a:ext uri="{FF2B5EF4-FFF2-40B4-BE49-F238E27FC236}">
                      <a16:creationId xmlns:a16="http://schemas.microsoft.com/office/drawing/2014/main" id="{9D24FF1E-B1E8-4131-8A66-EDEF4F16A183}"/>
                    </a:ext>
                  </a:extLst>
                </p:cNvPr>
                <p:cNvPicPr/>
                <p:nvPr/>
              </p:nvPicPr>
              <p:blipFill>
                <a:blip r:embed="rId193"/>
                <a:stretch>
                  <a:fillRect/>
                </a:stretch>
              </p:blipFill>
              <p:spPr>
                <a:xfrm>
                  <a:off x="6151189" y="2691960"/>
                  <a:ext cx="31248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2" name="Ink 121">
                  <a:extLst>
                    <a:ext uri="{FF2B5EF4-FFF2-40B4-BE49-F238E27FC236}">
                      <a16:creationId xmlns:a16="http://schemas.microsoft.com/office/drawing/2014/main" id="{1C2B7433-3429-4E89-A19E-8D47B4DB7082}"/>
                    </a:ext>
                  </a:extLst>
                </p14:cNvPr>
                <p14:cNvContentPartPr/>
                <p14:nvPr/>
              </p14:nvContentPartPr>
              <p14:xfrm>
                <a:off x="6454669" y="2577120"/>
                <a:ext cx="440640" cy="336960"/>
              </p14:xfrm>
            </p:contentPart>
          </mc:Choice>
          <mc:Fallback xmlns="">
            <p:pic>
              <p:nvPicPr>
                <p:cNvPr id="122" name="Ink 121">
                  <a:extLst>
                    <a:ext uri="{FF2B5EF4-FFF2-40B4-BE49-F238E27FC236}">
                      <a16:creationId xmlns:a16="http://schemas.microsoft.com/office/drawing/2014/main" id="{1C2B7433-3429-4E89-A19E-8D47B4DB7082}"/>
                    </a:ext>
                  </a:extLst>
                </p:cNvPr>
                <p:cNvPicPr/>
                <p:nvPr/>
              </p:nvPicPr>
              <p:blipFill>
                <a:blip r:embed="rId195"/>
                <a:stretch>
                  <a:fillRect/>
                </a:stretch>
              </p:blipFill>
              <p:spPr>
                <a:xfrm>
                  <a:off x="6446029" y="2568120"/>
                  <a:ext cx="45828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3" name="Ink 122">
                  <a:extLst>
                    <a:ext uri="{FF2B5EF4-FFF2-40B4-BE49-F238E27FC236}">
                      <a16:creationId xmlns:a16="http://schemas.microsoft.com/office/drawing/2014/main" id="{27AB92C3-7EA0-450E-9975-4D757991F4CA}"/>
                    </a:ext>
                  </a:extLst>
                </p14:cNvPr>
                <p14:cNvContentPartPr/>
                <p14:nvPr/>
              </p14:nvContentPartPr>
              <p14:xfrm>
                <a:off x="5465389" y="3237360"/>
                <a:ext cx="370080" cy="327240"/>
              </p14:xfrm>
            </p:contentPart>
          </mc:Choice>
          <mc:Fallback xmlns="">
            <p:pic>
              <p:nvPicPr>
                <p:cNvPr id="123" name="Ink 122">
                  <a:extLst>
                    <a:ext uri="{FF2B5EF4-FFF2-40B4-BE49-F238E27FC236}">
                      <a16:creationId xmlns:a16="http://schemas.microsoft.com/office/drawing/2014/main" id="{27AB92C3-7EA0-450E-9975-4D757991F4CA}"/>
                    </a:ext>
                  </a:extLst>
                </p:cNvPr>
                <p:cNvPicPr/>
                <p:nvPr/>
              </p:nvPicPr>
              <p:blipFill>
                <a:blip r:embed="rId197"/>
                <a:stretch>
                  <a:fillRect/>
                </a:stretch>
              </p:blipFill>
              <p:spPr>
                <a:xfrm>
                  <a:off x="5456749" y="3228360"/>
                  <a:ext cx="38772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4" name="Ink 123">
                  <a:extLst>
                    <a:ext uri="{FF2B5EF4-FFF2-40B4-BE49-F238E27FC236}">
                      <a16:creationId xmlns:a16="http://schemas.microsoft.com/office/drawing/2014/main" id="{2D840D9B-3767-416C-8B4C-0A9B90E0DC1D}"/>
                    </a:ext>
                  </a:extLst>
                </p14:cNvPr>
                <p14:cNvContentPartPr/>
                <p14:nvPr/>
              </p14:nvContentPartPr>
              <p14:xfrm>
                <a:off x="5786509" y="3323400"/>
                <a:ext cx="123480" cy="14760"/>
              </p14:xfrm>
            </p:contentPart>
          </mc:Choice>
          <mc:Fallback xmlns="">
            <p:pic>
              <p:nvPicPr>
                <p:cNvPr id="124" name="Ink 123">
                  <a:extLst>
                    <a:ext uri="{FF2B5EF4-FFF2-40B4-BE49-F238E27FC236}">
                      <a16:creationId xmlns:a16="http://schemas.microsoft.com/office/drawing/2014/main" id="{2D840D9B-3767-416C-8B4C-0A9B90E0DC1D}"/>
                    </a:ext>
                  </a:extLst>
                </p:cNvPr>
                <p:cNvPicPr/>
                <p:nvPr/>
              </p:nvPicPr>
              <p:blipFill>
                <a:blip r:embed="rId199"/>
                <a:stretch>
                  <a:fillRect/>
                </a:stretch>
              </p:blipFill>
              <p:spPr>
                <a:xfrm>
                  <a:off x="5777509" y="3314760"/>
                  <a:ext cx="1411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5" name="Ink 124">
                  <a:extLst>
                    <a:ext uri="{FF2B5EF4-FFF2-40B4-BE49-F238E27FC236}">
                      <a16:creationId xmlns:a16="http://schemas.microsoft.com/office/drawing/2014/main" id="{8691B48F-D66E-4536-A9BF-7A463EEE7439}"/>
                    </a:ext>
                  </a:extLst>
                </p14:cNvPr>
                <p14:cNvContentPartPr/>
                <p14:nvPr/>
              </p14:nvContentPartPr>
              <p14:xfrm>
                <a:off x="5948509" y="3139800"/>
                <a:ext cx="398520" cy="353160"/>
              </p14:xfrm>
            </p:contentPart>
          </mc:Choice>
          <mc:Fallback xmlns="">
            <p:pic>
              <p:nvPicPr>
                <p:cNvPr id="125" name="Ink 124">
                  <a:extLst>
                    <a:ext uri="{FF2B5EF4-FFF2-40B4-BE49-F238E27FC236}">
                      <a16:creationId xmlns:a16="http://schemas.microsoft.com/office/drawing/2014/main" id="{8691B48F-D66E-4536-A9BF-7A463EEE7439}"/>
                    </a:ext>
                  </a:extLst>
                </p:cNvPr>
                <p:cNvPicPr/>
                <p:nvPr/>
              </p:nvPicPr>
              <p:blipFill>
                <a:blip r:embed="rId201"/>
                <a:stretch>
                  <a:fillRect/>
                </a:stretch>
              </p:blipFill>
              <p:spPr>
                <a:xfrm>
                  <a:off x="5939509" y="3131160"/>
                  <a:ext cx="41616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6" name="Ink 125">
                  <a:extLst>
                    <a:ext uri="{FF2B5EF4-FFF2-40B4-BE49-F238E27FC236}">
                      <a16:creationId xmlns:a16="http://schemas.microsoft.com/office/drawing/2014/main" id="{78E50365-8668-4520-8ED1-496CAD215823}"/>
                    </a:ext>
                  </a:extLst>
                </p14:cNvPr>
                <p14:cNvContentPartPr/>
                <p14:nvPr/>
              </p14:nvContentPartPr>
              <p14:xfrm>
                <a:off x="6352789" y="3363720"/>
                <a:ext cx="126000" cy="117360"/>
              </p14:xfrm>
            </p:contentPart>
          </mc:Choice>
          <mc:Fallback xmlns="">
            <p:pic>
              <p:nvPicPr>
                <p:cNvPr id="126" name="Ink 125">
                  <a:extLst>
                    <a:ext uri="{FF2B5EF4-FFF2-40B4-BE49-F238E27FC236}">
                      <a16:creationId xmlns:a16="http://schemas.microsoft.com/office/drawing/2014/main" id="{78E50365-8668-4520-8ED1-496CAD215823}"/>
                    </a:ext>
                  </a:extLst>
                </p:cNvPr>
                <p:cNvPicPr/>
                <p:nvPr/>
              </p:nvPicPr>
              <p:blipFill>
                <a:blip r:embed="rId203"/>
                <a:stretch>
                  <a:fillRect/>
                </a:stretch>
              </p:blipFill>
              <p:spPr>
                <a:xfrm>
                  <a:off x="6344149" y="3355080"/>
                  <a:ext cx="14364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7" name="Ink 126">
                  <a:extLst>
                    <a:ext uri="{FF2B5EF4-FFF2-40B4-BE49-F238E27FC236}">
                      <a16:creationId xmlns:a16="http://schemas.microsoft.com/office/drawing/2014/main" id="{26B74969-6C50-4B0B-BCB2-ED030ED3E910}"/>
                    </a:ext>
                  </a:extLst>
                </p14:cNvPr>
                <p14:cNvContentPartPr/>
                <p14:nvPr/>
              </p14:nvContentPartPr>
              <p14:xfrm>
                <a:off x="6471229" y="3130800"/>
                <a:ext cx="227520" cy="293760"/>
              </p14:xfrm>
            </p:contentPart>
          </mc:Choice>
          <mc:Fallback xmlns="">
            <p:pic>
              <p:nvPicPr>
                <p:cNvPr id="127" name="Ink 126">
                  <a:extLst>
                    <a:ext uri="{FF2B5EF4-FFF2-40B4-BE49-F238E27FC236}">
                      <a16:creationId xmlns:a16="http://schemas.microsoft.com/office/drawing/2014/main" id="{26B74969-6C50-4B0B-BCB2-ED030ED3E910}"/>
                    </a:ext>
                  </a:extLst>
                </p:cNvPr>
                <p:cNvPicPr/>
                <p:nvPr/>
              </p:nvPicPr>
              <p:blipFill>
                <a:blip r:embed="rId205"/>
                <a:stretch>
                  <a:fillRect/>
                </a:stretch>
              </p:blipFill>
              <p:spPr>
                <a:xfrm>
                  <a:off x="6462229" y="3122160"/>
                  <a:ext cx="245160" cy="311400"/>
                </a:xfrm>
                <a:prstGeom prst="rect">
                  <a:avLst/>
                </a:prstGeom>
              </p:spPr>
            </p:pic>
          </mc:Fallback>
        </mc:AlternateContent>
      </p:grpSp>
    </p:spTree>
    <p:extLst>
      <p:ext uri="{BB962C8B-B14F-4D97-AF65-F5344CB8AC3E}">
        <p14:creationId xmlns:p14="http://schemas.microsoft.com/office/powerpoint/2010/main" val="364140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7B15-FDA7-4864-921C-49D45F90CE70}"/>
              </a:ext>
            </a:extLst>
          </p:cNvPr>
          <p:cNvSpPr>
            <a:spLocks noGrp="1"/>
          </p:cNvSpPr>
          <p:nvPr>
            <p:ph type="title"/>
          </p:nvPr>
        </p:nvSpPr>
        <p:spPr/>
        <p:txBody>
          <a:bodyPr/>
          <a:lstStyle/>
          <a:p>
            <a:r>
              <a:rPr lang="en-IN" dirty="0"/>
              <a:t># of entries in interval can be very high</a:t>
            </a:r>
            <a:endParaRPr lang="en-US" dirty="0"/>
          </a:p>
        </p:txBody>
      </p:sp>
      <p:sp>
        <p:nvSpPr>
          <p:cNvPr id="3" name="Content Placeholder 2">
            <a:extLst>
              <a:ext uri="{FF2B5EF4-FFF2-40B4-BE49-F238E27FC236}">
                <a16:creationId xmlns:a16="http://schemas.microsoft.com/office/drawing/2014/main" id="{6C12B5C9-8F20-4198-A99F-E9F1C4366F7E}"/>
              </a:ext>
            </a:extLst>
          </p:cNvPr>
          <p:cNvSpPr>
            <a:spLocks noGrp="1"/>
          </p:cNvSpPr>
          <p:nvPr>
            <p:ph idx="1"/>
          </p:nvPr>
        </p:nvSpPr>
        <p:spPr/>
        <p:txBody>
          <a:bodyPr>
            <a:normAutofit fontScale="70000" lnSpcReduction="20000"/>
          </a:bodyPr>
          <a:lstStyle/>
          <a:p>
            <a:r>
              <a:rPr lang="en-IN" dirty="0"/>
              <a:t>Marks of students in an exam</a:t>
            </a:r>
          </a:p>
          <a:p>
            <a:pPr lvl="1"/>
            <a:r>
              <a:rPr lang="en-IN" dirty="0"/>
              <a:t>Assuming ¼ mark is the level of precision followed</a:t>
            </a:r>
          </a:p>
          <a:p>
            <a:pPr lvl="1"/>
            <a:r>
              <a:rPr lang="en-IN" dirty="0"/>
              <a:t>So in a 100 marks paper there can be 401 unique marks students can score</a:t>
            </a:r>
          </a:p>
          <a:p>
            <a:endParaRPr lang="en-IN" dirty="0"/>
          </a:p>
          <a:p>
            <a:r>
              <a:rPr lang="en-IN" dirty="0"/>
              <a:t>Exact incomes per month of every Indian </a:t>
            </a:r>
          </a:p>
          <a:p>
            <a:pPr lvl="1"/>
            <a:r>
              <a:rPr lang="en-IN" dirty="0"/>
              <a:t>Can be any number with 2 decimals between say 10K to several hundred </a:t>
            </a:r>
            <a:r>
              <a:rPr lang="en-IN" dirty="0" err="1"/>
              <a:t>Crs</a:t>
            </a:r>
            <a:endParaRPr lang="en-IN" dirty="0"/>
          </a:p>
          <a:p>
            <a:pPr lvl="1"/>
            <a:endParaRPr lang="en-IN" dirty="0"/>
          </a:p>
          <a:p>
            <a:r>
              <a:rPr lang="en-IN" dirty="0"/>
              <a:t>Weights of students in a country</a:t>
            </a:r>
          </a:p>
          <a:p>
            <a:pPr lvl="1"/>
            <a:r>
              <a:rPr lang="en-IN" dirty="0"/>
              <a:t>Can be measured in Kgs to milligrams</a:t>
            </a:r>
          </a:p>
          <a:p>
            <a:endParaRPr lang="en-IN" dirty="0"/>
          </a:p>
          <a:p>
            <a:r>
              <a:rPr lang="en-IN" dirty="0"/>
              <a:t>Tracking location of a satellite in space</a:t>
            </a:r>
          </a:p>
          <a:p>
            <a:pPr lvl="1"/>
            <a:r>
              <a:rPr lang="en-IN" dirty="0"/>
              <a:t>Consider the length of orbit, consider delay in tracking signal from base station to satellite and back</a:t>
            </a:r>
          </a:p>
          <a:p>
            <a:pPr lvl="1"/>
            <a:endParaRPr lang="en-IN" dirty="0"/>
          </a:p>
          <a:p>
            <a:r>
              <a:rPr lang="en-IN" dirty="0"/>
              <a:t>Time of arrival of a train scheduled to arrive at 9AM</a:t>
            </a:r>
          </a:p>
          <a:p>
            <a:pPr lvl="1"/>
            <a:r>
              <a:rPr lang="en-IN" dirty="0"/>
              <a:t>Measured in seconds accuracy, if train reaches within 15 min of 9 AM we can see 15 * 60 unique values</a:t>
            </a:r>
          </a:p>
        </p:txBody>
      </p:sp>
    </p:spTree>
    <p:extLst>
      <p:ext uri="{BB962C8B-B14F-4D97-AF65-F5344CB8AC3E}">
        <p14:creationId xmlns:p14="http://schemas.microsoft.com/office/powerpoint/2010/main" val="5835063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E406B4-8527-409C-95C1-43BAED016CC3}"/>
              </a:ext>
            </a:extLst>
          </p:cNvPr>
          <p:cNvSpPr txBox="1"/>
          <p:nvPr/>
        </p:nvSpPr>
        <p:spPr>
          <a:xfrm>
            <a:off x="632961" y="845202"/>
            <a:ext cx="10643190" cy="1815882"/>
          </a:xfrm>
          <a:prstGeom prst="rect">
            <a:avLst/>
          </a:prstGeom>
          <a:noFill/>
        </p:spPr>
        <p:txBody>
          <a:bodyPr wrap="square" rtlCol="0">
            <a:spAutoFit/>
          </a:bodyPr>
          <a:lstStyle/>
          <a:p>
            <a:r>
              <a:rPr lang="en-IN" sz="2800" dirty="0"/>
              <a:t>[1] Which student has done better?</a:t>
            </a:r>
          </a:p>
          <a:p>
            <a:r>
              <a:rPr lang="en-IN" sz="2800" dirty="0"/>
              <a:t>Marks of 23 in a quiz where Mu was 31 and Sigma of 7 or </a:t>
            </a:r>
          </a:p>
          <a:p>
            <a:r>
              <a:rPr lang="en-IN" sz="2800" dirty="0"/>
              <a:t>Marks of 17 in a quiz where Mu was </a:t>
            </a:r>
            <a:r>
              <a:rPr lang="en-IN" sz="2800" b="1" dirty="0">
                <a:solidFill>
                  <a:srgbClr val="FF0000"/>
                </a:solidFill>
              </a:rPr>
              <a:t>13</a:t>
            </a:r>
            <a:r>
              <a:rPr lang="en-IN" sz="2800" dirty="0"/>
              <a:t> and sigma was 4</a:t>
            </a:r>
          </a:p>
          <a:p>
            <a:endParaRPr lang="en-IN" sz="2800"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01DF3178-60D7-4C20-A770-B685E3AEE85F}"/>
                  </a:ext>
                </a:extLst>
              </p14:cNvPr>
              <p14:cNvContentPartPr/>
              <p14:nvPr/>
            </p14:nvContentPartPr>
            <p14:xfrm>
              <a:off x="3986149" y="6250375"/>
              <a:ext cx="2863080" cy="197640"/>
            </p14:xfrm>
          </p:contentPart>
        </mc:Choice>
        <mc:Fallback xmlns="">
          <p:pic>
            <p:nvPicPr>
              <p:cNvPr id="8" name="Ink 7">
                <a:extLst>
                  <a:ext uri="{FF2B5EF4-FFF2-40B4-BE49-F238E27FC236}">
                    <a16:creationId xmlns:a16="http://schemas.microsoft.com/office/drawing/2014/main" id="{01DF3178-60D7-4C20-A770-B685E3AEE85F}"/>
                  </a:ext>
                </a:extLst>
              </p:cNvPr>
              <p:cNvPicPr/>
              <p:nvPr/>
            </p:nvPicPr>
            <p:blipFill>
              <a:blip r:embed="rId3"/>
              <a:stretch>
                <a:fillRect/>
              </a:stretch>
            </p:blipFill>
            <p:spPr>
              <a:xfrm>
                <a:off x="3977149" y="6241375"/>
                <a:ext cx="288072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09DE120-735E-4C55-B7B7-0417AD4FA487}"/>
                  </a:ext>
                </a:extLst>
              </p14:cNvPr>
              <p14:cNvContentPartPr/>
              <p14:nvPr/>
            </p14:nvContentPartPr>
            <p14:xfrm>
              <a:off x="682429" y="4720375"/>
              <a:ext cx="2770200" cy="103320"/>
            </p14:xfrm>
          </p:contentPart>
        </mc:Choice>
        <mc:Fallback xmlns="">
          <p:pic>
            <p:nvPicPr>
              <p:cNvPr id="5" name="Ink 4">
                <a:extLst>
                  <a:ext uri="{FF2B5EF4-FFF2-40B4-BE49-F238E27FC236}">
                    <a16:creationId xmlns:a16="http://schemas.microsoft.com/office/drawing/2014/main" id="{A09DE120-735E-4C55-B7B7-0417AD4FA487}"/>
                  </a:ext>
                </a:extLst>
              </p:cNvPr>
              <p:cNvPicPr/>
              <p:nvPr/>
            </p:nvPicPr>
            <p:blipFill>
              <a:blip r:embed="rId5"/>
              <a:stretch>
                <a:fillRect/>
              </a:stretch>
            </p:blipFill>
            <p:spPr>
              <a:xfrm>
                <a:off x="673429" y="4711735"/>
                <a:ext cx="278784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2AA10460-8F71-42AA-B271-FDEC04155008}"/>
                  </a:ext>
                </a:extLst>
              </p14:cNvPr>
              <p14:cNvContentPartPr/>
              <p14:nvPr/>
            </p14:nvContentPartPr>
            <p14:xfrm>
              <a:off x="6685429" y="4439575"/>
              <a:ext cx="3775320" cy="343080"/>
            </p14:xfrm>
          </p:contentPart>
        </mc:Choice>
        <mc:Fallback xmlns="">
          <p:pic>
            <p:nvPicPr>
              <p:cNvPr id="6" name="Ink 5">
                <a:extLst>
                  <a:ext uri="{FF2B5EF4-FFF2-40B4-BE49-F238E27FC236}">
                    <a16:creationId xmlns:a16="http://schemas.microsoft.com/office/drawing/2014/main" id="{2AA10460-8F71-42AA-B271-FDEC04155008}"/>
                  </a:ext>
                </a:extLst>
              </p:cNvPr>
              <p:cNvPicPr/>
              <p:nvPr/>
            </p:nvPicPr>
            <p:blipFill>
              <a:blip r:embed="rId7"/>
              <a:stretch>
                <a:fillRect/>
              </a:stretch>
            </p:blipFill>
            <p:spPr>
              <a:xfrm>
                <a:off x="6676429" y="4430575"/>
                <a:ext cx="379296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D0653073-EEBD-4387-A261-7E8B45718090}"/>
                  </a:ext>
                </a:extLst>
              </p14:cNvPr>
              <p14:cNvContentPartPr/>
              <p14:nvPr/>
            </p14:nvContentPartPr>
            <p14:xfrm>
              <a:off x="1906429" y="4591135"/>
              <a:ext cx="65880" cy="272880"/>
            </p14:xfrm>
          </p:contentPart>
        </mc:Choice>
        <mc:Fallback xmlns="">
          <p:pic>
            <p:nvPicPr>
              <p:cNvPr id="9" name="Ink 8">
                <a:extLst>
                  <a:ext uri="{FF2B5EF4-FFF2-40B4-BE49-F238E27FC236}">
                    <a16:creationId xmlns:a16="http://schemas.microsoft.com/office/drawing/2014/main" id="{D0653073-EEBD-4387-A261-7E8B45718090}"/>
                  </a:ext>
                </a:extLst>
              </p:cNvPr>
              <p:cNvPicPr/>
              <p:nvPr/>
            </p:nvPicPr>
            <p:blipFill>
              <a:blip r:embed="rId9"/>
              <a:stretch>
                <a:fillRect/>
              </a:stretch>
            </p:blipFill>
            <p:spPr>
              <a:xfrm>
                <a:off x="1897789" y="4582495"/>
                <a:ext cx="8352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475BF218-0055-4BC8-AD0F-E445B6AB9249}"/>
                  </a:ext>
                </a:extLst>
              </p14:cNvPr>
              <p14:cNvContentPartPr/>
              <p14:nvPr/>
            </p14:nvContentPartPr>
            <p14:xfrm>
              <a:off x="1781509" y="4971295"/>
              <a:ext cx="223200" cy="287280"/>
            </p14:xfrm>
          </p:contentPart>
        </mc:Choice>
        <mc:Fallback xmlns="">
          <p:pic>
            <p:nvPicPr>
              <p:cNvPr id="10" name="Ink 9">
                <a:extLst>
                  <a:ext uri="{FF2B5EF4-FFF2-40B4-BE49-F238E27FC236}">
                    <a16:creationId xmlns:a16="http://schemas.microsoft.com/office/drawing/2014/main" id="{475BF218-0055-4BC8-AD0F-E445B6AB9249}"/>
                  </a:ext>
                </a:extLst>
              </p:cNvPr>
              <p:cNvPicPr/>
              <p:nvPr/>
            </p:nvPicPr>
            <p:blipFill>
              <a:blip r:embed="rId11"/>
              <a:stretch>
                <a:fillRect/>
              </a:stretch>
            </p:blipFill>
            <p:spPr>
              <a:xfrm>
                <a:off x="1772509" y="4962655"/>
                <a:ext cx="24084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54F68505-ED04-4252-9248-4C6EF8BB3B35}"/>
                  </a:ext>
                </a:extLst>
              </p14:cNvPr>
              <p14:cNvContentPartPr/>
              <p14:nvPr/>
            </p14:nvContentPartPr>
            <p14:xfrm>
              <a:off x="2076349" y="5023855"/>
              <a:ext cx="14040" cy="273600"/>
            </p14:xfrm>
          </p:contentPart>
        </mc:Choice>
        <mc:Fallback xmlns="">
          <p:pic>
            <p:nvPicPr>
              <p:cNvPr id="11" name="Ink 10">
                <a:extLst>
                  <a:ext uri="{FF2B5EF4-FFF2-40B4-BE49-F238E27FC236}">
                    <a16:creationId xmlns:a16="http://schemas.microsoft.com/office/drawing/2014/main" id="{54F68505-ED04-4252-9248-4C6EF8BB3B35}"/>
                  </a:ext>
                </a:extLst>
              </p:cNvPr>
              <p:cNvPicPr/>
              <p:nvPr/>
            </p:nvPicPr>
            <p:blipFill>
              <a:blip r:embed="rId13"/>
              <a:stretch>
                <a:fillRect/>
              </a:stretch>
            </p:blipFill>
            <p:spPr>
              <a:xfrm>
                <a:off x="2067349" y="5015215"/>
                <a:ext cx="316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B8398545-2B73-493D-AAB1-EDB1B24BE4CA}"/>
                  </a:ext>
                </a:extLst>
              </p14:cNvPr>
              <p14:cNvContentPartPr/>
              <p14:nvPr/>
            </p14:nvContentPartPr>
            <p14:xfrm>
              <a:off x="305869" y="3582055"/>
              <a:ext cx="3157920" cy="1049400"/>
            </p14:xfrm>
          </p:contentPart>
        </mc:Choice>
        <mc:Fallback xmlns="">
          <p:pic>
            <p:nvPicPr>
              <p:cNvPr id="13" name="Ink 12">
                <a:extLst>
                  <a:ext uri="{FF2B5EF4-FFF2-40B4-BE49-F238E27FC236}">
                    <a16:creationId xmlns:a16="http://schemas.microsoft.com/office/drawing/2014/main" id="{B8398545-2B73-493D-AAB1-EDB1B24BE4CA}"/>
                  </a:ext>
                </a:extLst>
              </p:cNvPr>
              <p:cNvPicPr/>
              <p:nvPr/>
            </p:nvPicPr>
            <p:blipFill>
              <a:blip r:embed="rId15"/>
              <a:stretch>
                <a:fillRect/>
              </a:stretch>
            </p:blipFill>
            <p:spPr>
              <a:xfrm>
                <a:off x="297229" y="3573055"/>
                <a:ext cx="3175560" cy="1067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27A80A4E-DF5A-4BA0-BDC8-AA4974AAB854}"/>
                  </a:ext>
                </a:extLst>
              </p14:cNvPr>
              <p14:cNvContentPartPr/>
              <p14:nvPr/>
            </p14:nvContentPartPr>
            <p14:xfrm>
              <a:off x="1156189" y="4988215"/>
              <a:ext cx="233280" cy="245880"/>
            </p14:xfrm>
          </p:contentPart>
        </mc:Choice>
        <mc:Fallback xmlns="">
          <p:pic>
            <p:nvPicPr>
              <p:cNvPr id="14" name="Ink 13">
                <a:extLst>
                  <a:ext uri="{FF2B5EF4-FFF2-40B4-BE49-F238E27FC236}">
                    <a16:creationId xmlns:a16="http://schemas.microsoft.com/office/drawing/2014/main" id="{27A80A4E-DF5A-4BA0-BDC8-AA4974AAB854}"/>
                  </a:ext>
                </a:extLst>
              </p:cNvPr>
              <p:cNvPicPr/>
              <p:nvPr/>
            </p:nvPicPr>
            <p:blipFill>
              <a:blip r:embed="rId17"/>
              <a:stretch>
                <a:fillRect/>
              </a:stretch>
            </p:blipFill>
            <p:spPr>
              <a:xfrm>
                <a:off x="1147549" y="4979215"/>
                <a:ext cx="2509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43E566E0-1B4F-4299-A8FB-17035CC4C1BB}"/>
                  </a:ext>
                </a:extLst>
              </p14:cNvPr>
              <p14:cNvContentPartPr/>
              <p14:nvPr/>
            </p14:nvContentPartPr>
            <p14:xfrm>
              <a:off x="1132429" y="5007295"/>
              <a:ext cx="230760" cy="209880"/>
            </p14:xfrm>
          </p:contentPart>
        </mc:Choice>
        <mc:Fallback xmlns="">
          <p:pic>
            <p:nvPicPr>
              <p:cNvPr id="15" name="Ink 14">
                <a:extLst>
                  <a:ext uri="{FF2B5EF4-FFF2-40B4-BE49-F238E27FC236}">
                    <a16:creationId xmlns:a16="http://schemas.microsoft.com/office/drawing/2014/main" id="{43E566E0-1B4F-4299-A8FB-17035CC4C1BB}"/>
                  </a:ext>
                </a:extLst>
              </p:cNvPr>
              <p:cNvPicPr/>
              <p:nvPr/>
            </p:nvPicPr>
            <p:blipFill>
              <a:blip r:embed="rId19"/>
              <a:stretch>
                <a:fillRect/>
              </a:stretch>
            </p:blipFill>
            <p:spPr>
              <a:xfrm>
                <a:off x="1123789" y="4998295"/>
                <a:ext cx="24840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0D003187-CBCD-4FBE-B7F6-B1D160911B2B}"/>
                  </a:ext>
                </a:extLst>
              </p14:cNvPr>
              <p14:cNvContentPartPr/>
              <p14:nvPr/>
            </p14:nvContentPartPr>
            <p14:xfrm>
              <a:off x="1498549" y="5044015"/>
              <a:ext cx="107640" cy="128160"/>
            </p14:xfrm>
          </p:contentPart>
        </mc:Choice>
        <mc:Fallback xmlns="">
          <p:pic>
            <p:nvPicPr>
              <p:cNvPr id="16" name="Ink 15">
                <a:extLst>
                  <a:ext uri="{FF2B5EF4-FFF2-40B4-BE49-F238E27FC236}">
                    <a16:creationId xmlns:a16="http://schemas.microsoft.com/office/drawing/2014/main" id="{0D003187-CBCD-4FBE-B7F6-B1D160911B2B}"/>
                  </a:ext>
                </a:extLst>
              </p:cNvPr>
              <p:cNvPicPr/>
              <p:nvPr/>
            </p:nvPicPr>
            <p:blipFill>
              <a:blip r:embed="rId21"/>
              <a:stretch>
                <a:fillRect/>
              </a:stretch>
            </p:blipFill>
            <p:spPr>
              <a:xfrm>
                <a:off x="1489549" y="5035375"/>
                <a:ext cx="12528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990E7D16-2D01-46A0-ACF4-12232E2EA07D}"/>
                  </a:ext>
                </a:extLst>
              </p14:cNvPr>
              <p14:cNvContentPartPr/>
              <p14:nvPr/>
            </p14:nvContentPartPr>
            <p14:xfrm>
              <a:off x="1706629" y="4884175"/>
              <a:ext cx="260640" cy="467280"/>
            </p14:xfrm>
          </p:contentPart>
        </mc:Choice>
        <mc:Fallback xmlns="">
          <p:pic>
            <p:nvPicPr>
              <p:cNvPr id="17" name="Ink 16">
                <a:extLst>
                  <a:ext uri="{FF2B5EF4-FFF2-40B4-BE49-F238E27FC236}">
                    <a16:creationId xmlns:a16="http://schemas.microsoft.com/office/drawing/2014/main" id="{990E7D16-2D01-46A0-ACF4-12232E2EA07D}"/>
                  </a:ext>
                </a:extLst>
              </p:cNvPr>
              <p:cNvPicPr/>
              <p:nvPr/>
            </p:nvPicPr>
            <p:blipFill>
              <a:blip r:embed="rId23"/>
              <a:stretch>
                <a:fillRect/>
              </a:stretch>
            </p:blipFill>
            <p:spPr>
              <a:xfrm>
                <a:off x="1697629" y="4875175"/>
                <a:ext cx="278280" cy="484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BAF7C1D5-EEDF-4858-9A33-0929DB1DB796}"/>
                  </a:ext>
                </a:extLst>
              </p14:cNvPr>
              <p14:cNvContentPartPr/>
              <p14:nvPr/>
            </p14:nvContentPartPr>
            <p14:xfrm>
              <a:off x="2248069" y="5164975"/>
              <a:ext cx="26640" cy="157320"/>
            </p14:xfrm>
          </p:contentPart>
        </mc:Choice>
        <mc:Fallback xmlns="">
          <p:pic>
            <p:nvPicPr>
              <p:cNvPr id="18" name="Ink 17">
                <a:extLst>
                  <a:ext uri="{FF2B5EF4-FFF2-40B4-BE49-F238E27FC236}">
                    <a16:creationId xmlns:a16="http://schemas.microsoft.com/office/drawing/2014/main" id="{BAF7C1D5-EEDF-4858-9A33-0929DB1DB796}"/>
                  </a:ext>
                </a:extLst>
              </p:cNvPr>
              <p:cNvPicPr/>
              <p:nvPr/>
            </p:nvPicPr>
            <p:blipFill>
              <a:blip r:embed="rId25"/>
              <a:stretch>
                <a:fillRect/>
              </a:stretch>
            </p:blipFill>
            <p:spPr>
              <a:xfrm>
                <a:off x="2239429" y="5156335"/>
                <a:ext cx="442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79174E73-50C3-40A3-AA06-C29E9BD16BE8}"/>
                  </a:ext>
                </a:extLst>
              </p14:cNvPr>
              <p14:cNvContentPartPr/>
              <p14:nvPr/>
            </p14:nvContentPartPr>
            <p14:xfrm>
              <a:off x="2487469" y="4997215"/>
              <a:ext cx="119880" cy="236160"/>
            </p14:xfrm>
          </p:contentPart>
        </mc:Choice>
        <mc:Fallback xmlns="">
          <p:pic>
            <p:nvPicPr>
              <p:cNvPr id="20" name="Ink 19">
                <a:extLst>
                  <a:ext uri="{FF2B5EF4-FFF2-40B4-BE49-F238E27FC236}">
                    <a16:creationId xmlns:a16="http://schemas.microsoft.com/office/drawing/2014/main" id="{79174E73-50C3-40A3-AA06-C29E9BD16BE8}"/>
                  </a:ext>
                </a:extLst>
              </p:cNvPr>
              <p:cNvPicPr/>
              <p:nvPr/>
            </p:nvPicPr>
            <p:blipFill>
              <a:blip r:embed="rId27"/>
              <a:stretch>
                <a:fillRect/>
              </a:stretch>
            </p:blipFill>
            <p:spPr>
              <a:xfrm>
                <a:off x="2478829" y="4988575"/>
                <a:ext cx="1375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F4D40B75-B7BD-4473-95D2-F0E0F38358EA}"/>
                  </a:ext>
                </a:extLst>
              </p14:cNvPr>
              <p14:cNvContentPartPr/>
              <p14:nvPr/>
            </p14:nvContentPartPr>
            <p14:xfrm>
              <a:off x="2468389" y="5068855"/>
              <a:ext cx="208440" cy="73080"/>
            </p14:xfrm>
          </p:contentPart>
        </mc:Choice>
        <mc:Fallback xmlns="">
          <p:pic>
            <p:nvPicPr>
              <p:cNvPr id="21" name="Ink 20">
                <a:extLst>
                  <a:ext uri="{FF2B5EF4-FFF2-40B4-BE49-F238E27FC236}">
                    <a16:creationId xmlns:a16="http://schemas.microsoft.com/office/drawing/2014/main" id="{F4D40B75-B7BD-4473-95D2-F0E0F38358EA}"/>
                  </a:ext>
                </a:extLst>
              </p:cNvPr>
              <p:cNvPicPr/>
              <p:nvPr/>
            </p:nvPicPr>
            <p:blipFill>
              <a:blip r:embed="rId29"/>
              <a:stretch>
                <a:fillRect/>
              </a:stretch>
            </p:blipFill>
            <p:spPr>
              <a:xfrm>
                <a:off x="2459749" y="5059855"/>
                <a:ext cx="22608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555218BA-657C-4AC2-A67A-A8F0FC5E6F66}"/>
                  </a:ext>
                </a:extLst>
              </p14:cNvPr>
              <p14:cNvContentPartPr/>
              <p14:nvPr/>
            </p14:nvContentPartPr>
            <p14:xfrm>
              <a:off x="2695909" y="4910815"/>
              <a:ext cx="221040" cy="134640"/>
            </p14:xfrm>
          </p:contentPart>
        </mc:Choice>
        <mc:Fallback xmlns="">
          <p:pic>
            <p:nvPicPr>
              <p:cNvPr id="22" name="Ink 21">
                <a:extLst>
                  <a:ext uri="{FF2B5EF4-FFF2-40B4-BE49-F238E27FC236}">
                    <a16:creationId xmlns:a16="http://schemas.microsoft.com/office/drawing/2014/main" id="{555218BA-657C-4AC2-A67A-A8F0FC5E6F66}"/>
                  </a:ext>
                </a:extLst>
              </p:cNvPr>
              <p:cNvPicPr/>
              <p:nvPr/>
            </p:nvPicPr>
            <p:blipFill>
              <a:blip r:embed="rId31"/>
              <a:stretch>
                <a:fillRect/>
              </a:stretch>
            </p:blipFill>
            <p:spPr>
              <a:xfrm>
                <a:off x="2686909" y="4902175"/>
                <a:ext cx="2386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8CC2B92F-0F17-46DE-8F31-6BBE012308A0}"/>
                  </a:ext>
                </a:extLst>
              </p14:cNvPr>
              <p14:cNvContentPartPr/>
              <p14:nvPr/>
            </p14:nvContentPartPr>
            <p14:xfrm>
              <a:off x="2873029" y="4805695"/>
              <a:ext cx="108720" cy="442800"/>
            </p14:xfrm>
          </p:contentPart>
        </mc:Choice>
        <mc:Fallback xmlns="">
          <p:pic>
            <p:nvPicPr>
              <p:cNvPr id="23" name="Ink 22">
                <a:extLst>
                  <a:ext uri="{FF2B5EF4-FFF2-40B4-BE49-F238E27FC236}">
                    <a16:creationId xmlns:a16="http://schemas.microsoft.com/office/drawing/2014/main" id="{8CC2B92F-0F17-46DE-8F31-6BBE012308A0}"/>
                  </a:ext>
                </a:extLst>
              </p:cNvPr>
              <p:cNvPicPr/>
              <p:nvPr/>
            </p:nvPicPr>
            <p:blipFill>
              <a:blip r:embed="rId33"/>
              <a:stretch>
                <a:fillRect/>
              </a:stretch>
            </p:blipFill>
            <p:spPr>
              <a:xfrm>
                <a:off x="2864389" y="4796695"/>
                <a:ext cx="126360" cy="460440"/>
              </a:xfrm>
              <a:prstGeom prst="rect">
                <a:avLst/>
              </a:prstGeom>
            </p:spPr>
          </p:pic>
        </mc:Fallback>
      </mc:AlternateContent>
      <p:grpSp>
        <p:nvGrpSpPr>
          <p:cNvPr id="42" name="Group 41">
            <a:extLst>
              <a:ext uri="{FF2B5EF4-FFF2-40B4-BE49-F238E27FC236}">
                <a16:creationId xmlns:a16="http://schemas.microsoft.com/office/drawing/2014/main" id="{01171884-73BA-460C-B110-6E8979557BA5}"/>
              </a:ext>
            </a:extLst>
          </p:cNvPr>
          <p:cNvGrpSpPr/>
          <p:nvPr/>
        </p:nvGrpSpPr>
        <p:grpSpPr>
          <a:xfrm>
            <a:off x="6515869" y="3439495"/>
            <a:ext cx="4023000" cy="1813320"/>
            <a:chOff x="6515869" y="3439495"/>
            <a:chExt cx="4023000" cy="1813320"/>
          </a:xfrm>
        </p:grpSpPr>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BDB96E4D-4D89-4683-A459-B4E8B17E4089}"/>
                    </a:ext>
                  </a:extLst>
                </p14:cNvPr>
                <p14:cNvContentPartPr/>
                <p14:nvPr/>
              </p14:nvContentPartPr>
              <p14:xfrm>
                <a:off x="6515869" y="3439495"/>
                <a:ext cx="4023000" cy="1093320"/>
              </p14:xfrm>
            </p:contentPart>
          </mc:Choice>
          <mc:Fallback xmlns="">
            <p:pic>
              <p:nvPicPr>
                <p:cNvPr id="25" name="Ink 24">
                  <a:extLst>
                    <a:ext uri="{FF2B5EF4-FFF2-40B4-BE49-F238E27FC236}">
                      <a16:creationId xmlns:a16="http://schemas.microsoft.com/office/drawing/2014/main" id="{BDB96E4D-4D89-4683-A459-B4E8B17E4089}"/>
                    </a:ext>
                  </a:extLst>
                </p:cNvPr>
                <p:cNvPicPr/>
                <p:nvPr/>
              </p:nvPicPr>
              <p:blipFill>
                <a:blip r:embed="rId35"/>
                <a:stretch>
                  <a:fillRect/>
                </a:stretch>
              </p:blipFill>
              <p:spPr>
                <a:xfrm>
                  <a:off x="6507229" y="3430855"/>
                  <a:ext cx="4040640" cy="1110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D690830F-5F65-4F42-BE01-FB5771770F13}"/>
                    </a:ext>
                  </a:extLst>
                </p14:cNvPr>
                <p14:cNvContentPartPr/>
                <p14:nvPr/>
              </p14:nvContentPartPr>
              <p14:xfrm>
                <a:off x="8602789" y="4523815"/>
                <a:ext cx="32760" cy="284400"/>
              </p14:xfrm>
            </p:contentPart>
          </mc:Choice>
          <mc:Fallback xmlns="">
            <p:pic>
              <p:nvPicPr>
                <p:cNvPr id="27" name="Ink 26">
                  <a:extLst>
                    <a:ext uri="{FF2B5EF4-FFF2-40B4-BE49-F238E27FC236}">
                      <a16:creationId xmlns:a16="http://schemas.microsoft.com/office/drawing/2014/main" id="{D690830F-5F65-4F42-BE01-FB5771770F13}"/>
                    </a:ext>
                  </a:extLst>
                </p:cNvPr>
                <p:cNvPicPr/>
                <p:nvPr/>
              </p:nvPicPr>
              <p:blipFill>
                <a:blip r:embed="rId37"/>
                <a:stretch>
                  <a:fillRect/>
                </a:stretch>
              </p:blipFill>
              <p:spPr>
                <a:xfrm>
                  <a:off x="8593789" y="4515175"/>
                  <a:ext cx="5040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769E8C13-519C-4D94-B2D7-E90EDAE23C11}"/>
                    </a:ext>
                  </a:extLst>
                </p14:cNvPr>
                <p14:cNvContentPartPr/>
                <p14:nvPr/>
              </p14:nvContentPartPr>
              <p14:xfrm>
                <a:off x="8152069" y="4954735"/>
                <a:ext cx="164520" cy="208800"/>
              </p14:xfrm>
            </p:contentPart>
          </mc:Choice>
          <mc:Fallback xmlns="">
            <p:pic>
              <p:nvPicPr>
                <p:cNvPr id="28" name="Ink 27">
                  <a:extLst>
                    <a:ext uri="{FF2B5EF4-FFF2-40B4-BE49-F238E27FC236}">
                      <a16:creationId xmlns:a16="http://schemas.microsoft.com/office/drawing/2014/main" id="{769E8C13-519C-4D94-B2D7-E90EDAE23C11}"/>
                    </a:ext>
                  </a:extLst>
                </p:cNvPr>
                <p:cNvPicPr/>
                <p:nvPr/>
              </p:nvPicPr>
              <p:blipFill>
                <a:blip r:embed="rId39"/>
                <a:stretch>
                  <a:fillRect/>
                </a:stretch>
              </p:blipFill>
              <p:spPr>
                <a:xfrm>
                  <a:off x="8143069" y="4945735"/>
                  <a:ext cx="18216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22E613B0-09DF-4DDF-A671-69C48F9A8886}"/>
                    </a:ext>
                  </a:extLst>
                </p14:cNvPr>
                <p14:cNvContentPartPr/>
                <p14:nvPr/>
              </p14:nvContentPartPr>
              <p14:xfrm>
                <a:off x="8126869" y="5028535"/>
                <a:ext cx="235800" cy="224280"/>
              </p14:xfrm>
            </p:contentPart>
          </mc:Choice>
          <mc:Fallback xmlns="">
            <p:pic>
              <p:nvPicPr>
                <p:cNvPr id="29" name="Ink 28">
                  <a:extLst>
                    <a:ext uri="{FF2B5EF4-FFF2-40B4-BE49-F238E27FC236}">
                      <a16:creationId xmlns:a16="http://schemas.microsoft.com/office/drawing/2014/main" id="{22E613B0-09DF-4DDF-A671-69C48F9A8886}"/>
                    </a:ext>
                  </a:extLst>
                </p:cNvPr>
                <p:cNvPicPr/>
                <p:nvPr/>
              </p:nvPicPr>
              <p:blipFill>
                <a:blip r:embed="rId41"/>
                <a:stretch>
                  <a:fillRect/>
                </a:stretch>
              </p:blipFill>
              <p:spPr>
                <a:xfrm>
                  <a:off x="8118229" y="5019535"/>
                  <a:ext cx="25344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 name="Ink 30">
                  <a:extLst>
                    <a:ext uri="{FF2B5EF4-FFF2-40B4-BE49-F238E27FC236}">
                      <a16:creationId xmlns:a16="http://schemas.microsoft.com/office/drawing/2014/main" id="{7C6C8D0D-4868-4F87-8732-F9521385CD2A}"/>
                    </a:ext>
                  </a:extLst>
                </p14:cNvPr>
                <p14:cNvContentPartPr/>
                <p14:nvPr/>
              </p14:nvContentPartPr>
              <p14:xfrm>
                <a:off x="8450509" y="5056615"/>
                <a:ext cx="226080" cy="74160"/>
              </p14:xfrm>
            </p:contentPart>
          </mc:Choice>
          <mc:Fallback xmlns="">
            <p:pic>
              <p:nvPicPr>
                <p:cNvPr id="31" name="Ink 30">
                  <a:extLst>
                    <a:ext uri="{FF2B5EF4-FFF2-40B4-BE49-F238E27FC236}">
                      <a16:creationId xmlns:a16="http://schemas.microsoft.com/office/drawing/2014/main" id="{7C6C8D0D-4868-4F87-8732-F9521385CD2A}"/>
                    </a:ext>
                  </a:extLst>
                </p:cNvPr>
                <p:cNvPicPr/>
                <p:nvPr/>
              </p:nvPicPr>
              <p:blipFill>
                <a:blip r:embed="rId43"/>
                <a:stretch>
                  <a:fillRect/>
                </a:stretch>
              </p:blipFill>
              <p:spPr>
                <a:xfrm>
                  <a:off x="8441509" y="5047615"/>
                  <a:ext cx="24372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2" name="Ink 31">
                  <a:extLst>
                    <a:ext uri="{FF2B5EF4-FFF2-40B4-BE49-F238E27FC236}">
                      <a16:creationId xmlns:a16="http://schemas.microsoft.com/office/drawing/2014/main" id="{C4651A46-50F7-4C7D-B0FA-982F6C19F600}"/>
                    </a:ext>
                  </a:extLst>
                </p14:cNvPr>
                <p14:cNvContentPartPr/>
                <p14:nvPr/>
              </p14:nvContentPartPr>
              <p14:xfrm>
                <a:off x="8915269" y="4962295"/>
                <a:ext cx="19440" cy="186480"/>
              </p14:xfrm>
            </p:contentPart>
          </mc:Choice>
          <mc:Fallback xmlns="">
            <p:pic>
              <p:nvPicPr>
                <p:cNvPr id="32" name="Ink 31">
                  <a:extLst>
                    <a:ext uri="{FF2B5EF4-FFF2-40B4-BE49-F238E27FC236}">
                      <a16:creationId xmlns:a16="http://schemas.microsoft.com/office/drawing/2014/main" id="{C4651A46-50F7-4C7D-B0FA-982F6C19F600}"/>
                    </a:ext>
                  </a:extLst>
                </p:cNvPr>
                <p:cNvPicPr/>
                <p:nvPr/>
              </p:nvPicPr>
              <p:blipFill>
                <a:blip r:embed="rId45"/>
                <a:stretch>
                  <a:fillRect/>
                </a:stretch>
              </p:blipFill>
              <p:spPr>
                <a:xfrm>
                  <a:off x="8906269" y="4953655"/>
                  <a:ext cx="370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 name="Ink 32">
                  <a:extLst>
                    <a:ext uri="{FF2B5EF4-FFF2-40B4-BE49-F238E27FC236}">
                      <a16:creationId xmlns:a16="http://schemas.microsoft.com/office/drawing/2014/main" id="{D8F39B97-29B8-4B9C-802E-337898CEB1BF}"/>
                    </a:ext>
                  </a:extLst>
                </p14:cNvPr>
                <p14:cNvContentPartPr/>
                <p14:nvPr/>
              </p14:nvContentPartPr>
              <p14:xfrm>
                <a:off x="8909509" y="4950055"/>
                <a:ext cx="191520" cy="160560"/>
              </p14:xfrm>
            </p:contentPart>
          </mc:Choice>
          <mc:Fallback xmlns="">
            <p:pic>
              <p:nvPicPr>
                <p:cNvPr id="33" name="Ink 32">
                  <a:extLst>
                    <a:ext uri="{FF2B5EF4-FFF2-40B4-BE49-F238E27FC236}">
                      <a16:creationId xmlns:a16="http://schemas.microsoft.com/office/drawing/2014/main" id="{D8F39B97-29B8-4B9C-802E-337898CEB1BF}"/>
                    </a:ext>
                  </a:extLst>
                </p:cNvPr>
                <p:cNvPicPr/>
                <p:nvPr/>
              </p:nvPicPr>
              <p:blipFill>
                <a:blip r:embed="rId47"/>
                <a:stretch>
                  <a:fillRect/>
                </a:stretch>
              </p:blipFill>
              <p:spPr>
                <a:xfrm>
                  <a:off x="8900869" y="4941415"/>
                  <a:ext cx="2091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4" name="Ink 33">
                  <a:extLst>
                    <a:ext uri="{FF2B5EF4-FFF2-40B4-BE49-F238E27FC236}">
                      <a16:creationId xmlns:a16="http://schemas.microsoft.com/office/drawing/2014/main" id="{6E92873C-25B1-4657-AFCB-1D224E02C274}"/>
                    </a:ext>
                  </a:extLst>
                </p14:cNvPr>
                <p14:cNvContentPartPr/>
                <p14:nvPr/>
              </p14:nvContentPartPr>
              <p14:xfrm>
                <a:off x="9116869" y="4915495"/>
                <a:ext cx="43920" cy="225360"/>
              </p14:xfrm>
            </p:contentPart>
          </mc:Choice>
          <mc:Fallback xmlns="">
            <p:pic>
              <p:nvPicPr>
                <p:cNvPr id="34" name="Ink 33">
                  <a:extLst>
                    <a:ext uri="{FF2B5EF4-FFF2-40B4-BE49-F238E27FC236}">
                      <a16:creationId xmlns:a16="http://schemas.microsoft.com/office/drawing/2014/main" id="{6E92873C-25B1-4657-AFCB-1D224E02C274}"/>
                    </a:ext>
                  </a:extLst>
                </p:cNvPr>
                <p:cNvPicPr/>
                <p:nvPr/>
              </p:nvPicPr>
              <p:blipFill>
                <a:blip r:embed="rId49"/>
                <a:stretch>
                  <a:fillRect/>
                </a:stretch>
              </p:blipFill>
              <p:spPr>
                <a:xfrm>
                  <a:off x="9107869" y="4906495"/>
                  <a:ext cx="6156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5FE0AA13-FFC0-416C-8C18-D3D28E0FF5B7}"/>
                    </a:ext>
                  </a:extLst>
                </p14:cNvPr>
                <p14:cNvContentPartPr/>
                <p14:nvPr/>
              </p14:nvContentPartPr>
              <p14:xfrm>
                <a:off x="9270589" y="4710295"/>
                <a:ext cx="64440" cy="416880"/>
              </p14:xfrm>
            </p:contentPart>
          </mc:Choice>
          <mc:Fallback xmlns="">
            <p:pic>
              <p:nvPicPr>
                <p:cNvPr id="35" name="Ink 34">
                  <a:extLst>
                    <a:ext uri="{FF2B5EF4-FFF2-40B4-BE49-F238E27FC236}">
                      <a16:creationId xmlns:a16="http://schemas.microsoft.com/office/drawing/2014/main" id="{5FE0AA13-FFC0-416C-8C18-D3D28E0FF5B7}"/>
                    </a:ext>
                  </a:extLst>
                </p:cNvPr>
                <p:cNvPicPr/>
                <p:nvPr/>
              </p:nvPicPr>
              <p:blipFill>
                <a:blip r:embed="rId51"/>
                <a:stretch>
                  <a:fillRect/>
                </a:stretch>
              </p:blipFill>
              <p:spPr>
                <a:xfrm>
                  <a:off x="9261949" y="4701655"/>
                  <a:ext cx="82080" cy="434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8EF4179D-B5CA-43A8-A8D6-929FEDE6D3D3}"/>
                    </a:ext>
                  </a:extLst>
                </p14:cNvPr>
                <p14:cNvContentPartPr/>
                <p14:nvPr/>
              </p14:nvContentPartPr>
              <p14:xfrm>
                <a:off x="9439429" y="4889575"/>
                <a:ext cx="22680" cy="205200"/>
              </p14:xfrm>
            </p:contentPart>
          </mc:Choice>
          <mc:Fallback xmlns="">
            <p:pic>
              <p:nvPicPr>
                <p:cNvPr id="36" name="Ink 35">
                  <a:extLst>
                    <a:ext uri="{FF2B5EF4-FFF2-40B4-BE49-F238E27FC236}">
                      <a16:creationId xmlns:a16="http://schemas.microsoft.com/office/drawing/2014/main" id="{8EF4179D-B5CA-43A8-A8D6-929FEDE6D3D3}"/>
                    </a:ext>
                  </a:extLst>
                </p:cNvPr>
                <p:cNvPicPr/>
                <p:nvPr/>
              </p:nvPicPr>
              <p:blipFill>
                <a:blip r:embed="rId53"/>
                <a:stretch>
                  <a:fillRect/>
                </a:stretch>
              </p:blipFill>
              <p:spPr>
                <a:xfrm>
                  <a:off x="9430429" y="4880935"/>
                  <a:ext cx="4032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333AF13C-960C-4BC8-980D-F3B11E946158}"/>
                    </a:ext>
                  </a:extLst>
                </p14:cNvPr>
                <p14:cNvContentPartPr/>
                <p14:nvPr/>
              </p14:nvContentPartPr>
              <p14:xfrm>
                <a:off x="9542749" y="4872295"/>
                <a:ext cx="207000" cy="323640"/>
              </p14:xfrm>
            </p:contentPart>
          </mc:Choice>
          <mc:Fallback xmlns="">
            <p:pic>
              <p:nvPicPr>
                <p:cNvPr id="37" name="Ink 36">
                  <a:extLst>
                    <a:ext uri="{FF2B5EF4-FFF2-40B4-BE49-F238E27FC236}">
                      <a16:creationId xmlns:a16="http://schemas.microsoft.com/office/drawing/2014/main" id="{333AF13C-960C-4BC8-980D-F3B11E946158}"/>
                    </a:ext>
                  </a:extLst>
                </p:cNvPr>
                <p:cNvPicPr/>
                <p:nvPr/>
              </p:nvPicPr>
              <p:blipFill>
                <a:blip r:embed="rId55"/>
                <a:stretch>
                  <a:fillRect/>
                </a:stretch>
              </p:blipFill>
              <p:spPr>
                <a:xfrm>
                  <a:off x="9533749" y="4863295"/>
                  <a:ext cx="224640"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319770E8-4F91-46AD-A7E3-FF687BA6A5AD}"/>
                    </a:ext>
                  </a:extLst>
                </p14:cNvPr>
                <p14:cNvContentPartPr/>
                <p14:nvPr/>
              </p14:nvContentPartPr>
              <p14:xfrm>
                <a:off x="9917149" y="4894255"/>
                <a:ext cx="192600" cy="172440"/>
              </p14:xfrm>
            </p:contentPart>
          </mc:Choice>
          <mc:Fallback xmlns="">
            <p:pic>
              <p:nvPicPr>
                <p:cNvPr id="38" name="Ink 37">
                  <a:extLst>
                    <a:ext uri="{FF2B5EF4-FFF2-40B4-BE49-F238E27FC236}">
                      <a16:creationId xmlns:a16="http://schemas.microsoft.com/office/drawing/2014/main" id="{319770E8-4F91-46AD-A7E3-FF687BA6A5AD}"/>
                    </a:ext>
                  </a:extLst>
                </p:cNvPr>
                <p:cNvPicPr/>
                <p:nvPr/>
              </p:nvPicPr>
              <p:blipFill>
                <a:blip r:embed="rId57"/>
                <a:stretch>
                  <a:fillRect/>
                </a:stretch>
              </p:blipFill>
              <p:spPr>
                <a:xfrm>
                  <a:off x="9908149" y="4885255"/>
                  <a:ext cx="21024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E17C680A-CD77-41B7-8F3C-53FCFE036BB6}"/>
                    </a:ext>
                  </a:extLst>
                </p14:cNvPr>
                <p14:cNvContentPartPr/>
                <p14:nvPr/>
              </p14:nvContentPartPr>
              <p14:xfrm>
                <a:off x="9999589" y="4923055"/>
                <a:ext cx="43920" cy="240120"/>
              </p14:xfrm>
            </p:contentPart>
          </mc:Choice>
          <mc:Fallback xmlns="">
            <p:pic>
              <p:nvPicPr>
                <p:cNvPr id="39" name="Ink 38">
                  <a:extLst>
                    <a:ext uri="{FF2B5EF4-FFF2-40B4-BE49-F238E27FC236}">
                      <a16:creationId xmlns:a16="http://schemas.microsoft.com/office/drawing/2014/main" id="{E17C680A-CD77-41B7-8F3C-53FCFE036BB6}"/>
                    </a:ext>
                  </a:extLst>
                </p:cNvPr>
                <p:cNvPicPr/>
                <p:nvPr/>
              </p:nvPicPr>
              <p:blipFill>
                <a:blip r:embed="rId59"/>
                <a:stretch>
                  <a:fillRect/>
                </a:stretch>
              </p:blipFill>
              <p:spPr>
                <a:xfrm>
                  <a:off x="9990589" y="4914415"/>
                  <a:ext cx="6156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0" name="Ink 39">
                  <a:extLst>
                    <a:ext uri="{FF2B5EF4-FFF2-40B4-BE49-F238E27FC236}">
                      <a16:creationId xmlns:a16="http://schemas.microsoft.com/office/drawing/2014/main" id="{D5E3B6F3-2B95-4FB8-ADE1-E284C32322B9}"/>
                    </a:ext>
                  </a:extLst>
                </p14:cNvPr>
                <p14:cNvContentPartPr/>
                <p14:nvPr/>
              </p14:nvContentPartPr>
              <p14:xfrm>
                <a:off x="10097869" y="4747375"/>
                <a:ext cx="229320" cy="135000"/>
              </p14:xfrm>
            </p:contentPart>
          </mc:Choice>
          <mc:Fallback xmlns="">
            <p:pic>
              <p:nvPicPr>
                <p:cNvPr id="40" name="Ink 39">
                  <a:extLst>
                    <a:ext uri="{FF2B5EF4-FFF2-40B4-BE49-F238E27FC236}">
                      <a16:creationId xmlns:a16="http://schemas.microsoft.com/office/drawing/2014/main" id="{D5E3B6F3-2B95-4FB8-ADE1-E284C32322B9}"/>
                    </a:ext>
                  </a:extLst>
                </p:cNvPr>
                <p:cNvPicPr/>
                <p:nvPr/>
              </p:nvPicPr>
              <p:blipFill>
                <a:blip r:embed="rId61"/>
                <a:stretch>
                  <a:fillRect/>
                </a:stretch>
              </p:blipFill>
              <p:spPr>
                <a:xfrm>
                  <a:off x="10088869" y="4738735"/>
                  <a:ext cx="2469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1" name="Ink 40">
                  <a:extLst>
                    <a:ext uri="{FF2B5EF4-FFF2-40B4-BE49-F238E27FC236}">
                      <a16:creationId xmlns:a16="http://schemas.microsoft.com/office/drawing/2014/main" id="{067242A9-3C63-454A-ACE7-48D83304A94C}"/>
                    </a:ext>
                  </a:extLst>
                </p14:cNvPr>
                <p14:cNvContentPartPr/>
                <p14:nvPr/>
              </p14:nvContentPartPr>
              <p14:xfrm>
                <a:off x="10106509" y="4634335"/>
                <a:ext cx="335160" cy="618480"/>
              </p14:xfrm>
            </p:contentPart>
          </mc:Choice>
          <mc:Fallback xmlns="">
            <p:pic>
              <p:nvPicPr>
                <p:cNvPr id="41" name="Ink 40">
                  <a:extLst>
                    <a:ext uri="{FF2B5EF4-FFF2-40B4-BE49-F238E27FC236}">
                      <a16:creationId xmlns:a16="http://schemas.microsoft.com/office/drawing/2014/main" id="{067242A9-3C63-454A-ACE7-48D83304A94C}"/>
                    </a:ext>
                  </a:extLst>
                </p:cNvPr>
                <p:cNvPicPr/>
                <p:nvPr/>
              </p:nvPicPr>
              <p:blipFill>
                <a:blip r:embed="rId63"/>
                <a:stretch>
                  <a:fillRect/>
                </a:stretch>
              </p:blipFill>
              <p:spPr>
                <a:xfrm>
                  <a:off x="10097869" y="4625335"/>
                  <a:ext cx="352800" cy="636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3616AFF8-1DEF-49B6-B31D-7916E23633F0}"/>
                  </a:ext>
                </a:extLst>
              </p14:cNvPr>
              <p14:cNvContentPartPr/>
              <p14:nvPr/>
            </p14:nvContentPartPr>
            <p14:xfrm>
              <a:off x="2003989" y="1281295"/>
              <a:ext cx="531360" cy="445680"/>
            </p14:xfrm>
          </p:contentPart>
        </mc:Choice>
        <mc:Fallback xmlns="">
          <p:pic>
            <p:nvPicPr>
              <p:cNvPr id="43" name="Ink 42">
                <a:extLst>
                  <a:ext uri="{FF2B5EF4-FFF2-40B4-BE49-F238E27FC236}">
                    <a16:creationId xmlns:a16="http://schemas.microsoft.com/office/drawing/2014/main" id="{3616AFF8-1DEF-49B6-B31D-7916E23633F0}"/>
                  </a:ext>
                </a:extLst>
              </p:cNvPr>
              <p:cNvPicPr/>
              <p:nvPr/>
            </p:nvPicPr>
            <p:blipFill>
              <a:blip r:embed="rId65"/>
              <a:stretch>
                <a:fillRect/>
              </a:stretch>
            </p:blipFill>
            <p:spPr>
              <a:xfrm>
                <a:off x="1995349" y="1272655"/>
                <a:ext cx="549000" cy="463320"/>
              </a:xfrm>
              <a:prstGeom prst="rect">
                <a:avLst/>
              </a:prstGeom>
            </p:spPr>
          </p:pic>
        </mc:Fallback>
      </mc:AlternateContent>
      <p:grpSp>
        <p:nvGrpSpPr>
          <p:cNvPr id="46" name="Group 45">
            <a:extLst>
              <a:ext uri="{FF2B5EF4-FFF2-40B4-BE49-F238E27FC236}">
                <a16:creationId xmlns:a16="http://schemas.microsoft.com/office/drawing/2014/main" id="{FE719461-C3A1-4DFC-B3BB-8106B7EFAF1F}"/>
              </a:ext>
            </a:extLst>
          </p:cNvPr>
          <p:cNvGrpSpPr/>
          <p:nvPr/>
        </p:nvGrpSpPr>
        <p:grpSpPr>
          <a:xfrm>
            <a:off x="1304509" y="4716055"/>
            <a:ext cx="38880" cy="3600"/>
            <a:chOff x="1304509" y="4716055"/>
            <a:chExt cx="38880" cy="3600"/>
          </a:xfrm>
        </p:grpSpPr>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4A55AA62-0B0A-43C9-AF9F-2FE79E66966E}"/>
                    </a:ext>
                  </a:extLst>
                </p14:cNvPr>
                <p14:cNvContentPartPr/>
                <p14:nvPr/>
              </p14:nvContentPartPr>
              <p14:xfrm>
                <a:off x="1343029" y="4716055"/>
                <a:ext cx="360" cy="360"/>
              </p14:xfrm>
            </p:contentPart>
          </mc:Choice>
          <mc:Fallback xmlns="">
            <p:pic>
              <p:nvPicPr>
                <p:cNvPr id="44" name="Ink 43">
                  <a:extLst>
                    <a:ext uri="{FF2B5EF4-FFF2-40B4-BE49-F238E27FC236}">
                      <a16:creationId xmlns:a16="http://schemas.microsoft.com/office/drawing/2014/main" id="{4A55AA62-0B0A-43C9-AF9F-2FE79E66966E}"/>
                    </a:ext>
                  </a:extLst>
                </p:cNvPr>
                <p:cNvPicPr/>
                <p:nvPr/>
              </p:nvPicPr>
              <p:blipFill>
                <a:blip r:embed="rId67"/>
                <a:stretch>
                  <a:fillRect/>
                </a:stretch>
              </p:blipFill>
              <p:spPr>
                <a:xfrm>
                  <a:off x="1334029" y="470705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AB18F858-6EFD-46C0-B383-59FA9614B250}"/>
                    </a:ext>
                  </a:extLst>
                </p14:cNvPr>
                <p14:cNvContentPartPr/>
                <p14:nvPr/>
              </p14:nvContentPartPr>
              <p14:xfrm>
                <a:off x="1304509" y="4719295"/>
                <a:ext cx="7920" cy="360"/>
              </p14:xfrm>
            </p:contentPart>
          </mc:Choice>
          <mc:Fallback xmlns="">
            <p:pic>
              <p:nvPicPr>
                <p:cNvPr id="45" name="Ink 44">
                  <a:extLst>
                    <a:ext uri="{FF2B5EF4-FFF2-40B4-BE49-F238E27FC236}">
                      <a16:creationId xmlns:a16="http://schemas.microsoft.com/office/drawing/2014/main" id="{AB18F858-6EFD-46C0-B383-59FA9614B250}"/>
                    </a:ext>
                  </a:extLst>
                </p:cNvPr>
                <p:cNvPicPr/>
                <p:nvPr/>
              </p:nvPicPr>
              <p:blipFill>
                <a:blip r:embed="rId69"/>
                <a:stretch>
                  <a:fillRect/>
                </a:stretch>
              </p:blipFill>
              <p:spPr>
                <a:xfrm>
                  <a:off x="1295509" y="4710655"/>
                  <a:ext cx="255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0">
            <p14:nvContentPartPr>
              <p14:cNvPr id="47" name="Ink 46">
                <a:extLst>
                  <a:ext uri="{FF2B5EF4-FFF2-40B4-BE49-F238E27FC236}">
                    <a16:creationId xmlns:a16="http://schemas.microsoft.com/office/drawing/2014/main" id="{110E9889-A6F3-473C-9413-467A42D07335}"/>
                  </a:ext>
                </a:extLst>
              </p14:cNvPr>
              <p14:cNvContentPartPr/>
              <p14:nvPr/>
            </p14:nvContentPartPr>
            <p14:xfrm>
              <a:off x="1348069" y="4697695"/>
              <a:ext cx="35280" cy="128160"/>
            </p14:xfrm>
          </p:contentPart>
        </mc:Choice>
        <mc:Fallback xmlns="">
          <p:pic>
            <p:nvPicPr>
              <p:cNvPr id="47" name="Ink 46">
                <a:extLst>
                  <a:ext uri="{FF2B5EF4-FFF2-40B4-BE49-F238E27FC236}">
                    <a16:creationId xmlns:a16="http://schemas.microsoft.com/office/drawing/2014/main" id="{110E9889-A6F3-473C-9413-467A42D07335}"/>
                  </a:ext>
                </a:extLst>
              </p:cNvPr>
              <p:cNvPicPr/>
              <p:nvPr/>
            </p:nvPicPr>
            <p:blipFill>
              <a:blip r:embed="rId71"/>
              <a:stretch>
                <a:fillRect/>
              </a:stretch>
            </p:blipFill>
            <p:spPr>
              <a:xfrm>
                <a:off x="1294069" y="4589695"/>
                <a:ext cx="14292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8" name="Ink 47">
                <a:extLst>
                  <a:ext uri="{FF2B5EF4-FFF2-40B4-BE49-F238E27FC236}">
                    <a16:creationId xmlns:a16="http://schemas.microsoft.com/office/drawing/2014/main" id="{86DF9806-7B73-4E4B-97DC-28E5A0C3DEF2}"/>
                  </a:ext>
                </a:extLst>
              </p14:cNvPr>
              <p14:cNvContentPartPr/>
              <p14:nvPr/>
            </p14:nvContentPartPr>
            <p14:xfrm>
              <a:off x="9094909" y="4526695"/>
              <a:ext cx="36000" cy="130320"/>
            </p14:xfrm>
          </p:contentPart>
        </mc:Choice>
        <mc:Fallback xmlns="">
          <p:pic>
            <p:nvPicPr>
              <p:cNvPr id="48" name="Ink 47">
                <a:extLst>
                  <a:ext uri="{FF2B5EF4-FFF2-40B4-BE49-F238E27FC236}">
                    <a16:creationId xmlns:a16="http://schemas.microsoft.com/office/drawing/2014/main" id="{86DF9806-7B73-4E4B-97DC-28E5A0C3DEF2}"/>
                  </a:ext>
                </a:extLst>
              </p:cNvPr>
              <p:cNvPicPr/>
              <p:nvPr/>
            </p:nvPicPr>
            <p:blipFill>
              <a:blip r:embed="rId73"/>
              <a:stretch>
                <a:fillRect/>
              </a:stretch>
            </p:blipFill>
            <p:spPr>
              <a:xfrm>
                <a:off x="9040909" y="4419055"/>
                <a:ext cx="14364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9" name="Ink 48">
                <a:extLst>
                  <a:ext uri="{FF2B5EF4-FFF2-40B4-BE49-F238E27FC236}">
                    <a16:creationId xmlns:a16="http://schemas.microsoft.com/office/drawing/2014/main" id="{F3DDAFAC-C683-49E7-9446-2F8339BD8108}"/>
                  </a:ext>
                </a:extLst>
              </p14:cNvPr>
              <p14:cNvContentPartPr/>
              <p14:nvPr/>
            </p14:nvContentPartPr>
            <p14:xfrm>
              <a:off x="3818029" y="5347495"/>
              <a:ext cx="3085200" cy="866160"/>
            </p14:xfrm>
          </p:contentPart>
        </mc:Choice>
        <mc:Fallback xmlns="">
          <p:pic>
            <p:nvPicPr>
              <p:cNvPr id="49" name="Ink 48">
                <a:extLst>
                  <a:ext uri="{FF2B5EF4-FFF2-40B4-BE49-F238E27FC236}">
                    <a16:creationId xmlns:a16="http://schemas.microsoft.com/office/drawing/2014/main" id="{F3DDAFAC-C683-49E7-9446-2F8339BD8108}"/>
                  </a:ext>
                </a:extLst>
              </p:cNvPr>
              <p:cNvPicPr/>
              <p:nvPr/>
            </p:nvPicPr>
            <p:blipFill>
              <a:blip r:embed="rId75"/>
              <a:stretch>
                <a:fillRect/>
              </a:stretch>
            </p:blipFill>
            <p:spPr>
              <a:xfrm>
                <a:off x="3809389" y="5338855"/>
                <a:ext cx="3102840" cy="883800"/>
              </a:xfrm>
              <a:prstGeom prst="rect">
                <a:avLst/>
              </a:prstGeom>
            </p:spPr>
          </p:pic>
        </mc:Fallback>
      </mc:AlternateContent>
      <p:grpSp>
        <p:nvGrpSpPr>
          <p:cNvPr id="60" name="Group 59">
            <a:extLst>
              <a:ext uri="{FF2B5EF4-FFF2-40B4-BE49-F238E27FC236}">
                <a16:creationId xmlns:a16="http://schemas.microsoft.com/office/drawing/2014/main" id="{F1B0E02E-F0FF-4A65-A641-EE8B32CAE199}"/>
              </a:ext>
            </a:extLst>
          </p:cNvPr>
          <p:cNvGrpSpPr/>
          <p:nvPr/>
        </p:nvGrpSpPr>
        <p:grpSpPr>
          <a:xfrm>
            <a:off x="9551029" y="852535"/>
            <a:ext cx="1554120" cy="1007640"/>
            <a:chOff x="9551029" y="852535"/>
            <a:chExt cx="1554120" cy="1007640"/>
          </a:xfrm>
        </p:grpSpPr>
        <mc:AlternateContent xmlns:mc="http://schemas.openxmlformats.org/markup-compatibility/2006" xmlns:p14="http://schemas.microsoft.com/office/powerpoint/2010/main">
          <mc:Choice Requires="p14">
            <p:contentPart p14:bwMode="auto" r:id="rId76">
              <p14:nvContentPartPr>
                <p14:cNvPr id="50" name="Ink 49">
                  <a:extLst>
                    <a:ext uri="{FF2B5EF4-FFF2-40B4-BE49-F238E27FC236}">
                      <a16:creationId xmlns:a16="http://schemas.microsoft.com/office/drawing/2014/main" id="{5CEA9CFD-E888-4365-B4C7-6B12D401665E}"/>
                    </a:ext>
                  </a:extLst>
                </p14:cNvPr>
                <p14:cNvContentPartPr/>
                <p14:nvPr/>
              </p14:nvContentPartPr>
              <p14:xfrm>
                <a:off x="9670909" y="1202815"/>
                <a:ext cx="201960" cy="174960"/>
              </p14:xfrm>
            </p:contentPart>
          </mc:Choice>
          <mc:Fallback xmlns="">
            <p:pic>
              <p:nvPicPr>
                <p:cNvPr id="50" name="Ink 49">
                  <a:extLst>
                    <a:ext uri="{FF2B5EF4-FFF2-40B4-BE49-F238E27FC236}">
                      <a16:creationId xmlns:a16="http://schemas.microsoft.com/office/drawing/2014/main" id="{5CEA9CFD-E888-4365-B4C7-6B12D401665E}"/>
                    </a:ext>
                  </a:extLst>
                </p:cNvPr>
                <p:cNvPicPr/>
                <p:nvPr/>
              </p:nvPicPr>
              <p:blipFill>
                <a:blip r:embed="rId77"/>
                <a:stretch>
                  <a:fillRect/>
                </a:stretch>
              </p:blipFill>
              <p:spPr>
                <a:xfrm>
                  <a:off x="9661909" y="1194175"/>
                  <a:ext cx="21960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Ink 50">
                  <a:extLst>
                    <a:ext uri="{FF2B5EF4-FFF2-40B4-BE49-F238E27FC236}">
                      <a16:creationId xmlns:a16="http://schemas.microsoft.com/office/drawing/2014/main" id="{24DC2ACD-C2F7-44B1-ABAD-AE6EA8195384}"/>
                    </a:ext>
                  </a:extLst>
                </p14:cNvPr>
                <p14:cNvContentPartPr/>
                <p14:nvPr/>
              </p14:nvContentPartPr>
              <p14:xfrm>
                <a:off x="9939829" y="1113895"/>
                <a:ext cx="159480" cy="228960"/>
              </p14:xfrm>
            </p:contentPart>
          </mc:Choice>
          <mc:Fallback xmlns="">
            <p:pic>
              <p:nvPicPr>
                <p:cNvPr id="51" name="Ink 50">
                  <a:extLst>
                    <a:ext uri="{FF2B5EF4-FFF2-40B4-BE49-F238E27FC236}">
                      <a16:creationId xmlns:a16="http://schemas.microsoft.com/office/drawing/2014/main" id="{24DC2ACD-C2F7-44B1-ABAD-AE6EA8195384}"/>
                    </a:ext>
                  </a:extLst>
                </p:cNvPr>
                <p:cNvPicPr/>
                <p:nvPr/>
              </p:nvPicPr>
              <p:blipFill>
                <a:blip r:embed="rId79"/>
                <a:stretch>
                  <a:fillRect/>
                </a:stretch>
              </p:blipFill>
              <p:spPr>
                <a:xfrm>
                  <a:off x="9930829" y="1105255"/>
                  <a:ext cx="17712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2" name="Ink 51">
                  <a:extLst>
                    <a:ext uri="{FF2B5EF4-FFF2-40B4-BE49-F238E27FC236}">
                      <a16:creationId xmlns:a16="http://schemas.microsoft.com/office/drawing/2014/main" id="{FDCB17A2-2F3A-4F37-8E26-5B218567FB6E}"/>
                    </a:ext>
                  </a:extLst>
                </p14:cNvPr>
                <p14:cNvContentPartPr/>
                <p14:nvPr/>
              </p14:nvContentPartPr>
              <p14:xfrm>
                <a:off x="10253389" y="1248895"/>
                <a:ext cx="100080" cy="3600"/>
              </p14:xfrm>
            </p:contentPart>
          </mc:Choice>
          <mc:Fallback xmlns="">
            <p:pic>
              <p:nvPicPr>
                <p:cNvPr id="52" name="Ink 51">
                  <a:extLst>
                    <a:ext uri="{FF2B5EF4-FFF2-40B4-BE49-F238E27FC236}">
                      <a16:creationId xmlns:a16="http://schemas.microsoft.com/office/drawing/2014/main" id="{FDCB17A2-2F3A-4F37-8E26-5B218567FB6E}"/>
                    </a:ext>
                  </a:extLst>
                </p:cNvPr>
                <p:cNvPicPr/>
                <p:nvPr/>
              </p:nvPicPr>
              <p:blipFill>
                <a:blip r:embed="rId81"/>
                <a:stretch>
                  <a:fillRect/>
                </a:stretch>
              </p:blipFill>
              <p:spPr>
                <a:xfrm>
                  <a:off x="10244749" y="1239895"/>
                  <a:ext cx="11772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3" name="Ink 52">
                  <a:extLst>
                    <a:ext uri="{FF2B5EF4-FFF2-40B4-BE49-F238E27FC236}">
                      <a16:creationId xmlns:a16="http://schemas.microsoft.com/office/drawing/2014/main" id="{72719E80-7683-40F6-B809-1B3672584E45}"/>
                    </a:ext>
                  </a:extLst>
                </p14:cNvPr>
                <p14:cNvContentPartPr/>
                <p14:nvPr/>
              </p14:nvContentPartPr>
              <p14:xfrm>
                <a:off x="10462549" y="1095895"/>
                <a:ext cx="162360" cy="218160"/>
              </p14:xfrm>
            </p:contentPart>
          </mc:Choice>
          <mc:Fallback xmlns="">
            <p:pic>
              <p:nvPicPr>
                <p:cNvPr id="53" name="Ink 52">
                  <a:extLst>
                    <a:ext uri="{FF2B5EF4-FFF2-40B4-BE49-F238E27FC236}">
                      <a16:creationId xmlns:a16="http://schemas.microsoft.com/office/drawing/2014/main" id="{72719E80-7683-40F6-B809-1B3672584E45}"/>
                    </a:ext>
                  </a:extLst>
                </p:cNvPr>
                <p:cNvPicPr/>
                <p:nvPr/>
              </p:nvPicPr>
              <p:blipFill>
                <a:blip r:embed="rId83"/>
                <a:stretch>
                  <a:fillRect/>
                </a:stretch>
              </p:blipFill>
              <p:spPr>
                <a:xfrm>
                  <a:off x="10453909" y="1087255"/>
                  <a:ext cx="18000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4" name="Ink 53">
                  <a:extLst>
                    <a:ext uri="{FF2B5EF4-FFF2-40B4-BE49-F238E27FC236}">
                      <a16:creationId xmlns:a16="http://schemas.microsoft.com/office/drawing/2014/main" id="{33A9C5DD-301E-4888-B239-1D743385D211}"/>
                    </a:ext>
                  </a:extLst>
                </p14:cNvPr>
                <p14:cNvContentPartPr/>
                <p14:nvPr/>
              </p14:nvContentPartPr>
              <p14:xfrm>
                <a:off x="10711669" y="1052695"/>
                <a:ext cx="43920" cy="280440"/>
              </p14:xfrm>
            </p:contentPart>
          </mc:Choice>
          <mc:Fallback xmlns="">
            <p:pic>
              <p:nvPicPr>
                <p:cNvPr id="54" name="Ink 53">
                  <a:extLst>
                    <a:ext uri="{FF2B5EF4-FFF2-40B4-BE49-F238E27FC236}">
                      <a16:creationId xmlns:a16="http://schemas.microsoft.com/office/drawing/2014/main" id="{33A9C5DD-301E-4888-B239-1D743385D211}"/>
                    </a:ext>
                  </a:extLst>
                </p:cNvPr>
                <p:cNvPicPr/>
                <p:nvPr/>
              </p:nvPicPr>
              <p:blipFill>
                <a:blip r:embed="rId85"/>
                <a:stretch>
                  <a:fillRect/>
                </a:stretch>
              </p:blipFill>
              <p:spPr>
                <a:xfrm>
                  <a:off x="10702669" y="1044055"/>
                  <a:ext cx="6156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5" name="Ink 54">
                  <a:extLst>
                    <a:ext uri="{FF2B5EF4-FFF2-40B4-BE49-F238E27FC236}">
                      <a16:creationId xmlns:a16="http://schemas.microsoft.com/office/drawing/2014/main" id="{5B08AD68-812A-48D7-BFD6-0E04E9C498AD}"/>
                    </a:ext>
                  </a:extLst>
                </p14:cNvPr>
                <p14:cNvContentPartPr/>
                <p14:nvPr/>
              </p14:nvContentPartPr>
              <p14:xfrm>
                <a:off x="9708349" y="1440055"/>
                <a:ext cx="1069920" cy="70920"/>
              </p14:xfrm>
            </p:contentPart>
          </mc:Choice>
          <mc:Fallback xmlns="">
            <p:pic>
              <p:nvPicPr>
                <p:cNvPr id="55" name="Ink 54">
                  <a:extLst>
                    <a:ext uri="{FF2B5EF4-FFF2-40B4-BE49-F238E27FC236}">
                      <a16:creationId xmlns:a16="http://schemas.microsoft.com/office/drawing/2014/main" id="{5B08AD68-812A-48D7-BFD6-0E04E9C498AD}"/>
                    </a:ext>
                  </a:extLst>
                </p:cNvPr>
                <p:cNvPicPr/>
                <p:nvPr/>
              </p:nvPicPr>
              <p:blipFill>
                <a:blip r:embed="rId87"/>
                <a:stretch>
                  <a:fillRect/>
                </a:stretch>
              </p:blipFill>
              <p:spPr>
                <a:xfrm>
                  <a:off x="9699349" y="1431415"/>
                  <a:ext cx="108756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6" name="Ink 55">
                  <a:extLst>
                    <a:ext uri="{FF2B5EF4-FFF2-40B4-BE49-F238E27FC236}">
                      <a16:creationId xmlns:a16="http://schemas.microsoft.com/office/drawing/2014/main" id="{DAF8CC80-A8B1-4948-9B7F-3F3BA7730C63}"/>
                    </a:ext>
                  </a:extLst>
                </p14:cNvPr>
                <p14:cNvContentPartPr/>
                <p14:nvPr/>
              </p14:nvContentPartPr>
              <p14:xfrm>
                <a:off x="10211269" y="1606015"/>
                <a:ext cx="178560" cy="252360"/>
              </p14:xfrm>
            </p:contentPart>
          </mc:Choice>
          <mc:Fallback xmlns="">
            <p:pic>
              <p:nvPicPr>
                <p:cNvPr id="56" name="Ink 55">
                  <a:extLst>
                    <a:ext uri="{FF2B5EF4-FFF2-40B4-BE49-F238E27FC236}">
                      <a16:creationId xmlns:a16="http://schemas.microsoft.com/office/drawing/2014/main" id="{DAF8CC80-A8B1-4948-9B7F-3F3BA7730C63}"/>
                    </a:ext>
                  </a:extLst>
                </p:cNvPr>
                <p:cNvPicPr/>
                <p:nvPr/>
              </p:nvPicPr>
              <p:blipFill>
                <a:blip r:embed="rId89"/>
                <a:stretch>
                  <a:fillRect/>
                </a:stretch>
              </p:blipFill>
              <p:spPr>
                <a:xfrm>
                  <a:off x="10202269" y="1597375"/>
                  <a:ext cx="19620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7" name="Ink 56">
                  <a:extLst>
                    <a:ext uri="{FF2B5EF4-FFF2-40B4-BE49-F238E27FC236}">
                      <a16:creationId xmlns:a16="http://schemas.microsoft.com/office/drawing/2014/main" id="{E34D3C59-9CD6-4C15-B5DE-68E4121717C2}"/>
                    </a:ext>
                  </a:extLst>
                </p14:cNvPr>
                <p14:cNvContentPartPr/>
                <p14:nvPr/>
              </p14:nvContentPartPr>
              <p14:xfrm>
                <a:off x="10263469" y="1720135"/>
                <a:ext cx="195840" cy="13680"/>
              </p14:xfrm>
            </p:contentPart>
          </mc:Choice>
          <mc:Fallback xmlns="">
            <p:pic>
              <p:nvPicPr>
                <p:cNvPr id="57" name="Ink 56">
                  <a:extLst>
                    <a:ext uri="{FF2B5EF4-FFF2-40B4-BE49-F238E27FC236}">
                      <a16:creationId xmlns:a16="http://schemas.microsoft.com/office/drawing/2014/main" id="{E34D3C59-9CD6-4C15-B5DE-68E4121717C2}"/>
                    </a:ext>
                  </a:extLst>
                </p:cNvPr>
                <p:cNvPicPr/>
                <p:nvPr/>
              </p:nvPicPr>
              <p:blipFill>
                <a:blip r:embed="rId91"/>
                <a:stretch>
                  <a:fillRect/>
                </a:stretch>
              </p:blipFill>
              <p:spPr>
                <a:xfrm>
                  <a:off x="10254469" y="1711495"/>
                  <a:ext cx="21348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8" name="Ink 57">
                  <a:extLst>
                    <a:ext uri="{FF2B5EF4-FFF2-40B4-BE49-F238E27FC236}">
                      <a16:creationId xmlns:a16="http://schemas.microsoft.com/office/drawing/2014/main" id="{6D345CD7-D901-46BC-80EC-386F9FBF2406}"/>
                    </a:ext>
                  </a:extLst>
                </p14:cNvPr>
                <p14:cNvContentPartPr/>
                <p14:nvPr/>
              </p14:nvContentPartPr>
              <p14:xfrm>
                <a:off x="9551029" y="1037575"/>
                <a:ext cx="483840" cy="822600"/>
              </p14:xfrm>
            </p:contentPart>
          </mc:Choice>
          <mc:Fallback xmlns="">
            <p:pic>
              <p:nvPicPr>
                <p:cNvPr id="58" name="Ink 57">
                  <a:extLst>
                    <a:ext uri="{FF2B5EF4-FFF2-40B4-BE49-F238E27FC236}">
                      <a16:creationId xmlns:a16="http://schemas.microsoft.com/office/drawing/2014/main" id="{6D345CD7-D901-46BC-80EC-386F9FBF2406}"/>
                    </a:ext>
                  </a:extLst>
                </p:cNvPr>
                <p:cNvPicPr/>
                <p:nvPr/>
              </p:nvPicPr>
              <p:blipFill>
                <a:blip r:embed="rId93"/>
                <a:stretch>
                  <a:fillRect/>
                </a:stretch>
              </p:blipFill>
              <p:spPr>
                <a:xfrm>
                  <a:off x="9542029" y="1028935"/>
                  <a:ext cx="501480" cy="8402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9" name="Ink 58">
                  <a:extLst>
                    <a:ext uri="{FF2B5EF4-FFF2-40B4-BE49-F238E27FC236}">
                      <a16:creationId xmlns:a16="http://schemas.microsoft.com/office/drawing/2014/main" id="{736C7C5C-E944-479B-A9A9-174972098529}"/>
                    </a:ext>
                  </a:extLst>
                </p14:cNvPr>
                <p14:cNvContentPartPr/>
                <p14:nvPr/>
              </p14:nvContentPartPr>
              <p14:xfrm>
                <a:off x="10685389" y="852535"/>
                <a:ext cx="419760" cy="879480"/>
              </p14:xfrm>
            </p:contentPart>
          </mc:Choice>
          <mc:Fallback xmlns="">
            <p:pic>
              <p:nvPicPr>
                <p:cNvPr id="59" name="Ink 58">
                  <a:extLst>
                    <a:ext uri="{FF2B5EF4-FFF2-40B4-BE49-F238E27FC236}">
                      <a16:creationId xmlns:a16="http://schemas.microsoft.com/office/drawing/2014/main" id="{736C7C5C-E944-479B-A9A9-174972098529}"/>
                    </a:ext>
                  </a:extLst>
                </p:cNvPr>
                <p:cNvPicPr/>
                <p:nvPr/>
              </p:nvPicPr>
              <p:blipFill>
                <a:blip r:embed="rId95"/>
                <a:stretch>
                  <a:fillRect/>
                </a:stretch>
              </p:blipFill>
              <p:spPr>
                <a:xfrm>
                  <a:off x="10676749" y="843535"/>
                  <a:ext cx="437400" cy="897120"/>
                </a:xfrm>
                <a:prstGeom prst="rect">
                  <a:avLst/>
                </a:prstGeom>
              </p:spPr>
            </p:pic>
          </mc:Fallback>
        </mc:AlternateContent>
      </p:grpSp>
      <p:grpSp>
        <p:nvGrpSpPr>
          <p:cNvPr id="71" name="Group 70">
            <a:extLst>
              <a:ext uri="{FF2B5EF4-FFF2-40B4-BE49-F238E27FC236}">
                <a16:creationId xmlns:a16="http://schemas.microsoft.com/office/drawing/2014/main" id="{F089A671-B21E-4161-A48E-5F35E3E39C43}"/>
              </a:ext>
            </a:extLst>
          </p:cNvPr>
          <p:cNvGrpSpPr/>
          <p:nvPr/>
        </p:nvGrpSpPr>
        <p:grpSpPr>
          <a:xfrm>
            <a:off x="5527309" y="2251135"/>
            <a:ext cx="1546560" cy="944640"/>
            <a:chOff x="5527309" y="2251135"/>
            <a:chExt cx="1546560" cy="944640"/>
          </a:xfrm>
        </p:grpSpPr>
        <mc:AlternateContent xmlns:mc="http://schemas.openxmlformats.org/markup-compatibility/2006" xmlns:p14="http://schemas.microsoft.com/office/powerpoint/2010/main">
          <mc:Choice Requires="p14">
            <p:contentPart p14:bwMode="auto" r:id="rId96">
              <p14:nvContentPartPr>
                <p14:cNvPr id="61" name="Ink 60">
                  <a:extLst>
                    <a:ext uri="{FF2B5EF4-FFF2-40B4-BE49-F238E27FC236}">
                      <a16:creationId xmlns:a16="http://schemas.microsoft.com/office/drawing/2014/main" id="{39213C03-DFDA-42F8-93F8-5FBBC29D6375}"/>
                    </a:ext>
                  </a:extLst>
                </p14:cNvPr>
                <p14:cNvContentPartPr/>
                <p14:nvPr/>
              </p14:nvContentPartPr>
              <p14:xfrm>
                <a:off x="5852389" y="2369935"/>
                <a:ext cx="56520" cy="171720"/>
              </p14:xfrm>
            </p:contentPart>
          </mc:Choice>
          <mc:Fallback xmlns="">
            <p:pic>
              <p:nvPicPr>
                <p:cNvPr id="61" name="Ink 60">
                  <a:extLst>
                    <a:ext uri="{FF2B5EF4-FFF2-40B4-BE49-F238E27FC236}">
                      <a16:creationId xmlns:a16="http://schemas.microsoft.com/office/drawing/2014/main" id="{39213C03-DFDA-42F8-93F8-5FBBC29D6375}"/>
                    </a:ext>
                  </a:extLst>
                </p:cNvPr>
                <p:cNvPicPr/>
                <p:nvPr/>
              </p:nvPicPr>
              <p:blipFill>
                <a:blip r:embed="rId97"/>
                <a:stretch>
                  <a:fillRect/>
                </a:stretch>
              </p:blipFill>
              <p:spPr>
                <a:xfrm>
                  <a:off x="5843749" y="2360935"/>
                  <a:ext cx="741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2" name="Ink 61">
                  <a:extLst>
                    <a:ext uri="{FF2B5EF4-FFF2-40B4-BE49-F238E27FC236}">
                      <a16:creationId xmlns:a16="http://schemas.microsoft.com/office/drawing/2014/main" id="{E1CB4708-24FE-43B9-B1E7-3F4F10F69B71}"/>
                    </a:ext>
                  </a:extLst>
                </p14:cNvPr>
                <p14:cNvContentPartPr/>
                <p14:nvPr/>
              </p14:nvContentPartPr>
              <p14:xfrm>
                <a:off x="5959309" y="2324935"/>
                <a:ext cx="165960" cy="248040"/>
              </p14:xfrm>
            </p:contentPart>
          </mc:Choice>
          <mc:Fallback xmlns="">
            <p:pic>
              <p:nvPicPr>
                <p:cNvPr id="62" name="Ink 61">
                  <a:extLst>
                    <a:ext uri="{FF2B5EF4-FFF2-40B4-BE49-F238E27FC236}">
                      <a16:creationId xmlns:a16="http://schemas.microsoft.com/office/drawing/2014/main" id="{E1CB4708-24FE-43B9-B1E7-3F4F10F69B71}"/>
                    </a:ext>
                  </a:extLst>
                </p:cNvPr>
                <p:cNvPicPr/>
                <p:nvPr/>
              </p:nvPicPr>
              <p:blipFill>
                <a:blip r:embed="rId99"/>
                <a:stretch>
                  <a:fillRect/>
                </a:stretch>
              </p:blipFill>
              <p:spPr>
                <a:xfrm>
                  <a:off x="5950669" y="2316295"/>
                  <a:ext cx="1836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3" name="Ink 62">
                  <a:extLst>
                    <a:ext uri="{FF2B5EF4-FFF2-40B4-BE49-F238E27FC236}">
                      <a16:creationId xmlns:a16="http://schemas.microsoft.com/office/drawing/2014/main" id="{3B165B10-DAEC-4786-8718-2712FF6C19A9}"/>
                    </a:ext>
                  </a:extLst>
                </p14:cNvPr>
                <p14:cNvContentPartPr/>
                <p14:nvPr/>
              </p14:nvContentPartPr>
              <p14:xfrm>
                <a:off x="5945629" y="2441215"/>
                <a:ext cx="226800" cy="33480"/>
              </p14:xfrm>
            </p:contentPart>
          </mc:Choice>
          <mc:Fallback xmlns="">
            <p:pic>
              <p:nvPicPr>
                <p:cNvPr id="63" name="Ink 62">
                  <a:extLst>
                    <a:ext uri="{FF2B5EF4-FFF2-40B4-BE49-F238E27FC236}">
                      <a16:creationId xmlns:a16="http://schemas.microsoft.com/office/drawing/2014/main" id="{3B165B10-DAEC-4786-8718-2712FF6C19A9}"/>
                    </a:ext>
                  </a:extLst>
                </p:cNvPr>
                <p:cNvPicPr/>
                <p:nvPr/>
              </p:nvPicPr>
              <p:blipFill>
                <a:blip r:embed="rId101"/>
                <a:stretch>
                  <a:fillRect/>
                </a:stretch>
              </p:blipFill>
              <p:spPr>
                <a:xfrm>
                  <a:off x="5936989" y="2432575"/>
                  <a:ext cx="2444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4" name="Ink 63">
                  <a:extLst>
                    <a:ext uri="{FF2B5EF4-FFF2-40B4-BE49-F238E27FC236}">
                      <a16:creationId xmlns:a16="http://schemas.microsoft.com/office/drawing/2014/main" id="{5DED55D3-B09D-4C2A-B3E7-A8FFECD0A40C}"/>
                    </a:ext>
                  </a:extLst>
                </p14:cNvPr>
                <p14:cNvContentPartPr/>
                <p14:nvPr/>
              </p14:nvContentPartPr>
              <p14:xfrm>
                <a:off x="6281869" y="2426815"/>
                <a:ext cx="126000" cy="4680"/>
              </p14:xfrm>
            </p:contentPart>
          </mc:Choice>
          <mc:Fallback xmlns="">
            <p:pic>
              <p:nvPicPr>
                <p:cNvPr id="64" name="Ink 63">
                  <a:extLst>
                    <a:ext uri="{FF2B5EF4-FFF2-40B4-BE49-F238E27FC236}">
                      <a16:creationId xmlns:a16="http://schemas.microsoft.com/office/drawing/2014/main" id="{5DED55D3-B09D-4C2A-B3E7-A8FFECD0A40C}"/>
                    </a:ext>
                  </a:extLst>
                </p:cNvPr>
                <p:cNvPicPr/>
                <p:nvPr/>
              </p:nvPicPr>
              <p:blipFill>
                <a:blip r:embed="rId103"/>
                <a:stretch>
                  <a:fillRect/>
                </a:stretch>
              </p:blipFill>
              <p:spPr>
                <a:xfrm>
                  <a:off x="6273229" y="2418175"/>
                  <a:ext cx="14364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5" name="Ink 64">
                  <a:extLst>
                    <a:ext uri="{FF2B5EF4-FFF2-40B4-BE49-F238E27FC236}">
                      <a16:creationId xmlns:a16="http://schemas.microsoft.com/office/drawing/2014/main" id="{31F4BE98-D76E-4101-B46B-1FBBDD9FE134}"/>
                    </a:ext>
                  </a:extLst>
                </p14:cNvPr>
                <p14:cNvContentPartPr/>
                <p14:nvPr/>
              </p14:nvContentPartPr>
              <p14:xfrm>
                <a:off x="6493549" y="2338615"/>
                <a:ext cx="37800" cy="230040"/>
              </p14:xfrm>
            </p:contentPart>
          </mc:Choice>
          <mc:Fallback xmlns="">
            <p:pic>
              <p:nvPicPr>
                <p:cNvPr id="65" name="Ink 64">
                  <a:extLst>
                    <a:ext uri="{FF2B5EF4-FFF2-40B4-BE49-F238E27FC236}">
                      <a16:creationId xmlns:a16="http://schemas.microsoft.com/office/drawing/2014/main" id="{31F4BE98-D76E-4101-B46B-1FBBDD9FE134}"/>
                    </a:ext>
                  </a:extLst>
                </p:cNvPr>
                <p:cNvPicPr/>
                <p:nvPr/>
              </p:nvPicPr>
              <p:blipFill>
                <a:blip r:embed="rId105"/>
                <a:stretch>
                  <a:fillRect/>
                </a:stretch>
              </p:blipFill>
              <p:spPr>
                <a:xfrm>
                  <a:off x="6484909" y="2329615"/>
                  <a:ext cx="554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6" name="Ink 65">
                  <a:extLst>
                    <a:ext uri="{FF2B5EF4-FFF2-40B4-BE49-F238E27FC236}">
                      <a16:creationId xmlns:a16="http://schemas.microsoft.com/office/drawing/2014/main" id="{C2CAB43F-2F14-41F5-BF51-50F470BA0314}"/>
                    </a:ext>
                  </a:extLst>
                </p14:cNvPr>
                <p14:cNvContentPartPr/>
                <p14:nvPr/>
              </p14:nvContentPartPr>
              <p14:xfrm>
                <a:off x="6478789" y="2312695"/>
                <a:ext cx="287280" cy="241920"/>
              </p14:xfrm>
            </p:contentPart>
          </mc:Choice>
          <mc:Fallback xmlns="">
            <p:pic>
              <p:nvPicPr>
                <p:cNvPr id="66" name="Ink 65">
                  <a:extLst>
                    <a:ext uri="{FF2B5EF4-FFF2-40B4-BE49-F238E27FC236}">
                      <a16:creationId xmlns:a16="http://schemas.microsoft.com/office/drawing/2014/main" id="{C2CAB43F-2F14-41F5-BF51-50F470BA0314}"/>
                    </a:ext>
                  </a:extLst>
                </p:cNvPr>
                <p:cNvPicPr/>
                <p:nvPr/>
              </p:nvPicPr>
              <p:blipFill>
                <a:blip r:embed="rId107"/>
                <a:stretch>
                  <a:fillRect/>
                </a:stretch>
              </p:blipFill>
              <p:spPr>
                <a:xfrm>
                  <a:off x="6469789" y="2304055"/>
                  <a:ext cx="30492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7" name="Ink 66">
                  <a:extLst>
                    <a:ext uri="{FF2B5EF4-FFF2-40B4-BE49-F238E27FC236}">
                      <a16:creationId xmlns:a16="http://schemas.microsoft.com/office/drawing/2014/main" id="{11471FF3-1AE0-425E-88A6-F7FCBF4A3634}"/>
                    </a:ext>
                  </a:extLst>
                </p14:cNvPr>
                <p14:cNvContentPartPr/>
                <p14:nvPr/>
              </p14:nvContentPartPr>
              <p14:xfrm>
                <a:off x="5958229" y="2664415"/>
                <a:ext cx="701280" cy="96840"/>
              </p14:xfrm>
            </p:contentPart>
          </mc:Choice>
          <mc:Fallback xmlns="">
            <p:pic>
              <p:nvPicPr>
                <p:cNvPr id="67" name="Ink 66">
                  <a:extLst>
                    <a:ext uri="{FF2B5EF4-FFF2-40B4-BE49-F238E27FC236}">
                      <a16:creationId xmlns:a16="http://schemas.microsoft.com/office/drawing/2014/main" id="{11471FF3-1AE0-425E-88A6-F7FCBF4A3634}"/>
                    </a:ext>
                  </a:extLst>
                </p:cNvPr>
                <p:cNvPicPr/>
                <p:nvPr/>
              </p:nvPicPr>
              <p:blipFill>
                <a:blip r:embed="rId109"/>
                <a:stretch>
                  <a:fillRect/>
                </a:stretch>
              </p:blipFill>
              <p:spPr>
                <a:xfrm>
                  <a:off x="5949229" y="2655415"/>
                  <a:ext cx="7189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8" name="Ink 67">
                  <a:extLst>
                    <a:ext uri="{FF2B5EF4-FFF2-40B4-BE49-F238E27FC236}">
                      <a16:creationId xmlns:a16="http://schemas.microsoft.com/office/drawing/2014/main" id="{305854DC-80AD-4DA6-AFB5-51B0BC3BF898}"/>
                    </a:ext>
                  </a:extLst>
                </p14:cNvPr>
                <p14:cNvContentPartPr/>
                <p14:nvPr/>
              </p14:nvContentPartPr>
              <p14:xfrm>
                <a:off x="6340549" y="2809855"/>
                <a:ext cx="157320" cy="385920"/>
              </p14:xfrm>
            </p:contentPart>
          </mc:Choice>
          <mc:Fallback xmlns="">
            <p:pic>
              <p:nvPicPr>
                <p:cNvPr id="68" name="Ink 67">
                  <a:extLst>
                    <a:ext uri="{FF2B5EF4-FFF2-40B4-BE49-F238E27FC236}">
                      <a16:creationId xmlns:a16="http://schemas.microsoft.com/office/drawing/2014/main" id="{305854DC-80AD-4DA6-AFB5-51B0BC3BF898}"/>
                    </a:ext>
                  </a:extLst>
                </p:cNvPr>
                <p:cNvPicPr/>
                <p:nvPr/>
              </p:nvPicPr>
              <p:blipFill>
                <a:blip r:embed="rId111"/>
                <a:stretch>
                  <a:fillRect/>
                </a:stretch>
              </p:blipFill>
              <p:spPr>
                <a:xfrm>
                  <a:off x="6331549" y="2801215"/>
                  <a:ext cx="17496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9" name="Ink 68">
                  <a:extLst>
                    <a:ext uri="{FF2B5EF4-FFF2-40B4-BE49-F238E27FC236}">
                      <a16:creationId xmlns:a16="http://schemas.microsoft.com/office/drawing/2014/main" id="{E32991C4-5824-4CE4-BCDA-767A7934FB12}"/>
                    </a:ext>
                  </a:extLst>
                </p14:cNvPr>
                <p14:cNvContentPartPr/>
                <p14:nvPr/>
              </p14:nvContentPartPr>
              <p14:xfrm>
                <a:off x="6839509" y="2251135"/>
                <a:ext cx="234360" cy="717120"/>
              </p14:xfrm>
            </p:contentPart>
          </mc:Choice>
          <mc:Fallback xmlns="">
            <p:pic>
              <p:nvPicPr>
                <p:cNvPr id="69" name="Ink 68">
                  <a:extLst>
                    <a:ext uri="{FF2B5EF4-FFF2-40B4-BE49-F238E27FC236}">
                      <a16:creationId xmlns:a16="http://schemas.microsoft.com/office/drawing/2014/main" id="{E32991C4-5824-4CE4-BCDA-767A7934FB12}"/>
                    </a:ext>
                  </a:extLst>
                </p:cNvPr>
                <p:cNvPicPr/>
                <p:nvPr/>
              </p:nvPicPr>
              <p:blipFill>
                <a:blip r:embed="rId113"/>
                <a:stretch>
                  <a:fillRect/>
                </a:stretch>
              </p:blipFill>
              <p:spPr>
                <a:xfrm>
                  <a:off x="6830869" y="2242135"/>
                  <a:ext cx="252000" cy="7347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0" name="Ink 69">
                  <a:extLst>
                    <a:ext uri="{FF2B5EF4-FFF2-40B4-BE49-F238E27FC236}">
                      <a16:creationId xmlns:a16="http://schemas.microsoft.com/office/drawing/2014/main" id="{A3E102A1-6B7E-4456-BE3A-BA730B2EFBFC}"/>
                    </a:ext>
                  </a:extLst>
                </p14:cNvPr>
                <p14:cNvContentPartPr/>
                <p14:nvPr/>
              </p14:nvContentPartPr>
              <p14:xfrm>
                <a:off x="5527309" y="2321695"/>
                <a:ext cx="244440" cy="852480"/>
              </p14:xfrm>
            </p:contentPart>
          </mc:Choice>
          <mc:Fallback xmlns="">
            <p:pic>
              <p:nvPicPr>
                <p:cNvPr id="70" name="Ink 69">
                  <a:extLst>
                    <a:ext uri="{FF2B5EF4-FFF2-40B4-BE49-F238E27FC236}">
                      <a16:creationId xmlns:a16="http://schemas.microsoft.com/office/drawing/2014/main" id="{A3E102A1-6B7E-4456-BE3A-BA730B2EFBFC}"/>
                    </a:ext>
                  </a:extLst>
                </p:cNvPr>
                <p:cNvPicPr/>
                <p:nvPr/>
              </p:nvPicPr>
              <p:blipFill>
                <a:blip r:embed="rId115"/>
                <a:stretch>
                  <a:fillRect/>
                </a:stretch>
              </p:blipFill>
              <p:spPr>
                <a:xfrm>
                  <a:off x="5518669" y="2312695"/>
                  <a:ext cx="262080" cy="870120"/>
                </a:xfrm>
                <a:prstGeom prst="rect">
                  <a:avLst/>
                </a:prstGeom>
              </p:spPr>
            </p:pic>
          </mc:Fallback>
        </mc:AlternateContent>
      </p:grpSp>
    </p:spTree>
    <p:extLst>
      <p:ext uri="{BB962C8B-B14F-4D97-AF65-F5344CB8AC3E}">
        <p14:creationId xmlns:p14="http://schemas.microsoft.com/office/powerpoint/2010/main" val="30260962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9008A9FF-098B-4883-8EBA-E70E1A42405A}"/>
              </a:ext>
            </a:extLst>
          </p:cNvPr>
          <p:cNvGrpSpPr/>
          <p:nvPr/>
        </p:nvGrpSpPr>
        <p:grpSpPr>
          <a:xfrm>
            <a:off x="814909" y="586135"/>
            <a:ext cx="1824480" cy="587880"/>
            <a:chOff x="814909" y="586135"/>
            <a:chExt cx="1824480" cy="5878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591A203-BA18-4593-B125-45F0747F4262}"/>
                    </a:ext>
                  </a:extLst>
                </p14:cNvPr>
                <p14:cNvContentPartPr/>
                <p14:nvPr/>
              </p14:nvContentPartPr>
              <p14:xfrm>
                <a:off x="814909" y="586135"/>
                <a:ext cx="322920" cy="335880"/>
              </p14:xfrm>
            </p:contentPart>
          </mc:Choice>
          <mc:Fallback xmlns="">
            <p:pic>
              <p:nvPicPr>
                <p:cNvPr id="4" name="Ink 3">
                  <a:extLst>
                    <a:ext uri="{FF2B5EF4-FFF2-40B4-BE49-F238E27FC236}">
                      <a16:creationId xmlns:a16="http://schemas.microsoft.com/office/drawing/2014/main" id="{F591A203-BA18-4593-B125-45F0747F4262}"/>
                    </a:ext>
                  </a:extLst>
                </p:cNvPr>
                <p:cNvPicPr/>
                <p:nvPr/>
              </p:nvPicPr>
              <p:blipFill>
                <a:blip r:embed="rId3"/>
                <a:stretch>
                  <a:fillRect/>
                </a:stretch>
              </p:blipFill>
              <p:spPr>
                <a:xfrm>
                  <a:off x="806269" y="577135"/>
                  <a:ext cx="34056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B292611-0E19-4D9A-B2FA-54EF28B1CE98}"/>
                    </a:ext>
                  </a:extLst>
                </p14:cNvPr>
                <p14:cNvContentPartPr/>
                <p14:nvPr/>
              </p14:nvContentPartPr>
              <p14:xfrm>
                <a:off x="1148989" y="614215"/>
                <a:ext cx="636480" cy="559800"/>
              </p14:xfrm>
            </p:contentPart>
          </mc:Choice>
          <mc:Fallback xmlns="">
            <p:pic>
              <p:nvPicPr>
                <p:cNvPr id="5" name="Ink 4">
                  <a:extLst>
                    <a:ext uri="{FF2B5EF4-FFF2-40B4-BE49-F238E27FC236}">
                      <a16:creationId xmlns:a16="http://schemas.microsoft.com/office/drawing/2014/main" id="{0B292611-0E19-4D9A-B2FA-54EF28B1CE98}"/>
                    </a:ext>
                  </a:extLst>
                </p:cNvPr>
                <p:cNvPicPr/>
                <p:nvPr/>
              </p:nvPicPr>
              <p:blipFill>
                <a:blip r:embed="rId5"/>
                <a:stretch>
                  <a:fillRect/>
                </a:stretch>
              </p:blipFill>
              <p:spPr>
                <a:xfrm>
                  <a:off x="1139989" y="605575"/>
                  <a:ext cx="654120" cy="577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556328B-4E74-4FB0-92FE-CA2FC5A5533B}"/>
                    </a:ext>
                  </a:extLst>
                </p14:cNvPr>
                <p14:cNvContentPartPr/>
                <p14:nvPr/>
              </p14:nvContentPartPr>
              <p14:xfrm>
                <a:off x="1694029" y="740935"/>
                <a:ext cx="149760" cy="158760"/>
              </p14:xfrm>
            </p:contentPart>
          </mc:Choice>
          <mc:Fallback xmlns="">
            <p:pic>
              <p:nvPicPr>
                <p:cNvPr id="6" name="Ink 5">
                  <a:extLst>
                    <a:ext uri="{FF2B5EF4-FFF2-40B4-BE49-F238E27FC236}">
                      <a16:creationId xmlns:a16="http://schemas.microsoft.com/office/drawing/2014/main" id="{D556328B-4E74-4FB0-92FE-CA2FC5A5533B}"/>
                    </a:ext>
                  </a:extLst>
                </p:cNvPr>
                <p:cNvPicPr/>
                <p:nvPr/>
              </p:nvPicPr>
              <p:blipFill>
                <a:blip r:embed="rId7"/>
                <a:stretch>
                  <a:fillRect/>
                </a:stretch>
              </p:blipFill>
              <p:spPr>
                <a:xfrm>
                  <a:off x="1685389" y="731935"/>
                  <a:ext cx="16740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4A1125B2-022C-4864-BCF9-EBA55BB3C2E8}"/>
                    </a:ext>
                  </a:extLst>
                </p14:cNvPr>
                <p14:cNvContentPartPr/>
                <p14:nvPr/>
              </p14:nvContentPartPr>
              <p14:xfrm>
                <a:off x="1804549" y="680815"/>
                <a:ext cx="536040" cy="249120"/>
              </p14:xfrm>
            </p:contentPart>
          </mc:Choice>
          <mc:Fallback xmlns="">
            <p:pic>
              <p:nvPicPr>
                <p:cNvPr id="7" name="Ink 6">
                  <a:extLst>
                    <a:ext uri="{FF2B5EF4-FFF2-40B4-BE49-F238E27FC236}">
                      <a16:creationId xmlns:a16="http://schemas.microsoft.com/office/drawing/2014/main" id="{4A1125B2-022C-4864-BCF9-EBA55BB3C2E8}"/>
                    </a:ext>
                  </a:extLst>
                </p:cNvPr>
                <p:cNvPicPr/>
                <p:nvPr/>
              </p:nvPicPr>
              <p:blipFill>
                <a:blip r:embed="rId9"/>
                <a:stretch>
                  <a:fillRect/>
                </a:stretch>
              </p:blipFill>
              <p:spPr>
                <a:xfrm>
                  <a:off x="1795909" y="672175"/>
                  <a:ext cx="5536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6B5E6A47-1B47-4F26-8BBF-AB593B908A9C}"/>
                    </a:ext>
                  </a:extLst>
                </p14:cNvPr>
                <p14:cNvContentPartPr/>
                <p14:nvPr/>
              </p14:nvContentPartPr>
              <p14:xfrm>
                <a:off x="2340949" y="697735"/>
                <a:ext cx="298440" cy="259200"/>
              </p14:xfrm>
            </p:contentPart>
          </mc:Choice>
          <mc:Fallback xmlns="">
            <p:pic>
              <p:nvPicPr>
                <p:cNvPr id="8" name="Ink 7">
                  <a:extLst>
                    <a:ext uri="{FF2B5EF4-FFF2-40B4-BE49-F238E27FC236}">
                      <a16:creationId xmlns:a16="http://schemas.microsoft.com/office/drawing/2014/main" id="{6B5E6A47-1B47-4F26-8BBF-AB593B908A9C}"/>
                    </a:ext>
                  </a:extLst>
                </p:cNvPr>
                <p:cNvPicPr/>
                <p:nvPr/>
              </p:nvPicPr>
              <p:blipFill>
                <a:blip r:embed="rId11"/>
                <a:stretch>
                  <a:fillRect/>
                </a:stretch>
              </p:blipFill>
              <p:spPr>
                <a:xfrm>
                  <a:off x="2331949" y="688735"/>
                  <a:ext cx="316080" cy="276840"/>
                </a:xfrm>
                <a:prstGeom prst="rect">
                  <a:avLst/>
                </a:prstGeom>
              </p:spPr>
            </p:pic>
          </mc:Fallback>
        </mc:AlternateContent>
      </p:grpSp>
      <p:grpSp>
        <p:nvGrpSpPr>
          <p:cNvPr id="24" name="Group 23">
            <a:extLst>
              <a:ext uri="{FF2B5EF4-FFF2-40B4-BE49-F238E27FC236}">
                <a16:creationId xmlns:a16="http://schemas.microsoft.com/office/drawing/2014/main" id="{04899FA2-61E8-450A-829C-618492F91661}"/>
              </a:ext>
            </a:extLst>
          </p:cNvPr>
          <p:cNvGrpSpPr/>
          <p:nvPr/>
        </p:nvGrpSpPr>
        <p:grpSpPr>
          <a:xfrm>
            <a:off x="3437149" y="498295"/>
            <a:ext cx="970200" cy="471600"/>
            <a:chOff x="3437149" y="498295"/>
            <a:chExt cx="970200" cy="47160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3D176BEA-0584-49EE-A640-11E7168C25A2}"/>
                    </a:ext>
                  </a:extLst>
                </p14:cNvPr>
                <p14:cNvContentPartPr/>
                <p14:nvPr/>
              </p14:nvContentPartPr>
              <p14:xfrm>
                <a:off x="3437149" y="498295"/>
                <a:ext cx="928080" cy="471600"/>
              </p14:xfrm>
            </p:contentPart>
          </mc:Choice>
          <mc:Fallback xmlns="">
            <p:pic>
              <p:nvPicPr>
                <p:cNvPr id="9" name="Ink 8">
                  <a:extLst>
                    <a:ext uri="{FF2B5EF4-FFF2-40B4-BE49-F238E27FC236}">
                      <a16:creationId xmlns:a16="http://schemas.microsoft.com/office/drawing/2014/main" id="{3D176BEA-0584-49EE-A640-11E7168C25A2}"/>
                    </a:ext>
                  </a:extLst>
                </p:cNvPr>
                <p:cNvPicPr/>
                <p:nvPr/>
              </p:nvPicPr>
              <p:blipFill>
                <a:blip r:embed="rId13"/>
                <a:stretch>
                  <a:fillRect/>
                </a:stretch>
              </p:blipFill>
              <p:spPr>
                <a:xfrm>
                  <a:off x="3428149" y="489655"/>
                  <a:ext cx="94572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A5435473-783E-4817-AA21-27138C8E9618}"/>
                    </a:ext>
                  </a:extLst>
                </p14:cNvPr>
                <p14:cNvContentPartPr/>
                <p14:nvPr/>
              </p14:nvContentPartPr>
              <p14:xfrm>
                <a:off x="4058509" y="560215"/>
                <a:ext cx="348840" cy="45000"/>
              </p14:xfrm>
            </p:contentPart>
          </mc:Choice>
          <mc:Fallback xmlns="">
            <p:pic>
              <p:nvPicPr>
                <p:cNvPr id="10" name="Ink 9">
                  <a:extLst>
                    <a:ext uri="{FF2B5EF4-FFF2-40B4-BE49-F238E27FC236}">
                      <a16:creationId xmlns:a16="http://schemas.microsoft.com/office/drawing/2014/main" id="{A5435473-783E-4817-AA21-27138C8E9618}"/>
                    </a:ext>
                  </a:extLst>
                </p:cNvPr>
                <p:cNvPicPr/>
                <p:nvPr/>
              </p:nvPicPr>
              <p:blipFill>
                <a:blip r:embed="rId15"/>
                <a:stretch>
                  <a:fillRect/>
                </a:stretch>
              </p:blipFill>
              <p:spPr>
                <a:xfrm>
                  <a:off x="4049509" y="551215"/>
                  <a:ext cx="366480" cy="62640"/>
                </a:xfrm>
                <a:prstGeom prst="rect">
                  <a:avLst/>
                </a:prstGeom>
              </p:spPr>
            </p:pic>
          </mc:Fallback>
        </mc:AlternateContent>
      </p:grpSp>
      <p:grpSp>
        <p:nvGrpSpPr>
          <p:cNvPr id="23" name="Group 22">
            <a:extLst>
              <a:ext uri="{FF2B5EF4-FFF2-40B4-BE49-F238E27FC236}">
                <a16:creationId xmlns:a16="http://schemas.microsoft.com/office/drawing/2014/main" id="{66CDA001-ADDC-4D67-ADB6-CEB4CC28EB12}"/>
              </a:ext>
            </a:extLst>
          </p:cNvPr>
          <p:cNvGrpSpPr/>
          <p:nvPr/>
        </p:nvGrpSpPr>
        <p:grpSpPr>
          <a:xfrm>
            <a:off x="5009989" y="548695"/>
            <a:ext cx="1023480" cy="670320"/>
            <a:chOff x="5009989" y="548695"/>
            <a:chExt cx="1023480" cy="670320"/>
          </a:xfrm>
        </p:grpSpPr>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E7085732-A8A0-425B-89D6-1D2936394A51}"/>
                    </a:ext>
                  </a:extLst>
                </p14:cNvPr>
                <p14:cNvContentPartPr/>
                <p14:nvPr/>
              </p14:nvContentPartPr>
              <p14:xfrm>
                <a:off x="5023309" y="644095"/>
                <a:ext cx="108720" cy="574920"/>
              </p14:xfrm>
            </p:contentPart>
          </mc:Choice>
          <mc:Fallback xmlns="">
            <p:pic>
              <p:nvPicPr>
                <p:cNvPr id="11" name="Ink 10">
                  <a:extLst>
                    <a:ext uri="{FF2B5EF4-FFF2-40B4-BE49-F238E27FC236}">
                      <a16:creationId xmlns:a16="http://schemas.microsoft.com/office/drawing/2014/main" id="{E7085732-A8A0-425B-89D6-1D2936394A51}"/>
                    </a:ext>
                  </a:extLst>
                </p:cNvPr>
                <p:cNvPicPr/>
                <p:nvPr/>
              </p:nvPicPr>
              <p:blipFill>
                <a:blip r:embed="rId17"/>
                <a:stretch>
                  <a:fillRect/>
                </a:stretch>
              </p:blipFill>
              <p:spPr>
                <a:xfrm>
                  <a:off x="5014309" y="635095"/>
                  <a:ext cx="126360" cy="592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3A1668F0-E823-4CC0-8518-E59A5EC02664}"/>
                    </a:ext>
                  </a:extLst>
                </p14:cNvPr>
                <p14:cNvContentPartPr/>
                <p14:nvPr/>
              </p14:nvContentPartPr>
              <p14:xfrm>
                <a:off x="5009989" y="726895"/>
                <a:ext cx="182880" cy="225360"/>
              </p14:xfrm>
            </p:contentPart>
          </mc:Choice>
          <mc:Fallback xmlns="">
            <p:pic>
              <p:nvPicPr>
                <p:cNvPr id="12" name="Ink 11">
                  <a:extLst>
                    <a:ext uri="{FF2B5EF4-FFF2-40B4-BE49-F238E27FC236}">
                      <a16:creationId xmlns:a16="http://schemas.microsoft.com/office/drawing/2014/main" id="{3A1668F0-E823-4CC0-8518-E59A5EC02664}"/>
                    </a:ext>
                  </a:extLst>
                </p:cNvPr>
                <p:cNvPicPr/>
                <p:nvPr/>
              </p:nvPicPr>
              <p:blipFill>
                <a:blip r:embed="rId19"/>
                <a:stretch>
                  <a:fillRect/>
                </a:stretch>
              </p:blipFill>
              <p:spPr>
                <a:xfrm>
                  <a:off x="5000989" y="718255"/>
                  <a:ext cx="2005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8403372D-6BB3-4454-B083-0AF7EF44F432}"/>
                    </a:ext>
                  </a:extLst>
                </p14:cNvPr>
                <p14:cNvContentPartPr/>
                <p14:nvPr/>
              </p14:nvContentPartPr>
              <p14:xfrm>
                <a:off x="5208709" y="761455"/>
                <a:ext cx="102240" cy="141120"/>
              </p14:xfrm>
            </p:contentPart>
          </mc:Choice>
          <mc:Fallback xmlns="">
            <p:pic>
              <p:nvPicPr>
                <p:cNvPr id="13" name="Ink 12">
                  <a:extLst>
                    <a:ext uri="{FF2B5EF4-FFF2-40B4-BE49-F238E27FC236}">
                      <a16:creationId xmlns:a16="http://schemas.microsoft.com/office/drawing/2014/main" id="{8403372D-6BB3-4454-B083-0AF7EF44F432}"/>
                    </a:ext>
                  </a:extLst>
                </p:cNvPr>
                <p:cNvPicPr/>
                <p:nvPr/>
              </p:nvPicPr>
              <p:blipFill>
                <a:blip r:embed="rId21"/>
                <a:stretch>
                  <a:fillRect/>
                </a:stretch>
              </p:blipFill>
              <p:spPr>
                <a:xfrm>
                  <a:off x="5200069" y="752815"/>
                  <a:ext cx="1198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F51D4E3A-E7EF-4167-A6D1-43C58FD57B16}"/>
                    </a:ext>
                  </a:extLst>
                </p14:cNvPr>
                <p14:cNvContentPartPr/>
                <p14:nvPr/>
              </p14:nvContentPartPr>
              <p14:xfrm>
                <a:off x="5201149" y="709975"/>
                <a:ext cx="126720" cy="180720"/>
              </p14:xfrm>
            </p:contentPart>
          </mc:Choice>
          <mc:Fallback xmlns="">
            <p:pic>
              <p:nvPicPr>
                <p:cNvPr id="14" name="Ink 13">
                  <a:extLst>
                    <a:ext uri="{FF2B5EF4-FFF2-40B4-BE49-F238E27FC236}">
                      <a16:creationId xmlns:a16="http://schemas.microsoft.com/office/drawing/2014/main" id="{F51D4E3A-E7EF-4167-A6D1-43C58FD57B16}"/>
                    </a:ext>
                  </a:extLst>
                </p:cNvPr>
                <p:cNvPicPr/>
                <p:nvPr/>
              </p:nvPicPr>
              <p:blipFill>
                <a:blip r:embed="rId23"/>
                <a:stretch>
                  <a:fillRect/>
                </a:stretch>
              </p:blipFill>
              <p:spPr>
                <a:xfrm>
                  <a:off x="5192509" y="701335"/>
                  <a:ext cx="1443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26485F38-9697-4792-A6C8-20E062A1C7F9}"/>
                    </a:ext>
                  </a:extLst>
                </p14:cNvPr>
                <p14:cNvContentPartPr/>
                <p14:nvPr/>
              </p14:nvContentPartPr>
              <p14:xfrm>
                <a:off x="5411749" y="750295"/>
                <a:ext cx="43920" cy="151560"/>
              </p14:xfrm>
            </p:contentPart>
          </mc:Choice>
          <mc:Fallback xmlns="">
            <p:pic>
              <p:nvPicPr>
                <p:cNvPr id="15" name="Ink 14">
                  <a:extLst>
                    <a:ext uri="{FF2B5EF4-FFF2-40B4-BE49-F238E27FC236}">
                      <a16:creationId xmlns:a16="http://schemas.microsoft.com/office/drawing/2014/main" id="{26485F38-9697-4792-A6C8-20E062A1C7F9}"/>
                    </a:ext>
                  </a:extLst>
                </p:cNvPr>
                <p:cNvPicPr/>
                <p:nvPr/>
              </p:nvPicPr>
              <p:blipFill>
                <a:blip r:embed="rId25"/>
                <a:stretch>
                  <a:fillRect/>
                </a:stretch>
              </p:blipFill>
              <p:spPr>
                <a:xfrm>
                  <a:off x="5402749" y="741655"/>
                  <a:ext cx="6156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33005C4D-D9D0-403A-A9BA-CB54AA3B9228}"/>
                    </a:ext>
                  </a:extLst>
                </p14:cNvPr>
                <p14:cNvContentPartPr/>
                <p14:nvPr/>
              </p14:nvContentPartPr>
              <p14:xfrm>
                <a:off x="5380429" y="679735"/>
                <a:ext cx="109800" cy="49680"/>
              </p14:xfrm>
            </p:contentPart>
          </mc:Choice>
          <mc:Fallback xmlns="">
            <p:pic>
              <p:nvPicPr>
                <p:cNvPr id="16" name="Ink 15">
                  <a:extLst>
                    <a:ext uri="{FF2B5EF4-FFF2-40B4-BE49-F238E27FC236}">
                      <a16:creationId xmlns:a16="http://schemas.microsoft.com/office/drawing/2014/main" id="{33005C4D-D9D0-403A-A9BA-CB54AA3B9228}"/>
                    </a:ext>
                  </a:extLst>
                </p:cNvPr>
                <p:cNvPicPr/>
                <p:nvPr/>
              </p:nvPicPr>
              <p:blipFill>
                <a:blip r:embed="rId27"/>
                <a:stretch>
                  <a:fillRect/>
                </a:stretch>
              </p:blipFill>
              <p:spPr>
                <a:xfrm>
                  <a:off x="5371789" y="671095"/>
                  <a:ext cx="12744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DA1A2742-88C8-4278-B242-F41E0126D717}"/>
                    </a:ext>
                  </a:extLst>
                </p14:cNvPr>
                <p14:cNvContentPartPr/>
                <p14:nvPr/>
              </p14:nvContentPartPr>
              <p14:xfrm>
                <a:off x="5510029" y="548695"/>
                <a:ext cx="325440" cy="413640"/>
              </p14:xfrm>
            </p:contentPart>
          </mc:Choice>
          <mc:Fallback xmlns="">
            <p:pic>
              <p:nvPicPr>
                <p:cNvPr id="17" name="Ink 16">
                  <a:extLst>
                    <a:ext uri="{FF2B5EF4-FFF2-40B4-BE49-F238E27FC236}">
                      <a16:creationId xmlns:a16="http://schemas.microsoft.com/office/drawing/2014/main" id="{DA1A2742-88C8-4278-B242-F41E0126D717}"/>
                    </a:ext>
                  </a:extLst>
                </p:cNvPr>
                <p:cNvPicPr/>
                <p:nvPr/>
              </p:nvPicPr>
              <p:blipFill>
                <a:blip r:embed="rId29"/>
                <a:stretch>
                  <a:fillRect/>
                </a:stretch>
              </p:blipFill>
              <p:spPr>
                <a:xfrm>
                  <a:off x="5501029" y="540055"/>
                  <a:ext cx="34308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E5882B27-4215-46ED-B692-4442ABE115B3}"/>
                    </a:ext>
                  </a:extLst>
                </p14:cNvPr>
                <p14:cNvContentPartPr/>
                <p14:nvPr/>
              </p14:nvContentPartPr>
              <p14:xfrm>
                <a:off x="5738989" y="701335"/>
                <a:ext cx="294480" cy="209520"/>
              </p14:xfrm>
            </p:contentPart>
          </mc:Choice>
          <mc:Fallback xmlns="">
            <p:pic>
              <p:nvPicPr>
                <p:cNvPr id="18" name="Ink 17">
                  <a:extLst>
                    <a:ext uri="{FF2B5EF4-FFF2-40B4-BE49-F238E27FC236}">
                      <a16:creationId xmlns:a16="http://schemas.microsoft.com/office/drawing/2014/main" id="{E5882B27-4215-46ED-B692-4442ABE115B3}"/>
                    </a:ext>
                  </a:extLst>
                </p:cNvPr>
                <p:cNvPicPr/>
                <p:nvPr/>
              </p:nvPicPr>
              <p:blipFill>
                <a:blip r:embed="rId31"/>
                <a:stretch>
                  <a:fillRect/>
                </a:stretch>
              </p:blipFill>
              <p:spPr>
                <a:xfrm>
                  <a:off x="5730349" y="692335"/>
                  <a:ext cx="312120" cy="227160"/>
                </a:xfrm>
                <a:prstGeom prst="rect">
                  <a:avLst/>
                </a:prstGeom>
              </p:spPr>
            </p:pic>
          </mc:Fallback>
        </mc:AlternateContent>
      </p:grpSp>
      <p:grpSp>
        <p:nvGrpSpPr>
          <p:cNvPr id="22" name="Group 21">
            <a:extLst>
              <a:ext uri="{FF2B5EF4-FFF2-40B4-BE49-F238E27FC236}">
                <a16:creationId xmlns:a16="http://schemas.microsoft.com/office/drawing/2014/main" id="{A36015E4-818C-4FB5-945D-DCE3C2E877FB}"/>
              </a:ext>
            </a:extLst>
          </p:cNvPr>
          <p:cNvGrpSpPr/>
          <p:nvPr/>
        </p:nvGrpSpPr>
        <p:grpSpPr>
          <a:xfrm>
            <a:off x="6483469" y="523855"/>
            <a:ext cx="1018800" cy="641520"/>
            <a:chOff x="6483469" y="523855"/>
            <a:chExt cx="1018800" cy="641520"/>
          </a:xfrm>
        </p:grpSpPr>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FC66F59B-46B6-451F-B4FF-9A6F68C7C7CF}"/>
                    </a:ext>
                  </a:extLst>
                </p14:cNvPr>
                <p14:cNvContentPartPr/>
                <p14:nvPr/>
              </p14:nvContentPartPr>
              <p14:xfrm>
                <a:off x="6502189" y="523855"/>
                <a:ext cx="171720" cy="641520"/>
              </p14:xfrm>
            </p:contentPart>
          </mc:Choice>
          <mc:Fallback xmlns="">
            <p:pic>
              <p:nvPicPr>
                <p:cNvPr id="19" name="Ink 18">
                  <a:extLst>
                    <a:ext uri="{FF2B5EF4-FFF2-40B4-BE49-F238E27FC236}">
                      <a16:creationId xmlns:a16="http://schemas.microsoft.com/office/drawing/2014/main" id="{FC66F59B-46B6-451F-B4FF-9A6F68C7C7CF}"/>
                    </a:ext>
                  </a:extLst>
                </p:cNvPr>
                <p:cNvPicPr/>
                <p:nvPr/>
              </p:nvPicPr>
              <p:blipFill>
                <a:blip r:embed="rId33"/>
                <a:stretch>
                  <a:fillRect/>
                </a:stretch>
              </p:blipFill>
              <p:spPr>
                <a:xfrm>
                  <a:off x="6493549" y="514855"/>
                  <a:ext cx="189360" cy="659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EDB237A6-5EC7-43A0-8AF8-A5B3AF6EA289}"/>
                    </a:ext>
                  </a:extLst>
                </p14:cNvPr>
                <p14:cNvContentPartPr/>
                <p14:nvPr/>
              </p14:nvContentPartPr>
              <p14:xfrm>
                <a:off x="6483469" y="747055"/>
                <a:ext cx="479520" cy="214200"/>
              </p14:xfrm>
            </p:contentPart>
          </mc:Choice>
          <mc:Fallback xmlns="">
            <p:pic>
              <p:nvPicPr>
                <p:cNvPr id="20" name="Ink 19">
                  <a:extLst>
                    <a:ext uri="{FF2B5EF4-FFF2-40B4-BE49-F238E27FC236}">
                      <a16:creationId xmlns:a16="http://schemas.microsoft.com/office/drawing/2014/main" id="{EDB237A6-5EC7-43A0-8AF8-A5B3AF6EA289}"/>
                    </a:ext>
                  </a:extLst>
                </p:cNvPr>
                <p:cNvPicPr/>
                <p:nvPr/>
              </p:nvPicPr>
              <p:blipFill>
                <a:blip r:embed="rId35"/>
                <a:stretch>
                  <a:fillRect/>
                </a:stretch>
              </p:blipFill>
              <p:spPr>
                <a:xfrm>
                  <a:off x="6474829" y="738415"/>
                  <a:ext cx="49716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D2C04506-3843-4052-86E9-0C4B73A32908}"/>
                    </a:ext>
                  </a:extLst>
                </p14:cNvPr>
                <p14:cNvContentPartPr/>
                <p14:nvPr/>
              </p14:nvContentPartPr>
              <p14:xfrm>
                <a:off x="6980269" y="749215"/>
                <a:ext cx="522000" cy="191520"/>
              </p14:xfrm>
            </p:contentPart>
          </mc:Choice>
          <mc:Fallback xmlns="">
            <p:pic>
              <p:nvPicPr>
                <p:cNvPr id="21" name="Ink 20">
                  <a:extLst>
                    <a:ext uri="{FF2B5EF4-FFF2-40B4-BE49-F238E27FC236}">
                      <a16:creationId xmlns:a16="http://schemas.microsoft.com/office/drawing/2014/main" id="{D2C04506-3843-4052-86E9-0C4B73A32908}"/>
                    </a:ext>
                  </a:extLst>
                </p:cNvPr>
                <p:cNvPicPr/>
                <p:nvPr/>
              </p:nvPicPr>
              <p:blipFill>
                <a:blip r:embed="rId37"/>
                <a:stretch>
                  <a:fillRect/>
                </a:stretch>
              </p:blipFill>
              <p:spPr>
                <a:xfrm>
                  <a:off x="6971629" y="740575"/>
                  <a:ext cx="539640" cy="209160"/>
                </a:xfrm>
                <a:prstGeom prst="rect">
                  <a:avLst/>
                </a:prstGeom>
              </p:spPr>
            </p:pic>
          </mc:Fallback>
        </mc:AlternateContent>
      </p:grpSp>
      <p:grpSp>
        <p:nvGrpSpPr>
          <p:cNvPr id="34" name="Group 33">
            <a:extLst>
              <a:ext uri="{FF2B5EF4-FFF2-40B4-BE49-F238E27FC236}">
                <a16:creationId xmlns:a16="http://schemas.microsoft.com/office/drawing/2014/main" id="{A032DB7E-A99A-43A0-8F9F-D60A976F43C2}"/>
              </a:ext>
            </a:extLst>
          </p:cNvPr>
          <p:cNvGrpSpPr/>
          <p:nvPr/>
        </p:nvGrpSpPr>
        <p:grpSpPr>
          <a:xfrm>
            <a:off x="8141989" y="556615"/>
            <a:ext cx="2273400" cy="672480"/>
            <a:chOff x="8141989" y="556615"/>
            <a:chExt cx="2273400" cy="672480"/>
          </a:xfrm>
        </p:grpSpPr>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FA5D3808-6264-4775-9AB1-FE21052D2050}"/>
                    </a:ext>
                  </a:extLst>
                </p14:cNvPr>
                <p14:cNvContentPartPr/>
                <p14:nvPr/>
              </p14:nvContentPartPr>
              <p14:xfrm>
                <a:off x="8141989" y="556615"/>
                <a:ext cx="399600" cy="425160"/>
              </p14:xfrm>
            </p:contentPart>
          </mc:Choice>
          <mc:Fallback xmlns="">
            <p:pic>
              <p:nvPicPr>
                <p:cNvPr id="26" name="Ink 25">
                  <a:extLst>
                    <a:ext uri="{FF2B5EF4-FFF2-40B4-BE49-F238E27FC236}">
                      <a16:creationId xmlns:a16="http://schemas.microsoft.com/office/drawing/2014/main" id="{FA5D3808-6264-4775-9AB1-FE21052D2050}"/>
                    </a:ext>
                  </a:extLst>
                </p:cNvPr>
                <p:cNvPicPr/>
                <p:nvPr/>
              </p:nvPicPr>
              <p:blipFill>
                <a:blip r:embed="rId39"/>
                <a:stretch>
                  <a:fillRect/>
                </a:stretch>
              </p:blipFill>
              <p:spPr>
                <a:xfrm>
                  <a:off x="8132989" y="547975"/>
                  <a:ext cx="417240" cy="442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BBADF93F-6EDC-432E-A341-4FB73C7760E1}"/>
                    </a:ext>
                  </a:extLst>
                </p14:cNvPr>
                <p14:cNvContentPartPr/>
                <p14:nvPr/>
              </p14:nvContentPartPr>
              <p14:xfrm>
                <a:off x="8471749" y="676495"/>
                <a:ext cx="82440" cy="97920"/>
              </p14:xfrm>
            </p:contentPart>
          </mc:Choice>
          <mc:Fallback xmlns="">
            <p:pic>
              <p:nvPicPr>
                <p:cNvPr id="27" name="Ink 26">
                  <a:extLst>
                    <a:ext uri="{FF2B5EF4-FFF2-40B4-BE49-F238E27FC236}">
                      <a16:creationId xmlns:a16="http://schemas.microsoft.com/office/drawing/2014/main" id="{BBADF93F-6EDC-432E-A341-4FB73C7760E1}"/>
                    </a:ext>
                  </a:extLst>
                </p:cNvPr>
                <p:cNvPicPr/>
                <p:nvPr/>
              </p:nvPicPr>
              <p:blipFill>
                <a:blip r:embed="rId41"/>
                <a:stretch>
                  <a:fillRect/>
                </a:stretch>
              </p:blipFill>
              <p:spPr>
                <a:xfrm>
                  <a:off x="8463109" y="667855"/>
                  <a:ext cx="10008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787AA077-4BC8-411F-8C40-FFB6C383F575}"/>
                    </a:ext>
                  </a:extLst>
                </p14:cNvPr>
                <p14:cNvContentPartPr/>
                <p14:nvPr/>
              </p14:nvContentPartPr>
              <p14:xfrm>
                <a:off x="8664709" y="687655"/>
                <a:ext cx="259920" cy="541440"/>
              </p14:xfrm>
            </p:contentPart>
          </mc:Choice>
          <mc:Fallback xmlns="">
            <p:pic>
              <p:nvPicPr>
                <p:cNvPr id="28" name="Ink 27">
                  <a:extLst>
                    <a:ext uri="{FF2B5EF4-FFF2-40B4-BE49-F238E27FC236}">
                      <a16:creationId xmlns:a16="http://schemas.microsoft.com/office/drawing/2014/main" id="{787AA077-4BC8-411F-8C40-FFB6C383F575}"/>
                    </a:ext>
                  </a:extLst>
                </p:cNvPr>
                <p:cNvPicPr/>
                <p:nvPr/>
              </p:nvPicPr>
              <p:blipFill>
                <a:blip r:embed="rId43"/>
                <a:stretch>
                  <a:fillRect/>
                </a:stretch>
              </p:blipFill>
              <p:spPr>
                <a:xfrm>
                  <a:off x="8656069" y="679015"/>
                  <a:ext cx="277560" cy="559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7171AFCC-AC6C-448E-95F9-DB9836D8174C}"/>
                    </a:ext>
                  </a:extLst>
                </p14:cNvPr>
                <p14:cNvContentPartPr/>
                <p14:nvPr/>
              </p14:nvContentPartPr>
              <p14:xfrm>
                <a:off x="8754349" y="655975"/>
                <a:ext cx="401400" cy="407160"/>
              </p14:xfrm>
            </p:contentPart>
          </mc:Choice>
          <mc:Fallback xmlns="">
            <p:pic>
              <p:nvPicPr>
                <p:cNvPr id="29" name="Ink 28">
                  <a:extLst>
                    <a:ext uri="{FF2B5EF4-FFF2-40B4-BE49-F238E27FC236}">
                      <a16:creationId xmlns:a16="http://schemas.microsoft.com/office/drawing/2014/main" id="{7171AFCC-AC6C-448E-95F9-DB9836D8174C}"/>
                    </a:ext>
                  </a:extLst>
                </p:cNvPr>
                <p:cNvPicPr/>
                <p:nvPr/>
              </p:nvPicPr>
              <p:blipFill>
                <a:blip r:embed="rId45"/>
                <a:stretch>
                  <a:fillRect/>
                </a:stretch>
              </p:blipFill>
              <p:spPr>
                <a:xfrm>
                  <a:off x="8745709" y="646975"/>
                  <a:ext cx="41904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812511E9-355C-499A-B2B4-6543ED2F5625}"/>
                    </a:ext>
                  </a:extLst>
                </p14:cNvPr>
                <p14:cNvContentPartPr/>
                <p14:nvPr/>
              </p14:nvContentPartPr>
              <p14:xfrm>
                <a:off x="8991229" y="852535"/>
                <a:ext cx="627840" cy="185400"/>
              </p14:xfrm>
            </p:contentPart>
          </mc:Choice>
          <mc:Fallback xmlns="">
            <p:pic>
              <p:nvPicPr>
                <p:cNvPr id="30" name="Ink 29">
                  <a:extLst>
                    <a:ext uri="{FF2B5EF4-FFF2-40B4-BE49-F238E27FC236}">
                      <a16:creationId xmlns:a16="http://schemas.microsoft.com/office/drawing/2014/main" id="{812511E9-355C-499A-B2B4-6543ED2F5625}"/>
                    </a:ext>
                  </a:extLst>
                </p:cNvPr>
                <p:cNvPicPr/>
                <p:nvPr/>
              </p:nvPicPr>
              <p:blipFill>
                <a:blip r:embed="rId47"/>
                <a:stretch>
                  <a:fillRect/>
                </a:stretch>
              </p:blipFill>
              <p:spPr>
                <a:xfrm>
                  <a:off x="8982229" y="843895"/>
                  <a:ext cx="6454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0F21A424-9FA3-442C-AA12-3711504DF9FD}"/>
                    </a:ext>
                  </a:extLst>
                </p14:cNvPr>
                <p14:cNvContentPartPr/>
                <p14:nvPr/>
              </p14:nvContentPartPr>
              <p14:xfrm>
                <a:off x="9743989" y="887815"/>
                <a:ext cx="95400" cy="191160"/>
              </p14:xfrm>
            </p:contentPart>
          </mc:Choice>
          <mc:Fallback xmlns="">
            <p:pic>
              <p:nvPicPr>
                <p:cNvPr id="31" name="Ink 30">
                  <a:extLst>
                    <a:ext uri="{FF2B5EF4-FFF2-40B4-BE49-F238E27FC236}">
                      <a16:creationId xmlns:a16="http://schemas.microsoft.com/office/drawing/2014/main" id="{0F21A424-9FA3-442C-AA12-3711504DF9FD}"/>
                    </a:ext>
                  </a:extLst>
                </p:cNvPr>
                <p:cNvPicPr/>
                <p:nvPr/>
              </p:nvPicPr>
              <p:blipFill>
                <a:blip r:embed="rId49"/>
                <a:stretch>
                  <a:fillRect/>
                </a:stretch>
              </p:blipFill>
              <p:spPr>
                <a:xfrm>
                  <a:off x="9734989" y="878815"/>
                  <a:ext cx="1130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A7BB7F14-497B-408C-A161-8450C74E682F}"/>
                    </a:ext>
                  </a:extLst>
                </p14:cNvPr>
                <p14:cNvContentPartPr/>
                <p14:nvPr/>
              </p14:nvContentPartPr>
              <p14:xfrm>
                <a:off x="10009309" y="627175"/>
                <a:ext cx="406080" cy="394200"/>
              </p14:xfrm>
            </p:contentPart>
          </mc:Choice>
          <mc:Fallback xmlns="">
            <p:pic>
              <p:nvPicPr>
                <p:cNvPr id="32" name="Ink 31">
                  <a:extLst>
                    <a:ext uri="{FF2B5EF4-FFF2-40B4-BE49-F238E27FC236}">
                      <a16:creationId xmlns:a16="http://schemas.microsoft.com/office/drawing/2014/main" id="{A7BB7F14-497B-408C-A161-8450C74E682F}"/>
                    </a:ext>
                  </a:extLst>
                </p:cNvPr>
                <p:cNvPicPr/>
                <p:nvPr/>
              </p:nvPicPr>
              <p:blipFill>
                <a:blip r:embed="rId51"/>
                <a:stretch>
                  <a:fillRect/>
                </a:stretch>
              </p:blipFill>
              <p:spPr>
                <a:xfrm>
                  <a:off x="10000669" y="618535"/>
                  <a:ext cx="42372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CF5CE377-6900-4B34-835A-FCF82D378DDE}"/>
                    </a:ext>
                  </a:extLst>
                </p14:cNvPr>
                <p14:cNvContentPartPr/>
                <p14:nvPr/>
              </p14:nvContentPartPr>
              <p14:xfrm>
                <a:off x="10160149" y="735895"/>
                <a:ext cx="188280" cy="77760"/>
              </p14:xfrm>
            </p:contentPart>
          </mc:Choice>
          <mc:Fallback xmlns="">
            <p:pic>
              <p:nvPicPr>
                <p:cNvPr id="33" name="Ink 32">
                  <a:extLst>
                    <a:ext uri="{FF2B5EF4-FFF2-40B4-BE49-F238E27FC236}">
                      <a16:creationId xmlns:a16="http://schemas.microsoft.com/office/drawing/2014/main" id="{CF5CE377-6900-4B34-835A-FCF82D378DDE}"/>
                    </a:ext>
                  </a:extLst>
                </p:cNvPr>
                <p:cNvPicPr/>
                <p:nvPr/>
              </p:nvPicPr>
              <p:blipFill>
                <a:blip r:embed="rId53"/>
                <a:stretch>
                  <a:fillRect/>
                </a:stretch>
              </p:blipFill>
              <p:spPr>
                <a:xfrm>
                  <a:off x="10151149" y="726895"/>
                  <a:ext cx="205920" cy="95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4">
            <p14:nvContentPartPr>
              <p14:cNvPr id="35" name="Ink 34">
                <a:extLst>
                  <a:ext uri="{FF2B5EF4-FFF2-40B4-BE49-F238E27FC236}">
                    <a16:creationId xmlns:a16="http://schemas.microsoft.com/office/drawing/2014/main" id="{F17193A4-E11F-428B-952C-60617FE305EE}"/>
                  </a:ext>
                </a:extLst>
              </p14:cNvPr>
              <p14:cNvContentPartPr/>
              <p14:nvPr/>
            </p14:nvContentPartPr>
            <p14:xfrm>
              <a:off x="1033069" y="1702495"/>
              <a:ext cx="88920" cy="625320"/>
            </p14:xfrm>
          </p:contentPart>
        </mc:Choice>
        <mc:Fallback xmlns="">
          <p:pic>
            <p:nvPicPr>
              <p:cNvPr id="35" name="Ink 34">
                <a:extLst>
                  <a:ext uri="{FF2B5EF4-FFF2-40B4-BE49-F238E27FC236}">
                    <a16:creationId xmlns:a16="http://schemas.microsoft.com/office/drawing/2014/main" id="{F17193A4-E11F-428B-952C-60617FE305EE}"/>
                  </a:ext>
                </a:extLst>
              </p:cNvPr>
              <p:cNvPicPr/>
              <p:nvPr/>
            </p:nvPicPr>
            <p:blipFill>
              <a:blip r:embed="rId55"/>
              <a:stretch>
                <a:fillRect/>
              </a:stretch>
            </p:blipFill>
            <p:spPr>
              <a:xfrm>
                <a:off x="1024069" y="1693495"/>
                <a:ext cx="106560" cy="642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2A753F7B-9034-4341-9DAA-79CA7A0BB776}"/>
                  </a:ext>
                </a:extLst>
              </p14:cNvPr>
              <p14:cNvContentPartPr/>
              <p14:nvPr/>
            </p14:nvContentPartPr>
            <p14:xfrm>
              <a:off x="1046749" y="1946575"/>
              <a:ext cx="137160" cy="212040"/>
            </p14:xfrm>
          </p:contentPart>
        </mc:Choice>
        <mc:Fallback xmlns="">
          <p:pic>
            <p:nvPicPr>
              <p:cNvPr id="36" name="Ink 35">
                <a:extLst>
                  <a:ext uri="{FF2B5EF4-FFF2-40B4-BE49-F238E27FC236}">
                    <a16:creationId xmlns:a16="http://schemas.microsoft.com/office/drawing/2014/main" id="{2A753F7B-9034-4341-9DAA-79CA7A0BB776}"/>
                  </a:ext>
                </a:extLst>
              </p:cNvPr>
              <p:cNvPicPr/>
              <p:nvPr/>
            </p:nvPicPr>
            <p:blipFill>
              <a:blip r:embed="rId57"/>
              <a:stretch>
                <a:fillRect/>
              </a:stretch>
            </p:blipFill>
            <p:spPr>
              <a:xfrm>
                <a:off x="1037749" y="1937575"/>
                <a:ext cx="1548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6AAD1219-8547-4450-9822-5184FCEBE126}"/>
                  </a:ext>
                </a:extLst>
              </p14:cNvPr>
              <p14:cNvContentPartPr/>
              <p14:nvPr/>
            </p14:nvContentPartPr>
            <p14:xfrm>
              <a:off x="1205509" y="2000215"/>
              <a:ext cx="176400" cy="157320"/>
            </p14:xfrm>
          </p:contentPart>
        </mc:Choice>
        <mc:Fallback xmlns="">
          <p:pic>
            <p:nvPicPr>
              <p:cNvPr id="37" name="Ink 36">
                <a:extLst>
                  <a:ext uri="{FF2B5EF4-FFF2-40B4-BE49-F238E27FC236}">
                    <a16:creationId xmlns:a16="http://schemas.microsoft.com/office/drawing/2014/main" id="{6AAD1219-8547-4450-9822-5184FCEBE126}"/>
                  </a:ext>
                </a:extLst>
              </p:cNvPr>
              <p:cNvPicPr/>
              <p:nvPr/>
            </p:nvPicPr>
            <p:blipFill>
              <a:blip r:embed="rId59"/>
              <a:stretch>
                <a:fillRect/>
              </a:stretch>
            </p:blipFill>
            <p:spPr>
              <a:xfrm>
                <a:off x="1196509" y="1991575"/>
                <a:ext cx="194040" cy="174960"/>
              </a:xfrm>
              <a:prstGeom prst="rect">
                <a:avLst/>
              </a:prstGeom>
            </p:spPr>
          </p:pic>
        </mc:Fallback>
      </mc:AlternateContent>
      <p:grpSp>
        <p:nvGrpSpPr>
          <p:cNvPr id="51" name="Group 50">
            <a:extLst>
              <a:ext uri="{FF2B5EF4-FFF2-40B4-BE49-F238E27FC236}">
                <a16:creationId xmlns:a16="http://schemas.microsoft.com/office/drawing/2014/main" id="{3DC04397-EB57-4320-B50F-CA1A0F96038C}"/>
              </a:ext>
            </a:extLst>
          </p:cNvPr>
          <p:cNvGrpSpPr/>
          <p:nvPr/>
        </p:nvGrpSpPr>
        <p:grpSpPr>
          <a:xfrm>
            <a:off x="1477309" y="1776295"/>
            <a:ext cx="1645560" cy="760680"/>
            <a:chOff x="1477309" y="1776295"/>
            <a:chExt cx="1645560" cy="760680"/>
          </a:xfrm>
        </p:grpSpPr>
        <mc:AlternateContent xmlns:mc="http://schemas.openxmlformats.org/markup-compatibility/2006" xmlns:p14="http://schemas.microsoft.com/office/powerpoint/2010/main">
          <mc:Choice Requires="p14">
            <p:contentPart p14:bwMode="auto" r:id="rId60">
              <p14:nvContentPartPr>
                <p14:cNvPr id="42" name="Ink 41">
                  <a:extLst>
                    <a:ext uri="{FF2B5EF4-FFF2-40B4-BE49-F238E27FC236}">
                      <a16:creationId xmlns:a16="http://schemas.microsoft.com/office/drawing/2014/main" id="{35C4DB76-C4E5-43DC-91EC-139443BC3441}"/>
                    </a:ext>
                  </a:extLst>
                </p14:cNvPr>
                <p14:cNvContentPartPr/>
                <p14:nvPr/>
              </p14:nvContentPartPr>
              <p14:xfrm>
                <a:off x="1499989" y="1880335"/>
                <a:ext cx="98640" cy="656640"/>
              </p14:xfrm>
            </p:contentPart>
          </mc:Choice>
          <mc:Fallback xmlns="">
            <p:pic>
              <p:nvPicPr>
                <p:cNvPr id="42" name="Ink 41">
                  <a:extLst>
                    <a:ext uri="{FF2B5EF4-FFF2-40B4-BE49-F238E27FC236}">
                      <a16:creationId xmlns:a16="http://schemas.microsoft.com/office/drawing/2014/main" id="{35C4DB76-C4E5-43DC-91EC-139443BC3441}"/>
                    </a:ext>
                  </a:extLst>
                </p:cNvPr>
                <p:cNvPicPr/>
                <p:nvPr/>
              </p:nvPicPr>
              <p:blipFill>
                <a:blip r:embed="rId61"/>
                <a:stretch>
                  <a:fillRect/>
                </a:stretch>
              </p:blipFill>
              <p:spPr>
                <a:xfrm>
                  <a:off x="1490989" y="1871695"/>
                  <a:ext cx="116280" cy="674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3" name="Ink 42">
                  <a:extLst>
                    <a:ext uri="{FF2B5EF4-FFF2-40B4-BE49-F238E27FC236}">
                      <a16:creationId xmlns:a16="http://schemas.microsoft.com/office/drawing/2014/main" id="{ED62B410-03C1-4D6D-B422-DEC5C361393C}"/>
                    </a:ext>
                  </a:extLst>
                </p14:cNvPr>
                <p14:cNvContentPartPr/>
                <p14:nvPr/>
              </p14:nvContentPartPr>
              <p14:xfrm>
                <a:off x="1477309" y="2029375"/>
                <a:ext cx="220680" cy="245520"/>
              </p14:xfrm>
            </p:contentPart>
          </mc:Choice>
          <mc:Fallback xmlns="">
            <p:pic>
              <p:nvPicPr>
                <p:cNvPr id="43" name="Ink 42">
                  <a:extLst>
                    <a:ext uri="{FF2B5EF4-FFF2-40B4-BE49-F238E27FC236}">
                      <a16:creationId xmlns:a16="http://schemas.microsoft.com/office/drawing/2014/main" id="{ED62B410-03C1-4D6D-B422-DEC5C361393C}"/>
                    </a:ext>
                  </a:extLst>
                </p:cNvPr>
                <p:cNvPicPr/>
                <p:nvPr/>
              </p:nvPicPr>
              <p:blipFill>
                <a:blip r:embed="rId63"/>
                <a:stretch>
                  <a:fillRect/>
                </a:stretch>
              </p:blipFill>
              <p:spPr>
                <a:xfrm>
                  <a:off x="1468669" y="2020735"/>
                  <a:ext cx="2383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4" name="Ink 43">
                  <a:extLst>
                    <a:ext uri="{FF2B5EF4-FFF2-40B4-BE49-F238E27FC236}">
                      <a16:creationId xmlns:a16="http://schemas.microsoft.com/office/drawing/2014/main" id="{B7DA995B-D142-46F7-855F-1FF0602E5BFC}"/>
                    </a:ext>
                  </a:extLst>
                </p14:cNvPr>
                <p14:cNvContentPartPr/>
                <p14:nvPr/>
              </p14:nvContentPartPr>
              <p14:xfrm>
                <a:off x="1669909" y="2070775"/>
                <a:ext cx="186120" cy="181080"/>
              </p14:xfrm>
            </p:contentPart>
          </mc:Choice>
          <mc:Fallback xmlns="">
            <p:pic>
              <p:nvPicPr>
                <p:cNvPr id="44" name="Ink 43">
                  <a:extLst>
                    <a:ext uri="{FF2B5EF4-FFF2-40B4-BE49-F238E27FC236}">
                      <a16:creationId xmlns:a16="http://schemas.microsoft.com/office/drawing/2014/main" id="{B7DA995B-D142-46F7-855F-1FF0602E5BFC}"/>
                    </a:ext>
                  </a:extLst>
                </p:cNvPr>
                <p:cNvPicPr/>
                <p:nvPr/>
              </p:nvPicPr>
              <p:blipFill>
                <a:blip r:embed="rId65"/>
                <a:stretch>
                  <a:fillRect/>
                </a:stretch>
              </p:blipFill>
              <p:spPr>
                <a:xfrm>
                  <a:off x="1660909" y="2061775"/>
                  <a:ext cx="20376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5" name="Ink 44">
                  <a:extLst>
                    <a:ext uri="{FF2B5EF4-FFF2-40B4-BE49-F238E27FC236}">
                      <a16:creationId xmlns:a16="http://schemas.microsoft.com/office/drawing/2014/main" id="{2F00C1AF-8160-43B3-A5B1-7F308BD47DBD}"/>
                    </a:ext>
                  </a:extLst>
                </p14:cNvPr>
                <p14:cNvContentPartPr/>
                <p14:nvPr/>
              </p14:nvContentPartPr>
              <p14:xfrm>
                <a:off x="1920829" y="1791775"/>
                <a:ext cx="122400" cy="424800"/>
              </p14:xfrm>
            </p:contentPart>
          </mc:Choice>
          <mc:Fallback xmlns="">
            <p:pic>
              <p:nvPicPr>
                <p:cNvPr id="45" name="Ink 44">
                  <a:extLst>
                    <a:ext uri="{FF2B5EF4-FFF2-40B4-BE49-F238E27FC236}">
                      <a16:creationId xmlns:a16="http://schemas.microsoft.com/office/drawing/2014/main" id="{2F00C1AF-8160-43B3-A5B1-7F308BD47DBD}"/>
                    </a:ext>
                  </a:extLst>
                </p:cNvPr>
                <p:cNvPicPr/>
                <p:nvPr/>
              </p:nvPicPr>
              <p:blipFill>
                <a:blip r:embed="rId67"/>
                <a:stretch>
                  <a:fillRect/>
                </a:stretch>
              </p:blipFill>
              <p:spPr>
                <a:xfrm>
                  <a:off x="1911829" y="1783135"/>
                  <a:ext cx="14004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6" name="Ink 45">
                  <a:extLst>
                    <a:ext uri="{FF2B5EF4-FFF2-40B4-BE49-F238E27FC236}">
                      <a16:creationId xmlns:a16="http://schemas.microsoft.com/office/drawing/2014/main" id="{573C84C0-061B-4233-B2E7-EA9F5E70707A}"/>
                    </a:ext>
                  </a:extLst>
                </p14:cNvPr>
                <p14:cNvContentPartPr/>
                <p14:nvPr/>
              </p14:nvContentPartPr>
              <p14:xfrm>
                <a:off x="2098669" y="1968895"/>
                <a:ext cx="302760" cy="230760"/>
              </p14:xfrm>
            </p:contentPart>
          </mc:Choice>
          <mc:Fallback xmlns="">
            <p:pic>
              <p:nvPicPr>
                <p:cNvPr id="46" name="Ink 45">
                  <a:extLst>
                    <a:ext uri="{FF2B5EF4-FFF2-40B4-BE49-F238E27FC236}">
                      <a16:creationId xmlns:a16="http://schemas.microsoft.com/office/drawing/2014/main" id="{573C84C0-061B-4233-B2E7-EA9F5E70707A}"/>
                    </a:ext>
                  </a:extLst>
                </p:cNvPr>
                <p:cNvPicPr/>
                <p:nvPr/>
              </p:nvPicPr>
              <p:blipFill>
                <a:blip r:embed="rId69"/>
                <a:stretch>
                  <a:fillRect/>
                </a:stretch>
              </p:blipFill>
              <p:spPr>
                <a:xfrm>
                  <a:off x="2090029" y="1959895"/>
                  <a:ext cx="32040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7" name="Ink 46">
                  <a:extLst>
                    <a:ext uri="{FF2B5EF4-FFF2-40B4-BE49-F238E27FC236}">
                      <a16:creationId xmlns:a16="http://schemas.microsoft.com/office/drawing/2014/main" id="{24FA4474-25C5-4F30-83DA-F39EED33265D}"/>
                    </a:ext>
                  </a:extLst>
                </p14:cNvPr>
                <p14:cNvContentPartPr/>
                <p14:nvPr/>
              </p14:nvContentPartPr>
              <p14:xfrm>
                <a:off x="2318629" y="1776295"/>
                <a:ext cx="245880" cy="338400"/>
              </p14:xfrm>
            </p:contentPart>
          </mc:Choice>
          <mc:Fallback xmlns="">
            <p:pic>
              <p:nvPicPr>
                <p:cNvPr id="47" name="Ink 46">
                  <a:extLst>
                    <a:ext uri="{FF2B5EF4-FFF2-40B4-BE49-F238E27FC236}">
                      <a16:creationId xmlns:a16="http://schemas.microsoft.com/office/drawing/2014/main" id="{24FA4474-25C5-4F30-83DA-F39EED33265D}"/>
                    </a:ext>
                  </a:extLst>
                </p:cNvPr>
                <p:cNvPicPr/>
                <p:nvPr/>
              </p:nvPicPr>
              <p:blipFill>
                <a:blip r:embed="rId71"/>
                <a:stretch>
                  <a:fillRect/>
                </a:stretch>
              </p:blipFill>
              <p:spPr>
                <a:xfrm>
                  <a:off x="2309989" y="1767295"/>
                  <a:ext cx="26352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8" name="Ink 47">
                  <a:extLst>
                    <a:ext uri="{FF2B5EF4-FFF2-40B4-BE49-F238E27FC236}">
                      <a16:creationId xmlns:a16="http://schemas.microsoft.com/office/drawing/2014/main" id="{F74CF22D-FC4E-4A2F-9CB6-E902088B66AB}"/>
                    </a:ext>
                  </a:extLst>
                </p14:cNvPr>
                <p14:cNvContentPartPr/>
                <p14:nvPr/>
              </p14:nvContentPartPr>
              <p14:xfrm>
                <a:off x="2498269" y="1908415"/>
                <a:ext cx="107280" cy="55080"/>
              </p14:xfrm>
            </p:contentPart>
          </mc:Choice>
          <mc:Fallback xmlns="">
            <p:pic>
              <p:nvPicPr>
                <p:cNvPr id="48" name="Ink 47">
                  <a:extLst>
                    <a:ext uri="{FF2B5EF4-FFF2-40B4-BE49-F238E27FC236}">
                      <a16:creationId xmlns:a16="http://schemas.microsoft.com/office/drawing/2014/main" id="{F74CF22D-FC4E-4A2F-9CB6-E902088B66AB}"/>
                    </a:ext>
                  </a:extLst>
                </p:cNvPr>
                <p:cNvPicPr/>
                <p:nvPr/>
              </p:nvPicPr>
              <p:blipFill>
                <a:blip r:embed="rId73"/>
                <a:stretch>
                  <a:fillRect/>
                </a:stretch>
              </p:blipFill>
              <p:spPr>
                <a:xfrm>
                  <a:off x="2489629" y="1899415"/>
                  <a:ext cx="12492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9" name="Ink 48">
                  <a:extLst>
                    <a:ext uri="{FF2B5EF4-FFF2-40B4-BE49-F238E27FC236}">
                      <a16:creationId xmlns:a16="http://schemas.microsoft.com/office/drawing/2014/main" id="{F4486577-9EE5-4968-8826-B46CA4DF6E68}"/>
                    </a:ext>
                  </a:extLst>
                </p14:cNvPr>
                <p14:cNvContentPartPr/>
                <p14:nvPr/>
              </p14:nvContentPartPr>
              <p14:xfrm>
                <a:off x="2684749" y="1882855"/>
                <a:ext cx="327960" cy="187200"/>
              </p14:xfrm>
            </p:contentPart>
          </mc:Choice>
          <mc:Fallback xmlns="">
            <p:pic>
              <p:nvPicPr>
                <p:cNvPr id="49" name="Ink 48">
                  <a:extLst>
                    <a:ext uri="{FF2B5EF4-FFF2-40B4-BE49-F238E27FC236}">
                      <a16:creationId xmlns:a16="http://schemas.microsoft.com/office/drawing/2014/main" id="{F4486577-9EE5-4968-8826-B46CA4DF6E68}"/>
                    </a:ext>
                  </a:extLst>
                </p:cNvPr>
                <p:cNvPicPr/>
                <p:nvPr/>
              </p:nvPicPr>
              <p:blipFill>
                <a:blip r:embed="rId75"/>
                <a:stretch>
                  <a:fillRect/>
                </a:stretch>
              </p:blipFill>
              <p:spPr>
                <a:xfrm>
                  <a:off x="2676109" y="1873855"/>
                  <a:ext cx="3456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0" name="Ink 49">
                  <a:extLst>
                    <a:ext uri="{FF2B5EF4-FFF2-40B4-BE49-F238E27FC236}">
                      <a16:creationId xmlns:a16="http://schemas.microsoft.com/office/drawing/2014/main" id="{53C2CB70-68C2-4C3A-BE57-513105A242A0}"/>
                    </a:ext>
                  </a:extLst>
                </p14:cNvPr>
                <p14:cNvContentPartPr/>
                <p14:nvPr/>
              </p14:nvContentPartPr>
              <p14:xfrm>
                <a:off x="2911549" y="1825615"/>
                <a:ext cx="211320" cy="249120"/>
              </p14:xfrm>
            </p:contentPart>
          </mc:Choice>
          <mc:Fallback xmlns="">
            <p:pic>
              <p:nvPicPr>
                <p:cNvPr id="50" name="Ink 49">
                  <a:extLst>
                    <a:ext uri="{FF2B5EF4-FFF2-40B4-BE49-F238E27FC236}">
                      <a16:creationId xmlns:a16="http://schemas.microsoft.com/office/drawing/2014/main" id="{53C2CB70-68C2-4C3A-BE57-513105A242A0}"/>
                    </a:ext>
                  </a:extLst>
                </p:cNvPr>
                <p:cNvPicPr/>
                <p:nvPr/>
              </p:nvPicPr>
              <p:blipFill>
                <a:blip r:embed="rId77"/>
                <a:stretch>
                  <a:fillRect/>
                </a:stretch>
              </p:blipFill>
              <p:spPr>
                <a:xfrm>
                  <a:off x="2902909" y="1816615"/>
                  <a:ext cx="228960" cy="266760"/>
                </a:xfrm>
                <a:prstGeom prst="rect">
                  <a:avLst/>
                </a:prstGeom>
              </p:spPr>
            </p:pic>
          </mc:Fallback>
        </mc:AlternateContent>
      </p:grpSp>
      <p:grpSp>
        <p:nvGrpSpPr>
          <p:cNvPr id="56" name="Group 55">
            <a:extLst>
              <a:ext uri="{FF2B5EF4-FFF2-40B4-BE49-F238E27FC236}">
                <a16:creationId xmlns:a16="http://schemas.microsoft.com/office/drawing/2014/main" id="{9B47DD5C-818B-407A-8A82-188E149ED547}"/>
              </a:ext>
            </a:extLst>
          </p:cNvPr>
          <p:cNvGrpSpPr/>
          <p:nvPr/>
        </p:nvGrpSpPr>
        <p:grpSpPr>
          <a:xfrm>
            <a:off x="10808869" y="612775"/>
            <a:ext cx="1454400" cy="388800"/>
            <a:chOff x="10808869" y="612775"/>
            <a:chExt cx="1454400" cy="388800"/>
          </a:xfrm>
        </p:grpSpPr>
        <mc:AlternateContent xmlns:mc="http://schemas.openxmlformats.org/markup-compatibility/2006" xmlns:p14="http://schemas.microsoft.com/office/powerpoint/2010/main">
          <mc:Choice Requires="p14">
            <p:contentPart p14:bwMode="auto" r:id="rId78">
              <p14:nvContentPartPr>
                <p14:cNvPr id="52" name="Ink 51">
                  <a:extLst>
                    <a:ext uri="{FF2B5EF4-FFF2-40B4-BE49-F238E27FC236}">
                      <a16:creationId xmlns:a16="http://schemas.microsoft.com/office/drawing/2014/main" id="{E0520758-CCC1-44D1-AE68-219FA5033A6C}"/>
                    </a:ext>
                  </a:extLst>
                </p14:cNvPr>
                <p14:cNvContentPartPr/>
                <p14:nvPr/>
              </p14:nvContentPartPr>
              <p14:xfrm>
                <a:off x="10808869" y="740215"/>
                <a:ext cx="339120" cy="259200"/>
              </p14:xfrm>
            </p:contentPart>
          </mc:Choice>
          <mc:Fallback xmlns="">
            <p:pic>
              <p:nvPicPr>
                <p:cNvPr id="52" name="Ink 51">
                  <a:extLst>
                    <a:ext uri="{FF2B5EF4-FFF2-40B4-BE49-F238E27FC236}">
                      <a16:creationId xmlns:a16="http://schemas.microsoft.com/office/drawing/2014/main" id="{E0520758-CCC1-44D1-AE68-219FA5033A6C}"/>
                    </a:ext>
                  </a:extLst>
                </p:cNvPr>
                <p:cNvPicPr/>
                <p:nvPr/>
              </p:nvPicPr>
              <p:blipFill>
                <a:blip r:embed="rId79"/>
                <a:stretch>
                  <a:fillRect/>
                </a:stretch>
              </p:blipFill>
              <p:spPr>
                <a:xfrm>
                  <a:off x="10799869" y="731215"/>
                  <a:ext cx="35676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3" name="Ink 52">
                  <a:extLst>
                    <a:ext uri="{FF2B5EF4-FFF2-40B4-BE49-F238E27FC236}">
                      <a16:creationId xmlns:a16="http://schemas.microsoft.com/office/drawing/2014/main" id="{EEEC3E52-AD3C-4CBF-99B8-49B74146D2A4}"/>
                    </a:ext>
                  </a:extLst>
                </p14:cNvPr>
                <p14:cNvContentPartPr/>
                <p14:nvPr/>
              </p14:nvContentPartPr>
              <p14:xfrm>
                <a:off x="11203789" y="733735"/>
                <a:ext cx="433080" cy="195840"/>
              </p14:xfrm>
            </p:contentPart>
          </mc:Choice>
          <mc:Fallback xmlns="">
            <p:pic>
              <p:nvPicPr>
                <p:cNvPr id="53" name="Ink 52">
                  <a:extLst>
                    <a:ext uri="{FF2B5EF4-FFF2-40B4-BE49-F238E27FC236}">
                      <a16:creationId xmlns:a16="http://schemas.microsoft.com/office/drawing/2014/main" id="{EEEC3E52-AD3C-4CBF-99B8-49B74146D2A4}"/>
                    </a:ext>
                  </a:extLst>
                </p:cNvPr>
                <p:cNvPicPr/>
                <p:nvPr/>
              </p:nvPicPr>
              <p:blipFill>
                <a:blip r:embed="rId81"/>
                <a:stretch>
                  <a:fillRect/>
                </a:stretch>
              </p:blipFill>
              <p:spPr>
                <a:xfrm>
                  <a:off x="11195149" y="724735"/>
                  <a:ext cx="45072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4" name="Ink 53">
                  <a:extLst>
                    <a:ext uri="{FF2B5EF4-FFF2-40B4-BE49-F238E27FC236}">
                      <a16:creationId xmlns:a16="http://schemas.microsoft.com/office/drawing/2014/main" id="{79A68EFC-6AB8-4235-BBCC-95FDDEEBB402}"/>
                    </a:ext>
                  </a:extLst>
                </p14:cNvPr>
                <p14:cNvContentPartPr/>
                <p14:nvPr/>
              </p14:nvContentPartPr>
              <p14:xfrm>
                <a:off x="11705269" y="749215"/>
                <a:ext cx="357840" cy="198000"/>
              </p14:xfrm>
            </p:contentPart>
          </mc:Choice>
          <mc:Fallback xmlns="">
            <p:pic>
              <p:nvPicPr>
                <p:cNvPr id="54" name="Ink 53">
                  <a:extLst>
                    <a:ext uri="{FF2B5EF4-FFF2-40B4-BE49-F238E27FC236}">
                      <a16:creationId xmlns:a16="http://schemas.microsoft.com/office/drawing/2014/main" id="{79A68EFC-6AB8-4235-BBCC-95FDDEEBB402}"/>
                    </a:ext>
                  </a:extLst>
                </p:cNvPr>
                <p:cNvPicPr/>
                <p:nvPr/>
              </p:nvPicPr>
              <p:blipFill>
                <a:blip r:embed="rId83"/>
                <a:stretch>
                  <a:fillRect/>
                </a:stretch>
              </p:blipFill>
              <p:spPr>
                <a:xfrm>
                  <a:off x="11696269" y="740575"/>
                  <a:ext cx="3754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5" name="Ink 54">
                  <a:extLst>
                    <a:ext uri="{FF2B5EF4-FFF2-40B4-BE49-F238E27FC236}">
                      <a16:creationId xmlns:a16="http://schemas.microsoft.com/office/drawing/2014/main" id="{FBA01DBF-3A5D-4693-8756-B7A0CF022F07}"/>
                    </a:ext>
                  </a:extLst>
                </p14:cNvPr>
                <p14:cNvContentPartPr/>
                <p14:nvPr/>
              </p14:nvContentPartPr>
              <p14:xfrm>
                <a:off x="12026749" y="612775"/>
                <a:ext cx="236520" cy="388800"/>
              </p14:xfrm>
            </p:contentPart>
          </mc:Choice>
          <mc:Fallback xmlns="">
            <p:pic>
              <p:nvPicPr>
                <p:cNvPr id="55" name="Ink 54">
                  <a:extLst>
                    <a:ext uri="{FF2B5EF4-FFF2-40B4-BE49-F238E27FC236}">
                      <a16:creationId xmlns:a16="http://schemas.microsoft.com/office/drawing/2014/main" id="{FBA01DBF-3A5D-4693-8756-B7A0CF022F07}"/>
                    </a:ext>
                  </a:extLst>
                </p:cNvPr>
                <p:cNvPicPr/>
                <p:nvPr/>
              </p:nvPicPr>
              <p:blipFill>
                <a:blip r:embed="rId85"/>
                <a:stretch>
                  <a:fillRect/>
                </a:stretch>
              </p:blipFill>
              <p:spPr>
                <a:xfrm>
                  <a:off x="12017749" y="603775"/>
                  <a:ext cx="254160" cy="406440"/>
                </a:xfrm>
                <a:prstGeom prst="rect">
                  <a:avLst/>
                </a:prstGeom>
              </p:spPr>
            </p:pic>
          </mc:Fallback>
        </mc:AlternateContent>
      </p:grpSp>
      <p:grpSp>
        <p:nvGrpSpPr>
          <p:cNvPr id="63" name="Group 62">
            <a:extLst>
              <a:ext uri="{FF2B5EF4-FFF2-40B4-BE49-F238E27FC236}">
                <a16:creationId xmlns:a16="http://schemas.microsoft.com/office/drawing/2014/main" id="{8EF5A7F9-7791-4FE4-8897-003060769713}"/>
              </a:ext>
            </a:extLst>
          </p:cNvPr>
          <p:cNvGrpSpPr/>
          <p:nvPr/>
        </p:nvGrpSpPr>
        <p:grpSpPr>
          <a:xfrm>
            <a:off x="3617509" y="1859095"/>
            <a:ext cx="1327680" cy="622800"/>
            <a:chOff x="3617509" y="1859095"/>
            <a:chExt cx="1327680" cy="622800"/>
          </a:xfrm>
        </p:grpSpPr>
        <mc:AlternateContent xmlns:mc="http://schemas.openxmlformats.org/markup-compatibility/2006" xmlns:p14="http://schemas.microsoft.com/office/powerpoint/2010/main">
          <mc:Choice Requires="p14">
            <p:contentPart p14:bwMode="auto" r:id="rId86">
              <p14:nvContentPartPr>
                <p14:cNvPr id="57" name="Ink 56">
                  <a:extLst>
                    <a:ext uri="{FF2B5EF4-FFF2-40B4-BE49-F238E27FC236}">
                      <a16:creationId xmlns:a16="http://schemas.microsoft.com/office/drawing/2014/main" id="{7AD3FB47-9B3A-40AF-9A64-868B0758CCDB}"/>
                    </a:ext>
                  </a:extLst>
                </p14:cNvPr>
                <p14:cNvContentPartPr/>
                <p14:nvPr/>
              </p14:nvContentPartPr>
              <p14:xfrm>
                <a:off x="3617509" y="1859095"/>
                <a:ext cx="788400" cy="381240"/>
              </p14:xfrm>
            </p:contentPart>
          </mc:Choice>
          <mc:Fallback xmlns="">
            <p:pic>
              <p:nvPicPr>
                <p:cNvPr id="57" name="Ink 56">
                  <a:extLst>
                    <a:ext uri="{FF2B5EF4-FFF2-40B4-BE49-F238E27FC236}">
                      <a16:creationId xmlns:a16="http://schemas.microsoft.com/office/drawing/2014/main" id="{7AD3FB47-9B3A-40AF-9A64-868B0758CCDB}"/>
                    </a:ext>
                  </a:extLst>
                </p:cNvPr>
                <p:cNvPicPr/>
                <p:nvPr/>
              </p:nvPicPr>
              <p:blipFill>
                <a:blip r:embed="rId87"/>
                <a:stretch>
                  <a:fillRect/>
                </a:stretch>
              </p:blipFill>
              <p:spPr>
                <a:xfrm>
                  <a:off x="3608869" y="1850455"/>
                  <a:ext cx="80604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8" name="Ink 57">
                  <a:extLst>
                    <a:ext uri="{FF2B5EF4-FFF2-40B4-BE49-F238E27FC236}">
                      <a16:creationId xmlns:a16="http://schemas.microsoft.com/office/drawing/2014/main" id="{FCA65405-F080-4551-983F-DB9197E76698}"/>
                    </a:ext>
                  </a:extLst>
                </p14:cNvPr>
                <p14:cNvContentPartPr/>
                <p14:nvPr/>
              </p14:nvContentPartPr>
              <p14:xfrm>
                <a:off x="4365949" y="1955575"/>
                <a:ext cx="52560" cy="8280"/>
              </p14:xfrm>
            </p:contentPart>
          </mc:Choice>
          <mc:Fallback xmlns="">
            <p:pic>
              <p:nvPicPr>
                <p:cNvPr id="58" name="Ink 57">
                  <a:extLst>
                    <a:ext uri="{FF2B5EF4-FFF2-40B4-BE49-F238E27FC236}">
                      <a16:creationId xmlns:a16="http://schemas.microsoft.com/office/drawing/2014/main" id="{FCA65405-F080-4551-983F-DB9197E76698}"/>
                    </a:ext>
                  </a:extLst>
                </p:cNvPr>
                <p:cNvPicPr/>
                <p:nvPr/>
              </p:nvPicPr>
              <p:blipFill>
                <a:blip r:embed="rId89"/>
                <a:stretch>
                  <a:fillRect/>
                </a:stretch>
              </p:blipFill>
              <p:spPr>
                <a:xfrm>
                  <a:off x="4356949" y="1946575"/>
                  <a:ext cx="702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9" name="Ink 58">
                  <a:extLst>
                    <a:ext uri="{FF2B5EF4-FFF2-40B4-BE49-F238E27FC236}">
                      <a16:creationId xmlns:a16="http://schemas.microsoft.com/office/drawing/2014/main" id="{58CD5D55-4A86-479C-B270-1B5D0F59B69F}"/>
                    </a:ext>
                  </a:extLst>
                </p14:cNvPr>
                <p14:cNvContentPartPr/>
                <p14:nvPr/>
              </p14:nvContentPartPr>
              <p14:xfrm>
                <a:off x="4527229" y="1920295"/>
                <a:ext cx="417960" cy="561600"/>
              </p14:xfrm>
            </p:contentPart>
          </mc:Choice>
          <mc:Fallback xmlns="">
            <p:pic>
              <p:nvPicPr>
                <p:cNvPr id="59" name="Ink 58">
                  <a:extLst>
                    <a:ext uri="{FF2B5EF4-FFF2-40B4-BE49-F238E27FC236}">
                      <a16:creationId xmlns:a16="http://schemas.microsoft.com/office/drawing/2014/main" id="{58CD5D55-4A86-479C-B270-1B5D0F59B69F}"/>
                    </a:ext>
                  </a:extLst>
                </p:cNvPr>
                <p:cNvPicPr/>
                <p:nvPr/>
              </p:nvPicPr>
              <p:blipFill>
                <a:blip r:embed="rId91"/>
                <a:stretch>
                  <a:fillRect/>
                </a:stretch>
              </p:blipFill>
              <p:spPr>
                <a:xfrm>
                  <a:off x="4518589" y="1911655"/>
                  <a:ext cx="435600" cy="579240"/>
                </a:xfrm>
                <a:prstGeom prst="rect">
                  <a:avLst/>
                </a:prstGeom>
              </p:spPr>
            </p:pic>
          </mc:Fallback>
        </mc:AlternateContent>
      </p:grpSp>
      <p:grpSp>
        <p:nvGrpSpPr>
          <p:cNvPr id="78" name="Group 77">
            <a:extLst>
              <a:ext uri="{FF2B5EF4-FFF2-40B4-BE49-F238E27FC236}">
                <a16:creationId xmlns:a16="http://schemas.microsoft.com/office/drawing/2014/main" id="{847B0C12-8228-4241-9037-F32B3534C3D4}"/>
              </a:ext>
            </a:extLst>
          </p:cNvPr>
          <p:cNvGrpSpPr/>
          <p:nvPr/>
        </p:nvGrpSpPr>
        <p:grpSpPr>
          <a:xfrm>
            <a:off x="5354509" y="1712575"/>
            <a:ext cx="1267560" cy="359640"/>
            <a:chOff x="5354509" y="1712575"/>
            <a:chExt cx="1267560" cy="359640"/>
          </a:xfrm>
        </p:grpSpPr>
        <mc:AlternateContent xmlns:mc="http://schemas.openxmlformats.org/markup-compatibility/2006" xmlns:p14="http://schemas.microsoft.com/office/powerpoint/2010/main">
          <mc:Choice Requires="p14">
            <p:contentPart p14:bwMode="auto" r:id="rId92">
              <p14:nvContentPartPr>
                <p14:cNvPr id="60" name="Ink 59">
                  <a:extLst>
                    <a:ext uri="{FF2B5EF4-FFF2-40B4-BE49-F238E27FC236}">
                      <a16:creationId xmlns:a16="http://schemas.microsoft.com/office/drawing/2014/main" id="{A6078CA7-70FD-44F4-B56C-4873DB422C7E}"/>
                    </a:ext>
                  </a:extLst>
                </p14:cNvPr>
                <p14:cNvContentPartPr/>
                <p14:nvPr/>
              </p14:nvContentPartPr>
              <p14:xfrm>
                <a:off x="5442709" y="1724815"/>
                <a:ext cx="79920" cy="347400"/>
              </p14:xfrm>
            </p:contentPart>
          </mc:Choice>
          <mc:Fallback xmlns="">
            <p:pic>
              <p:nvPicPr>
                <p:cNvPr id="60" name="Ink 59">
                  <a:extLst>
                    <a:ext uri="{FF2B5EF4-FFF2-40B4-BE49-F238E27FC236}">
                      <a16:creationId xmlns:a16="http://schemas.microsoft.com/office/drawing/2014/main" id="{A6078CA7-70FD-44F4-B56C-4873DB422C7E}"/>
                    </a:ext>
                  </a:extLst>
                </p:cNvPr>
                <p:cNvPicPr/>
                <p:nvPr/>
              </p:nvPicPr>
              <p:blipFill>
                <a:blip r:embed="rId93"/>
                <a:stretch>
                  <a:fillRect/>
                </a:stretch>
              </p:blipFill>
              <p:spPr>
                <a:xfrm>
                  <a:off x="5434069" y="1715815"/>
                  <a:ext cx="9756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1" name="Ink 60">
                  <a:extLst>
                    <a:ext uri="{FF2B5EF4-FFF2-40B4-BE49-F238E27FC236}">
                      <a16:creationId xmlns:a16="http://schemas.microsoft.com/office/drawing/2014/main" id="{572D9F75-D29F-4BCE-888E-E3FD940F1243}"/>
                    </a:ext>
                  </a:extLst>
                </p14:cNvPr>
                <p14:cNvContentPartPr/>
                <p14:nvPr/>
              </p14:nvContentPartPr>
              <p14:xfrm>
                <a:off x="5354509" y="1797535"/>
                <a:ext cx="389880" cy="108000"/>
              </p14:xfrm>
            </p:contentPart>
          </mc:Choice>
          <mc:Fallback xmlns="">
            <p:pic>
              <p:nvPicPr>
                <p:cNvPr id="61" name="Ink 60">
                  <a:extLst>
                    <a:ext uri="{FF2B5EF4-FFF2-40B4-BE49-F238E27FC236}">
                      <a16:creationId xmlns:a16="http://schemas.microsoft.com/office/drawing/2014/main" id="{572D9F75-D29F-4BCE-888E-E3FD940F1243}"/>
                    </a:ext>
                  </a:extLst>
                </p:cNvPr>
                <p:cNvPicPr/>
                <p:nvPr/>
              </p:nvPicPr>
              <p:blipFill>
                <a:blip r:embed="rId95"/>
                <a:stretch>
                  <a:fillRect/>
                </a:stretch>
              </p:blipFill>
              <p:spPr>
                <a:xfrm>
                  <a:off x="5345509" y="1788895"/>
                  <a:ext cx="4075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4" name="Ink 63">
                  <a:extLst>
                    <a:ext uri="{FF2B5EF4-FFF2-40B4-BE49-F238E27FC236}">
                      <a16:creationId xmlns:a16="http://schemas.microsoft.com/office/drawing/2014/main" id="{12517F86-E26C-4F98-AB71-36E88EAB3A87}"/>
                    </a:ext>
                  </a:extLst>
                </p14:cNvPr>
                <p14:cNvContentPartPr/>
                <p14:nvPr/>
              </p14:nvContentPartPr>
              <p14:xfrm>
                <a:off x="5596069" y="1712575"/>
                <a:ext cx="567000" cy="358560"/>
              </p14:xfrm>
            </p:contentPart>
          </mc:Choice>
          <mc:Fallback xmlns="">
            <p:pic>
              <p:nvPicPr>
                <p:cNvPr id="64" name="Ink 63">
                  <a:extLst>
                    <a:ext uri="{FF2B5EF4-FFF2-40B4-BE49-F238E27FC236}">
                      <a16:creationId xmlns:a16="http://schemas.microsoft.com/office/drawing/2014/main" id="{12517F86-E26C-4F98-AB71-36E88EAB3A87}"/>
                    </a:ext>
                  </a:extLst>
                </p:cNvPr>
                <p:cNvPicPr/>
                <p:nvPr/>
              </p:nvPicPr>
              <p:blipFill>
                <a:blip r:embed="rId97"/>
                <a:stretch>
                  <a:fillRect/>
                </a:stretch>
              </p:blipFill>
              <p:spPr>
                <a:xfrm>
                  <a:off x="5587069" y="1703935"/>
                  <a:ext cx="58464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5" name="Ink 64">
                  <a:extLst>
                    <a:ext uri="{FF2B5EF4-FFF2-40B4-BE49-F238E27FC236}">
                      <a16:creationId xmlns:a16="http://schemas.microsoft.com/office/drawing/2014/main" id="{99086797-61A7-4EC3-BDD4-9B0D3C454301}"/>
                    </a:ext>
                  </a:extLst>
                </p14:cNvPr>
                <p14:cNvContentPartPr/>
                <p14:nvPr/>
              </p14:nvContentPartPr>
              <p14:xfrm>
                <a:off x="6112669" y="1766215"/>
                <a:ext cx="112320" cy="238680"/>
              </p14:xfrm>
            </p:contentPart>
          </mc:Choice>
          <mc:Fallback xmlns="">
            <p:pic>
              <p:nvPicPr>
                <p:cNvPr id="65" name="Ink 64">
                  <a:extLst>
                    <a:ext uri="{FF2B5EF4-FFF2-40B4-BE49-F238E27FC236}">
                      <a16:creationId xmlns:a16="http://schemas.microsoft.com/office/drawing/2014/main" id="{99086797-61A7-4EC3-BDD4-9B0D3C454301}"/>
                    </a:ext>
                  </a:extLst>
                </p:cNvPr>
                <p:cNvPicPr/>
                <p:nvPr/>
              </p:nvPicPr>
              <p:blipFill>
                <a:blip r:embed="rId99"/>
                <a:stretch>
                  <a:fillRect/>
                </a:stretch>
              </p:blipFill>
              <p:spPr>
                <a:xfrm>
                  <a:off x="6103669" y="1757215"/>
                  <a:ext cx="12996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6" name="Ink 65">
                  <a:extLst>
                    <a:ext uri="{FF2B5EF4-FFF2-40B4-BE49-F238E27FC236}">
                      <a16:creationId xmlns:a16="http://schemas.microsoft.com/office/drawing/2014/main" id="{83DD8AA0-7662-4B21-A301-D11D621601AD}"/>
                    </a:ext>
                  </a:extLst>
                </p14:cNvPr>
                <p14:cNvContentPartPr/>
                <p14:nvPr/>
              </p14:nvContentPartPr>
              <p14:xfrm>
                <a:off x="6342349" y="1774135"/>
                <a:ext cx="279720" cy="209880"/>
              </p14:xfrm>
            </p:contentPart>
          </mc:Choice>
          <mc:Fallback xmlns="">
            <p:pic>
              <p:nvPicPr>
                <p:cNvPr id="66" name="Ink 65">
                  <a:extLst>
                    <a:ext uri="{FF2B5EF4-FFF2-40B4-BE49-F238E27FC236}">
                      <a16:creationId xmlns:a16="http://schemas.microsoft.com/office/drawing/2014/main" id="{83DD8AA0-7662-4B21-A301-D11D621601AD}"/>
                    </a:ext>
                  </a:extLst>
                </p:cNvPr>
                <p:cNvPicPr/>
                <p:nvPr/>
              </p:nvPicPr>
              <p:blipFill>
                <a:blip r:embed="rId101"/>
                <a:stretch>
                  <a:fillRect/>
                </a:stretch>
              </p:blipFill>
              <p:spPr>
                <a:xfrm>
                  <a:off x="6333709" y="1765135"/>
                  <a:ext cx="297360" cy="227520"/>
                </a:xfrm>
                <a:prstGeom prst="rect">
                  <a:avLst/>
                </a:prstGeom>
              </p:spPr>
            </p:pic>
          </mc:Fallback>
        </mc:AlternateContent>
      </p:grpSp>
      <p:grpSp>
        <p:nvGrpSpPr>
          <p:cNvPr id="77" name="Group 76">
            <a:extLst>
              <a:ext uri="{FF2B5EF4-FFF2-40B4-BE49-F238E27FC236}">
                <a16:creationId xmlns:a16="http://schemas.microsoft.com/office/drawing/2014/main" id="{87847D88-532C-49C5-A2CD-97598C4CF126}"/>
              </a:ext>
            </a:extLst>
          </p:cNvPr>
          <p:cNvGrpSpPr/>
          <p:nvPr/>
        </p:nvGrpSpPr>
        <p:grpSpPr>
          <a:xfrm>
            <a:off x="7269349" y="1600615"/>
            <a:ext cx="506880" cy="465120"/>
            <a:chOff x="7269349" y="1600615"/>
            <a:chExt cx="506880" cy="465120"/>
          </a:xfrm>
        </p:grpSpPr>
        <mc:AlternateContent xmlns:mc="http://schemas.openxmlformats.org/markup-compatibility/2006" xmlns:p14="http://schemas.microsoft.com/office/powerpoint/2010/main">
          <mc:Choice Requires="p14">
            <p:contentPart p14:bwMode="auto" r:id="rId102">
              <p14:nvContentPartPr>
                <p14:cNvPr id="67" name="Ink 66">
                  <a:extLst>
                    <a:ext uri="{FF2B5EF4-FFF2-40B4-BE49-F238E27FC236}">
                      <a16:creationId xmlns:a16="http://schemas.microsoft.com/office/drawing/2014/main" id="{0A6D97A9-506E-489B-AD4C-E62FB5F50EE4}"/>
                    </a:ext>
                  </a:extLst>
                </p14:cNvPr>
                <p14:cNvContentPartPr/>
                <p14:nvPr/>
              </p14:nvContentPartPr>
              <p14:xfrm>
                <a:off x="7333789" y="1725895"/>
                <a:ext cx="279000" cy="339840"/>
              </p14:xfrm>
            </p:contentPart>
          </mc:Choice>
          <mc:Fallback xmlns="">
            <p:pic>
              <p:nvPicPr>
                <p:cNvPr id="67" name="Ink 66">
                  <a:extLst>
                    <a:ext uri="{FF2B5EF4-FFF2-40B4-BE49-F238E27FC236}">
                      <a16:creationId xmlns:a16="http://schemas.microsoft.com/office/drawing/2014/main" id="{0A6D97A9-506E-489B-AD4C-E62FB5F50EE4}"/>
                    </a:ext>
                  </a:extLst>
                </p:cNvPr>
                <p:cNvPicPr/>
                <p:nvPr/>
              </p:nvPicPr>
              <p:blipFill>
                <a:blip r:embed="rId103"/>
                <a:stretch>
                  <a:fillRect/>
                </a:stretch>
              </p:blipFill>
              <p:spPr>
                <a:xfrm>
                  <a:off x="7325149" y="1716895"/>
                  <a:ext cx="29664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8" name="Ink 67">
                  <a:extLst>
                    <a:ext uri="{FF2B5EF4-FFF2-40B4-BE49-F238E27FC236}">
                      <a16:creationId xmlns:a16="http://schemas.microsoft.com/office/drawing/2014/main" id="{E7B02F30-5C9C-4F78-A1D4-B2A0DE91C9EE}"/>
                    </a:ext>
                  </a:extLst>
                </p14:cNvPr>
                <p14:cNvContentPartPr/>
                <p14:nvPr/>
              </p14:nvContentPartPr>
              <p14:xfrm>
                <a:off x="7436029" y="1615015"/>
                <a:ext cx="340200" cy="259200"/>
              </p14:xfrm>
            </p:contentPart>
          </mc:Choice>
          <mc:Fallback xmlns="">
            <p:pic>
              <p:nvPicPr>
                <p:cNvPr id="68" name="Ink 67">
                  <a:extLst>
                    <a:ext uri="{FF2B5EF4-FFF2-40B4-BE49-F238E27FC236}">
                      <a16:creationId xmlns:a16="http://schemas.microsoft.com/office/drawing/2014/main" id="{E7B02F30-5C9C-4F78-A1D4-B2A0DE91C9EE}"/>
                    </a:ext>
                  </a:extLst>
                </p:cNvPr>
                <p:cNvPicPr/>
                <p:nvPr/>
              </p:nvPicPr>
              <p:blipFill>
                <a:blip r:embed="rId105"/>
                <a:stretch>
                  <a:fillRect/>
                </a:stretch>
              </p:blipFill>
              <p:spPr>
                <a:xfrm>
                  <a:off x="7427389" y="1606015"/>
                  <a:ext cx="35784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9" name="Ink 68">
                  <a:extLst>
                    <a:ext uri="{FF2B5EF4-FFF2-40B4-BE49-F238E27FC236}">
                      <a16:creationId xmlns:a16="http://schemas.microsoft.com/office/drawing/2014/main" id="{D7A68C3C-FB61-497D-BE4B-CB424E688283}"/>
                    </a:ext>
                  </a:extLst>
                </p14:cNvPr>
                <p14:cNvContentPartPr/>
                <p14:nvPr/>
              </p14:nvContentPartPr>
              <p14:xfrm>
                <a:off x="7269349" y="1600615"/>
                <a:ext cx="108720" cy="115560"/>
              </p14:xfrm>
            </p:contentPart>
          </mc:Choice>
          <mc:Fallback xmlns="">
            <p:pic>
              <p:nvPicPr>
                <p:cNvPr id="69" name="Ink 68">
                  <a:extLst>
                    <a:ext uri="{FF2B5EF4-FFF2-40B4-BE49-F238E27FC236}">
                      <a16:creationId xmlns:a16="http://schemas.microsoft.com/office/drawing/2014/main" id="{D7A68C3C-FB61-497D-BE4B-CB424E688283}"/>
                    </a:ext>
                  </a:extLst>
                </p:cNvPr>
                <p:cNvPicPr/>
                <p:nvPr/>
              </p:nvPicPr>
              <p:blipFill>
                <a:blip r:embed="rId107"/>
                <a:stretch>
                  <a:fillRect/>
                </a:stretch>
              </p:blipFill>
              <p:spPr>
                <a:xfrm>
                  <a:off x="7260349" y="1591615"/>
                  <a:ext cx="126360" cy="133200"/>
                </a:xfrm>
                <a:prstGeom prst="rect">
                  <a:avLst/>
                </a:prstGeom>
              </p:spPr>
            </p:pic>
          </mc:Fallback>
        </mc:AlternateContent>
      </p:grpSp>
      <p:grpSp>
        <p:nvGrpSpPr>
          <p:cNvPr id="76" name="Group 75">
            <a:extLst>
              <a:ext uri="{FF2B5EF4-FFF2-40B4-BE49-F238E27FC236}">
                <a16:creationId xmlns:a16="http://schemas.microsoft.com/office/drawing/2014/main" id="{25911974-A05C-464F-852B-65D5D5D7F999}"/>
              </a:ext>
            </a:extLst>
          </p:cNvPr>
          <p:cNvGrpSpPr/>
          <p:nvPr/>
        </p:nvGrpSpPr>
        <p:grpSpPr>
          <a:xfrm>
            <a:off x="8345029" y="1735615"/>
            <a:ext cx="1401840" cy="328680"/>
            <a:chOff x="8345029" y="1735615"/>
            <a:chExt cx="1401840" cy="328680"/>
          </a:xfrm>
        </p:grpSpPr>
        <mc:AlternateContent xmlns:mc="http://schemas.openxmlformats.org/markup-compatibility/2006" xmlns:p14="http://schemas.microsoft.com/office/powerpoint/2010/main">
          <mc:Choice Requires="p14">
            <p:contentPart p14:bwMode="auto" r:id="rId108">
              <p14:nvContentPartPr>
                <p14:cNvPr id="70" name="Ink 69">
                  <a:extLst>
                    <a:ext uri="{FF2B5EF4-FFF2-40B4-BE49-F238E27FC236}">
                      <a16:creationId xmlns:a16="http://schemas.microsoft.com/office/drawing/2014/main" id="{EA50723D-704C-49F1-9F87-EF1ACD154EF4}"/>
                    </a:ext>
                  </a:extLst>
                </p14:cNvPr>
                <p14:cNvContentPartPr/>
                <p14:nvPr/>
              </p14:nvContentPartPr>
              <p14:xfrm>
                <a:off x="8345029" y="1735615"/>
                <a:ext cx="167040" cy="311400"/>
              </p14:xfrm>
            </p:contentPart>
          </mc:Choice>
          <mc:Fallback xmlns="">
            <p:pic>
              <p:nvPicPr>
                <p:cNvPr id="70" name="Ink 69">
                  <a:extLst>
                    <a:ext uri="{FF2B5EF4-FFF2-40B4-BE49-F238E27FC236}">
                      <a16:creationId xmlns:a16="http://schemas.microsoft.com/office/drawing/2014/main" id="{EA50723D-704C-49F1-9F87-EF1ACD154EF4}"/>
                    </a:ext>
                  </a:extLst>
                </p:cNvPr>
                <p:cNvPicPr/>
                <p:nvPr/>
              </p:nvPicPr>
              <p:blipFill>
                <a:blip r:embed="rId109"/>
                <a:stretch>
                  <a:fillRect/>
                </a:stretch>
              </p:blipFill>
              <p:spPr>
                <a:xfrm>
                  <a:off x="8336029" y="1726975"/>
                  <a:ext cx="18468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1" name="Ink 70">
                  <a:extLst>
                    <a:ext uri="{FF2B5EF4-FFF2-40B4-BE49-F238E27FC236}">
                      <a16:creationId xmlns:a16="http://schemas.microsoft.com/office/drawing/2014/main" id="{480DB3D6-FACC-45AC-A01E-F66E31E48330}"/>
                    </a:ext>
                  </a:extLst>
                </p14:cNvPr>
                <p14:cNvContentPartPr/>
                <p14:nvPr/>
              </p14:nvContentPartPr>
              <p14:xfrm>
                <a:off x="8677309" y="1785295"/>
                <a:ext cx="138600" cy="253440"/>
              </p14:xfrm>
            </p:contentPart>
          </mc:Choice>
          <mc:Fallback xmlns="">
            <p:pic>
              <p:nvPicPr>
                <p:cNvPr id="71" name="Ink 70">
                  <a:extLst>
                    <a:ext uri="{FF2B5EF4-FFF2-40B4-BE49-F238E27FC236}">
                      <a16:creationId xmlns:a16="http://schemas.microsoft.com/office/drawing/2014/main" id="{480DB3D6-FACC-45AC-A01E-F66E31E48330}"/>
                    </a:ext>
                  </a:extLst>
                </p:cNvPr>
                <p:cNvPicPr/>
                <p:nvPr/>
              </p:nvPicPr>
              <p:blipFill>
                <a:blip r:embed="rId111"/>
                <a:stretch>
                  <a:fillRect/>
                </a:stretch>
              </p:blipFill>
              <p:spPr>
                <a:xfrm>
                  <a:off x="8668669" y="1776295"/>
                  <a:ext cx="15624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2" name="Ink 71">
                  <a:extLst>
                    <a:ext uri="{FF2B5EF4-FFF2-40B4-BE49-F238E27FC236}">
                      <a16:creationId xmlns:a16="http://schemas.microsoft.com/office/drawing/2014/main" id="{81BDC796-B4C1-41BC-9A72-55ACD98C8A5D}"/>
                    </a:ext>
                  </a:extLst>
                </p14:cNvPr>
                <p14:cNvContentPartPr/>
                <p14:nvPr/>
              </p14:nvContentPartPr>
              <p14:xfrm>
                <a:off x="8840029" y="1853695"/>
                <a:ext cx="428040" cy="185040"/>
              </p14:xfrm>
            </p:contentPart>
          </mc:Choice>
          <mc:Fallback xmlns="">
            <p:pic>
              <p:nvPicPr>
                <p:cNvPr id="72" name="Ink 71">
                  <a:extLst>
                    <a:ext uri="{FF2B5EF4-FFF2-40B4-BE49-F238E27FC236}">
                      <a16:creationId xmlns:a16="http://schemas.microsoft.com/office/drawing/2014/main" id="{81BDC796-B4C1-41BC-9A72-55ACD98C8A5D}"/>
                    </a:ext>
                  </a:extLst>
                </p:cNvPr>
                <p:cNvPicPr/>
                <p:nvPr/>
              </p:nvPicPr>
              <p:blipFill>
                <a:blip r:embed="rId113"/>
                <a:stretch>
                  <a:fillRect/>
                </a:stretch>
              </p:blipFill>
              <p:spPr>
                <a:xfrm>
                  <a:off x="8831029" y="1844695"/>
                  <a:ext cx="44568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3" name="Ink 72">
                  <a:extLst>
                    <a:ext uri="{FF2B5EF4-FFF2-40B4-BE49-F238E27FC236}">
                      <a16:creationId xmlns:a16="http://schemas.microsoft.com/office/drawing/2014/main" id="{23BE42B5-C29B-43E6-8224-8FBB2A0E68BB}"/>
                    </a:ext>
                  </a:extLst>
                </p14:cNvPr>
                <p14:cNvContentPartPr/>
                <p14:nvPr/>
              </p14:nvContentPartPr>
              <p14:xfrm>
                <a:off x="9318469" y="1850095"/>
                <a:ext cx="185760" cy="162000"/>
              </p14:xfrm>
            </p:contentPart>
          </mc:Choice>
          <mc:Fallback xmlns="">
            <p:pic>
              <p:nvPicPr>
                <p:cNvPr id="73" name="Ink 72">
                  <a:extLst>
                    <a:ext uri="{FF2B5EF4-FFF2-40B4-BE49-F238E27FC236}">
                      <a16:creationId xmlns:a16="http://schemas.microsoft.com/office/drawing/2014/main" id="{23BE42B5-C29B-43E6-8224-8FBB2A0E68BB}"/>
                    </a:ext>
                  </a:extLst>
                </p:cNvPr>
                <p:cNvPicPr/>
                <p:nvPr/>
              </p:nvPicPr>
              <p:blipFill>
                <a:blip r:embed="rId115"/>
                <a:stretch>
                  <a:fillRect/>
                </a:stretch>
              </p:blipFill>
              <p:spPr>
                <a:xfrm>
                  <a:off x="9309829" y="1841455"/>
                  <a:ext cx="2034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4" name="Ink 73">
                  <a:extLst>
                    <a:ext uri="{FF2B5EF4-FFF2-40B4-BE49-F238E27FC236}">
                      <a16:creationId xmlns:a16="http://schemas.microsoft.com/office/drawing/2014/main" id="{51772489-A26C-4392-B1CF-D8F90F0FAA7B}"/>
                    </a:ext>
                  </a:extLst>
                </p14:cNvPr>
                <p14:cNvContentPartPr/>
                <p14:nvPr/>
              </p14:nvContentPartPr>
              <p14:xfrm>
                <a:off x="9632029" y="1750375"/>
                <a:ext cx="114840" cy="313920"/>
              </p14:xfrm>
            </p:contentPart>
          </mc:Choice>
          <mc:Fallback xmlns="">
            <p:pic>
              <p:nvPicPr>
                <p:cNvPr id="74" name="Ink 73">
                  <a:extLst>
                    <a:ext uri="{FF2B5EF4-FFF2-40B4-BE49-F238E27FC236}">
                      <a16:creationId xmlns:a16="http://schemas.microsoft.com/office/drawing/2014/main" id="{51772489-A26C-4392-B1CF-D8F90F0FAA7B}"/>
                    </a:ext>
                  </a:extLst>
                </p:cNvPr>
                <p:cNvPicPr/>
                <p:nvPr/>
              </p:nvPicPr>
              <p:blipFill>
                <a:blip r:embed="rId117"/>
                <a:stretch>
                  <a:fillRect/>
                </a:stretch>
              </p:blipFill>
              <p:spPr>
                <a:xfrm>
                  <a:off x="9623389" y="1741735"/>
                  <a:ext cx="132480" cy="33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8">
            <p14:nvContentPartPr>
              <p14:cNvPr id="75" name="Ink 74">
                <a:extLst>
                  <a:ext uri="{FF2B5EF4-FFF2-40B4-BE49-F238E27FC236}">
                    <a16:creationId xmlns:a16="http://schemas.microsoft.com/office/drawing/2014/main" id="{A9F869D0-FCD1-491B-82F3-1B1BE9BEB181}"/>
                  </a:ext>
                </a:extLst>
              </p14:cNvPr>
              <p14:cNvContentPartPr/>
              <p14:nvPr/>
            </p14:nvContentPartPr>
            <p14:xfrm>
              <a:off x="10041709" y="1938655"/>
              <a:ext cx="360" cy="360"/>
            </p14:xfrm>
          </p:contentPart>
        </mc:Choice>
        <mc:Fallback xmlns="">
          <p:pic>
            <p:nvPicPr>
              <p:cNvPr id="75" name="Ink 74">
                <a:extLst>
                  <a:ext uri="{FF2B5EF4-FFF2-40B4-BE49-F238E27FC236}">
                    <a16:creationId xmlns:a16="http://schemas.microsoft.com/office/drawing/2014/main" id="{A9F869D0-FCD1-491B-82F3-1B1BE9BEB181}"/>
                  </a:ext>
                </a:extLst>
              </p:cNvPr>
              <p:cNvPicPr/>
              <p:nvPr/>
            </p:nvPicPr>
            <p:blipFill>
              <a:blip r:embed="rId119"/>
              <a:stretch>
                <a:fillRect/>
              </a:stretch>
            </p:blipFill>
            <p:spPr>
              <a:xfrm>
                <a:off x="10033069" y="1929655"/>
                <a:ext cx="18000" cy="18000"/>
              </a:xfrm>
              <a:prstGeom prst="rect">
                <a:avLst/>
              </a:prstGeom>
            </p:spPr>
          </p:pic>
        </mc:Fallback>
      </mc:AlternateContent>
      <p:grpSp>
        <p:nvGrpSpPr>
          <p:cNvPr id="82" name="Group 81">
            <a:extLst>
              <a:ext uri="{FF2B5EF4-FFF2-40B4-BE49-F238E27FC236}">
                <a16:creationId xmlns:a16="http://schemas.microsoft.com/office/drawing/2014/main" id="{7DB08602-F0C4-4963-8535-AABC47CDE3AA}"/>
              </a:ext>
            </a:extLst>
          </p:cNvPr>
          <p:cNvGrpSpPr/>
          <p:nvPr/>
        </p:nvGrpSpPr>
        <p:grpSpPr>
          <a:xfrm>
            <a:off x="82309" y="3777535"/>
            <a:ext cx="7409880" cy="2092680"/>
            <a:chOff x="82309" y="3777535"/>
            <a:chExt cx="7409880" cy="2092680"/>
          </a:xfrm>
        </p:grpSpPr>
        <mc:AlternateContent xmlns:mc="http://schemas.openxmlformats.org/markup-compatibility/2006" xmlns:p14="http://schemas.microsoft.com/office/powerpoint/2010/main">
          <mc:Choice Requires="p14">
            <p:contentPart p14:bwMode="auto" r:id="rId120">
              <p14:nvContentPartPr>
                <p14:cNvPr id="79" name="Ink 78">
                  <a:extLst>
                    <a:ext uri="{FF2B5EF4-FFF2-40B4-BE49-F238E27FC236}">
                      <a16:creationId xmlns:a16="http://schemas.microsoft.com/office/drawing/2014/main" id="{105A3B69-9C1C-4D6A-BBAA-B102776104A5}"/>
                    </a:ext>
                  </a:extLst>
                </p14:cNvPr>
                <p14:cNvContentPartPr/>
                <p14:nvPr/>
              </p14:nvContentPartPr>
              <p14:xfrm>
                <a:off x="891229" y="3777535"/>
                <a:ext cx="6600960" cy="1852560"/>
              </p14:xfrm>
            </p:contentPart>
          </mc:Choice>
          <mc:Fallback xmlns="">
            <p:pic>
              <p:nvPicPr>
                <p:cNvPr id="79" name="Ink 78">
                  <a:extLst>
                    <a:ext uri="{FF2B5EF4-FFF2-40B4-BE49-F238E27FC236}">
                      <a16:creationId xmlns:a16="http://schemas.microsoft.com/office/drawing/2014/main" id="{105A3B69-9C1C-4D6A-BBAA-B102776104A5}"/>
                    </a:ext>
                  </a:extLst>
                </p:cNvPr>
                <p:cNvPicPr/>
                <p:nvPr/>
              </p:nvPicPr>
              <p:blipFill>
                <a:blip r:embed="rId121"/>
                <a:stretch>
                  <a:fillRect/>
                </a:stretch>
              </p:blipFill>
              <p:spPr>
                <a:xfrm>
                  <a:off x="882229" y="3768535"/>
                  <a:ext cx="6618600" cy="18702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0" name="Ink 79">
                  <a:extLst>
                    <a:ext uri="{FF2B5EF4-FFF2-40B4-BE49-F238E27FC236}">
                      <a16:creationId xmlns:a16="http://schemas.microsoft.com/office/drawing/2014/main" id="{28060E9E-7C1E-4624-8E77-41FE4B5FD567}"/>
                    </a:ext>
                  </a:extLst>
                </p14:cNvPr>
                <p14:cNvContentPartPr/>
                <p14:nvPr/>
              </p14:nvContentPartPr>
              <p14:xfrm>
                <a:off x="82309" y="5419495"/>
                <a:ext cx="923400" cy="450720"/>
              </p14:xfrm>
            </p:contentPart>
          </mc:Choice>
          <mc:Fallback xmlns="">
            <p:pic>
              <p:nvPicPr>
                <p:cNvPr id="80" name="Ink 79">
                  <a:extLst>
                    <a:ext uri="{FF2B5EF4-FFF2-40B4-BE49-F238E27FC236}">
                      <a16:creationId xmlns:a16="http://schemas.microsoft.com/office/drawing/2014/main" id="{28060E9E-7C1E-4624-8E77-41FE4B5FD567}"/>
                    </a:ext>
                  </a:extLst>
                </p:cNvPr>
                <p:cNvPicPr/>
                <p:nvPr/>
              </p:nvPicPr>
              <p:blipFill>
                <a:blip r:embed="rId123"/>
                <a:stretch>
                  <a:fillRect/>
                </a:stretch>
              </p:blipFill>
              <p:spPr>
                <a:xfrm>
                  <a:off x="73669" y="5410495"/>
                  <a:ext cx="941040" cy="468360"/>
                </a:xfrm>
                <a:prstGeom prst="rect">
                  <a:avLst/>
                </a:prstGeom>
              </p:spPr>
            </p:pic>
          </mc:Fallback>
        </mc:AlternateContent>
      </p:grpSp>
      <p:grpSp>
        <p:nvGrpSpPr>
          <p:cNvPr id="86" name="Group 85">
            <a:extLst>
              <a:ext uri="{FF2B5EF4-FFF2-40B4-BE49-F238E27FC236}">
                <a16:creationId xmlns:a16="http://schemas.microsoft.com/office/drawing/2014/main" id="{17C7B1DC-E856-4534-AE22-4789233A4D4E}"/>
              </a:ext>
            </a:extLst>
          </p:cNvPr>
          <p:cNvGrpSpPr/>
          <p:nvPr/>
        </p:nvGrpSpPr>
        <p:grpSpPr>
          <a:xfrm>
            <a:off x="98149" y="6035815"/>
            <a:ext cx="7184160" cy="212760"/>
            <a:chOff x="98149" y="6035815"/>
            <a:chExt cx="7184160" cy="212760"/>
          </a:xfrm>
        </p:grpSpPr>
        <mc:AlternateContent xmlns:mc="http://schemas.openxmlformats.org/markup-compatibility/2006" xmlns:p14="http://schemas.microsoft.com/office/powerpoint/2010/main">
          <mc:Choice Requires="p14">
            <p:contentPart p14:bwMode="auto" r:id="rId124">
              <p14:nvContentPartPr>
                <p14:cNvPr id="81" name="Ink 80">
                  <a:extLst>
                    <a:ext uri="{FF2B5EF4-FFF2-40B4-BE49-F238E27FC236}">
                      <a16:creationId xmlns:a16="http://schemas.microsoft.com/office/drawing/2014/main" id="{B2F0EA7D-09D7-4007-BA4F-0B97731CF69A}"/>
                    </a:ext>
                  </a:extLst>
                </p14:cNvPr>
                <p14:cNvContentPartPr/>
                <p14:nvPr/>
              </p14:nvContentPartPr>
              <p14:xfrm>
                <a:off x="98149" y="6086935"/>
                <a:ext cx="7184160" cy="161640"/>
              </p14:xfrm>
            </p:contentPart>
          </mc:Choice>
          <mc:Fallback xmlns="">
            <p:pic>
              <p:nvPicPr>
                <p:cNvPr id="81" name="Ink 80">
                  <a:extLst>
                    <a:ext uri="{FF2B5EF4-FFF2-40B4-BE49-F238E27FC236}">
                      <a16:creationId xmlns:a16="http://schemas.microsoft.com/office/drawing/2014/main" id="{B2F0EA7D-09D7-4007-BA4F-0B97731CF69A}"/>
                    </a:ext>
                  </a:extLst>
                </p:cNvPr>
                <p:cNvPicPr/>
                <p:nvPr/>
              </p:nvPicPr>
              <p:blipFill>
                <a:blip r:embed="rId125"/>
                <a:stretch>
                  <a:fillRect/>
                </a:stretch>
              </p:blipFill>
              <p:spPr>
                <a:xfrm>
                  <a:off x="89149" y="6077935"/>
                  <a:ext cx="720180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3" name="Ink 82">
                  <a:extLst>
                    <a:ext uri="{FF2B5EF4-FFF2-40B4-BE49-F238E27FC236}">
                      <a16:creationId xmlns:a16="http://schemas.microsoft.com/office/drawing/2014/main" id="{6078F55E-A270-4F78-937F-7F22F068F8E1}"/>
                    </a:ext>
                  </a:extLst>
                </p14:cNvPr>
                <p14:cNvContentPartPr/>
                <p14:nvPr/>
              </p14:nvContentPartPr>
              <p14:xfrm>
                <a:off x="3406189" y="6035815"/>
                <a:ext cx="98640" cy="177480"/>
              </p14:xfrm>
            </p:contentPart>
          </mc:Choice>
          <mc:Fallback xmlns="">
            <p:pic>
              <p:nvPicPr>
                <p:cNvPr id="83" name="Ink 82">
                  <a:extLst>
                    <a:ext uri="{FF2B5EF4-FFF2-40B4-BE49-F238E27FC236}">
                      <a16:creationId xmlns:a16="http://schemas.microsoft.com/office/drawing/2014/main" id="{6078F55E-A270-4F78-937F-7F22F068F8E1}"/>
                    </a:ext>
                  </a:extLst>
                </p:cNvPr>
                <p:cNvPicPr/>
                <p:nvPr/>
              </p:nvPicPr>
              <p:blipFill>
                <a:blip r:embed="rId127"/>
                <a:stretch>
                  <a:fillRect/>
                </a:stretch>
              </p:blipFill>
              <p:spPr>
                <a:xfrm>
                  <a:off x="3397189" y="6027175"/>
                  <a:ext cx="11628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4" name="Ink 83">
                  <a:extLst>
                    <a:ext uri="{FF2B5EF4-FFF2-40B4-BE49-F238E27FC236}">
                      <a16:creationId xmlns:a16="http://schemas.microsoft.com/office/drawing/2014/main" id="{B1875607-4AAB-4AE9-B3F2-01104D76D35B}"/>
                    </a:ext>
                  </a:extLst>
                </p14:cNvPr>
                <p14:cNvContentPartPr/>
                <p14:nvPr/>
              </p14:nvContentPartPr>
              <p14:xfrm>
                <a:off x="3396109" y="6056695"/>
                <a:ext cx="176040" cy="169560"/>
              </p14:xfrm>
            </p:contentPart>
          </mc:Choice>
          <mc:Fallback xmlns="">
            <p:pic>
              <p:nvPicPr>
                <p:cNvPr id="84" name="Ink 83">
                  <a:extLst>
                    <a:ext uri="{FF2B5EF4-FFF2-40B4-BE49-F238E27FC236}">
                      <a16:creationId xmlns:a16="http://schemas.microsoft.com/office/drawing/2014/main" id="{B1875607-4AAB-4AE9-B3F2-01104D76D35B}"/>
                    </a:ext>
                  </a:extLst>
                </p:cNvPr>
                <p:cNvPicPr/>
                <p:nvPr/>
              </p:nvPicPr>
              <p:blipFill>
                <a:blip r:embed="rId129"/>
                <a:stretch>
                  <a:fillRect/>
                </a:stretch>
              </p:blipFill>
              <p:spPr>
                <a:xfrm>
                  <a:off x="3387109" y="6047695"/>
                  <a:ext cx="193680" cy="187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0">
            <p14:nvContentPartPr>
              <p14:cNvPr id="85" name="Ink 84">
                <a:extLst>
                  <a:ext uri="{FF2B5EF4-FFF2-40B4-BE49-F238E27FC236}">
                    <a16:creationId xmlns:a16="http://schemas.microsoft.com/office/drawing/2014/main" id="{D4F8998A-9F53-4EE2-A98F-687B7321C20B}"/>
                  </a:ext>
                </a:extLst>
              </p14:cNvPr>
              <p14:cNvContentPartPr/>
              <p14:nvPr/>
            </p14:nvContentPartPr>
            <p14:xfrm>
              <a:off x="3327709" y="6405895"/>
              <a:ext cx="180720" cy="288000"/>
            </p14:xfrm>
          </p:contentPart>
        </mc:Choice>
        <mc:Fallback xmlns="">
          <p:pic>
            <p:nvPicPr>
              <p:cNvPr id="85" name="Ink 84">
                <a:extLst>
                  <a:ext uri="{FF2B5EF4-FFF2-40B4-BE49-F238E27FC236}">
                    <a16:creationId xmlns:a16="http://schemas.microsoft.com/office/drawing/2014/main" id="{D4F8998A-9F53-4EE2-A98F-687B7321C20B}"/>
                  </a:ext>
                </a:extLst>
              </p:cNvPr>
              <p:cNvPicPr/>
              <p:nvPr/>
            </p:nvPicPr>
            <p:blipFill>
              <a:blip r:embed="rId131"/>
              <a:stretch>
                <a:fillRect/>
              </a:stretch>
            </p:blipFill>
            <p:spPr>
              <a:xfrm>
                <a:off x="3318709" y="6396895"/>
                <a:ext cx="19836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7" name="Ink 86">
                <a:extLst>
                  <a:ext uri="{FF2B5EF4-FFF2-40B4-BE49-F238E27FC236}">
                    <a16:creationId xmlns:a16="http://schemas.microsoft.com/office/drawing/2014/main" id="{322D9F14-FB71-458F-B1C7-0712461406D8}"/>
                  </a:ext>
                </a:extLst>
              </p14:cNvPr>
              <p14:cNvContentPartPr/>
              <p14:nvPr/>
            </p14:nvContentPartPr>
            <p14:xfrm>
              <a:off x="4969669" y="6020335"/>
              <a:ext cx="36360" cy="238320"/>
            </p14:xfrm>
          </p:contentPart>
        </mc:Choice>
        <mc:Fallback xmlns="">
          <p:pic>
            <p:nvPicPr>
              <p:cNvPr id="87" name="Ink 86">
                <a:extLst>
                  <a:ext uri="{FF2B5EF4-FFF2-40B4-BE49-F238E27FC236}">
                    <a16:creationId xmlns:a16="http://schemas.microsoft.com/office/drawing/2014/main" id="{322D9F14-FB71-458F-B1C7-0712461406D8}"/>
                  </a:ext>
                </a:extLst>
              </p:cNvPr>
              <p:cNvPicPr/>
              <p:nvPr/>
            </p:nvPicPr>
            <p:blipFill>
              <a:blip r:embed="rId133"/>
              <a:stretch>
                <a:fillRect/>
              </a:stretch>
            </p:blipFill>
            <p:spPr>
              <a:xfrm>
                <a:off x="4961029" y="6011695"/>
                <a:ext cx="5400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8" name="Ink 87">
                <a:extLst>
                  <a:ext uri="{FF2B5EF4-FFF2-40B4-BE49-F238E27FC236}">
                    <a16:creationId xmlns:a16="http://schemas.microsoft.com/office/drawing/2014/main" id="{C8745C7C-D161-44CE-A1C5-A0F290CC97C2}"/>
                  </a:ext>
                </a:extLst>
              </p14:cNvPr>
              <p14:cNvContentPartPr/>
              <p14:nvPr/>
            </p14:nvContentPartPr>
            <p14:xfrm>
              <a:off x="4866349" y="6406975"/>
              <a:ext cx="389880" cy="194040"/>
            </p14:xfrm>
          </p:contentPart>
        </mc:Choice>
        <mc:Fallback xmlns="">
          <p:pic>
            <p:nvPicPr>
              <p:cNvPr id="88" name="Ink 87">
                <a:extLst>
                  <a:ext uri="{FF2B5EF4-FFF2-40B4-BE49-F238E27FC236}">
                    <a16:creationId xmlns:a16="http://schemas.microsoft.com/office/drawing/2014/main" id="{C8745C7C-D161-44CE-A1C5-A0F290CC97C2}"/>
                  </a:ext>
                </a:extLst>
              </p:cNvPr>
              <p:cNvPicPr/>
              <p:nvPr/>
            </p:nvPicPr>
            <p:blipFill>
              <a:blip r:embed="rId135"/>
              <a:stretch>
                <a:fillRect/>
              </a:stretch>
            </p:blipFill>
            <p:spPr>
              <a:xfrm>
                <a:off x="4857709" y="6398335"/>
                <a:ext cx="40752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9" name="Ink 88">
                <a:extLst>
                  <a:ext uri="{FF2B5EF4-FFF2-40B4-BE49-F238E27FC236}">
                    <a16:creationId xmlns:a16="http://schemas.microsoft.com/office/drawing/2014/main" id="{3E4B071B-9448-4691-9424-076ABBC91047}"/>
                  </a:ext>
                </a:extLst>
              </p14:cNvPr>
              <p14:cNvContentPartPr/>
              <p14:nvPr/>
            </p14:nvContentPartPr>
            <p14:xfrm>
              <a:off x="6618109" y="5968495"/>
              <a:ext cx="32760" cy="262080"/>
            </p14:xfrm>
          </p:contentPart>
        </mc:Choice>
        <mc:Fallback xmlns="">
          <p:pic>
            <p:nvPicPr>
              <p:cNvPr id="89" name="Ink 88">
                <a:extLst>
                  <a:ext uri="{FF2B5EF4-FFF2-40B4-BE49-F238E27FC236}">
                    <a16:creationId xmlns:a16="http://schemas.microsoft.com/office/drawing/2014/main" id="{3E4B071B-9448-4691-9424-076ABBC91047}"/>
                  </a:ext>
                </a:extLst>
              </p:cNvPr>
              <p:cNvPicPr/>
              <p:nvPr/>
            </p:nvPicPr>
            <p:blipFill>
              <a:blip r:embed="rId137"/>
              <a:stretch>
                <a:fillRect/>
              </a:stretch>
            </p:blipFill>
            <p:spPr>
              <a:xfrm>
                <a:off x="6609109" y="5959495"/>
                <a:ext cx="50400" cy="279720"/>
              </a:xfrm>
              <a:prstGeom prst="rect">
                <a:avLst/>
              </a:prstGeom>
            </p:spPr>
          </p:pic>
        </mc:Fallback>
      </mc:AlternateContent>
      <p:grpSp>
        <p:nvGrpSpPr>
          <p:cNvPr id="92" name="Group 91">
            <a:extLst>
              <a:ext uri="{FF2B5EF4-FFF2-40B4-BE49-F238E27FC236}">
                <a16:creationId xmlns:a16="http://schemas.microsoft.com/office/drawing/2014/main" id="{75790EF1-E32F-4FFB-B81B-455D484A47A5}"/>
              </a:ext>
            </a:extLst>
          </p:cNvPr>
          <p:cNvGrpSpPr/>
          <p:nvPr/>
        </p:nvGrpSpPr>
        <p:grpSpPr>
          <a:xfrm>
            <a:off x="6469789" y="6362335"/>
            <a:ext cx="754920" cy="198720"/>
            <a:chOff x="6469789" y="6362335"/>
            <a:chExt cx="754920" cy="198720"/>
          </a:xfrm>
        </p:grpSpPr>
        <mc:AlternateContent xmlns:mc="http://schemas.openxmlformats.org/markup-compatibility/2006" xmlns:p14="http://schemas.microsoft.com/office/powerpoint/2010/main">
          <mc:Choice Requires="p14">
            <p:contentPart p14:bwMode="auto" r:id="rId138">
              <p14:nvContentPartPr>
                <p14:cNvPr id="90" name="Ink 89">
                  <a:extLst>
                    <a:ext uri="{FF2B5EF4-FFF2-40B4-BE49-F238E27FC236}">
                      <a16:creationId xmlns:a16="http://schemas.microsoft.com/office/drawing/2014/main" id="{F931160C-7C01-48E8-B21D-A9C21E20D115}"/>
                    </a:ext>
                  </a:extLst>
                </p14:cNvPr>
                <p14:cNvContentPartPr/>
                <p14:nvPr/>
              </p14:nvContentPartPr>
              <p14:xfrm>
                <a:off x="6469789" y="6418495"/>
                <a:ext cx="240840" cy="137520"/>
              </p14:xfrm>
            </p:contentPart>
          </mc:Choice>
          <mc:Fallback xmlns="">
            <p:pic>
              <p:nvPicPr>
                <p:cNvPr id="90" name="Ink 89">
                  <a:extLst>
                    <a:ext uri="{FF2B5EF4-FFF2-40B4-BE49-F238E27FC236}">
                      <a16:creationId xmlns:a16="http://schemas.microsoft.com/office/drawing/2014/main" id="{F931160C-7C01-48E8-B21D-A9C21E20D115}"/>
                    </a:ext>
                  </a:extLst>
                </p:cNvPr>
                <p:cNvPicPr/>
                <p:nvPr/>
              </p:nvPicPr>
              <p:blipFill>
                <a:blip r:embed="rId139"/>
                <a:stretch>
                  <a:fillRect/>
                </a:stretch>
              </p:blipFill>
              <p:spPr>
                <a:xfrm>
                  <a:off x="6461149" y="6409495"/>
                  <a:ext cx="25848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1" name="Ink 90">
                  <a:extLst>
                    <a:ext uri="{FF2B5EF4-FFF2-40B4-BE49-F238E27FC236}">
                      <a16:creationId xmlns:a16="http://schemas.microsoft.com/office/drawing/2014/main" id="{72E7A90C-C88E-41BD-B700-FB3F6292E241}"/>
                    </a:ext>
                  </a:extLst>
                </p14:cNvPr>
                <p14:cNvContentPartPr/>
                <p14:nvPr/>
              </p14:nvContentPartPr>
              <p14:xfrm>
                <a:off x="6702349" y="6362335"/>
                <a:ext cx="522360" cy="198720"/>
              </p14:xfrm>
            </p:contentPart>
          </mc:Choice>
          <mc:Fallback xmlns="">
            <p:pic>
              <p:nvPicPr>
                <p:cNvPr id="91" name="Ink 90">
                  <a:extLst>
                    <a:ext uri="{FF2B5EF4-FFF2-40B4-BE49-F238E27FC236}">
                      <a16:creationId xmlns:a16="http://schemas.microsoft.com/office/drawing/2014/main" id="{72E7A90C-C88E-41BD-B700-FB3F6292E241}"/>
                    </a:ext>
                  </a:extLst>
                </p:cNvPr>
                <p:cNvPicPr/>
                <p:nvPr/>
              </p:nvPicPr>
              <p:blipFill>
                <a:blip r:embed="rId141"/>
                <a:stretch>
                  <a:fillRect/>
                </a:stretch>
              </p:blipFill>
              <p:spPr>
                <a:xfrm>
                  <a:off x="6693709" y="6353335"/>
                  <a:ext cx="540000" cy="21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2">
            <p14:nvContentPartPr>
              <p14:cNvPr id="93" name="Ink 92">
                <a:extLst>
                  <a:ext uri="{FF2B5EF4-FFF2-40B4-BE49-F238E27FC236}">
                    <a16:creationId xmlns:a16="http://schemas.microsoft.com/office/drawing/2014/main" id="{ED554CDD-9C84-48F1-8DBB-6B804468744A}"/>
                  </a:ext>
                </a:extLst>
              </p14:cNvPr>
              <p14:cNvContentPartPr/>
              <p14:nvPr/>
            </p14:nvContentPartPr>
            <p14:xfrm>
              <a:off x="1787269" y="6118255"/>
              <a:ext cx="18000" cy="158400"/>
            </p14:xfrm>
          </p:contentPart>
        </mc:Choice>
        <mc:Fallback xmlns="">
          <p:pic>
            <p:nvPicPr>
              <p:cNvPr id="93" name="Ink 92">
                <a:extLst>
                  <a:ext uri="{FF2B5EF4-FFF2-40B4-BE49-F238E27FC236}">
                    <a16:creationId xmlns:a16="http://schemas.microsoft.com/office/drawing/2014/main" id="{ED554CDD-9C84-48F1-8DBB-6B804468744A}"/>
                  </a:ext>
                </a:extLst>
              </p:cNvPr>
              <p:cNvPicPr/>
              <p:nvPr/>
            </p:nvPicPr>
            <p:blipFill>
              <a:blip r:embed="rId143"/>
              <a:stretch>
                <a:fillRect/>
              </a:stretch>
            </p:blipFill>
            <p:spPr>
              <a:xfrm>
                <a:off x="1778629" y="6109255"/>
                <a:ext cx="35640" cy="176040"/>
              </a:xfrm>
              <a:prstGeom prst="rect">
                <a:avLst/>
              </a:prstGeom>
            </p:spPr>
          </p:pic>
        </mc:Fallback>
      </mc:AlternateContent>
      <p:grpSp>
        <p:nvGrpSpPr>
          <p:cNvPr id="102" name="Group 101">
            <a:extLst>
              <a:ext uri="{FF2B5EF4-FFF2-40B4-BE49-F238E27FC236}">
                <a16:creationId xmlns:a16="http://schemas.microsoft.com/office/drawing/2014/main" id="{ADBE7B23-E7CC-4F3A-80A6-3DBBF02E54DD}"/>
              </a:ext>
            </a:extLst>
          </p:cNvPr>
          <p:cNvGrpSpPr/>
          <p:nvPr/>
        </p:nvGrpSpPr>
        <p:grpSpPr>
          <a:xfrm>
            <a:off x="1580629" y="6387895"/>
            <a:ext cx="697680" cy="220680"/>
            <a:chOff x="1580629" y="6387895"/>
            <a:chExt cx="697680" cy="220680"/>
          </a:xfrm>
        </p:grpSpPr>
        <mc:AlternateContent xmlns:mc="http://schemas.openxmlformats.org/markup-compatibility/2006" xmlns:p14="http://schemas.microsoft.com/office/powerpoint/2010/main">
          <mc:Choice Requires="p14">
            <p:contentPart p14:bwMode="auto" r:id="rId144">
              <p14:nvContentPartPr>
                <p14:cNvPr id="94" name="Ink 93">
                  <a:extLst>
                    <a:ext uri="{FF2B5EF4-FFF2-40B4-BE49-F238E27FC236}">
                      <a16:creationId xmlns:a16="http://schemas.microsoft.com/office/drawing/2014/main" id="{F3B975E0-0BE0-4EE3-B43F-D859596587CB}"/>
                    </a:ext>
                  </a:extLst>
                </p14:cNvPr>
                <p14:cNvContentPartPr/>
                <p14:nvPr/>
              </p14:nvContentPartPr>
              <p14:xfrm>
                <a:off x="1580629" y="6530455"/>
                <a:ext cx="158400" cy="22680"/>
              </p14:xfrm>
            </p:contentPart>
          </mc:Choice>
          <mc:Fallback xmlns="">
            <p:pic>
              <p:nvPicPr>
                <p:cNvPr id="94" name="Ink 93">
                  <a:extLst>
                    <a:ext uri="{FF2B5EF4-FFF2-40B4-BE49-F238E27FC236}">
                      <a16:creationId xmlns:a16="http://schemas.microsoft.com/office/drawing/2014/main" id="{F3B975E0-0BE0-4EE3-B43F-D859596587CB}"/>
                    </a:ext>
                  </a:extLst>
                </p:cNvPr>
                <p:cNvPicPr/>
                <p:nvPr/>
              </p:nvPicPr>
              <p:blipFill>
                <a:blip r:embed="rId145"/>
                <a:stretch>
                  <a:fillRect/>
                </a:stretch>
              </p:blipFill>
              <p:spPr>
                <a:xfrm>
                  <a:off x="1571989" y="6521455"/>
                  <a:ext cx="1760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5" name="Ink 94">
                  <a:extLst>
                    <a:ext uri="{FF2B5EF4-FFF2-40B4-BE49-F238E27FC236}">
                      <a16:creationId xmlns:a16="http://schemas.microsoft.com/office/drawing/2014/main" id="{D5063212-E7BB-4E90-AE48-D41D6D584942}"/>
                    </a:ext>
                  </a:extLst>
                </p14:cNvPr>
                <p14:cNvContentPartPr/>
                <p14:nvPr/>
              </p14:nvContentPartPr>
              <p14:xfrm>
                <a:off x="1874389" y="6387895"/>
                <a:ext cx="403920" cy="220680"/>
              </p14:xfrm>
            </p:contentPart>
          </mc:Choice>
          <mc:Fallback xmlns="">
            <p:pic>
              <p:nvPicPr>
                <p:cNvPr id="95" name="Ink 94">
                  <a:extLst>
                    <a:ext uri="{FF2B5EF4-FFF2-40B4-BE49-F238E27FC236}">
                      <a16:creationId xmlns:a16="http://schemas.microsoft.com/office/drawing/2014/main" id="{D5063212-E7BB-4E90-AE48-D41D6D584942}"/>
                    </a:ext>
                  </a:extLst>
                </p:cNvPr>
                <p:cNvPicPr/>
                <p:nvPr/>
              </p:nvPicPr>
              <p:blipFill>
                <a:blip r:embed="rId147"/>
                <a:stretch>
                  <a:fillRect/>
                </a:stretch>
              </p:blipFill>
              <p:spPr>
                <a:xfrm>
                  <a:off x="1865749" y="6379255"/>
                  <a:ext cx="421560" cy="238320"/>
                </a:xfrm>
                <a:prstGeom prst="rect">
                  <a:avLst/>
                </a:prstGeom>
              </p:spPr>
            </p:pic>
          </mc:Fallback>
        </mc:AlternateContent>
      </p:grpSp>
      <p:grpSp>
        <p:nvGrpSpPr>
          <p:cNvPr id="101" name="Group 100">
            <a:extLst>
              <a:ext uri="{FF2B5EF4-FFF2-40B4-BE49-F238E27FC236}">
                <a16:creationId xmlns:a16="http://schemas.microsoft.com/office/drawing/2014/main" id="{6DB1FEEF-5FE9-4252-BC55-125E7FDF632E}"/>
              </a:ext>
            </a:extLst>
          </p:cNvPr>
          <p:cNvGrpSpPr/>
          <p:nvPr/>
        </p:nvGrpSpPr>
        <p:grpSpPr>
          <a:xfrm>
            <a:off x="35869" y="6190255"/>
            <a:ext cx="771120" cy="529920"/>
            <a:chOff x="35869" y="6190255"/>
            <a:chExt cx="771120" cy="529920"/>
          </a:xfrm>
        </p:grpSpPr>
        <mc:AlternateContent xmlns:mc="http://schemas.openxmlformats.org/markup-compatibility/2006" xmlns:p14="http://schemas.microsoft.com/office/powerpoint/2010/main">
          <mc:Choice Requires="p14">
            <p:contentPart p14:bwMode="auto" r:id="rId148">
              <p14:nvContentPartPr>
                <p14:cNvPr id="96" name="Ink 95">
                  <a:extLst>
                    <a:ext uri="{FF2B5EF4-FFF2-40B4-BE49-F238E27FC236}">
                      <a16:creationId xmlns:a16="http://schemas.microsoft.com/office/drawing/2014/main" id="{62615668-70EC-4683-A73A-44016F061E25}"/>
                    </a:ext>
                  </a:extLst>
                </p14:cNvPr>
                <p14:cNvContentPartPr/>
                <p14:nvPr/>
              </p14:nvContentPartPr>
              <p14:xfrm>
                <a:off x="350869" y="6235615"/>
                <a:ext cx="360" cy="360"/>
              </p14:xfrm>
            </p:contentPart>
          </mc:Choice>
          <mc:Fallback xmlns="">
            <p:pic>
              <p:nvPicPr>
                <p:cNvPr id="96" name="Ink 95">
                  <a:extLst>
                    <a:ext uri="{FF2B5EF4-FFF2-40B4-BE49-F238E27FC236}">
                      <a16:creationId xmlns:a16="http://schemas.microsoft.com/office/drawing/2014/main" id="{62615668-70EC-4683-A73A-44016F061E25}"/>
                    </a:ext>
                  </a:extLst>
                </p:cNvPr>
                <p:cNvPicPr/>
                <p:nvPr/>
              </p:nvPicPr>
              <p:blipFill>
                <a:blip r:embed="rId119"/>
                <a:stretch>
                  <a:fillRect/>
                </a:stretch>
              </p:blipFill>
              <p:spPr>
                <a:xfrm>
                  <a:off x="341869" y="62269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7" name="Ink 96">
                  <a:extLst>
                    <a:ext uri="{FF2B5EF4-FFF2-40B4-BE49-F238E27FC236}">
                      <a16:creationId xmlns:a16="http://schemas.microsoft.com/office/drawing/2014/main" id="{84D36559-CDB5-4CD3-85E6-04C3B2305758}"/>
                    </a:ext>
                  </a:extLst>
                </p14:cNvPr>
                <p14:cNvContentPartPr/>
                <p14:nvPr/>
              </p14:nvContentPartPr>
              <p14:xfrm>
                <a:off x="198949" y="6190255"/>
                <a:ext cx="38880" cy="180360"/>
              </p14:xfrm>
            </p:contentPart>
          </mc:Choice>
          <mc:Fallback xmlns="">
            <p:pic>
              <p:nvPicPr>
                <p:cNvPr id="97" name="Ink 96">
                  <a:extLst>
                    <a:ext uri="{FF2B5EF4-FFF2-40B4-BE49-F238E27FC236}">
                      <a16:creationId xmlns:a16="http://schemas.microsoft.com/office/drawing/2014/main" id="{84D36559-CDB5-4CD3-85E6-04C3B2305758}"/>
                    </a:ext>
                  </a:extLst>
                </p:cNvPr>
                <p:cNvPicPr/>
                <p:nvPr/>
              </p:nvPicPr>
              <p:blipFill>
                <a:blip r:embed="rId150"/>
                <a:stretch>
                  <a:fillRect/>
                </a:stretch>
              </p:blipFill>
              <p:spPr>
                <a:xfrm>
                  <a:off x="189949" y="6181255"/>
                  <a:ext cx="565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98" name="Ink 97">
                  <a:extLst>
                    <a:ext uri="{FF2B5EF4-FFF2-40B4-BE49-F238E27FC236}">
                      <a16:creationId xmlns:a16="http://schemas.microsoft.com/office/drawing/2014/main" id="{075ACC5B-E296-4986-8440-1CA270372620}"/>
                    </a:ext>
                  </a:extLst>
                </p14:cNvPr>
                <p14:cNvContentPartPr/>
                <p14:nvPr/>
              </p14:nvContentPartPr>
              <p14:xfrm>
                <a:off x="35869" y="6660055"/>
                <a:ext cx="160920" cy="27360"/>
              </p14:xfrm>
            </p:contentPart>
          </mc:Choice>
          <mc:Fallback xmlns="">
            <p:pic>
              <p:nvPicPr>
                <p:cNvPr id="98" name="Ink 97">
                  <a:extLst>
                    <a:ext uri="{FF2B5EF4-FFF2-40B4-BE49-F238E27FC236}">
                      <a16:creationId xmlns:a16="http://schemas.microsoft.com/office/drawing/2014/main" id="{075ACC5B-E296-4986-8440-1CA270372620}"/>
                    </a:ext>
                  </a:extLst>
                </p:cNvPr>
                <p:cNvPicPr/>
                <p:nvPr/>
              </p:nvPicPr>
              <p:blipFill>
                <a:blip r:embed="rId152"/>
                <a:stretch>
                  <a:fillRect/>
                </a:stretch>
              </p:blipFill>
              <p:spPr>
                <a:xfrm>
                  <a:off x="26869" y="6651415"/>
                  <a:ext cx="1785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9" name="Ink 98">
                  <a:extLst>
                    <a:ext uri="{FF2B5EF4-FFF2-40B4-BE49-F238E27FC236}">
                      <a16:creationId xmlns:a16="http://schemas.microsoft.com/office/drawing/2014/main" id="{C458DF5D-03C3-4C67-8F22-AE90AC11CD45}"/>
                    </a:ext>
                  </a:extLst>
                </p14:cNvPr>
                <p14:cNvContentPartPr/>
                <p14:nvPr/>
              </p14:nvContentPartPr>
              <p14:xfrm>
                <a:off x="254749" y="6531535"/>
                <a:ext cx="158400" cy="188640"/>
              </p14:xfrm>
            </p:contentPart>
          </mc:Choice>
          <mc:Fallback xmlns="">
            <p:pic>
              <p:nvPicPr>
                <p:cNvPr id="99" name="Ink 98">
                  <a:extLst>
                    <a:ext uri="{FF2B5EF4-FFF2-40B4-BE49-F238E27FC236}">
                      <a16:creationId xmlns:a16="http://schemas.microsoft.com/office/drawing/2014/main" id="{C458DF5D-03C3-4C67-8F22-AE90AC11CD45}"/>
                    </a:ext>
                  </a:extLst>
                </p:cNvPr>
                <p:cNvPicPr/>
                <p:nvPr/>
              </p:nvPicPr>
              <p:blipFill>
                <a:blip r:embed="rId154"/>
                <a:stretch>
                  <a:fillRect/>
                </a:stretch>
              </p:blipFill>
              <p:spPr>
                <a:xfrm>
                  <a:off x="246109" y="6522895"/>
                  <a:ext cx="17604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0" name="Ink 99">
                  <a:extLst>
                    <a:ext uri="{FF2B5EF4-FFF2-40B4-BE49-F238E27FC236}">
                      <a16:creationId xmlns:a16="http://schemas.microsoft.com/office/drawing/2014/main" id="{5488A3E2-04FA-43A3-951D-6E800EF05706}"/>
                    </a:ext>
                  </a:extLst>
                </p14:cNvPr>
                <p14:cNvContentPartPr/>
                <p14:nvPr/>
              </p14:nvContentPartPr>
              <p14:xfrm>
                <a:off x="496309" y="6380335"/>
                <a:ext cx="310680" cy="277200"/>
              </p14:xfrm>
            </p:contentPart>
          </mc:Choice>
          <mc:Fallback xmlns="">
            <p:pic>
              <p:nvPicPr>
                <p:cNvPr id="100" name="Ink 99">
                  <a:extLst>
                    <a:ext uri="{FF2B5EF4-FFF2-40B4-BE49-F238E27FC236}">
                      <a16:creationId xmlns:a16="http://schemas.microsoft.com/office/drawing/2014/main" id="{5488A3E2-04FA-43A3-951D-6E800EF05706}"/>
                    </a:ext>
                  </a:extLst>
                </p:cNvPr>
                <p:cNvPicPr/>
                <p:nvPr/>
              </p:nvPicPr>
              <p:blipFill>
                <a:blip r:embed="rId156"/>
                <a:stretch>
                  <a:fillRect/>
                </a:stretch>
              </p:blipFill>
              <p:spPr>
                <a:xfrm>
                  <a:off x="487309" y="6371335"/>
                  <a:ext cx="328320" cy="294840"/>
                </a:xfrm>
                <a:prstGeom prst="rect">
                  <a:avLst/>
                </a:prstGeom>
              </p:spPr>
            </p:pic>
          </mc:Fallback>
        </mc:AlternateContent>
      </p:grpSp>
      <p:grpSp>
        <p:nvGrpSpPr>
          <p:cNvPr id="110" name="Group 109">
            <a:extLst>
              <a:ext uri="{FF2B5EF4-FFF2-40B4-BE49-F238E27FC236}">
                <a16:creationId xmlns:a16="http://schemas.microsoft.com/office/drawing/2014/main" id="{D05D3A2A-C5E5-47F9-A609-703FCBDB2492}"/>
              </a:ext>
            </a:extLst>
          </p:cNvPr>
          <p:cNvGrpSpPr/>
          <p:nvPr/>
        </p:nvGrpSpPr>
        <p:grpSpPr>
          <a:xfrm>
            <a:off x="457789" y="2593135"/>
            <a:ext cx="6616440" cy="3463920"/>
            <a:chOff x="457789" y="2593135"/>
            <a:chExt cx="6616440" cy="3463920"/>
          </a:xfrm>
        </p:grpSpPr>
        <mc:AlternateContent xmlns:mc="http://schemas.openxmlformats.org/markup-compatibility/2006" xmlns:p14="http://schemas.microsoft.com/office/powerpoint/2010/main">
          <mc:Choice Requires="p14">
            <p:contentPart p14:bwMode="auto" r:id="rId157">
              <p14:nvContentPartPr>
                <p14:cNvPr id="103" name="Ink 102">
                  <a:extLst>
                    <a:ext uri="{FF2B5EF4-FFF2-40B4-BE49-F238E27FC236}">
                      <a16:creationId xmlns:a16="http://schemas.microsoft.com/office/drawing/2014/main" id="{F9A14F1B-CD4A-4F34-B236-C5BF2C321F65}"/>
                    </a:ext>
                  </a:extLst>
                </p14:cNvPr>
                <p14:cNvContentPartPr/>
                <p14:nvPr/>
              </p14:nvContentPartPr>
              <p14:xfrm>
                <a:off x="457789" y="2593135"/>
                <a:ext cx="6616440" cy="3463920"/>
              </p14:xfrm>
            </p:contentPart>
          </mc:Choice>
          <mc:Fallback xmlns="">
            <p:pic>
              <p:nvPicPr>
                <p:cNvPr id="103" name="Ink 102">
                  <a:extLst>
                    <a:ext uri="{FF2B5EF4-FFF2-40B4-BE49-F238E27FC236}">
                      <a16:creationId xmlns:a16="http://schemas.microsoft.com/office/drawing/2014/main" id="{F9A14F1B-CD4A-4F34-B236-C5BF2C321F65}"/>
                    </a:ext>
                  </a:extLst>
                </p:cNvPr>
                <p:cNvPicPr/>
                <p:nvPr/>
              </p:nvPicPr>
              <p:blipFill>
                <a:blip r:embed="rId158"/>
                <a:stretch>
                  <a:fillRect/>
                </a:stretch>
              </p:blipFill>
              <p:spPr>
                <a:xfrm>
                  <a:off x="449149" y="2584135"/>
                  <a:ext cx="6634080" cy="34815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4" name="Ink 103">
                  <a:extLst>
                    <a:ext uri="{FF2B5EF4-FFF2-40B4-BE49-F238E27FC236}">
                      <a16:creationId xmlns:a16="http://schemas.microsoft.com/office/drawing/2014/main" id="{564E28DC-FCE7-4AD1-9896-C446FCCBEA20}"/>
                    </a:ext>
                  </a:extLst>
                </p14:cNvPr>
                <p14:cNvContentPartPr/>
                <p14:nvPr/>
              </p14:nvContentPartPr>
              <p14:xfrm>
                <a:off x="3329869" y="5550535"/>
                <a:ext cx="152280" cy="298080"/>
              </p14:xfrm>
            </p:contentPart>
          </mc:Choice>
          <mc:Fallback xmlns="">
            <p:pic>
              <p:nvPicPr>
                <p:cNvPr id="104" name="Ink 103">
                  <a:extLst>
                    <a:ext uri="{FF2B5EF4-FFF2-40B4-BE49-F238E27FC236}">
                      <a16:creationId xmlns:a16="http://schemas.microsoft.com/office/drawing/2014/main" id="{564E28DC-FCE7-4AD1-9896-C446FCCBEA20}"/>
                    </a:ext>
                  </a:extLst>
                </p:cNvPr>
                <p:cNvPicPr/>
                <p:nvPr/>
              </p:nvPicPr>
              <p:blipFill>
                <a:blip r:embed="rId160"/>
                <a:stretch>
                  <a:fillRect/>
                </a:stretch>
              </p:blipFill>
              <p:spPr>
                <a:xfrm>
                  <a:off x="3321229" y="5541535"/>
                  <a:ext cx="16992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6" name="Ink 105">
                  <a:extLst>
                    <a:ext uri="{FF2B5EF4-FFF2-40B4-BE49-F238E27FC236}">
                      <a16:creationId xmlns:a16="http://schemas.microsoft.com/office/drawing/2014/main" id="{35B7A729-F3E3-487D-B951-ADC02B8696AE}"/>
                    </a:ext>
                  </a:extLst>
                </p14:cNvPr>
                <p14:cNvContentPartPr/>
                <p14:nvPr/>
              </p14:nvContentPartPr>
              <p14:xfrm>
                <a:off x="4004149" y="5616415"/>
                <a:ext cx="146520" cy="151560"/>
              </p14:xfrm>
            </p:contentPart>
          </mc:Choice>
          <mc:Fallback xmlns="">
            <p:pic>
              <p:nvPicPr>
                <p:cNvPr id="106" name="Ink 105">
                  <a:extLst>
                    <a:ext uri="{FF2B5EF4-FFF2-40B4-BE49-F238E27FC236}">
                      <a16:creationId xmlns:a16="http://schemas.microsoft.com/office/drawing/2014/main" id="{35B7A729-F3E3-487D-B951-ADC02B8696AE}"/>
                    </a:ext>
                  </a:extLst>
                </p:cNvPr>
                <p:cNvPicPr/>
                <p:nvPr/>
              </p:nvPicPr>
              <p:blipFill>
                <a:blip r:embed="rId162"/>
                <a:stretch>
                  <a:fillRect/>
                </a:stretch>
              </p:blipFill>
              <p:spPr>
                <a:xfrm>
                  <a:off x="3995509" y="5607775"/>
                  <a:ext cx="16416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07" name="Ink 106">
                  <a:extLst>
                    <a:ext uri="{FF2B5EF4-FFF2-40B4-BE49-F238E27FC236}">
                      <a16:creationId xmlns:a16="http://schemas.microsoft.com/office/drawing/2014/main" id="{4CE1D0E6-F929-4729-877A-9CE6E835BAED}"/>
                    </a:ext>
                  </a:extLst>
                </p14:cNvPr>
                <p14:cNvContentPartPr/>
                <p14:nvPr/>
              </p14:nvContentPartPr>
              <p14:xfrm>
                <a:off x="4431829" y="5629375"/>
                <a:ext cx="201960" cy="177840"/>
              </p14:xfrm>
            </p:contentPart>
          </mc:Choice>
          <mc:Fallback xmlns="">
            <p:pic>
              <p:nvPicPr>
                <p:cNvPr id="107" name="Ink 106">
                  <a:extLst>
                    <a:ext uri="{FF2B5EF4-FFF2-40B4-BE49-F238E27FC236}">
                      <a16:creationId xmlns:a16="http://schemas.microsoft.com/office/drawing/2014/main" id="{4CE1D0E6-F929-4729-877A-9CE6E835BAED}"/>
                    </a:ext>
                  </a:extLst>
                </p:cNvPr>
                <p:cNvPicPr/>
                <p:nvPr/>
              </p:nvPicPr>
              <p:blipFill>
                <a:blip r:embed="rId164"/>
                <a:stretch>
                  <a:fillRect/>
                </a:stretch>
              </p:blipFill>
              <p:spPr>
                <a:xfrm>
                  <a:off x="4423189" y="5620735"/>
                  <a:ext cx="21960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08" name="Ink 107">
                  <a:extLst>
                    <a:ext uri="{FF2B5EF4-FFF2-40B4-BE49-F238E27FC236}">
                      <a16:creationId xmlns:a16="http://schemas.microsoft.com/office/drawing/2014/main" id="{C077241B-6C5F-4207-AD4D-55A9516472DE}"/>
                    </a:ext>
                  </a:extLst>
                </p14:cNvPr>
                <p14:cNvContentPartPr/>
                <p14:nvPr/>
              </p14:nvContentPartPr>
              <p14:xfrm>
                <a:off x="4598509" y="5515615"/>
                <a:ext cx="274680" cy="284760"/>
              </p14:xfrm>
            </p:contentPart>
          </mc:Choice>
          <mc:Fallback xmlns="">
            <p:pic>
              <p:nvPicPr>
                <p:cNvPr id="108" name="Ink 107">
                  <a:extLst>
                    <a:ext uri="{FF2B5EF4-FFF2-40B4-BE49-F238E27FC236}">
                      <a16:creationId xmlns:a16="http://schemas.microsoft.com/office/drawing/2014/main" id="{C077241B-6C5F-4207-AD4D-55A9516472DE}"/>
                    </a:ext>
                  </a:extLst>
                </p:cNvPr>
                <p:cNvPicPr/>
                <p:nvPr/>
              </p:nvPicPr>
              <p:blipFill>
                <a:blip r:embed="rId166"/>
                <a:stretch>
                  <a:fillRect/>
                </a:stretch>
              </p:blipFill>
              <p:spPr>
                <a:xfrm>
                  <a:off x="4589509" y="5506975"/>
                  <a:ext cx="292320" cy="302400"/>
                </a:xfrm>
                <a:prstGeom prst="rect">
                  <a:avLst/>
                </a:prstGeom>
              </p:spPr>
            </p:pic>
          </mc:Fallback>
        </mc:AlternateContent>
      </p:grpSp>
      <p:grpSp>
        <p:nvGrpSpPr>
          <p:cNvPr id="116" name="Group 115">
            <a:extLst>
              <a:ext uri="{FF2B5EF4-FFF2-40B4-BE49-F238E27FC236}">
                <a16:creationId xmlns:a16="http://schemas.microsoft.com/office/drawing/2014/main" id="{5319B8FB-2543-47CF-9792-F9D693B1ED44}"/>
              </a:ext>
            </a:extLst>
          </p:cNvPr>
          <p:cNvGrpSpPr/>
          <p:nvPr/>
        </p:nvGrpSpPr>
        <p:grpSpPr>
          <a:xfrm>
            <a:off x="1677829" y="5564935"/>
            <a:ext cx="1212120" cy="287640"/>
            <a:chOff x="1677829" y="5564935"/>
            <a:chExt cx="1212120" cy="287640"/>
          </a:xfrm>
        </p:grpSpPr>
        <mc:AlternateContent xmlns:mc="http://schemas.openxmlformats.org/markup-compatibility/2006" xmlns:p14="http://schemas.microsoft.com/office/powerpoint/2010/main">
          <mc:Choice Requires="p14">
            <p:contentPart p14:bwMode="auto" r:id="rId167">
              <p14:nvContentPartPr>
                <p14:cNvPr id="111" name="Ink 110">
                  <a:extLst>
                    <a:ext uri="{FF2B5EF4-FFF2-40B4-BE49-F238E27FC236}">
                      <a16:creationId xmlns:a16="http://schemas.microsoft.com/office/drawing/2014/main" id="{27DD4313-FC7D-4885-910B-93FDD9198794}"/>
                    </a:ext>
                  </a:extLst>
                </p14:cNvPr>
                <p14:cNvContentPartPr/>
                <p14:nvPr/>
              </p14:nvContentPartPr>
              <p14:xfrm>
                <a:off x="2398909" y="5729455"/>
                <a:ext cx="109800" cy="25560"/>
              </p14:xfrm>
            </p:contentPart>
          </mc:Choice>
          <mc:Fallback xmlns="">
            <p:pic>
              <p:nvPicPr>
                <p:cNvPr id="111" name="Ink 110">
                  <a:extLst>
                    <a:ext uri="{FF2B5EF4-FFF2-40B4-BE49-F238E27FC236}">
                      <a16:creationId xmlns:a16="http://schemas.microsoft.com/office/drawing/2014/main" id="{27DD4313-FC7D-4885-910B-93FDD9198794}"/>
                    </a:ext>
                  </a:extLst>
                </p:cNvPr>
                <p:cNvPicPr/>
                <p:nvPr/>
              </p:nvPicPr>
              <p:blipFill>
                <a:blip r:embed="rId168"/>
                <a:stretch>
                  <a:fillRect/>
                </a:stretch>
              </p:blipFill>
              <p:spPr>
                <a:xfrm>
                  <a:off x="2390269" y="5720815"/>
                  <a:ext cx="1274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12" name="Ink 111">
                  <a:extLst>
                    <a:ext uri="{FF2B5EF4-FFF2-40B4-BE49-F238E27FC236}">
                      <a16:creationId xmlns:a16="http://schemas.microsoft.com/office/drawing/2014/main" id="{40729D01-73C5-4FB7-8A6D-85D495E55C02}"/>
                    </a:ext>
                  </a:extLst>
                </p14:cNvPr>
                <p14:cNvContentPartPr/>
                <p14:nvPr/>
              </p14:nvContentPartPr>
              <p14:xfrm>
                <a:off x="2552989" y="5572855"/>
                <a:ext cx="336960" cy="208080"/>
              </p14:xfrm>
            </p:contentPart>
          </mc:Choice>
          <mc:Fallback xmlns="">
            <p:pic>
              <p:nvPicPr>
                <p:cNvPr id="112" name="Ink 111">
                  <a:extLst>
                    <a:ext uri="{FF2B5EF4-FFF2-40B4-BE49-F238E27FC236}">
                      <a16:creationId xmlns:a16="http://schemas.microsoft.com/office/drawing/2014/main" id="{40729D01-73C5-4FB7-8A6D-85D495E55C02}"/>
                    </a:ext>
                  </a:extLst>
                </p:cNvPr>
                <p:cNvPicPr/>
                <p:nvPr/>
              </p:nvPicPr>
              <p:blipFill>
                <a:blip r:embed="rId170"/>
                <a:stretch>
                  <a:fillRect/>
                </a:stretch>
              </p:blipFill>
              <p:spPr>
                <a:xfrm>
                  <a:off x="2544349" y="5563855"/>
                  <a:ext cx="3546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13" name="Ink 112">
                  <a:extLst>
                    <a:ext uri="{FF2B5EF4-FFF2-40B4-BE49-F238E27FC236}">
                      <a16:creationId xmlns:a16="http://schemas.microsoft.com/office/drawing/2014/main" id="{0497ADDC-1CBD-44F3-821C-F957BA523E02}"/>
                    </a:ext>
                  </a:extLst>
                </p14:cNvPr>
                <p14:cNvContentPartPr/>
                <p14:nvPr/>
              </p14:nvContentPartPr>
              <p14:xfrm>
                <a:off x="1677829" y="5822335"/>
                <a:ext cx="141120" cy="17280"/>
              </p14:xfrm>
            </p:contentPart>
          </mc:Choice>
          <mc:Fallback xmlns="">
            <p:pic>
              <p:nvPicPr>
                <p:cNvPr id="113" name="Ink 112">
                  <a:extLst>
                    <a:ext uri="{FF2B5EF4-FFF2-40B4-BE49-F238E27FC236}">
                      <a16:creationId xmlns:a16="http://schemas.microsoft.com/office/drawing/2014/main" id="{0497ADDC-1CBD-44F3-821C-F957BA523E02}"/>
                    </a:ext>
                  </a:extLst>
                </p:cNvPr>
                <p:cNvPicPr/>
                <p:nvPr/>
              </p:nvPicPr>
              <p:blipFill>
                <a:blip r:embed="rId172"/>
                <a:stretch>
                  <a:fillRect/>
                </a:stretch>
              </p:blipFill>
              <p:spPr>
                <a:xfrm>
                  <a:off x="1669189" y="5813695"/>
                  <a:ext cx="1587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4" name="Ink 113">
                  <a:extLst>
                    <a:ext uri="{FF2B5EF4-FFF2-40B4-BE49-F238E27FC236}">
                      <a16:creationId xmlns:a16="http://schemas.microsoft.com/office/drawing/2014/main" id="{82F85D91-1F9A-4673-B90B-BBF16E4788EE}"/>
                    </a:ext>
                  </a:extLst>
                </p14:cNvPr>
                <p14:cNvContentPartPr/>
                <p14:nvPr/>
              </p14:nvContentPartPr>
              <p14:xfrm>
                <a:off x="1867909" y="5686975"/>
                <a:ext cx="154080" cy="165600"/>
              </p14:xfrm>
            </p:contentPart>
          </mc:Choice>
          <mc:Fallback xmlns="">
            <p:pic>
              <p:nvPicPr>
                <p:cNvPr id="114" name="Ink 113">
                  <a:extLst>
                    <a:ext uri="{FF2B5EF4-FFF2-40B4-BE49-F238E27FC236}">
                      <a16:creationId xmlns:a16="http://schemas.microsoft.com/office/drawing/2014/main" id="{82F85D91-1F9A-4673-B90B-BBF16E4788EE}"/>
                    </a:ext>
                  </a:extLst>
                </p:cNvPr>
                <p:cNvPicPr/>
                <p:nvPr/>
              </p:nvPicPr>
              <p:blipFill>
                <a:blip r:embed="rId174"/>
                <a:stretch>
                  <a:fillRect/>
                </a:stretch>
              </p:blipFill>
              <p:spPr>
                <a:xfrm>
                  <a:off x="1858909" y="5678335"/>
                  <a:ext cx="17172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5" name="Ink 114">
                  <a:extLst>
                    <a:ext uri="{FF2B5EF4-FFF2-40B4-BE49-F238E27FC236}">
                      <a16:creationId xmlns:a16="http://schemas.microsoft.com/office/drawing/2014/main" id="{01D99A71-3F6E-4D76-BDAA-442A0D460B69}"/>
                    </a:ext>
                  </a:extLst>
                </p14:cNvPr>
                <p14:cNvContentPartPr/>
                <p14:nvPr/>
              </p14:nvContentPartPr>
              <p14:xfrm>
                <a:off x="2087509" y="5564935"/>
                <a:ext cx="182160" cy="246600"/>
              </p14:xfrm>
            </p:contentPart>
          </mc:Choice>
          <mc:Fallback xmlns="">
            <p:pic>
              <p:nvPicPr>
                <p:cNvPr id="115" name="Ink 114">
                  <a:extLst>
                    <a:ext uri="{FF2B5EF4-FFF2-40B4-BE49-F238E27FC236}">
                      <a16:creationId xmlns:a16="http://schemas.microsoft.com/office/drawing/2014/main" id="{01D99A71-3F6E-4D76-BDAA-442A0D460B69}"/>
                    </a:ext>
                  </a:extLst>
                </p:cNvPr>
                <p:cNvPicPr/>
                <p:nvPr/>
              </p:nvPicPr>
              <p:blipFill>
                <a:blip r:embed="rId176"/>
                <a:stretch>
                  <a:fillRect/>
                </a:stretch>
              </p:blipFill>
              <p:spPr>
                <a:xfrm>
                  <a:off x="2078509" y="5555935"/>
                  <a:ext cx="199800" cy="264240"/>
                </a:xfrm>
                <a:prstGeom prst="rect">
                  <a:avLst/>
                </a:prstGeom>
              </p:spPr>
            </p:pic>
          </mc:Fallback>
        </mc:AlternateContent>
      </p:grpSp>
    </p:spTree>
    <p:extLst>
      <p:ext uri="{BB962C8B-B14F-4D97-AF65-F5344CB8AC3E}">
        <p14:creationId xmlns:p14="http://schemas.microsoft.com/office/powerpoint/2010/main" val="34787364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D666A6-C41C-41D1-B89B-3CD75145C372}"/>
              </a:ext>
            </a:extLst>
          </p:cNvPr>
          <p:cNvSpPr txBox="1"/>
          <p:nvPr/>
        </p:nvSpPr>
        <p:spPr>
          <a:xfrm>
            <a:off x="1288471" y="1952132"/>
            <a:ext cx="8797638" cy="2308324"/>
          </a:xfrm>
          <a:prstGeom prst="rect">
            <a:avLst/>
          </a:prstGeom>
          <a:noFill/>
        </p:spPr>
        <p:txBody>
          <a:bodyPr wrap="square">
            <a:spAutoFit/>
          </a:bodyPr>
          <a:lstStyle/>
          <a:p>
            <a:r>
              <a:rPr lang="en-IN" sz="3600" dirty="0"/>
              <a:t>[2] Indian adult male have height of 160 cm average and sigma of 4. The WWF star Khali is 210 cm. What is the probability of another Indian male with matching or greater height?</a:t>
            </a:r>
            <a:endParaRPr lang="en-US" sz="36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E1281DF5-1CDB-4F26-8224-B3E844504BF1}"/>
                  </a:ext>
                </a:extLst>
              </p14:cNvPr>
              <p14:cNvContentPartPr/>
              <p14:nvPr/>
            </p14:nvContentPartPr>
            <p14:xfrm>
              <a:off x="2028600" y="4374360"/>
              <a:ext cx="9469080" cy="2086200"/>
            </p14:xfrm>
          </p:contentPart>
        </mc:Choice>
        <mc:Fallback xmlns="">
          <p:pic>
            <p:nvPicPr>
              <p:cNvPr id="6" name="Ink 5">
                <a:extLst>
                  <a:ext uri="{FF2B5EF4-FFF2-40B4-BE49-F238E27FC236}">
                    <a16:creationId xmlns:a16="http://schemas.microsoft.com/office/drawing/2014/main" id="{E1281DF5-1CDB-4F26-8224-B3E844504BF1}"/>
                  </a:ext>
                </a:extLst>
              </p:cNvPr>
              <p:cNvPicPr/>
              <p:nvPr/>
            </p:nvPicPr>
            <p:blipFill>
              <a:blip r:embed="rId3"/>
              <a:stretch>
                <a:fillRect/>
              </a:stretch>
            </p:blipFill>
            <p:spPr>
              <a:xfrm>
                <a:off x="2019240" y="4365000"/>
                <a:ext cx="9487800" cy="2104920"/>
              </a:xfrm>
              <a:prstGeom prst="rect">
                <a:avLst/>
              </a:prstGeom>
            </p:spPr>
          </p:pic>
        </mc:Fallback>
      </mc:AlternateContent>
    </p:spTree>
    <p:extLst>
      <p:ext uri="{BB962C8B-B14F-4D97-AF65-F5344CB8AC3E}">
        <p14:creationId xmlns:p14="http://schemas.microsoft.com/office/powerpoint/2010/main" val="15621833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4EEB4F2-8E73-4135-BEEA-F45297E981D6}"/>
                  </a:ext>
                </a:extLst>
              </p14:cNvPr>
              <p14:cNvContentPartPr/>
              <p14:nvPr/>
            </p14:nvContentPartPr>
            <p14:xfrm>
              <a:off x="1196149" y="4360015"/>
              <a:ext cx="8599680" cy="176040"/>
            </p14:xfrm>
          </p:contentPart>
        </mc:Choice>
        <mc:Fallback xmlns="">
          <p:pic>
            <p:nvPicPr>
              <p:cNvPr id="4" name="Ink 3">
                <a:extLst>
                  <a:ext uri="{FF2B5EF4-FFF2-40B4-BE49-F238E27FC236}">
                    <a16:creationId xmlns:a16="http://schemas.microsoft.com/office/drawing/2014/main" id="{E4EEB4F2-8E73-4135-BEEA-F45297E981D6}"/>
                  </a:ext>
                </a:extLst>
              </p:cNvPr>
              <p:cNvPicPr/>
              <p:nvPr/>
            </p:nvPicPr>
            <p:blipFill>
              <a:blip r:embed="rId3"/>
              <a:stretch>
                <a:fillRect/>
              </a:stretch>
            </p:blipFill>
            <p:spPr>
              <a:xfrm>
                <a:off x="1187149" y="4351375"/>
                <a:ext cx="8617320" cy="193680"/>
              </a:xfrm>
              <a:prstGeom prst="rect">
                <a:avLst/>
              </a:prstGeom>
            </p:spPr>
          </p:pic>
        </mc:Fallback>
      </mc:AlternateContent>
      <p:grpSp>
        <p:nvGrpSpPr>
          <p:cNvPr id="8" name="Group 7">
            <a:extLst>
              <a:ext uri="{FF2B5EF4-FFF2-40B4-BE49-F238E27FC236}">
                <a16:creationId xmlns:a16="http://schemas.microsoft.com/office/drawing/2014/main" id="{FC038A72-FEA5-454C-9D62-1C9C36E6A99A}"/>
              </a:ext>
            </a:extLst>
          </p:cNvPr>
          <p:cNvGrpSpPr/>
          <p:nvPr/>
        </p:nvGrpSpPr>
        <p:grpSpPr>
          <a:xfrm>
            <a:off x="10629589" y="4428055"/>
            <a:ext cx="754920" cy="326160"/>
            <a:chOff x="10629589" y="4428055"/>
            <a:chExt cx="754920" cy="32616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B1B5556-01BB-42E5-946A-74A5BAB446EC}"/>
                    </a:ext>
                  </a:extLst>
                </p14:cNvPr>
                <p14:cNvContentPartPr/>
                <p14:nvPr/>
              </p14:nvContentPartPr>
              <p14:xfrm>
                <a:off x="10629589" y="4546855"/>
                <a:ext cx="258120" cy="10080"/>
              </p14:xfrm>
            </p:contentPart>
          </mc:Choice>
          <mc:Fallback xmlns="">
            <p:pic>
              <p:nvPicPr>
                <p:cNvPr id="5" name="Ink 4">
                  <a:extLst>
                    <a:ext uri="{FF2B5EF4-FFF2-40B4-BE49-F238E27FC236}">
                      <a16:creationId xmlns:a16="http://schemas.microsoft.com/office/drawing/2014/main" id="{BB1B5556-01BB-42E5-946A-74A5BAB446EC}"/>
                    </a:ext>
                  </a:extLst>
                </p:cNvPr>
                <p:cNvPicPr/>
                <p:nvPr/>
              </p:nvPicPr>
              <p:blipFill>
                <a:blip r:embed="rId5"/>
                <a:stretch>
                  <a:fillRect/>
                </a:stretch>
              </p:blipFill>
              <p:spPr>
                <a:xfrm>
                  <a:off x="10620589" y="4538215"/>
                  <a:ext cx="2757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D55227D-BB85-46F6-B5A7-EE85C6E1AF96}"/>
                    </a:ext>
                  </a:extLst>
                </p14:cNvPr>
                <p14:cNvContentPartPr/>
                <p14:nvPr/>
              </p14:nvContentPartPr>
              <p14:xfrm>
                <a:off x="10728949" y="4428055"/>
                <a:ext cx="88920" cy="326160"/>
              </p14:xfrm>
            </p:contentPart>
          </mc:Choice>
          <mc:Fallback xmlns="">
            <p:pic>
              <p:nvPicPr>
                <p:cNvPr id="6" name="Ink 5">
                  <a:extLst>
                    <a:ext uri="{FF2B5EF4-FFF2-40B4-BE49-F238E27FC236}">
                      <a16:creationId xmlns:a16="http://schemas.microsoft.com/office/drawing/2014/main" id="{ED55227D-BB85-46F6-B5A7-EE85C6E1AF96}"/>
                    </a:ext>
                  </a:extLst>
                </p:cNvPr>
                <p:cNvPicPr/>
                <p:nvPr/>
              </p:nvPicPr>
              <p:blipFill>
                <a:blip r:embed="rId7"/>
                <a:stretch>
                  <a:fillRect/>
                </a:stretch>
              </p:blipFill>
              <p:spPr>
                <a:xfrm>
                  <a:off x="10720309" y="4419055"/>
                  <a:ext cx="10656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F1B3BF4E-6FC7-4092-BF7B-67805EE2B66D}"/>
                    </a:ext>
                  </a:extLst>
                </p14:cNvPr>
                <p14:cNvContentPartPr/>
                <p14:nvPr/>
              </p14:nvContentPartPr>
              <p14:xfrm>
                <a:off x="10938109" y="4441015"/>
                <a:ext cx="446400" cy="244080"/>
              </p14:xfrm>
            </p:contentPart>
          </mc:Choice>
          <mc:Fallback xmlns="">
            <p:pic>
              <p:nvPicPr>
                <p:cNvPr id="7" name="Ink 6">
                  <a:extLst>
                    <a:ext uri="{FF2B5EF4-FFF2-40B4-BE49-F238E27FC236}">
                      <a16:creationId xmlns:a16="http://schemas.microsoft.com/office/drawing/2014/main" id="{F1B3BF4E-6FC7-4092-BF7B-67805EE2B66D}"/>
                    </a:ext>
                  </a:extLst>
                </p:cNvPr>
                <p:cNvPicPr/>
                <p:nvPr/>
              </p:nvPicPr>
              <p:blipFill>
                <a:blip r:embed="rId9"/>
                <a:stretch>
                  <a:fillRect/>
                </a:stretch>
              </p:blipFill>
              <p:spPr>
                <a:xfrm>
                  <a:off x="10929469" y="4432015"/>
                  <a:ext cx="464040" cy="261720"/>
                </a:xfrm>
                <a:prstGeom prst="rect">
                  <a:avLst/>
                </a:prstGeom>
              </p:spPr>
            </p:pic>
          </mc:Fallback>
        </mc:AlternateContent>
      </p:grpSp>
      <p:grpSp>
        <p:nvGrpSpPr>
          <p:cNvPr id="11" name="Group 10">
            <a:extLst>
              <a:ext uri="{FF2B5EF4-FFF2-40B4-BE49-F238E27FC236}">
                <a16:creationId xmlns:a16="http://schemas.microsoft.com/office/drawing/2014/main" id="{E0F6902F-ED81-44DA-B459-2C2D6986EC0F}"/>
              </a:ext>
            </a:extLst>
          </p:cNvPr>
          <p:cNvGrpSpPr/>
          <p:nvPr/>
        </p:nvGrpSpPr>
        <p:grpSpPr>
          <a:xfrm>
            <a:off x="252229" y="4748815"/>
            <a:ext cx="961560" cy="298800"/>
            <a:chOff x="252229" y="4748815"/>
            <a:chExt cx="961560" cy="298800"/>
          </a:xfrm>
        </p:grpSpPr>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E3AD3B57-11BC-4ACE-81C1-300644D426CA}"/>
                    </a:ext>
                  </a:extLst>
                </p14:cNvPr>
                <p14:cNvContentPartPr/>
                <p14:nvPr/>
              </p14:nvContentPartPr>
              <p14:xfrm>
                <a:off x="252229" y="4923055"/>
                <a:ext cx="346320" cy="29520"/>
              </p14:xfrm>
            </p:contentPart>
          </mc:Choice>
          <mc:Fallback xmlns="">
            <p:pic>
              <p:nvPicPr>
                <p:cNvPr id="9" name="Ink 8">
                  <a:extLst>
                    <a:ext uri="{FF2B5EF4-FFF2-40B4-BE49-F238E27FC236}">
                      <a16:creationId xmlns:a16="http://schemas.microsoft.com/office/drawing/2014/main" id="{E3AD3B57-11BC-4ACE-81C1-300644D426CA}"/>
                    </a:ext>
                  </a:extLst>
                </p:cNvPr>
                <p:cNvPicPr/>
                <p:nvPr/>
              </p:nvPicPr>
              <p:blipFill>
                <a:blip r:embed="rId11"/>
                <a:stretch>
                  <a:fillRect/>
                </a:stretch>
              </p:blipFill>
              <p:spPr>
                <a:xfrm>
                  <a:off x="243589" y="4914415"/>
                  <a:ext cx="3639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3627ED64-26FC-4565-B0BC-20EC6CE9181E}"/>
                    </a:ext>
                  </a:extLst>
                </p14:cNvPr>
                <p14:cNvContentPartPr/>
                <p14:nvPr/>
              </p14:nvContentPartPr>
              <p14:xfrm>
                <a:off x="775309" y="4748815"/>
                <a:ext cx="438480" cy="298800"/>
              </p14:xfrm>
            </p:contentPart>
          </mc:Choice>
          <mc:Fallback xmlns="">
            <p:pic>
              <p:nvPicPr>
                <p:cNvPr id="10" name="Ink 9">
                  <a:extLst>
                    <a:ext uri="{FF2B5EF4-FFF2-40B4-BE49-F238E27FC236}">
                      <a16:creationId xmlns:a16="http://schemas.microsoft.com/office/drawing/2014/main" id="{3627ED64-26FC-4565-B0BC-20EC6CE9181E}"/>
                    </a:ext>
                  </a:extLst>
                </p:cNvPr>
                <p:cNvPicPr/>
                <p:nvPr/>
              </p:nvPicPr>
              <p:blipFill>
                <a:blip r:embed="rId13"/>
                <a:stretch>
                  <a:fillRect/>
                </a:stretch>
              </p:blipFill>
              <p:spPr>
                <a:xfrm>
                  <a:off x="766669" y="4740175"/>
                  <a:ext cx="456120" cy="316440"/>
                </a:xfrm>
                <a:prstGeom prst="rect">
                  <a:avLst/>
                </a:prstGeom>
              </p:spPr>
            </p:pic>
          </mc:Fallback>
        </mc:AlternateContent>
      </p:grpSp>
      <p:grpSp>
        <p:nvGrpSpPr>
          <p:cNvPr id="14" name="Group 13">
            <a:extLst>
              <a:ext uri="{FF2B5EF4-FFF2-40B4-BE49-F238E27FC236}">
                <a16:creationId xmlns:a16="http://schemas.microsoft.com/office/drawing/2014/main" id="{C08E5C68-7ED1-4BCA-B30D-925B3A3FA16D}"/>
              </a:ext>
            </a:extLst>
          </p:cNvPr>
          <p:cNvGrpSpPr/>
          <p:nvPr/>
        </p:nvGrpSpPr>
        <p:grpSpPr>
          <a:xfrm>
            <a:off x="1134949" y="2731375"/>
            <a:ext cx="9054360" cy="1684440"/>
            <a:chOff x="1134949" y="2731375"/>
            <a:chExt cx="9054360" cy="1684440"/>
          </a:xfrm>
        </p:grpSpPr>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14D2FFE1-9EB7-4AE7-9AC8-D2ECF2E99F3F}"/>
                    </a:ext>
                  </a:extLst>
                </p14:cNvPr>
                <p14:cNvContentPartPr/>
                <p14:nvPr/>
              </p14:nvContentPartPr>
              <p14:xfrm>
                <a:off x="1134949" y="2731375"/>
                <a:ext cx="9005400" cy="1684440"/>
              </p14:xfrm>
            </p:contentPart>
          </mc:Choice>
          <mc:Fallback xmlns="">
            <p:pic>
              <p:nvPicPr>
                <p:cNvPr id="12" name="Ink 11">
                  <a:extLst>
                    <a:ext uri="{FF2B5EF4-FFF2-40B4-BE49-F238E27FC236}">
                      <a16:creationId xmlns:a16="http://schemas.microsoft.com/office/drawing/2014/main" id="{14D2FFE1-9EB7-4AE7-9AC8-D2ECF2E99F3F}"/>
                    </a:ext>
                  </a:extLst>
                </p:cNvPr>
                <p:cNvPicPr/>
                <p:nvPr/>
              </p:nvPicPr>
              <p:blipFill>
                <a:blip r:embed="rId15"/>
                <a:stretch>
                  <a:fillRect/>
                </a:stretch>
              </p:blipFill>
              <p:spPr>
                <a:xfrm>
                  <a:off x="1126309" y="2722375"/>
                  <a:ext cx="9023040" cy="1702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BC1B0A75-CE10-478F-8014-830224D6BA66}"/>
                    </a:ext>
                  </a:extLst>
                </p14:cNvPr>
                <p14:cNvContentPartPr/>
                <p14:nvPr/>
              </p14:nvContentPartPr>
              <p14:xfrm>
                <a:off x="9590989" y="4364335"/>
                <a:ext cx="598320" cy="9000"/>
              </p14:xfrm>
            </p:contentPart>
          </mc:Choice>
          <mc:Fallback xmlns="">
            <p:pic>
              <p:nvPicPr>
                <p:cNvPr id="13" name="Ink 12">
                  <a:extLst>
                    <a:ext uri="{FF2B5EF4-FFF2-40B4-BE49-F238E27FC236}">
                      <a16:creationId xmlns:a16="http://schemas.microsoft.com/office/drawing/2014/main" id="{BC1B0A75-CE10-478F-8014-830224D6BA66}"/>
                    </a:ext>
                  </a:extLst>
                </p:cNvPr>
                <p:cNvPicPr/>
                <p:nvPr/>
              </p:nvPicPr>
              <p:blipFill>
                <a:blip r:embed="rId17"/>
                <a:stretch>
                  <a:fillRect/>
                </a:stretch>
              </p:blipFill>
              <p:spPr>
                <a:xfrm>
                  <a:off x="9581989" y="4355695"/>
                  <a:ext cx="615960" cy="26640"/>
                </a:xfrm>
                <a:prstGeom prst="rect">
                  <a:avLst/>
                </a:prstGeom>
              </p:spPr>
            </p:pic>
          </mc:Fallback>
        </mc:AlternateContent>
      </p:grpSp>
    </p:spTree>
    <p:extLst>
      <p:ext uri="{BB962C8B-B14F-4D97-AF65-F5344CB8AC3E}">
        <p14:creationId xmlns:p14="http://schemas.microsoft.com/office/powerpoint/2010/main" val="1669714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F92AE9FB-B5F4-4F88-83FB-707580456032}"/>
              </a:ext>
            </a:extLst>
          </p:cNvPr>
          <p:cNvGrpSpPr/>
          <p:nvPr/>
        </p:nvGrpSpPr>
        <p:grpSpPr>
          <a:xfrm>
            <a:off x="91669" y="162415"/>
            <a:ext cx="10772280" cy="4595400"/>
            <a:chOff x="91669" y="162415"/>
            <a:chExt cx="10772280" cy="4595400"/>
          </a:xfrm>
        </p:grpSpPr>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61A0E506-933C-41AE-A50E-F3C218DBCF69}"/>
                    </a:ext>
                  </a:extLst>
                </p14:cNvPr>
                <p14:cNvContentPartPr/>
                <p14:nvPr/>
              </p14:nvContentPartPr>
              <p14:xfrm>
                <a:off x="7945429" y="778375"/>
                <a:ext cx="426240" cy="478440"/>
              </p14:xfrm>
            </p:contentPart>
          </mc:Choice>
          <mc:Fallback xmlns="">
            <p:pic>
              <p:nvPicPr>
                <p:cNvPr id="13" name="Ink 12">
                  <a:extLst>
                    <a:ext uri="{FF2B5EF4-FFF2-40B4-BE49-F238E27FC236}">
                      <a16:creationId xmlns:a16="http://schemas.microsoft.com/office/drawing/2014/main" id="{61A0E506-933C-41AE-A50E-F3C218DBCF69}"/>
                    </a:ext>
                  </a:extLst>
                </p:cNvPr>
                <p:cNvPicPr/>
                <p:nvPr/>
              </p:nvPicPr>
              <p:blipFill>
                <a:blip r:embed="rId3"/>
                <a:stretch>
                  <a:fillRect/>
                </a:stretch>
              </p:blipFill>
              <p:spPr>
                <a:xfrm>
                  <a:off x="7936429" y="769735"/>
                  <a:ext cx="44388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510F9BD5-9C0A-4957-A954-DD5E0B46735A}"/>
                    </a:ext>
                  </a:extLst>
                </p14:cNvPr>
                <p14:cNvContentPartPr/>
                <p14:nvPr/>
              </p14:nvContentPartPr>
              <p14:xfrm>
                <a:off x="8283829" y="456895"/>
                <a:ext cx="157320" cy="40680"/>
              </p14:xfrm>
            </p:contentPart>
          </mc:Choice>
          <mc:Fallback xmlns="">
            <p:pic>
              <p:nvPicPr>
                <p:cNvPr id="14" name="Ink 13">
                  <a:extLst>
                    <a:ext uri="{FF2B5EF4-FFF2-40B4-BE49-F238E27FC236}">
                      <a16:creationId xmlns:a16="http://schemas.microsoft.com/office/drawing/2014/main" id="{510F9BD5-9C0A-4957-A954-DD5E0B46735A}"/>
                    </a:ext>
                  </a:extLst>
                </p:cNvPr>
                <p:cNvPicPr/>
                <p:nvPr/>
              </p:nvPicPr>
              <p:blipFill>
                <a:blip r:embed="rId5"/>
                <a:stretch>
                  <a:fillRect/>
                </a:stretch>
              </p:blipFill>
              <p:spPr>
                <a:xfrm>
                  <a:off x="8275189" y="448255"/>
                  <a:ext cx="17496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FFD6751A-47E1-453A-9EC6-6732EC40A154}"/>
                    </a:ext>
                  </a:extLst>
                </p14:cNvPr>
                <p14:cNvContentPartPr/>
                <p14:nvPr/>
              </p14:nvContentPartPr>
              <p14:xfrm>
                <a:off x="8603869" y="185815"/>
                <a:ext cx="14040" cy="285840"/>
              </p14:xfrm>
            </p:contentPart>
          </mc:Choice>
          <mc:Fallback xmlns="">
            <p:pic>
              <p:nvPicPr>
                <p:cNvPr id="15" name="Ink 14">
                  <a:extLst>
                    <a:ext uri="{FF2B5EF4-FFF2-40B4-BE49-F238E27FC236}">
                      <a16:creationId xmlns:a16="http://schemas.microsoft.com/office/drawing/2014/main" id="{FFD6751A-47E1-453A-9EC6-6732EC40A154}"/>
                    </a:ext>
                  </a:extLst>
                </p:cNvPr>
                <p:cNvPicPr/>
                <p:nvPr/>
              </p:nvPicPr>
              <p:blipFill>
                <a:blip r:embed="rId7"/>
                <a:stretch>
                  <a:fillRect/>
                </a:stretch>
              </p:blipFill>
              <p:spPr>
                <a:xfrm>
                  <a:off x="8594869" y="177175"/>
                  <a:ext cx="3168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D7406CFA-A469-42F3-8A09-0BB3E68AAF55}"/>
                    </a:ext>
                  </a:extLst>
                </p14:cNvPr>
                <p14:cNvContentPartPr/>
                <p14:nvPr/>
              </p14:nvContentPartPr>
              <p14:xfrm>
                <a:off x="8484349" y="537535"/>
                <a:ext cx="291600" cy="99000"/>
              </p14:xfrm>
            </p:contentPart>
          </mc:Choice>
          <mc:Fallback xmlns="">
            <p:pic>
              <p:nvPicPr>
                <p:cNvPr id="16" name="Ink 15">
                  <a:extLst>
                    <a:ext uri="{FF2B5EF4-FFF2-40B4-BE49-F238E27FC236}">
                      <a16:creationId xmlns:a16="http://schemas.microsoft.com/office/drawing/2014/main" id="{D7406CFA-A469-42F3-8A09-0BB3E68AAF55}"/>
                    </a:ext>
                  </a:extLst>
                </p:cNvPr>
                <p:cNvPicPr/>
                <p:nvPr/>
              </p:nvPicPr>
              <p:blipFill>
                <a:blip r:embed="rId9"/>
                <a:stretch>
                  <a:fillRect/>
                </a:stretch>
              </p:blipFill>
              <p:spPr>
                <a:xfrm>
                  <a:off x="8475349" y="528895"/>
                  <a:ext cx="30924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B6CF30A9-79E0-4F84-9847-DFDC628740E4}"/>
                    </a:ext>
                  </a:extLst>
                </p14:cNvPr>
                <p14:cNvContentPartPr/>
                <p14:nvPr/>
              </p14:nvContentPartPr>
              <p14:xfrm>
                <a:off x="8634829" y="675055"/>
                <a:ext cx="249480" cy="199440"/>
              </p14:xfrm>
            </p:contentPart>
          </mc:Choice>
          <mc:Fallback xmlns="">
            <p:pic>
              <p:nvPicPr>
                <p:cNvPr id="17" name="Ink 16">
                  <a:extLst>
                    <a:ext uri="{FF2B5EF4-FFF2-40B4-BE49-F238E27FC236}">
                      <a16:creationId xmlns:a16="http://schemas.microsoft.com/office/drawing/2014/main" id="{B6CF30A9-79E0-4F84-9847-DFDC628740E4}"/>
                    </a:ext>
                  </a:extLst>
                </p:cNvPr>
                <p:cNvPicPr/>
                <p:nvPr/>
              </p:nvPicPr>
              <p:blipFill>
                <a:blip r:embed="rId11"/>
                <a:stretch>
                  <a:fillRect/>
                </a:stretch>
              </p:blipFill>
              <p:spPr>
                <a:xfrm>
                  <a:off x="8626189" y="666415"/>
                  <a:ext cx="26712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C1487DBC-1E9E-43CA-B616-1594AAE10977}"/>
                    </a:ext>
                  </a:extLst>
                </p14:cNvPr>
                <p14:cNvContentPartPr/>
                <p14:nvPr/>
              </p14:nvContentPartPr>
              <p14:xfrm>
                <a:off x="9025789" y="205975"/>
                <a:ext cx="380160" cy="853920"/>
              </p14:xfrm>
            </p:contentPart>
          </mc:Choice>
          <mc:Fallback xmlns="">
            <p:pic>
              <p:nvPicPr>
                <p:cNvPr id="18" name="Ink 17">
                  <a:extLst>
                    <a:ext uri="{FF2B5EF4-FFF2-40B4-BE49-F238E27FC236}">
                      <a16:creationId xmlns:a16="http://schemas.microsoft.com/office/drawing/2014/main" id="{C1487DBC-1E9E-43CA-B616-1594AAE10977}"/>
                    </a:ext>
                  </a:extLst>
                </p:cNvPr>
                <p:cNvPicPr/>
                <p:nvPr/>
              </p:nvPicPr>
              <p:blipFill>
                <a:blip r:embed="rId13"/>
                <a:stretch>
                  <a:fillRect/>
                </a:stretch>
              </p:blipFill>
              <p:spPr>
                <a:xfrm>
                  <a:off x="9017149" y="197335"/>
                  <a:ext cx="397800" cy="871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4CB6E6BF-150E-4DB5-B56A-A534C0235DB6}"/>
                    </a:ext>
                  </a:extLst>
                </p14:cNvPr>
                <p14:cNvContentPartPr/>
                <p14:nvPr/>
              </p14:nvContentPartPr>
              <p14:xfrm>
                <a:off x="9407029" y="209575"/>
                <a:ext cx="194760" cy="255600"/>
              </p14:xfrm>
            </p:contentPart>
          </mc:Choice>
          <mc:Fallback xmlns="">
            <p:pic>
              <p:nvPicPr>
                <p:cNvPr id="19" name="Ink 18">
                  <a:extLst>
                    <a:ext uri="{FF2B5EF4-FFF2-40B4-BE49-F238E27FC236}">
                      <a16:creationId xmlns:a16="http://schemas.microsoft.com/office/drawing/2014/main" id="{4CB6E6BF-150E-4DB5-B56A-A534C0235DB6}"/>
                    </a:ext>
                  </a:extLst>
                </p:cNvPr>
                <p:cNvPicPr/>
                <p:nvPr/>
              </p:nvPicPr>
              <p:blipFill>
                <a:blip r:embed="rId15"/>
                <a:stretch>
                  <a:fillRect/>
                </a:stretch>
              </p:blipFill>
              <p:spPr>
                <a:xfrm>
                  <a:off x="9398029" y="200575"/>
                  <a:ext cx="21240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B24DE4F5-38BB-49F7-96B5-5F253B408A34}"/>
                    </a:ext>
                  </a:extLst>
                </p14:cNvPr>
                <p14:cNvContentPartPr/>
                <p14:nvPr/>
              </p14:nvContentPartPr>
              <p14:xfrm>
                <a:off x="9470389" y="244135"/>
                <a:ext cx="367560" cy="198720"/>
              </p14:xfrm>
            </p:contentPart>
          </mc:Choice>
          <mc:Fallback xmlns="">
            <p:pic>
              <p:nvPicPr>
                <p:cNvPr id="20" name="Ink 19">
                  <a:extLst>
                    <a:ext uri="{FF2B5EF4-FFF2-40B4-BE49-F238E27FC236}">
                      <a16:creationId xmlns:a16="http://schemas.microsoft.com/office/drawing/2014/main" id="{B24DE4F5-38BB-49F7-96B5-5F253B408A34}"/>
                    </a:ext>
                  </a:extLst>
                </p:cNvPr>
                <p:cNvPicPr/>
                <p:nvPr/>
              </p:nvPicPr>
              <p:blipFill>
                <a:blip r:embed="rId17"/>
                <a:stretch>
                  <a:fillRect/>
                </a:stretch>
              </p:blipFill>
              <p:spPr>
                <a:xfrm>
                  <a:off x="9461389" y="235495"/>
                  <a:ext cx="38520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26B27521-CA9A-4225-9AB5-5806F7901AD1}"/>
                    </a:ext>
                  </a:extLst>
                </p14:cNvPr>
                <p14:cNvContentPartPr/>
                <p14:nvPr/>
              </p14:nvContentPartPr>
              <p14:xfrm>
                <a:off x="9947389" y="162415"/>
                <a:ext cx="204480" cy="413640"/>
              </p14:xfrm>
            </p:contentPart>
          </mc:Choice>
          <mc:Fallback xmlns="">
            <p:pic>
              <p:nvPicPr>
                <p:cNvPr id="21" name="Ink 20">
                  <a:extLst>
                    <a:ext uri="{FF2B5EF4-FFF2-40B4-BE49-F238E27FC236}">
                      <a16:creationId xmlns:a16="http://schemas.microsoft.com/office/drawing/2014/main" id="{26B27521-CA9A-4225-9AB5-5806F7901AD1}"/>
                    </a:ext>
                  </a:extLst>
                </p:cNvPr>
                <p:cNvPicPr/>
                <p:nvPr/>
              </p:nvPicPr>
              <p:blipFill>
                <a:blip r:embed="rId19"/>
                <a:stretch>
                  <a:fillRect/>
                </a:stretch>
              </p:blipFill>
              <p:spPr>
                <a:xfrm>
                  <a:off x="9938389" y="153775"/>
                  <a:ext cx="22212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54C022E6-E732-4C5A-AF24-C543EEF7988B}"/>
                    </a:ext>
                  </a:extLst>
                </p14:cNvPr>
                <p14:cNvContentPartPr/>
                <p14:nvPr/>
              </p14:nvContentPartPr>
              <p14:xfrm>
                <a:off x="9529069" y="540055"/>
                <a:ext cx="463680" cy="105480"/>
              </p14:xfrm>
            </p:contentPart>
          </mc:Choice>
          <mc:Fallback xmlns="">
            <p:pic>
              <p:nvPicPr>
                <p:cNvPr id="22" name="Ink 21">
                  <a:extLst>
                    <a:ext uri="{FF2B5EF4-FFF2-40B4-BE49-F238E27FC236}">
                      <a16:creationId xmlns:a16="http://schemas.microsoft.com/office/drawing/2014/main" id="{54C022E6-E732-4C5A-AF24-C543EEF7988B}"/>
                    </a:ext>
                  </a:extLst>
                </p:cNvPr>
                <p:cNvPicPr/>
                <p:nvPr/>
              </p:nvPicPr>
              <p:blipFill>
                <a:blip r:embed="rId21"/>
                <a:stretch>
                  <a:fillRect/>
                </a:stretch>
              </p:blipFill>
              <p:spPr>
                <a:xfrm>
                  <a:off x="9520069" y="531055"/>
                  <a:ext cx="48132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26DE978D-12F4-4402-A8E4-5DE89E1C6AA0}"/>
                    </a:ext>
                  </a:extLst>
                </p14:cNvPr>
                <p14:cNvContentPartPr/>
                <p14:nvPr/>
              </p14:nvContentPartPr>
              <p14:xfrm>
                <a:off x="9660829" y="698815"/>
                <a:ext cx="461160" cy="307080"/>
              </p14:xfrm>
            </p:contentPart>
          </mc:Choice>
          <mc:Fallback xmlns="">
            <p:pic>
              <p:nvPicPr>
                <p:cNvPr id="23" name="Ink 22">
                  <a:extLst>
                    <a:ext uri="{FF2B5EF4-FFF2-40B4-BE49-F238E27FC236}">
                      <a16:creationId xmlns:a16="http://schemas.microsoft.com/office/drawing/2014/main" id="{26DE978D-12F4-4402-A8E4-5DE89E1C6AA0}"/>
                    </a:ext>
                  </a:extLst>
                </p:cNvPr>
                <p:cNvPicPr/>
                <p:nvPr/>
              </p:nvPicPr>
              <p:blipFill>
                <a:blip r:embed="rId23"/>
                <a:stretch>
                  <a:fillRect/>
                </a:stretch>
              </p:blipFill>
              <p:spPr>
                <a:xfrm>
                  <a:off x="9652189" y="690175"/>
                  <a:ext cx="47880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1AE07ABB-EA1E-41A6-A8DF-63743D94334E}"/>
                    </a:ext>
                  </a:extLst>
                </p14:cNvPr>
                <p14:cNvContentPartPr/>
                <p14:nvPr/>
              </p14:nvContentPartPr>
              <p14:xfrm>
                <a:off x="10304509" y="232255"/>
                <a:ext cx="226080" cy="611640"/>
              </p14:xfrm>
            </p:contentPart>
          </mc:Choice>
          <mc:Fallback xmlns="">
            <p:pic>
              <p:nvPicPr>
                <p:cNvPr id="24" name="Ink 23">
                  <a:extLst>
                    <a:ext uri="{FF2B5EF4-FFF2-40B4-BE49-F238E27FC236}">
                      <a16:creationId xmlns:a16="http://schemas.microsoft.com/office/drawing/2014/main" id="{1AE07ABB-EA1E-41A6-A8DF-63743D94334E}"/>
                    </a:ext>
                  </a:extLst>
                </p:cNvPr>
                <p:cNvPicPr/>
                <p:nvPr/>
              </p:nvPicPr>
              <p:blipFill>
                <a:blip r:embed="rId25"/>
                <a:stretch>
                  <a:fillRect/>
                </a:stretch>
              </p:blipFill>
              <p:spPr>
                <a:xfrm>
                  <a:off x="10295869" y="223255"/>
                  <a:ext cx="243720" cy="629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D9974804-610F-4F8D-A5D4-3386C29A1B1C}"/>
                    </a:ext>
                  </a:extLst>
                </p14:cNvPr>
                <p14:cNvContentPartPr/>
                <p14:nvPr/>
              </p14:nvContentPartPr>
              <p14:xfrm>
                <a:off x="10633909" y="177895"/>
                <a:ext cx="230040" cy="247320"/>
              </p14:xfrm>
            </p:contentPart>
          </mc:Choice>
          <mc:Fallback xmlns="">
            <p:pic>
              <p:nvPicPr>
                <p:cNvPr id="25" name="Ink 24">
                  <a:extLst>
                    <a:ext uri="{FF2B5EF4-FFF2-40B4-BE49-F238E27FC236}">
                      <a16:creationId xmlns:a16="http://schemas.microsoft.com/office/drawing/2014/main" id="{D9974804-610F-4F8D-A5D4-3386C29A1B1C}"/>
                    </a:ext>
                  </a:extLst>
                </p:cNvPr>
                <p:cNvPicPr/>
                <p:nvPr/>
              </p:nvPicPr>
              <p:blipFill>
                <a:blip r:embed="rId27"/>
                <a:stretch>
                  <a:fillRect/>
                </a:stretch>
              </p:blipFill>
              <p:spPr>
                <a:xfrm>
                  <a:off x="10624909" y="169255"/>
                  <a:ext cx="24768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 name="Ink 1">
                  <a:extLst>
                    <a:ext uri="{FF2B5EF4-FFF2-40B4-BE49-F238E27FC236}">
                      <a16:creationId xmlns:a16="http://schemas.microsoft.com/office/drawing/2014/main" id="{B631051E-9844-43A0-BEF9-8815E490AEAF}"/>
                    </a:ext>
                  </a:extLst>
                </p14:cNvPr>
                <p14:cNvContentPartPr/>
                <p14:nvPr/>
              </p14:nvContentPartPr>
              <p14:xfrm>
                <a:off x="639589" y="1764775"/>
                <a:ext cx="4343040" cy="2080800"/>
              </p14:xfrm>
            </p:contentPart>
          </mc:Choice>
          <mc:Fallback xmlns="">
            <p:pic>
              <p:nvPicPr>
                <p:cNvPr id="2" name="Ink 1">
                  <a:extLst>
                    <a:ext uri="{FF2B5EF4-FFF2-40B4-BE49-F238E27FC236}">
                      <a16:creationId xmlns:a16="http://schemas.microsoft.com/office/drawing/2014/main" id="{B631051E-9844-43A0-BEF9-8815E490AEAF}"/>
                    </a:ext>
                  </a:extLst>
                </p:cNvPr>
                <p:cNvPicPr/>
                <p:nvPr/>
              </p:nvPicPr>
              <p:blipFill>
                <a:blip r:embed="rId29"/>
                <a:stretch>
                  <a:fillRect/>
                </a:stretch>
              </p:blipFill>
              <p:spPr>
                <a:xfrm>
                  <a:off x="630589" y="1756135"/>
                  <a:ext cx="4360680" cy="2098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 name="Ink 2">
                  <a:extLst>
                    <a:ext uri="{FF2B5EF4-FFF2-40B4-BE49-F238E27FC236}">
                      <a16:creationId xmlns:a16="http://schemas.microsoft.com/office/drawing/2014/main" id="{B6087C05-23E9-4404-AD49-F3BD8923F5B7}"/>
                    </a:ext>
                  </a:extLst>
                </p14:cNvPr>
                <p14:cNvContentPartPr/>
                <p14:nvPr/>
              </p14:nvContentPartPr>
              <p14:xfrm>
                <a:off x="634549" y="4172815"/>
                <a:ext cx="3649320" cy="147960"/>
              </p14:xfrm>
            </p:contentPart>
          </mc:Choice>
          <mc:Fallback xmlns="">
            <p:pic>
              <p:nvPicPr>
                <p:cNvPr id="3" name="Ink 2">
                  <a:extLst>
                    <a:ext uri="{FF2B5EF4-FFF2-40B4-BE49-F238E27FC236}">
                      <a16:creationId xmlns:a16="http://schemas.microsoft.com/office/drawing/2014/main" id="{B6087C05-23E9-4404-AD49-F3BD8923F5B7}"/>
                    </a:ext>
                  </a:extLst>
                </p:cNvPr>
                <p:cNvPicPr/>
                <p:nvPr/>
              </p:nvPicPr>
              <p:blipFill>
                <a:blip r:embed="rId31"/>
                <a:stretch>
                  <a:fillRect/>
                </a:stretch>
              </p:blipFill>
              <p:spPr>
                <a:xfrm>
                  <a:off x="625909" y="4164175"/>
                  <a:ext cx="36669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 name="Ink 4">
                  <a:extLst>
                    <a:ext uri="{FF2B5EF4-FFF2-40B4-BE49-F238E27FC236}">
                      <a16:creationId xmlns:a16="http://schemas.microsoft.com/office/drawing/2014/main" id="{84AA30E6-31F5-47E3-BC37-456054D954D6}"/>
                    </a:ext>
                  </a:extLst>
                </p14:cNvPr>
                <p14:cNvContentPartPr/>
                <p14:nvPr/>
              </p14:nvContentPartPr>
              <p14:xfrm>
                <a:off x="6525949" y="358615"/>
                <a:ext cx="36360" cy="292680"/>
              </p14:xfrm>
            </p:contentPart>
          </mc:Choice>
          <mc:Fallback xmlns="">
            <p:pic>
              <p:nvPicPr>
                <p:cNvPr id="5" name="Ink 4">
                  <a:extLst>
                    <a:ext uri="{FF2B5EF4-FFF2-40B4-BE49-F238E27FC236}">
                      <a16:creationId xmlns:a16="http://schemas.microsoft.com/office/drawing/2014/main" id="{84AA30E6-31F5-47E3-BC37-456054D954D6}"/>
                    </a:ext>
                  </a:extLst>
                </p:cNvPr>
                <p:cNvPicPr/>
                <p:nvPr/>
              </p:nvPicPr>
              <p:blipFill>
                <a:blip r:embed="rId33"/>
                <a:stretch>
                  <a:fillRect/>
                </a:stretch>
              </p:blipFill>
              <p:spPr>
                <a:xfrm>
                  <a:off x="6516949" y="349615"/>
                  <a:ext cx="5400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 name="Ink 5">
                  <a:extLst>
                    <a:ext uri="{FF2B5EF4-FFF2-40B4-BE49-F238E27FC236}">
                      <a16:creationId xmlns:a16="http://schemas.microsoft.com/office/drawing/2014/main" id="{BC2A584E-4D36-4C79-B718-181930E8DDFE}"/>
                    </a:ext>
                  </a:extLst>
                </p14:cNvPr>
                <p14:cNvContentPartPr/>
                <p14:nvPr/>
              </p14:nvContentPartPr>
              <p14:xfrm>
                <a:off x="6313189" y="754975"/>
                <a:ext cx="529560" cy="11520"/>
              </p14:xfrm>
            </p:contentPart>
          </mc:Choice>
          <mc:Fallback xmlns="">
            <p:pic>
              <p:nvPicPr>
                <p:cNvPr id="6" name="Ink 5">
                  <a:extLst>
                    <a:ext uri="{FF2B5EF4-FFF2-40B4-BE49-F238E27FC236}">
                      <a16:creationId xmlns:a16="http://schemas.microsoft.com/office/drawing/2014/main" id="{BC2A584E-4D36-4C79-B718-181930E8DDFE}"/>
                    </a:ext>
                  </a:extLst>
                </p:cNvPr>
                <p:cNvPicPr/>
                <p:nvPr/>
              </p:nvPicPr>
              <p:blipFill>
                <a:blip r:embed="rId35"/>
                <a:stretch>
                  <a:fillRect/>
                </a:stretch>
              </p:blipFill>
              <p:spPr>
                <a:xfrm>
                  <a:off x="6304189" y="745975"/>
                  <a:ext cx="5472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 name="Ink 6">
                  <a:extLst>
                    <a:ext uri="{FF2B5EF4-FFF2-40B4-BE49-F238E27FC236}">
                      <a16:creationId xmlns:a16="http://schemas.microsoft.com/office/drawing/2014/main" id="{78737DC6-26D3-4D33-BD1F-299A5CF69C48}"/>
                    </a:ext>
                  </a:extLst>
                </p14:cNvPr>
                <p14:cNvContentPartPr/>
                <p14:nvPr/>
              </p14:nvContentPartPr>
              <p14:xfrm>
                <a:off x="6076669" y="1061695"/>
                <a:ext cx="589320" cy="590760"/>
              </p14:xfrm>
            </p:contentPart>
          </mc:Choice>
          <mc:Fallback xmlns="">
            <p:pic>
              <p:nvPicPr>
                <p:cNvPr id="7" name="Ink 6">
                  <a:extLst>
                    <a:ext uri="{FF2B5EF4-FFF2-40B4-BE49-F238E27FC236}">
                      <a16:creationId xmlns:a16="http://schemas.microsoft.com/office/drawing/2014/main" id="{78737DC6-26D3-4D33-BD1F-299A5CF69C48}"/>
                    </a:ext>
                  </a:extLst>
                </p:cNvPr>
                <p:cNvPicPr/>
                <p:nvPr/>
              </p:nvPicPr>
              <p:blipFill>
                <a:blip r:embed="rId37"/>
                <a:stretch>
                  <a:fillRect/>
                </a:stretch>
              </p:blipFill>
              <p:spPr>
                <a:xfrm>
                  <a:off x="6067669" y="1053055"/>
                  <a:ext cx="606960" cy="608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 name="Ink 7">
                  <a:extLst>
                    <a:ext uri="{FF2B5EF4-FFF2-40B4-BE49-F238E27FC236}">
                      <a16:creationId xmlns:a16="http://schemas.microsoft.com/office/drawing/2014/main" id="{623BBF05-BD32-445C-88EE-017FE7F756D3}"/>
                    </a:ext>
                  </a:extLst>
                </p14:cNvPr>
                <p14:cNvContentPartPr/>
                <p14:nvPr/>
              </p14:nvContentPartPr>
              <p14:xfrm>
                <a:off x="6380149" y="1333495"/>
                <a:ext cx="228240" cy="188280"/>
              </p14:xfrm>
            </p:contentPart>
          </mc:Choice>
          <mc:Fallback xmlns="">
            <p:pic>
              <p:nvPicPr>
                <p:cNvPr id="8" name="Ink 7">
                  <a:extLst>
                    <a:ext uri="{FF2B5EF4-FFF2-40B4-BE49-F238E27FC236}">
                      <a16:creationId xmlns:a16="http://schemas.microsoft.com/office/drawing/2014/main" id="{623BBF05-BD32-445C-88EE-017FE7F756D3}"/>
                    </a:ext>
                  </a:extLst>
                </p:cNvPr>
                <p:cNvPicPr/>
                <p:nvPr/>
              </p:nvPicPr>
              <p:blipFill>
                <a:blip r:embed="rId39"/>
                <a:stretch>
                  <a:fillRect/>
                </a:stretch>
              </p:blipFill>
              <p:spPr>
                <a:xfrm>
                  <a:off x="6371509" y="1324855"/>
                  <a:ext cx="24588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 name="Ink 8">
                  <a:extLst>
                    <a:ext uri="{FF2B5EF4-FFF2-40B4-BE49-F238E27FC236}">
                      <a16:creationId xmlns:a16="http://schemas.microsoft.com/office/drawing/2014/main" id="{24A0990F-19C4-4A0C-837C-B6567F19C38A}"/>
                    </a:ext>
                  </a:extLst>
                </p14:cNvPr>
                <p14:cNvContentPartPr/>
                <p14:nvPr/>
              </p14:nvContentPartPr>
              <p14:xfrm>
                <a:off x="6649069" y="1310455"/>
                <a:ext cx="60120" cy="216360"/>
              </p14:xfrm>
            </p:contentPart>
          </mc:Choice>
          <mc:Fallback xmlns="">
            <p:pic>
              <p:nvPicPr>
                <p:cNvPr id="9" name="Ink 8">
                  <a:extLst>
                    <a:ext uri="{FF2B5EF4-FFF2-40B4-BE49-F238E27FC236}">
                      <a16:creationId xmlns:a16="http://schemas.microsoft.com/office/drawing/2014/main" id="{24A0990F-19C4-4A0C-837C-B6567F19C38A}"/>
                    </a:ext>
                  </a:extLst>
                </p:cNvPr>
                <p:cNvPicPr/>
                <p:nvPr/>
              </p:nvPicPr>
              <p:blipFill>
                <a:blip r:embed="rId41"/>
                <a:stretch>
                  <a:fillRect/>
                </a:stretch>
              </p:blipFill>
              <p:spPr>
                <a:xfrm>
                  <a:off x="6640429" y="1301455"/>
                  <a:ext cx="7776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 name="Ink 9">
                  <a:extLst>
                    <a:ext uri="{FF2B5EF4-FFF2-40B4-BE49-F238E27FC236}">
                      <a16:creationId xmlns:a16="http://schemas.microsoft.com/office/drawing/2014/main" id="{FCF122E0-6096-44BB-9FD0-2EE28CDE3AFA}"/>
                    </a:ext>
                  </a:extLst>
                </p14:cNvPr>
                <p14:cNvContentPartPr/>
                <p14:nvPr/>
              </p14:nvContentPartPr>
              <p14:xfrm>
                <a:off x="6625669" y="1296775"/>
                <a:ext cx="233280" cy="214200"/>
              </p14:xfrm>
            </p:contentPart>
          </mc:Choice>
          <mc:Fallback xmlns="">
            <p:pic>
              <p:nvPicPr>
                <p:cNvPr id="10" name="Ink 9">
                  <a:extLst>
                    <a:ext uri="{FF2B5EF4-FFF2-40B4-BE49-F238E27FC236}">
                      <a16:creationId xmlns:a16="http://schemas.microsoft.com/office/drawing/2014/main" id="{FCF122E0-6096-44BB-9FD0-2EE28CDE3AFA}"/>
                    </a:ext>
                  </a:extLst>
                </p:cNvPr>
                <p:cNvPicPr/>
                <p:nvPr/>
              </p:nvPicPr>
              <p:blipFill>
                <a:blip r:embed="rId43"/>
                <a:stretch>
                  <a:fillRect/>
                </a:stretch>
              </p:blipFill>
              <p:spPr>
                <a:xfrm>
                  <a:off x="6616669" y="1288135"/>
                  <a:ext cx="25092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1" name="Ink 10">
                  <a:extLst>
                    <a:ext uri="{FF2B5EF4-FFF2-40B4-BE49-F238E27FC236}">
                      <a16:creationId xmlns:a16="http://schemas.microsoft.com/office/drawing/2014/main" id="{D80B777B-B5D4-400A-905C-5559DCC7D9C5}"/>
                    </a:ext>
                  </a:extLst>
                </p14:cNvPr>
                <p14:cNvContentPartPr/>
                <p14:nvPr/>
              </p14:nvContentPartPr>
              <p14:xfrm>
                <a:off x="6807829" y="1294615"/>
                <a:ext cx="267480" cy="326160"/>
              </p14:xfrm>
            </p:contentPart>
          </mc:Choice>
          <mc:Fallback xmlns="">
            <p:pic>
              <p:nvPicPr>
                <p:cNvPr id="11" name="Ink 10">
                  <a:extLst>
                    <a:ext uri="{FF2B5EF4-FFF2-40B4-BE49-F238E27FC236}">
                      <a16:creationId xmlns:a16="http://schemas.microsoft.com/office/drawing/2014/main" id="{D80B777B-B5D4-400A-905C-5559DCC7D9C5}"/>
                    </a:ext>
                  </a:extLst>
                </p:cNvPr>
                <p:cNvPicPr/>
                <p:nvPr/>
              </p:nvPicPr>
              <p:blipFill>
                <a:blip r:embed="rId45"/>
                <a:stretch>
                  <a:fillRect/>
                </a:stretch>
              </p:blipFill>
              <p:spPr>
                <a:xfrm>
                  <a:off x="6799189" y="1285975"/>
                  <a:ext cx="28512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2" name="Ink 11">
                  <a:extLst>
                    <a:ext uri="{FF2B5EF4-FFF2-40B4-BE49-F238E27FC236}">
                      <a16:creationId xmlns:a16="http://schemas.microsoft.com/office/drawing/2014/main" id="{67693ADB-3320-48FA-8AA5-635A5E38065E}"/>
                    </a:ext>
                  </a:extLst>
                </p14:cNvPr>
                <p14:cNvContentPartPr/>
                <p14:nvPr/>
              </p14:nvContentPartPr>
              <p14:xfrm>
                <a:off x="7375189" y="758215"/>
                <a:ext cx="7920" cy="12600"/>
              </p14:xfrm>
            </p:contentPart>
          </mc:Choice>
          <mc:Fallback xmlns="">
            <p:pic>
              <p:nvPicPr>
                <p:cNvPr id="12" name="Ink 11">
                  <a:extLst>
                    <a:ext uri="{FF2B5EF4-FFF2-40B4-BE49-F238E27FC236}">
                      <a16:creationId xmlns:a16="http://schemas.microsoft.com/office/drawing/2014/main" id="{67693ADB-3320-48FA-8AA5-635A5E38065E}"/>
                    </a:ext>
                  </a:extLst>
                </p:cNvPr>
                <p:cNvPicPr/>
                <p:nvPr/>
              </p:nvPicPr>
              <p:blipFill>
                <a:blip r:embed="rId47"/>
                <a:stretch>
                  <a:fillRect/>
                </a:stretch>
              </p:blipFill>
              <p:spPr>
                <a:xfrm>
                  <a:off x="7366189" y="749575"/>
                  <a:ext cx="2556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Ink 28">
                  <a:extLst>
                    <a:ext uri="{FF2B5EF4-FFF2-40B4-BE49-F238E27FC236}">
                      <a16:creationId xmlns:a16="http://schemas.microsoft.com/office/drawing/2014/main" id="{ACDF3C8E-0834-441C-8AF5-C0EB69AEBF6C}"/>
                    </a:ext>
                  </a:extLst>
                </p14:cNvPr>
                <p14:cNvContentPartPr/>
                <p14:nvPr/>
              </p14:nvContentPartPr>
              <p14:xfrm>
                <a:off x="4593829" y="711055"/>
                <a:ext cx="263520" cy="551520"/>
              </p14:xfrm>
            </p:contentPart>
          </mc:Choice>
          <mc:Fallback xmlns="">
            <p:pic>
              <p:nvPicPr>
                <p:cNvPr id="29" name="Ink 28">
                  <a:extLst>
                    <a:ext uri="{FF2B5EF4-FFF2-40B4-BE49-F238E27FC236}">
                      <a16:creationId xmlns:a16="http://schemas.microsoft.com/office/drawing/2014/main" id="{ACDF3C8E-0834-441C-8AF5-C0EB69AEBF6C}"/>
                    </a:ext>
                  </a:extLst>
                </p:cNvPr>
                <p:cNvPicPr/>
                <p:nvPr/>
              </p:nvPicPr>
              <p:blipFill>
                <a:blip r:embed="rId49"/>
                <a:stretch>
                  <a:fillRect/>
                </a:stretch>
              </p:blipFill>
              <p:spPr>
                <a:xfrm>
                  <a:off x="4584829" y="702415"/>
                  <a:ext cx="281160" cy="569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781A0EFD-2B4B-4DA8-99CC-395037CAA280}"/>
                    </a:ext>
                  </a:extLst>
                </p14:cNvPr>
                <p14:cNvContentPartPr/>
                <p14:nvPr/>
              </p14:nvContentPartPr>
              <p14:xfrm>
                <a:off x="4526509" y="935335"/>
                <a:ext cx="406080" cy="134640"/>
              </p14:xfrm>
            </p:contentPart>
          </mc:Choice>
          <mc:Fallback xmlns="">
            <p:pic>
              <p:nvPicPr>
                <p:cNvPr id="30" name="Ink 29">
                  <a:extLst>
                    <a:ext uri="{FF2B5EF4-FFF2-40B4-BE49-F238E27FC236}">
                      <a16:creationId xmlns:a16="http://schemas.microsoft.com/office/drawing/2014/main" id="{781A0EFD-2B4B-4DA8-99CC-395037CAA280}"/>
                    </a:ext>
                  </a:extLst>
                </p:cNvPr>
                <p:cNvPicPr/>
                <p:nvPr/>
              </p:nvPicPr>
              <p:blipFill>
                <a:blip r:embed="rId51"/>
                <a:stretch>
                  <a:fillRect/>
                </a:stretch>
              </p:blipFill>
              <p:spPr>
                <a:xfrm>
                  <a:off x="4517509" y="926335"/>
                  <a:ext cx="4237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Ink 30">
                  <a:extLst>
                    <a:ext uri="{FF2B5EF4-FFF2-40B4-BE49-F238E27FC236}">
                      <a16:creationId xmlns:a16="http://schemas.microsoft.com/office/drawing/2014/main" id="{FC3F83B6-CB6B-4A11-A6E8-BE0DAA0307F8}"/>
                    </a:ext>
                  </a:extLst>
                </p14:cNvPr>
                <p14:cNvContentPartPr/>
                <p14:nvPr/>
              </p14:nvContentPartPr>
              <p14:xfrm>
                <a:off x="5028349" y="685495"/>
                <a:ext cx="63720" cy="416880"/>
              </p14:xfrm>
            </p:contentPart>
          </mc:Choice>
          <mc:Fallback xmlns="">
            <p:pic>
              <p:nvPicPr>
                <p:cNvPr id="31" name="Ink 30">
                  <a:extLst>
                    <a:ext uri="{FF2B5EF4-FFF2-40B4-BE49-F238E27FC236}">
                      <a16:creationId xmlns:a16="http://schemas.microsoft.com/office/drawing/2014/main" id="{FC3F83B6-CB6B-4A11-A6E8-BE0DAA0307F8}"/>
                    </a:ext>
                  </a:extLst>
                </p:cNvPr>
                <p:cNvPicPr/>
                <p:nvPr/>
              </p:nvPicPr>
              <p:blipFill>
                <a:blip r:embed="rId53"/>
                <a:stretch>
                  <a:fillRect/>
                </a:stretch>
              </p:blipFill>
              <p:spPr>
                <a:xfrm>
                  <a:off x="5019349" y="676495"/>
                  <a:ext cx="81360" cy="434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2" name="Ink 31">
                  <a:extLst>
                    <a:ext uri="{FF2B5EF4-FFF2-40B4-BE49-F238E27FC236}">
                      <a16:creationId xmlns:a16="http://schemas.microsoft.com/office/drawing/2014/main" id="{45692E31-0D59-4A3F-825F-4BA7B8A97873}"/>
                    </a:ext>
                  </a:extLst>
                </p14:cNvPr>
                <p14:cNvContentPartPr/>
                <p14:nvPr/>
              </p14:nvContentPartPr>
              <p14:xfrm>
                <a:off x="5162629" y="819775"/>
                <a:ext cx="172080" cy="206280"/>
              </p14:xfrm>
            </p:contentPart>
          </mc:Choice>
          <mc:Fallback xmlns="">
            <p:pic>
              <p:nvPicPr>
                <p:cNvPr id="32" name="Ink 31">
                  <a:extLst>
                    <a:ext uri="{FF2B5EF4-FFF2-40B4-BE49-F238E27FC236}">
                      <a16:creationId xmlns:a16="http://schemas.microsoft.com/office/drawing/2014/main" id="{45692E31-0D59-4A3F-825F-4BA7B8A97873}"/>
                    </a:ext>
                  </a:extLst>
                </p:cNvPr>
                <p:cNvPicPr/>
                <p:nvPr/>
              </p:nvPicPr>
              <p:blipFill>
                <a:blip r:embed="rId55"/>
                <a:stretch>
                  <a:fillRect/>
                </a:stretch>
              </p:blipFill>
              <p:spPr>
                <a:xfrm>
                  <a:off x="5153989" y="811135"/>
                  <a:ext cx="18972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3" name="Ink 32">
                  <a:extLst>
                    <a:ext uri="{FF2B5EF4-FFF2-40B4-BE49-F238E27FC236}">
                      <a16:creationId xmlns:a16="http://schemas.microsoft.com/office/drawing/2014/main" id="{06FEEF36-C067-4597-8CAB-482EBC90E37E}"/>
                    </a:ext>
                  </a:extLst>
                </p14:cNvPr>
                <p14:cNvContentPartPr/>
                <p14:nvPr/>
              </p14:nvContentPartPr>
              <p14:xfrm>
                <a:off x="5276029" y="721135"/>
                <a:ext cx="233280" cy="559080"/>
              </p14:xfrm>
            </p:contentPart>
          </mc:Choice>
          <mc:Fallback xmlns="">
            <p:pic>
              <p:nvPicPr>
                <p:cNvPr id="33" name="Ink 32">
                  <a:extLst>
                    <a:ext uri="{FF2B5EF4-FFF2-40B4-BE49-F238E27FC236}">
                      <a16:creationId xmlns:a16="http://schemas.microsoft.com/office/drawing/2014/main" id="{06FEEF36-C067-4597-8CAB-482EBC90E37E}"/>
                    </a:ext>
                  </a:extLst>
                </p:cNvPr>
                <p:cNvPicPr/>
                <p:nvPr/>
              </p:nvPicPr>
              <p:blipFill>
                <a:blip r:embed="rId57"/>
                <a:stretch>
                  <a:fillRect/>
                </a:stretch>
              </p:blipFill>
              <p:spPr>
                <a:xfrm>
                  <a:off x="5267029" y="712495"/>
                  <a:ext cx="250920" cy="5767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 name="Ink 34">
                  <a:extLst>
                    <a:ext uri="{FF2B5EF4-FFF2-40B4-BE49-F238E27FC236}">
                      <a16:creationId xmlns:a16="http://schemas.microsoft.com/office/drawing/2014/main" id="{A51A64D6-405B-469F-A1BA-6B9272E324CC}"/>
                    </a:ext>
                  </a:extLst>
                </p14:cNvPr>
                <p14:cNvContentPartPr/>
                <p14:nvPr/>
              </p14:nvContentPartPr>
              <p14:xfrm>
                <a:off x="345829" y="1426735"/>
                <a:ext cx="59760" cy="3114720"/>
              </p14:xfrm>
            </p:contentPart>
          </mc:Choice>
          <mc:Fallback xmlns="">
            <p:pic>
              <p:nvPicPr>
                <p:cNvPr id="35" name="Ink 34">
                  <a:extLst>
                    <a:ext uri="{FF2B5EF4-FFF2-40B4-BE49-F238E27FC236}">
                      <a16:creationId xmlns:a16="http://schemas.microsoft.com/office/drawing/2014/main" id="{A51A64D6-405B-469F-A1BA-6B9272E324CC}"/>
                    </a:ext>
                  </a:extLst>
                </p:cNvPr>
                <p:cNvPicPr/>
                <p:nvPr/>
              </p:nvPicPr>
              <p:blipFill>
                <a:blip r:embed="rId59"/>
                <a:stretch>
                  <a:fillRect/>
                </a:stretch>
              </p:blipFill>
              <p:spPr>
                <a:xfrm>
                  <a:off x="337189" y="1418095"/>
                  <a:ext cx="77400" cy="3132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6" name="Ink 35">
                  <a:extLst>
                    <a:ext uri="{FF2B5EF4-FFF2-40B4-BE49-F238E27FC236}">
                      <a16:creationId xmlns:a16="http://schemas.microsoft.com/office/drawing/2014/main" id="{58891C7C-D35F-47E7-AFAC-C641C918DA52}"/>
                    </a:ext>
                  </a:extLst>
                </p14:cNvPr>
                <p14:cNvContentPartPr/>
                <p14:nvPr/>
              </p14:nvContentPartPr>
              <p14:xfrm>
                <a:off x="91669" y="1350775"/>
                <a:ext cx="570240" cy="624240"/>
              </p14:xfrm>
            </p:contentPart>
          </mc:Choice>
          <mc:Fallback xmlns="">
            <p:pic>
              <p:nvPicPr>
                <p:cNvPr id="36" name="Ink 35">
                  <a:extLst>
                    <a:ext uri="{FF2B5EF4-FFF2-40B4-BE49-F238E27FC236}">
                      <a16:creationId xmlns:a16="http://schemas.microsoft.com/office/drawing/2014/main" id="{58891C7C-D35F-47E7-AFAC-C641C918DA52}"/>
                    </a:ext>
                  </a:extLst>
                </p:cNvPr>
                <p:cNvPicPr/>
                <p:nvPr/>
              </p:nvPicPr>
              <p:blipFill>
                <a:blip r:embed="rId61"/>
                <a:stretch>
                  <a:fillRect/>
                </a:stretch>
              </p:blipFill>
              <p:spPr>
                <a:xfrm>
                  <a:off x="83029" y="1342135"/>
                  <a:ext cx="587880" cy="6418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Ink 36">
                  <a:extLst>
                    <a:ext uri="{FF2B5EF4-FFF2-40B4-BE49-F238E27FC236}">
                      <a16:creationId xmlns:a16="http://schemas.microsoft.com/office/drawing/2014/main" id="{A2FA6F6F-59BE-43DE-9DC5-0AB7BBB4E5E7}"/>
                    </a:ext>
                  </a:extLst>
                </p14:cNvPr>
                <p14:cNvContentPartPr/>
                <p14:nvPr/>
              </p14:nvContentPartPr>
              <p14:xfrm>
                <a:off x="3915229" y="4149055"/>
                <a:ext cx="1582920" cy="88920"/>
              </p14:xfrm>
            </p:contentPart>
          </mc:Choice>
          <mc:Fallback xmlns="">
            <p:pic>
              <p:nvPicPr>
                <p:cNvPr id="37" name="Ink 36">
                  <a:extLst>
                    <a:ext uri="{FF2B5EF4-FFF2-40B4-BE49-F238E27FC236}">
                      <a16:creationId xmlns:a16="http://schemas.microsoft.com/office/drawing/2014/main" id="{A2FA6F6F-59BE-43DE-9DC5-0AB7BBB4E5E7}"/>
                    </a:ext>
                  </a:extLst>
                </p:cNvPr>
                <p:cNvPicPr/>
                <p:nvPr/>
              </p:nvPicPr>
              <p:blipFill>
                <a:blip r:embed="rId63"/>
                <a:stretch>
                  <a:fillRect/>
                </a:stretch>
              </p:blipFill>
              <p:spPr>
                <a:xfrm>
                  <a:off x="3906229" y="4140415"/>
                  <a:ext cx="160056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8" name="Ink 37">
                  <a:extLst>
                    <a:ext uri="{FF2B5EF4-FFF2-40B4-BE49-F238E27FC236}">
                      <a16:creationId xmlns:a16="http://schemas.microsoft.com/office/drawing/2014/main" id="{E1D762B9-173A-409F-B83F-4FD75657235D}"/>
                    </a:ext>
                  </a:extLst>
                </p14:cNvPr>
                <p14:cNvContentPartPr/>
                <p14:nvPr/>
              </p14:nvContentPartPr>
              <p14:xfrm>
                <a:off x="5177749" y="3994975"/>
                <a:ext cx="356760" cy="338400"/>
              </p14:xfrm>
            </p:contentPart>
          </mc:Choice>
          <mc:Fallback xmlns="">
            <p:pic>
              <p:nvPicPr>
                <p:cNvPr id="38" name="Ink 37">
                  <a:extLst>
                    <a:ext uri="{FF2B5EF4-FFF2-40B4-BE49-F238E27FC236}">
                      <a16:creationId xmlns:a16="http://schemas.microsoft.com/office/drawing/2014/main" id="{E1D762B9-173A-409F-B83F-4FD75657235D}"/>
                    </a:ext>
                  </a:extLst>
                </p:cNvPr>
                <p:cNvPicPr/>
                <p:nvPr/>
              </p:nvPicPr>
              <p:blipFill>
                <a:blip r:embed="rId65"/>
                <a:stretch>
                  <a:fillRect/>
                </a:stretch>
              </p:blipFill>
              <p:spPr>
                <a:xfrm>
                  <a:off x="5168749" y="3985975"/>
                  <a:ext cx="37440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Ink 38">
                  <a:extLst>
                    <a:ext uri="{FF2B5EF4-FFF2-40B4-BE49-F238E27FC236}">
                      <a16:creationId xmlns:a16="http://schemas.microsoft.com/office/drawing/2014/main" id="{DCD3447E-D833-4CB8-A673-7AA42AFD396F}"/>
                    </a:ext>
                  </a:extLst>
                </p14:cNvPr>
                <p14:cNvContentPartPr/>
                <p14:nvPr/>
              </p14:nvContentPartPr>
              <p14:xfrm>
                <a:off x="5773909" y="4409335"/>
                <a:ext cx="326520" cy="348480"/>
              </p14:xfrm>
            </p:contentPart>
          </mc:Choice>
          <mc:Fallback xmlns="">
            <p:pic>
              <p:nvPicPr>
                <p:cNvPr id="39" name="Ink 38">
                  <a:extLst>
                    <a:ext uri="{FF2B5EF4-FFF2-40B4-BE49-F238E27FC236}">
                      <a16:creationId xmlns:a16="http://schemas.microsoft.com/office/drawing/2014/main" id="{DCD3447E-D833-4CB8-A673-7AA42AFD396F}"/>
                    </a:ext>
                  </a:extLst>
                </p:cNvPr>
                <p:cNvPicPr/>
                <p:nvPr/>
              </p:nvPicPr>
              <p:blipFill>
                <a:blip r:embed="rId67"/>
                <a:stretch>
                  <a:fillRect/>
                </a:stretch>
              </p:blipFill>
              <p:spPr>
                <a:xfrm>
                  <a:off x="5765269" y="4400335"/>
                  <a:ext cx="34416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0" name="Ink 39">
                  <a:extLst>
                    <a:ext uri="{FF2B5EF4-FFF2-40B4-BE49-F238E27FC236}">
                      <a16:creationId xmlns:a16="http://schemas.microsoft.com/office/drawing/2014/main" id="{136495C5-C666-4D83-8014-2FB8C9116271}"/>
                    </a:ext>
                  </a:extLst>
                </p14:cNvPr>
                <p14:cNvContentPartPr/>
                <p14:nvPr/>
              </p14:nvContentPartPr>
              <p14:xfrm>
                <a:off x="5791549" y="4473055"/>
                <a:ext cx="474840" cy="262440"/>
              </p14:xfrm>
            </p:contentPart>
          </mc:Choice>
          <mc:Fallback xmlns="">
            <p:pic>
              <p:nvPicPr>
                <p:cNvPr id="40" name="Ink 39">
                  <a:extLst>
                    <a:ext uri="{FF2B5EF4-FFF2-40B4-BE49-F238E27FC236}">
                      <a16:creationId xmlns:a16="http://schemas.microsoft.com/office/drawing/2014/main" id="{136495C5-C666-4D83-8014-2FB8C9116271}"/>
                    </a:ext>
                  </a:extLst>
                </p:cNvPr>
                <p:cNvPicPr/>
                <p:nvPr/>
              </p:nvPicPr>
              <p:blipFill>
                <a:blip r:embed="rId69"/>
                <a:stretch>
                  <a:fillRect/>
                </a:stretch>
              </p:blipFill>
              <p:spPr>
                <a:xfrm>
                  <a:off x="5782549" y="4464055"/>
                  <a:ext cx="49248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A64D92F2-C55C-4B03-8B34-25E6EF3CF216}"/>
                    </a:ext>
                  </a:extLst>
                </p14:cNvPr>
                <p14:cNvContentPartPr/>
                <p14:nvPr/>
              </p14:nvContentPartPr>
              <p14:xfrm>
                <a:off x="2812549" y="3981295"/>
                <a:ext cx="54720" cy="366480"/>
              </p14:xfrm>
            </p:contentPart>
          </mc:Choice>
          <mc:Fallback xmlns="">
            <p:pic>
              <p:nvPicPr>
                <p:cNvPr id="43" name="Ink 42">
                  <a:extLst>
                    <a:ext uri="{FF2B5EF4-FFF2-40B4-BE49-F238E27FC236}">
                      <a16:creationId xmlns:a16="http://schemas.microsoft.com/office/drawing/2014/main" id="{A64D92F2-C55C-4B03-8B34-25E6EF3CF216}"/>
                    </a:ext>
                  </a:extLst>
                </p:cNvPr>
                <p:cNvPicPr/>
                <p:nvPr/>
              </p:nvPicPr>
              <p:blipFill>
                <a:blip r:embed="rId71"/>
                <a:stretch>
                  <a:fillRect/>
                </a:stretch>
              </p:blipFill>
              <p:spPr>
                <a:xfrm>
                  <a:off x="2803909" y="3972655"/>
                  <a:ext cx="72360" cy="384120"/>
                </a:xfrm>
                <a:prstGeom prst="rect">
                  <a:avLst/>
                </a:prstGeom>
              </p:spPr>
            </p:pic>
          </mc:Fallback>
        </mc:AlternateContent>
      </p:grpSp>
      <p:grpSp>
        <p:nvGrpSpPr>
          <p:cNvPr id="49" name="Group 48">
            <a:extLst>
              <a:ext uri="{FF2B5EF4-FFF2-40B4-BE49-F238E27FC236}">
                <a16:creationId xmlns:a16="http://schemas.microsoft.com/office/drawing/2014/main" id="{49C9A6ED-7781-459A-8819-C5AD09CED206}"/>
              </a:ext>
            </a:extLst>
          </p:cNvPr>
          <p:cNvGrpSpPr/>
          <p:nvPr/>
        </p:nvGrpSpPr>
        <p:grpSpPr>
          <a:xfrm>
            <a:off x="8138389" y="1985455"/>
            <a:ext cx="892080" cy="272880"/>
            <a:chOff x="8138389" y="1985455"/>
            <a:chExt cx="892080" cy="272880"/>
          </a:xfrm>
        </p:grpSpPr>
        <mc:AlternateContent xmlns:mc="http://schemas.openxmlformats.org/markup-compatibility/2006" xmlns:p14="http://schemas.microsoft.com/office/powerpoint/2010/main">
          <mc:Choice Requires="p14">
            <p:contentPart p14:bwMode="auto" r:id="rId72">
              <p14:nvContentPartPr>
                <p14:cNvPr id="45" name="Ink 44">
                  <a:extLst>
                    <a:ext uri="{FF2B5EF4-FFF2-40B4-BE49-F238E27FC236}">
                      <a16:creationId xmlns:a16="http://schemas.microsoft.com/office/drawing/2014/main" id="{0841E61E-483F-40D6-96FC-06531A634889}"/>
                    </a:ext>
                  </a:extLst>
                </p14:cNvPr>
                <p14:cNvContentPartPr/>
                <p14:nvPr/>
              </p14:nvContentPartPr>
              <p14:xfrm>
                <a:off x="8158189" y="1991935"/>
                <a:ext cx="170640" cy="266040"/>
              </p14:xfrm>
            </p:contentPart>
          </mc:Choice>
          <mc:Fallback xmlns="">
            <p:pic>
              <p:nvPicPr>
                <p:cNvPr id="45" name="Ink 44">
                  <a:extLst>
                    <a:ext uri="{FF2B5EF4-FFF2-40B4-BE49-F238E27FC236}">
                      <a16:creationId xmlns:a16="http://schemas.microsoft.com/office/drawing/2014/main" id="{0841E61E-483F-40D6-96FC-06531A634889}"/>
                    </a:ext>
                  </a:extLst>
                </p:cNvPr>
                <p:cNvPicPr/>
                <p:nvPr/>
              </p:nvPicPr>
              <p:blipFill>
                <a:blip r:embed="rId73"/>
                <a:stretch>
                  <a:fillRect/>
                </a:stretch>
              </p:blipFill>
              <p:spPr>
                <a:xfrm>
                  <a:off x="8149189" y="1983295"/>
                  <a:ext cx="18828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6" name="Ink 45">
                  <a:extLst>
                    <a:ext uri="{FF2B5EF4-FFF2-40B4-BE49-F238E27FC236}">
                      <a16:creationId xmlns:a16="http://schemas.microsoft.com/office/drawing/2014/main" id="{BC721B97-A196-40FF-BD7A-CFF1F76ADB8F}"/>
                    </a:ext>
                  </a:extLst>
                </p14:cNvPr>
                <p14:cNvContentPartPr/>
                <p14:nvPr/>
              </p14:nvContentPartPr>
              <p14:xfrm>
                <a:off x="8138389" y="2017135"/>
                <a:ext cx="193320" cy="241200"/>
              </p14:xfrm>
            </p:contentPart>
          </mc:Choice>
          <mc:Fallback xmlns="">
            <p:pic>
              <p:nvPicPr>
                <p:cNvPr id="46" name="Ink 45">
                  <a:extLst>
                    <a:ext uri="{FF2B5EF4-FFF2-40B4-BE49-F238E27FC236}">
                      <a16:creationId xmlns:a16="http://schemas.microsoft.com/office/drawing/2014/main" id="{BC721B97-A196-40FF-BD7A-CFF1F76ADB8F}"/>
                    </a:ext>
                  </a:extLst>
                </p:cNvPr>
                <p:cNvPicPr/>
                <p:nvPr/>
              </p:nvPicPr>
              <p:blipFill>
                <a:blip r:embed="rId75"/>
                <a:stretch>
                  <a:fillRect/>
                </a:stretch>
              </p:blipFill>
              <p:spPr>
                <a:xfrm>
                  <a:off x="8129389" y="2008135"/>
                  <a:ext cx="21096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7" name="Ink 46">
                  <a:extLst>
                    <a:ext uri="{FF2B5EF4-FFF2-40B4-BE49-F238E27FC236}">
                      <a16:creationId xmlns:a16="http://schemas.microsoft.com/office/drawing/2014/main" id="{6A01DBF5-A39B-4277-B75C-998015A5D264}"/>
                    </a:ext>
                  </a:extLst>
                </p14:cNvPr>
                <p14:cNvContentPartPr/>
                <p14:nvPr/>
              </p14:nvContentPartPr>
              <p14:xfrm>
                <a:off x="8504149" y="2074015"/>
                <a:ext cx="183240" cy="112320"/>
              </p14:xfrm>
            </p:contentPart>
          </mc:Choice>
          <mc:Fallback xmlns="">
            <p:pic>
              <p:nvPicPr>
                <p:cNvPr id="47" name="Ink 46">
                  <a:extLst>
                    <a:ext uri="{FF2B5EF4-FFF2-40B4-BE49-F238E27FC236}">
                      <a16:creationId xmlns:a16="http://schemas.microsoft.com/office/drawing/2014/main" id="{6A01DBF5-A39B-4277-B75C-998015A5D264}"/>
                    </a:ext>
                  </a:extLst>
                </p:cNvPr>
                <p:cNvPicPr/>
                <p:nvPr/>
              </p:nvPicPr>
              <p:blipFill>
                <a:blip r:embed="rId77"/>
                <a:stretch>
                  <a:fillRect/>
                </a:stretch>
              </p:blipFill>
              <p:spPr>
                <a:xfrm>
                  <a:off x="8495509" y="2065375"/>
                  <a:ext cx="20088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8" name="Ink 47">
                  <a:extLst>
                    <a:ext uri="{FF2B5EF4-FFF2-40B4-BE49-F238E27FC236}">
                      <a16:creationId xmlns:a16="http://schemas.microsoft.com/office/drawing/2014/main" id="{0F19E412-DBE0-4EF8-9CB5-BAA1A9CDD33C}"/>
                    </a:ext>
                  </a:extLst>
                </p14:cNvPr>
                <p14:cNvContentPartPr/>
                <p14:nvPr/>
              </p14:nvContentPartPr>
              <p14:xfrm>
                <a:off x="8856589" y="1985455"/>
                <a:ext cx="173880" cy="216720"/>
              </p14:xfrm>
            </p:contentPart>
          </mc:Choice>
          <mc:Fallback xmlns="">
            <p:pic>
              <p:nvPicPr>
                <p:cNvPr id="48" name="Ink 47">
                  <a:extLst>
                    <a:ext uri="{FF2B5EF4-FFF2-40B4-BE49-F238E27FC236}">
                      <a16:creationId xmlns:a16="http://schemas.microsoft.com/office/drawing/2014/main" id="{0F19E412-DBE0-4EF8-9CB5-BAA1A9CDD33C}"/>
                    </a:ext>
                  </a:extLst>
                </p:cNvPr>
                <p:cNvPicPr/>
                <p:nvPr/>
              </p:nvPicPr>
              <p:blipFill>
                <a:blip r:embed="rId79"/>
                <a:stretch>
                  <a:fillRect/>
                </a:stretch>
              </p:blipFill>
              <p:spPr>
                <a:xfrm>
                  <a:off x="8847949" y="1976455"/>
                  <a:ext cx="191520" cy="234360"/>
                </a:xfrm>
                <a:prstGeom prst="rect">
                  <a:avLst/>
                </a:prstGeom>
              </p:spPr>
            </p:pic>
          </mc:Fallback>
        </mc:AlternateContent>
      </p:grpSp>
      <p:grpSp>
        <p:nvGrpSpPr>
          <p:cNvPr id="55" name="Group 54">
            <a:extLst>
              <a:ext uri="{FF2B5EF4-FFF2-40B4-BE49-F238E27FC236}">
                <a16:creationId xmlns:a16="http://schemas.microsoft.com/office/drawing/2014/main" id="{39369383-43ED-4FD5-BD73-F254D74D468F}"/>
              </a:ext>
            </a:extLst>
          </p:cNvPr>
          <p:cNvGrpSpPr/>
          <p:nvPr/>
        </p:nvGrpSpPr>
        <p:grpSpPr>
          <a:xfrm>
            <a:off x="8284909" y="2651095"/>
            <a:ext cx="851040" cy="510840"/>
            <a:chOff x="8284909" y="2651095"/>
            <a:chExt cx="851040" cy="510840"/>
          </a:xfrm>
        </p:grpSpPr>
        <mc:AlternateContent xmlns:mc="http://schemas.openxmlformats.org/markup-compatibility/2006" xmlns:p14="http://schemas.microsoft.com/office/powerpoint/2010/main">
          <mc:Choice Requires="p14">
            <p:contentPart p14:bwMode="auto" r:id="rId80">
              <p14:nvContentPartPr>
                <p14:cNvPr id="50" name="Ink 49">
                  <a:extLst>
                    <a:ext uri="{FF2B5EF4-FFF2-40B4-BE49-F238E27FC236}">
                      <a16:creationId xmlns:a16="http://schemas.microsoft.com/office/drawing/2014/main" id="{75D38E6D-C9C5-4001-9B1C-DD6F7AA252E5}"/>
                    </a:ext>
                  </a:extLst>
                </p14:cNvPr>
                <p14:cNvContentPartPr/>
                <p14:nvPr/>
              </p14:nvContentPartPr>
              <p14:xfrm>
                <a:off x="8284909" y="2651095"/>
                <a:ext cx="250560" cy="510840"/>
              </p14:xfrm>
            </p:contentPart>
          </mc:Choice>
          <mc:Fallback xmlns="">
            <p:pic>
              <p:nvPicPr>
                <p:cNvPr id="50" name="Ink 49">
                  <a:extLst>
                    <a:ext uri="{FF2B5EF4-FFF2-40B4-BE49-F238E27FC236}">
                      <a16:creationId xmlns:a16="http://schemas.microsoft.com/office/drawing/2014/main" id="{75D38E6D-C9C5-4001-9B1C-DD6F7AA252E5}"/>
                    </a:ext>
                  </a:extLst>
                </p:cNvPr>
                <p:cNvPicPr/>
                <p:nvPr/>
              </p:nvPicPr>
              <p:blipFill>
                <a:blip r:embed="rId81"/>
                <a:stretch>
                  <a:fillRect/>
                </a:stretch>
              </p:blipFill>
              <p:spPr>
                <a:xfrm>
                  <a:off x="8276269" y="2642095"/>
                  <a:ext cx="268200" cy="5284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1" name="Ink 50">
                  <a:extLst>
                    <a:ext uri="{FF2B5EF4-FFF2-40B4-BE49-F238E27FC236}">
                      <a16:creationId xmlns:a16="http://schemas.microsoft.com/office/drawing/2014/main" id="{8318F2CC-2971-4C80-A77E-B4DD5C15E75E}"/>
                    </a:ext>
                  </a:extLst>
                </p14:cNvPr>
                <p14:cNvContentPartPr/>
                <p14:nvPr/>
              </p14:nvContentPartPr>
              <p14:xfrm>
                <a:off x="8653549" y="2745055"/>
                <a:ext cx="114840" cy="14760"/>
              </p14:xfrm>
            </p:contentPart>
          </mc:Choice>
          <mc:Fallback xmlns="">
            <p:pic>
              <p:nvPicPr>
                <p:cNvPr id="51" name="Ink 50">
                  <a:extLst>
                    <a:ext uri="{FF2B5EF4-FFF2-40B4-BE49-F238E27FC236}">
                      <a16:creationId xmlns:a16="http://schemas.microsoft.com/office/drawing/2014/main" id="{8318F2CC-2971-4C80-A77E-B4DD5C15E75E}"/>
                    </a:ext>
                  </a:extLst>
                </p:cNvPr>
                <p:cNvPicPr/>
                <p:nvPr/>
              </p:nvPicPr>
              <p:blipFill>
                <a:blip r:embed="rId83"/>
                <a:stretch>
                  <a:fillRect/>
                </a:stretch>
              </p:blipFill>
              <p:spPr>
                <a:xfrm>
                  <a:off x="8644909" y="2736055"/>
                  <a:ext cx="1324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2" name="Ink 51">
                  <a:extLst>
                    <a:ext uri="{FF2B5EF4-FFF2-40B4-BE49-F238E27FC236}">
                      <a16:creationId xmlns:a16="http://schemas.microsoft.com/office/drawing/2014/main" id="{D754E919-5356-4D67-8302-AC4450243695}"/>
                    </a:ext>
                  </a:extLst>
                </p14:cNvPr>
                <p14:cNvContentPartPr/>
                <p14:nvPr/>
              </p14:nvContentPartPr>
              <p14:xfrm>
                <a:off x="8653549" y="2832175"/>
                <a:ext cx="163440" cy="23760"/>
              </p14:xfrm>
            </p:contentPart>
          </mc:Choice>
          <mc:Fallback xmlns="">
            <p:pic>
              <p:nvPicPr>
                <p:cNvPr id="52" name="Ink 51">
                  <a:extLst>
                    <a:ext uri="{FF2B5EF4-FFF2-40B4-BE49-F238E27FC236}">
                      <a16:creationId xmlns:a16="http://schemas.microsoft.com/office/drawing/2014/main" id="{D754E919-5356-4D67-8302-AC4450243695}"/>
                    </a:ext>
                  </a:extLst>
                </p:cNvPr>
                <p:cNvPicPr/>
                <p:nvPr/>
              </p:nvPicPr>
              <p:blipFill>
                <a:blip r:embed="rId85"/>
                <a:stretch>
                  <a:fillRect/>
                </a:stretch>
              </p:blipFill>
              <p:spPr>
                <a:xfrm>
                  <a:off x="8644909" y="2823535"/>
                  <a:ext cx="18108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E6C88C24-2C31-4737-B2FD-D71FB0165CA6}"/>
                    </a:ext>
                  </a:extLst>
                </p14:cNvPr>
                <p14:cNvContentPartPr/>
                <p14:nvPr/>
              </p14:nvContentPartPr>
              <p14:xfrm>
                <a:off x="9008149" y="2687815"/>
                <a:ext cx="127800" cy="160560"/>
              </p14:xfrm>
            </p:contentPart>
          </mc:Choice>
          <mc:Fallback xmlns="">
            <p:pic>
              <p:nvPicPr>
                <p:cNvPr id="53" name="Ink 52">
                  <a:extLst>
                    <a:ext uri="{FF2B5EF4-FFF2-40B4-BE49-F238E27FC236}">
                      <a16:creationId xmlns:a16="http://schemas.microsoft.com/office/drawing/2014/main" id="{E6C88C24-2C31-4737-B2FD-D71FB0165CA6}"/>
                    </a:ext>
                  </a:extLst>
                </p:cNvPr>
                <p:cNvPicPr/>
                <p:nvPr/>
              </p:nvPicPr>
              <p:blipFill>
                <a:blip r:embed="rId87"/>
                <a:stretch>
                  <a:fillRect/>
                </a:stretch>
              </p:blipFill>
              <p:spPr>
                <a:xfrm>
                  <a:off x="8999509" y="2679175"/>
                  <a:ext cx="145440" cy="178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8A506B16-7A5B-4988-918A-19F5B84B2F73}"/>
                  </a:ext>
                </a:extLst>
              </p14:cNvPr>
              <p14:cNvContentPartPr/>
              <p14:nvPr/>
            </p14:nvContentPartPr>
            <p14:xfrm>
              <a:off x="2682589" y="4790575"/>
              <a:ext cx="260280" cy="158760"/>
            </p14:xfrm>
          </p:contentPart>
        </mc:Choice>
        <mc:Fallback xmlns="">
          <p:pic>
            <p:nvPicPr>
              <p:cNvPr id="54" name="Ink 53">
                <a:extLst>
                  <a:ext uri="{FF2B5EF4-FFF2-40B4-BE49-F238E27FC236}">
                    <a16:creationId xmlns:a16="http://schemas.microsoft.com/office/drawing/2014/main" id="{8A506B16-7A5B-4988-918A-19F5B84B2F73}"/>
                  </a:ext>
                </a:extLst>
              </p:cNvPr>
              <p:cNvPicPr/>
              <p:nvPr/>
            </p:nvPicPr>
            <p:blipFill>
              <a:blip r:embed="rId89"/>
              <a:stretch>
                <a:fillRect/>
              </a:stretch>
            </p:blipFill>
            <p:spPr>
              <a:xfrm>
                <a:off x="2673949" y="4781575"/>
                <a:ext cx="277920" cy="176400"/>
              </a:xfrm>
              <a:prstGeom prst="rect">
                <a:avLst/>
              </a:prstGeom>
            </p:spPr>
          </p:pic>
        </mc:Fallback>
      </mc:AlternateContent>
      <p:grpSp>
        <p:nvGrpSpPr>
          <p:cNvPr id="60" name="Group 59">
            <a:extLst>
              <a:ext uri="{FF2B5EF4-FFF2-40B4-BE49-F238E27FC236}">
                <a16:creationId xmlns:a16="http://schemas.microsoft.com/office/drawing/2014/main" id="{114DE6AC-69AD-43D8-943D-B2F72510D49F}"/>
              </a:ext>
            </a:extLst>
          </p:cNvPr>
          <p:cNvGrpSpPr/>
          <p:nvPr/>
        </p:nvGrpSpPr>
        <p:grpSpPr>
          <a:xfrm>
            <a:off x="8292469" y="3493135"/>
            <a:ext cx="903240" cy="386640"/>
            <a:chOff x="8292469" y="3493135"/>
            <a:chExt cx="903240" cy="386640"/>
          </a:xfrm>
        </p:grpSpPr>
        <mc:AlternateContent xmlns:mc="http://schemas.openxmlformats.org/markup-compatibility/2006" xmlns:p14="http://schemas.microsoft.com/office/powerpoint/2010/main">
          <mc:Choice Requires="p14">
            <p:contentPart p14:bwMode="auto" r:id="rId90">
              <p14:nvContentPartPr>
                <p14:cNvPr id="56" name="Ink 55">
                  <a:extLst>
                    <a:ext uri="{FF2B5EF4-FFF2-40B4-BE49-F238E27FC236}">
                      <a16:creationId xmlns:a16="http://schemas.microsoft.com/office/drawing/2014/main" id="{A8BD48A4-5DA0-487C-9071-893E406FC3FB}"/>
                    </a:ext>
                  </a:extLst>
                </p14:cNvPr>
                <p14:cNvContentPartPr/>
                <p14:nvPr/>
              </p14:nvContentPartPr>
              <p14:xfrm>
                <a:off x="8292469" y="3493135"/>
                <a:ext cx="232200" cy="249120"/>
              </p14:xfrm>
            </p:contentPart>
          </mc:Choice>
          <mc:Fallback xmlns="">
            <p:pic>
              <p:nvPicPr>
                <p:cNvPr id="56" name="Ink 55">
                  <a:extLst>
                    <a:ext uri="{FF2B5EF4-FFF2-40B4-BE49-F238E27FC236}">
                      <a16:creationId xmlns:a16="http://schemas.microsoft.com/office/drawing/2014/main" id="{A8BD48A4-5DA0-487C-9071-893E406FC3FB}"/>
                    </a:ext>
                  </a:extLst>
                </p:cNvPr>
                <p:cNvPicPr/>
                <p:nvPr/>
              </p:nvPicPr>
              <p:blipFill>
                <a:blip r:embed="rId91"/>
                <a:stretch>
                  <a:fillRect/>
                </a:stretch>
              </p:blipFill>
              <p:spPr>
                <a:xfrm>
                  <a:off x="8283829" y="3484135"/>
                  <a:ext cx="24984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7" name="Ink 56">
                  <a:extLst>
                    <a:ext uri="{FF2B5EF4-FFF2-40B4-BE49-F238E27FC236}">
                      <a16:creationId xmlns:a16="http://schemas.microsoft.com/office/drawing/2014/main" id="{872E8771-D997-45FC-B8C6-9871CDE9BA38}"/>
                    </a:ext>
                  </a:extLst>
                </p14:cNvPr>
                <p14:cNvContentPartPr/>
                <p14:nvPr/>
              </p14:nvContentPartPr>
              <p14:xfrm>
                <a:off x="8600269" y="3706975"/>
                <a:ext cx="157320" cy="29160"/>
              </p14:xfrm>
            </p:contentPart>
          </mc:Choice>
          <mc:Fallback xmlns="">
            <p:pic>
              <p:nvPicPr>
                <p:cNvPr id="57" name="Ink 56">
                  <a:extLst>
                    <a:ext uri="{FF2B5EF4-FFF2-40B4-BE49-F238E27FC236}">
                      <a16:creationId xmlns:a16="http://schemas.microsoft.com/office/drawing/2014/main" id="{872E8771-D997-45FC-B8C6-9871CDE9BA38}"/>
                    </a:ext>
                  </a:extLst>
                </p:cNvPr>
                <p:cNvPicPr/>
                <p:nvPr/>
              </p:nvPicPr>
              <p:blipFill>
                <a:blip r:embed="rId93"/>
                <a:stretch>
                  <a:fillRect/>
                </a:stretch>
              </p:blipFill>
              <p:spPr>
                <a:xfrm>
                  <a:off x="8591269" y="3697975"/>
                  <a:ext cx="17496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8" name="Ink 57">
                  <a:extLst>
                    <a:ext uri="{FF2B5EF4-FFF2-40B4-BE49-F238E27FC236}">
                      <a16:creationId xmlns:a16="http://schemas.microsoft.com/office/drawing/2014/main" id="{4B385ACE-404E-4812-88A1-9C9C27DB97D7}"/>
                    </a:ext>
                  </a:extLst>
                </p14:cNvPr>
                <p14:cNvContentPartPr/>
                <p14:nvPr/>
              </p14:nvContentPartPr>
              <p14:xfrm>
                <a:off x="8623669" y="3769615"/>
                <a:ext cx="265680" cy="59760"/>
              </p14:xfrm>
            </p:contentPart>
          </mc:Choice>
          <mc:Fallback xmlns="">
            <p:pic>
              <p:nvPicPr>
                <p:cNvPr id="58" name="Ink 57">
                  <a:extLst>
                    <a:ext uri="{FF2B5EF4-FFF2-40B4-BE49-F238E27FC236}">
                      <a16:creationId xmlns:a16="http://schemas.microsoft.com/office/drawing/2014/main" id="{4B385ACE-404E-4812-88A1-9C9C27DB97D7}"/>
                    </a:ext>
                  </a:extLst>
                </p:cNvPr>
                <p:cNvPicPr/>
                <p:nvPr/>
              </p:nvPicPr>
              <p:blipFill>
                <a:blip r:embed="rId95"/>
                <a:stretch>
                  <a:fillRect/>
                </a:stretch>
              </p:blipFill>
              <p:spPr>
                <a:xfrm>
                  <a:off x="8615029" y="3760975"/>
                  <a:ext cx="28332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9" name="Ink 58">
                  <a:extLst>
                    <a:ext uri="{FF2B5EF4-FFF2-40B4-BE49-F238E27FC236}">
                      <a16:creationId xmlns:a16="http://schemas.microsoft.com/office/drawing/2014/main" id="{A755B976-02BB-4E2D-87DB-5D3E38FBF945}"/>
                    </a:ext>
                  </a:extLst>
                </p14:cNvPr>
                <p14:cNvContentPartPr/>
                <p14:nvPr/>
              </p14:nvContentPartPr>
              <p14:xfrm>
                <a:off x="9133069" y="3508615"/>
                <a:ext cx="62640" cy="371160"/>
              </p14:xfrm>
            </p:contentPart>
          </mc:Choice>
          <mc:Fallback xmlns="">
            <p:pic>
              <p:nvPicPr>
                <p:cNvPr id="59" name="Ink 58">
                  <a:extLst>
                    <a:ext uri="{FF2B5EF4-FFF2-40B4-BE49-F238E27FC236}">
                      <a16:creationId xmlns:a16="http://schemas.microsoft.com/office/drawing/2014/main" id="{A755B976-02BB-4E2D-87DB-5D3E38FBF945}"/>
                    </a:ext>
                  </a:extLst>
                </p:cNvPr>
                <p:cNvPicPr/>
                <p:nvPr/>
              </p:nvPicPr>
              <p:blipFill>
                <a:blip r:embed="rId97"/>
                <a:stretch>
                  <a:fillRect/>
                </a:stretch>
              </p:blipFill>
              <p:spPr>
                <a:xfrm>
                  <a:off x="9124069" y="3499975"/>
                  <a:ext cx="80280" cy="388800"/>
                </a:xfrm>
                <a:prstGeom prst="rect">
                  <a:avLst/>
                </a:prstGeom>
              </p:spPr>
            </p:pic>
          </mc:Fallback>
        </mc:AlternateContent>
      </p:grpSp>
      <p:grpSp>
        <p:nvGrpSpPr>
          <p:cNvPr id="74" name="Group 73">
            <a:extLst>
              <a:ext uri="{FF2B5EF4-FFF2-40B4-BE49-F238E27FC236}">
                <a16:creationId xmlns:a16="http://schemas.microsoft.com/office/drawing/2014/main" id="{3F1DCE71-3BC0-40FE-B71C-EC44CD54590E}"/>
              </a:ext>
            </a:extLst>
          </p:cNvPr>
          <p:cNvGrpSpPr/>
          <p:nvPr/>
        </p:nvGrpSpPr>
        <p:grpSpPr>
          <a:xfrm>
            <a:off x="7558069" y="4683655"/>
            <a:ext cx="1257840" cy="599400"/>
            <a:chOff x="7558069" y="4683655"/>
            <a:chExt cx="1257840" cy="599400"/>
          </a:xfrm>
        </p:grpSpPr>
        <mc:AlternateContent xmlns:mc="http://schemas.openxmlformats.org/markup-compatibility/2006" xmlns:p14="http://schemas.microsoft.com/office/powerpoint/2010/main">
          <mc:Choice Requires="p14">
            <p:contentPart p14:bwMode="auto" r:id="rId98">
              <p14:nvContentPartPr>
                <p14:cNvPr id="61" name="Ink 60">
                  <a:extLst>
                    <a:ext uri="{FF2B5EF4-FFF2-40B4-BE49-F238E27FC236}">
                      <a16:creationId xmlns:a16="http://schemas.microsoft.com/office/drawing/2014/main" id="{F9546BF6-D4AA-41BE-B015-E9A362C9B98D}"/>
                    </a:ext>
                  </a:extLst>
                </p14:cNvPr>
                <p14:cNvContentPartPr/>
                <p14:nvPr/>
              </p14:nvContentPartPr>
              <p14:xfrm>
                <a:off x="7558069" y="4758895"/>
                <a:ext cx="233640" cy="524160"/>
              </p14:xfrm>
            </p:contentPart>
          </mc:Choice>
          <mc:Fallback xmlns="">
            <p:pic>
              <p:nvPicPr>
                <p:cNvPr id="61" name="Ink 60">
                  <a:extLst>
                    <a:ext uri="{FF2B5EF4-FFF2-40B4-BE49-F238E27FC236}">
                      <a16:creationId xmlns:a16="http://schemas.microsoft.com/office/drawing/2014/main" id="{F9546BF6-D4AA-41BE-B015-E9A362C9B98D}"/>
                    </a:ext>
                  </a:extLst>
                </p:cNvPr>
                <p:cNvPicPr/>
                <p:nvPr/>
              </p:nvPicPr>
              <p:blipFill>
                <a:blip r:embed="rId99"/>
                <a:stretch>
                  <a:fillRect/>
                </a:stretch>
              </p:blipFill>
              <p:spPr>
                <a:xfrm>
                  <a:off x="7549069" y="4749895"/>
                  <a:ext cx="251280" cy="5418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2" name="Ink 61">
                  <a:extLst>
                    <a:ext uri="{FF2B5EF4-FFF2-40B4-BE49-F238E27FC236}">
                      <a16:creationId xmlns:a16="http://schemas.microsoft.com/office/drawing/2014/main" id="{82E0DACC-AD43-4EC6-98C3-A486486394D8}"/>
                    </a:ext>
                  </a:extLst>
                </p14:cNvPr>
                <p14:cNvContentPartPr/>
                <p14:nvPr/>
              </p14:nvContentPartPr>
              <p14:xfrm>
                <a:off x="7566709" y="4984975"/>
                <a:ext cx="381240" cy="157320"/>
              </p14:xfrm>
            </p:contentPart>
          </mc:Choice>
          <mc:Fallback xmlns="">
            <p:pic>
              <p:nvPicPr>
                <p:cNvPr id="62" name="Ink 61">
                  <a:extLst>
                    <a:ext uri="{FF2B5EF4-FFF2-40B4-BE49-F238E27FC236}">
                      <a16:creationId xmlns:a16="http://schemas.microsoft.com/office/drawing/2014/main" id="{82E0DACC-AD43-4EC6-98C3-A486486394D8}"/>
                    </a:ext>
                  </a:extLst>
                </p:cNvPr>
                <p:cNvPicPr/>
                <p:nvPr/>
              </p:nvPicPr>
              <p:blipFill>
                <a:blip r:embed="rId101"/>
                <a:stretch>
                  <a:fillRect/>
                </a:stretch>
              </p:blipFill>
              <p:spPr>
                <a:xfrm>
                  <a:off x="7558069" y="4975975"/>
                  <a:ext cx="3988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3" name="Ink 62">
                  <a:extLst>
                    <a:ext uri="{FF2B5EF4-FFF2-40B4-BE49-F238E27FC236}">
                      <a16:creationId xmlns:a16="http://schemas.microsoft.com/office/drawing/2014/main" id="{8555295B-C861-46FF-87BD-59C04DD2E28A}"/>
                    </a:ext>
                  </a:extLst>
                </p14:cNvPr>
                <p14:cNvContentPartPr/>
                <p14:nvPr/>
              </p14:nvContentPartPr>
              <p14:xfrm>
                <a:off x="7956589" y="4730455"/>
                <a:ext cx="88920" cy="527760"/>
              </p14:xfrm>
            </p:contentPart>
          </mc:Choice>
          <mc:Fallback xmlns="">
            <p:pic>
              <p:nvPicPr>
                <p:cNvPr id="63" name="Ink 62">
                  <a:extLst>
                    <a:ext uri="{FF2B5EF4-FFF2-40B4-BE49-F238E27FC236}">
                      <a16:creationId xmlns:a16="http://schemas.microsoft.com/office/drawing/2014/main" id="{8555295B-C861-46FF-87BD-59C04DD2E28A}"/>
                    </a:ext>
                  </a:extLst>
                </p:cNvPr>
                <p:cNvPicPr/>
                <p:nvPr/>
              </p:nvPicPr>
              <p:blipFill>
                <a:blip r:embed="rId103"/>
                <a:stretch>
                  <a:fillRect/>
                </a:stretch>
              </p:blipFill>
              <p:spPr>
                <a:xfrm>
                  <a:off x="7947589" y="4721815"/>
                  <a:ext cx="106560" cy="5454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4" name="Ink 63">
                  <a:extLst>
                    <a:ext uri="{FF2B5EF4-FFF2-40B4-BE49-F238E27FC236}">
                      <a16:creationId xmlns:a16="http://schemas.microsoft.com/office/drawing/2014/main" id="{13D4ED4D-307C-4D07-8F12-1B6438BC5F24}"/>
                    </a:ext>
                  </a:extLst>
                </p14:cNvPr>
                <p14:cNvContentPartPr/>
                <p14:nvPr/>
              </p14:nvContentPartPr>
              <p14:xfrm>
                <a:off x="8074669" y="4889935"/>
                <a:ext cx="270360" cy="232920"/>
              </p14:xfrm>
            </p:contentPart>
          </mc:Choice>
          <mc:Fallback xmlns="">
            <p:pic>
              <p:nvPicPr>
                <p:cNvPr id="64" name="Ink 63">
                  <a:extLst>
                    <a:ext uri="{FF2B5EF4-FFF2-40B4-BE49-F238E27FC236}">
                      <a16:creationId xmlns:a16="http://schemas.microsoft.com/office/drawing/2014/main" id="{13D4ED4D-307C-4D07-8F12-1B6438BC5F24}"/>
                    </a:ext>
                  </a:extLst>
                </p:cNvPr>
                <p:cNvPicPr/>
                <p:nvPr/>
              </p:nvPicPr>
              <p:blipFill>
                <a:blip r:embed="rId105"/>
                <a:stretch>
                  <a:fillRect/>
                </a:stretch>
              </p:blipFill>
              <p:spPr>
                <a:xfrm>
                  <a:off x="8066029" y="4881295"/>
                  <a:ext cx="2880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5" name="Ink 64">
                  <a:extLst>
                    <a:ext uri="{FF2B5EF4-FFF2-40B4-BE49-F238E27FC236}">
                      <a16:creationId xmlns:a16="http://schemas.microsoft.com/office/drawing/2014/main" id="{A875B150-7061-467A-9094-DE34B17FBDA5}"/>
                    </a:ext>
                  </a:extLst>
                </p14:cNvPr>
                <p14:cNvContentPartPr/>
                <p14:nvPr/>
              </p14:nvContentPartPr>
              <p14:xfrm>
                <a:off x="8333869" y="4683655"/>
                <a:ext cx="432360" cy="564840"/>
              </p14:xfrm>
            </p:contentPart>
          </mc:Choice>
          <mc:Fallback xmlns="">
            <p:pic>
              <p:nvPicPr>
                <p:cNvPr id="65" name="Ink 64">
                  <a:extLst>
                    <a:ext uri="{FF2B5EF4-FFF2-40B4-BE49-F238E27FC236}">
                      <a16:creationId xmlns:a16="http://schemas.microsoft.com/office/drawing/2014/main" id="{A875B150-7061-467A-9094-DE34B17FBDA5}"/>
                    </a:ext>
                  </a:extLst>
                </p:cNvPr>
                <p:cNvPicPr/>
                <p:nvPr/>
              </p:nvPicPr>
              <p:blipFill>
                <a:blip r:embed="rId107"/>
                <a:stretch>
                  <a:fillRect/>
                </a:stretch>
              </p:blipFill>
              <p:spPr>
                <a:xfrm>
                  <a:off x="8324869" y="4674655"/>
                  <a:ext cx="450000" cy="5824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6" name="Ink 65">
                  <a:extLst>
                    <a:ext uri="{FF2B5EF4-FFF2-40B4-BE49-F238E27FC236}">
                      <a16:creationId xmlns:a16="http://schemas.microsoft.com/office/drawing/2014/main" id="{5F40824E-B48E-4D6E-B561-26C072C20A37}"/>
                    </a:ext>
                  </a:extLst>
                </p14:cNvPr>
                <p14:cNvContentPartPr/>
                <p14:nvPr/>
              </p14:nvContentPartPr>
              <p14:xfrm>
                <a:off x="8579029" y="5087935"/>
                <a:ext cx="236880" cy="28440"/>
              </p14:xfrm>
            </p:contentPart>
          </mc:Choice>
          <mc:Fallback xmlns="">
            <p:pic>
              <p:nvPicPr>
                <p:cNvPr id="66" name="Ink 65">
                  <a:extLst>
                    <a:ext uri="{FF2B5EF4-FFF2-40B4-BE49-F238E27FC236}">
                      <a16:creationId xmlns:a16="http://schemas.microsoft.com/office/drawing/2014/main" id="{5F40824E-B48E-4D6E-B561-26C072C20A37}"/>
                    </a:ext>
                  </a:extLst>
                </p:cNvPr>
                <p:cNvPicPr/>
                <p:nvPr/>
              </p:nvPicPr>
              <p:blipFill>
                <a:blip r:embed="rId109"/>
                <a:stretch>
                  <a:fillRect/>
                </a:stretch>
              </p:blipFill>
              <p:spPr>
                <a:xfrm>
                  <a:off x="8570029" y="5078935"/>
                  <a:ext cx="254520" cy="46080"/>
                </a:xfrm>
                <a:prstGeom prst="rect">
                  <a:avLst/>
                </a:prstGeom>
              </p:spPr>
            </p:pic>
          </mc:Fallback>
        </mc:AlternateContent>
      </p:grpSp>
      <p:grpSp>
        <p:nvGrpSpPr>
          <p:cNvPr id="73" name="Group 72">
            <a:extLst>
              <a:ext uri="{FF2B5EF4-FFF2-40B4-BE49-F238E27FC236}">
                <a16:creationId xmlns:a16="http://schemas.microsoft.com/office/drawing/2014/main" id="{D68FDFA0-9377-4362-856D-CEC29F61C6FB}"/>
              </a:ext>
            </a:extLst>
          </p:cNvPr>
          <p:cNvGrpSpPr/>
          <p:nvPr/>
        </p:nvGrpSpPr>
        <p:grpSpPr>
          <a:xfrm>
            <a:off x="9370669" y="4524895"/>
            <a:ext cx="631800" cy="1140120"/>
            <a:chOff x="9370669" y="4524895"/>
            <a:chExt cx="631800" cy="1140120"/>
          </a:xfrm>
        </p:grpSpPr>
        <mc:AlternateContent xmlns:mc="http://schemas.openxmlformats.org/markup-compatibility/2006" xmlns:p14="http://schemas.microsoft.com/office/powerpoint/2010/main">
          <mc:Choice Requires="p14">
            <p:contentPart p14:bwMode="auto" r:id="rId110">
              <p14:nvContentPartPr>
                <p14:cNvPr id="67" name="Ink 66">
                  <a:extLst>
                    <a:ext uri="{FF2B5EF4-FFF2-40B4-BE49-F238E27FC236}">
                      <a16:creationId xmlns:a16="http://schemas.microsoft.com/office/drawing/2014/main" id="{94A8F27A-A2BB-418B-A872-9A8DEEECA532}"/>
                    </a:ext>
                  </a:extLst>
                </p14:cNvPr>
                <p14:cNvContentPartPr/>
                <p14:nvPr/>
              </p14:nvContentPartPr>
              <p14:xfrm>
                <a:off x="9629149" y="4524895"/>
                <a:ext cx="16920" cy="388800"/>
              </p14:xfrm>
            </p:contentPart>
          </mc:Choice>
          <mc:Fallback xmlns="">
            <p:pic>
              <p:nvPicPr>
                <p:cNvPr id="67" name="Ink 66">
                  <a:extLst>
                    <a:ext uri="{FF2B5EF4-FFF2-40B4-BE49-F238E27FC236}">
                      <a16:creationId xmlns:a16="http://schemas.microsoft.com/office/drawing/2014/main" id="{94A8F27A-A2BB-418B-A872-9A8DEEECA532}"/>
                    </a:ext>
                  </a:extLst>
                </p:cNvPr>
                <p:cNvPicPr/>
                <p:nvPr/>
              </p:nvPicPr>
              <p:blipFill>
                <a:blip r:embed="rId111"/>
                <a:stretch>
                  <a:fillRect/>
                </a:stretch>
              </p:blipFill>
              <p:spPr>
                <a:xfrm>
                  <a:off x="9620509" y="4515895"/>
                  <a:ext cx="3456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8" name="Ink 67">
                  <a:extLst>
                    <a:ext uri="{FF2B5EF4-FFF2-40B4-BE49-F238E27FC236}">
                      <a16:creationId xmlns:a16="http://schemas.microsoft.com/office/drawing/2014/main" id="{D7EC155C-811F-4EE0-BA24-F7213C1A6B27}"/>
                    </a:ext>
                  </a:extLst>
                </p14:cNvPr>
                <p14:cNvContentPartPr/>
                <p14:nvPr/>
              </p14:nvContentPartPr>
              <p14:xfrm>
                <a:off x="9421789" y="4983535"/>
                <a:ext cx="456120" cy="72000"/>
              </p14:xfrm>
            </p:contentPart>
          </mc:Choice>
          <mc:Fallback xmlns="">
            <p:pic>
              <p:nvPicPr>
                <p:cNvPr id="68" name="Ink 67">
                  <a:extLst>
                    <a:ext uri="{FF2B5EF4-FFF2-40B4-BE49-F238E27FC236}">
                      <a16:creationId xmlns:a16="http://schemas.microsoft.com/office/drawing/2014/main" id="{D7EC155C-811F-4EE0-BA24-F7213C1A6B27}"/>
                    </a:ext>
                  </a:extLst>
                </p:cNvPr>
                <p:cNvPicPr/>
                <p:nvPr/>
              </p:nvPicPr>
              <p:blipFill>
                <a:blip r:embed="rId113"/>
                <a:stretch>
                  <a:fillRect/>
                </a:stretch>
              </p:blipFill>
              <p:spPr>
                <a:xfrm>
                  <a:off x="9413149" y="4974895"/>
                  <a:ext cx="47376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9" name="Ink 68">
                  <a:extLst>
                    <a:ext uri="{FF2B5EF4-FFF2-40B4-BE49-F238E27FC236}">
                      <a16:creationId xmlns:a16="http://schemas.microsoft.com/office/drawing/2014/main" id="{A981C975-677C-45C8-BB9A-29DF76BF887A}"/>
                    </a:ext>
                  </a:extLst>
                </p14:cNvPr>
                <p14:cNvContentPartPr/>
                <p14:nvPr/>
              </p14:nvContentPartPr>
              <p14:xfrm>
                <a:off x="9370669" y="5157415"/>
                <a:ext cx="573480" cy="507600"/>
              </p14:xfrm>
            </p:contentPart>
          </mc:Choice>
          <mc:Fallback xmlns="">
            <p:pic>
              <p:nvPicPr>
                <p:cNvPr id="69" name="Ink 68">
                  <a:extLst>
                    <a:ext uri="{FF2B5EF4-FFF2-40B4-BE49-F238E27FC236}">
                      <a16:creationId xmlns:a16="http://schemas.microsoft.com/office/drawing/2014/main" id="{A981C975-677C-45C8-BB9A-29DF76BF887A}"/>
                    </a:ext>
                  </a:extLst>
                </p:cNvPr>
                <p:cNvPicPr/>
                <p:nvPr/>
              </p:nvPicPr>
              <p:blipFill>
                <a:blip r:embed="rId115"/>
                <a:stretch>
                  <a:fillRect/>
                </a:stretch>
              </p:blipFill>
              <p:spPr>
                <a:xfrm>
                  <a:off x="9362029" y="5148415"/>
                  <a:ext cx="59112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0" name="Ink 69">
                  <a:extLst>
                    <a:ext uri="{FF2B5EF4-FFF2-40B4-BE49-F238E27FC236}">
                      <a16:creationId xmlns:a16="http://schemas.microsoft.com/office/drawing/2014/main" id="{DD39DA6B-07A3-433B-85F5-725D8B216404}"/>
                    </a:ext>
                  </a:extLst>
                </p14:cNvPr>
                <p14:cNvContentPartPr/>
                <p14:nvPr/>
              </p14:nvContentPartPr>
              <p14:xfrm>
                <a:off x="9556789" y="5470615"/>
                <a:ext cx="234000" cy="140040"/>
              </p14:xfrm>
            </p:contentPart>
          </mc:Choice>
          <mc:Fallback xmlns="">
            <p:pic>
              <p:nvPicPr>
                <p:cNvPr id="70" name="Ink 69">
                  <a:extLst>
                    <a:ext uri="{FF2B5EF4-FFF2-40B4-BE49-F238E27FC236}">
                      <a16:creationId xmlns:a16="http://schemas.microsoft.com/office/drawing/2014/main" id="{DD39DA6B-07A3-433B-85F5-725D8B216404}"/>
                    </a:ext>
                  </a:extLst>
                </p:cNvPr>
                <p:cNvPicPr/>
                <p:nvPr/>
              </p:nvPicPr>
              <p:blipFill>
                <a:blip r:embed="rId117"/>
                <a:stretch>
                  <a:fillRect/>
                </a:stretch>
              </p:blipFill>
              <p:spPr>
                <a:xfrm>
                  <a:off x="9548149" y="5461615"/>
                  <a:ext cx="25164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1" name="Ink 70">
                  <a:extLst>
                    <a:ext uri="{FF2B5EF4-FFF2-40B4-BE49-F238E27FC236}">
                      <a16:creationId xmlns:a16="http://schemas.microsoft.com/office/drawing/2014/main" id="{CE6A804B-45CB-40C6-9EC4-6BD31A4D2D02}"/>
                    </a:ext>
                  </a:extLst>
                </p14:cNvPr>
                <p14:cNvContentPartPr/>
                <p14:nvPr/>
              </p14:nvContentPartPr>
              <p14:xfrm>
                <a:off x="9830029" y="5391415"/>
                <a:ext cx="34200" cy="172440"/>
              </p14:xfrm>
            </p:contentPart>
          </mc:Choice>
          <mc:Fallback xmlns="">
            <p:pic>
              <p:nvPicPr>
                <p:cNvPr id="71" name="Ink 70">
                  <a:extLst>
                    <a:ext uri="{FF2B5EF4-FFF2-40B4-BE49-F238E27FC236}">
                      <a16:creationId xmlns:a16="http://schemas.microsoft.com/office/drawing/2014/main" id="{CE6A804B-45CB-40C6-9EC4-6BD31A4D2D02}"/>
                    </a:ext>
                  </a:extLst>
                </p:cNvPr>
                <p:cNvPicPr/>
                <p:nvPr/>
              </p:nvPicPr>
              <p:blipFill>
                <a:blip r:embed="rId119"/>
                <a:stretch>
                  <a:fillRect/>
                </a:stretch>
              </p:blipFill>
              <p:spPr>
                <a:xfrm>
                  <a:off x="9821389" y="5382415"/>
                  <a:ext cx="5184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2" name="Ink 71">
                  <a:extLst>
                    <a:ext uri="{FF2B5EF4-FFF2-40B4-BE49-F238E27FC236}">
                      <a16:creationId xmlns:a16="http://schemas.microsoft.com/office/drawing/2014/main" id="{DD0F448A-A13D-4573-85EC-6FB644A2976A}"/>
                    </a:ext>
                  </a:extLst>
                </p14:cNvPr>
                <p14:cNvContentPartPr/>
                <p14:nvPr/>
              </p14:nvContentPartPr>
              <p14:xfrm>
                <a:off x="9782869" y="5350015"/>
                <a:ext cx="219600" cy="246600"/>
              </p14:xfrm>
            </p:contentPart>
          </mc:Choice>
          <mc:Fallback xmlns="">
            <p:pic>
              <p:nvPicPr>
                <p:cNvPr id="72" name="Ink 71">
                  <a:extLst>
                    <a:ext uri="{FF2B5EF4-FFF2-40B4-BE49-F238E27FC236}">
                      <a16:creationId xmlns:a16="http://schemas.microsoft.com/office/drawing/2014/main" id="{DD0F448A-A13D-4573-85EC-6FB644A2976A}"/>
                    </a:ext>
                  </a:extLst>
                </p:cNvPr>
                <p:cNvPicPr/>
                <p:nvPr/>
              </p:nvPicPr>
              <p:blipFill>
                <a:blip r:embed="rId121"/>
                <a:stretch>
                  <a:fillRect/>
                </a:stretch>
              </p:blipFill>
              <p:spPr>
                <a:xfrm>
                  <a:off x="9774229" y="5341015"/>
                  <a:ext cx="237240" cy="264240"/>
                </a:xfrm>
                <a:prstGeom prst="rect">
                  <a:avLst/>
                </a:prstGeom>
              </p:spPr>
            </p:pic>
          </mc:Fallback>
        </mc:AlternateContent>
      </p:grpSp>
    </p:spTree>
    <p:extLst>
      <p:ext uri="{BB962C8B-B14F-4D97-AF65-F5344CB8AC3E}">
        <p14:creationId xmlns:p14="http://schemas.microsoft.com/office/powerpoint/2010/main" val="37177798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hart&#10;&#10;Description automatically generated">
            <a:extLst>
              <a:ext uri="{FF2B5EF4-FFF2-40B4-BE49-F238E27FC236}">
                <a16:creationId xmlns:a16="http://schemas.microsoft.com/office/drawing/2014/main" id="{391D7173-EBFE-4492-B712-04BFEC8ADD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71486" y="213975"/>
            <a:ext cx="8940664" cy="557106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23B4C17-2DC5-4FA7-B02E-7D269D5A27E2}"/>
                  </a:ext>
                </a:extLst>
              </p14:cNvPr>
              <p14:cNvContentPartPr/>
              <p14:nvPr/>
            </p14:nvContentPartPr>
            <p14:xfrm>
              <a:off x="5965429" y="5739175"/>
              <a:ext cx="8280" cy="245160"/>
            </p14:xfrm>
          </p:contentPart>
        </mc:Choice>
        <mc:Fallback xmlns="">
          <p:pic>
            <p:nvPicPr>
              <p:cNvPr id="2" name="Ink 1">
                <a:extLst>
                  <a:ext uri="{FF2B5EF4-FFF2-40B4-BE49-F238E27FC236}">
                    <a16:creationId xmlns:a16="http://schemas.microsoft.com/office/drawing/2014/main" id="{823B4C17-2DC5-4FA7-B02E-7D269D5A27E2}"/>
                  </a:ext>
                </a:extLst>
              </p:cNvPr>
              <p:cNvPicPr/>
              <p:nvPr/>
            </p:nvPicPr>
            <p:blipFill>
              <a:blip r:embed="rId4"/>
              <a:stretch>
                <a:fillRect/>
              </a:stretch>
            </p:blipFill>
            <p:spPr>
              <a:xfrm>
                <a:off x="5911789" y="5631175"/>
                <a:ext cx="11592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563A84F9-13D6-4FC5-B87A-EA9E4A86F80D}"/>
                  </a:ext>
                </a:extLst>
              </p14:cNvPr>
              <p14:cNvContentPartPr/>
              <p14:nvPr/>
            </p14:nvContentPartPr>
            <p14:xfrm>
              <a:off x="6427669" y="5605975"/>
              <a:ext cx="30240" cy="336960"/>
            </p14:xfrm>
          </p:contentPart>
        </mc:Choice>
        <mc:Fallback xmlns="">
          <p:pic>
            <p:nvPicPr>
              <p:cNvPr id="3" name="Ink 2">
                <a:extLst>
                  <a:ext uri="{FF2B5EF4-FFF2-40B4-BE49-F238E27FC236}">
                    <a16:creationId xmlns:a16="http://schemas.microsoft.com/office/drawing/2014/main" id="{563A84F9-13D6-4FC5-B87A-EA9E4A86F80D}"/>
                  </a:ext>
                </a:extLst>
              </p:cNvPr>
              <p:cNvPicPr/>
              <p:nvPr/>
            </p:nvPicPr>
            <p:blipFill>
              <a:blip r:embed="rId6"/>
              <a:stretch>
                <a:fillRect/>
              </a:stretch>
            </p:blipFill>
            <p:spPr>
              <a:xfrm>
                <a:off x="6373669" y="5497975"/>
                <a:ext cx="137880" cy="55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087313DF-F254-4F87-94EB-899FB854FCC1}"/>
                  </a:ext>
                </a:extLst>
              </p14:cNvPr>
              <p14:cNvContentPartPr/>
              <p14:nvPr/>
            </p14:nvContentPartPr>
            <p14:xfrm>
              <a:off x="5583469" y="5648095"/>
              <a:ext cx="37800" cy="353880"/>
            </p14:xfrm>
          </p:contentPart>
        </mc:Choice>
        <mc:Fallback xmlns="">
          <p:pic>
            <p:nvPicPr>
              <p:cNvPr id="4" name="Ink 3">
                <a:extLst>
                  <a:ext uri="{FF2B5EF4-FFF2-40B4-BE49-F238E27FC236}">
                    <a16:creationId xmlns:a16="http://schemas.microsoft.com/office/drawing/2014/main" id="{087313DF-F254-4F87-94EB-899FB854FCC1}"/>
                  </a:ext>
                </a:extLst>
              </p:cNvPr>
              <p:cNvPicPr/>
              <p:nvPr/>
            </p:nvPicPr>
            <p:blipFill>
              <a:blip r:embed="rId8"/>
              <a:stretch>
                <a:fillRect/>
              </a:stretch>
            </p:blipFill>
            <p:spPr>
              <a:xfrm>
                <a:off x="5529829" y="5540455"/>
                <a:ext cx="145440" cy="569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3A3BA952-8C0F-4DD6-BA1F-C6984EE46FD6}"/>
                  </a:ext>
                </a:extLst>
              </p14:cNvPr>
              <p14:cNvContentPartPr/>
              <p14:nvPr/>
            </p14:nvContentPartPr>
            <p14:xfrm>
              <a:off x="6702709" y="6128335"/>
              <a:ext cx="56520" cy="333000"/>
            </p14:xfrm>
          </p:contentPart>
        </mc:Choice>
        <mc:Fallback xmlns="">
          <p:pic>
            <p:nvPicPr>
              <p:cNvPr id="5" name="Ink 4">
                <a:extLst>
                  <a:ext uri="{FF2B5EF4-FFF2-40B4-BE49-F238E27FC236}">
                    <a16:creationId xmlns:a16="http://schemas.microsoft.com/office/drawing/2014/main" id="{3A3BA952-8C0F-4DD6-BA1F-C6984EE46FD6}"/>
                  </a:ext>
                </a:extLst>
              </p:cNvPr>
              <p:cNvPicPr/>
              <p:nvPr/>
            </p:nvPicPr>
            <p:blipFill>
              <a:blip r:embed="rId10"/>
              <a:stretch>
                <a:fillRect/>
              </a:stretch>
            </p:blipFill>
            <p:spPr>
              <a:xfrm>
                <a:off x="6649069" y="6020335"/>
                <a:ext cx="164160" cy="548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613085B3-905A-4104-92F9-7BBC6C404E3D}"/>
                  </a:ext>
                </a:extLst>
              </p14:cNvPr>
              <p14:cNvContentPartPr/>
              <p14:nvPr/>
            </p14:nvContentPartPr>
            <p14:xfrm>
              <a:off x="5222389" y="6202495"/>
              <a:ext cx="69480" cy="285480"/>
            </p14:xfrm>
          </p:contentPart>
        </mc:Choice>
        <mc:Fallback xmlns="">
          <p:pic>
            <p:nvPicPr>
              <p:cNvPr id="6" name="Ink 5">
                <a:extLst>
                  <a:ext uri="{FF2B5EF4-FFF2-40B4-BE49-F238E27FC236}">
                    <a16:creationId xmlns:a16="http://schemas.microsoft.com/office/drawing/2014/main" id="{613085B3-905A-4104-92F9-7BBC6C404E3D}"/>
                  </a:ext>
                </a:extLst>
              </p:cNvPr>
              <p:cNvPicPr/>
              <p:nvPr/>
            </p:nvPicPr>
            <p:blipFill>
              <a:blip r:embed="rId12"/>
              <a:stretch>
                <a:fillRect/>
              </a:stretch>
            </p:blipFill>
            <p:spPr>
              <a:xfrm>
                <a:off x="5168749" y="6094855"/>
                <a:ext cx="177120" cy="501120"/>
              </a:xfrm>
              <a:prstGeom prst="rect">
                <a:avLst/>
              </a:prstGeom>
            </p:spPr>
          </p:pic>
        </mc:Fallback>
      </mc:AlternateContent>
    </p:spTree>
    <p:extLst>
      <p:ext uri="{BB962C8B-B14F-4D97-AF65-F5344CB8AC3E}">
        <p14:creationId xmlns:p14="http://schemas.microsoft.com/office/powerpoint/2010/main" val="19669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B3F05-541E-445C-9B1C-8F69FFADB3B0}"/>
              </a:ext>
            </a:extLst>
          </p:cNvPr>
          <p:cNvSpPr>
            <a:spLocks noGrp="1"/>
          </p:cNvSpPr>
          <p:nvPr>
            <p:ph type="title"/>
          </p:nvPr>
        </p:nvSpPr>
        <p:spPr/>
        <p:txBody>
          <a:bodyPr/>
          <a:lstStyle/>
          <a:p>
            <a:r>
              <a:rPr lang="en-IN" dirty="0"/>
              <a:t>Visualize the distribution of Discrete RV, Continuous RV</a:t>
            </a:r>
            <a:endParaRPr lang="en-US" dirty="0"/>
          </a:p>
        </p:txBody>
      </p:sp>
      <p:sp>
        <p:nvSpPr>
          <p:cNvPr id="5" name="Text Placeholder 4">
            <a:extLst>
              <a:ext uri="{FF2B5EF4-FFF2-40B4-BE49-F238E27FC236}">
                <a16:creationId xmlns:a16="http://schemas.microsoft.com/office/drawing/2014/main" id="{EE5EA9E1-DC5D-469A-A7B1-17935791AD26}"/>
              </a:ext>
            </a:extLst>
          </p:cNvPr>
          <p:cNvSpPr>
            <a:spLocks noGrp="1"/>
          </p:cNvSpPr>
          <p:nvPr>
            <p:ph type="body" idx="1"/>
          </p:nvPr>
        </p:nvSpPr>
        <p:spPr/>
        <p:txBody>
          <a:bodyPr>
            <a:normAutofit lnSpcReduction="10000"/>
          </a:bodyPr>
          <a:lstStyle/>
          <a:p>
            <a:r>
              <a:rPr lang="en-IN" dirty="0"/>
              <a:t>Marks in a class test for 5 marks</a:t>
            </a:r>
          </a:p>
          <a:p>
            <a:r>
              <a:rPr lang="en-IN" dirty="0"/>
              <a:t>Class of 20 people</a:t>
            </a:r>
            <a:endParaRPr lang="en-US" b="0" i="1" dirty="0"/>
          </a:p>
        </p:txBody>
      </p:sp>
      <p:graphicFrame>
        <p:nvGraphicFramePr>
          <p:cNvPr id="9" name="Table 9">
            <a:extLst>
              <a:ext uri="{FF2B5EF4-FFF2-40B4-BE49-F238E27FC236}">
                <a16:creationId xmlns:a16="http://schemas.microsoft.com/office/drawing/2014/main" id="{D22D3AF2-38BC-4381-89A2-98D960859606}"/>
              </a:ext>
            </a:extLst>
          </p:cNvPr>
          <p:cNvGraphicFramePr>
            <a:graphicFrameLocks noGrp="1"/>
          </p:cNvGraphicFramePr>
          <p:nvPr>
            <p:ph sz="half" idx="2"/>
            <p:extLst>
              <p:ext uri="{D42A27DB-BD31-4B8C-83A1-F6EECF244321}">
                <p14:modId xmlns:p14="http://schemas.microsoft.com/office/powerpoint/2010/main" val="1932145579"/>
              </p:ext>
            </p:extLst>
          </p:nvPr>
        </p:nvGraphicFramePr>
        <p:xfrm>
          <a:off x="839788" y="2505075"/>
          <a:ext cx="4133130" cy="2682240"/>
        </p:xfrm>
        <a:graphic>
          <a:graphicData uri="http://schemas.openxmlformats.org/drawingml/2006/table">
            <a:tbl>
              <a:tblPr firstRow="1" bandRow="1">
                <a:tableStyleId>{5C22544A-7EE6-4342-B048-85BDC9FD1C3A}</a:tableStyleId>
              </a:tblPr>
              <a:tblGrid>
                <a:gridCol w="1377710">
                  <a:extLst>
                    <a:ext uri="{9D8B030D-6E8A-4147-A177-3AD203B41FA5}">
                      <a16:colId xmlns:a16="http://schemas.microsoft.com/office/drawing/2014/main" val="1093660704"/>
                    </a:ext>
                  </a:extLst>
                </a:gridCol>
                <a:gridCol w="1377710">
                  <a:extLst>
                    <a:ext uri="{9D8B030D-6E8A-4147-A177-3AD203B41FA5}">
                      <a16:colId xmlns:a16="http://schemas.microsoft.com/office/drawing/2014/main" val="4059271763"/>
                    </a:ext>
                  </a:extLst>
                </a:gridCol>
                <a:gridCol w="1377710">
                  <a:extLst>
                    <a:ext uri="{9D8B030D-6E8A-4147-A177-3AD203B41FA5}">
                      <a16:colId xmlns:a16="http://schemas.microsoft.com/office/drawing/2014/main" val="2160554485"/>
                    </a:ext>
                  </a:extLst>
                </a:gridCol>
              </a:tblGrid>
              <a:tr h="295343">
                <a:tc>
                  <a:txBody>
                    <a:bodyPr/>
                    <a:lstStyle/>
                    <a:p>
                      <a:r>
                        <a:rPr lang="en-IN" sz="1600" dirty="0"/>
                        <a:t>Mark</a:t>
                      </a:r>
                      <a:endParaRPr lang="en-US" sz="1600" dirty="0"/>
                    </a:p>
                  </a:txBody>
                  <a:tcPr/>
                </a:tc>
                <a:tc>
                  <a:txBody>
                    <a:bodyPr/>
                    <a:lstStyle/>
                    <a:p>
                      <a:r>
                        <a:rPr lang="en-IN" sz="1600" dirty="0"/>
                        <a:t>Frequency</a:t>
                      </a:r>
                      <a:endParaRPr lang="en-US" sz="1600" dirty="0"/>
                    </a:p>
                  </a:txBody>
                  <a:tcPr/>
                </a:tc>
                <a:tc>
                  <a:txBody>
                    <a:bodyPr/>
                    <a:lstStyle/>
                    <a:p>
                      <a:r>
                        <a:rPr lang="en-IN" sz="1600" dirty="0"/>
                        <a:t>Probability</a:t>
                      </a:r>
                      <a:endParaRPr lang="en-US" sz="1600" dirty="0"/>
                    </a:p>
                  </a:txBody>
                  <a:tcPr/>
                </a:tc>
                <a:extLst>
                  <a:ext uri="{0D108BD9-81ED-4DB2-BD59-A6C34878D82A}">
                    <a16:rowId xmlns:a16="http://schemas.microsoft.com/office/drawing/2014/main" val="1404959372"/>
                  </a:ext>
                </a:extLst>
              </a:tr>
              <a:tr h="295343">
                <a:tc>
                  <a:txBody>
                    <a:bodyPr/>
                    <a:lstStyle/>
                    <a:p>
                      <a:r>
                        <a:rPr lang="en-IN" sz="1600" dirty="0"/>
                        <a:t>0</a:t>
                      </a:r>
                      <a:endParaRPr lang="en-US" sz="1600" dirty="0"/>
                    </a:p>
                  </a:txBody>
                  <a:tcPr/>
                </a:tc>
                <a:tc>
                  <a:txBody>
                    <a:bodyPr/>
                    <a:lstStyle/>
                    <a:p>
                      <a:r>
                        <a:rPr lang="en-IN" sz="1600" dirty="0"/>
                        <a:t>0</a:t>
                      </a:r>
                      <a:endParaRPr lang="en-US" sz="1600" dirty="0"/>
                    </a:p>
                  </a:txBody>
                  <a:tcPr/>
                </a:tc>
                <a:tc>
                  <a:txBody>
                    <a:bodyPr/>
                    <a:lstStyle/>
                    <a:p>
                      <a:r>
                        <a:rPr lang="en-IN" sz="1600" dirty="0"/>
                        <a:t>0/20</a:t>
                      </a:r>
                      <a:endParaRPr lang="en-US" sz="1600" dirty="0"/>
                    </a:p>
                  </a:txBody>
                  <a:tcPr/>
                </a:tc>
                <a:extLst>
                  <a:ext uri="{0D108BD9-81ED-4DB2-BD59-A6C34878D82A}">
                    <a16:rowId xmlns:a16="http://schemas.microsoft.com/office/drawing/2014/main" val="3540038507"/>
                  </a:ext>
                </a:extLst>
              </a:tr>
              <a:tr h="295343">
                <a:tc>
                  <a:txBody>
                    <a:bodyPr/>
                    <a:lstStyle/>
                    <a:p>
                      <a:r>
                        <a:rPr lang="en-IN" sz="1600" dirty="0"/>
                        <a:t>1</a:t>
                      </a:r>
                      <a:endParaRPr lang="en-US" sz="1600" dirty="0"/>
                    </a:p>
                  </a:txBody>
                  <a:tcPr/>
                </a:tc>
                <a:tc>
                  <a:txBody>
                    <a:bodyPr/>
                    <a:lstStyle/>
                    <a:p>
                      <a:r>
                        <a:rPr lang="en-IN" sz="1600" dirty="0"/>
                        <a:t>0</a:t>
                      </a:r>
                      <a:endParaRPr lang="en-US" sz="1600" dirty="0"/>
                    </a:p>
                  </a:txBody>
                  <a:tcPr/>
                </a:tc>
                <a:tc>
                  <a:txBody>
                    <a:bodyPr/>
                    <a:lstStyle/>
                    <a:p>
                      <a:r>
                        <a:rPr lang="en-IN" sz="1600" dirty="0"/>
                        <a:t>0/20</a:t>
                      </a:r>
                      <a:endParaRPr lang="en-US" sz="1600" dirty="0"/>
                    </a:p>
                  </a:txBody>
                  <a:tcPr/>
                </a:tc>
                <a:extLst>
                  <a:ext uri="{0D108BD9-81ED-4DB2-BD59-A6C34878D82A}">
                    <a16:rowId xmlns:a16="http://schemas.microsoft.com/office/drawing/2014/main" val="4247343171"/>
                  </a:ext>
                </a:extLst>
              </a:tr>
              <a:tr h="295343">
                <a:tc>
                  <a:txBody>
                    <a:bodyPr/>
                    <a:lstStyle/>
                    <a:p>
                      <a:r>
                        <a:rPr lang="en-IN" sz="1600" dirty="0"/>
                        <a:t>2</a:t>
                      </a:r>
                      <a:endParaRPr lang="en-US" sz="1600" dirty="0"/>
                    </a:p>
                  </a:txBody>
                  <a:tcPr/>
                </a:tc>
                <a:tc>
                  <a:txBody>
                    <a:bodyPr/>
                    <a:lstStyle/>
                    <a:p>
                      <a:r>
                        <a:rPr lang="en-IN" sz="1600" dirty="0"/>
                        <a:t>0</a:t>
                      </a:r>
                      <a:endParaRPr lang="en-US" sz="1600" dirty="0"/>
                    </a:p>
                  </a:txBody>
                  <a:tcPr/>
                </a:tc>
                <a:tc>
                  <a:txBody>
                    <a:bodyPr/>
                    <a:lstStyle/>
                    <a:p>
                      <a:r>
                        <a:rPr lang="en-IN" sz="1600" dirty="0"/>
                        <a:t>0/20</a:t>
                      </a:r>
                      <a:endParaRPr lang="en-US" sz="1600" dirty="0"/>
                    </a:p>
                  </a:txBody>
                  <a:tcPr/>
                </a:tc>
                <a:extLst>
                  <a:ext uri="{0D108BD9-81ED-4DB2-BD59-A6C34878D82A}">
                    <a16:rowId xmlns:a16="http://schemas.microsoft.com/office/drawing/2014/main" val="4175989670"/>
                  </a:ext>
                </a:extLst>
              </a:tr>
              <a:tr h="295343">
                <a:tc>
                  <a:txBody>
                    <a:bodyPr/>
                    <a:lstStyle/>
                    <a:p>
                      <a:r>
                        <a:rPr lang="en-IN" sz="1600" dirty="0"/>
                        <a:t>3</a:t>
                      </a:r>
                      <a:endParaRPr lang="en-US" sz="1600" dirty="0"/>
                    </a:p>
                  </a:txBody>
                  <a:tcPr/>
                </a:tc>
                <a:tc>
                  <a:txBody>
                    <a:bodyPr/>
                    <a:lstStyle/>
                    <a:p>
                      <a:r>
                        <a:rPr lang="en-IN" sz="1600" dirty="0"/>
                        <a:t>4</a:t>
                      </a:r>
                      <a:endParaRPr lang="en-US" sz="1600" dirty="0"/>
                    </a:p>
                  </a:txBody>
                  <a:tcPr/>
                </a:tc>
                <a:tc>
                  <a:txBody>
                    <a:bodyPr/>
                    <a:lstStyle/>
                    <a:p>
                      <a:r>
                        <a:rPr lang="en-IN" sz="1600" dirty="0"/>
                        <a:t>4/20</a:t>
                      </a:r>
                      <a:endParaRPr lang="en-US" sz="1600" dirty="0"/>
                    </a:p>
                  </a:txBody>
                  <a:tcPr/>
                </a:tc>
                <a:extLst>
                  <a:ext uri="{0D108BD9-81ED-4DB2-BD59-A6C34878D82A}">
                    <a16:rowId xmlns:a16="http://schemas.microsoft.com/office/drawing/2014/main" val="707509562"/>
                  </a:ext>
                </a:extLst>
              </a:tr>
              <a:tr h="295343">
                <a:tc>
                  <a:txBody>
                    <a:bodyPr/>
                    <a:lstStyle/>
                    <a:p>
                      <a:r>
                        <a:rPr lang="en-IN" sz="1600" dirty="0"/>
                        <a:t>4</a:t>
                      </a:r>
                      <a:endParaRPr lang="en-US" sz="1600" dirty="0"/>
                    </a:p>
                  </a:txBody>
                  <a:tcPr/>
                </a:tc>
                <a:tc>
                  <a:txBody>
                    <a:bodyPr/>
                    <a:lstStyle/>
                    <a:p>
                      <a:r>
                        <a:rPr lang="en-IN" sz="1600" dirty="0"/>
                        <a:t>13</a:t>
                      </a:r>
                      <a:endParaRPr lang="en-US" sz="1600" dirty="0"/>
                    </a:p>
                  </a:txBody>
                  <a:tcPr/>
                </a:tc>
                <a:tc>
                  <a:txBody>
                    <a:bodyPr/>
                    <a:lstStyle/>
                    <a:p>
                      <a:r>
                        <a:rPr lang="en-IN" sz="1600" dirty="0"/>
                        <a:t>13/20</a:t>
                      </a:r>
                      <a:endParaRPr lang="en-US" sz="1600" dirty="0"/>
                    </a:p>
                  </a:txBody>
                  <a:tcPr/>
                </a:tc>
                <a:extLst>
                  <a:ext uri="{0D108BD9-81ED-4DB2-BD59-A6C34878D82A}">
                    <a16:rowId xmlns:a16="http://schemas.microsoft.com/office/drawing/2014/main" val="471908135"/>
                  </a:ext>
                </a:extLst>
              </a:tr>
              <a:tr h="295343">
                <a:tc>
                  <a:txBody>
                    <a:bodyPr/>
                    <a:lstStyle/>
                    <a:p>
                      <a:r>
                        <a:rPr lang="en-IN" sz="1600" dirty="0"/>
                        <a:t>5</a:t>
                      </a:r>
                      <a:endParaRPr lang="en-US" sz="1600" dirty="0"/>
                    </a:p>
                  </a:txBody>
                  <a:tcPr/>
                </a:tc>
                <a:tc>
                  <a:txBody>
                    <a:bodyPr/>
                    <a:lstStyle/>
                    <a:p>
                      <a:r>
                        <a:rPr lang="en-IN" sz="1600" dirty="0"/>
                        <a:t>3</a:t>
                      </a:r>
                      <a:endParaRPr lang="en-US" sz="1600" dirty="0"/>
                    </a:p>
                  </a:txBody>
                  <a:tcPr/>
                </a:tc>
                <a:tc>
                  <a:txBody>
                    <a:bodyPr/>
                    <a:lstStyle/>
                    <a:p>
                      <a:r>
                        <a:rPr lang="en-IN" sz="1600" dirty="0"/>
                        <a:t>3/20</a:t>
                      </a:r>
                      <a:endParaRPr lang="en-US" sz="1600" dirty="0"/>
                    </a:p>
                  </a:txBody>
                  <a:tcPr/>
                </a:tc>
                <a:extLst>
                  <a:ext uri="{0D108BD9-81ED-4DB2-BD59-A6C34878D82A}">
                    <a16:rowId xmlns:a16="http://schemas.microsoft.com/office/drawing/2014/main" val="3326362433"/>
                  </a:ext>
                </a:extLst>
              </a:tr>
              <a:tr h="295343">
                <a:tc>
                  <a:txBody>
                    <a:bodyPr/>
                    <a:lstStyle/>
                    <a:p>
                      <a:endParaRPr lang="en-US" sz="1600" dirty="0"/>
                    </a:p>
                  </a:txBody>
                  <a:tcPr/>
                </a:tc>
                <a:tc>
                  <a:txBody>
                    <a:bodyPr/>
                    <a:lstStyle/>
                    <a:p>
                      <a:r>
                        <a:rPr lang="en-IN" sz="1600" dirty="0"/>
                        <a:t>20</a:t>
                      </a:r>
                      <a:endParaRPr lang="en-US" sz="1600" dirty="0"/>
                    </a:p>
                  </a:txBody>
                  <a:tcPr/>
                </a:tc>
                <a:tc>
                  <a:txBody>
                    <a:bodyPr/>
                    <a:lstStyle/>
                    <a:p>
                      <a:endParaRPr lang="en-US" sz="1600" dirty="0"/>
                    </a:p>
                  </a:txBody>
                  <a:tcPr/>
                </a:tc>
                <a:extLst>
                  <a:ext uri="{0D108BD9-81ED-4DB2-BD59-A6C34878D82A}">
                    <a16:rowId xmlns:a16="http://schemas.microsoft.com/office/drawing/2014/main" val="3102239590"/>
                  </a:ext>
                </a:extLst>
              </a:tr>
            </a:tbl>
          </a:graphicData>
        </a:graphic>
      </p:graphicFrame>
      <p:sp>
        <p:nvSpPr>
          <p:cNvPr id="7" name="Text Placeholder 6">
            <a:extLst>
              <a:ext uri="{FF2B5EF4-FFF2-40B4-BE49-F238E27FC236}">
                <a16:creationId xmlns:a16="http://schemas.microsoft.com/office/drawing/2014/main" id="{62E6D8F1-BD7D-4E15-B01A-AA498257D915}"/>
              </a:ext>
            </a:extLst>
          </p:cNvPr>
          <p:cNvSpPr>
            <a:spLocks noGrp="1"/>
          </p:cNvSpPr>
          <p:nvPr>
            <p:ph type="body" sz="quarter" idx="3"/>
          </p:nvPr>
        </p:nvSpPr>
        <p:spPr/>
        <p:txBody>
          <a:bodyPr>
            <a:normAutofit lnSpcReduction="10000"/>
          </a:bodyPr>
          <a:lstStyle/>
          <a:p>
            <a:r>
              <a:rPr lang="en-IN" dirty="0"/>
              <a:t>Marks in a class test for 5 marks</a:t>
            </a:r>
          </a:p>
          <a:p>
            <a:r>
              <a:rPr lang="en-IN" b="0" i="1" dirty="0"/>
              <a:t>marks not rounded up</a:t>
            </a:r>
            <a:endParaRPr lang="en-US" dirty="0"/>
          </a:p>
        </p:txBody>
      </p:sp>
      <p:graphicFrame>
        <p:nvGraphicFramePr>
          <p:cNvPr id="11" name="Table 11">
            <a:extLst>
              <a:ext uri="{FF2B5EF4-FFF2-40B4-BE49-F238E27FC236}">
                <a16:creationId xmlns:a16="http://schemas.microsoft.com/office/drawing/2014/main" id="{5C15D4EF-B7A2-4EE7-85CD-5F002E576E90}"/>
              </a:ext>
            </a:extLst>
          </p:cNvPr>
          <p:cNvGraphicFramePr>
            <a:graphicFrameLocks noGrp="1"/>
          </p:cNvGraphicFramePr>
          <p:nvPr>
            <p:ph sz="quarter" idx="4"/>
            <p:extLst>
              <p:ext uri="{D42A27DB-BD31-4B8C-83A1-F6EECF244321}">
                <p14:modId xmlns:p14="http://schemas.microsoft.com/office/powerpoint/2010/main" val="2741653842"/>
              </p:ext>
            </p:extLst>
          </p:nvPr>
        </p:nvGraphicFramePr>
        <p:xfrm>
          <a:off x="6172201" y="2505075"/>
          <a:ext cx="5180010" cy="3962400"/>
        </p:xfrm>
        <a:graphic>
          <a:graphicData uri="http://schemas.openxmlformats.org/drawingml/2006/table">
            <a:tbl>
              <a:tblPr firstRow="1" bandRow="1">
                <a:tableStyleId>{5C22544A-7EE6-4342-B048-85BDC9FD1C3A}</a:tableStyleId>
              </a:tblPr>
              <a:tblGrid>
                <a:gridCol w="1726670">
                  <a:extLst>
                    <a:ext uri="{9D8B030D-6E8A-4147-A177-3AD203B41FA5}">
                      <a16:colId xmlns:a16="http://schemas.microsoft.com/office/drawing/2014/main" val="3883393355"/>
                    </a:ext>
                  </a:extLst>
                </a:gridCol>
                <a:gridCol w="1726670">
                  <a:extLst>
                    <a:ext uri="{9D8B030D-6E8A-4147-A177-3AD203B41FA5}">
                      <a16:colId xmlns:a16="http://schemas.microsoft.com/office/drawing/2014/main" val="1799124102"/>
                    </a:ext>
                  </a:extLst>
                </a:gridCol>
                <a:gridCol w="1726670">
                  <a:extLst>
                    <a:ext uri="{9D8B030D-6E8A-4147-A177-3AD203B41FA5}">
                      <a16:colId xmlns:a16="http://schemas.microsoft.com/office/drawing/2014/main" val="1427775052"/>
                    </a:ext>
                  </a:extLst>
                </a:gridCol>
              </a:tblGrid>
              <a:tr h="222840">
                <a:tc>
                  <a:txBody>
                    <a:bodyPr/>
                    <a:lstStyle/>
                    <a:p>
                      <a:r>
                        <a:rPr lang="en-IN" sz="1400" dirty="0"/>
                        <a:t>Mark</a:t>
                      </a:r>
                      <a:endParaRPr lang="en-US" sz="1400" dirty="0"/>
                    </a:p>
                  </a:txBody>
                  <a:tcPr/>
                </a:tc>
                <a:tc>
                  <a:txBody>
                    <a:bodyPr/>
                    <a:lstStyle/>
                    <a:p>
                      <a:r>
                        <a:rPr lang="en-IN" sz="1400" dirty="0"/>
                        <a:t>Frequency</a:t>
                      </a:r>
                      <a:endParaRPr lang="en-US" sz="1400" dirty="0"/>
                    </a:p>
                  </a:txBody>
                  <a:tcPr/>
                </a:tc>
                <a:tc>
                  <a:txBody>
                    <a:bodyPr/>
                    <a:lstStyle/>
                    <a:p>
                      <a:r>
                        <a:rPr lang="en-IN" sz="1400" dirty="0"/>
                        <a:t>Probability</a:t>
                      </a:r>
                      <a:endParaRPr lang="en-US" sz="1400" dirty="0"/>
                    </a:p>
                  </a:txBody>
                  <a:tcPr/>
                </a:tc>
                <a:extLst>
                  <a:ext uri="{0D108BD9-81ED-4DB2-BD59-A6C34878D82A}">
                    <a16:rowId xmlns:a16="http://schemas.microsoft.com/office/drawing/2014/main" val="3485712498"/>
                  </a:ext>
                </a:extLst>
              </a:tr>
              <a:tr h="222840">
                <a:tc>
                  <a:txBody>
                    <a:bodyPr/>
                    <a:lstStyle/>
                    <a:p>
                      <a:r>
                        <a:rPr lang="en-IN" sz="1400" dirty="0"/>
                        <a:t>0</a:t>
                      </a:r>
                      <a:endParaRPr lang="en-US" sz="1400" dirty="0"/>
                    </a:p>
                  </a:txBody>
                  <a:tcPr/>
                </a:tc>
                <a:tc>
                  <a:txBody>
                    <a:bodyPr/>
                    <a:lstStyle/>
                    <a:p>
                      <a:r>
                        <a:rPr lang="en-IN" sz="1400" dirty="0"/>
                        <a:t>0</a:t>
                      </a:r>
                      <a:endParaRPr lang="en-US" sz="1400" dirty="0"/>
                    </a:p>
                  </a:txBody>
                  <a:tcPr/>
                </a:tc>
                <a:tc>
                  <a:txBody>
                    <a:bodyPr/>
                    <a:lstStyle/>
                    <a:p>
                      <a:r>
                        <a:rPr lang="en-IN" sz="1400" dirty="0"/>
                        <a:t>0/20</a:t>
                      </a:r>
                      <a:endParaRPr lang="en-US" sz="1400" dirty="0"/>
                    </a:p>
                  </a:txBody>
                  <a:tcPr/>
                </a:tc>
                <a:extLst>
                  <a:ext uri="{0D108BD9-81ED-4DB2-BD59-A6C34878D82A}">
                    <a16:rowId xmlns:a16="http://schemas.microsoft.com/office/drawing/2014/main" val="2702041921"/>
                  </a:ext>
                </a:extLst>
              </a:tr>
              <a:tr h="222840">
                <a:tc>
                  <a:txBody>
                    <a:bodyPr/>
                    <a:lstStyle/>
                    <a:p>
                      <a:r>
                        <a:rPr lang="en-IN" sz="1400" dirty="0"/>
                        <a:t>0.5</a:t>
                      </a:r>
                      <a:endParaRPr lang="en-US" sz="1400" dirty="0"/>
                    </a:p>
                  </a:txBody>
                  <a:tcPr/>
                </a:tc>
                <a:tc>
                  <a:txBody>
                    <a:bodyPr/>
                    <a:lstStyle/>
                    <a:p>
                      <a:r>
                        <a:rPr lang="en-IN" sz="1400" dirty="0"/>
                        <a:t>0</a:t>
                      </a:r>
                      <a:endParaRPr lang="en-US" sz="1400" dirty="0"/>
                    </a:p>
                  </a:txBody>
                  <a:tcPr/>
                </a:tc>
                <a:tc>
                  <a:txBody>
                    <a:bodyPr/>
                    <a:lstStyle/>
                    <a:p>
                      <a:r>
                        <a:rPr lang="en-IN" sz="1400" dirty="0"/>
                        <a:t>0/20</a:t>
                      </a:r>
                      <a:endParaRPr lang="en-US" sz="1400" dirty="0"/>
                    </a:p>
                  </a:txBody>
                  <a:tcPr/>
                </a:tc>
                <a:extLst>
                  <a:ext uri="{0D108BD9-81ED-4DB2-BD59-A6C34878D82A}">
                    <a16:rowId xmlns:a16="http://schemas.microsoft.com/office/drawing/2014/main" val="3562965096"/>
                  </a:ext>
                </a:extLst>
              </a:tr>
              <a:tr h="222840">
                <a:tc>
                  <a:txBody>
                    <a:bodyPr/>
                    <a:lstStyle/>
                    <a:p>
                      <a:r>
                        <a:rPr lang="en-IN" sz="1400" dirty="0"/>
                        <a:t>1</a:t>
                      </a:r>
                      <a:endParaRPr lang="en-US" sz="1400" dirty="0"/>
                    </a:p>
                  </a:txBody>
                  <a:tcPr/>
                </a:tc>
                <a:tc>
                  <a:txBody>
                    <a:bodyPr/>
                    <a:lstStyle/>
                    <a:p>
                      <a:r>
                        <a:rPr lang="en-IN" sz="1400" dirty="0"/>
                        <a:t>0</a:t>
                      </a:r>
                      <a:endParaRPr lang="en-US" sz="1400" dirty="0"/>
                    </a:p>
                  </a:txBody>
                  <a:tcPr/>
                </a:tc>
                <a:tc>
                  <a:txBody>
                    <a:bodyPr/>
                    <a:lstStyle/>
                    <a:p>
                      <a:r>
                        <a:rPr lang="en-IN" sz="1400" dirty="0"/>
                        <a:t>0/20</a:t>
                      </a:r>
                      <a:endParaRPr lang="en-US" sz="1400" dirty="0"/>
                    </a:p>
                  </a:txBody>
                  <a:tcPr/>
                </a:tc>
                <a:extLst>
                  <a:ext uri="{0D108BD9-81ED-4DB2-BD59-A6C34878D82A}">
                    <a16:rowId xmlns:a16="http://schemas.microsoft.com/office/drawing/2014/main" val="2767197045"/>
                  </a:ext>
                </a:extLst>
              </a:tr>
              <a:tr h="222840">
                <a:tc>
                  <a:txBody>
                    <a:bodyPr/>
                    <a:lstStyle/>
                    <a:p>
                      <a:r>
                        <a:rPr lang="en-IN" sz="1400" dirty="0"/>
                        <a:t>1.5</a:t>
                      </a:r>
                      <a:endParaRPr lang="en-US" sz="1400" dirty="0"/>
                    </a:p>
                  </a:txBody>
                  <a:tcPr/>
                </a:tc>
                <a:tc>
                  <a:txBody>
                    <a:bodyPr/>
                    <a:lstStyle/>
                    <a:p>
                      <a:r>
                        <a:rPr lang="en-IN" sz="1400" dirty="0"/>
                        <a:t>0</a:t>
                      </a:r>
                      <a:endParaRPr lang="en-US" sz="1400" dirty="0"/>
                    </a:p>
                  </a:txBody>
                  <a:tcPr/>
                </a:tc>
                <a:tc>
                  <a:txBody>
                    <a:bodyPr/>
                    <a:lstStyle/>
                    <a:p>
                      <a:r>
                        <a:rPr lang="en-IN" sz="1400" dirty="0"/>
                        <a:t>0/20</a:t>
                      </a:r>
                      <a:endParaRPr lang="en-US" sz="1400" dirty="0"/>
                    </a:p>
                  </a:txBody>
                  <a:tcPr/>
                </a:tc>
                <a:extLst>
                  <a:ext uri="{0D108BD9-81ED-4DB2-BD59-A6C34878D82A}">
                    <a16:rowId xmlns:a16="http://schemas.microsoft.com/office/drawing/2014/main" val="642633129"/>
                  </a:ext>
                </a:extLst>
              </a:tr>
              <a:tr h="222840">
                <a:tc>
                  <a:txBody>
                    <a:bodyPr/>
                    <a:lstStyle/>
                    <a:p>
                      <a:r>
                        <a:rPr lang="en-IN" sz="1400" dirty="0"/>
                        <a:t>2</a:t>
                      </a:r>
                      <a:endParaRPr lang="en-US" sz="1400" dirty="0"/>
                    </a:p>
                  </a:txBody>
                  <a:tcPr/>
                </a:tc>
                <a:tc>
                  <a:txBody>
                    <a:bodyPr/>
                    <a:lstStyle/>
                    <a:p>
                      <a:r>
                        <a:rPr lang="en-IN" sz="1400" dirty="0"/>
                        <a:t>0</a:t>
                      </a:r>
                      <a:endParaRPr lang="en-US" sz="1400" dirty="0"/>
                    </a:p>
                  </a:txBody>
                  <a:tcPr/>
                </a:tc>
                <a:tc>
                  <a:txBody>
                    <a:bodyPr/>
                    <a:lstStyle/>
                    <a:p>
                      <a:r>
                        <a:rPr lang="en-IN" sz="1400" dirty="0"/>
                        <a:t>0/20</a:t>
                      </a:r>
                      <a:endParaRPr lang="en-US" sz="1400" dirty="0"/>
                    </a:p>
                  </a:txBody>
                  <a:tcPr/>
                </a:tc>
                <a:extLst>
                  <a:ext uri="{0D108BD9-81ED-4DB2-BD59-A6C34878D82A}">
                    <a16:rowId xmlns:a16="http://schemas.microsoft.com/office/drawing/2014/main" val="3822711477"/>
                  </a:ext>
                </a:extLst>
              </a:tr>
              <a:tr h="222840">
                <a:tc>
                  <a:txBody>
                    <a:bodyPr/>
                    <a:lstStyle/>
                    <a:p>
                      <a:r>
                        <a:rPr lang="en-IN" sz="1400" dirty="0"/>
                        <a:t>2.5</a:t>
                      </a:r>
                      <a:endParaRPr lang="en-US" sz="1400" dirty="0"/>
                    </a:p>
                  </a:txBody>
                  <a:tcPr/>
                </a:tc>
                <a:tc>
                  <a:txBody>
                    <a:bodyPr/>
                    <a:lstStyle/>
                    <a:p>
                      <a:r>
                        <a:rPr lang="en-IN" sz="1400" dirty="0"/>
                        <a:t>1</a:t>
                      </a:r>
                      <a:endParaRPr lang="en-US" sz="1400" dirty="0"/>
                    </a:p>
                  </a:txBody>
                  <a:tcPr/>
                </a:tc>
                <a:tc>
                  <a:txBody>
                    <a:bodyPr/>
                    <a:lstStyle/>
                    <a:p>
                      <a:r>
                        <a:rPr lang="en-IN" sz="1400" dirty="0"/>
                        <a:t>1/20</a:t>
                      </a:r>
                      <a:endParaRPr lang="en-US" sz="1400" dirty="0"/>
                    </a:p>
                  </a:txBody>
                  <a:tcPr/>
                </a:tc>
                <a:extLst>
                  <a:ext uri="{0D108BD9-81ED-4DB2-BD59-A6C34878D82A}">
                    <a16:rowId xmlns:a16="http://schemas.microsoft.com/office/drawing/2014/main" val="384410185"/>
                  </a:ext>
                </a:extLst>
              </a:tr>
              <a:tr h="222840">
                <a:tc>
                  <a:txBody>
                    <a:bodyPr/>
                    <a:lstStyle/>
                    <a:p>
                      <a:r>
                        <a:rPr lang="en-IN" sz="1400" dirty="0"/>
                        <a:t>3</a:t>
                      </a:r>
                      <a:endParaRPr lang="en-US" sz="1400" dirty="0"/>
                    </a:p>
                  </a:txBody>
                  <a:tcPr/>
                </a:tc>
                <a:tc>
                  <a:txBody>
                    <a:bodyPr/>
                    <a:lstStyle/>
                    <a:p>
                      <a:r>
                        <a:rPr lang="en-IN" sz="1400" dirty="0"/>
                        <a:t>3</a:t>
                      </a:r>
                      <a:endParaRPr lang="en-US" sz="1400" dirty="0"/>
                    </a:p>
                  </a:txBody>
                  <a:tcPr/>
                </a:tc>
                <a:tc>
                  <a:txBody>
                    <a:bodyPr/>
                    <a:lstStyle/>
                    <a:p>
                      <a:r>
                        <a:rPr lang="en-IN" sz="1400" dirty="0"/>
                        <a:t>3/20</a:t>
                      </a:r>
                      <a:endParaRPr lang="en-US" sz="1400" dirty="0"/>
                    </a:p>
                  </a:txBody>
                  <a:tcPr/>
                </a:tc>
                <a:extLst>
                  <a:ext uri="{0D108BD9-81ED-4DB2-BD59-A6C34878D82A}">
                    <a16:rowId xmlns:a16="http://schemas.microsoft.com/office/drawing/2014/main" val="3489080560"/>
                  </a:ext>
                </a:extLst>
              </a:tr>
              <a:tr h="222840">
                <a:tc>
                  <a:txBody>
                    <a:bodyPr/>
                    <a:lstStyle/>
                    <a:p>
                      <a:r>
                        <a:rPr lang="en-IN" sz="1400" dirty="0"/>
                        <a:t>3.5</a:t>
                      </a:r>
                      <a:endParaRPr lang="en-US" sz="1400" dirty="0"/>
                    </a:p>
                  </a:txBody>
                  <a:tcPr/>
                </a:tc>
                <a:tc>
                  <a:txBody>
                    <a:bodyPr/>
                    <a:lstStyle/>
                    <a:p>
                      <a:r>
                        <a:rPr lang="en-IN" sz="1400" dirty="0"/>
                        <a:t>6</a:t>
                      </a:r>
                      <a:endParaRPr lang="en-US" sz="1400" dirty="0"/>
                    </a:p>
                  </a:txBody>
                  <a:tcPr/>
                </a:tc>
                <a:tc>
                  <a:txBody>
                    <a:bodyPr/>
                    <a:lstStyle/>
                    <a:p>
                      <a:r>
                        <a:rPr lang="en-IN" sz="1400" dirty="0"/>
                        <a:t>6/10</a:t>
                      </a:r>
                      <a:endParaRPr lang="en-US" sz="1400" dirty="0"/>
                    </a:p>
                  </a:txBody>
                  <a:tcPr/>
                </a:tc>
                <a:extLst>
                  <a:ext uri="{0D108BD9-81ED-4DB2-BD59-A6C34878D82A}">
                    <a16:rowId xmlns:a16="http://schemas.microsoft.com/office/drawing/2014/main" val="3025950388"/>
                  </a:ext>
                </a:extLst>
              </a:tr>
              <a:tr h="222840">
                <a:tc>
                  <a:txBody>
                    <a:bodyPr/>
                    <a:lstStyle/>
                    <a:p>
                      <a:r>
                        <a:rPr lang="en-IN" sz="1400" dirty="0"/>
                        <a:t>4</a:t>
                      </a:r>
                      <a:endParaRPr lang="en-US" sz="1400" dirty="0"/>
                    </a:p>
                  </a:txBody>
                  <a:tcPr/>
                </a:tc>
                <a:tc>
                  <a:txBody>
                    <a:bodyPr/>
                    <a:lstStyle/>
                    <a:p>
                      <a:r>
                        <a:rPr lang="en-IN" sz="1400" dirty="0"/>
                        <a:t>7</a:t>
                      </a:r>
                      <a:endParaRPr lang="en-US" sz="1400" dirty="0"/>
                    </a:p>
                  </a:txBody>
                  <a:tcPr/>
                </a:tc>
                <a:tc>
                  <a:txBody>
                    <a:bodyPr/>
                    <a:lstStyle/>
                    <a:p>
                      <a:r>
                        <a:rPr lang="en-IN" sz="1400" dirty="0"/>
                        <a:t>7/20</a:t>
                      </a:r>
                      <a:endParaRPr lang="en-US" sz="1400" dirty="0"/>
                    </a:p>
                  </a:txBody>
                  <a:tcPr/>
                </a:tc>
                <a:extLst>
                  <a:ext uri="{0D108BD9-81ED-4DB2-BD59-A6C34878D82A}">
                    <a16:rowId xmlns:a16="http://schemas.microsoft.com/office/drawing/2014/main" val="1439848375"/>
                  </a:ext>
                </a:extLst>
              </a:tr>
              <a:tr h="222840">
                <a:tc>
                  <a:txBody>
                    <a:bodyPr/>
                    <a:lstStyle/>
                    <a:p>
                      <a:r>
                        <a:rPr lang="en-IN" sz="1400" dirty="0"/>
                        <a:t>4.5</a:t>
                      </a:r>
                      <a:endParaRPr lang="en-US" sz="1400" dirty="0"/>
                    </a:p>
                  </a:txBody>
                  <a:tcPr/>
                </a:tc>
                <a:tc>
                  <a:txBody>
                    <a:bodyPr/>
                    <a:lstStyle/>
                    <a:p>
                      <a:r>
                        <a:rPr lang="en-IN" sz="1400" dirty="0"/>
                        <a:t>2</a:t>
                      </a:r>
                      <a:endParaRPr lang="en-US" sz="1400" dirty="0"/>
                    </a:p>
                  </a:txBody>
                  <a:tcPr/>
                </a:tc>
                <a:tc>
                  <a:txBody>
                    <a:bodyPr/>
                    <a:lstStyle/>
                    <a:p>
                      <a:r>
                        <a:rPr lang="en-IN" sz="1400" dirty="0"/>
                        <a:t>2/20</a:t>
                      </a:r>
                      <a:endParaRPr lang="en-US" sz="1400" dirty="0"/>
                    </a:p>
                  </a:txBody>
                  <a:tcPr/>
                </a:tc>
                <a:extLst>
                  <a:ext uri="{0D108BD9-81ED-4DB2-BD59-A6C34878D82A}">
                    <a16:rowId xmlns:a16="http://schemas.microsoft.com/office/drawing/2014/main" val="4102193979"/>
                  </a:ext>
                </a:extLst>
              </a:tr>
              <a:tr h="222840">
                <a:tc>
                  <a:txBody>
                    <a:bodyPr/>
                    <a:lstStyle/>
                    <a:p>
                      <a:r>
                        <a:rPr lang="en-IN" sz="1400" dirty="0"/>
                        <a:t>5</a:t>
                      </a:r>
                      <a:endParaRPr lang="en-US" sz="1400" dirty="0"/>
                    </a:p>
                  </a:txBody>
                  <a:tcPr/>
                </a:tc>
                <a:tc>
                  <a:txBody>
                    <a:bodyPr/>
                    <a:lstStyle/>
                    <a:p>
                      <a:r>
                        <a:rPr lang="en-IN" sz="1400" dirty="0"/>
                        <a:t>1</a:t>
                      </a:r>
                      <a:endParaRPr lang="en-US" sz="1400" dirty="0"/>
                    </a:p>
                  </a:txBody>
                  <a:tcPr/>
                </a:tc>
                <a:tc>
                  <a:txBody>
                    <a:bodyPr/>
                    <a:lstStyle/>
                    <a:p>
                      <a:r>
                        <a:rPr lang="en-IN" sz="1400" dirty="0"/>
                        <a:t>1/20</a:t>
                      </a:r>
                      <a:endParaRPr lang="en-US" sz="1400" dirty="0"/>
                    </a:p>
                  </a:txBody>
                  <a:tcPr/>
                </a:tc>
                <a:extLst>
                  <a:ext uri="{0D108BD9-81ED-4DB2-BD59-A6C34878D82A}">
                    <a16:rowId xmlns:a16="http://schemas.microsoft.com/office/drawing/2014/main" val="568408259"/>
                  </a:ext>
                </a:extLst>
              </a:tr>
              <a:tr h="222840">
                <a:tc>
                  <a:txBody>
                    <a:bodyPr/>
                    <a:lstStyle/>
                    <a:p>
                      <a:endParaRPr lang="en-US" sz="1400" dirty="0"/>
                    </a:p>
                  </a:txBody>
                  <a:tcPr/>
                </a:tc>
                <a:tc>
                  <a:txBody>
                    <a:bodyPr/>
                    <a:lstStyle/>
                    <a:p>
                      <a:r>
                        <a:rPr lang="en-IN" sz="1400" dirty="0"/>
                        <a:t>20</a:t>
                      </a:r>
                      <a:endParaRPr lang="en-US" sz="1400" dirty="0"/>
                    </a:p>
                  </a:txBody>
                  <a:tcPr/>
                </a:tc>
                <a:tc>
                  <a:txBody>
                    <a:bodyPr/>
                    <a:lstStyle/>
                    <a:p>
                      <a:endParaRPr lang="en-US" sz="1400" dirty="0"/>
                    </a:p>
                  </a:txBody>
                  <a:tcPr/>
                </a:tc>
                <a:extLst>
                  <a:ext uri="{0D108BD9-81ED-4DB2-BD59-A6C34878D82A}">
                    <a16:rowId xmlns:a16="http://schemas.microsoft.com/office/drawing/2014/main" val="1033770503"/>
                  </a:ext>
                </a:extLst>
              </a:tr>
            </a:tbl>
          </a:graphicData>
        </a:graphic>
      </p:graphicFrame>
    </p:spTree>
    <p:extLst>
      <p:ext uri="{BB962C8B-B14F-4D97-AF65-F5344CB8AC3E}">
        <p14:creationId xmlns:p14="http://schemas.microsoft.com/office/powerpoint/2010/main" val="237509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ABBF-071F-9628-EF38-FCA96798E687}"/>
              </a:ext>
            </a:extLst>
          </p:cNvPr>
          <p:cNvSpPr>
            <a:spLocks noGrp="1"/>
          </p:cNvSpPr>
          <p:nvPr>
            <p:ph type="title"/>
          </p:nvPr>
        </p:nvSpPr>
        <p:spPr/>
        <p:txBody>
          <a:bodyPr/>
          <a:lstStyle/>
          <a:p>
            <a:r>
              <a:rPr lang="en-US" dirty="0"/>
              <a:t>Probability distribution</a:t>
            </a:r>
          </a:p>
        </p:txBody>
      </p:sp>
      <p:sp>
        <p:nvSpPr>
          <p:cNvPr id="3" name="Text Placeholder 2">
            <a:extLst>
              <a:ext uri="{FF2B5EF4-FFF2-40B4-BE49-F238E27FC236}">
                <a16:creationId xmlns:a16="http://schemas.microsoft.com/office/drawing/2014/main" id="{70C7CBD6-9CE3-61FF-D50B-ADAC9F9FC195}"/>
              </a:ext>
            </a:extLst>
          </p:cNvPr>
          <p:cNvSpPr>
            <a:spLocks noGrp="1"/>
          </p:cNvSpPr>
          <p:nvPr>
            <p:ph type="body" idx="1"/>
          </p:nvPr>
        </p:nvSpPr>
        <p:spPr>
          <a:ln>
            <a:solidFill>
              <a:schemeClr val="accent1"/>
            </a:solidFill>
          </a:ln>
        </p:spPr>
        <p:txBody>
          <a:bodyPr/>
          <a:lstStyle/>
          <a:p>
            <a:r>
              <a:rPr lang="en-US" dirty="0"/>
              <a:t>Discrete RV</a:t>
            </a:r>
          </a:p>
        </p:txBody>
      </p:sp>
      <p:sp>
        <p:nvSpPr>
          <p:cNvPr id="4" name="Content Placeholder 3">
            <a:extLst>
              <a:ext uri="{FF2B5EF4-FFF2-40B4-BE49-F238E27FC236}">
                <a16:creationId xmlns:a16="http://schemas.microsoft.com/office/drawing/2014/main" id="{251A8C26-F24E-5E9A-1F69-516A71FE71C6}"/>
              </a:ext>
            </a:extLst>
          </p:cNvPr>
          <p:cNvSpPr>
            <a:spLocks noGrp="1"/>
          </p:cNvSpPr>
          <p:nvPr>
            <p:ph sz="half" idx="2"/>
          </p:nvPr>
        </p:nvSpPr>
        <p:spPr>
          <a:ln>
            <a:solidFill>
              <a:schemeClr val="accent1"/>
            </a:solidFill>
          </a:ln>
        </p:spPr>
        <p:txBody>
          <a:bodyPr/>
          <a:lstStyle/>
          <a:p>
            <a:r>
              <a:rPr lang="en-US" dirty="0"/>
              <a:t>Each possible value the RV can hold versus Probability of that value</a:t>
            </a:r>
          </a:p>
        </p:txBody>
      </p:sp>
      <p:sp>
        <p:nvSpPr>
          <p:cNvPr id="5" name="Text Placeholder 4">
            <a:extLst>
              <a:ext uri="{FF2B5EF4-FFF2-40B4-BE49-F238E27FC236}">
                <a16:creationId xmlns:a16="http://schemas.microsoft.com/office/drawing/2014/main" id="{B42F21EC-1989-37C0-C74C-39DC4866F9CC}"/>
              </a:ext>
            </a:extLst>
          </p:cNvPr>
          <p:cNvSpPr>
            <a:spLocks noGrp="1"/>
          </p:cNvSpPr>
          <p:nvPr>
            <p:ph type="body" sz="quarter" idx="3"/>
          </p:nvPr>
        </p:nvSpPr>
        <p:spPr>
          <a:ln>
            <a:solidFill>
              <a:schemeClr val="accent1"/>
            </a:solidFill>
          </a:ln>
        </p:spPr>
        <p:txBody>
          <a:bodyPr/>
          <a:lstStyle/>
          <a:p>
            <a:r>
              <a:rPr lang="en-US" dirty="0"/>
              <a:t>Continuous RV</a:t>
            </a:r>
          </a:p>
        </p:txBody>
      </p:sp>
      <p:sp>
        <p:nvSpPr>
          <p:cNvPr id="6" name="Content Placeholder 5">
            <a:extLst>
              <a:ext uri="{FF2B5EF4-FFF2-40B4-BE49-F238E27FC236}">
                <a16:creationId xmlns:a16="http://schemas.microsoft.com/office/drawing/2014/main" id="{040A8DB5-94CB-BB3C-AF03-C64EE479B703}"/>
              </a:ext>
            </a:extLst>
          </p:cNvPr>
          <p:cNvSpPr>
            <a:spLocks noGrp="1"/>
          </p:cNvSpPr>
          <p:nvPr>
            <p:ph sz="quarter" idx="4"/>
          </p:nvPr>
        </p:nvSpPr>
        <p:spPr>
          <a:ln>
            <a:solidFill>
              <a:schemeClr val="accent1"/>
            </a:solidFill>
          </a:ln>
        </p:spPr>
        <p:txBody>
          <a:bodyPr/>
          <a:lstStyle/>
          <a:p>
            <a:r>
              <a:rPr lang="en-US" dirty="0"/>
              <a:t>Each possible value the RV can hold versus Probability density</a:t>
            </a:r>
          </a:p>
          <a:p>
            <a:r>
              <a:rPr lang="en-US" dirty="0"/>
              <a:t>Area under the curve is probability</a:t>
            </a:r>
          </a:p>
          <a:p>
            <a:endParaRPr lang="en-US" dirty="0"/>
          </a:p>
        </p:txBody>
      </p:sp>
    </p:spTree>
    <p:extLst>
      <p:ext uri="{BB962C8B-B14F-4D97-AF65-F5344CB8AC3E}">
        <p14:creationId xmlns:p14="http://schemas.microsoft.com/office/powerpoint/2010/main" val="664136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BC6138-DAD1-4602-B05A-D3521B34D1B4}"/>
              </a:ext>
            </a:extLst>
          </p:cNvPr>
          <p:cNvSpPr>
            <a:spLocks noGrp="1"/>
          </p:cNvSpPr>
          <p:nvPr>
            <p:ph type="title"/>
          </p:nvPr>
        </p:nvSpPr>
        <p:spPr>
          <a:xfrm>
            <a:off x="1524003" y="1999615"/>
            <a:ext cx="9144000" cy="2764028"/>
          </a:xfrm>
        </p:spPr>
        <p:txBody>
          <a:bodyPr vert="horz" lIns="91440" tIns="45720" rIns="91440" bIns="45720" rtlCol="0" anchor="ctr">
            <a:normAutofit fontScale="90000"/>
          </a:bodyPr>
          <a:lstStyle/>
          <a:p>
            <a:pPr algn="ctr"/>
            <a:r>
              <a:rPr lang="en-US" sz="7200" dirty="0"/>
              <a:t>Are </a:t>
            </a:r>
            <a:r>
              <a:rPr lang="en-US" sz="7200" kern="1200" dirty="0">
                <a:solidFill>
                  <a:schemeClr val="tx1"/>
                </a:solidFill>
                <a:latin typeface="+mj-lt"/>
                <a:ea typeface="+mj-ea"/>
                <a:cs typeface="+mj-cs"/>
              </a:rPr>
              <a:t>individual values in a Continuous Distribution important?</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2279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BC6138-DAD1-4602-B05A-D3521B34D1B4}"/>
              </a:ext>
            </a:extLst>
          </p:cNvPr>
          <p:cNvSpPr>
            <a:spLocks noGrp="1"/>
          </p:cNvSpPr>
          <p:nvPr>
            <p:ph type="title"/>
          </p:nvPr>
        </p:nvSpPr>
        <p:spPr>
          <a:xfrm>
            <a:off x="1524003" y="1999615"/>
            <a:ext cx="9144000" cy="2764028"/>
          </a:xfrm>
        </p:spPr>
        <p:txBody>
          <a:bodyPr vert="horz" lIns="91440" tIns="45720" rIns="91440" bIns="45720" rtlCol="0" anchor="ctr">
            <a:normAutofit fontScale="90000"/>
          </a:bodyPr>
          <a:lstStyle/>
          <a:p>
            <a:pPr algn="ctr"/>
            <a:r>
              <a:rPr lang="en-US" sz="7200" dirty="0"/>
              <a:t>Are </a:t>
            </a:r>
            <a:r>
              <a:rPr lang="en-US" sz="7200" kern="1200" dirty="0">
                <a:solidFill>
                  <a:schemeClr val="tx1"/>
                </a:solidFill>
                <a:latin typeface="+mj-lt"/>
                <a:ea typeface="+mj-ea"/>
                <a:cs typeface="+mj-cs"/>
              </a:rPr>
              <a:t>individual values in a Continuous Distribution important?</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35A84E6-1FFC-4548-8063-26E41C6F0C66}"/>
              </a:ext>
            </a:extLst>
          </p:cNvPr>
          <p:cNvSpPr txBox="1"/>
          <p:nvPr/>
        </p:nvSpPr>
        <p:spPr>
          <a:xfrm>
            <a:off x="7976382" y="4937760"/>
            <a:ext cx="3601329" cy="646331"/>
          </a:xfrm>
          <a:prstGeom prst="rect">
            <a:avLst/>
          </a:prstGeom>
          <a:solidFill>
            <a:srgbClr val="FFFF00"/>
          </a:solidFill>
        </p:spPr>
        <p:txBody>
          <a:bodyPr wrap="square" rtlCol="0">
            <a:spAutoFit/>
          </a:bodyPr>
          <a:lstStyle/>
          <a:p>
            <a:r>
              <a:rPr lang="en-IN" dirty="0"/>
              <a:t>We are interested in a range and not in individual values</a:t>
            </a:r>
            <a:endParaRPr lang="en-US" dirty="0"/>
          </a:p>
        </p:txBody>
      </p:sp>
    </p:spTree>
    <p:extLst>
      <p:ext uri="{BB962C8B-B14F-4D97-AF65-F5344CB8AC3E}">
        <p14:creationId xmlns:p14="http://schemas.microsoft.com/office/powerpoint/2010/main" val="191558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5940</TotalTime>
  <Words>2433</Words>
  <Application>Microsoft Office PowerPoint</Application>
  <PresentationFormat>Widescreen</PresentationFormat>
  <Paragraphs>427</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Cambria Math</vt:lpstr>
      <vt:lpstr>Office Theme</vt:lpstr>
      <vt:lpstr>Statistics-1 (STS-1)</vt:lpstr>
      <vt:lpstr>Agenda</vt:lpstr>
      <vt:lpstr>Basics</vt:lpstr>
      <vt:lpstr>Kambala Usain Bolt</vt:lpstr>
      <vt:lpstr># of entries in interval can be very high</vt:lpstr>
      <vt:lpstr>Visualize the distribution of Discrete RV, Continuous RV</vt:lpstr>
      <vt:lpstr>Probability distribution</vt:lpstr>
      <vt:lpstr>Are individual values in a Continuous Distribution important?</vt:lpstr>
      <vt:lpstr>Are individual values in a Continuous Distribution important?</vt:lpstr>
      <vt:lpstr>Continuous Random Variable</vt:lpstr>
      <vt:lpstr>Representing Probability of CRV</vt:lpstr>
      <vt:lpstr>Continuous Distributions</vt:lpstr>
      <vt:lpstr>Probability Density Function f(x)</vt:lpstr>
      <vt:lpstr>Uniform Distribution</vt:lpstr>
      <vt:lpstr>We saw some Discrete Uniform Distributions</vt:lpstr>
      <vt:lpstr>Examples of Continuous Uniform Distributions</vt:lpstr>
      <vt:lpstr>Uniform Distribution</vt:lpstr>
      <vt:lpstr>Cumulative Distribution Function (CDF)</vt:lpstr>
      <vt:lpstr>PowerPoint Presentation</vt:lpstr>
      <vt:lpstr>Find the following probabilities for this UD</vt:lpstr>
      <vt:lpstr>Find the following probabilities for this UD</vt:lpstr>
      <vt:lpstr>P[X=c]</vt:lpstr>
      <vt:lpstr>Generalized form</vt:lpstr>
      <vt:lpstr>Example: Bus Arrival Time</vt:lpstr>
      <vt:lpstr>Variation of the example</vt:lpstr>
      <vt:lpstr>Mathematical Expectations</vt:lpstr>
      <vt:lpstr>Variance of a Uniform Distribution</vt:lpstr>
      <vt:lpstr>Following slide is optional</vt:lpstr>
      <vt:lpstr>Mathematical Expectations</vt:lpstr>
      <vt:lpstr>Expectation of X2 i.e. E(X2) </vt:lpstr>
      <vt:lpstr>Examples</vt:lpstr>
      <vt:lpstr>What about Mode of U(a,b)</vt:lpstr>
      <vt:lpstr>PowerPoint Presentation</vt:lpstr>
      <vt:lpstr>PowerPoint Presentation</vt:lpstr>
      <vt:lpstr>Examples</vt:lpstr>
      <vt:lpstr>Example</vt:lpstr>
      <vt:lpstr>Example</vt:lpstr>
      <vt:lpstr>Key concepts in Continuous Distributions</vt:lpstr>
      <vt:lpstr>Searching for that distribution…</vt:lpstr>
      <vt:lpstr>Normal Distribution</vt:lpstr>
      <vt:lpstr>Step towards the Gaussian</vt:lpstr>
      <vt:lpstr>PowerPoint Presentation</vt:lpstr>
      <vt:lpstr>PowerPoint Presentation</vt:lpstr>
      <vt:lpstr>PowerPoint Presentation</vt:lpstr>
      <vt:lpstr>PowerPoint Presentation</vt:lpstr>
      <vt:lpstr>Use of Z score</vt:lpstr>
      <vt:lpstr>Solve using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Statistics-1 (STS-1)</dc:title>
  <dc:creator>Sridhar srinivasan</dc:creator>
  <cp:lastModifiedBy>ssridhar</cp:lastModifiedBy>
  <cp:revision>99</cp:revision>
  <dcterms:created xsi:type="dcterms:W3CDTF">2020-03-29T02:14:57Z</dcterms:created>
  <dcterms:modified xsi:type="dcterms:W3CDTF">2023-09-21T01:37:32Z</dcterms:modified>
</cp:coreProperties>
</file>